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17" r:id="rId2"/>
    <p:sldId id="318" r:id="rId3"/>
    <p:sldId id="340" r:id="rId4"/>
    <p:sldId id="341" r:id="rId5"/>
    <p:sldId id="321" r:id="rId6"/>
    <p:sldId id="322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2" r:id="rId17"/>
    <p:sldId id="333" r:id="rId18"/>
    <p:sldId id="334" r:id="rId19"/>
    <p:sldId id="335" r:id="rId20"/>
    <p:sldId id="336" r:id="rId21"/>
    <p:sldId id="337" r:id="rId22"/>
    <p:sldId id="338" r:id="rId23"/>
    <p:sldId id="339" r:id="rId24"/>
  </p:sldIdLst>
  <p:sldSz cx="12192000" cy="6858000"/>
  <p:notesSz cx="6858000" cy="9144000"/>
  <p:custDataLst>
    <p:tags r:id="rId27"/>
  </p:custData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6785"/>
    <a:srgbClr val="4584B6"/>
    <a:srgbClr val="FFDE57"/>
    <a:srgbClr val="646464"/>
    <a:srgbClr val="CC00FF"/>
    <a:srgbClr val="D5AD42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Stijl, gemiddeld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Stijl, licht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Stijl, licht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55" autoAdjust="0"/>
    <p:restoredTop sz="95249" autoAdjust="0"/>
  </p:normalViewPr>
  <p:slideViewPr>
    <p:cSldViewPr snapToGrid="0">
      <p:cViewPr varScale="1">
        <p:scale>
          <a:sx n="77" d="100"/>
          <a:sy n="77" d="100"/>
        </p:scale>
        <p:origin x="1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nne Van Echelpoel" userId="46798032-b7e2-4f2e-95a1-1606ec8c5d9a" providerId="ADAL" clId="{65FCCE35-5028-4F0F-9EFC-53AE1495A08D}"/>
    <pc:docChg chg="modSld">
      <pc:chgData name="Tinne Van Echelpoel" userId="46798032-b7e2-4f2e-95a1-1606ec8c5d9a" providerId="ADAL" clId="{65FCCE35-5028-4F0F-9EFC-53AE1495A08D}" dt="2020-09-25T12:04:21.820" v="26" actId="20577"/>
      <pc:docMkLst>
        <pc:docMk/>
      </pc:docMkLst>
      <pc:sldChg chg="modNotesTx">
        <pc:chgData name="Tinne Van Echelpoel" userId="46798032-b7e2-4f2e-95a1-1606ec8c5d9a" providerId="ADAL" clId="{65FCCE35-5028-4F0F-9EFC-53AE1495A08D}" dt="2020-09-25T12:04:21.820" v="26" actId="20577"/>
        <pc:sldMkLst>
          <pc:docMk/>
          <pc:sldMk cId="3182756895" sldId="318"/>
        </pc:sldMkLst>
      </pc:sldChg>
    </pc:docChg>
  </pc:docChgLst>
  <pc:docChgLst>
    <pc:chgData name="Tom Van den Broeck" userId="6d115d7d-dd3f-4b24-8fcb-ca0f3eff2f1d" providerId="ADAL" clId="{AA3AFEE9-2243-0A42-8287-D2F2DFFF8D42}"/>
    <pc:docChg chg="undo custSel modSld">
      <pc:chgData name="Tom Van den Broeck" userId="6d115d7d-dd3f-4b24-8fcb-ca0f3eff2f1d" providerId="ADAL" clId="{AA3AFEE9-2243-0A42-8287-D2F2DFFF8D42}" dt="2020-04-16T09:27:51.595" v="9" actId="478"/>
      <pc:docMkLst>
        <pc:docMk/>
      </pc:docMkLst>
      <pc:sldChg chg="modSp">
        <pc:chgData name="Tom Van den Broeck" userId="6d115d7d-dd3f-4b24-8fcb-ca0f3eff2f1d" providerId="ADAL" clId="{AA3AFEE9-2243-0A42-8287-D2F2DFFF8D42}" dt="2020-04-16T09:22:49.461" v="0" actId="20577"/>
        <pc:sldMkLst>
          <pc:docMk/>
          <pc:sldMk cId="3182756895" sldId="318"/>
        </pc:sldMkLst>
        <pc:spChg chg="mod">
          <ac:chgData name="Tom Van den Broeck" userId="6d115d7d-dd3f-4b24-8fcb-ca0f3eff2f1d" providerId="ADAL" clId="{AA3AFEE9-2243-0A42-8287-D2F2DFFF8D42}" dt="2020-04-16T09:22:49.461" v="0" actId="20577"/>
          <ac:spMkLst>
            <pc:docMk/>
            <pc:sldMk cId="3182756895" sldId="318"/>
            <ac:spMk id="3" creationId="{00000000-0000-0000-0000-000000000000}"/>
          </ac:spMkLst>
        </pc:spChg>
      </pc:sldChg>
      <pc:sldChg chg="modSp">
        <pc:chgData name="Tom Van den Broeck" userId="6d115d7d-dd3f-4b24-8fcb-ca0f3eff2f1d" providerId="ADAL" clId="{AA3AFEE9-2243-0A42-8287-D2F2DFFF8D42}" dt="2020-04-16T09:23:16.893" v="2" actId="20577"/>
        <pc:sldMkLst>
          <pc:docMk/>
          <pc:sldMk cId="3808164008" sldId="322"/>
        </pc:sldMkLst>
        <pc:spChg chg="mod">
          <ac:chgData name="Tom Van den Broeck" userId="6d115d7d-dd3f-4b24-8fcb-ca0f3eff2f1d" providerId="ADAL" clId="{AA3AFEE9-2243-0A42-8287-D2F2DFFF8D42}" dt="2020-04-16T09:23:16.893" v="2" actId="20577"/>
          <ac:spMkLst>
            <pc:docMk/>
            <pc:sldMk cId="3808164008" sldId="322"/>
            <ac:spMk id="7" creationId="{00000000-0000-0000-0000-000000000000}"/>
          </ac:spMkLst>
        </pc:spChg>
      </pc:sldChg>
      <pc:sldChg chg="delSp">
        <pc:chgData name="Tom Van den Broeck" userId="6d115d7d-dd3f-4b24-8fcb-ca0f3eff2f1d" providerId="ADAL" clId="{AA3AFEE9-2243-0A42-8287-D2F2DFFF8D42}" dt="2020-04-16T09:27:51.595" v="9" actId="478"/>
        <pc:sldMkLst>
          <pc:docMk/>
          <pc:sldMk cId="2142414191" sldId="325"/>
        </pc:sldMkLst>
        <pc:spChg chg="del">
          <ac:chgData name="Tom Van den Broeck" userId="6d115d7d-dd3f-4b24-8fcb-ca0f3eff2f1d" providerId="ADAL" clId="{AA3AFEE9-2243-0A42-8287-D2F2DFFF8D42}" dt="2020-04-16T09:27:51.595" v="9" actId="478"/>
          <ac:spMkLst>
            <pc:docMk/>
            <pc:sldMk cId="2142414191" sldId="325"/>
            <ac:spMk id="6" creationId="{BE9DB627-C67B-4975-BBC1-4D056262979B}"/>
          </ac:spMkLst>
        </pc:spChg>
      </pc:sldChg>
      <pc:sldChg chg="delSp">
        <pc:chgData name="Tom Van den Broeck" userId="6d115d7d-dd3f-4b24-8fcb-ca0f3eff2f1d" providerId="ADAL" clId="{AA3AFEE9-2243-0A42-8287-D2F2DFFF8D42}" dt="2020-04-16T09:25:08.375" v="3" actId="478"/>
        <pc:sldMkLst>
          <pc:docMk/>
          <pc:sldMk cId="1934378523" sldId="330"/>
        </pc:sldMkLst>
        <pc:spChg chg="del">
          <ac:chgData name="Tom Van den Broeck" userId="6d115d7d-dd3f-4b24-8fcb-ca0f3eff2f1d" providerId="ADAL" clId="{AA3AFEE9-2243-0A42-8287-D2F2DFFF8D42}" dt="2020-04-16T09:25:08.375" v="3" actId="478"/>
          <ac:spMkLst>
            <pc:docMk/>
            <pc:sldMk cId="1934378523" sldId="330"/>
            <ac:spMk id="9" creationId="{EDD78EF5-0D24-42F9-BC5A-27F6D64B8126}"/>
          </ac:spMkLst>
        </pc:spChg>
      </pc:sldChg>
      <pc:sldChg chg="delSp modSp">
        <pc:chgData name="Tom Van den Broeck" userId="6d115d7d-dd3f-4b24-8fcb-ca0f3eff2f1d" providerId="ADAL" clId="{AA3AFEE9-2243-0A42-8287-D2F2DFFF8D42}" dt="2020-04-16T09:25:42.914" v="7" actId="478"/>
        <pc:sldMkLst>
          <pc:docMk/>
          <pc:sldMk cId="1064636568" sldId="331"/>
        </pc:sldMkLst>
        <pc:spChg chg="del mod">
          <ac:chgData name="Tom Van den Broeck" userId="6d115d7d-dd3f-4b24-8fcb-ca0f3eff2f1d" providerId="ADAL" clId="{AA3AFEE9-2243-0A42-8287-D2F2DFFF8D42}" dt="2020-04-16T09:25:42.914" v="7" actId="478"/>
          <ac:spMkLst>
            <pc:docMk/>
            <pc:sldMk cId="1064636568" sldId="331"/>
            <ac:spMk id="5" creationId="{766F86B6-C877-497A-BFF1-3E85AD1B7E8C}"/>
          </ac:spMkLst>
        </pc:spChg>
      </pc:sldChg>
      <pc:sldChg chg="delSp">
        <pc:chgData name="Tom Van den Broeck" userId="6d115d7d-dd3f-4b24-8fcb-ca0f3eff2f1d" providerId="ADAL" clId="{AA3AFEE9-2243-0A42-8287-D2F2DFFF8D42}" dt="2020-04-16T09:26:34.849" v="8" actId="478"/>
        <pc:sldMkLst>
          <pc:docMk/>
          <pc:sldMk cId="656598503" sldId="336"/>
        </pc:sldMkLst>
        <pc:spChg chg="del">
          <ac:chgData name="Tom Van den Broeck" userId="6d115d7d-dd3f-4b24-8fcb-ca0f3eff2f1d" providerId="ADAL" clId="{AA3AFEE9-2243-0A42-8287-D2F2DFFF8D42}" dt="2020-04-16T09:26:34.849" v="8" actId="478"/>
          <ac:spMkLst>
            <pc:docMk/>
            <pc:sldMk cId="656598503" sldId="336"/>
            <ac:spMk id="5" creationId="{9FEF1D50-0A5F-400A-AB9A-D9E102F3B494}"/>
          </ac:spMkLst>
        </pc:spChg>
      </pc:sldChg>
    </pc:docChg>
  </pc:docChgLst>
  <pc:docChgLst>
    <pc:chgData name="Ellen Torfs" userId="c6aa1e10-4a12-4511-8c7c-135720d4f277" providerId="ADAL" clId="{F2C90D6E-6BC5-4661-8AE0-8350096EFB87}"/>
    <pc:docChg chg="addSld delSld modSld">
      <pc:chgData name="Ellen Torfs" userId="c6aa1e10-4a12-4511-8c7c-135720d4f277" providerId="ADAL" clId="{F2C90D6E-6BC5-4661-8AE0-8350096EFB87}" dt="2020-06-18T14:11:58.830" v="23" actId="6549"/>
      <pc:docMkLst>
        <pc:docMk/>
      </pc:docMkLst>
      <pc:sldChg chg="del">
        <pc:chgData name="Ellen Torfs" userId="c6aa1e10-4a12-4511-8c7c-135720d4f277" providerId="ADAL" clId="{F2C90D6E-6BC5-4661-8AE0-8350096EFB87}" dt="2020-06-18T14:10:58.196" v="2" actId="2696"/>
        <pc:sldMkLst>
          <pc:docMk/>
          <pc:sldMk cId="947904471" sldId="319"/>
        </pc:sldMkLst>
      </pc:sldChg>
      <pc:sldChg chg="del">
        <pc:chgData name="Ellen Torfs" userId="c6aa1e10-4a12-4511-8c7c-135720d4f277" providerId="ADAL" clId="{F2C90D6E-6BC5-4661-8AE0-8350096EFB87}" dt="2020-06-18T14:10:58.194" v="1" actId="2696"/>
        <pc:sldMkLst>
          <pc:docMk/>
          <pc:sldMk cId="562100808" sldId="320"/>
        </pc:sldMkLst>
      </pc:sldChg>
      <pc:sldChg chg="modSp add">
        <pc:chgData name="Ellen Torfs" userId="c6aa1e10-4a12-4511-8c7c-135720d4f277" providerId="ADAL" clId="{F2C90D6E-6BC5-4661-8AE0-8350096EFB87}" dt="2020-06-18T14:11:58.830" v="23" actId="6549"/>
        <pc:sldMkLst>
          <pc:docMk/>
          <pc:sldMk cId="1543302064" sldId="340"/>
        </pc:sldMkLst>
        <pc:spChg chg="mod">
          <ac:chgData name="Ellen Torfs" userId="c6aa1e10-4a12-4511-8c7c-135720d4f277" providerId="ADAL" clId="{F2C90D6E-6BC5-4661-8AE0-8350096EFB87}" dt="2020-06-18T14:11:58.830" v="23" actId="6549"/>
          <ac:spMkLst>
            <pc:docMk/>
            <pc:sldMk cId="1543302064" sldId="340"/>
            <ac:spMk id="3" creationId="{00000000-0000-0000-0000-000000000000}"/>
          </ac:spMkLst>
        </pc:spChg>
      </pc:sldChg>
      <pc:sldChg chg="modSp add">
        <pc:chgData name="Ellen Torfs" userId="c6aa1e10-4a12-4511-8c7c-135720d4f277" providerId="ADAL" clId="{F2C90D6E-6BC5-4661-8AE0-8350096EFB87}" dt="2020-06-18T14:11:56.018" v="22" actId="20577"/>
        <pc:sldMkLst>
          <pc:docMk/>
          <pc:sldMk cId="3669195357" sldId="341"/>
        </pc:sldMkLst>
        <pc:spChg chg="mod">
          <ac:chgData name="Ellen Torfs" userId="c6aa1e10-4a12-4511-8c7c-135720d4f277" providerId="ADAL" clId="{F2C90D6E-6BC5-4661-8AE0-8350096EFB87}" dt="2020-06-18T14:11:56.018" v="22" actId="20577"/>
          <ac:spMkLst>
            <pc:docMk/>
            <pc:sldMk cId="3669195357" sldId="341"/>
            <ac:spMk id="3" creationId="{00000000-0000-0000-0000-000000000000}"/>
          </ac:spMkLst>
        </pc:spChg>
      </pc:sldChg>
    </pc:docChg>
  </pc:docChgLst>
  <pc:docChgLst>
    <pc:chgData name="Christel Maes" userId="7e61469a-7c21-464c-bace-a1bda262211a" providerId="ADAL" clId="{9F80D748-684E-4FFE-B5DE-C28587FAB609}"/>
    <pc:docChg chg="modSld">
      <pc:chgData name="Christel Maes" userId="7e61469a-7c21-464c-bace-a1bda262211a" providerId="ADAL" clId="{9F80D748-684E-4FFE-B5DE-C28587FAB609}" dt="2020-09-29T06:08:14.491" v="1" actId="20577"/>
      <pc:docMkLst>
        <pc:docMk/>
      </pc:docMkLst>
      <pc:sldChg chg="modSp mod">
        <pc:chgData name="Christel Maes" userId="7e61469a-7c21-464c-bace-a1bda262211a" providerId="ADAL" clId="{9F80D748-684E-4FFE-B5DE-C28587FAB609}" dt="2020-09-29T06:08:14.491" v="1" actId="20577"/>
        <pc:sldMkLst>
          <pc:docMk/>
          <pc:sldMk cId="144764828" sldId="334"/>
        </pc:sldMkLst>
        <pc:spChg chg="mod">
          <ac:chgData name="Christel Maes" userId="7e61469a-7c21-464c-bace-a1bda262211a" providerId="ADAL" clId="{9F80D748-684E-4FFE-B5DE-C28587FAB609}" dt="2020-09-29T06:08:14.491" v="1" actId="20577"/>
          <ac:spMkLst>
            <pc:docMk/>
            <pc:sldMk cId="144764828" sldId="334"/>
            <ac:spMk id="3" creationId="{00000000-0000-0000-0000-000000000000}"/>
          </ac:spMkLst>
        </pc:spChg>
      </pc:sldChg>
    </pc:docChg>
  </pc:docChgLst>
  <pc:docChgLst>
    <pc:chgData name="Christel Maes" userId="7e61469a-7c21-464c-bace-a1bda262211a" providerId="ADAL" clId="{92465CF8-7B0D-4C46-B4FD-5A72ECECC12F}"/>
    <pc:docChg chg="undo custSel delSld modSld">
      <pc:chgData name="Christel Maes" userId="7e61469a-7c21-464c-bace-a1bda262211a" providerId="ADAL" clId="{92465CF8-7B0D-4C46-B4FD-5A72ECECC12F}" dt="2020-03-02T14:51:15.947" v="716" actId="20577"/>
      <pc:docMkLst>
        <pc:docMk/>
      </pc:docMkLst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112707644" sldId="266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667205004" sldId="269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718411288" sldId="270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523898943" sldId="271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448105480" sldId="272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442765326" sldId="273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1505779418" sldId="274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399813621" sldId="275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708364635" sldId="276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937416680" sldId="277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442208220" sldId="278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3473159973" sldId="279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3707028608" sldId="280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497475297" sldId="281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580256068" sldId="282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4167317431" sldId="283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76180516" sldId="284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59728421" sldId="285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4200910606" sldId="286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4009331374" sldId="287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43088005" sldId="288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1022641883" sldId="289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4294783759" sldId="290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406789815" sldId="29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595008463" sldId="29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4222728465" sldId="293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357875275" sldId="294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904059153" sldId="295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1956145419" sldId="296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1613200239" sldId="297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3876857091" sldId="298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167334292" sldId="299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317549591" sldId="30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4186174628" sldId="301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524085819" sldId="302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011064558" sldId="303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3814101728" sldId="304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1088796419" sldId="305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208920561" sldId="306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911337620" sldId="307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46570853" sldId="308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531460558" sldId="309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3374308686" sldId="310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2488015683" sldId="311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1517140393" sldId="312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4048209516" sldId="313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3024926684" sldId="314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1078311508" sldId="315"/>
        </pc:sldMkLst>
      </pc:sldChg>
      <pc:sldChg chg="del">
        <pc:chgData name="Christel Maes" userId="7e61469a-7c21-464c-bace-a1bda262211a" providerId="ADAL" clId="{92465CF8-7B0D-4C46-B4FD-5A72ECECC12F}" dt="2020-02-13T15:52:58.771" v="0" actId="47"/>
        <pc:sldMkLst>
          <pc:docMk/>
          <pc:sldMk cId="1803311581" sldId="316"/>
        </pc:sldMkLst>
      </pc:sldChg>
      <pc:sldChg chg="modSp">
        <pc:chgData name="Christel Maes" userId="7e61469a-7c21-464c-bace-a1bda262211a" providerId="ADAL" clId="{92465CF8-7B0D-4C46-B4FD-5A72ECECC12F}" dt="2020-03-01T15:24:44.695" v="12" actId="20577"/>
        <pc:sldMkLst>
          <pc:docMk/>
          <pc:sldMk cId="562100808" sldId="320"/>
        </pc:sldMkLst>
        <pc:spChg chg="mod">
          <ac:chgData name="Christel Maes" userId="7e61469a-7c21-464c-bace-a1bda262211a" providerId="ADAL" clId="{92465CF8-7B0D-4C46-B4FD-5A72ECECC12F}" dt="2020-03-01T15:24:44.695" v="12" actId="20577"/>
          <ac:spMkLst>
            <pc:docMk/>
            <pc:sldMk cId="562100808" sldId="320"/>
            <ac:spMk id="3" creationId="{00000000-0000-0000-0000-000000000000}"/>
          </ac:spMkLst>
        </pc:spChg>
      </pc:sldChg>
      <pc:sldChg chg="modSp">
        <pc:chgData name="Christel Maes" userId="7e61469a-7c21-464c-bace-a1bda262211a" providerId="ADAL" clId="{92465CF8-7B0D-4C46-B4FD-5A72ECECC12F}" dt="2020-03-01T15:59:07.168" v="290" actId="108"/>
        <pc:sldMkLst>
          <pc:docMk/>
          <pc:sldMk cId="1156503486" sldId="321"/>
        </pc:sldMkLst>
        <pc:spChg chg="mod">
          <ac:chgData name="Christel Maes" userId="7e61469a-7c21-464c-bace-a1bda262211a" providerId="ADAL" clId="{92465CF8-7B0D-4C46-B4FD-5A72ECECC12F}" dt="2020-03-01T15:28:04.696" v="21" actId="20577"/>
          <ac:spMkLst>
            <pc:docMk/>
            <pc:sldMk cId="1156503486" sldId="321"/>
            <ac:spMk id="2" creationId="{00000000-0000-0000-0000-000000000000}"/>
          </ac:spMkLst>
        </pc:spChg>
        <pc:spChg chg="mod">
          <ac:chgData name="Christel Maes" userId="7e61469a-7c21-464c-bace-a1bda262211a" providerId="ADAL" clId="{92465CF8-7B0D-4C46-B4FD-5A72ECECC12F}" dt="2020-03-01T15:59:07.168" v="290" actId="108"/>
          <ac:spMkLst>
            <pc:docMk/>
            <pc:sldMk cId="1156503486" sldId="321"/>
            <ac:spMk id="3" creationId="{00000000-0000-0000-0000-000000000000}"/>
          </ac:spMkLst>
        </pc:spChg>
      </pc:sldChg>
      <pc:sldChg chg="addSp modSp">
        <pc:chgData name="Christel Maes" userId="7e61469a-7c21-464c-bace-a1bda262211a" providerId="ADAL" clId="{92465CF8-7B0D-4C46-B4FD-5A72ECECC12F}" dt="2020-03-01T15:32:19.075" v="69" actId="12"/>
        <pc:sldMkLst>
          <pc:docMk/>
          <pc:sldMk cId="3808164008" sldId="322"/>
        </pc:sldMkLst>
        <pc:spChg chg="add mod">
          <ac:chgData name="Christel Maes" userId="7e61469a-7c21-464c-bace-a1bda262211a" providerId="ADAL" clId="{92465CF8-7B0D-4C46-B4FD-5A72ECECC12F}" dt="2020-03-01T15:32:15.526" v="68" actId="12"/>
          <ac:spMkLst>
            <pc:docMk/>
            <pc:sldMk cId="3808164008" sldId="322"/>
            <ac:spMk id="5" creationId="{918FD1F4-8511-464A-9FC8-088B763B0B1B}"/>
          </ac:spMkLst>
        </pc:spChg>
        <pc:spChg chg="mod">
          <ac:chgData name="Christel Maes" userId="7e61469a-7c21-464c-bace-a1bda262211a" providerId="ADAL" clId="{92465CF8-7B0D-4C46-B4FD-5A72ECECC12F}" dt="2020-03-01T15:32:19.075" v="69" actId="12"/>
          <ac:spMkLst>
            <pc:docMk/>
            <pc:sldMk cId="3808164008" sldId="322"/>
            <ac:spMk id="7" creationId="{00000000-0000-0000-0000-000000000000}"/>
          </ac:spMkLst>
        </pc:spChg>
        <pc:picChg chg="add mod">
          <ac:chgData name="Christel Maes" userId="7e61469a-7c21-464c-bace-a1bda262211a" providerId="ADAL" clId="{92465CF8-7B0D-4C46-B4FD-5A72ECECC12F}" dt="2020-03-01T15:32:09.324" v="66" actId="208"/>
          <ac:picMkLst>
            <pc:docMk/>
            <pc:sldMk cId="3808164008" sldId="322"/>
            <ac:picMk id="4" creationId="{0D057F3B-5879-4226-A6D3-1D33CDCD19EE}"/>
          </ac:picMkLst>
        </pc:picChg>
      </pc:sldChg>
      <pc:sldChg chg="addSp delSp modSp">
        <pc:chgData name="Christel Maes" userId="7e61469a-7c21-464c-bace-a1bda262211a" providerId="ADAL" clId="{92465CF8-7B0D-4C46-B4FD-5A72ECECC12F}" dt="2020-03-01T15:58:51.813" v="288" actId="113"/>
        <pc:sldMkLst>
          <pc:docMk/>
          <pc:sldMk cId="3783347161" sldId="324"/>
        </pc:sldMkLst>
        <pc:spChg chg="mod">
          <ac:chgData name="Christel Maes" userId="7e61469a-7c21-464c-bace-a1bda262211a" providerId="ADAL" clId="{92465CF8-7B0D-4C46-B4FD-5A72ECECC12F}" dt="2020-03-01T15:58:51.813" v="288" actId="113"/>
          <ac:spMkLst>
            <pc:docMk/>
            <pc:sldMk cId="3783347161" sldId="324"/>
            <ac:spMk id="3" creationId="{00000000-0000-0000-0000-000000000000}"/>
          </ac:spMkLst>
        </pc:spChg>
        <pc:picChg chg="del">
          <ac:chgData name="Christel Maes" userId="7e61469a-7c21-464c-bace-a1bda262211a" providerId="ADAL" clId="{92465CF8-7B0D-4C46-B4FD-5A72ECECC12F}" dt="2020-03-01T15:34:44.229" v="87" actId="478"/>
          <ac:picMkLst>
            <pc:docMk/>
            <pc:sldMk cId="3783347161" sldId="324"/>
            <ac:picMk id="6" creationId="{00000000-0000-0000-0000-000000000000}"/>
          </ac:picMkLst>
        </pc:picChg>
        <pc:picChg chg="add mod">
          <ac:chgData name="Christel Maes" userId="7e61469a-7c21-464c-bace-a1bda262211a" providerId="ADAL" clId="{92465CF8-7B0D-4C46-B4FD-5A72ECECC12F}" dt="2020-03-01T15:34:50.841" v="91" actId="14100"/>
          <ac:picMkLst>
            <pc:docMk/>
            <pc:sldMk cId="3783347161" sldId="324"/>
            <ac:picMk id="7" creationId="{79E37319-BCE4-48D6-B65C-5179C33A3DC1}"/>
          </ac:picMkLst>
        </pc:picChg>
      </pc:sldChg>
      <pc:sldChg chg="addSp modSp">
        <pc:chgData name="Christel Maes" userId="7e61469a-7c21-464c-bace-a1bda262211a" providerId="ADAL" clId="{92465CF8-7B0D-4C46-B4FD-5A72ECECC12F}" dt="2020-03-01T15:49:35.967" v="220" actId="27636"/>
        <pc:sldMkLst>
          <pc:docMk/>
          <pc:sldMk cId="2142414191" sldId="325"/>
        </pc:sldMkLst>
        <pc:spChg chg="add mod">
          <ac:chgData name="Christel Maes" userId="7e61469a-7c21-464c-bace-a1bda262211a" providerId="ADAL" clId="{92465CF8-7B0D-4C46-B4FD-5A72ECECC12F}" dt="2020-03-01T15:49:10.039" v="212" actId="21"/>
          <ac:spMkLst>
            <pc:docMk/>
            <pc:sldMk cId="2142414191" sldId="325"/>
            <ac:spMk id="6" creationId="{BE9DB627-C67B-4975-BBC1-4D056262979B}"/>
          </ac:spMkLst>
        </pc:spChg>
        <pc:spChg chg="mod">
          <ac:chgData name="Christel Maes" userId="7e61469a-7c21-464c-bace-a1bda262211a" providerId="ADAL" clId="{92465CF8-7B0D-4C46-B4FD-5A72ECECC12F}" dt="2020-03-01T15:49:35.967" v="220" actId="27636"/>
          <ac:spMkLst>
            <pc:docMk/>
            <pc:sldMk cId="2142414191" sldId="325"/>
            <ac:spMk id="7" creationId="{00000000-0000-0000-0000-000000000000}"/>
          </ac:spMkLst>
        </pc:spChg>
        <pc:graphicFrameChg chg="mod modGraphic">
          <ac:chgData name="Christel Maes" userId="7e61469a-7c21-464c-bace-a1bda262211a" providerId="ADAL" clId="{92465CF8-7B0D-4C46-B4FD-5A72ECECC12F}" dt="2020-03-01T15:43:29.024" v="187" actId="122"/>
          <ac:graphicFrameMkLst>
            <pc:docMk/>
            <pc:sldMk cId="2142414191" sldId="325"/>
            <ac:graphicFrameMk id="4" creationId="{00000000-0000-0000-0000-000000000000}"/>
          </ac:graphicFrameMkLst>
        </pc:graphicFrameChg>
      </pc:sldChg>
      <pc:sldChg chg="addSp delSp modSp">
        <pc:chgData name="Christel Maes" userId="7e61469a-7c21-464c-bace-a1bda262211a" providerId="ADAL" clId="{92465CF8-7B0D-4C46-B4FD-5A72ECECC12F}" dt="2020-03-01T15:41:50.976" v="183" actId="478"/>
        <pc:sldMkLst>
          <pc:docMk/>
          <pc:sldMk cId="1117753684" sldId="326"/>
        </pc:sldMkLst>
        <pc:spChg chg="add del mod">
          <ac:chgData name="Christel Maes" userId="7e61469a-7c21-464c-bace-a1bda262211a" providerId="ADAL" clId="{92465CF8-7B0D-4C46-B4FD-5A72ECECC12F}" dt="2020-03-01T15:41:50.976" v="183" actId="478"/>
          <ac:spMkLst>
            <pc:docMk/>
            <pc:sldMk cId="1117753684" sldId="326"/>
            <ac:spMk id="4" creationId="{5EDF215B-2102-4936-ACAC-F04EA688AEEF}"/>
          </ac:spMkLst>
        </pc:spChg>
        <pc:spChg chg="add del mod">
          <ac:chgData name="Christel Maes" userId="7e61469a-7c21-464c-bace-a1bda262211a" providerId="ADAL" clId="{92465CF8-7B0D-4C46-B4FD-5A72ECECC12F}" dt="2020-03-01T15:41:49.173" v="182" actId="478"/>
          <ac:spMkLst>
            <pc:docMk/>
            <pc:sldMk cId="1117753684" sldId="326"/>
            <ac:spMk id="5" creationId="{56BD2651-67C3-4B30-87B6-8512F951C55B}"/>
          </ac:spMkLst>
        </pc:spChg>
        <pc:spChg chg="mod">
          <ac:chgData name="Christel Maes" userId="7e61469a-7c21-464c-bace-a1bda262211a" providerId="ADAL" clId="{92465CF8-7B0D-4C46-B4FD-5A72ECECC12F}" dt="2020-03-01T15:41:43.579" v="181" actId="6549"/>
          <ac:spMkLst>
            <pc:docMk/>
            <pc:sldMk cId="1117753684" sldId="326"/>
            <ac:spMk id="6" creationId="{00000000-0000-0000-0000-000000000000}"/>
          </ac:spMkLst>
        </pc:spChg>
      </pc:sldChg>
      <pc:sldChg chg="addSp delSp modSp">
        <pc:chgData name="Christel Maes" userId="7e61469a-7c21-464c-bace-a1bda262211a" providerId="ADAL" clId="{92465CF8-7B0D-4C46-B4FD-5A72ECECC12F}" dt="2020-03-01T16:01:23.624" v="308" actId="20577"/>
        <pc:sldMkLst>
          <pc:docMk/>
          <pc:sldMk cId="1429437477" sldId="327"/>
        </pc:sldMkLst>
        <pc:spChg chg="del">
          <ac:chgData name="Christel Maes" userId="7e61469a-7c21-464c-bace-a1bda262211a" providerId="ADAL" clId="{92465CF8-7B0D-4C46-B4FD-5A72ECECC12F}" dt="2020-03-01T15:59:35.648" v="291" actId="478"/>
          <ac:spMkLst>
            <pc:docMk/>
            <pc:sldMk cId="1429437477" sldId="327"/>
            <ac:spMk id="3" creationId="{00000000-0000-0000-0000-000000000000}"/>
          </ac:spMkLst>
        </pc:spChg>
        <pc:spChg chg="add del mod">
          <ac:chgData name="Christel Maes" userId="7e61469a-7c21-464c-bace-a1bda262211a" providerId="ADAL" clId="{92465CF8-7B0D-4C46-B4FD-5A72ECECC12F}" dt="2020-03-01T15:45:59.226" v="200" actId="478"/>
          <ac:spMkLst>
            <pc:docMk/>
            <pc:sldMk cId="1429437477" sldId="327"/>
            <ac:spMk id="6" creationId="{F375D022-7591-47C5-A305-B2F9D4CEA15F}"/>
          </ac:spMkLst>
        </pc:spChg>
        <pc:spChg chg="mod">
          <ac:chgData name="Christel Maes" userId="7e61469a-7c21-464c-bace-a1bda262211a" providerId="ADAL" clId="{92465CF8-7B0D-4C46-B4FD-5A72ECECC12F}" dt="2020-03-01T16:01:23.624" v="308" actId="20577"/>
          <ac:spMkLst>
            <pc:docMk/>
            <pc:sldMk cId="1429437477" sldId="327"/>
            <ac:spMk id="7" creationId="{00000000-0000-0000-0000-000000000000}"/>
          </ac:spMkLst>
        </pc:spChg>
        <pc:spChg chg="add del mod">
          <ac:chgData name="Christel Maes" userId="7e61469a-7c21-464c-bace-a1bda262211a" providerId="ADAL" clId="{92465CF8-7B0D-4C46-B4FD-5A72ECECC12F}" dt="2020-03-01T15:47:48.115" v="206" actId="478"/>
          <ac:spMkLst>
            <pc:docMk/>
            <pc:sldMk cId="1429437477" sldId="327"/>
            <ac:spMk id="8" creationId="{87B5D13E-983F-417E-9870-2BBC0A02F71A}"/>
          </ac:spMkLst>
        </pc:spChg>
        <pc:spChg chg="add del mod">
          <ac:chgData name="Christel Maes" userId="7e61469a-7c21-464c-bace-a1bda262211a" providerId="ADAL" clId="{92465CF8-7B0D-4C46-B4FD-5A72ECECC12F}" dt="2020-03-01T15:59:49.695" v="293" actId="478"/>
          <ac:spMkLst>
            <pc:docMk/>
            <pc:sldMk cId="1429437477" sldId="327"/>
            <ac:spMk id="10" creationId="{0B031EB5-3B0B-492D-A400-A01E1C7632B2}"/>
          </ac:spMkLst>
        </pc:spChg>
        <pc:graphicFrameChg chg="mod modGraphic">
          <ac:chgData name="Christel Maes" userId="7e61469a-7c21-464c-bace-a1bda262211a" providerId="ADAL" clId="{92465CF8-7B0D-4C46-B4FD-5A72ECECC12F}" dt="2020-03-01T15:48:08.220" v="210" actId="14100"/>
          <ac:graphicFrameMkLst>
            <pc:docMk/>
            <pc:sldMk cId="1429437477" sldId="327"/>
            <ac:graphicFrameMk id="4" creationId="{00000000-0000-0000-0000-000000000000}"/>
          </ac:graphicFrameMkLst>
        </pc:graphicFrameChg>
      </pc:sldChg>
      <pc:sldChg chg="addSp delSp modSp">
        <pc:chgData name="Christel Maes" userId="7e61469a-7c21-464c-bace-a1bda262211a" providerId="ADAL" clId="{92465CF8-7B0D-4C46-B4FD-5A72ECECC12F}" dt="2020-03-01T15:55:39.353" v="248" actId="478"/>
        <pc:sldMkLst>
          <pc:docMk/>
          <pc:sldMk cId="3413869346" sldId="328"/>
        </pc:sldMkLst>
        <pc:spChg chg="add del mod">
          <ac:chgData name="Christel Maes" userId="7e61469a-7c21-464c-bace-a1bda262211a" providerId="ADAL" clId="{92465CF8-7B0D-4C46-B4FD-5A72ECECC12F}" dt="2020-03-01T15:55:39.353" v="248" actId="478"/>
          <ac:spMkLst>
            <pc:docMk/>
            <pc:sldMk cId="3413869346" sldId="328"/>
            <ac:spMk id="4" creationId="{E87A0681-2EF5-455E-9BA8-B24A19760B34}"/>
          </ac:spMkLst>
        </pc:spChg>
        <pc:spChg chg="mod">
          <ac:chgData name="Christel Maes" userId="7e61469a-7c21-464c-bace-a1bda262211a" providerId="ADAL" clId="{92465CF8-7B0D-4C46-B4FD-5A72ECECC12F}" dt="2020-03-01T15:52:50.977" v="242" actId="15"/>
          <ac:spMkLst>
            <pc:docMk/>
            <pc:sldMk cId="3413869346" sldId="328"/>
            <ac:spMk id="6" creationId="{00000000-0000-0000-0000-000000000000}"/>
          </ac:spMkLst>
        </pc:spChg>
      </pc:sldChg>
      <pc:sldChg chg="addSp delSp modSp">
        <pc:chgData name="Christel Maes" userId="7e61469a-7c21-464c-bace-a1bda262211a" providerId="ADAL" clId="{92465CF8-7B0D-4C46-B4FD-5A72ECECC12F}" dt="2020-03-01T15:56:29.158" v="271" actId="207"/>
        <pc:sldMkLst>
          <pc:docMk/>
          <pc:sldMk cId="3651078787" sldId="329"/>
        </pc:sldMkLst>
        <pc:spChg chg="add del mod">
          <ac:chgData name="Christel Maes" userId="7e61469a-7c21-464c-bace-a1bda262211a" providerId="ADAL" clId="{92465CF8-7B0D-4C46-B4FD-5A72ECECC12F}" dt="2020-03-01T15:55:36.495" v="247" actId="478"/>
          <ac:spMkLst>
            <pc:docMk/>
            <pc:sldMk cId="3651078787" sldId="329"/>
            <ac:spMk id="4" creationId="{BE862B9C-B67C-4D4F-B219-2CF71D9FA886}"/>
          </ac:spMkLst>
        </pc:spChg>
        <pc:spChg chg="mod">
          <ac:chgData name="Christel Maes" userId="7e61469a-7c21-464c-bace-a1bda262211a" providerId="ADAL" clId="{92465CF8-7B0D-4C46-B4FD-5A72ECECC12F}" dt="2020-03-01T15:56:29.158" v="271" actId="207"/>
          <ac:spMkLst>
            <pc:docMk/>
            <pc:sldMk cId="3651078787" sldId="329"/>
            <ac:spMk id="6" creationId="{00000000-0000-0000-0000-000000000000}"/>
          </ac:spMkLst>
        </pc:spChg>
      </pc:sldChg>
      <pc:sldChg chg="addSp modSp">
        <pc:chgData name="Christel Maes" userId="7e61469a-7c21-464c-bace-a1bda262211a" providerId="ADAL" clId="{92465CF8-7B0D-4C46-B4FD-5A72ECECC12F}" dt="2020-03-02T13:51:42.455" v="352" actId="255"/>
        <pc:sldMkLst>
          <pc:docMk/>
          <pc:sldMk cId="1934378523" sldId="330"/>
        </pc:sldMkLst>
        <pc:spChg chg="mod">
          <ac:chgData name="Christel Maes" userId="7e61469a-7c21-464c-bace-a1bda262211a" providerId="ADAL" clId="{92465CF8-7B0D-4C46-B4FD-5A72ECECC12F}" dt="2020-03-02T13:51:24.730" v="350" actId="20577"/>
          <ac:spMkLst>
            <pc:docMk/>
            <pc:sldMk cId="1934378523" sldId="330"/>
            <ac:spMk id="2" creationId="{00000000-0000-0000-0000-000000000000}"/>
          </ac:spMkLst>
        </pc:spChg>
        <pc:spChg chg="mod">
          <ac:chgData name="Christel Maes" userId="7e61469a-7c21-464c-bace-a1bda262211a" providerId="ADAL" clId="{92465CF8-7B0D-4C46-B4FD-5A72ECECC12F}" dt="2020-03-02T13:51:42.455" v="352" actId="255"/>
          <ac:spMkLst>
            <pc:docMk/>
            <pc:sldMk cId="1934378523" sldId="330"/>
            <ac:spMk id="3" creationId="{00000000-0000-0000-0000-000000000000}"/>
          </ac:spMkLst>
        </pc:spChg>
        <pc:spChg chg="add mod">
          <ac:chgData name="Christel Maes" userId="7e61469a-7c21-464c-bace-a1bda262211a" providerId="ADAL" clId="{92465CF8-7B0D-4C46-B4FD-5A72ECECC12F}" dt="2020-03-02T13:50:47.873" v="337" actId="21"/>
          <ac:spMkLst>
            <pc:docMk/>
            <pc:sldMk cId="1934378523" sldId="330"/>
            <ac:spMk id="9" creationId="{EDD78EF5-0D24-42F9-BC5A-27F6D64B8126}"/>
          </ac:spMkLst>
        </pc:spChg>
      </pc:sldChg>
      <pc:sldChg chg="addSp delSp modSp">
        <pc:chgData name="Christel Maes" userId="7e61469a-7c21-464c-bace-a1bda262211a" providerId="ADAL" clId="{92465CF8-7B0D-4C46-B4FD-5A72ECECC12F}" dt="2020-03-02T13:59:29.044" v="392" actId="6549"/>
        <pc:sldMkLst>
          <pc:docMk/>
          <pc:sldMk cId="1064636568" sldId="331"/>
        </pc:sldMkLst>
        <pc:spChg chg="mod">
          <ac:chgData name="Christel Maes" userId="7e61469a-7c21-464c-bace-a1bda262211a" providerId="ADAL" clId="{92465CF8-7B0D-4C46-B4FD-5A72ECECC12F}" dt="2020-03-02T13:59:29.044" v="392" actId="6549"/>
          <ac:spMkLst>
            <pc:docMk/>
            <pc:sldMk cId="1064636568" sldId="331"/>
            <ac:spMk id="3" creationId="{00000000-0000-0000-0000-000000000000}"/>
          </ac:spMkLst>
        </pc:spChg>
        <pc:spChg chg="add">
          <ac:chgData name="Christel Maes" userId="7e61469a-7c21-464c-bace-a1bda262211a" providerId="ADAL" clId="{92465CF8-7B0D-4C46-B4FD-5A72ECECC12F}" dt="2020-03-02T13:53:42.058" v="355" actId="6549"/>
          <ac:spMkLst>
            <pc:docMk/>
            <pc:sldMk cId="1064636568" sldId="331"/>
            <ac:spMk id="5" creationId="{766F86B6-C877-497A-BFF1-3E85AD1B7E8C}"/>
          </ac:spMkLst>
        </pc:spChg>
        <pc:picChg chg="del">
          <ac:chgData name="Christel Maes" userId="7e61469a-7c21-464c-bace-a1bda262211a" providerId="ADAL" clId="{92465CF8-7B0D-4C46-B4FD-5A72ECECC12F}" dt="2020-03-02T13:58:26.155" v="364" actId="478"/>
          <ac:picMkLst>
            <pc:docMk/>
            <pc:sldMk cId="1064636568" sldId="331"/>
            <ac:picMk id="6" creationId="{00000000-0000-0000-0000-000000000000}"/>
          </ac:picMkLst>
        </pc:picChg>
        <pc:picChg chg="del">
          <ac:chgData name="Christel Maes" userId="7e61469a-7c21-464c-bace-a1bda262211a" providerId="ADAL" clId="{92465CF8-7B0D-4C46-B4FD-5A72ECECC12F}" dt="2020-03-02T13:59:03.671" v="370" actId="478"/>
          <ac:picMkLst>
            <pc:docMk/>
            <pc:sldMk cId="1064636568" sldId="331"/>
            <ac:picMk id="7" creationId="{00000000-0000-0000-0000-000000000000}"/>
          </ac:picMkLst>
        </pc:picChg>
        <pc:picChg chg="add mod">
          <ac:chgData name="Christel Maes" userId="7e61469a-7c21-464c-bace-a1bda262211a" providerId="ADAL" clId="{92465CF8-7B0D-4C46-B4FD-5A72ECECC12F}" dt="2020-03-02T13:58:41.103" v="369" actId="14100"/>
          <ac:picMkLst>
            <pc:docMk/>
            <pc:sldMk cId="1064636568" sldId="331"/>
            <ac:picMk id="8" creationId="{E29A3C94-AB7B-47AA-973D-5B21886F4C65}"/>
          </ac:picMkLst>
        </pc:picChg>
        <pc:picChg chg="add mod">
          <ac:chgData name="Christel Maes" userId="7e61469a-7c21-464c-bace-a1bda262211a" providerId="ADAL" clId="{92465CF8-7B0D-4C46-B4FD-5A72ECECC12F}" dt="2020-03-02T13:59:18.453" v="391" actId="1036"/>
          <ac:picMkLst>
            <pc:docMk/>
            <pc:sldMk cId="1064636568" sldId="331"/>
            <ac:picMk id="9" creationId="{6C8A73A0-449F-46A2-8280-6E0B7B97541A}"/>
          </ac:picMkLst>
        </pc:picChg>
      </pc:sldChg>
      <pc:sldChg chg="addSp delSp modSp">
        <pc:chgData name="Christel Maes" userId="7e61469a-7c21-464c-bace-a1bda262211a" providerId="ADAL" clId="{92465CF8-7B0D-4C46-B4FD-5A72ECECC12F}" dt="2020-03-02T14:30:47.304" v="430" actId="313"/>
        <pc:sldMkLst>
          <pc:docMk/>
          <pc:sldMk cId="1592028612" sldId="332"/>
        </pc:sldMkLst>
        <pc:spChg chg="mod">
          <ac:chgData name="Christel Maes" userId="7e61469a-7c21-464c-bace-a1bda262211a" providerId="ADAL" clId="{92465CF8-7B0D-4C46-B4FD-5A72ECECC12F}" dt="2020-03-02T14:30:47.304" v="430" actId="313"/>
          <ac:spMkLst>
            <pc:docMk/>
            <pc:sldMk cId="1592028612" sldId="332"/>
            <ac:spMk id="3" creationId="{00000000-0000-0000-0000-000000000000}"/>
          </ac:spMkLst>
        </pc:spChg>
        <pc:spChg chg="add del">
          <ac:chgData name="Christel Maes" userId="7e61469a-7c21-464c-bace-a1bda262211a" providerId="ADAL" clId="{92465CF8-7B0D-4C46-B4FD-5A72ECECC12F}" dt="2020-03-02T14:28:39.516" v="405" actId="478"/>
          <ac:spMkLst>
            <pc:docMk/>
            <pc:sldMk cId="1592028612" sldId="332"/>
            <ac:spMk id="7" creationId="{59B9CFE3-C6A7-4A45-9667-3F34F33C9390}"/>
          </ac:spMkLst>
        </pc:spChg>
        <pc:picChg chg="del">
          <ac:chgData name="Christel Maes" userId="7e61469a-7c21-464c-bace-a1bda262211a" providerId="ADAL" clId="{92465CF8-7B0D-4C46-B4FD-5A72ECECC12F}" dt="2020-03-02T14:19:09.783" v="394" actId="478"/>
          <ac:picMkLst>
            <pc:docMk/>
            <pc:sldMk cId="1592028612" sldId="332"/>
            <ac:picMk id="4" creationId="{00000000-0000-0000-0000-000000000000}"/>
          </ac:picMkLst>
        </pc:picChg>
        <pc:picChg chg="add mod">
          <ac:chgData name="Christel Maes" userId="7e61469a-7c21-464c-bace-a1bda262211a" providerId="ADAL" clId="{92465CF8-7B0D-4C46-B4FD-5A72ECECC12F}" dt="2020-03-02T14:28:48.509" v="408" actId="14100"/>
          <ac:picMkLst>
            <pc:docMk/>
            <pc:sldMk cId="1592028612" sldId="332"/>
            <ac:picMk id="6" creationId="{3D0CB67B-C60D-4742-BBEC-811D0341A4F2}"/>
          </ac:picMkLst>
        </pc:picChg>
      </pc:sldChg>
      <pc:sldChg chg="modSp">
        <pc:chgData name="Christel Maes" userId="7e61469a-7c21-464c-bace-a1bda262211a" providerId="ADAL" clId="{92465CF8-7B0D-4C46-B4FD-5A72ECECC12F}" dt="2020-03-02T14:29:01.569" v="413" actId="20577"/>
        <pc:sldMkLst>
          <pc:docMk/>
          <pc:sldMk cId="1100755747" sldId="333"/>
        </pc:sldMkLst>
        <pc:spChg chg="mod">
          <ac:chgData name="Christel Maes" userId="7e61469a-7c21-464c-bace-a1bda262211a" providerId="ADAL" clId="{92465CF8-7B0D-4C46-B4FD-5A72ECECC12F}" dt="2020-03-02T14:29:01.569" v="413" actId="20577"/>
          <ac:spMkLst>
            <pc:docMk/>
            <pc:sldMk cId="1100755747" sldId="333"/>
            <ac:spMk id="3" creationId="{00000000-0000-0000-0000-000000000000}"/>
          </ac:spMkLst>
        </pc:spChg>
      </pc:sldChg>
      <pc:sldChg chg="modSp">
        <pc:chgData name="Christel Maes" userId="7e61469a-7c21-464c-bace-a1bda262211a" providerId="ADAL" clId="{92465CF8-7B0D-4C46-B4FD-5A72ECECC12F}" dt="2020-03-02T14:29:33.749" v="421" actId="5793"/>
        <pc:sldMkLst>
          <pc:docMk/>
          <pc:sldMk cId="144764828" sldId="334"/>
        </pc:sldMkLst>
        <pc:spChg chg="mod">
          <ac:chgData name="Christel Maes" userId="7e61469a-7c21-464c-bace-a1bda262211a" providerId="ADAL" clId="{92465CF8-7B0D-4C46-B4FD-5A72ECECC12F}" dt="2020-03-02T14:29:33.749" v="421" actId="5793"/>
          <ac:spMkLst>
            <pc:docMk/>
            <pc:sldMk cId="144764828" sldId="334"/>
            <ac:spMk id="3" creationId="{00000000-0000-0000-0000-000000000000}"/>
          </ac:spMkLst>
        </pc:spChg>
      </pc:sldChg>
      <pc:sldChg chg="addSp delSp modSp">
        <pc:chgData name="Christel Maes" userId="7e61469a-7c21-464c-bace-a1bda262211a" providerId="ADAL" clId="{92465CF8-7B0D-4C46-B4FD-5A72ECECC12F}" dt="2020-03-02T14:33:36.947" v="437" actId="20577"/>
        <pc:sldMkLst>
          <pc:docMk/>
          <pc:sldMk cId="3016154555" sldId="335"/>
        </pc:sldMkLst>
        <pc:spChg chg="mod">
          <ac:chgData name="Christel Maes" userId="7e61469a-7c21-464c-bace-a1bda262211a" providerId="ADAL" clId="{92465CF8-7B0D-4C46-B4FD-5A72ECECC12F}" dt="2020-03-02T14:33:36.947" v="437" actId="20577"/>
          <ac:spMkLst>
            <pc:docMk/>
            <pc:sldMk cId="3016154555" sldId="335"/>
            <ac:spMk id="4" creationId="{00000000-0000-0000-0000-000000000000}"/>
          </ac:spMkLst>
        </pc:spChg>
        <pc:spChg chg="add del mod">
          <ac:chgData name="Christel Maes" userId="7e61469a-7c21-464c-bace-a1bda262211a" providerId="ADAL" clId="{92465CF8-7B0D-4C46-B4FD-5A72ECECC12F}" dt="2020-03-02T14:33:34.944" v="436" actId="478"/>
          <ac:spMkLst>
            <pc:docMk/>
            <pc:sldMk cId="3016154555" sldId="335"/>
            <ac:spMk id="5" creationId="{69C140A5-F554-452F-848C-7E9FACEC67BF}"/>
          </ac:spMkLst>
        </pc:spChg>
      </pc:sldChg>
      <pc:sldChg chg="addSp modSp">
        <pc:chgData name="Christel Maes" userId="7e61469a-7c21-464c-bace-a1bda262211a" providerId="ADAL" clId="{92465CF8-7B0D-4C46-B4FD-5A72ECECC12F}" dt="2020-03-02T14:40:32.539" v="580" actId="13926"/>
        <pc:sldMkLst>
          <pc:docMk/>
          <pc:sldMk cId="656598503" sldId="336"/>
        </pc:sldMkLst>
        <pc:spChg chg="mod">
          <ac:chgData name="Christel Maes" userId="7e61469a-7c21-464c-bace-a1bda262211a" providerId="ADAL" clId="{92465CF8-7B0D-4C46-B4FD-5A72ECECC12F}" dt="2020-03-02T14:40:32.539" v="580" actId="13926"/>
          <ac:spMkLst>
            <pc:docMk/>
            <pc:sldMk cId="656598503" sldId="336"/>
            <ac:spMk id="3" creationId="{00000000-0000-0000-0000-000000000000}"/>
          </ac:spMkLst>
        </pc:spChg>
        <pc:spChg chg="add mod">
          <ac:chgData name="Christel Maes" userId="7e61469a-7c21-464c-bace-a1bda262211a" providerId="ADAL" clId="{92465CF8-7B0D-4C46-B4FD-5A72ECECC12F}" dt="2020-03-02T14:34:44.508" v="441" actId="21"/>
          <ac:spMkLst>
            <pc:docMk/>
            <pc:sldMk cId="656598503" sldId="336"/>
            <ac:spMk id="5" creationId="{9FEF1D50-0A5F-400A-AB9A-D9E102F3B494}"/>
          </ac:spMkLst>
        </pc:spChg>
      </pc:sldChg>
      <pc:sldChg chg="modSp">
        <pc:chgData name="Christel Maes" userId="7e61469a-7c21-464c-bace-a1bda262211a" providerId="ADAL" clId="{92465CF8-7B0D-4C46-B4FD-5A72ECECC12F}" dt="2020-03-02T14:35:16.189" v="446" actId="20577"/>
        <pc:sldMkLst>
          <pc:docMk/>
          <pc:sldMk cId="1246612953" sldId="337"/>
        </pc:sldMkLst>
        <pc:spChg chg="mod">
          <ac:chgData name="Christel Maes" userId="7e61469a-7c21-464c-bace-a1bda262211a" providerId="ADAL" clId="{92465CF8-7B0D-4C46-B4FD-5A72ECECC12F}" dt="2020-03-02T14:35:16.189" v="446" actId="20577"/>
          <ac:spMkLst>
            <pc:docMk/>
            <pc:sldMk cId="1246612953" sldId="337"/>
            <ac:spMk id="3" creationId="{00000000-0000-0000-0000-000000000000}"/>
          </ac:spMkLst>
        </pc:spChg>
      </pc:sldChg>
      <pc:sldChg chg="modSp">
        <pc:chgData name="Christel Maes" userId="7e61469a-7c21-464c-bace-a1bda262211a" providerId="ADAL" clId="{92465CF8-7B0D-4C46-B4FD-5A72ECECC12F}" dt="2020-03-02T14:51:15.947" v="716" actId="20577"/>
        <pc:sldMkLst>
          <pc:docMk/>
          <pc:sldMk cId="1602889662" sldId="338"/>
        </pc:sldMkLst>
        <pc:spChg chg="mod">
          <ac:chgData name="Christel Maes" userId="7e61469a-7c21-464c-bace-a1bda262211a" providerId="ADAL" clId="{92465CF8-7B0D-4C46-B4FD-5A72ECECC12F}" dt="2020-03-02T14:51:15.947" v="716" actId="20577"/>
          <ac:spMkLst>
            <pc:docMk/>
            <pc:sldMk cId="1602889662" sldId="338"/>
            <ac:spMk id="3" creationId="{00000000-0000-0000-0000-000000000000}"/>
          </ac:spMkLst>
        </pc:spChg>
      </pc:sldChg>
      <pc:sldChg chg="modSp">
        <pc:chgData name="Christel Maes" userId="7e61469a-7c21-464c-bace-a1bda262211a" providerId="ADAL" clId="{92465CF8-7B0D-4C46-B4FD-5A72ECECC12F}" dt="2020-03-01T16:02:17.581" v="333" actId="20577"/>
        <pc:sldMkLst>
          <pc:docMk/>
          <pc:sldMk cId="4032910288" sldId="339"/>
        </pc:sldMkLst>
        <pc:spChg chg="mod">
          <ac:chgData name="Christel Maes" userId="7e61469a-7c21-464c-bace-a1bda262211a" providerId="ADAL" clId="{92465CF8-7B0D-4C46-B4FD-5A72ECECC12F}" dt="2020-03-01T16:02:17.581" v="333" actId="20577"/>
          <ac:spMkLst>
            <pc:docMk/>
            <pc:sldMk cId="4032910288" sldId="339"/>
            <ac:spMk id="3" creationId="{00000000-0000-0000-0000-000000000000}"/>
          </ac:spMkLst>
        </pc:spChg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937273183" sldId="34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723926041" sldId="34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464027270" sldId="34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543302064" sldId="343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669195357" sldId="344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127847359" sldId="345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545147380" sldId="346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983722418" sldId="347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4077165117" sldId="348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917669945" sldId="349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218130536" sldId="35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802877074" sldId="35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043037631" sldId="35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228618666" sldId="353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506921208" sldId="354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502674860" sldId="355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681611279" sldId="356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4136785010" sldId="357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345094231" sldId="358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848413618" sldId="359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064109824" sldId="36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107403542" sldId="36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831006325" sldId="36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689873442" sldId="363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324110288" sldId="364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91678138" sldId="365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748743706" sldId="366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86436684" sldId="367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629507239" sldId="368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248364615" sldId="369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951010051" sldId="37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100576318" sldId="37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516730407" sldId="37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998353248" sldId="373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037424715" sldId="374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70688825" sldId="375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593611673" sldId="376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383447715" sldId="377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331350841" sldId="378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254915660" sldId="379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4212797311" sldId="38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566779199" sldId="38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166803639" sldId="38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087261940" sldId="383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318822371" sldId="384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893941719" sldId="385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505551138" sldId="386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4287158562" sldId="387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999447413" sldId="388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616033037" sldId="389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4182809745" sldId="39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221931466" sldId="39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803592390" sldId="39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020751144" sldId="393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123403007" sldId="394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725756798" sldId="395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410206391" sldId="396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72634776" sldId="397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695146199" sldId="398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36358061" sldId="399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582579784" sldId="40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50046510" sldId="40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456187511" sldId="40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026055494" sldId="403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682296062" sldId="404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242255682" sldId="405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81192279" sldId="406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908991994" sldId="407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515343629" sldId="408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849228038" sldId="409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841263431" sldId="41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349740050" sldId="41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520487891" sldId="41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854847980" sldId="413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480970570" sldId="414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96390062" sldId="415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982574100" sldId="416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105006182" sldId="417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3167971348" sldId="418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378511427" sldId="419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86737167" sldId="420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95761461" sldId="421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1380650295" sldId="422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174993830" sldId="423"/>
        </pc:sldMkLst>
      </pc:sldChg>
      <pc:sldChg chg="del">
        <pc:chgData name="Christel Maes" userId="7e61469a-7c21-464c-bace-a1bda262211a" providerId="ADAL" clId="{92465CF8-7B0D-4C46-B4FD-5A72ECECC12F}" dt="2020-02-13T15:53:14.820" v="1" actId="47"/>
        <pc:sldMkLst>
          <pc:docMk/>
          <pc:sldMk cId="2777295993" sldId="424"/>
        </pc:sldMkLst>
      </pc:sldChg>
    </pc:docChg>
  </pc:docChgLst>
  <pc:docChgLst>
    <pc:chgData name="Dirk Mervis" userId="197c8981-22eb-4dca-b603-0aa0f7d3451e" providerId="ADAL" clId="{2432B79E-5200-467E-8A7B-7268344CD3BD}"/>
    <pc:docChg chg="modSld">
      <pc:chgData name="Dirk Mervis" userId="197c8981-22eb-4dca-b603-0aa0f7d3451e" providerId="ADAL" clId="{2432B79E-5200-467E-8A7B-7268344CD3BD}" dt="2020-08-31T08:47:52.444" v="3" actId="20577"/>
      <pc:docMkLst>
        <pc:docMk/>
      </pc:docMkLst>
      <pc:sldChg chg="modSp mod">
        <pc:chgData name="Dirk Mervis" userId="197c8981-22eb-4dca-b603-0aa0f7d3451e" providerId="ADAL" clId="{2432B79E-5200-467E-8A7B-7268344CD3BD}" dt="2020-08-31T08:47:52.444" v="3" actId="20577"/>
        <pc:sldMkLst>
          <pc:docMk/>
          <pc:sldMk cId="3651078787" sldId="329"/>
        </pc:sldMkLst>
        <pc:spChg chg="mod">
          <ac:chgData name="Dirk Mervis" userId="197c8981-22eb-4dca-b603-0aa0f7d3451e" providerId="ADAL" clId="{2432B79E-5200-467E-8A7B-7268344CD3BD}" dt="2020-08-31T08:47:52.444" v="3" actId="20577"/>
          <ac:spMkLst>
            <pc:docMk/>
            <pc:sldMk cId="3651078787" sldId="329"/>
            <ac:spMk id="6" creationId="{00000000-0000-0000-0000-000000000000}"/>
          </ac:spMkLst>
        </pc:spChg>
      </pc:sldChg>
    </pc:docChg>
  </pc:docChgLst>
  <pc:docChgLst>
    <pc:chgData name="Christel Maes" userId="7e61469a-7c21-464c-bace-a1bda262211a" providerId="ADAL" clId="{918AAB73-C84D-4299-9B31-37E4289FEAB6}"/>
    <pc:docChg chg="modSld">
      <pc:chgData name="Christel Maes" userId="7e61469a-7c21-464c-bace-a1bda262211a" providerId="ADAL" clId="{918AAB73-C84D-4299-9B31-37E4289FEAB6}" dt="2020-03-05T14:41:34.120" v="5" actId="20577"/>
      <pc:docMkLst>
        <pc:docMk/>
      </pc:docMkLst>
      <pc:sldChg chg="modSp">
        <pc:chgData name="Christel Maes" userId="7e61469a-7c21-464c-bace-a1bda262211a" providerId="ADAL" clId="{918AAB73-C84D-4299-9B31-37E4289FEAB6}" dt="2020-03-05T14:41:34.120" v="5" actId="20577"/>
        <pc:sldMkLst>
          <pc:docMk/>
          <pc:sldMk cId="4032910288" sldId="339"/>
        </pc:sldMkLst>
        <pc:spChg chg="mod">
          <ac:chgData name="Christel Maes" userId="7e61469a-7c21-464c-bace-a1bda262211a" providerId="ADAL" clId="{918AAB73-C84D-4299-9B31-37E4289FEAB6}" dt="2020-03-05T14:41:34.120" v="5" actId="20577"/>
          <ac:spMkLst>
            <pc:docMk/>
            <pc:sldMk cId="4032910288" sldId="339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CF443226-E9FA-4009-BBB5-4E5E237B04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9910BF9-BC8A-4B24-9330-67EAC1E974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E4F5CE-CB34-4A0C-9595-867A2C0DB20E}" type="datetimeFigureOut">
              <a:rPr lang="nl-BE" smtClean="0"/>
              <a:t>29/09/2020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D8A7516-5705-4629-A699-3DF8CFBEECA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4C8A117-749A-4619-8630-3F24E93BDE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CABF38-3E8C-439D-9643-BC9C6AAC198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76697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p4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53584B-980D-4F7D-BA36-682FCDF648BB}" type="datetimeFigureOut">
              <a:rPr lang="nl-BE" smtClean="0"/>
              <a:t>29/09/2020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Editing the text style of the model</a:t>
            </a:r>
          </a:p>
          <a:p>
            <a:pPr lvl="1"/>
            <a:r>
              <a:rPr lang="nl-NL"/>
              <a:t>Second tier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A7F70-BA74-4B93-A504-6802F0D0CD3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2190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4 spaces -&gt; tab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A7F70-BA74-4B93-A504-6802F0D0CD34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51793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26659" y="3433481"/>
            <a:ext cx="9144000" cy="890839"/>
          </a:xfrm>
        </p:spPr>
        <p:txBody>
          <a:bodyPr anchor="b">
            <a:normAutofit/>
          </a:bodyPr>
          <a:lstStyle>
            <a:lvl1pPr algn="r">
              <a:defRPr lang="nl-BE" sz="4400" kern="1200" dirty="0">
                <a:solidFill>
                  <a:srgbClr val="4584B6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2626659" y="4690378"/>
            <a:ext cx="9144000" cy="698557"/>
          </a:xfrm>
        </p:spPr>
        <p:txBody>
          <a:bodyPr>
            <a:normAutofit/>
          </a:bodyPr>
          <a:lstStyle>
            <a:lvl1pPr marL="0" indent="0" algn="r">
              <a:buNone/>
              <a:defRPr lang="nl-BE" sz="3200" kern="1200" dirty="0">
                <a:solidFill>
                  <a:srgbClr val="FFDE57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E141-11F1-487F-A892-18B8A63336C7}" type="datetime1">
              <a:rPr lang="nl-BE" smtClean="0"/>
              <a:t>29/09/2020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Rechthoek 8"/>
          <p:cNvSpPr/>
          <p:nvPr userDrawn="1"/>
        </p:nvSpPr>
        <p:spPr>
          <a:xfrm>
            <a:off x="10502153" y="0"/>
            <a:ext cx="1559859" cy="12196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EDCBCE4E-F630-4979-8A5A-F77F9BC82F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615832"/>
            <a:ext cx="4608512" cy="200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03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FD92-94F2-4CD0-8A1D-AA3295115CEC}" type="datetime1">
              <a:rPr lang="nl-BE" smtClean="0"/>
              <a:t>29/09/2020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23414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EFA-B363-4043-A12E-44B39EC7D05B}" type="datetime1">
              <a:rPr lang="nl-BE" smtClean="0"/>
              <a:t>29/09/2020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46829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4584B6"/>
              </a:buClr>
              <a:defRPr/>
            </a:lvl1pPr>
            <a:lvl2pPr>
              <a:buClr>
                <a:srgbClr val="FFDE57"/>
              </a:buClr>
              <a:defRPr sz="2600"/>
            </a:lvl2pPr>
            <a:lvl3pPr>
              <a:defRPr sz="2400"/>
            </a:lvl3pPr>
            <a:lvl4pPr>
              <a:defRPr sz="2200"/>
            </a:lvl4pPr>
            <a:lvl5pPr>
              <a:defRPr sz="2000"/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89A6-C9B9-4556-BC9E-5E3CF3322A33}" type="datetime1">
              <a:rPr lang="nl-BE" smtClean="0"/>
              <a:t>29/09/2020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1B3154-47D9-4402-8EDB-E791933DC0B9}" type="slidenum">
              <a:rPr lang="nl-BE" smtClean="0"/>
              <a:pPr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98906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2D4-4FBB-465F-AE58-8ADBDBF671C8}" type="datetime1">
              <a:rPr lang="nl-BE" smtClean="0"/>
              <a:t>29/09/2020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27828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405D5-C0FD-42E0-9EB1-2670F471B7BB}" type="datetime1">
              <a:rPr lang="nl-BE" smtClean="0"/>
              <a:t>29/09/2020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64679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5C39-C031-448F-A58F-CA88F7B6F786}" type="datetime1">
              <a:rPr lang="nl-BE" smtClean="0"/>
              <a:t>29/09/2020</a:t>
            </a:fld>
            <a:endParaRPr lang="nl-B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0985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307F5-1DF0-4FFF-91A4-1E1A6A26A94A}" type="datetime1">
              <a:rPr lang="nl-BE" smtClean="0"/>
              <a:t>29/09/2020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1492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168B-A159-4E9D-A6C6-C6786C6AB2EB}" type="datetime1">
              <a:rPr lang="nl-BE" smtClean="0"/>
              <a:t>29/09/2020</a:t>
            </a:fld>
            <a:endParaRPr lang="nl-B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75177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2159-AF82-4D23-BC06-D4277BDD9BAD}" type="datetime1">
              <a:rPr lang="nl-BE" smtClean="0"/>
              <a:t>29/09/2020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84590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A7014-C292-4E4F-926C-1A31F538B52A}" type="datetime1">
              <a:rPr lang="nl-BE" smtClean="0"/>
              <a:t>29/09/2020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6757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82706" y="365125"/>
            <a:ext cx="10771094" cy="9200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Click to edit the style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82705" y="1550894"/>
            <a:ext cx="11291048" cy="46260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Editing the text style of the model</a:t>
            </a:r>
          </a:p>
          <a:p>
            <a:pPr lvl="1"/>
            <a:r>
              <a:rPr lang="nl-NL" dirty="0"/>
              <a:t>Second tier</a:t>
            </a:r>
          </a:p>
          <a:p>
            <a:pPr lvl="2"/>
            <a:r>
              <a:rPr lang="nl-NL" dirty="0"/>
              <a:t>Third level</a:t>
            </a:r>
          </a:p>
          <a:p>
            <a:pPr lvl="3"/>
            <a:r>
              <a:rPr lang="nl-NL" dirty="0"/>
              <a:t>Fourth level</a:t>
            </a:r>
          </a:p>
          <a:p>
            <a:pPr lvl="4"/>
            <a:r>
              <a:rPr lang="nl-NL" dirty="0"/>
              <a:t>Fifth level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82705" y="6356350"/>
            <a:ext cx="13536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C7161-F687-474C-905A-3CCBBA535086}" type="datetime1">
              <a:rPr lang="nl-BE" smtClean="0"/>
              <a:t>29/09/2020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2384611" y="6356350"/>
            <a:ext cx="6436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055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5FAA3-C3E4-40D0-B2B7-65B62F79F625}" type="slidenum">
              <a:rPr lang="nl-BE" smtClean="0"/>
              <a:t>‹nr.›</a:t>
            </a:fld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 rot="5400000">
            <a:off x="6145210" y="-4660629"/>
            <a:ext cx="72000" cy="12021580"/>
          </a:xfrm>
          <a:prstGeom prst="rect">
            <a:avLst/>
          </a:prstGeom>
          <a:solidFill>
            <a:srgbClr val="4584B6"/>
          </a:solidFill>
          <a:ln>
            <a:solidFill>
              <a:srgbClr val="458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7FE2247-7A25-44B0-854B-AE1E11CA90FA}"/>
              </a:ext>
            </a:extLst>
          </p:cNvPr>
          <p:cNvSpPr/>
          <p:nvPr userDrawn="1"/>
        </p:nvSpPr>
        <p:spPr>
          <a:xfrm>
            <a:off x="105303" y="-171400"/>
            <a:ext cx="72000" cy="7200800"/>
          </a:xfrm>
          <a:prstGeom prst="rect">
            <a:avLst/>
          </a:prstGeom>
          <a:solidFill>
            <a:srgbClr val="4584B6"/>
          </a:solidFill>
          <a:ln>
            <a:solidFill>
              <a:srgbClr val="458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 userDrawn="1"/>
        </p:nvSpPr>
        <p:spPr>
          <a:xfrm>
            <a:off x="185989" y="-171400"/>
            <a:ext cx="72000" cy="7200800"/>
          </a:xfrm>
          <a:prstGeom prst="rect">
            <a:avLst/>
          </a:prstGeom>
          <a:solidFill>
            <a:srgbClr val="FFDE57"/>
          </a:solidFill>
          <a:ln>
            <a:solidFill>
              <a:srgbClr val="FFDE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9D656C7A-8563-4AB3-B098-D72F316041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34" t="17522" r="3803" b="23654"/>
          <a:stretch/>
        </p:blipFill>
        <p:spPr>
          <a:xfrm>
            <a:off x="10650071" y="110811"/>
            <a:ext cx="1461245" cy="113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952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646464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4584B6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DE57"/>
        </a:buClr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646464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5.png"/><Relationship Id="rId5" Type="http://schemas.openxmlformats.org/officeDocument/2006/relationships/hyperlink" Target="http://legacy.python.org/dev/peps/pep-0020" TargetMode="External"/><Relationship Id="rId4" Type="http://schemas.openxmlformats.org/officeDocument/2006/relationships/hyperlink" Target="http://legacy.python.org/dev/peps/pep-0008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Chapter 2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Selection</a:t>
            </a:r>
          </a:p>
        </p:txBody>
      </p:sp>
    </p:spTree>
    <p:extLst>
      <p:ext uri="{BB962C8B-B14F-4D97-AF65-F5344CB8AC3E}">
        <p14:creationId xmlns:p14="http://schemas.microsoft.com/office/powerpoint/2010/main" val="1905648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Logical operators: </a:t>
            </a:r>
            <a:r>
              <a:rPr lang="nl-BE" b="1" dirty="0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endParaRPr lang="nl-BE" dirty="0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582706" y="1749677"/>
            <a:ext cx="11291048" cy="4626069"/>
          </a:xfrm>
        </p:spPr>
        <p:txBody>
          <a:bodyPr/>
          <a:lstStyle/>
          <a:p>
            <a:r>
              <a:rPr lang="nl-BE" altLang="nl-BE" dirty="0"/>
              <a:t>Examples: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length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125</a:t>
            </a:r>
            <a:b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length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100 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and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length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140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pay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€29 at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the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checkout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’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sz="2400" dirty="0">
              <a:latin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kumimoji="0" lang="nl-BE" altLang="nl-BE" sz="2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nl-BE" altLang="nl-BE" dirty="0"/>
              <a:t>In Python, </a:t>
            </a:r>
            <a:r>
              <a:rPr lang="nl-BE" altLang="nl-BE" dirty="0" err="1"/>
              <a:t>the</a:t>
            </a:r>
            <a:r>
              <a:rPr lang="nl-BE" altLang="nl-BE" dirty="0"/>
              <a:t> test can also be </a:t>
            </a:r>
            <a:r>
              <a:rPr lang="nl-BE" altLang="nl-BE" dirty="0" err="1"/>
              <a:t>done</a:t>
            </a:r>
            <a:r>
              <a:rPr lang="nl-BE" altLang="nl-BE" dirty="0"/>
              <a:t> as follows: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length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125</a:t>
            </a:r>
            <a:b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100 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&lt;=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length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140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pay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€29 at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the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checkout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sz="2400" dirty="0">
              <a:latin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kumimoji="0" lang="nl-BE" altLang="nl-BE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nl-BE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10</a:t>
            </a:fld>
            <a:endParaRPr lang="nl-B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08A7423-4E0B-4F98-97E0-40039CD6E7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5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503"/>
    </mc:Choice>
    <mc:Fallback xmlns="">
      <p:transition spd="slow" advTm="122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34" x="2208213" y="2160588"/>
          <p14:tracePt t="3946" x="2208213" y="2152650"/>
          <p14:tracePt t="3952" x="2200275" y="2152650"/>
          <p14:tracePt t="3954" x="2200275" y="2144713"/>
          <p14:tracePt t="3962" x="2200275" y="2136775"/>
          <p14:tracePt t="3968" x="2200275" y="2128838"/>
          <p14:tracePt t="3972" x="2192338" y="2128838"/>
          <p14:tracePt t="3994" x="2184400" y="2105025"/>
          <p14:tracePt t="4010" x="2176463" y="2105025"/>
          <p14:tracePt t="4238" x="2184400" y="2105025"/>
          <p14:tracePt t="4328" x="2176463" y="2105025"/>
          <p14:tracePt t="4343" x="2168525" y="2105025"/>
          <p14:tracePt t="4345" x="2160588" y="2105025"/>
          <p14:tracePt t="4348" x="2144713" y="2105025"/>
          <p14:tracePt t="4350" x="2128838" y="2105025"/>
          <p14:tracePt t="4352" x="2120900" y="2105025"/>
          <p14:tracePt t="4354" x="2112963" y="2105025"/>
          <p14:tracePt t="4356" x="2097088" y="2105025"/>
          <p14:tracePt t="4358" x="2089150" y="2105025"/>
          <p14:tracePt t="4361" x="2073275" y="2105025"/>
          <p14:tracePt t="4362" x="2065338" y="2105025"/>
          <p14:tracePt t="4364" x="2049463" y="2112963"/>
          <p14:tracePt t="4366" x="2041525" y="2112963"/>
          <p14:tracePt t="4368" x="2025650" y="2112963"/>
          <p14:tracePt t="4370" x="2017713" y="2112963"/>
          <p14:tracePt t="4372" x="2009775" y="2112963"/>
          <p14:tracePt t="4377" x="1985963" y="2120900"/>
          <p14:tracePt t="4378" x="1978025" y="2120900"/>
          <p14:tracePt t="4380" x="1962150" y="2120900"/>
          <p14:tracePt t="4382" x="1954213" y="2120900"/>
          <p14:tracePt t="4384" x="1946275" y="2128838"/>
          <p14:tracePt t="4386" x="1930400" y="2128838"/>
          <p14:tracePt t="4388" x="1922463" y="2128838"/>
          <p14:tracePt t="4393" x="1897063" y="2136775"/>
          <p14:tracePt t="4396" x="1881188" y="2136775"/>
          <p14:tracePt t="4398" x="1865313" y="2136775"/>
          <p14:tracePt t="4400" x="1857375" y="2144713"/>
          <p14:tracePt t="4402" x="1841500" y="2144713"/>
          <p14:tracePt t="4404" x="1833563" y="2144713"/>
          <p14:tracePt t="4406" x="1825625" y="2144713"/>
          <p14:tracePt t="4409" x="1809750" y="2152650"/>
          <p14:tracePt t="4412" x="1793875" y="2152650"/>
          <p14:tracePt t="4414" x="1778000" y="2152650"/>
          <p14:tracePt t="4416" x="1770063" y="2160588"/>
          <p14:tracePt t="4418" x="1754188" y="2160588"/>
          <p14:tracePt t="4420" x="1746250" y="2160588"/>
          <p14:tracePt t="4422" x="1738313" y="2168525"/>
          <p14:tracePt t="4426" x="1714500" y="2168525"/>
          <p14:tracePt t="4430" x="1690688" y="2176463"/>
          <p14:tracePt t="4432" x="1674813" y="2176463"/>
          <p14:tracePt t="4434" x="1666875" y="2184400"/>
          <p14:tracePt t="4436" x="1651000" y="2184400"/>
          <p14:tracePt t="4438" x="1643063" y="2184400"/>
          <p14:tracePt t="4443" x="1619250" y="2192338"/>
          <p14:tracePt t="4447" x="1603375" y="2200275"/>
          <p14:tracePt t="4448" x="1595438" y="2200275"/>
          <p14:tracePt t="4450" x="1587500" y="2200275"/>
          <p14:tracePt t="4452" x="1579563" y="2200275"/>
          <p14:tracePt t="4454" x="1571625" y="2208213"/>
          <p14:tracePt t="4456" x="1562100" y="2208213"/>
          <p14:tracePt t="4461" x="1546225" y="2208213"/>
          <p14:tracePt t="4463" x="1538288" y="2208213"/>
          <p14:tracePt t="4466" x="1530350" y="2208213"/>
          <p14:tracePt t="4470" x="1522413" y="2208213"/>
          <p14:tracePt t="4472" x="1514475" y="2208213"/>
          <p14:tracePt t="4478" x="1506538" y="2208213"/>
          <p14:tracePt t="4482" x="1498600" y="2216150"/>
          <p14:tracePt t="4488" x="1490663" y="2216150"/>
          <p14:tracePt t="4494" x="1482725" y="2216150"/>
          <p14:tracePt t="4500" x="1474788" y="2216150"/>
          <p14:tracePt t="4504" x="1466850" y="2216150"/>
          <p14:tracePt t="4510" x="1458913" y="2216150"/>
          <p14:tracePt t="4514" x="1450975" y="2216150"/>
          <p14:tracePt t="4516" x="1443038" y="2216150"/>
          <p14:tracePt t="4518" x="1435100" y="2216150"/>
          <p14:tracePt t="4520" x="1427163" y="2224088"/>
          <p14:tracePt t="4522" x="1419225" y="2224088"/>
          <p14:tracePt t="4526" x="1395413" y="2224088"/>
          <p14:tracePt t="4528" x="1387475" y="2224088"/>
          <p14:tracePt t="4530" x="1379538" y="2224088"/>
          <p14:tracePt t="4532" x="1371600" y="2224088"/>
          <p14:tracePt t="4534" x="1355725" y="2224088"/>
          <p14:tracePt t="4536" x="1347788" y="2233613"/>
          <p14:tracePt t="4538" x="1339850" y="2233613"/>
          <p14:tracePt t="4541" x="1331913" y="2233613"/>
          <p14:tracePt t="4544" x="1308100" y="2233613"/>
          <p14:tracePt t="4546" x="1300163" y="2233613"/>
          <p14:tracePt t="4548" x="1292225" y="2233613"/>
          <p14:tracePt t="4550" x="1276350" y="2233613"/>
          <p14:tracePt t="4552" x="1268413" y="2233613"/>
          <p14:tracePt t="4554" x="1260475" y="2233613"/>
          <p14:tracePt t="4556" x="1252538" y="2233613"/>
          <p14:tracePt t="4561" x="1236663" y="2233613"/>
          <p14:tracePt t="4562" x="1228725" y="2233613"/>
          <p14:tracePt t="4566" x="1220788" y="2233613"/>
          <p14:tracePt t="4568" x="1211263" y="2233613"/>
          <p14:tracePt t="4570" x="1203325" y="2233613"/>
          <p14:tracePt t="4572" x="1195388" y="2233613"/>
          <p14:tracePt t="4576" x="1187450" y="2233613"/>
          <p14:tracePt t="4579" x="1179513" y="2233613"/>
          <p14:tracePt t="4582" x="1171575" y="2233613"/>
          <p14:tracePt t="4584" x="1163638" y="2224088"/>
          <p14:tracePt t="4586" x="1155700" y="2224088"/>
          <p14:tracePt t="4592" x="1147763" y="2224088"/>
          <p14:tracePt t="4594" x="1139825" y="2224088"/>
          <p14:tracePt t="4596" x="1131888" y="2224088"/>
          <p14:tracePt t="4598" x="1123950" y="2224088"/>
          <p14:tracePt t="4600" x="1116013" y="2224088"/>
          <p14:tracePt t="4604" x="1108075" y="2224088"/>
          <p14:tracePt t="4606" x="1100138" y="2224088"/>
          <p14:tracePt t="4611" x="1092200" y="2224088"/>
          <p14:tracePt t="4612" x="1084263" y="2224088"/>
          <p14:tracePt t="4614" x="1076325" y="2224088"/>
          <p14:tracePt t="4616" x="1068388" y="2224088"/>
          <p14:tracePt t="4618" x="1060450" y="2224088"/>
          <p14:tracePt t="4620" x="1052513" y="2233613"/>
          <p14:tracePt t="4622" x="1044575" y="2233613"/>
          <p14:tracePt t="4627" x="1028700" y="2233613"/>
          <p14:tracePt t="4628" x="1020763" y="2233613"/>
          <p14:tracePt t="4630" x="1012825" y="2233613"/>
          <p14:tracePt t="4634" x="1004888" y="2233613"/>
          <p14:tracePt t="4636" x="996950" y="2241550"/>
          <p14:tracePt t="4638" x="989013" y="2241550"/>
          <p14:tracePt t="4645" x="965200" y="2241550"/>
          <p14:tracePt t="4646" x="957263" y="2241550"/>
          <p14:tracePt t="4650" x="949325" y="2241550"/>
          <p14:tracePt t="4654" x="941388" y="2241550"/>
          <p14:tracePt t="4660" x="933450" y="2249488"/>
          <p14:tracePt t="4662" x="925513" y="2249488"/>
          <p14:tracePt t="4672" x="917575" y="2249488"/>
          <p14:tracePt t="4846" x="925513" y="2249488"/>
          <p14:tracePt t="4849" x="925513" y="2241550"/>
          <p14:tracePt t="4866" x="925513" y="2233613"/>
          <p14:tracePt t="4980" x="925513" y="2224088"/>
          <p14:tracePt t="4985" x="933450" y="2224088"/>
          <p14:tracePt t="4991" x="941388" y="2224088"/>
          <p14:tracePt t="4994" x="941388" y="2216150"/>
          <p14:tracePt t="4996" x="949325" y="2216150"/>
          <p14:tracePt t="5002" x="957263" y="2216150"/>
          <p14:tracePt t="5004" x="957263" y="2208213"/>
          <p14:tracePt t="5011" x="965200" y="2208213"/>
          <p14:tracePt t="5014" x="965200" y="2200275"/>
          <p14:tracePt t="5016" x="973138" y="2200275"/>
          <p14:tracePt t="5022" x="981075" y="2200275"/>
          <p14:tracePt t="5026" x="981075" y="2192338"/>
          <p14:tracePt t="5028" x="989013" y="2192338"/>
          <p14:tracePt t="5032" x="989013" y="2184400"/>
          <p14:tracePt t="5034" x="996950" y="2184400"/>
          <p14:tracePt t="5038" x="1004888" y="2184400"/>
          <p14:tracePt t="5042" x="1004888" y="2176463"/>
          <p14:tracePt t="5044" x="1012825" y="2176463"/>
          <p14:tracePt t="5048" x="1020763" y="2168525"/>
          <p14:tracePt t="5052" x="1028700" y="2168525"/>
          <p14:tracePt t="5054" x="1028700" y="2160588"/>
          <p14:tracePt t="5058" x="1036638" y="2160588"/>
          <p14:tracePt t="5062" x="1044575" y="2152650"/>
          <p14:tracePt t="5068" x="1052513" y="2152650"/>
          <p14:tracePt t="5070" x="1052513" y="2144713"/>
          <p14:tracePt t="5077" x="1060450" y="2144713"/>
          <p14:tracePt t="5080" x="1060450" y="2136775"/>
          <p14:tracePt t="5094" x="1068388" y="2136775"/>
          <p14:tracePt t="5109" x="1068388" y="2128838"/>
          <p14:tracePt t="5120" x="1076325" y="2128838"/>
          <p14:tracePt t="6941" x="1076325" y="2136775"/>
          <p14:tracePt t="7120" x="1084263" y="2136775"/>
          <p14:tracePt t="7124" x="1092200" y="2144713"/>
          <p14:tracePt t="7128" x="1100138" y="2144713"/>
          <p14:tracePt t="7130" x="1108075" y="2144713"/>
          <p14:tracePt t="7134" x="1116013" y="2144713"/>
          <p14:tracePt t="7136" x="1123950" y="2152650"/>
          <p14:tracePt t="7138" x="1131888" y="2152650"/>
          <p14:tracePt t="7144" x="1147763" y="2152650"/>
          <p14:tracePt t="7148" x="1155700" y="2152650"/>
          <p14:tracePt t="7150" x="1163638" y="2152650"/>
          <p14:tracePt t="7153" x="1171575" y="2160588"/>
          <p14:tracePt t="7156" x="1179513" y="2160588"/>
          <p14:tracePt t="7161" x="1187450" y="2160588"/>
          <p14:tracePt t="7162" x="1195388" y="2160588"/>
          <p14:tracePt t="7164" x="1203325" y="2160588"/>
          <p14:tracePt t="7166" x="1211263" y="2160588"/>
          <p14:tracePt t="7168" x="1220788" y="2160588"/>
          <p14:tracePt t="7172" x="1228725" y="2160588"/>
          <p14:tracePt t="7175" x="1236663" y="2168525"/>
          <p14:tracePt t="7178" x="1252538" y="2168525"/>
          <p14:tracePt t="7182" x="1260475" y="2168525"/>
          <p14:tracePt t="7184" x="1268413" y="2168525"/>
          <p14:tracePt t="7186" x="1276350" y="2168525"/>
          <p14:tracePt t="7193" x="1292225" y="2160588"/>
          <p14:tracePt t="7196" x="1300163" y="2160588"/>
          <p14:tracePt t="7198" x="1308100" y="2160588"/>
          <p14:tracePt t="7202" x="1316038" y="2160588"/>
          <p14:tracePt t="7206" x="1323975" y="2160588"/>
          <p14:tracePt t="7211" x="1331913" y="2160588"/>
          <p14:tracePt t="7214" x="1339850" y="2160588"/>
          <p14:tracePt t="7218" x="1347788" y="2160588"/>
          <p14:tracePt t="7222" x="1355725" y="2160588"/>
          <p14:tracePt t="7227" x="1363663" y="2160588"/>
          <p14:tracePt t="7232" x="1371600" y="2152650"/>
          <p14:tracePt t="7238" x="1379538" y="2152650"/>
          <p14:tracePt t="7246" x="1387475" y="2152650"/>
          <p14:tracePt t="7254" x="1395413" y="2152650"/>
          <p14:tracePt t="7262" x="1403350" y="2152650"/>
          <p14:tracePt t="7270" x="1411288" y="2152650"/>
          <p14:tracePt t="7276" x="1419225" y="2152650"/>
          <p14:tracePt t="7280" x="1427163" y="2152650"/>
          <p14:tracePt t="7284" x="1435100" y="2152650"/>
          <p14:tracePt t="7288" x="1443038" y="2152650"/>
          <p14:tracePt t="7292" x="1450975" y="2152650"/>
          <p14:tracePt t="7294" x="1458913" y="2152650"/>
          <p14:tracePt t="7298" x="1466850" y="2152650"/>
          <p14:tracePt t="7300" x="1474788" y="2152650"/>
          <p14:tracePt t="7302" x="1482725" y="2152650"/>
          <p14:tracePt t="7306" x="1490663" y="2152650"/>
          <p14:tracePt t="7310" x="1506538" y="2152650"/>
          <p14:tracePt t="7312" x="1514475" y="2152650"/>
          <p14:tracePt t="7314" x="1522413" y="2152650"/>
          <p14:tracePt t="7318" x="1530350" y="2152650"/>
          <p14:tracePt t="7320" x="1538288" y="2152650"/>
          <p14:tracePt t="7322" x="1546225" y="2152650"/>
          <p14:tracePt t="7327" x="1562100" y="2152650"/>
          <p14:tracePt t="7329" x="1571625" y="2152650"/>
          <p14:tracePt t="7332" x="1579563" y="2152650"/>
          <p14:tracePt t="7334" x="1587500" y="2152650"/>
          <p14:tracePt t="7336" x="1595438" y="2152650"/>
          <p14:tracePt t="7338" x="1603375" y="2152650"/>
          <p14:tracePt t="7343" x="1619250" y="2152650"/>
          <p14:tracePt t="7346" x="1627188" y="2152650"/>
          <p14:tracePt t="7348" x="1635125" y="2152650"/>
          <p14:tracePt t="7350" x="1643063" y="2152650"/>
          <p14:tracePt t="7352" x="1651000" y="2152650"/>
          <p14:tracePt t="7356" x="1658938" y="2152650"/>
          <p14:tracePt t="7360" x="1666875" y="2152650"/>
          <p14:tracePt t="7362" x="1674813" y="2152650"/>
          <p14:tracePt t="7364" x="1682750" y="2152650"/>
          <p14:tracePt t="7368" x="1690688" y="2152650"/>
          <p14:tracePt t="7372" x="1698625" y="2152650"/>
          <p14:tracePt t="7376" x="1706563" y="2152650"/>
          <p14:tracePt t="7380" x="1714500" y="2152650"/>
          <p14:tracePt t="7386" x="1722438" y="2152650"/>
          <p14:tracePt t="7394" x="1730375" y="2152650"/>
          <p14:tracePt t="7400" x="1730375" y="2144713"/>
          <p14:tracePt t="7402" x="1738313" y="2144713"/>
          <p14:tracePt t="7412" x="1746250" y="2144713"/>
          <p14:tracePt t="7422" x="1754188" y="2144713"/>
          <p14:tracePt t="7430" x="1762125" y="2144713"/>
          <p14:tracePt t="7436" x="1770063" y="2144713"/>
          <p14:tracePt t="7442" x="1778000" y="2144713"/>
          <p14:tracePt t="7448" x="1778000" y="2136775"/>
          <p14:tracePt t="7450" x="1785938" y="2136775"/>
          <p14:tracePt t="7456" x="1793875" y="2136775"/>
          <p14:tracePt t="7466" x="1801813" y="2136775"/>
          <p14:tracePt t="7476" x="1809750" y="2136775"/>
          <p14:tracePt t="7482" x="1817688" y="2136775"/>
          <p14:tracePt t="7486" x="1825625" y="2136775"/>
          <p14:tracePt t="7492" x="1833563" y="2128838"/>
          <p14:tracePt t="7494" x="1841500" y="2128838"/>
          <p14:tracePt t="7498" x="1849438" y="2128838"/>
          <p14:tracePt t="7502" x="1857375" y="2128838"/>
          <p14:tracePt t="7504" x="1865313" y="2128838"/>
          <p14:tracePt t="7510" x="1881188" y="2120900"/>
          <p14:tracePt t="7512" x="1889125" y="2120900"/>
          <p14:tracePt t="7516" x="1897063" y="2120900"/>
          <p14:tracePt t="7518" x="1905000" y="2120900"/>
          <p14:tracePt t="7520" x="1912938" y="2120900"/>
          <p14:tracePt t="7525" x="1922463" y="2120900"/>
          <p14:tracePt t="7528" x="1938338" y="2112963"/>
          <p14:tracePt t="7530" x="1946275" y="2112963"/>
          <p14:tracePt t="7532" x="1954213" y="2112963"/>
          <p14:tracePt t="7534" x="1962150" y="2112963"/>
          <p14:tracePt t="7536" x="1970088" y="2112963"/>
          <p14:tracePt t="7538" x="1978025" y="2105025"/>
          <p14:tracePt t="7542" x="1993900" y="2105025"/>
          <p14:tracePt t="7545" x="2001838" y="2105025"/>
          <p14:tracePt t="7546" x="2009775" y="2097088"/>
          <p14:tracePt t="7548" x="2017713" y="2097088"/>
          <p14:tracePt t="7550" x="2025650" y="2097088"/>
          <p14:tracePt t="7552" x="2033588" y="2097088"/>
          <p14:tracePt t="7554" x="2041525" y="2097088"/>
          <p14:tracePt t="7556" x="2049463" y="2089150"/>
          <p14:tracePt t="7562" x="2073275" y="2089150"/>
          <p14:tracePt t="7564" x="2081213" y="2081213"/>
          <p14:tracePt t="7566" x="2089150" y="2081213"/>
          <p14:tracePt t="7568" x="2097088" y="2081213"/>
          <p14:tracePt t="7572" x="2105025" y="2081213"/>
          <p14:tracePt t="7576" x="2112963" y="2073275"/>
          <p14:tracePt t="7578" x="2128838" y="2073275"/>
          <p14:tracePt t="7582" x="2136775" y="2073275"/>
          <p14:tracePt t="7584" x="2144713" y="2073275"/>
          <p14:tracePt t="7586" x="2144713" y="2065338"/>
          <p14:tracePt t="7588" x="2152650" y="2065338"/>
          <p14:tracePt t="7591" x="2160588" y="2065338"/>
          <p14:tracePt t="7594" x="2168525" y="2065338"/>
          <p14:tracePt t="7596" x="2176463" y="2065338"/>
          <p14:tracePt t="7600" x="2184400" y="2065338"/>
          <p14:tracePt t="7602" x="2192338" y="2057400"/>
          <p14:tracePt t="7607" x="2200275" y="2057400"/>
          <p14:tracePt t="7611" x="2208213" y="2057400"/>
          <p14:tracePt t="7612" x="2216150" y="2057400"/>
          <p14:tracePt t="7616" x="2224088" y="2057400"/>
          <p14:tracePt t="7618" x="2224088" y="2049463"/>
          <p14:tracePt t="7620" x="2232025" y="2049463"/>
          <p14:tracePt t="7622" x="2239963" y="2049463"/>
          <p14:tracePt t="7627" x="2247900" y="2049463"/>
          <p14:tracePt t="7630" x="2255838" y="2049463"/>
          <p14:tracePt t="7632" x="2265363" y="2049463"/>
          <p14:tracePt t="7636" x="2273300" y="2049463"/>
          <p14:tracePt t="7638" x="2281238" y="2049463"/>
          <p14:tracePt t="7642" x="2289175" y="2049463"/>
          <p14:tracePt t="7645" x="2289175" y="2041525"/>
          <p14:tracePt t="7646" x="2297113" y="2041525"/>
          <p14:tracePt t="7648" x="2305050" y="2041525"/>
          <p14:tracePt t="7652" x="2312988" y="2041525"/>
          <p14:tracePt t="7654" x="2320925" y="2041525"/>
          <p14:tracePt t="7659" x="2328863" y="2041525"/>
          <p14:tracePt t="7662" x="2336800" y="2041525"/>
          <p14:tracePt t="7666" x="2344738" y="2041525"/>
          <p14:tracePt t="7668" x="2352675" y="2041525"/>
          <p14:tracePt t="7672" x="2360613" y="2041525"/>
          <p14:tracePt t="7676" x="2368550" y="2041525"/>
          <p14:tracePt t="7680" x="2376488" y="2041525"/>
          <p14:tracePt t="7684" x="2384425" y="2041525"/>
          <p14:tracePt t="7688" x="2392363" y="2041525"/>
          <p14:tracePt t="7693" x="2400300" y="2041525"/>
          <p14:tracePt t="7696" x="2408238" y="2041525"/>
          <p14:tracePt t="7700" x="2416175" y="2041525"/>
          <p14:tracePt t="7704" x="2424113" y="2041525"/>
          <p14:tracePt t="7709" x="2432050" y="2041525"/>
          <p14:tracePt t="7712" x="2439988" y="2041525"/>
          <p14:tracePt t="7718" x="2447925" y="2041525"/>
          <p14:tracePt t="7722" x="2455863" y="2041525"/>
          <p14:tracePt t="7728" x="2463800" y="2041525"/>
          <p14:tracePt t="7732" x="2471738" y="2041525"/>
          <p14:tracePt t="7736" x="2479675" y="2041525"/>
          <p14:tracePt t="7742" x="2487613" y="2041525"/>
          <p14:tracePt t="7746" x="2495550" y="2041525"/>
          <p14:tracePt t="7750" x="2503488" y="2041525"/>
          <p14:tracePt t="7754" x="2511425" y="2041525"/>
          <p14:tracePt t="7760" x="2519363" y="2041525"/>
          <p14:tracePt t="7762" x="2527300" y="2041525"/>
          <p14:tracePt t="7766" x="2535238" y="2041525"/>
          <p14:tracePt t="7770" x="2543175" y="2041525"/>
          <p14:tracePt t="7772" x="2551113" y="2041525"/>
          <p14:tracePt t="7777" x="2559050" y="2041525"/>
          <p14:tracePt t="7780" x="2566988" y="2041525"/>
          <p14:tracePt t="7784" x="2574925" y="2041525"/>
          <p14:tracePt t="7788" x="2582863" y="2041525"/>
          <p14:tracePt t="7793" x="2590800" y="2041525"/>
          <p14:tracePt t="7796" x="2598738" y="2041525"/>
          <p14:tracePt t="7800" x="2606675" y="2041525"/>
          <p14:tracePt t="7804" x="2616200" y="2041525"/>
          <p14:tracePt t="7809" x="2624138" y="2041525"/>
          <p14:tracePt t="7811" x="2632075" y="2041525"/>
          <p14:tracePt t="7814" x="2640013" y="2041525"/>
          <p14:tracePt t="7820" x="2647950" y="2041525"/>
          <p14:tracePt t="7825" x="2655888" y="2041525"/>
          <p14:tracePt t="7830" x="2663825" y="2049463"/>
          <p14:tracePt t="7836" x="2671763" y="2049463"/>
          <p14:tracePt t="7843" x="2679700" y="2049463"/>
          <p14:tracePt t="7848" x="2687638" y="2049463"/>
          <p14:tracePt t="7856" x="2695575" y="2049463"/>
          <p14:tracePt t="7862" x="2703513" y="2049463"/>
          <p14:tracePt t="7868" x="2711450" y="2049463"/>
          <p14:tracePt t="7877" x="2719388" y="2049463"/>
          <p14:tracePt t="7884" x="2727325" y="2049463"/>
          <p14:tracePt t="7893" x="2735263" y="2057400"/>
          <p14:tracePt t="7902" x="2743200" y="2057400"/>
          <p14:tracePt t="8125" x="2743200" y="2065338"/>
          <p14:tracePt t="8132" x="2743200" y="2073275"/>
          <p14:tracePt t="8138" x="2743200" y="2081213"/>
          <p14:tracePt t="8146" x="2743200" y="2089150"/>
          <p14:tracePt t="8154" x="2743200" y="2097088"/>
          <p14:tracePt t="8164" x="2743200" y="2105025"/>
          <p14:tracePt t="8186" x="2743200" y="2112963"/>
          <p14:tracePt t="8196" x="2735263" y="2112963"/>
          <p14:tracePt t="8200" x="2735263" y="2120900"/>
          <p14:tracePt t="8210" x="2735263" y="2128838"/>
          <p14:tracePt t="8214" x="2735263" y="2136775"/>
          <p14:tracePt t="8222" x="2735263" y="2144713"/>
          <p14:tracePt t="8228" x="2735263" y="2152650"/>
          <p14:tracePt t="8236" x="2735263" y="2160588"/>
          <p14:tracePt t="8246" x="2735263" y="2168525"/>
          <p14:tracePt t="8252" x="2727325" y="2168525"/>
          <p14:tracePt t="8263" x="2727325" y="2176463"/>
          <p14:tracePt t="8776" x="2735263" y="2176463"/>
          <p14:tracePt t="8792" x="2743200" y="2176463"/>
          <p14:tracePt t="8800" x="2751138" y="2176463"/>
          <p14:tracePt t="8804" x="2759075" y="2176463"/>
          <p14:tracePt t="8810" x="2767013" y="2176463"/>
          <p14:tracePt t="8814" x="2774950" y="2176463"/>
          <p14:tracePt t="8818" x="2782888" y="2176463"/>
          <p14:tracePt t="8820" x="2790825" y="2176463"/>
          <p14:tracePt t="8825" x="2798763" y="2176463"/>
          <p14:tracePt t="8828" x="2806700" y="2176463"/>
          <p14:tracePt t="8830" x="2814638" y="2176463"/>
          <p14:tracePt t="8834" x="2822575" y="2176463"/>
          <p14:tracePt t="8836" x="2830513" y="2176463"/>
          <p14:tracePt t="8843" x="2846388" y="2176463"/>
          <p14:tracePt t="8846" x="2854325" y="2176463"/>
          <p14:tracePt t="8848" x="2862263" y="2176463"/>
          <p14:tracePt t="8852" x="2870200" y="2176463"/>
          <p14:tracePt t="8856" x="2878138" y="2176463"/>
          <p14:tracePt t="8860" x="2886075" y="2176463"/>
          <p14:tracePt t="8862" x="2894013" y="2176463"/>
          <p14:tracePt t="8866" x="2901950" y="2176463"/>
          <p14:tracePt t="8870" x="2909888" y="2176463"/>
          <p14:tracePt t="8877" x="2917825" y="2176463"/>
          <p14:tracePt t="8880" x="2925763" y="2176463"/>
          <p14:tracePt t="8888" x="2933700" y="2176463"/>
          <p14:tracePt t="8896" x="2941638" y="2176463"/>
          <p14:tracePt t="8910" x="2949575" y="2176463"/>
          <p14:tracePt t="8952" x="2957513" y="2176463"/>
          <p14:tracePt t="9036" x="2949575" y="2176463"/>
          <p14:tracePt t="9062" x="2949575" y="2184400"/>
          <p14:tracePt t="9074" x="2941638" y="2184400"/>
          <p14:tracePt t="9076" x="2933700" y="2192338"/>
          <p14:tracePt t="9081" x="2925763" y="2192338"/>
          <p14:tracePt t="9083" x="2917825" y="2192338"/>
          <p14:tracePt t="9084" x="2909888" y="2192338"/>
          <p14:tracePt t="9086" x="2901950" y="2200275"/>
          <p14:tracePt t="9088" x="2894013" y="2200275"/>
          <p14:tracePt t="9092" x="2870200" y="2200275"/>
          <p14:tracePt t="9094" x="2862263" y="2200275"/>
          <p14:tracePt t="9096" x="2854325" y="2200275"/>
          <p14:tracePt t="9098" x="2838450" y="2200275"/>
          <p14:tracePt t="9100" x="2830513" y="2208213"/>
          <p14:tracePt t="9102" x="2814638" y="2208213"/>
          <p14:tracePt t="9104" x="2806700" y="2208213"/>
          <p14:tracePt t="9106" x="2790825" y="2208213"/>
          <p14:tracePt t="9111" x="2774950" y="2216150"/>
          <p14:tracePt t="9112" x="2759075" y="2216150"/>
          <p14:tracePt t="9114" x="2743200" y="2216150"/>
          <p14:tracePt t="9116" x="2735263" y="2216150"/>
          <p14:tracePt t="9118" x="2719388" y="2216150"/>
          <p14:tracePt t="9120" x="2711450" y="2216150"/>
          <p14:tracePt t="9122" x="2695575" y="2216150"/>
          <p14:tracePt t="9126" x="2671763" y="2216150"/>
          <p14:tracePt t="9128" x="2655888" y="2216150"/>
          <p14:tracePt t="9130" x="2647950" y="2216150"/>
          <p14:tracePt t="9132" x="2632075" y="2216150"/>
          <p14:tracePt t="9134" x="2616200" y="2216150"/>
          <p14:tracePt t="9136" x="2606675" y="2216150"/>
          <p14:tracePt t="9138" x="2590800" y="2216150"/>
          <p14:tracePt t="9144" x="2559050" y="2216150"/>
          <p14:tracePt t="9146" x="2543175" y="2216150"/>
          <p14:tracePt t="9148" x="2535238" y="2216150"/>
          <p14:tracePt t="9150" x="2519363" y="2216150"/>
          <p14:tracePt t="9152" x="2503488" y="2216150"/>
          <p14:tracePt t="9154" x="2495550" y="2216150"/>
          <p14:tracePt t="9156" x="2487613" y="2216150"/>
          <p14:tracePt t="9162" x="2455863" y="2216150"/>
          <p14:tracePt t="9165" x="2439988" y="2216150"/>
          <p14:tracePt t="9168" x="2424113" y="2216150"/>
          <p14:tracePt t="9170" x="2416175" y="2216150"/>
          <p14:tracePt t="9172" x="2408238" y="2216150"/>
          <p14:tracePt t="9175" x="2400300" y="2216150"/>
          <p14:tracePt t="9177" x="2392363" y="2216150"/>
          <p14:tracePt t="9178" x="2384425" y="2216150"/>
          <p14:tracePt t="9182" x="2376488" y="2216150"/>
          <p14:tracePt t="9184" x="2368550" y="2216150"/>
          <p14:tracePt t="9186" x="2360613" y="2216150"/>
          <p14:tracePt t="9193" x="2344738" y="2216150"/>
          <p14:tracePt t="9196" x="2336800" y="2216150"/>
          <p14:tracePt t="9200" x="2328863" y="2224088"/>
          <p14:tracePt t="9204" x="2320925" y="2224088"/>
          <p14:tracePt t="9210" x="2312988" y="2224088"/>
          <p14:tracePt t="9214" x="2305050" y="2224088"/>
          <p14:tracePt t="9222" x="2297113" y="2224088"/>
          <p14:tracePt t="9228" x="2297113" y="2233613"/>
          <p14:tracePt t="9230" x="2289175" y="2233613"/>
          <p14:tracePt t="9252" x="2281238" y="2233613"/>
          <p14:tracePt t="9262" x="2273300" y="2233613"/>
          <p14:tracePt t="9266" x="2273300" y="2241550"/>
          <p14:tracePt t="9268" x="2265363" y="2241550"/>
          <p14:tracePt t="9272" x="2255838" y="2241550"/>
          <p14:tracePt t="9278" x="2247900" y="2241550"/>
          <p14:tracePt t="9280" x="2239963" y="2241550"/>
          <p14:tracePt t="9282" x="2232025" y="2249488"/>
          <p14:tracePt t="9286" x="2224088" y="2249488"/>
          <p14:tracePt t="9288" x="2216150" y="2249488"/>
          <p14:tracePt t="9292" x="2208213" y="2249488"/>
          <p14:tracePt t="9294" x="2200275" y="2249488"/>
          <p14:tracePt t="9298" x="2192338" y="2249488"/>
          <p14:tracePt t="9302" x="2184400" y="2249488"/>
          <p14:tracePt t="9304" x="2176463" y="2249488"/>
          <p14:tracePt t="9310" x="2160588" y="2249488"/>
          <p14:tracePt t="9314" x="2152650" y="2249488"/>
          <p14:tracePt t="9316" x="2152650" y="2257425"/>
          <p14:tracePt t="9318" x="2144713" y="2257425"/>
          <p14:tracePt t="9322" x="2136775" y="2257425"/>
          <p14:tracePt t="9328" x="2128838" y="2257425"/>
          <p14:tracePt t="9334" x="2120900" y="2257425"/>
          <p14:tracePt t="9338" x="2112963" y="2257425"/>
          <p14:tracePt t="9344" x="2105025" y="2257425"/>
          <p14:tracePt t="9352" x="2097088" y="2257425"/>
          <p14:tracePt t="9356" x="2089150" y="2257425"/>
          <p14:tracePt t="9362" x="2081213" y="2257425"/>
          <p14:tracePt t="9366" x="2073275" y="2257425"/>
          <p14:tracePt t="9370" x="2065338" y="2257425"/>
          <p14:tracePt t="9376" x="2057400" y="2257425"/>
          <p14:tracePt t="9378" x="2049463" y="2257425"/>
          <p14:tracePt t="9382" x="2041525" y="2257425"/>
          <p14:tracePt t="9386" x="2033588" y="2257425"/>
          <p14:tracePt t="9388" x="2025650" y="2257425"/>
          <p14:tracePt t="9393" x="2017713" y="2257425"/>
          <p14:tracePt t="9396" x="2009775" y="2257425"/>
          <p14:tracePt t="9402" x="2001838" y="2257425"/>
          <p14:tracePt t="9409" x="1993900" y="2257425"/>
          <p14:tracePt t="9416" x="1985963" y="2257425"/>
          <p14:tracePt t="9430" x="1978025" y="2257425"/>
          <p14:tracePt t="9598" x="1970088" y="2257425"/>
          <p14:tracePt t="9608" x="1962150" y="2249488"/>
          <p14:tracePt t="9612" x="1954213" y="2249488"/>
          <p14:tracePt t="9616" x="1946275" y="2249488"/>
          <p14:tracePt t="9620" x="1938338" y="2249488"/>
          <p14:tracePt t="9625" x="1930400" y="2249488"/>
          <p14:tracePt t="9627" x="1922463" y="2249488"/>
          <p14:tracePt t="9630" x="1912938" y="2241550"/>
          <p14:tracePt t="9632" x="1905000" y="2241550"/>
          <p14:tracePt t="9636" x="1897063" y="2241550"/>
          <p14:tracePt t="9638" x="1889125" y="2241550"/>
          <p14:tracePt t="9642" x="1881188" y="2241550"/>
          <p14:tracePt t="9645" x="1873250" y="2241550"/>
          <p14:tracePt t="9646" x="1865313" y="2241550"/>
          <p14:tracePt t="9650" x="1857375" y="2241550"/>
          <p14:tracePt t="9652" x="1849438" y="2241550"/>
          <p14:tracePt t="9654" x="1841500" y="2241550"/>
          <p14:tracePt t="9656" x="1833563" y="2241550"/>
          <p14:tracePt t="9661" x="1817688" y="2241550"/>
          <p14:tracePt t="9662" x="1809750" y="2241550"/>
          <p14:tracePt t="9664" x="1801813" y="2241550"/>
          <p14:tracePt t="9666" x="1793875" y="2241550"/>
          <p14:tracePt t="9668" x="1785938" y="2241550"/>
          <p14:tracePt t="9670" x="1778000" y="2233613"/>
          <p14:tracePt t="9672" x="1770063" y="2233613"/>
          <p14:tracePt t="9676" x="1762125" y="2241550"/>
          <p14:tracePt t="9678" x="1754188" y="2241550"/>
          <p14:tracePt t="9680" x="1746250" y="2241550"/>
          <p14:tracePt t="9682" x="1738313" y="2233613"/>
          <p14:tracePt t="9684" x="1730375" y="2233613"/>
          <p14:tracePt t="9688" x="1722438" y="2233613"/>
          <p14:tracePt t="9693" x="1706563" y="2233613"/>
          <p14:tracePt t="9696" x="1698625" y="2233613"/>
          <p14:tracePt t="9698" x="1690688" y="2233613"/>
          <p14:tracePt t="9702" x="1682750" y="2233613"/>
          <p14:tracePt t="9706" x="1674813" y="2233613"/>
          <p14:tracePt t="9710" x="1666875" y="2233613"/>
          <p14:tracePt t="9712" x="1658938" y="2233613"/>
          <p14:tracePt t="9716" x="1651000" y="2233613"/>
          <p14:tracePt t="9720" x="1643063" y="2233613"/>
          <p14:tracePt t="9727" x="1635125" y="2233613"/>
          <p14:tracePt t="9742" x="1635125" y="2241550"/>
          <p14:tracePt t="9744" x="1643063" y="2241550"/>
          <p14:tracePt t="9746" x="1651000" y="2249488"/>
          <p14:tracePt t="9748" x="1658938" y="2249488"/>
          <p14:tracePt t="9750" x="1666875" y="2257425"/>
          <p14:tracePt t="9752" x="1674813" y="2257425"/>
          <p14:tracePt t="9754" x="1690688" y="2265363"/>
          <p14:tracePt t="9756" x="1698625" y="2265363"/>
          <p14:tracePt t="10114" x="1682750" y="2257425"/>
          <p14:tracePt t="10117" x="1658938" y="2257425"/>
          <p14:tracePt t="10119" x="1643063" y="2249488"/>
          <p14:tracePt t="10120" x="1627188" y="2249488"/>
          <p14:tracePt t="10123" x="1611313" y="2241550"/>
          <p14:tracePt t="10128" x="1554163" y="2233613"/>
          <p14:tracePt t="10130" x="1538288" y="2224088"/>
          <p14:tracePt t="10132" x="1522413" y="2224088"/>
          <p14:tracePt t="10134" x="1506538" y="2224088"/>
          <p14:tracePt t="10136" x="1490663" y="2224088"/>
          <p14:tracePt t="10138" x="1474788" y="2224088"/>
          <p14:tracePt t="10145" x="1435100" y="2233613"/>
          <p14:tracePt t="10146" x="1419225" y="2233613"/>
          <p14:tracePt t="10148" x="1419225" y="2241550"/>
          <p14:tracePt t="10150" x="1411288" y="2241550"/>
          <p14:tracePt t="10152" x="1403350" y="2249488"/>
          <p14:tracePt t="10154" x="1395413" y="2249488"/>
          <p14:tracePt t="10156" x="1395413" y="2257425"/>
          <p14:tracePt t="10159" x="1387475" y="2257425"/>
          <p14:tracePt t="10162" x="1371600" y="2265363"/>
          <p14:tracePt t="10164" x="1363663" y="2265363"/>
          <p14:tracePt t="10166" x="1355725" y="2273300"/>
          <p14:tracePt t="10168" x="1347788" y="2273300"/>
          <p14:tracePt t="10173" x="1331913" y="2281238"/>
          <p14:tracePt t="10178" x="1308100" y="2297113"/>
          <p14:tracePt t="10182" x="1292225" y="2305050"/>
          <p14:tracePt t="10184" x="1284288" y="2312988"/>
          <p14:tracePt t="10186" x="1276350" y="2320925"/>
          <p14:tracePt t="10188" x="1268413" y="2320925"/>
          <p14:tracePt t="10193" x="1252538" y="2328863"/>
          <p14:tracePt t="10197" x="1236663" y="2336800"/>
          <p14:tracePt t="10198" x="1228725" y="2344738"/>
          <p14:tracePt t="10200" x="1220788" y="2344738"/>
          <p14:tracePt t="10202" x="1211263" y="2352675"/>
          <p14:tracePt t="10206" x="1203325" y="2360613"/>
          <p14:tracePt t="10209" x="1195388" y="2360613"/>
          <p14:tracePt t="10214" x="1179513" y="2368550"/>
          <p14:tracePt t="10218" x="1171575" y="2376488"/>
          <p14:tracePt t="10222" x="1163638" y="2376488"/>
          <p14:tracePt t="10228" x="1155700" y="2384425"/>
          <p14:tracePt t="10230" x="1147763" y="2392363"/>
          <p14:tracePt t="10234" x="1139825" y="2400300"/>
          <p14:tracePt t="10241" x="1131888" y="2408238"/>
          <p14:tracePt t="10246" x="1123950" y="2408238"/>
          <p14:tracePt t="10248" x="1123950" y="2416175"/>
          <p14:tracePt t="10252" x="1116013" y="2416175"/>
          <p14:tracePt t="10254" x="1116013" y="2424113"/>
          <p14:tracePt t="10258" x="1108075" y="2424113"/>
          <p14:tracePt t="10262" x="1108075" y="2432050"/>
          <p14:tracePt t="10264" x="1100138" y="2432050"/>
          <p14:tracePt t="10270" x="1100138" y="2439988"/>
          <p14:tracePt t="10272" x="1092200" y="2439988"/>
          <p14:tracePt t="10282" x="1092200" y="2447925"/>
          <p14:tracePt t="10286" x="1084263" y="2447925"/>
          <p14:tracePt t="10295" x="1084263" y="2455863"/>
          <p14:tracePt t="10302" x="1076325" y="2455863"/>
          <p14:tracePt t="10304" x="1076325" y="2463800"/>
          <p14:tracePt t="10312" x="1068388" y="2471738"/>
          <p14:tracePt t="10318" x="1068388" y="2479675"/>
          <p14:tracePt t="10320" x="1060450" y="2479675"/>
          <p14:tracePt t="10325" x="1060450" y="2487613"/>
          <p14:tracePt t="10328" x="1052513" y="2487613"/>
          <p14:tracePt t="10330" x="1052513" y="2495550"/>
          <p14:tracePt t="10334" x="1044575" y="2503488"/>
          <p14:tracePt t="10338" x="1044575" y="2511425"/>
          <p14:tracePt t="10344" x="1036638" y="2519363"/>
          <p14:tracePt t="10346" x="1036638" y="2527300"/>
          <p14:tracePt t="10348" x="1028700" y="2527300"/>
          <p14:tracePt t="10350" x="1028700" y="2535238"/>
          <p14:tracePt t="10354" x="1020763" y="2543175"/>
          <p14:tracePt t="10362" x="1012825" y="2551113"/>
          <p14:tracePt t="10364" x="1012825" y="2559050"/>
          <p14:tracePt t="10370" x="1004888" y="2566988"/>
          <p14:tracePt t="10377" x="1004888" y="2576513"/>
          <p14:tracePt t="10382" x="996950" y="2576513"/>
          <p14:tracePt t="10384" x="996950" y="2584450"/>
          <p14:tracePt t="14761" x="996950" y="2576513"/>
          <p14:tracePt t="14929" x="1004888" y="2576513"/>
          <p14:tracePt t="14937" x="1004888" y="2566988"/>
          <p14:tracePt t="14939" x="1012825" y="2566988"/>
          <p14:tracePt t="14945" x="1020763" y="2559050"/>
          <p14:tracePt t="14955" x="1028700" y="2559050"/>
          <p14:tracePt t="14959" x="1028700" y="2551113"/>
          <p14:tracePt t="15071" x="1036638" y="2551113"/>
          <p14:tracePt t="15083" x="1044575" y="2551113"/>
          <p14:tracePt t="15087" x="1044575" y="2543175"/>
          <p14:tracePt t="15089" x="1052513" y="2543175"/>
          <p14:tracePt t="15095" x="1060450" y="2543175"/>
          <p14:tracePt t="15101" x="1068388" y="2543175"/>
          <p14:tracePt t="15103" x="1068388" y="2535238"/>
          <p14:tracePt t="15105" x="1076325" y="2535238"/>
          <p14:tracePt t="15111" x="1084263" y="2535238"/>
          <p14:tracePt t="15117" x="1092200" y="2535238"/>
          <p14:tracePt t="15121" x="1092200" y="2527300"/>
          <p14:tracePt t="15123" x="1100138" y="2527300"/>
          <p14:tracePt t="15131" x="1108075" y="2527300"/>
          <p14:tracePt t="15135" x="1116013" y="2527300"/>
          <p14:tracePt t="15137" x="1116013" y="2519363"/>
          <p14:tracePt t="15141" x="1123950" y="2519363"/>
          <p14:tracePt t="15147" x="1131888" y="2519363"/>
          <p14:tracePt t="15151" x="1139825" y="2511425"/>
          <p14:tracePt t="15155" x="1147763" y="2511425"/>
          <p14:tracePt t="15161" x="1155700" y="2511425"/>
          <p14:tracePt t="15165" x="1163638" y="2503488"/>
          <p14:tracePt t="15175" x="1171575" y="2503488"/>
          <p14:tracePt t="15181" x="1179513" y="2495550"/>
          <p14:tracePt t="15195" x="1187450" y="2495550"/>
          <p14:tracePt t="15217" x="1195388" y="2495550"/>
          <p14:tracePt t="15227" x="1203325" y="2495550"/>
          <p14:tracePt t="15233" x="1211263" y="2495550"/>
          <p14:tracePt t="15237" x="1220788" y="2495550"/>
          <p14:tracePt t="15242" x="1228725" y="2495550"/>
          <p14:tracePt t="15243" x="1236663" y="2495550"/>
          <p14:tracePt t="15247" x="1244600" y="2495550"/>
          <p14:tracePt t="15249" x="1252538" y="2495550"/>
          <p14:tracePt t="15251" x="1260475" y="2495550"/>
          <p14:tracePt t="15253" x="1268413" y="2495550"/>
          <p14:tracePt t="15255" x="1276350" y="2495550"/>
          <p14:tracePt t="15259" x="1284288" y="2495550"/>
          <p14:tracePt t="15261" x="1300163" y="2495550"/>
          <p14:tracePt t="15263" x="1308100" y="2495550"/>
          <p14:tracePt t="15265" x="1316038" y="2495550"/>
          <p14:tracePt t="15267" x="1323975" y="2495550"/>
          <p14:tracePt t="15269" x="1331913" y="2495550"/>
          <p14:tracePt t="15271" x="1347788" y="2495550"/>
          <p14:tracePt t="15274" x="1355725" y="2495550"/>
          <p14:tracePt t="15275" x="1363663" y="2503488"/>
          <p14:tracePt t="15277" x="1371600" y="2503488"/>
          <p14:tracePt t="15279" x="1387475" y="2503488"/>
          <p14:tracePt t="15281" x="1395413" y="2503488"/>
          <p14:tracePt t="15283" x="1403350" y="2503488"/>
          <p14:tracePt t="15285" x="1411288" y="2503488"/>
          <p14:tracePt t="15287" x="1427163" y="2503488"/>
          <p14:tracePt t="15292" x="1443038" y="2503488"/>
          <p14:tracePt t="15293" x="1450975" y="2503488"/>
          <p14:tracePt t="15295" x="1466850" y="2503488"/>
          <p14:tracePt t="15297" x="1474788" y="2503488"/>
          <p14:tracePt t="15299" x="1482725" y="2503488"/>
          <p14:tracePt t="15301" x="1498600" y="2503488"/>
          <p14:tracePt t="15303" x="1506538" y="2503488"/>
          <p14:tracePt t="15305" x="1514475" y="2511425"/>
          <p14:tracePt t="15308" x="1530350" y="2511425"/>
          <p14:tracePt t="15309" x="1538288" y="2511425"/>
          <p14:tracePt t="15311" x="1546225" y="2511425"/>
          <p14:tracePt t="15313" x="1554163" y="2511425"/>
          <p14:tracePt t="15315" x="1562100" y="2511425"/>
          <p14:tracePt t="15317" x="1571625" y="2511425"/>
          <p14:tracePt t="15319" x="1579563" y="2511425"/>
          <p14:tracePt t="15321" x="1587500" y="2511425"/>
          <p14:tracePt t="15325" x="1595438" y="2511425"/>
          <p14:tracePt t="15327" x="1603375" y="2511425"/>
          <p14:tracePt t="15329" x="1611313" y="2511425"/>
          <p14:tracePt t="15333" x="1619250" y="2511425"/>
          <p14:tracePt t="15337" x="1627188" y="2511425"/>
          <p14:tracePt t="15342" x="1635125" y="2511425"/>
          <p14:tracePt t="15347" x="1643063" y="2511425"/>
          <p14:tracePt t="15663" x="1651000" y="2511425"/>
          <p14:tracePt t="15671" x="1651000" y="2503488"/>
          <p14:tracePt t="15677" x="1658938" y="2503488"/>
          <p14:tracePt t="15685" x="1658938" y="2495550"/>
          <p14:tracePt t="15687" x="1666875" y="2495550"/>
          <p14:tracePt t="15783" x="1674813" y="2495550"/>
          <p14:tracePt t="15785" x="1674813" y="2503488"/>
          <p14:tracePt t="15793" x="1674813" y="2511425"/>
          <p14:tracePt t="15799" x="1682750" y="2511425"/>
          <p14:tracePt t="15893" x="1690688" y="2503488"/>
          <p14:tracePt t="15903" x="1698625" y="2503488"/>
          <p14:tracePt t="15907" x="1698625" y="2495550"/>
          <p14:tracePt t="15955" x="1706563" y="2495550"/>
          <p14:tracePt t="15971" x="1706563" y="2503488"/>
          <p14:tracePt t="15985" x="1714500" y="2503488"/>
          <p14:tracePt t="15987" x="1714500" y="2511425"/>
          <p14:tracePt t="15995" x="1722438" y="2511425"/>
          <p14:tracePt t="15997" x="1722438" y="2519363"/>
          <p14:tracePt t="16005" x="1730375" y="2519363"/>
          <p14:tracePt t="16009" x="1730375" y="2527300"/>
          <p14:tracePt t="16017" x="1738313" y="2527300"/>
          <p14:tracePt t="16025" x="1738313" y="2535238"/>
          <p14:tracePt t="16027" x="1746250" y="2535238"/>
          <p14:tracePt t="16039" x="1754188" y="2535238"/>
          <p14:tracePt t="16049" x="1754188" y="2543175"/>
          <p14:tracePt t="16053" x="1762125" y="2543175"/>
          <p14:tracePt t="16063" x="1770063" y="2543175"/>
          <p14:tracePt t="16074" x="1778000" y="2543175"/>
          <p14:tracePt t="16083" x="1785938" y="2543175"/>
          <p14:tracePt t="16091" x="1793875" y="2551113"/>
          <p14:tracePt t="16099" x="1801813" y="2551113"/>
          <p14:tracePt t="16105" x="1809750" y="2551113"/>
          <p14:tracePt t="16109" x="1817688" y="2551113"/>
          <p14:tracePt t="16115" x="1825625" y="2551113"/>
          <p14:tracePt t="16119" x="1833563" y="2551113"/>
          <p14:tracePt t="16124" x="1841500" y="2551113"/>
          <p14:tracePt t="16127" x="1841500" y="2559050"/>
          <p14:tracePt t="16129" x="1849438" y="2559050"/>
          <p14:tracePt t="16133" x="1857375" y="2559050"/>
          <p14:tracePt t="16137" x="1865313" y="2559050"/>
          <p14:tracePt t="16141" x="1873250" y="2559050"/>
          <p14:tracePt t="16145" x="1881188" y="2559050"/>
          <p14:tracePt t="16147" x="1889125" y="2566988"/>
          <p14:tracePt t="16151" x="1897063" y="2566988"/>
          <p14:tracePt t="16155" x="1905000" y="2566988"/>
          <p14:tracePt t="16157" x="1912938" y="2566988"/>
          <p14:tracePt t="16159" x="1922463" y="2566988"/>
          <p14:tracePt t="16161" x="1922463" y="2576513"/>
          <p14:tracePt t="16163" x="1930400" y="2576513"/>
          <p14:tracePt t="16165" x="1938338" y="2576513"/>
          <p14:tracePt t="16167" x="1946275" y="2576513"/>
          <p14:tracePt t="16169" x="1954213" y="2576513"/>
          <p14:tracePt t="16171" x="1962150" y="2576513"/>
          <p14:tracePt t="16175" x="1970088" y="2584450"/>
          <p14:tracePt t="16177" x="1978025" y="2584450"/>
          <p14:tracePt t="16179" x="1985963" y="2584450"/>
          <p14:tracePt t="16181" x="1993900" y="2584450"/>
          <p14:tracePt t="16183" x="2001838" y="2584450"/>
          <p14:tracePt t="16185" x="2017713" y="2592388"/>
          <p14:tracePt t="16187" x="2025650" y="2592388"/>
          <p14:tracePt t="16189" x="2033588" y="2592388"/>
          <p14:tracePt t="16191" x="2041525" y="2592388"/>
          <p14:tracePt t="16193" x="2049463" y="2592388"/>
          <p14:tracePt t="16195" x="2065338" y="2592388"/>
          <p14:tracePt t="16197" x="2073275" y="2600325"/>
          <p14:tracePt t="16199" x="2081213" y="2600325"/>
          <p14:tracePt t="16201" x="2097088" y="2600325"/>
          <p14:tracePt t="16203" x="2105025" y="2600325"/>
          <p14:tracePt t="16205" x="2120900" y="2600325"/>
          <p14:tracePt t="16208" x="2128838" y="2608263"/>
          <p14:tracePt t="16209" x="2144713" y="2608263"/>
          <p14:tracePt t="16211" x="2152650" y="2608263"/>
          <p14:tracePt t="16213" x="2168525" y="2608263"/>
          <p14:tracePt t="16215" x="2176463" y="2608263"/>
          <p14:tracePt t="16217" x="2192338" y="2616200"/>
          <p14:tracePt t="16219" x="2200275" y="2616200"/>
          <p14:tracePt t="16221" x="2216150" y="2616200"/>
          <p14:tracePt t="16223" x="2224088" y="2616200"/>
          <p14:tracePt t="16225" x="2239963" y="2616200"/>
          <p14:tracePt t="16227" x="2247900" y="2616200"/>
          <p14:tracePt t="16229" x="2265363" y="2616200"/>
          <p14:tracePt t="16231" x="2281238" y="2616200"/>
          <p14:tracePt t="16233" x="2289175" y="2616200"/>
          <p14:tracePt t="16235" x="2305050" y="2616200"/>
          <p14:tracePt t="16237" x="2312988" y="2616200"/>
          <p14:tracePt t="16239" x="2328863" y="2616200"/>
          <p14:tracePt t="16241" x="2336800" y="2616200"/>
          <p14:tracePt t="16243" x="2344738" y="2624138"/>
          <p14:tracePt t="16245" x="2360613" y="2624138"/>
          <p14:tracePt t="16247" x="2368550" y="2624138"/>
          <p14:tracePt t="16249" x="2376488" y="2624138"/>
          <p14:tracePt t="16251" x="2392363" y="2624138"/>
          <p14:tracePt t="16253" x="2400300" y="2616200"/>
          <p14:tracePt t="16255" x="2408238" y="2616200"/>
          <p14:tracePt t="16257" x="2424113" y="2616200"/>
          <p14:tracePt t="16259" x="2432050" y="2616200"/>
          <p14:tracePt t="16261" x="2439988" y="2616200"/>
          <p14:tracePt t="16263" x="2447925" y="2616200"/>
          <p14:tracePt t="16265" x="2455863" y="2616200"/>
          <p14:tracePt t="16267" x="2463800" y="2616200"/>
          <p14:tracePt t="16269" x="2471738" y="2616200"/>
          <p14:tracePt t="16271" x="2479675" y="2616200"/>
          <p14:tracePt t="16274" x="2487613" y="2616200"/>
          <p14:tracePt t="16275" x="2495550" y="2616200"/>
          <p14:tracePt t="16277" x="2503488" y="2616200"/>
          <p14:tracePt t="16279" x="2519363" y="2616200"/>
          <p14:tracePt t="16283" x="2527300" y="2616200"/>
          <p14:tracePt t="16285" x="2535238" y="2616200"/>
          <p14:tracePt t="16287" x="2543175" y="2616200"/>
          <p14:tracePt t="16289" x="2551113" y="2616200"/>
          <p14:tracePt t="16291" x="2559050" y="2616200"/>
          <p14:tracePt t="16293" x="2566988" y="2624138"/>
          <p14:tracePt t="16295" x="2574925" y="2624138"/>
          <p14:tracePt t="16297" x="2582863" y="2624138"/>
          <p14:tracePt t="16299" x="2590800" y="2624138"/>
          <p14:tracePt t="16301" x="2598738" y="2624138"/>
          <p14:tracePt t="16305" x="2606675" y="2624138"/>
          <p14:tracePt t="16307" x="2616200" y="2624138"/>
          <p14:tracePt t="16311" x="2624138" y="2624138"/>
          <p14:tracePt t="16313" x="2632075" y="2624138"/>
          <p14:tracePt t="16317" x="2640013" y="2624138"/>
          <p14:tracePt t="16321" x="2647950" y="2624138"/>
          <p14:tracePt t="16323" x="2647950" y="2632075"/>
          <p14:tracePt t="16325" x="2655888" y="2632075"/>
          <p14:tracePt t="16329" x="2663825" y="2632075"/>
          <p14:tracePt t="16333" x="2671763" y="2632075"/>
          <p14:tracePt t="16339" x="2679700" y="2632075"/>
          <p14:tracePt t="16345" x="2687638" y="2632075"/>
          <p14:tracePt t="16351" x="2695575" y="2632075"/>
          <p14:tracePt t="16357" x="2703513" y="2632075"/>
          <p14:tracePt t="16367" x="2711450" y="2632075"/>
          <p14:tracePt t="16429" x="2719388" y="2632075"/>
          <p14:tracePt t="16435" x="2727325" y="2632075"/>
          <p14:tracePt t="16441" x="2735263" y="2640013"/>
          <p14:tracePt t="16447" x="2743200" y="2640013"/>
          <p14:tracePt t="16451" x="2751138" y="2640013"/>
          <p14:tracePt t="16455" x="2759075" y="2647950"/>
          <p14:tracePt t="16461" x="2767013" y="2647950"/>
          <p14:tracePt t="16465" x="2774950" y="2647950"/>
          <p14:tracePt t="16469" x="2774950" y="2655888"/>
          <p14:tracePt t="16471" x="2782888" y="2655888"/>
          <p14:tracePt t="16481" x="2790825" y="2655888"/>
          <p14:tracePt t="17022" x="2798763" y="2655888"/>
          <p14:tracePt t="17027" x="2806700" y="2647950"/>
          <p14:tracePt t="17031" x="2814638" y="2647950"/>
          <p14:tracePt t="17035" x="2822575" y="2647950"/>
          <p14:tracePt t="17039" x="2830513" y="2640013"/>
          <p14:tracePt t="17043" x="2838450" y="2640013"/>
          <p14:tracePt t="17049" x="2846388" y="2640013"/>
          <p14:tracePt t="17055" x="2854325" y="2640013"/>
          <p14:tracePt t="17057" x="2854325" y="2632075"/>
          <p14:tracePt t="17061" x="2862263" y="2632075"/>
          <p14:tracePt t="17067" x="2870200" y="2632075"/>
          <p14:tracePt t="17069" x="2870200" y="2624138"/>
          <p14:tracePt t="17073" x="2878138" y="2624138"/>
          <p14:tracePt t="17077" x="2886075" y="2624138"/>
          <p14:tracePt t="17079" x="2886075" y="2616200"/>
          <p14:tracePt t="17081" x="2894013" y="2616200"/>
          <p14:tracePt t="17087" x="2901950" y="2608263"/>
          <p14:tracePt t="17092" x="2909888" y="2608263"/>
          <p14:tracePt t="17097" x="2917825" y="2600325"/>
          <p14:tracePt t="17101" x="2925763" y="2600325"/>
          <p14:tracePt t="17107" x="2933700" y="2592388"/>
          <p14:tracePt t="17113" x="2941638" y="2592388"/>
          <p14:tracePt t="17119" x="2949575" y="2592388"/>
          <p14:tracePt t="17121" x="2949575" y="2584450"/>
          <p14:tracePt t="17127" x="2957513" y="2584450"/>
          <p14:tracePt t="17135" x="2967038" y="2584450"/>
          <p14:tracePt t="17143" x="2974975" y="2584450"/>
          <p14:tracePt t="17151" x="2982913" y="2584450"/>
          <p14:tracePt t="17159" x="2990850" y="2584450"/>
          <p14:tracePt t="17169" x="2998788" y="2584450"/>
          <p14:tracePt t="17184" x="3006725" y="2584450"/>
          <p14:tracePt t="17755" x="3014663" y="2584450"/>
          <p14:tracePt t="17763" x="3022600" y="2584450"/>
          <p14:tracePt t="17767" x="3030538" y="2584450"/>
          <p14:tracePt t="17771" x="3038475" y="2584450"/>
          <p14:tracePt t="17777" x="3046413" y="2584450"/>
          <p14:tracePt t="17781" x="3054350" y="2584450"/>
          <p14:tracePt t="17787" x="3062288" y="2584450"/>
          <p14:tracePt t="17791" x="3070225" y="2576513"/>
          <p14:tracePt t="17797" x="3078163" y="2576513"/>
          <p14:tracePt t="17801" x="3086100" y="2576513"/>
          <p14:tracePt t="17805" x="3094038" y="2576513"/>
          <p14:tracePt t="17809" x="3101975" y="2576513"/>
          <p14:tracePt t="17815" x="3109913" y="2576513"/>
          <p14:tracePt t="17819" x="3117850" y="2576513"/>
          <p14:tracePt t="17825" x="3125788" y="2576513"/>
          <p14:tracePt t="17829" x="3133725" y="2576513"/>
          <p14:tracePt t="17835" x="3141663" y="2576513"/>
          <p14:tracePt t="17841" x="3149600" y="2576513"/>
          <p14:tracePt t="17847" x="3157538" y="2576513"/>
          <p14:tracePt t="17853" x="3165475" y="2576513"/>
          <p14:tracePt t="17858" x="3173413" y="2576513"/>
          <p14:tracePt t="17863" x="3181350" y="2576513"/>
          <p14:tracePt t="17869" x="3189288" y="2576513"/>
          <p14:tracePt t="17875" x="3197225" y="2576513"/>
          <p14:tracePt t="17881" x="3205163" y="2576513"/>
          <p14:tracePt t="17891" x="3213100" y="2576513"/>
          <p14:tracePt t="17945" x="3221038" y="2576513"/>
          <p14:tracePt t="17958" x="3228975" y="2576513"/>
          <p14:tracePt t="17965" x="3236913" y="2576513"/>
          <p14:tracePt t="17976" x="3244850" y="2576513"/>
          <p14:tracePt t="17991" x="3252788" y="2576513"/>
          <p14:tracePt t="17997" x="3260725" y="2576513"/>
          <p14:tracePt t="18009" x="3268663" y="2576513"/>
          <p14:tracePt t="18013" x="3268663" y="2584450"/>
          <p14:tracePt t="18024" x="3276600" y="2584450"/>
          <p14:tracePt t="18038" x="3284538" y="2584450"/>
          <p14:tracePt t="18049" x="3292475" y="2584450"/>
          <p14:tracePt t="18061" x="3300413" y="2584450"/>
          <p14:tracePt t="18069" x="3308350" y="2584450"/>
          <p14:tracePt t="18077" x="3317875" y="2584450"/>
          <p14:tracePt t="18085" x="3325813" y="2584450"/>
          <p14:tracePt t="18093" x="3333750" y="2584450"/>
          <p14:tracePt t="18101" x="3341688" y="2584450"/>
          <p14:tracePt t="18109" x="3349625" y="2584450"/>
          <p14:tracePt t="18121" x="3357563" y="2584450"/>
          <p14:tracePt t="18421" x="3365500" y="2584450"/>
          <p14:tracePt t="18427" x="3373438" y="2584450"/>
          <p14:tracePt t="18431" x="3381375" y="2584450"/>
          <p14:tracePt t="18433" x="3389313" y="2584450"/>
          <p14:tracePt t="18435" x="3397250" y="2584450"/>
          <p14:tracePt t="18439" x="3405188" y="2584450"/>
          <p14:tracePt t="18441" x="3413125" y="2576513"/>
          <p14:tracePt t="18443" x="3421063" y="2576513"/>
          <p14:tracePt t="18445" x="3429000" y="2576513"/>
          <p14:tracePt t="18447" x="3436938" y="2576513"/>
          <p14:tracePt t="18449" x="3444875" y="2576513"/>
          <p14:tracePt t="18451" x="3452813" y="2576513"/>
          <p14:tracePt t="18455" x="3460750" y="2576513"/>
          <p14:tracePt t="18457" x="3468688" y="2576513"/>
          <p14:tracePt t="18459" x="3476625" y="2576513"/>
          <p14:tracePt t="18461" x="3484563" y="2584450"/>
          <p14:tracePt t="18463" x="3492500" y="2584450"/>
          <p14:tracePt t="18465" x="3500438" y="2584450"/>
          <p14:tracePt t="18467" x="3508375" y="2584450"/>
          <p14:tracePt t="18469" x="3524250" y="2584450"/>
          <p14:tracePt t="18471" x="3532188" y="2584450"/>
          <p14:tracePt t="18473" x="3540125" y="2584450"/>
          <p14:tracePt t="18475" x="3548063" y="2584450"/>
          <p14:tracePt t="18477" x="3563938" y="2584450"/>
          <p14:tracePt t="18479" x="3571875" y="2584450"/>
          <p14:tracePt t="18481" x="3587750" y="2584450"/>
          <p14:tracePt t="18483" x="3603625" y="2584450"/>
          <p14:tracePt t="18485" x="3611563" y="2584450"/>
          <p14:tracePt t="18487" x="3627438" y="2584450"/>
          <p14:tracePt t="18489" x="3643313" y="2584450"/>
          <p14:tracePt t="18491" x="3651250" y="2584450"/>
          <p14:tracePt t="18493" x="3668713" y="2592388"/>
          <p14:tracePt t="18495" x="3684588" y="2592388"/>
          <p14:tracePt t="18497" x="3700463" y="2592388"/>
          <p14:tracePt t="18499" x="3708400" y="2592388"/>
          <p14:tracePt t="18501" x="3724275" y="2592388"/>
          <p14:tracePt t="18503" x="3740150" y="2592388"/>
          <p14:tracePt t="18505" x="3756025" y="2592388"/>
          <p14:tracePt t="18507" x="3763963" y="2592388"/>
          <p14:tracePt t="18510" x="3779838" y="2600325"/>
          <p14:tracePt t="18511" x="3795713" y="2600325"/>
          <p14:tracePt t="18513" x="3803650" y="2600325"/>
          <p14:tracePt t="18515" x="3819525" y="2600325"/>
          <p14:tracePt t="18517" x="3835400" y="2600325"/>
          <p14:tracePt t="18519" x="3843338" y="2600325"/>
          <p14:tracePt t="18521" x="3859213" y="2600325"/>
          <p14:tracePt t="18523" x="3875088" y="2608263"/>
          <p14:tracePt t="18525" x="3883025" y="2608263"/>
          <p14:tracePt t="18527" x="3898900" y="2608263"/>
          <p14:tracePt t="18529" x="3906838" y="2608263"/>
          <p14:tracePt t="18531" x="3922713" y="2608263"/>
          <p14:tracePt t="18533" x="3930650" y="2608263"/>
          <p14:tracePt t="18535" x="3946525" y="2608263"/>
          <p14:tracePt t="18537" x="3954463" y="2616200"/>
          <p14:tracePt t="18539" x="3970338" y="2616200"/>
          <p14:tracePt t="18541" x="3978275" y="2616200"/>
          <p14:tracePt t="18543" x="3994150" y="2616200"/>
          <p14:tracePt t="18545" x="4002088" y="2616200"/>
          <p14:tracePt t="18547" x="4019550" y="2616200"/>
          <p14:tracePt t="18549" x="4027488" y="2616200"/>
          <p14:tracePt t="18551" x="4043363" y="2624138"/>
          <p14:tracePt t="18553" x="4051300" y="2624138"/>
          <p14:tracePt t="18555" x="4067175" y="2624138"/>
          <p14:tracePt t="18557" x="4075113" y="2624138"/>
          <p14:tracePt t="18559" x="4083050" y="2624138"/>
          <p14:tracePt t="18561" x="4098925" y="2624138"/>
          <p14:tracePt t="18563" x="4106863" y="2624138"/>
          <p14:tracePt t="18565" x="4122738" y="2624138"/>
          <p14:tracePt t="18567" x="4130675" y="2624138"/>
          <p14:tracePt t="18569" x="4138613" y="2624138"/>
          <p14:tracePt t="18571" x="4146550" y="2624138"/>
          <p14:tracePt t="18574" x="4162425" y="2624138"/>
          <p14:tracePt t="18575" x="4170363" y="2624138"/>
          <p14:tracePt t="18577" x="4178300" y="2624138"/>
          <p14:tracePt t="18579" x="4186238" y="2624138"/>
          <p14:tracePt t="18581" x="4194175" y="2624138"/>
          <p14:tracePt t="18583" x="4202113" y="2624138"/>
          <p14:tracePt t="18585" x="4210050" y="2624138"/>
          <p14:tracePt t="18587" x="4217988" y="2624138"/>
          <p14:tracePt t="18589" x="4225925" y="2624138"/>
          <p14:tracePt t="18591" x="4233863" y="2624138"/>
          <p14:tracePt t="18595" x="4241800" y="2624138"/>
          <p14:tracePt t="18597" x="4249738" y="2624138"/>
          <p14:tracePt t="18599" x="4257675" y="2624138"/>
          <p14:tracePt t="18601" x="4265613" y="2616200"/>
          <p14:tracePt t="18605" x="4273550" y="2616200"/>
          <p14:tracePt t="18607" x="4281488" y="2616200"/>
          <p14:tracePt t="18611" x="4289425" y="2616200"/>
          <p14:tracePt t="18615" x="4297363" y="2616200"/>
          <p14:tracePt t="18617" x="4305300" y="2608263"/>
          <p14:tracePt t="18621" x="4313238" y="2608263"/>
          <p14:tracePt t="18625" x="4321175" y="2608263"/>
          <p14:tracePt t="18629" x="4329113" y="2608263"/>
          <p14:tracePt t="18631" x="4329113" y="2600325"/>
          <p14:tracePt t="18635" x="4337050" y="2600325"/>
          <p14:tracePt t="18639" x="4344988" y="2600325"/>
          <p14:tracePt t="18643" x="4352925" y="2592388"/>
          <p14:tracePt t="18651" x="4362450" y="2592388"/>
          <p14:tracePt t="18655" x="4362450" y="2584450"/>
          <p14:tracePt t="18659" x="4370388" y="2584450"/>
          <p14:tracePt t="18681" x="4378325" y="2584450"/>
          <p14:tracePt t="18855" x="4378325" y="2576513"/>
          <p14:tracePt t="18907" x="4386263" y="2576513"/>
          <p14:tracePt t="18917" x="4386263" y="2566988"/>
          <p14:tracePt t="18931" x="4394200" y="2566988"/>
          <p14:tracePt t="18939" x="4402138" y="2566988"/>
          <p14:tracePt t="18945" x="4410075" y="2566988"/>
          <p14:tracePt t="18949" x="4418013" y="2566988"/>
          <p14:tracePt t="18953" x="4425950" y="2566988"/>
          <p14:tracePt t="18957" x="4433888" y="2566988"/>
          <p14:tracePt t="18959" x="4441825" y="2566988"/>
          <p14:tracePt t="18963" x="4449763" y="2566988"/>
          <p14:tracePt t="18965" x="4457700" y="2559050"/>
          <p14:tracePt t="18969" x="4465638" y="2559050"/>
          <p14:tracePt t="18971" x="4473575" y="2559050"/>
          <p14:tracePt t="18990" x="4521200" y="2566988"/>
          <p14:tracePt t="18991" x="4529138" y="2566988"/>
          <p14:tracePt t="18993" x="4537075" y="2566988"/>
          <p14:tracePt t="18997" x="4545013" y="2566988"/>
          <p14:tracePt t="18999" x="4552950" y="2566988"/>
          <p14:tracePt t="19001" x="4560888" y="2566988"/>
          <p14:tracePt t="19005" x="4568825" y="2566988"/>
          <p14:tracePt t="19007" x="4576763" y="2566988"/>
          <p14:tracePt t="19011" x="4584700" y="2566988"/>
          <p14:tracePt t="19013" x="4592638" y="2566988"/>
          <p14:tracePt t="19015" x="4600575" y="2566988"/>
          <p14:tracePt t="19019" x="4608513" y="2566988"/>
          <p14:tracePt t="19021" x="4616450" y="2566988"/>
          <p14:tracePt t="19025" x="4624388" y="2566988"/>
          <p14:tracePt t="19029" x="4632325" y="2566988"/>
          <p14:tracePt t="19031" x="4640263" y="2566988"/>
          <p14:tracePt t="19035" x="4648200" y="2566988"/>
          <p14:tracePt t="19039" x="4656138" y="2566988"/>
          <p14:tracePt t="19043" x="4664075" y="2566988"/>
          <p14:tracePt t="19051" x="4672013" y="2566988"/>
          <p14:tracePt t="19059" x="4679950" y="2566988"/>
          <p14:tracePt t="19095" x="4687888" y="2566988"/>
          <p14:tracePt t="19107" x="4687888" y="2559050"/>
          <p14:tracePt t="19119" x="4695825" y="2559050"/>
          <p14:tracePt t="19131" x="4705350" y="2559050"/>
          <p14:tracePt t="19141" x="4713288" y="2559050"/>
          <p14:tracePt t="19143" x="4713288" y="2551113"/>
          <p14:tracePt t="19149" x="4721225" y="2551113"/>
          <p14:tracePt t="19157" x="4729163" y="2551113"/>
          <p14:tracePt t="19163" x="4737100" y="2551113"/>
          <p14:tracePt t="19171" x="4745038" y="2551113"/>
          <p14:tracePt t="19179" x="4752975" y="2551113"/>
          <p14:tracePt t="19187" x="4760913" y="2543175"/>
          <p14:tracePt t="19195" x="4768850" y="2543175"/>
          <p14:tracePt t="19201" x="4776788" y="2543175"/>
          <p14:tracePt t="19207" x="4784725" y="2543175"/>
          <p14:tracePt t="19213" x="4792663" y="2543175"/>
          <p14:tracePt t="19217" x="4800600" y="2543175"/>
          <p14:tracePt t="19221" x="4808538" y="2543175"/>
          <p14:tracePt t="19225" x="4816475" y="2543175"/>
          <p14:tracePt t="19229" x="4824413" y="2543175"/>
          <p14:tracePt t="19233" x="4832350" y="2543175"/>
          <p14:tracePt t="19235" x="4840288" y="2543175"/>
          <p14:tracePt t="19239" x="4848225" y="2543175"/>
          <p14:tracePt t="19243" x="4856163" y="2543175"/>
          <p14:tracePt t="19245" x="4864100" y="2543175"/>
          <p14:tracePt t="19249" x="4872038" y="2543175"/>
          <p14:tracePt t="19251" x="4872038" y="2551113"/>
          <p14:tracePt t="19253" x="4879975" y="2551113"/>
          <p14:tracePt t="19255" x="4887913" y="2551113"/>
          <p14:tracePt t="19259" x="4895850" y="2551113"/>
          <p14:tracePt t="19261" x="4903788" y="2551113"/>
          <p14:tracePt t="19265" x="4911725" y="2551113"/>
          <p14:tracePt t="19267" x="4919663" y="2551113"/>
          <p14:tracePt t="19271" x="4927600" y="2551113"/>
          <p14:tracePt t="19275" x="4935538" y="2551113"/>
          <p14:tracePt t="19277" x="4943475" y="2551113"/>
          <p14:tracePt t="19281" x="4951413" y="2551113"/>
          <p14:tracePt t="19285" x="4959350" y="2551113"/>
          <p14:tracePt t="19289" x="4959350" y="2559050"/>
          <p14:tracePt t="19291" x="4967288" y="2559050"/>
          <p14:tracePt t="19295" x="4975225" y="2559050"/>
          <p14:tracePt t="19301" x="4983163" y="2559050"/>
          <p14:tracePt t="19309" x="4991100" y="2559050"/>
          <p14:tracePt t="19533" x="4999038" y="2559050"/>
          <p14:tracePt t="19545" x="5006975" y="2559050"/>
          <p14:tracePt t="19551" x="5014913" y="2559050"/>
          <p14:tracePt t="19557" x="5022850" y="2559050"/>
          <p14:tracePt t="19561" x="5030788" y="2559050"/>
          <p14:tracePt t="19567" x="5038725" y="2559050"/>
          <p14:tracePt t="19571" x="5046663" y="2559050"/>
          <p14:tracePt t="19575" x="5056188" y="2559050"/>
          <p14:tracePt t="19579" x="5064125" y="2559050"/>
          <p14:tracePt t="19581" x="5064125" y="2566988"/>
          <p14:tracePt t="19585" x="5072063" y="2566988"/>
          <p14:tracePt t="19589" x="5080000" y="2566988"/>
          <p14:tracePt t="19593" x="5087938" y="2566988"/>
          <p14:tracePt t="19597" x="5095875" y="2566988"/>
          <p14:tracePt t="19601" x="5103813" y="2566988"/>
          <p14:tracePt t="19605" x="5111750" y="2566988"/>
          <p14:tracePt t="19609" x="5119688" y="2566988"/>
          <p14:tracePt t="19613" x="5127625" y="2566988"/>
          <p14:tracePt t="19619" x="5135563" y="2566988"/>
          <p14:tracePt t="19623" x="5143500" y="2566988"/>
          <p14:tracePt t="19629" x="5151438" y="2566988"/>
          <p14:tracePt t="19635" x="5159375" y="2566988"/>
          <p14:tracePt t="19639" x="5159375" y="2576513"/>
          <p14:tracePt t="19641" x="5167313" y="2576513"/>
          <p14:tracePt t="19647" x="5175250" y="2576513"/>
          <p14:tracePt t="19651" x="5183188" y="2576513"/>
          <p14:tracePt t="19657" x="5191125" y="2576513"/>
          <p14:tracePt t="19663" x="5199063" y="2576513"/>
          <p14:tracePt t="19669" x="5207000" y="2576513"/>
          <p14:tracePt t="19675" x="5214938" y="2576513"/>
          <p14:tracePt t="19681" x="5222875" y="2576513"/>
          <p14:tracePt t="19683" x="5222875" y="2584450"/>
          <p14:tracePt t="19687" x="5230813" y="2584450"/>
          <p14:tracePt t="19695" x="5238750" y="2584450"/>
          <p14:tracePt t="19701" x="5246688" y="2584450"/>
          <p14:tracePt t="19705" x="5254625" y="2584450"/>
          <p14:tracePt t="19707" x="5254625" y="2592388"/>
          <p14:tracePt t="19709" x="5262563" y="2592388"/>
          <p14:tracePt t="19713" x="5270500" y="2592388"/>
          <p14:tracePt t="19717" x="5278438" y="2592388"/>
          <p14:tracePt t="19719" x="5278438" y="2600325"/>
          <p14:tracePt t="19721" x="5286375" y="2600325"/>
          <p14:tracePt t="19725" x="5294313" y="2600325"/>
          <p14:tracePt t="19727" x="5302250" y="2600325"/>
          <p14:tracePt t="19729" x="5302250" y="2608263"/>
          <p14:tracePt t="19731" x="5310188" y="2608263"/>
          <p14:tracePt t="19735" x="5318125" y="2608263"/>
          <p14:tracePt t="19739" x="5326063" y="2616200"/>
          <p14:tracePt t="19743" x="5334000" y="2616200"/>
          <p14:tracePt t="19747" x="5341938" y="2616200"/>
          <p14:tracePt t="19751" x="5349875" y="2624138"/>
          <p14:tracePt t="19755" x="5357813" y="2624138"/>
          <p14:tracePt t="19759" x="5365750" y="2624138"/>
          <p14:tracePt t="19763" x="5373688" y="2624138"/>
          <p14:tracePt t="19765" x="5373688" y="2632075"/>
          <p14:tracePt t="19767" x="5381625" y="2632075"/>
          <p14:tracePt t="19771" x="5389563" y="2632075"/>
          <p14:tracePt t="19773" x="5397500" y="2632075"/>
          <p14:tracePt t="19777" x="5407025" y="2632075"/>
          <p14:tracePt t="19781" x="5414963" y="2632075"/>
          <p14:tracePt t="19783" x="5414963" y="2640013"/>
          <p14:tracePt t="19785" x="5422900" y="2640013"/>
          <p14:tracePt t="19791" x="5430838" y="2640013"/>
          <p14:tracePt t="19797" x="5438775" y="2640013"/>
          <p14:tracePt t="19805" x="5446713" y="2640013"/>
          <p14:tracePt t="19817" x="5454650" y="2647950"/>
          <p14:tracePt t="19899" x="5462588" y="2647950"/>
          <p14:tracePt t="19921" x="5470525" y="2647950"/>
          <p14:tracePt t="19927" x="5478463" y="2647950"/>
          <p14:tracePt t="19931" x="5486400" y="2647950"/>
          <p14:tracePt t="19935" x="5494338" y="2647950"/>
          <p14:tracePt t="19939" x="5502275" y="2647950"/>
          <p14:tracePt t="19943" x="5510213" y="2647950"/>
          <p14:tracePt t="19945" x="5518150" y="2647950"/>
          <p14:tracePt t="19949" x="5526088" y="2640013"/>
          <p14:tracePt t="19953" x="5534025" y="2640013"/>
          <p14:tracePt t="19957" x="5541963" y="2640013"/>
          <p14:tracePt t="19959" x="5549900" y="2640013"/>
          <p14:tracePt t="19963" x="5557838" y="2640013"/>
          <p14:tracePt t="19965" x="5565775" y="2640013"/>
          <p14:tracePt t="19967" x="5565775" y="2632075"/>
          <p14:tracePt t="19969" x="5573713" y="2632075"/>
          <p14:tracePt t="19971" x="5581650" y="2632075"/>
          <p14:tracePt t="19973" x="5589588" y="2632075"/>
          <p14:tracePt t="19991" x="5653088" y="2624138"/>
          <p14:tracePt t="19993" x="5661025" y="2616200"/>
          <p14:tracePt t="19995" x="5668963" y="2616200"/>
          <p14:tracePt t="19997" x="5676900" y="2616200"/>
          <p14:tracePt t="19999" x="5684838" y="2616200"/>
          <p14:tracePt t="20001" x="5692775" y="2616200"/>
          <p14:tracePt t="20003" x="5700713" y="2616200"/>
          <p14:tracePt t="20005" x="5708650" y="2616200"/>
          <p14:tracePt t="20007" x="5716588" y="2616200"/>
          <p14:tracePt t="20009" x="5724525" y="2616200"/>
          <p14:tracePt t="20013" x="5732463" y="2616200"/>
          <p14:tracePt t="20015" x="5740400" y="2608263"/>
          <p14:tracePt t="20017" x="5749925" y="2608263"/>
          <p14:tracePt t="20019" x="5757863" y="2608263"/>
          <p14:tracePt t="20024" x="5765800" y="2608263"/>
          <p14:tracePt t="20025" x="5773738" y="2608263"/>
          <p14:tracePt t="20027" x="5781675" y="2608263"/>
          <p14:tracePt t="20029" x="5789613" y="2608263"/>
          <p14:tracePt t="20031" x="5797550" y="2608263"/>
          <p14:tracePt t="20033" x="5797550" y="2600325"/>
          <p14:tracePt t="20035" x="5805488" y="2600325"/>
          <p14:tracePt t="20037" x="5813425" y="2600325"/>
          <p14:tracePt t="20039" x="5821363" y="2600325"/>
          <p14:tracePt t="20041" x="5829300" y="2600325"/>
          <p14:tracePt t="20043" x="5837238" y="2600325"/>
          <p14:tracePt t="20047" x="5845175" y="2600325"/>
          <p14:tracePt t="20049" x="5853113" y="2600325"/>
          <p14:tracePt t="20051" x="5861050" y="2600325"/>
          <p14:tracePt t="20053" x="5868988" y="2600325"/>
          <p14:tracePt t="20057" x="5876925" y="2600325"/>
          <p14:tracePt t="20059" x="5884863" y="2600325"/>
          <p14:tracePt t="20061" x="5892800" y="2600325"/>
          <p14:tracePt t="20065" x="5900738" y="2600325"/>
          <p14:tracePt t="20067" x="5900738" y="2592388"/>
          <p14:tracePt t="20069" x="5908675" y="2592388"/>
          <p14:tracePt t="20071" x="5916613" y="2592388"/>
          <p14:tracePt t="20075" x="5924550" y="2592388"/>
          <p14:tracePt t="20081" x="5932488" y="2592388"/>
          <p14:tracePt t="20085" x="5940425" y="2592388"/>
          <p14:tracePt t="20091" x="5948363" y="2592388"/>
          <p14:tracePt t="20099" x="5956300" y="2592388"/>
          <p14:tracePt t="20107" x="5964238" y="2592388"/>
          <p14:tracePt t="20119" x="5972175" y="2592388"/>
          <p14:tracePt t="20129" x="5972175" y="2584450"/>
          <p14:tracePt t="20133" x="5980113" y="2584450"/>
          <p14:tracePt t="20245" x="5988050" y="2584450"/>
          <p14:tracePt t="20261" x="5995988" y="2584450"/>
          <p14:tracePt t="20481" x="5995988" y="2592388"/>
          <p14:tracePt t="20487" x="5988050" y="2592388"/>
          <p14:tracePt t="20563" x="5988050" y="2600325"/>
          <p14:tracePt t="20597" x="5980113" y="2600325"/>
          <p14:tracePt t="20601" x="5980113" y="2608263"/>
          <p14:tracePt t="20617" x="5980113" y="2616200"/>
          <p14:tracePt t="20633" x="5972175" y="2624138"/>
          <p14:tracePt t="20655" x="5972175" y="2632075"/>
          <p14:tracePt t="20677" x="5964238" y="2632075"/>
          <p14:tracePt t="20681" x="5964238" y="2640013"/>
          <p14:tracePt t="20699" x="5956300" y="2647950"/>
          <p14:tracePt t="20712" x="5948363" y="2647950"/>
          <p14:tracePt t="20713" x="5948363" y="2655888"/>
          <p14:tracePt t="20719" x="5940425" y="2655888"/>
          <p14:tracePt t="20723" x="5940425" y="2663825"/>
          <p14:tracePt t="20727" x="5932488" y="2663825"/>
          <p14:tracePt t="20733" x="5924550" y="2663825"/>
          <p14:tracePt t="20735" x="5924550" y="2671763"/>
          <p14:tracePt t="20739" x="5916613" y="2671763"/>
          <p14:tracePt t="20745" x="5908675" y="2671763"/>
          <p14:tracePt t="20751" x="5900738" y="2671763"/>
          <p14:tracePt t="20753" x="5900738" y="2679700"/>
          <p14:tracePt t="20758" x="5892800" y="2679700"/>
          <p14:tracePt t="20767" x="5884863" y="2679700"/>
          <p14:tracePt t="20929" x="5892800" y="2679700"/>
          <p14:tracePt t="20943" x="5900738" y="2679700"/>
          <p14:tracePt t="20953" x="5908675" y="2679700"/>
          <p14:tracePt t="20957" x="5908675" y="2671763"/>
          <p14:tracePt t="20974" x="5916613" y="2671763"/>
          <p14:tracePt t="21071" x="5924550" y="2671763"/>
          <p14:tracePt t="21087" x="5932488" y="2671763"/>
          <p14:tracePt t="21098" x="5940425" y="2671763"/>
          <p14:tracePt t="21107" x="5948363" y="2671763"/>
          <p14:tracePt t="21119" x="5956300" y="2671763"/>
          <p14:tracePt t="21127" x="5964238" y="2671763"/>
          <p14:tracePt t="21133" x="5972175" y="2671763"/>
          <p14:tracePt t="21135" x="5972175" y="2679700"/>
          <p14:tracePt t="21139" x="5980113" y="2679700"/>
          <p14:tracePt t="21143" x="5988050" y="2679700"/>
          <p14:tracePt t="21147" x="5995988" y="2679700"/>
          <p14:tracePt t="21153" x="6003925" y="2679700"/>
          <p14:tracePt t="21157" x="6011863" y="2679700"/>
          <p14:tracePt t="21161" x="6019800" y="2679700"/>
          <p14:tracePt t="21165" x="6027738" y="2687638"/>
          <p14:tracePt t="21169" x="6035675" y="2687638"/>
          <p14:tracePt t="21173" x="6043613" y="2687638"/>
          <p14:tracePt t="21177" x="6051550" y="2687638"/>
          <p14:tracePt t="21181" x="6059488" y="2687638"/>
          <p14:tracePt t="21185" x="6067425" y="2695575"/>
          <p14:tracePt t="21187" x="6075363" y="2695575"/>
          <p14:tracePt t="21191" x="6083300" y="2695575"/>
          <p14:tracePt t="21193" x="6091238" y="2695575"/>
          <p14:tracePt t="21197" x="6100763" y="2695575"/>
          <p14:tracePt t="21199" x="6108700" y="2695575"/>
          <p14:tracePt t="21201" x="6108700" y="2703513"/>
          <p14:tracePt t="21203" x="6116638" y="2703513"/>
          <p14:tracePt t="21205" x="6124575" y="2703513"/>
          <p14:tracePt t="21208" x="6132513" y="2703513"/>
          <p14:tracePt t="21211" x="6140450" y="2703513"/>
          <p14:tracePt t="21213" x="6148388" y="2703513"/>
          <p14:tracePt t="21215" x="6156325" y="2703513"/>
          <p14:tracePt t="21217" x="6164263" y="2711450"/>
          <p14:tracePt t="21219" x="6172200" y="2711450"/>
          <p14:tracePt t="21221" x="6180138" y="2711450"/>
          <p14:tracePt t="21225" x="6188075" y="2711450"/>
          <p14:tracePt t="21227" x="6196013" y="2711450"/>
          <p14:tracePt t="21229" x="6203950" y="2711450"/>
          <p14:tracePt t="21231" x="6211888" y="2711450"/>
          <p14:tracePt t="21233" x="6219825" y="2719388"/>
          <p14:tracePt t="21235" x="6227763" y="2719388"/>
          <p14:tracePt t="21237" x="6235700" y="2719388"/>
          <p14:tracePt t="21239" x="6243638" y="2719388"/>
          <p14:tracePt t="21241" x="6251575" y="2719388"/>
          <p14:tracePt t="21243" x="6259513" y="2727325"/>
          <p14:tracePt t="21247" x="6267450" y="2727325"/>
          <p14:tracePt t="21249" x="6275388" y="2727325"/>
          <p14:tracePt t="21251" x="6283325" y="2727325"/>
          <p14:tracePt t="21253" x="6291263" y="2735263"/>
          <p14:tracePt t="21255" x="6299200" y="2735263"/>
          <p14:tracePt t="21258" x="6307138" y="2735263"/>
          <p14:tracePt t="21259" x="6315075" y="2735263"/>
          <p14:tracePt t="21261" x="6323013" y="2735263"/>
          <p14:tracePt t="21263" x="6330950" y="2743200"/>
          <p14:tracePt t="21265" x="6338888" y="2743200"/>
          <p14:tracePt t="21267" x="6354763" y="2743200"/>
          <p14:tracePt t="21269" x="6362700" y="2743200"/>
          <p14:tracePt t="21271" x="6370638" y="2743200"/>
          <p14:tracePt t="21273" x="6378575" y="2743200"/>
          <p14:tracePt t="21275" x="6386513" y="2751138"/>
          <p14:tracePt t="21277" x="6394450" y="2751138"/>
          <p14:tracePt t="21279" x="6402388" y="2751138"/>
          <p14:tracePt t="21281" x="6418263" y="2751138"/>
          <p14:tracePt t="21283" x="6426200" y="2759075"/>
          <p14:tracePt t="21285" x="6434138" y="2759075"/>
          <p14:tracePt t="21287" x="6442075" y="2759075"/>
          <p14:tracePt t="21289" x="6451600" y="2767013"/>
          <p14:tracePt t="21291" x="6459538" y="2767013"/>
          <p14:tracePt t="21293" x="6467475" y="2767013"/>
          <p14:tracePt t="21295" x="6475413" y="2767013"/>
          <p14:tracePt t="21297" x="6483350" y="2774950"/>
          <p14:tracePt t="21299" x="6491288" y="2774950"/>
          <p14:tracePt t="21301" x="6499225" y="2774950"/>
          <p14:tracePt t="21303" x="6507163" y="2774950"/>
          <p14:tracePt t="21305" x="6515100" y="2774950"/>
          <p14:tracePt t="21307" x="6523038" y="2782888"/>
          <p14:tracePt t="21309" x="6530975" y="2782888"/>
          <p14:tracePt t="21311" x="6538913" y="2782888"/>
          <p14:tracePt t="21315" x="6546850" y="2782888"/>
          <p14:tracePt t="21317" x="6554788" y="2782888"/>
          <p14:tracePt t="21319" x="6554788" y="2790825"/>
          <p14:tracePt t="21321" x="6562725" y="2790825"/>
          <p14:tracePt t="21325" x="6570663" y="2790825"/>
          <p14:tracePt t="21329" x="6578600" y="2790825"/>
          <p14:tracePt t="21331" x="6578600" y="2798763"/>
          <p14:tracePt t="21335" x="6586538" y="2798763"/>
          <p14:tracePt t="21586" x="6594475" y="2798763"/>
          <p14:tracePt t="21604" x="6602413" y="2798763"/>
          <p14:tracePt t="21612" x="6610350" y="2798763"/>
          <p14:tracePt t="21613" x="6610350" y="2790825"/>
          <p14:tracePt t="21617" x="6618288" y="2790825"/>
          <p14:tracePt t="21623" x="6626225" y="2790825"/>
          <p14:tracePt t="21629" x="6634163" y="2790825"/>
          <p14:tracePt t="21633" x="6642100" y="2790825"/>
          <p14:tracePt t="21637" x="6650038" y="2790825"/>
          <p14:tracePt t="21641" x="6657975" y="2790825"/>
          <p14:tracePt t="21645" x="6665913" y="2790825"/>
          <p14:tracePt t="21647" x="6673850" y="2790825"/>
          <p14:tracePt t="21651" x="6681788" y="2790825"/>
          <p14:tracePt t="21653" x="6689725" y="2790825"/>
          <p14:tracePt t="21655" x="6697663" y="2790825"/>
          <p14:tracePt t="21657" x="6705600" y="2790825"/>
          <p14:tracePt t="21661" x="6713538" y="2790825"/>
          <p14:tracePt t="21665" x="6721475" y="2790825"/>
          <p14:tracePt t="21667" x="6729413" y="2798763"/>
          <p14:tracePt t="21671" x="6737350" y="2798763"/>
          <p14:tracePt t="21673" x="6745288" y="2798763"/>
          <p14:tracePt t="21677" x="6753225" y="2798763"/>
          <p14:tracePt t="21681" x="6761163" y="2798763"/>
          <p14:tracePt t="21685" x="6769100" y="2806700"/>
          <p14:tracePt t="21689" x="6777038" y="2806700"/>
          <p14:tracePt t="21693" x="6784975" y="2806700"/>
          <p14:tracePt t="21699" x="6794500" y="2806700"/>
          <p14:tracePt t="21705" x="6802438" y="2814638"/>
          <p14:tracePt t="21711" x="6810375" y="2814638"/>
          <p14:tracePt t="21719" x="6818313" y="2814638"/>
          <p14:tracePt t="21737" x="6826250" y="2814638"/>
          <p14:tracePt t="21812" x="6834188" y="2814638"/>
          <p14:tracePt t="21837" x="6842125" y="2814638"/>
          <p14:tracePt t="21874" x="6850063" y="2814638"/>
          <p14:tracePt t="21885" x="6850063" y="2822575"/>
          <p14:tracePt t="21887" x="6858000" y="2822575"/>
          <p14:tracePt t="21897" x="6865938" y="2822575"/>
          <p14:tracePt t="21909" x="6873875" y="2822575"/>
          <p14:tracePt t="21929" x="6881813" y="2822575"/>
          <p14:tracePt t="22024" x="6873875" y="2822575"/>
          <p14:tracePt t="22039" x="6865938" y="2822575"/>
          <p14:tracePt t="22041" x="6865938" y="2830513"/>
          <p14:tracePt t="22045" x="6858000" y="2830513"/>
          <p14:tracePt t="22049" x="6850063" y="2830513"/>
          <p14:tracePt t="22051" x="6842125" y="2830513"/>
          <p14:tracePt t="22053" x="6834188" y="2830513"/>
          <p14:tracePt t="22055" x="6826250" y="2830513"/>
          <p14:tracePt t="22057" x="6818313" y="2838450"/>
          <p14:tracePt t="22059" x="6810375" y="2838450"/>
          <p14:tracePt t="22061" x="6794500" y="2838450"/>
          <p14:tracePt t="22063" x="6784975" y="2838450"/>
          <p14:tracePt t="22065" x="6769100" y="2838450"/>
          <p14:tracePt t="22067" x="6753225" y="2838450"/>
          <p14:tracePt t="22069" x="6729413" y="2838450"/>
          <p14:tracePt t="22071" x="6705600" y="2838450"/>
          <p14:tracePt t="22073" x="6681788" y="2838450"/>
          <p14:tracePt t="22075" x="6657975" y="2838450"/>
          <p14:tracePt t="22077" x="6626225" y="2838450"/>
          <p14:tracePt t="22079" x="6610350" y="2838450"/>
          <p14:tracePt t="22081" x="6578600" y="2838450"/>
          <p14:tracePt t="22083" x="6546850" y="2838450"/>
          <p14:tracePt t="22085" x="6515100" y="2838450"/>
          <p14:tracePt t="22087" x="6475413" y="2838450"/>
          <p14:tracePt t="22089" x="6442075" y="2838450"/>
          <p14:tracePt t="22091" x="6402388" y="2838450"/>
          <p14:tracePt t="22093" x="6370638" y="2838450"/>
          <p14:tracePt t="22095" x="6330950" y="2838450"/>
          <p14:tracePt t="22097" x="6291263" y="2838450"/>
          <p14:tracePt t="22099" x="6251575" y="2838450"/>
          <p14:tracePt t="22101" x="6211888" y="2838450"/>
          <p14:tracePt t="22103" x="6164263" y="2846388"/>
          <p14:tracePt t="22105" x="6124575" y="2846388"/>
          <p14:tracePt t="22108" x="6067425" y="2854325"/>
          <p14:tracePt t="22109" x="6035675" y="2862263"/>
          <p14:tracePt t="22111" x="5988050" y="2862263"/>
          <p14:tracePt t="22113" x="5948363" y="2870200"/>
          <p14:tracePt t="22115" x="5900738" y="2878138"/>
          <p14:tracePt t="22117" x="5853113" y="2886075"/>
          <p14:tracePt t="22119" x="5805488" y="2894013"/>
          <p14:tracePt t="22121" x="5765800" y="2901950"/>
          <p14:tracePt t="22123" x="5716588" y="2901950"/>
          <p14:tracePt t="22125" x="5668963" y="2909888"/>
          <p14:tracePt t="22127" x="5629275" y="2919413"/>
          <p14:tracePt t="22129" x="5581650" y="2927350"/>
          <p14:tracePt t="22131" x="5534025" y="2935288"/>
          <p14:tracePt t="22133" x="5494338" y="2943225"/>
          <p14:tracePt t="22135" x="5446713" y="2943225"/>
          <p14:tracePt t="22137" x="5397500" y="2951163"/>
          <p14:tracePt t="22139" x="5357813" y="2959100"/>
          <p14:tracePt t="22141" x="5318125" y="2959100"/>
          <p14:tracePt t="22143" x="5278438" y="2967038"/>
          <p14:tracePt t="22145" x="5246688" y="2974975"/>
          <p14:tracePt t="22147" x="5207000" y="2974975"/>
          <p14:tracePt t="22149" x="5167313" y="2982913"/>
          <p14:tracePt t="22151" x="5135563" y="2982913"/>
          <p14:tracePt t="22153" x="5103813" y="2990850"/>
          <p14:tracePt t="22155" x="5072063" y="2990850"/>
          <p14:tracePt t="22157" x="5038725" y="2990850"/>
          <p14:tracePt t="22159" x="5006975" y="2998788"/>
          <p14:tracePt t="22161" x="4975225" y="2998788"/>
          <p14:tracePt t="22163" x="4951413" y="2998788"/>
          <p14:tracePt t="22165" x="4927600" y="2998788"/>
          <p14:tracePt t="22167" x="4895850" y="3006725"/>
          <p14:tracePt t="22169" x="4872038" y="3006725"/>
          <p14:tracePt t="22171" x="4856163" y="3006725"/>
          <p14:tracePt t="22173" x="4832350" y="3006725"/>
          <p14:tracePt t="22175" x="4816475" y="3006725"/>
          <p14:tracePt t="22177" x="4792663" y="3006725"/>
          <p14:tracePt t="22179" x="4776788" y="3006725"/>
          <p14:tracePt t="22181" x="4760913" y="3006725"/>
          <p14:tracePt t="22183" x="4745038" y="3006725"/>
          <p14:tracePt t="22185" x="4729163" y="3006725"/>
          <p14:tracePt t="22187" x="4713288" y="3006725"/>
          <p14:tracePt t="22189" x="4705350" y="3006725"/>
          <p14:tracePt t="22191" x="4687888" y="3006725"/>
          <p14:tracePt t="22193" x="4672013" y="3006725"/>
          <p14:tracePt t="22195" x="4664075" y="3006725"/>
          <p14:tracePt t="22197" x="4648200" y="3006725"/>
          <p14:tracePt t="22199" x="4640263" y="3006725"/>
          <p14:tracePt t="22201" x="4632325" y="3006725"/>
          <p14:tracePt t="22203" x="4624388" y="3014663"/>
          <p14:tracePt t="22205" x="4608513" y="3014663"/>
          <p14:tracePt t="22208" x="4600575" y="3014663"/>
          <p14:tracePt t="22209" x="4592638" y="3014663"/>
          <p14:tracePt t="22211" x="4584700" y="3022600"/>
          <p14:tracePt t="22213" x="4576763" y="3022600"/>
          <p14:tracePt t="22215" x="4568825" y="3022600"/>
          <p14:tracePt t="22217" x="4560888" y="3022600"/>
          <p14:tracePt t="22219" x="4552950" y="3030538"/>
          <p14:tracePt t="22221" x="4545013" y="3030538"/>
          <p14:tracePt t="22223" x="4537075" y="3030538"/>
          <p14:tracePt t="22225" x="4529138" y="3030538"/>
          <p14:tracePt t="22227" x="4521200" y="3038475"/>
          <p14:tracePt t="22229" x="4513263" y="3038475"/>
          <p14:tracePt t="22231" x="4505325" y="3038475"/>
          <p14:tracePt t="22233" x="4497388" y="3046413"/>
          <p14:tracePt t="22235" x="4489450" y="3046413"/>
          <p14:tracePt t="22237" x="4481513" y="3046413"/>
          <p14:tracePt t="22239" x="4473575" y="3054350"/>
          <p14:tracePt t="22241" x="4465638" y="3054350"/>
          <p14:tracePt t="22243" x="4457700" y="3062288"/>
          <p14:tracePt t="22245" x="4449763" y="3062288"/>
          <p14:tracePt t="22247" x="4441825" y="3062288"/>
          <p14:tracePt t="22249" x="4433888" y="3070225"/>
          <p14:tracePt t="22251" x="4425950" y="3070225"/>
          <p14:tracePt t="22253" x="4418013" y="3078163"/>
          <p14:tracePt t="22255" x="4410075" y="3086100"/>
          <p14:tracePt t="22258" x="4402138" y="3086100"/>
          <p14:tracePt t="22259" x="4394200" y="3094038"/>
          <p14:tracePt t="22261" x="4386263" y="3094038"/>
          <p14:tracePt t="22263" x="4370388" y="3101975"/>
          <p14:tracePt t="22265" x="4362450" y="3109913"/>
          <p14:tracePt t="22267" x="4352925" y="3109913"/>
          <p14:tracePt t="22269" x="4337050" y="3117850"/>
          <p14:tracePt t="22271" x="4321175" y="3125788"/>
          <p14:tracePt t="22273" x="4305300" y="3125788"/>
          <p14:tracePt t="22275" x="4297363" y="3133725"/>
          <p14:tracePt t="22277" x="4281488" y="3141663"/>
          <p14:tracePt t="22279" x="4265613" y="3141663"/>
          <p14:tracePt t="22281" x="4249738" y="3149600"/>
          <p14:tracePt t="22283" x="4233863" y="3157538"/>
          <p14:tracePt t="22285" x="4210050" y="3157538"/>
          <p14:tracePt t="22287" x="4194175" y="3165475"/>
          <p14:tracePt t="22289" x="4178300" y="3173413"/>
          <p14:tracePt t="22291" x="4154488" y="3181350"/>
          <p14:tracePt t="22293" x="4138613" y="3181350"/>
          <p14:tracePt t="22295" x="4122738" y="3189288"/>
          <p14:tracePt t="22297" x="4098925" y="3197225"/>
          <p14:tracePt t="22299" x="4083050" y="3197225"/>
          <p14:tracePt t="22301" x="4067175" y="3205163"/>
          <p14:tracePt t="22303" x="4051300" y="3213100"/>
          <p14:tracePt t="22305" x="4027488" y="3213100"/>
          <p14:tracePt t="22307" x="4011613" y="3221038"/>
          <p14:tracePt t="22309" x="3986213" y="3228975"/>
          <p14:tracePt t="22311" x="3970338" y="3228975"/>
          <p14:tracePt t="22313" x="3954463" y="3236913"/>
          <p14:tracePt t="22315" x="3930650" y="3236913"/>
          <p14:tracePt t="22317" x="3914775" y="3244850"/>
          <p14:tracePt t="22319" x="3898900" y="3244850"/>
          <p14:tracePt t="22321" x="3875088" y="3252788"/>
          <p14:tracePt t="22323" x="3859213" y="3252788"/>
          <p14:tracePt t="22325" x="3835400" y="3262313"/>
          <p14:tracePt t="22327" x="3819525" y="3270250"/>
          <p14:tracePt t="22329" x="3803650" y="3270250"/>
          <p14:tracePt t="22331" x="3779838" y="3270250"/>
          <p14:tracePt t="22333" x="3763963" y="3278188"/>
          <p14:tracePt t="22335" x="3748088" y="3278188"/>
          <p14:tracePt t="22337" x="3724275" y="3286125"/>
          <p14:tracePt t="22339" x="3708400" y="3286125"/>
          <p14:tracePt t="22341" x="3692525" y="3294063"/>
          <p14:tracePt t="22343" x="3676650" y="3294063"/>
          <p14:tracePt t="22345" x="3660775" y="3302000"/>
          <p14:tracePt t="22347" x="3643313" y="3309938"/>
          <p14:tracePt t="22349" x="3627438" y="3309938"/>
          <p14:tracePt t="22351" x="3611563" y="3309938"/>
          <p14:tracePt t="22353" x="3595688" y="3317875"/>
          <p14:tracePt t="22355" x="3579813" y="3317875"/>
          <p14:tracePt t="22358" x="3563938" y="3325813"/>
          <p14:tracePt t="22359" x="3556000" y="3325813"/>
          <p14:tracePt t="22361" x="3540125" y="3325813"/>
          <p14:tracePt t="22363" x="3524250" y="3325813"/>
          <p14:tracePt t="22365" x="3516313" y="3333750"/>
          <p14:tracePt t="22367" x="3500438" y="3333750"/>
          <p14:tracePt t="22369" x="3484563" y="3333750"/>
          <p14:tracePt t="22371" x="3476625" y="3333750"/>
          <p14:tracePt t="22373" x="3460750" y="3333750"/>
          <p14:tracePt t="22375" x="3452813" y="3333750"/>
          <p14:tracePt t="22377" x="3436938" y="3341688"/>
          <p14:tracePt t="22379" x="3429000" y="3341688"/>
          <p14:tracePt t="22381" x="3421063" y="3341688"/>
          <p14:tracePt t="22383" x="3413125" y="3341688"/>
          <p14:tracePt t="22385" x="3397250" y="3341688"/>
          <p14:tracePt t="22387" x="3389313" y="3341688"/>
          <p14:tracePt t="22389" x="3381375" y="3341688"/>
          <p14:tracePt t="22391" x="3373438" y="3341688"/>
          <p14:tracePt t="22393" x="3365500" y="3341688"/>
          <p14:tracePt t="22395" x="3349625" y="3341688"/>
          <p14:tracePt t="22397" x="3341688" y="3341688"/>
          <p14:tracePt t="22399" x="3333750" y="3341688"/>
          <p14:tracePt t="22401" x="3325813" y="3341688"/>
          <p14:tracePt t="22403" x="3317875" y="3341688"/>
          <p14:tracePt t="22405" x="3308350" y="3341688"/>
          <p14:tracePt t="22407" x="3300413" y="3341688"/>
          <p14:tracePt t="22409" x="3292475" y="3341688"/>
          <p14:tracePt t="22411" x="3284538" y="3341688"/>
          <p14:tracePt t="22413" x="3276600" y="3341688"/>
          <p14:tracePt t="22415" x="3268663" y="3341688"/>
          <p14:tracePt t="22417" x="3260725" y="3341688"/>
          <p14:tracePt t="22419" x="3252788" y="3341688"/>
          <p14:tracePt t="22421" x="3244850" y="3333750"/>
          <p14:tracePt t="22423" x="3236913" y="3333750"/>
          <p14:tracePt t="22427" x="3228975" y="3333750"/>
          <p14:tracePt t="22429" x="3221038" y="3333750"/>
          <p14:tracePt t="22431" x="3213100" y="3333750"/>
          <p14:tracePt t="22433" x="3205163" y="3333750"/>
          <p14:tracePt t="22435" x="3197225" y="3333750"/>
          <p14:tracePt t="22437" x="3189288" y="3325813"/>
          <p14:tracePt t="22441" x="3181350" y="3325813"/>
          <p14:tracePt t="22443" x="3173413" y="3325813"/>
          <p14:tracePt t="22445" x="3165475" y="3317875"/>
          <p14:tracePt t="22449" x="3157538" y="3317875"/>
          <p14:tracePt t="22451" x="3149600" y="3317875"/>
          <p14:tracePt t="22453" x="3141663" y="3309938"/>
          <p14:tracePt t="22455" x="3133725" y="3309938"/>
          <p14:tracePt t="22458" x="3125788" y="3309938"/>
          <p14:tracePt t="22459" x="3117850" y="3302000"/>
          <p14:tracePt t="22461" x="3109913" y="3302000"/>
          <p14:tracePt t="22463" x="3101975" y="3302000"/>
          <p14:tracePt t="22465" x="3094038" y="3294063"/>
          <p14:tracePt t="22467" x="3086100" y="3294063"/>
          <p14:tracePt t="22469" x="3078163" y="3294063"/>
          <p14:tracePt t="22471" x="3070225" y="3286125"/>
          <p14:tracePt t="22473" x="3062288" y="3286125"/>
          <p14:tracePt t="22475" x="3046413" y="3286125"/>
          <p14:tracePt t="22477" x="3038475" y="3278188"/>
          <p14:tracePt t="22479" x="3030538" y="3278188"/>
          <p14:tracePt t="22481" x="3022600" y="3278188"/>
          <p14:tracePt t="22483" x="3006725" y="3270250"/>
          <p14:tracePt t="22485" x="2998788" y="3270250"/>
          <p14:tracePt t="22487" x="2990850" y="3262313"/>
          <p14:tracePt t="22489" x="2974975" y="3262313"/>
          <p14:tracePt t="22491" x="2967038" y="3262313"/>
          <p14:tracePt t="22493" x="2957513" y="3252788"/>
          <p14:tracePt t="22495" x="2941638" y="3252788"/>
          <p14:tracePt t="22497" x="2933700" y="3244850"/>
          <p14:tracePt t="22499" x="2925763" y="3244850"/>
          <p14:tracePt t="22501" x="2909888" y="3236913"/>
          <p14:tracePt t="22503" x="2901950" y="3236913"/>
          <p14:tracePt t="22505" x="2894013" y="3228975"/>
          <p14:tracePt t="22508" x="2878138" y="3228975"/>
          <p14:tracePt t="22509" x="2870200" y="3221038"/>
          <p14:tracePt t="22511" x="2862263" y="3221038"/>
          <p14:tracePt t="22513" x="2854325" y="3213100"/>
          <p14:tracePt t="22515" x="2846388" y="3213100"/>
          <p14:tracePt t="22517" x="2838450" y="3213100"/>
          <p14:tracePt t="22519" x="2830513" y="3205163"/>
          <p14:tracePt t="22521" x="2822575" y="3205163"/>
          <p14:tracePt t="22523" x="2814638" y="3197225"/>
          <p14:tracePt t="22525" x="2806700" y="3189288"/>
          <p14:tracePt t="22527" x="2798763" y="3189288"/>
          <p14:tracePt t="22529" x="2790825" y="3181350"/>
          <p14:tracePt t="22531" x="2782888" y="3181350"/>
          <p14:tracePt t="22533" x="2774950" y="3173413"/>
          <p14:tracePt t="22535" x="2767013" y="3173413"/>
          <p14:tracePt t="22537" x="2767013" y="3165475"/>
          <p14:tracePt t="22539" x="2759075" y="3165475"/>
          <p14:tracePt t="22541" x="2751138" y="3157538"/>
          <p14:tracePt t="22543" x="2743200" y="3149600"/>
          <p14:tracePt t="22547" x="2735263" y="3141663"/>
          <p14:tracePt t="22549" x="2727325" y="3141663"/>
          <p14:tracePt t="22551" x="2727325" y="3133725"/>
          <p14:tracePt t="22553" x="2719388" y="3133725"/>
          <p14:tracePt t="22555" x="2711450" y="3125788"/>
          <p14:tracePt t="22559" x="2703513" y="3117850"/>
          <p14:tracePt t="22561" x="2695575" y="3117850"/>
          <p14:tracePt t="22563" x="2695575" y="3109913"/>
          <p14:tracePt t="22565" x="2687638" y="3109913"/>
          <p14:tracePt t="22567" x="2687638" y="3101975"/>
          <p14:tracePt t="22569" x="2679700" y="3101975"/>
          <p14:tracePt t="22571" x="2671763" y="3094038"/>
          <p14:tracePt t="22573" x="2671763" y="3086100"/>
          <p14:tracePt t="22575" x="2663825" y="3086100"/>
          <p14:tracePt t="22577" x="2655888" y="3078163"/>
          <p14:tracePt t="22579" x="2655888" y="3070225"/>
          <p14:tracePt t="22581" x="2647950" y="3062288"/>
          <p14:tracePt t="22583" x="2640013" y="3062288"/>
          <p14:tracePt t="22585" x="2632075" y="3054350"/>
          <p14:tracePt t="22587" x="2624138" y="3046413"/>
          <p14:tracePt t="22589" x="2624138" y="3038475"/>
          <p14:tracePt t="22591" x="2616200" y="3038475"/>
          <p14:tracePt t="22593" x="2606675" y="3030538"/>
          <p14:tracePt t="22595" x="2598738" y="3022600"/>
          <p14:tracePt t="22597" x="2598738" y="3014663"/>
          <p14:tracePt t="22599" x="2590800" y="3006725"/>
          <p14:tracePt t="22601" x="2582863" y="3006725"/>
          <p14:tracePt t="22603" x="2574925" y="2998788"/>
          <p14:tracePt t="22605" x="2574925" y="2990850"/>
          <p14:tracePt t="22607" x="2566988" y="2982913"/>
          <p14:tracePt t="22609" x="2559050" y="2982913"/>
          <p14:tracePt t="22611" x="2559050" y="2974975"/>
          <p14:tracePt t="22613" x="2551113" y="2967038"/>
          <p14:tracePt t="22617" x="2543175" y="2959100"/>
          <p14:tracePt t="22619" x="2535238" y="2951163"/>
          <p14:tracePt t="22623" x="2527300" y="2943225"/>
          <p14:tracePt t="22627" x="2519363" y="2935288"/>
          <p14:tracePt t="22629" x="2519363" y="2927350"/>
          <p14:tracePt t="22631" x="2511425" y="2927350"/>
          <p14:tracePt t="22633" x="2511425" y="2919413"/>
          <p14:tracePt t="22635" x="2503488" y="2919413"/>
          <p14:tracePt t="22637" x="2503488" y="2909888"/>
          <p14:tracePt t="22639" x="2495550" y="2909888"/>
          <p14:tracePt t="22641" x="2495550" y="2901950"/>
          <p14:tracePt t="22643" x="2487613" y="2901950"/>
          <p14:tracePt t="22645" x="2487613" y="2894013"/>
          <p14:tracePt t="22647" x="2479675" y="2894013"/>
          <p14:tracePt t="22649" x="2479675" y="2886075"/>
          <p14:tracePt t="22653" x="2471738" y="2886075"/>
          <p14:tracePt t="22655" x="2471738" y="2878138"/>
          <p14:tracePt t="22658" x="2463800" y="2878138"/>
          <p14:tracePt t="22661" x="2463800" y="2870200"/>
          <p14:tracePt t="22663" x="2455863" y="2870200"/>
          <p14:tracePt t="22667" x="2455863" y="2862263"/>
          <p14:tracePt t="22669" x="2447925" y="2862263"/>
          <p14:tracePt t="22675" x="2447925" y="2854325"/>
          <p14:tracePt t="22679" x="2439988" y="2854325"/>
          <p14:tracePt t="22687" x="2439988" y="2846388"/>
          <p14:tracePt t="22703" x="2432050" y="2846388"/>
          <p14:tracePt t="22739" x="2432050" y="2838450"/>
          <p14:tracePt t="22759" x="2424113" y="2838450"/>
          <p14:tracePt t="22777" x="2424113" y="2830513"/>
          <p14:tracePt t="23083" x="2416175" y="2830513"/>
          <p14:tracePt t="23085" x="2416175" y="2822575"/>
          <p14:tracePt t="23153" x="2408238" y="2822575"/>
          <p14:tracePt t="23167" x="2400300" y="2822575"/>
          <p14:tracePt t="23173" x="2392363" y="2822575"/>
          <p14:tracePt t="23179" x="2384425" y="2822575"/>
          <p14:tracePt t="23187" x="2376488" y="2822575"/>
          <p14:tracePt t="23191" x="2368550" y="2822575"/>
          <p14:tracePt t="23197" x="2360613" y="2822575"/>
          <p14:tracePt t="23203" x="2352675" y="2822575"/>
          <p14:tracePt t="23207" x="2344738" y="2822575"/>
          <p14:tracePt t="23211" x="2336800" y="2822575"/>
          <p14:tracePt t="23215" x="2328863" y="2822575"/>
          <p14:tracePt t="23219" x="2320925" y="2822575"/>
          <p14:tracePt t="23223" x="2312988" y="2822575"/>
          <p14:tracePt t="23225" x="2305050" y="2822575"/>
          <p14:tracePt t="23229" x="2297113" y="2822575"/>
          <p14:tracePt t="23231" x="2289175" y="2822575"/>
          <p14:tracePt t="23233" x="2289175" y="2830513"/>
          <p14:tracePt t="23235" x="2281238" y="2830513"/>
          <p14:tracePt t="23237" x="2273300" y="2830513"/>
          <p14:tracePt t="23241" x="2265363" y="2830513"/>
          <p14:tracePt t="23245" x="2255838" y="2830513"/>
          <p14:tracePt t="23247" x="2247900" y="2830513"/>
          <p14:tracePt t="23251" x="2239963" y="2830513"/>
          <p14:tracePt t="23253" x="2239963" y="2838450"/>
          <p14:tracePt t="23255" x="2232025" y="2838450"/>
          <p14:tracePt t="23259" x="2224088" y="2838450"/>
          <p14:tracePt t="23263" x="2216150" y="2838450"/>
          <p14:tracePt t="23265" x="2208213" y="2838450"/>
          <p14:tracePt t="23267" x="2208213" y="2846388"/>
          <p14:tracePt t="23269" x="2200275" y="2846388"/>
          <p14:tracePt t="23273" x="2192338" y="2846388"/>
          <p14:tracePt t="23277" x="2184400" y="2846388"/>
          <p14:tracePt t="23281" x="2176463" y="2854325"/>
          <p14:tracePt t="23283" x="2168525" y="2854325"/>
          <p14:tracePt t="23287" x="2160588" y="2854325"/>
          <p14:tracePt t="23291" x="2152650" y="2854325"/>
          <p14:tracePt t="23293" x="2144713" y="2854325"/>
          <p14:tracePt t="23297" x="2136775" y="2854325"/>
          <p14:tracePt t="23299" x="2136775" y="2862263"/>
          <p14:tracePt t="23301" x="2128838" y="2862263"/>
          <p14:tracePt t="23305" x="2120900" y="2862263"/>
          <p14:tracePt t="23311" x="2112963" y="2862263"/>
          <p14:tracePt t="23315" x="2105025" y="2870200"/>
          <p14:tracePt t="23321" x="2097088" y="2870200"/>
          <p14:tracePt t="23329" x="2089150" y="2870200"/>
          <p14:tracePt t="23337" x="2081213" y="2878138"/>
          <p14:tracePt t="23347" x="2073275" y="2878138"/>
          <p14:tracePt t="23358" x="2065338" y="2878138"/>
          <p14:tracePt t="23361" x="2065338" y="2886075"/>
          <p14:tracePt t="23365" x="2057400" y="2886075"/>
          <p14:tracePt t="23371" x="2049463" y="2886075"/>
          <p14:tracePt t="23375" x="2041525" y="2894013"/>
          <p14:tracePt t="23379" x="2033588" y="2894013"/>
          <p14:tracePt t="23383" x="2025650" y="2894013"/>
          <p14:tracePt t="23385" x="2025650" y="2901950"/>
          <p14:tracePt t="23387" x="2017713" y="2901950"/>
          <p14:tracePt t="23393" x="2009775" y="2901950"/>
          <p14:tracePt t="23395" x="2009775" y="2909888"/>
          <p14:tracePt t="23397" x="2001838" y="2909888"/>
          <p14:tracePt t="23401" x="1993900" y="2909888"/>
          <p14:tracePt t="23405" x="1985963" y="2909888"/>
          <p14:tracePt t="23409" x="1985963" y="2919413"/>
          <p14:tracePt t="23411" x="1978025" y="2919413"/>
          <p14:tracePt t="23415" x="1970088" y="2919413"/>
          <p14:tracePt t="23421" x="1962150" y="2919413"/>
          <p14:tracePt t="23425" x="1954213" y="2919413"/>
          <p14:tracePt t="23431" x="1946275" y="2919413"/>
          <p14:tracePt t="23437" x="1938338" y="2919413"/>
          <p14:tracePt t="23443" x="1930400" y="2919413"/>
          <p14:tracePt t="23451" x="1922463" y="2919413"/>
          <p14:tracePt t="23455" x="1922463" y="2927350"/>
          <p14:tracePt t="23461" x="1912938" y="2927350"/>
          <p14:tracePt t="23475" x="1905000" y="2927350"/>
          <p14:tracePt t="23487" x="1897063" y="2927350"/>
          <p14:tracePt t="23499" x="1889125" y="2927350"/>
          <p14:tracePt t="23521" x="1881188" y="2927350"/>
          <p14:tracePt t="23533" x="1881188" y="2935288"/>
          <p14:tracePt t="24563" x="1881188" y="2927350"/>
          <p14:tracePt t="24567" x="1873250" y="2927350"/>
          <p14:tracePt t="24581" x="1865313" y="2927350"/>
          <p14:tracePt t="24593" x="1857375" y="2927350"/>
          <p14:tracePt t="24605" x="1849438" y="2927350"/>
          <p14:tracePt t="24621" x="1841500" y="2927350"/>
          <p14:tracePt t="24675" x="1833563" y="2927350"/>
          <p14:tracePt t="24681" x="1833563" y="2935288"/>
          <p14:tracePt t="24703" x="1825625" y="2935288"/>
          <p14:tracePt t="24775" x="1825625" y="2943225"/>
          <p14:tracePt t="24781" x="1817688" y="2943225"/>
          <p14:tracePt t="24785" x="1817688" y="2951163"/>
          <p14:tracePt t="24787" x="1809750" y="2951163"/>
          <p14:tracePt t="24793" x="1801813" y="2959100"/>
          <p14:tracePt t="24801" x="1793875" y="2967038"/>
          <p14:tracePt t="24807" x="1785938" y="2967038"/>
          <p14:tracePt t="24811" x="1785938" y="2974975"/>
          <p14:tracePt t="24819" x="1778000" y="2974975"/>
          <p14:tracePt t="24835" x="1778000" y="2982913"/>
          <p14:tracePt t="24851" x="1778000" y="2990850"/>
          <p14:tracePt t="24855" x="1785938" y="2990850"/>
          <p14:tracePt t="24857" x="1785938" y="2998788"/>
          <p14:tracePt t="24863" x="1785938" y="3006725"/>
          <p14:tracePt t="24865" x="1793875" y="3006725"/>
          <p14:tracePt t="24867" x="1793875" y="3014663"/>
          <p14:tracePt t="24869" x="1801813" y="3014663"/>
          <p14:tracePt t="24871" x="1801813" y="3022600"/>
          <p14:tracePt t="24873" x="1809750" y="3030538"/>
          <p14:tracePt t="24875" x="1817688" y="3030538"/>
          <p14:tracePt t="24877" x="1825625" y="3038475"/>
          <p14:tracePt t="24881" x="1833563" y="3046413"/>
          <p14:tracePt t="24883" x="1841500" y="3046413"/>
          <p14:tracePt t="24885" x="1849438" y="3046413"/>
          <p14:tracePt t="24887" x="1865313" y="3054350"/>
          <p14:tracePt t="24889" x="1873250" y="3054350"/>
          <p14:tracePt t="24891" x="1881188" y="3062288"/>
          <p14:tracePt t="24893" x="1889125" y="3062288"/>
          <p14:tracePt t="24895" x="1897063" y="3070225"/>
          <p14:tracePt t="24897" x="1912938" y="3070225"/>
          <p14:tracePt t="24899" x="1922463" y="3078163"/>
          <p14:tracePt t="24901" x="1938338" y="3078163"/>
          <p14:tracePt t="24903" x="1946275" y="3078163"/>
          <p14:tracePt t="24905" x="1962150" y="3086100"/>
          <p14:tracePt t="24907" x="1978025" y="3086100"/>
          <p14:tracePt t="24909" x="1985963" y="3086100"/>
          <p14:tracePt t="24911" x="2001838" y="3094038"/>
          <p14:tracePt t="24913" x="2017713" y="3094038"/>
          <p14:tracePt t="24915" x="2033588" y="3101975"/>
          <p14:tracePt t="24917" x="2057400" y="3101975"/>
          <p14:tracePt t="24919" x="2065338" y="3109913"/>
          <p14:tracePt t="24921" x="2089150" y="3109913"/>
          <p14:tracePt t="24923" x="2105025" y="3109913"/>
          <p14:tracePt t="24925" x="2120900" y="3117850"/>
          <p14:tracePt t="24927" x="2144713" y="3117850"/>
          <p14:tracePt t="24929" x="2160588" y="3117850"/>
          <p14:tracePt t="24931" x="2176463" y="3125788"/>
          <p14:tracePt t="24933" x="2200275" y="3125788"/>
          <p14:tracePt t="24935" x="2216150" y="3125788"/>
          <p14:tracePt t="24937" x="2247900" y="3133725"/>
          <p14:tracePt t="24939" x="2265363" y="3133725"/>
          <p14:tracePt t="24941" x="2281238" y="3133725"/>
          <p14:tracePt t="24943" x="2305050" y="3133725"/>
          <p14:tracePt t="24945" x="2320925" y="3133725"/>
          <p14:tracePt t="24947" x="2352675" y="3141663"/>
          <p14:tracePt t="24949" x="2368550" y="3141663"/>
          <p14:tracePt t="24951" x="2384425" y="3141663"/>
          <p14:tracePt t="24953" x="2408238" y="3141663"/>
          <p14:tracePt t="24955" x="2424113" y="3141663"/>
          <p14:tracePt t="24957" x="2455863" y="3141663"/>
          <p14:tracePt t="24959" x="2471738" y="3141663"/>
          <p14:tracePt t="24961" x="2487613" y="3149600"/>
          <p14:tracePt t="24963" x="2511425" y="3149600"/>
          <p14:tracePt t="24965" x="2527300" y="3149600"/>
          <p14:tracePt t="24974" x="2606675" y="3149600"/>
          <p14:tracePt t="24975" x="2632075" y="3149600"/>
          <p14:tracePt t="24977" x="2655888" y="3149600"/>
          <p14:tracePt t="24979" x="2663825" y="3157538"/>
          <p14:tracePt t="24981" x="2687638" y="3157538"/>
          <p14:tracePt t="24983" x="2703513" y="3157538"/>
          <p14:tracePt t="24985" x="2727325" y="3157538"/>
          <p14:tracePt t="24987" x="2751138" y="3157538"/>
          <p14:tracePt t="24989" x="2759075" y="3157538"/>
          <p14:tracePt t="24991" x="2774950" y="3157538"/>
          <p14:tracePt t="24993" x="2798763" y="3165475"/>
          <p14:tracePt t="24995" x="2814638" y="3165475"/>
          <p14:tracePt t="24997" x="2838450" y="3165475"/>
          <p14:tracePt t="24999" x="2846388" y="3165475"/>
          <p14:tracePt t="25001" x="2862263" y="3165475"/>
          <p14:tracePt t="25003" x="2886075" y="3165475"/>
          <p14:tracePt t="25005" x="2901950" y="3173413"/>
          <p14:tracePt t="25007" x="2917825" y="3173413"/>
          <p14:tracePt t="25009" x="2933700" y="3173413"/>
          <p14:tracePt t="25011" x="2941638" y="3173413"/>
          <p14:tracePt t="25013" x="2957513" y="3173413"/>
          <p14:tracePt t="25015" x="2974975" y="3173413"/>
          <p14:tracePt t="25017" x="2998788" y="3173413"/>
          <p14:tracePt t="25019" x="3006725" y="3173413"/>
          <p14:tracePt t="25021" x="3022600" y="3173413"/>
          <p14:tracePt t="25023" x="3030538" y="3173413"/>
          <p14:tracePt t="25025" x="3046413" y="3173413"/>
          <p14:tracePt t="25027" x="3062288" y="3173413"/>
          <p14:tracePt t="25029" x="3070225" y="3173413"/>
          <p14:tracePt t="25031" x="3086100" y="3173413"/>
          <p14:tracePt t="25033" x="3094038" y="3173413"/>
          <p14:tracePt t="25035" x="3101975" y="3173413"/>
          <p14:tracePt t="25037" x="3117850" y="3173413"/>
          <p14:tracePt t="25039" x="3125788" y="3173413"/>
          <p14:tracePt t="25041" x="3133725" y="3173413"/>
          <p14:tracePt t="25043" x="3149600" y="3173413"/>
          <p14:tracePt t="25045" x="3157538" y="3173413"/>
          <p14:tracePt t="25047" x="3165475" y="3173413"/>
          <p14:tracePt t="25049" x="3173413" y="3173413"/>
          <p14:tracePt t="25051" x="3181350" y="3173413"/>
          <p14:tracePt t="25053" x="3189288" y="3173413"/>
          <p14:tracePt t="25055" x="3197225" y="3173413"/>
          <p14:tracePt t="25057" x="3205163" y="3173413"/>
          <p14:tracePt t="25059" x="3213100" y="3173413"/>
          <p14:tracePt t="25061" x="3221038" y="3173413"/>
          <p14:tracePt t="25063" x="3228975" y="3173413"/>
          <p14:tracePt t="25065" x="3236913" y="3173413"/>
          <p14:tracePt t="25067" x="3244850" y="3173413"/>
          <p14:tracePt t="25071" x="3252788" y="3173413"/>
          <p14:tracePt t="25075" x="3260725" y="3165475"/>
          <p14:tracePt t="25077" x="3268663" y="3165475"/>
          <p14:tracePt t="25083" x="3276600" y="3165475"/>
          <p14:tracePt t="25089" x="3284538" y="3165475"/>
          <p14:tracePt t="25099" x="3292475" y="3165475"/>
          <p14:tracePt t="25359" x="3300413" y="3165475"/>
          <p14:tracePt t="25367" x="3308350" y="3165475"/>
          <p14:tracePt t="25373" x="3317875" y="3165475"/>
          <p14:tracePt t="25375" x="3325813" y="3165475"/>
          <p14:tracePt t="25379" x="3333750" y="3165475"/>
          <p14:tracePt t="25381" x="3341688" y="3165475"/>
          <p14:tracePt t="25383" x="3349625" y="3165475"/>
          <p14:tracePt t="25385" x="3357563" y="3165475"/>
          <p14:tracePt t="25387" x="3365500" y="3165475"/>
          <p14:tracePt t="25391" x="3381375" y="3165475"/>
          <p14:tracePt t="25393" x="3389313" y="3173413"/>
          <p14:tracePt t="25395" x="3397250" y="3173413"/>
          <p14:tracePt t="25397" x="3405188" y="3173413"/>
          <p14:tracePt t="25399" x="3413125" y="3173413"/>
          <p14:tracePt t="25401" x="3429000" y="3173413"/>
          <p14:tracePt t="25403" x="3436938" y="3173413"/>
          <p14:tracePt t="25405" x="3444875" y="3173413"/>
          <p14:tracePt t="25407" x="3460750" y="3173413"/>
          <p14:tracePt t="25409" x="3468688" y="3173413"/>
          <p14:tracePt t="25411" x="3476625" y="3173413"/>
          <p14:tracePt t="25413" x="3492500" y="3181350"/>
          <p14:tracePt t="25415" x="3500438" y="3181350"/>
          <p14:tracePt t="25417" x="3516313" y="3181350"/>
          <p14:tracePt t="25419" x="3524250" y="3181350"/>
          <p14:tracePt t="25421" x="3540125" y="3181350"/>
          <p14:tracePt t="25423" x="3548063" y="3181350"/>
          <p14:tracePt t="25425" x="3563938" y="3189288"/>
          <p14:tracePt t="25427" x="3579813" y="3189288"/>
          <p14:tracePt t="25429" x="3587750" y="3189288"/>
          <p14:tracePt t="25431" x="3603625" y="3189288"/>
          <p14:tracePt t="25433" x="3619500" y="3189288"/>
          <p14:tracePt t="25435" x="3627438" y="3189288"/>
          <p14:tracePt t="25437" x="3651250" y="3189288"/>
          <p14:tracePt t="25439" x="3660775" y="3197225"/>
          <p14:tracePt t="25441" x="3676650" y="3197225"/>
          <p14:tracePt t="25443" x="3684588" y="3197225"/>
          <p14:tracePt t="25445" x="3700463" y="3197225"/>
          <p14:tracePt t="25447" x="3716338" y="3197225"/>
          <p14:tracePt t="25449" x="3724275" y="3197225"/>
          <p14:tracePt t="25451" x="3740150" y="3197225"/>
          <p14:tracePt t="25453" x="3756025" y="3197225"/>
          <p14:tracePt t="25455" x="3763963" y="3197225"/>
          <p14:tracePt t="25457" x="3779838" y="3197225"/>
          <p14:tracePt t="25459" x="3787775" y="3197225"/>
          <p14:tracePt t="25461" x="3803650" y="3205163"/>
          <p14:tracePt t="25463" x="3811588" y="3205163"/>
          <p14:tracePt t="25465" x="3827463" y="3205163"/>
          <p14:tracePt t="25467" x="3835400" y="3205163"/>
          <p14:tracePt t="25469" x="3843338" y="3205163"/>
          <p14:tracePt t="25471" x="3859213" y="3205163"/>
          <p14:tracePt t="25473" x="3867150" y="3205163"/>
          <p14:tracePt t="25475" x="3875088" y="3205163"/>
          <p14:tracePt t="25477" x="3883025" y="3205163"/>
          <p14:tracePt t="25479" x="3890963" y="3205163"/>
          <p14:tracePt t="25481" x="3898900" y="3205163"/>
          <p14:tracePt t="25483" x="3906838" y="3205163"/>
          <p14:tracePt t="25485" x="3914775" y="3205163"/>
          <p14:tracePt t="25487" x="3930650" y="3205163"/>
          <p14:tracePt t="25491" x="3938588" y="3205163"/>
          <p14:tracePt t="25493" x="3946525" y="3205163"/>
          <p14:tracePt t="25495" x="3954463" y="3205163"/>
          <p14:tracePt t="25497" x="3962400" y="3205163"/>
          <p14:tracePt t="25499" x="3970338" y="3205163"/>
          <p14:tracePt t="25501" x="3978275" y="3205163"/>
          <p14:tracePt t="25503" x="3986213" y="3205163"/>
          <p14:tracePt t="25505" x="3994150" y="3205163"/>
          <p14:tracePt t="25507" x="4002088" y="3205163"/>
          <p14:tracePt t="25509" x="4011613" y="3205163"/>
          <p14:tracePt t="25513" x="4019550" y="3213100"/>
          <p14:tracePt t="25515" x="4027488" y="3213100"/>
          <p14:tracePt t="25517" x="4035425" y="3213100"/>
          <p14:tracePt t="25521" x="4043363" y="3213100"/>
          <p14:tracePt t="25523" x="4051300" y="3213100"/>
          <p14:tracePt t="25525" x="4059238" y="3213100"/>
          <p14:tracePt t="25529" x="4067175" y="3213100"/>
          <p14:tracePt t="25533" x="4075113" y="3213100"/>
          <p14:tracePt t="25535" x="4083050" y="3213100"/>
          <p14:tracePt t="25539" x="4090988" y="3213100"/>
          <p14:tracePt t="25543" x="4098925" y="3213100"/>
          <p14:tracePt t="25547" x="4106863" y="3213100"/>
          <p14:tracePt t="25551" x="4114800" y="3213100"/>
          <p14:tracePt t="25557" x="4122738" y="3213100"/>
          <p14:tracePt t="25563" x="4130675" y="3213100"/>
          <p14:tracePt t="25655" x="4138613" y="3213100"/>
          <p14:tracePt t="25667" x="4146550" y="3213100"/>
          <p14:tracePt t="25673" x="4154488" y="3213100"/>
          <p14:tracePt t="25677" x="4162425" y="3213100"/>
          <p14:tracePt t="25679" x="4170363" y="3213100"/>
          <p14:tracePt t="25683" x="4178300" y="3213100"/>
          <p14:tracePt t="25685" x="4186238" y="3213100"/>
          <p14:tracePt t="25687" x="4194175" y="3213100"/>
          <p14:tracePt t="25691" x="4202113" y="3213100"/>
          <p14:tracePt t="25693" x="4210050" y="3205163"/>
          <p14:tracePt t="25695" x="4217988" y="3205163"/>
          <p14:tracePt t="25697" x="4225925" y="3205163"/>
          <p14:tracePt t="25699" x="4233863" y="3205163"/>
          <p14:tracePt t="25701" x="4241800" y="3213100"/>
          <p14:tracePt t="25703" x="4249738" y="3213100"/>
          <p14:tracePt t="25705" x="4257675" y="3213100"/>
          <p14:tracePt t="25707" x="4265613" y="3213100"/>
          <p14:tracePt t="25709" x="4273550" y="3213100"/>
          <p14:tracePt t="25711" x="4281488" y="3213100"/>
          <p14:tracePt t="25713" x="4289425" y="3213100"/>
          <p14:tracePt t="25715" x="4297363" y="3213100"/>
          <p14:tracePt t="25717" x="4313238" y="3213100"/>
          <p14:tracePt t="25719" x="4321175" y="3213100"/>
          <p14:tracePt t="25721" x="4329113" y="3213100"/>
          <p14:tracePt t="25723" x="4337050" y="3213100"/>
          <p14:tracePt t="25725" x="4352925" y="3213100"/>
          <p14:tracePt t="25727" x="4362450" y="3213100"/>
          <p14:tracePt t="25729" x="4370388" y="3213100"/>
          <p14:tracePt t="25731" x="4386263" y="3213100"/>
          <p14:tracePt t="25733" x="4394200" y="3221038"/>
          <p14:tracePt t="25735" x="4402138" y="3221038"/>
          <p14:tracePt t="25737" x="4418013" y="3221038"/>
          <p14:tracePt t="25739" x="4425950" y="3221038"/>
          <p14:tracePt t="25741" x="4441825" y="3221038"/>
          <p14:tracePt t="25743" x="4449763" y="3221038"/>
          <p14:tracePt t="25745" x="4457700" y="3221038"/>
          <p14:tracePt t="25747" x="4473575" y="3221038"/>
          <p14:tracePt t="25749" x="4481513" y="3221038"/>
          <p14:tracePt t="25751" x="4489450" y="3221038"/>
          <p14:tracePt t="25753" x="4505325" y="3221038"/>
          <p14:tracePt t="25755" x="4513263" y="3221038"/>
          <p14:tracePt t="25757" x="4521200" y="3221038"/>
          <p14:tracePt t="25759" x="4529138" y="3221038"/>
          <p14:tracePt t="25761" x="4545013" y="3221038"/>
          <p14:tracePt t="25763" x="4552950" y="3221038"/>
          <p14:tracePt t="25765" x="4560888" y="3221038"/>
          <p14:tracePt t="25767" x="4576763" y="3221038"/>
          <p14:tracePt t="25771" x="4592638" y="3221038"/>
          <p14:tracePt t="25773" x="4600575" y="3221038"/>
          <p14:tracePt t="25775" x="4608513" y="3221038"/>
          <p14:tracePt t="25777" x="4616450" y="3221038"/>
          <p14:tracePt t="25779" x="4624388" y="3221038"/>
          <p14:tracePt t="25781" x="4632325" y="3221038"/>
          <p14:tracePt t="25783" x="4640263" y="3221038"/>
          <p14:tracePt t="25785" x="4648200" y="3221038"/>
          <p14:tracePt t="25787" x="4656138" y="3221038"/>
          <p14:tracePt t="25789" x="4664075" y="3221038"/>
          <p14:tracePt t="25791" x="4672013" y="3221038"/>
          <p14:tracePt t="25793" x="4679950" y="3221038"/>
          <p14:tracePt t="25795" x="4687888" y="3221038"/>
          <p14:tracePt t="25797" x="4695825" y="3221038"/>
          <p14:tracePt t="25801" x="4705350" y="3221038"/>
          <p14:tracePt t="25803" x="4713288" y="3221038"/>
          <p14:tracePt t="25805" x="4721225" y="3221038"/>
          <p14:tracePt t="25807" x="4729163" y="3221038"/>
          <p14:tracePt t="25809" x="4737100" y="3221038"/>
          <p14:tracePt t="25813" x="4745038" y="3221038"/>
          <p14:tracePt t="25815" x="4752975" y="3221038"/>
          <p14:tracePt t="25817" x="4760913" y="3221038"/>
          <p14:tracePt t="25821" x="4768850" y="3221038"/>
          <p14:tracePt t="25823" x="4768850" y="3213100"/>
          <p14:tracePt t="25825" x="4776788" y="3213100"/>
          <p14:tracePt t="25829" x="4784725" y="3213100"/>
          <p14:tracePt t="25833" x="4792663" y="3213100"/>
          <p14:tracePt t="25839" x="4800600" y="3213100"/>
          <p14:tracePt t="25847" x="4808538" y="3213100"/>
          <p14:tracePt t="25863" x="4816475" y="3213100"/>
          <p14:tracePt t="25879" x="4816475" y="3205163"/>
          <p14:tracePt t="25897" x="4824413" y="3205163"/>
          <p14:tracePt t="25937" x="4832350" y="3205163"/>
          <p14:tracePt t="25947" x="4840288" y="3205163"/>
          <p14:tracePt t="25951" x="4840288" y="3213100"/>
          <p14:tracePt t="25955" x="4848225" y="3213100"/>
          <p14:tracePt t="25961" x="4856163" y="3213100"/>
          <p14:tracePt t="25965" x="4864100" y="3213100"/>
          <p14:tracePt t="25974" x="4872038" y="3213100"/>
          <p14:tracePt t="25975" x="4879975" y="3213100"/>
          <p14:tracePt t="25977" x="4887913" y="3213100"/>
          <p14:tracePt t="25983" x="4895850" y="3213100"/>
          <p14:tracePt t="25985" x="4903788" y="3213100"/>
          <p14:tracePt t="25989" x="4911725" y="3221038"/>
          <p14:tracePt t="25993" x="4919663" y="3221038"/>
          <p14:tracePt t="25997" x="4927600" y="3221038"/>
          <p14:tracePt t="25999" x="4935538" y="3221038"/>
          <p14:tracePt t="26003" x="4943475" y="3221038"/>
          <p14:tracePt t="26005" x="4951413" y="3221038"/>
          <p14:tracePt t="26009" x="4959350" y="3221038"/>
          <p14:tracePt t="26011" x="4967288" y="3221038"/>
          <p14:tracePt t="26015" x="4975225" y="3221038"/>
          <p14:tracePt t="26017" x="4983163" y="3221038"/>
          <p14:tracePt t="26021" x="4991100" y="3221038"/>
          <p14:tracePt t="26026" x="4999038" y="3221038"/>
          <p14:tracePt t="26027" x="5006975" y="3228975"/>
          <p14:tracePt t="26031" x="5014913" y="3228975"/>
          <p14:tracePt t="26033" x="5022850" y="3228975"/>
          <p14:tracePt t="26035" x="5030788" y="3228975"/>
          <p14:tracePt t="26039" x="5038725" y="3228975"/>
          <p14:tracePt t="26043" x="5046663" y="3228975"/>
          <p14:tracePt t="26045" x="5056188" y="3228975"/>
          <p14:tracePt t="26047" x="5064125" y="3228975"/>
          <p14:tracePt t="26051" x="5072063" y="3228975"/>
          <p14:tracePt t="26055" x="5080000" y="3228975"/>
          <p14:tracePt t="26058" x="5087938" y="3228975"/>
          <p14:tracePt t="26061" x="5095875" y="3228975"/>
          <p14:tracePt t="26065" x="5103813" y="3228975"/>
          <p14:tracePt t="26069" x="5111750" y="3228975"/>
          <p14:tracePt t="26075" x="5119688" y="3228975"/>
          <p14:tracePt t="26077" x="5127625" y="3228975"/>
          <p14:tracePt t="26083" x="5135563" y="3228975"/>
          <p14:tracePt t="26087" x="5143500" y="3228975"/>
          <p14:tracePt t="26092" x="5151438" y="3228975"/>
          <p14:tracePt t="26097" x="5159375" y="3228975"/>
          <p14:tracePt t="26101" x="5167313" y="3228975"/>
          <p14:tracePt t="26105" x="5175250" y="3228975"/>
          <p14:tracePt t="26109" x="5183188" y="3228975"/>
          <p14:tracePt t="26113" x="5191125" y="3228975"/>
          <p14:tracePt t="26117" x="5199063" y="3228975"/>
          <p14:tracePt t="26125" x="5207000" y="3228975"/>
          <p14:tracePt t="26127" x="5214938" y="3228975"/>
          <p14:tracePt t="26131" x="5222875" y="3228975"/>
          <p14:tracePt t="26135" x="5230813" y="3228975"/>
          <p14:tracePt t="26137" x="5238750" y="3228975"/>
          <p14:tracePt t="26141" x="5246688" y="3228975"/>
          <p14:tracePt t="26143" x="5254625" y="3228975"/>
          <p14:tracePt t="26145" x="5262563" y="3228975"/>
          <p14:tracePt t="26147" x="5270500" y="3228975"/>
          <p14:tracePt t="26151" x="5278438" y="3236913"/>
          <p14:tracePt t="26153" x="5286375" y="3236913"/>
          <p14:tracePt t="26155" x="5294313" y="3236913"/>
          <p14:tracePt t="26159" x="5302250" y="3236913"/>
          <p14:tracePt t="26161" x="5310188" y="3236913"/>
          <p14:tracePt t="26166" x="5318125" y="3236913"/>
          <p14:tracePt t="26168" x="5326063" y="3236913"/>
          <p14:tracePt t="26172" x="5334000" y="3236913"/>
          <p14:tracePt t="26178" x="5341938" y="3236913"/>
          <p14:tracePt t="26179" x="5349875" y="3236913"/>
          <p14:tracePt t="26180" x="5349875" y="3244850"/>
          <p14:tracePt t="26182" x="5357813" y="3244850"/>
          <p14:tracePt t="26186" x="5365750" y="3244850"/>
          <p14:tracePt t="26189" x="5373688" y="3244850"/>
          <p14:tracePt t="26194" x="5381625" y="3244850"/>
          <p14:tracePt t="26195" x="5389563" y="3244850"/>
          <p14:tracePt t="26198" x="5397500" y="3244850"/>
          <p14:tracePt t="26200" x="5407025" y="3244850"/>
          <p14:tracePt t="26204" x="5414963" y="3244850"/>
          <p14:tracePt t="26206" x="5422900" y="3244850"/>
          <p14:tracePt t="26209" x="5430838" y="3244850"/>
          <p14:tracePt t="26212" x="5438775" y="3244850"/>
          <p14:tracePt t="26216" x="5446713" y="3252788"/>
          <p14:tracePt t="26218" x="5454650" y="3252788"/>
          <p14:tracePt t="26220" x="5462588" y="3252788"/>
          <p14:tracePt t="26228" x="5478463" y="3252788"/>
          <p14:tracePt t="26230" x="5486400" y="3252788"/>
          <p14:tracePt t="26234" x="5494338" y="3252788"/>
          <p14:tracePt t="26238" x="5502275" y="3252788"/>
          <p14:tracePt t="26243" x="5510213" y="3252788"/>
          <p14:tracePt t="26246" x="5518150" y="3252788"/>
          <p14:tracePt t="26252" x="5526088" y="3252788"/>
          <p14:tracePt t="26256" x="5534025" y="3252788"/>
          <p14:tracePt t="26262" x="5541963" y="3252788"/>
          <p14:tracePt t="26268" x="5549900" y="3252788"/>
          <p14:tracePt t="26277" x="5557838" y="3252788"/>
          <p14:tracePt t="26280" x="5565775" y="3252788"/>
          <p14:tracePt t="26288" x="5573713" y="3252788"/>
          <p14:tracePt t="26297" x="5581650" y="3252788"/>
          <p14:tracePt t="26304" x="5589588" y="3252788"/>
          <p14:tracePt t="26309" x="5597525" y="3252788"/>
          <p14:tracePt t="26314" x="5605463" y="3252788"/>
          <p14:tracePt t="26318" x="5613400" y="3252788"/>
          <p14:tracePt t="26326" x="5621338" y="3252788"/>
          <p14:tracePt t="26329" x="5629275" y="3244850"/>
          <p14:tracePt t="26332" x="5637213" y="3244850"/>
          <p14:tracePt t="26336" x="5645150" y="3244850"/>
          <p14:tracePt t="26338" x="5653088" y="3244850"/>
          <p14:tracePt t="26344" x="5661025" y="3244850"/>
          <p14:tracePt t="26346" x="5668963" y="3244850"/>
          <p14:tracePt t="26348" x="5676900" y="3244850"/>
          <p14:tracePt t="26352" x="5684838" y="3244850"/>
          <p14:tracePt t="26356" x="5692775" y="3244850"/>
          <p14:tracePt t="26361" x="5700713" y="3252788"/>
          <p14:tracePt t="26362" x="5708650" y="3252788"/>
          <p14:tracePt t="26364" x="5716588" y="3252788"/>
          <p14:tracePt t="26368" x="5724525" y="3252788"/>
          <p14:tracePt t="26370" x="5732463" y="3252788"/>
          <p14:tracePt t="26372" x="5740400" y="3252788"/>
          <p14:tracePt t="26378" x="5757863" y="3252788"/>
          <p14:tracePt t="26380" x="5765800" y="3252788"/>
          <p14:tracePt t="26382" x="5773738" y="3252788"/>
          <p14:tracePt t="26384" x="5781675" y="3252788"/>
          <p14:tracePt t="26388" x="5797550" y="3252788"/>
          <p14:tracePt t="26394" x="5813425" y="3252788"/>
          <p14:tracePt t="26396" x="5821363" y="3252788"/>
          <p14:tracePt t="26398" x="5829300" y="3252788"/>
          <p14:tracePt t="26402" x="5837238" y="3252788"/>
          <p14:tracePt t="26404" x="5845175" y="3252788"/>
          <p14:tracePt t="26406" x="5853113" y="3252788"/>
          <p14:tracePt t="26410" x="5868988" y="3262313"/>
          <p14:tracePt t="26412" x="5876925" y="3262313"/>
          <p14:tracePt t="26414" x="5884863" y="3262313"/>
          <p14:tracePt t="26418" x="5900738" y="3262313"/>
          <p14:tracePt t="26422" x="5908675" y="3262313"/>
          <p14:tracePt t="26428" x="5932488" y="3262313"/>
          <p14:tracePt t="26430" x="5940425" y="3262313"/>
          <p14:tracePt t="26432" x="5948363" y="3262313"/>
          <p14:tracePt t="26434" x="5956300" y="3262313"/>
          <p14:tracePt t="26436" x="5964238" y="3262313"/>
          <p14:tracePt t="26438" x="5972175" y="3262313"/>
          <p14:tracePt t="26440" x="5972175" y="3270250"/>
          <p14:tracePt t="26445" x="5988050" y="3270250"/>
          <p14:tracePt t="26446" x="5995988" y="3270250"/>
          <p14:tracePt t="26448" x="6011863" y="3270250"/>
          <p14:tracePt t="26452" x="6019800" y="3270250"/>
          <p14:tracePt t="26454" x="6027738" y="3270250"/>
          <p14:tracePt t="26456" x="6035675" y="3270250"/>
          <p14:tracePt t="26460" x="6051550" y="3270250"/>
          <p14:tracePt t="26462" x="6059488" y="3270250"/>
          <p14:tracePt t="26464" x="6067425" y="3270250"/>
          <p14:tracePt t="26468" x="6083300" y="3270250"/>
          <p14:tracePt t="26472" x="6091238" y="3270250"/>
          <p14:tracePt t="26477" x="6108700" y="3278188"/>
          <p14:tracePt t="26478" x="6116638" y="3278188"/>
          <p14:tracePt t="26480" x="6124575" y="3278188"/>
          <p14:tracePt t="26484" x="6132513" y="3278188"/>
          <p14:tracePt t="26486" x="6140450" y="3278188"/>
          <p14:tracePt t="26488" x="6148388" y="3278188"/>
          <p14:tracePt t="26490" x="6156325" y="3278188"/>
          <p14:tracePt t="26494" x="6172200" y="3278188"/>
          <p14:tracePt t="26496" x="6180138" y="3278188"/>
          <p14:tracePt t="26498" x="6188075" y="3278188"/>
          <p14:tracePt t="26500" x="6196013" y="3278188"/>
          <p14:tracePt t="26502" x="6203950" y="3278188"/>
          <p14:tracePt t="26504" x="6211888" y="3278188"/>
          <p14:tracePt t="26506" x="6219825" y="3278188"/>
          <p14:tracePt t="26510" x="6227763" y="3278188"/>
          <p14:tracePt t="26512" x="6235700" y="3278188"/>
          <p14:tracePt t="26514" x="6243638" y="3278188"/>
          <p14:tracePt t="26516" x="6251575" y="3278188"/>
          <p14:tracePt t="26518" x="6259513" y="3278188"/>
          <p14:tracePt t="26520" x="6267450" y="3270250"/>
          <p14:tracePt t="26522" x="6275388" y="3270250"/>
          <p14:tracePt t="26528" x="6291263" y="3270250"/>
          <p14:tracePt t="26529" x="6299200" y="3270250"/>
          <p14:tracePt t="26532" x="6307138" y="3270250"/>
          <p14:tracePt t="26534" x="6315075" y="3270250"/>
          <p14:tracePt t="26536" x="6323013" y="3270250"/>
          <p14:tracePt t="26538" x="6330950" y="3270250"/>
          <p14:tracePt t="26544" x="6346825" y="3270250"/>
          <p14:tracePt t="26546" x="6354763" y="3270250"/>
          <p14:tracePt t="26548" x="6362700" y="3270250"/>
          <p14:tracePt t="26552" x="6370638" y="3270250"/>
          <p14:tracePt t="26556" x="6378575" y="3270250"/>
          <p14:tracePt t="26559" x="6386513" y="3270250"/>
          <p14:tracePt t="26562" x="6394450" y="3270250"/>
          <p14:tracePt t="26566" x="6402388" y="3262313"/>
          <p14:tracePt t="26570" x="6410325" y="3262313"/>
          <p14:tracePt t="26576" x="6418263" y="3262313"/>
          <p14:tracePt t="26584" x="6426200" y="3262313"/>
          <p14:tracePt t="26592" x="6434138" y="3262313"/>
          <p14:tracePt t="26654" x="6442075" y="3262313"/>
          <p14:tracePt t="26665" x="6451600" y="3262313"/>
          <p14:tracePt t="26671" x="6459538" y="3252788"/>
          <p14:tracePt t="26677" x="6467475" y="3252788"/>
          <p14:tracePt t="26684" x="6475413" y="3252788"/>
          <p14:tracePt t="26690" x="6483350" y="3252788"/>
          <p14:tracePt t="26693" x="6491288" y="3252788"/>
          <p14:tracePt t="26697" x="6499225" y="3252788"/>
          <p14:tracePt t="26704" x="6507163" y="3244850"/>
          <p14:tracePt t="26709" x="6515100" y="3244850"/>
          <p14:tracePt t="26710" x="6523038" y="3244850"/>
          <p14:tracePt t="26714" x="6530975" y="3244850"/>
          <p14:tracePt t="26718" x="6538913" y="3244850"/>
          <p14:tracePt t="26722" x="6546850" y="3244850"/>
          <p14:tracePt t="26726" x="6554788" y="3244850"/>
          <p14:tracePt t="26728" x="6562725" y="3244850"/>
          <p14:tracePt t="26730" x="6570663" y="3244850"/>
          <p14:tracePt t="26734" x="6578600" y="3244850"/>
          <p14:tracePt t="26736" x="6586538" y="3244850"/>
          <p14:tracePt t="26738" x="6594475" y="3244850"/>
          <p14:tracePt t="26742" x="6602413" y="3244850"/>
          <p14:tracePt t="26744" x="6610350" y="3244850"/>
          <p14:tracePt t="26746" x="6618288" y="3244850"/>
          <p14:tracePt t="26748" x="6626225" y="3244850"/>
          <p14:tracePt t="26752" x="6634163" y="3244850"/>
          <p14:tracePt t="26754" x="6642100" y="3244850"/>
          <p14:tracePt t="26756" x="6650038" y="3244850"/>
          <p14:tracePt t="26759" x="6657975" y="3244850"/>
          <p14:tracePt t="26760" x="6665913" y="3244850"/>
          <p14:tracePt t="26762" x="6673850" y="3252788"/>
          <p14:tracePt t="26763" x="6681788" y="3252788"/>
          <p14:tracePt t="26765" x="6689725" y="3252788"/>
          <p14:tracePt t="26767" x="6697663" y="3252788"/>
          <p14:tracePt t="26769" x="6705600" y="3252788"/>
          <p14:tracePt t="26771" x="6713538" y="3252788"/>
          <p14:tracePt t="26775" x="6721475" y="3252788"/>
          <p14:tracePt t="26776" x="6737350" y="3252788"/>
          <p14:tracePt t="26777" x="6745288" y="3252788"/>
          <p14:tracePt t="26779" x="6753225" y="3262313"/>
          <p14:tracePt t="26781" x="6761163" y="3262313"/>
          <p14:tracePt t="26783" x="6769100" y="3262313"/>
          <p14:tracePt t="26785" x="6784975" y="3262313"/>
          <p14:tracePt t="26787" x="6794500" y="3262313"/>
          <p14:tracePt t="26789" x="6802438" y="3262313"/>
          <p14:tracePt t="26792" x="6818313" y="3262313"/>
          <p14:tracePt t="26793" x="6826250" y="3270250"/>
          <p14:tracePt t="26795" x="6834188" y="3270250"/>
          <p14:tracePt t="26797" x="6850063" y="3270250"/>
          <p14:tracePt t="26799" x="6858000" y="3270250"/>
          <p14:tracePt t="26801" x="6865938" y="3270250"/>
          <p14:tracePt t="26803" x="6881813" y="3270250"/>
          <p14:tracePt t="26805" x="6889750" y="3270250"/>
          <p14:tracePt t="26809" x="6905625" y="3270250"/>
          <p14:tracePt t="26810" x="6913563" y="3270250"/>
          <p14:tracePt t="26811" x="6929438" y="3270250"/>
          <p14:tracePt t="26813" x="6937375" y="3270250"/>
          <p14:tracePt t="26815" x="6953250" y="3270250"/>
          <p14:tracePt t="26817" x="6969125" y="3270250"/>
          <p14:tracePt t="26819" x="6977063" y="3270250"/>
          <p14:tracePt t="26821" x="6992938" y="3270250"/>
          <p14:tracePt t="26826" x="7016750" y="3270250"/>
          <p14:tracePt t="26827" x="7032625" y="3270250"/>
          <p14:tracePt t="26829" x="7040563" y="3270250"/>
          <p14:tracePt t="26831" x="7048500" y="3270250"/>
          <p14:tracePt t="26833" x="7064375" y="3270250"/>
          <p14:tracePt t="26835" x="7072313" y="3270250"/>
          <p14:tracePt t="26837" x="7088188" y="3270250"/>
          <p14:tracePt t="26839" x="7096125" y="3270250"/>
          <p14:tracePt t="26842" x="7104063" y="3270250"/>
          <p14:tracePt t="26843" x="7119938" y="3270250"/>
          <p14:tracePt t="26845" x="7127875" y="3270250"/>
          <p14:tracePt t="26847" x="7145338" y="3262313"/>
          <p14:tracePt t="26849" x="7153275" y="3262313"/>
          <p14:tracePt t="26851" x="7161213" y="3262313"/>
          <p14:tracePt t="26853" x="7169150" y="3262313"/>
          <p14:tracePt t="26855" x="7185025" y="3262313"/>
          <p14:tracePt t="26859" x="7192963" y="3262313"/>
          <p14:tracePt t="26859" x="7200900" y="3262313"/>
          <p14:tracePt t="26861" x="7208838" y="3262313"/>
          <p14:tracePt t="26863" x="7224713" y="3262313"/>
          <p14:tracePt t="26865" x="7232650" y="3262313"/>
          <p14:tracePt t="26867" x="7240588" y="3262313"/>
          <p14:tracePt t="26869" x="7248525" y="3262313"/>
          <p14:tracePt t="26871" x="7256463" y="3262313"/>
          <p14:tracePt t="26875" x="7272338" y="3262313"/>
          <p14:tracePt t="26877" x="7288213" y="3262313"/>
          <p14:tracePt t="26881" x="7296150" y="3262313"/>
          <p14:tracePt t="26883" x="7304088" y="3262313"/>
          <p14:tracePt t="26885" x="7312025" y="3262313"/>
          <p14:tracePt t="26887" x="7319963" y="3262313"/>
          <p14:tracePt t="26889" x="7327900" y="3262313"/>
          <p14:tracePt t="26892" x="7335838" y="3262313"/>
          <p14:tracePt t="26895" x="7343775" y="3262313"/>
          <p14:tracePt t="26897" x="7351713" y="3262313"/>
          <p14:tracePt t="26899" x="7359650" y="3252788"/>
          <p14:tracePt t="26903" x="7367588" y="3252788"/>
          <p14:tracePt t="26905" x="7375525" y="3252788"/>
          <p14:tracePt t="26909" x="7383463" y="3252788"/>
          <p14:tracePt t="26913" x="7391400" y="3252788"/>
          <p14:tracePt t="26915" x="7399338" y="3252788"/>
          <p14:tracePt t="26921" x="7407275" y="3252788"/>
          <p14:tracePt t="26925" x="7415213" y="3252788"/>
          <p14:tracePt t="26929" x="7423150" y="3252788"/>
          <p14:tracePt t="26937" x="7431088" y="3252788"/>
          <p14:tracePt t="27160" x="7423150" y="3252788"/>
          <p14:tracePt t="27164" x="7415213" y="3252788"/>
          <p14:tracePt t="27167" x="7407275" y="3244850"/>
          <p14:tracePt t="27169" x="7399338" y="3244850"/>
          <p14:tracePt t="27170" x="7391400" y="3244850"/>
          <p14:tracePt t="27172" x="7367588" y="3244850"/>
          <p14:tracePt t="27177" x="7312025" y="3244850"/>
          <p14:tracePt t="27179" x="7280275" y="3244850"/>
          <p14:tracePt t="27180" x="7256463" y="3244850"/>
          <p14:tracePt t="27182" x="7224713" y="3244850"/>
          <p14:tracePt t="27184" x="7185025" y="3244850"/>
          <p14:tracePt t="27186" x="7145338" y="3244850"/>
          <p14:tracePt t="27188" x="7088188" y="3244850"/>
          <p14:tracePt t="27190" x="7056438" y="3244850"/>
          <p14:tracePt t="27197" x="6913563" y="3244850"/>
          <p14:tracePt t="27198" x="6842125" y="3244850"/>
          <p14:tracePt t="27201" x="6802438" y="3252788"/>
          <p14:tracePt t="27202" x="6745288" y="3252788"/>
          <p14:tracePt t="27204" x="6681788" y="3252788"/>
          <p14:tracePt t="27206" x="6610350" y="3252788"/>
          <p14:tracePt t="27208" x="6523038" y="3252788"/>
          <p14:tracePt t="27212" x="6410325" y="3252788"/>
          <p14:tracePt t="27214" x="6338888" y="3262313"/>
          <p14:tracePt t="27216" x="6267450" y="3262313"/>
          <p14:tracePt t="27218" x="6172200" y="3270250"/>
          <p14:tracePt t="27220" x="6124575" y="3270250"/>
          <p14:tracePt t="27222" x="6043613" y="3278188"/>
          <p14:tracePt t="27228" x="5892800" y="3294063"/>
          <p14:tracePt t="27229" x="5789613" y="3302000"/>
          <p14:tracePt t="27230" x="5732463" y="3309938"/>
          <p14:tracePt t="27232" x="5661025" y="3309938"/>
          <p14:tracePt t="27234" x="5581650" y="3325813"/>
          <p14:tracePt t="27236" x="5510213" y="3333750"/>
          <p14:tracePt t="27238" x="5407025" y="3341688"/>
          <p14:tracePt t="27240" x="5349875" y="3349625"/>
          <p14:tracePt t="27244" x="5199063" y="3365500"/>
          <p14:tracePt t="27247" x="5127625" y="3373438"/>
          <p14:tracePt t="27250" x="4975225" y="3397250"/>
          <p14:tracePt t="27252" x="4903788" y="3405188"/>
          <p14:tracePt t="27254" x="4824413" y="3413125"/>
          <p14:tracePt t="27256" x="4752975" y="3421063"/>
          <p14:tracePt t="27259" x="4664075" y="3436938"/>
          <p14:tracePt t="27261" x="4616450" y="3436938"/>
          <p14:tracePt t="27264" x="4481513" y="3452813"/>
          <p14:tracePt t="27267" x="4418013" y="3460750"/>
          <p14:tracePt t="27268" x="4329113" y="3476625"/>
          <p14:tracePt t="27270" x="4289425" y="3484563"/>
          <p14:tracePt t="27272" x="4233863" y="3484563"/>
          <p14:tracePt t="27277" x="4130675" y="3500438"/>
          <p14:tracePt t="27284" x="3930650" y="3524250"/>
          <p14:tracePt t="27286" x="3890963" y="3524250"/>
          <p14:tracePt t="27288" x="3843338" y="3532188"/>
          <p14:tracePt t="27290" x="3811588" y="3532188"/>
          <p14:tracePt t="27293" x="3779838" y="3540125"/>
          <p14:tracePt t="27297" x="3708400" y="3540125"/>
          <p14:tracePt t="27298" x="3668713" y="3540125"/>
          <p14:tracePt t="27300" x="3651250" y="3540125"/>
          <p14:tracePt t="27302" x="3619500" y="3540125"/>
          <p14:tracePt t="27304" x="3595688" y="3540125"/>
          <p14:tracePt t="27306" x="3571875" y="3540125"/>
          <p14:tracePt t="27308" x="3540125" y="3540125"/>
          <p14:tracePt t="27310" x="3524250" y="3540125"/>
          <p14:tracePt t="27311" x="3500438" y="3548063"/>
          <p14:tracePt t="27313" x="3476625" y="3548063"/>
          <p14:tracePt t="27315" x="3460750" y="3548063"/>
          <p14:tracePt t="27317" x="3436938" y="3556000"/>
          <p14:tracePt t="27319" x="3421063" y="3556000"/>
          <p14:tracePt t="27321" x="3405188" y="3556000"/>
          <p14:tracePt t="27325" x="3389313" y="3556000"/>
          <p14:tracePt t="27326" x="3365500" y="3556000"/>
          <p14:tracePt t="27327" x="3349625" y="3556000"/>
          <p14:tracePt t="27329" x="3341688" y="3563938"/>
          <p14:tracePt t="27331" x="3325813" y="3563938"/>
          <p14:tracePt t="27333" x="3308350" y="3563938"/>
          <p14:tracePt t="27335" x="3292475" y="3563938"/>
          <p14:tracePt t="27337" x="3268663" y="3571875"/>
          <p14:tracePt t="27339" x="3260725" y="3571875"/>
          <p14:tracePt t="27343" x="3244850" y="3571875"/>
          <p14:tracePt t="27343" x="3228975" y="3571875"/>
          <p14:tracePt t="27345" x="3213100" y="3579813"/>
          <p14:tracePt t="27347" x="3205163" y="3579813"/>
          <p14:tracePt t="27349" x="3189288" y="3587750"/>
          <p14:tracePt t="27351" x="3173413" y="3587750"/>
          <p14:tracePt t="27353" x="3157538" y="3587750"/>
          <p14:tracePt t="27355" x="3141663" y="3595688"/>
          <p14:tracePt t="27358" x="3125788" y="3595688"/>
          <p14:tracePt t="27360" x="3109913" y="3595688"/>
          <p14:tracePt t="27361" x="3094038" y="3605213"/>
          <p14:tracePt t="27363" x="3078163" y="3605213"/>
          <p14:tracePt t="27365" x="3062288" y="3605213"/>
          <p14:tracePt t="27367" x="3038475" y="3613150"/>
          <p14:tracePt t="27369" x="3022600" y="3613150"/>
          <p14:tracePt t="27371" x="3006725" y="3613150"/>
          <p14:tracePt t="27375" x="2982913" y="3613150"/>
          <p14:tracePt t="27376" x="2967038" y="3613150"/>
          <p14:tracePt t="27377" x="2933700" y="3613150"/>
          <p14:tracePt t="27379" x="2917825" y="3613150"/>
          <p14:tracePt t="27381" x="2894013" y="3613150"/>
          <p14:tracePt t="27383" x="2870200" y="3613150"/>
          <p14:tracePt t="27385" x="2846388" y="3613150"/>
          <p14:tracePt t="27387" x="2814638" y="3613150"/>
          <p14:tracePt t="27389" x="2798763" y="3613150"/>
          <p14:tracePt t="27392" x="2774950" y="3613150"/>
          <p14:tracePt t="27393" x="2751138" y="3613150"/>
          <p14:tracePt t="27395" x="2727325" y="3613150"/>
          <p14:tracePt t="27397" x="2695575" y="3605213"/>
          <p14:tracePt t="27399" x="2671763" y="3605213"/>
          <p14:tracePt t="27401" x="2647950" y="3605213"/>
          <p14:tracePt t="27403" x="2624138" y="3595688"/>
          <p14:tracePt t="27405" x="2598738" y="3595688"/>
          <p14:tracePt t="27408" x="2566988" y="3587750"/>
          <p14:tracePt t="27410" x="2543175" y="3587750"/>
          <p14:tracePt t="27411" x="2519363" y="3587750"/>
          <p14:tracePt t="27413" x="2495550" y="3579813"/>
          <p14:tracePt t="27415" x="2471738" y="3579813"/>
          <p14:tracePt t="27417" x="2439988" y="3571875"/>
          <p14:tracePt t="27419" x="2424113" y="3563938"/>
          <p14:tracePt t="27421" x="2400300" y="3563938"/>
          <p14:tracePt t="27425" x="2376488" y="3556000"/>
          <p14:tracePt t="27427" x="2352675" y="3556000"/>
          <p14:tracePt t="27428" x="2336800" y="3548063"/>
          <p14:tracePt t="27429" x="2312988" y="3548063"/>
          <p14:tracePt t="27431" x="2297113" y="3548063"/>
          <p14:tracePt t="27433" x="2273300" y="3540125"/>
          <p14:tracePt t="27435" x="2255838" y="3532188"/>
          <p14:tracePt t="27437" x="2239963" y="3532188"/>
          <p14:tracePt t="27439" x="2216150" y="3524250"/>
          <p14:tracePt t="27442" x="2200275" y="3524250"/>
          <p14:tracePt t="27444" x="2184400" y="3516313"/>
          <p14:tracePt t="27445" x="2168525" y="3516313"/>
          <p14:tracePt t="27447" x="2152650" y="3508375"/>
          <p14:tracePt t="27449" x="2136775" y="3508375"/>
          <p14:tracePt t="27451" x="2120900" y="3500438"/>
          <p14:tracePt t="27453" x="2105025" y="3500438"/>
          <p14:tracePt t="27455" x="2089150" y="3500438"/>
          <p14:tracePt t="27458" x="2073275" y="3492500"/>
          <p14:tracePt t="27460" x="2065338" y="3492500"/>
          <p14:tracePt t="27461" x="2049463" y="3484563"/>
          <p14:tracePt t="27463" x="2041525" y="3484563"/>
          <p14:tracePt t="27465" x="2033588" y="3476625"/>
          <p14:tracePt t="27467" x="2017713" y="3476625"/>
          <p14:tracePt t="27469" x="2009775" y="3468688"/>
          <p14:tracePt t="27471" x="2001838" y="3468688"/>
          <p14:tracePt t="27475" x="2001838" y="3460750"/>
          <p14:tracePt t="27477" x="1993900" y="3460750"/>
          <p14:tracePt t="27477" x="1985963" y="3452813"/>
          <p14:tracePt t="27481" x="1978025" y="3452813"/>
          <p14:tracePt t="27485" x="1978025" y="3444875"/>
          <p14:tracePt t="27487" x="1970088" y="3444875"/>
          <p14:tracePt t="27513" x="1970088" y="3436938"/>
          <p14:tracePt t="27556" x="1970088" y="3429000"/>
          <p14:tracePt t="27562" x="1962150" y="3421063"/>
          <p14:tracePt t="27568" x="1962150" y="3413125"/>
          <p14:tracePt t="27572" x="1962150" y="3405188"/>
          <p14:tracePt t="27578" x="1954213" y="3397250"/>
          <p14:tracePt t="27584" x="1954213" y="3389313"/>
          <p14:tracePt t="27588" x="1954213" y="3381375"/>
          <p14:tracePt t="27590" x="1946275" y="3381375"/>
          <p14:tracePt t="27594" x="1946275" y="3373438"/>
          <p14:tracePt t="27600" x="1946275" y="3365500"/>
          <p14:tracePt t="27606" x="1938338" y="3357563"/>
          <p14:tracePt t="27616" x="1938338" y="3349625"/>
          <p14:tracePt t="27626" x="1938338" y="3341688"/>
          <p14:tracePt t="27632" x="1938338" y="3333750"/>
          <p14:tracePt t="27638" x="1938338" y="3325813"/>
          <p14:tracePt t="27646" x="1938338" y="3317875"/>
          <p14:tracePt t="27654" x="1938338" y="3309938"/>
          <p14:tracePt t="27662" x="1938338" y="3302000"/>
          <p14:tracePt t="27668" x="1938338" y="3294063"/>
          <p14:tracePt t="27677" x="1930400" y="3286125"/>
          <p14:tracePt t="27684" x="1930400" y="3278188"/>
          <p14:tracePt t="27693" x="1930400" y="3270250"/>
          <p14:tracePt t="27696" x="1922463" y="3270250"/>
          <p14:tracePt t="27702" x="1922463" y="3262313"/>
          <p14:tracePt t="27709" x="1922463" y="3252788"/>
          <p14:tracePt t="27711" x="1912938" y="3252788"/>
          <p14:tracePt t="27716" x="1912938" y="3244850"/>
          <p14:tracePt t="27722" x="1905000" y="3236913"/>
          <p14:tracePt t="27730" x="1905000" y="3228975"/>
          <p14:tracePt t="27734" x="1897063" y="3228975"/>
          <p14:tracePt t="27738" x="1897063" y="3221038"/>
          <p14:tracePt t="27746" x="1889125" y="3221038"/>
          <p14:tracePt t="27748" x="1889125" y="3213100"/>
          <p14:tracePt t="27759" x="1881188" y="3213100"/>
          <p14:tracePt t="27762" x="1881188" y="3205163"/>
          <p14:tracePt t="27768" x="1873250" y="3197225"/>
          <p14:tracePt t="27778" x="1865313" y="3189288"/>
          <p14:tracePt t="27784" x="1857375" y="3181350"/>
          <p14:tracePt t="27790" x="1849438" y="3181350"/>
          <p14:tracePt t="27793" x="1849438" y="3173413"/>
          <p14:tracePt t="27798" x="1841500" y="3173413"/>
          <p14:tracePt t="27802" x="1841500" y="3165475"/>
          <p14:tracePt t="27804" x="1833563" y="3165475"/>
          <p14:tracePt t="27812" x="1825625" y="3157538"/>
          <p14:tracePt t="27816" x="1817688" y="3157538"/>
          <p14:tracePt t="27818" x="1817688" y="3149600"/>
          <p14:tracePt t="27822" x="1809750" y="3149600"/>
          <p14:tracePt t="27828" x="1809750" y="3141663"/>
          <p14:tracePt t="27830" x="1801813" y="3141663"/>
          <p14:tracePt t="27838" x="1793875" y="3141663"/>
          <p14:tracePt t="27844" x="1793875" y="3133725"/>
          <p14:tracePt t="27882" x="1785938" y="3133725"/>
          <p14:tracePt t="27884" x="1785938" y="3125788"/>
          <p14:tracePt t="27898" x="1785938" y="3117850"/>
          <p14:tracePt t="27904" x="1778000" y="3117850"/>
          <p14:tracePt t="27914" x="1778000" y="3109913"/>
          <p14:tracePt t="28068" x="1778000" y="3101975"/>
          <p14:tracePt t="28072" x="1778000" y="3094038"/>
          <p14:tracePt t="28075" x="1770063" y="3094038"/>
          <p14:tracePt t="28078" x="1770063" y="3086100"/>
          <p14:tracePt t="28080" x="1762125" y="3078163"/>
          <p14:tracePt t="28084" x="1762125" y="3070225"/>
          <p14:tracePt t="28086" x="1754188" y="3062288"/>
          <p14:tracePt t="28090" x="1754188" y="3054350"/>
          <p14:tracePt t="28095" x="1746250" y="3046413"/>
          <p14:tracePt t="28096" x="1738313" y="3038475"/>
          <p14:tracePt t="28100" x="1730375" y="3030538"/>
          <p14:tracePt t="28102" x="1722438" y="3030538"/>
          <p14:tracePt t="28104" x="1722438" y="3022600"/>
          <p14:tracePt t="28106" x="1714500" y="3022600"/>
          <p14:tracePt t="28109" x="1706563" y="3014663"/>
          <p14:tracePt t="28113" x="1698625" y="3006725"/>
          <p14:tracePt t="28114" x="1690688" y="3006725"/>
          <p14:tracePt t="28116" x="1682750" y="2998788"/>
          <p14:tracePt t="28118" x="1674813" y="2998788"/>
          <p14:tracePt t="28120" x="1674813" y="2990850"/>
          <p14:tracePt t="28122" x="1666875" y="2990850"/>
          <p14:tracePt t="28126" x="1651000" y="2982913"/>
          <p14:tracePt t="28129" x="1643063" y="2982913"/>
          <p14:tracePt t="28132" x="1635125" y="2974975"/>
          <p14:tracePt t="28134" x="1627188" y="2974975"/>
          <p14:tracePt t="28136" x="1627188" y="2967038"/>
          <p14:tracePt t="28138" x="1619250" y="2967038"/>
          <p14:tracePt t="28140" x="1611313" y="2959100"/>
          <p14:tracePt t="28144" x="1603375" y="2959100"/>
          <p14:tracePt t="28147" x="1595438" y="2951163"/>
          <p14:tracePt t="28148" x="1587500" y="2951163"/>
          <p14:tracePt t="28150" x="1587500" y="2943225"/>
          <p14:tracePt t="28152" x="1579563" y="2943225"/>
          <p14:tracePt t="28156" x="1571625" y="2935288"/>
          <p14:tracePt t="28163" x="1562100" y="2935288"/>
          <p14:tracePt t="28164" x="1554163" y="2927350"/>
          <p14:tracePt t="28170" x="1546225" y="2919413"/>
          <p14:tracePt t="28178" x="1538288" y="2919413"/>
          <p14:tracePt t="28180" x="1538288" y="2909888"/>
          <p14:tracePt t="28184" x="1530350" y="2909888"/>
          <p14:tracePt t="28190" x="1522413" y="2901950"/>
          <p14:tracePt t="28195" x="1514475" y="2901950"/>
          <p14:tracePt t="28198" x="1506538" y="2894013"/>
          <p14:tracePt t="28202" x="1498600" y="2886075"/>
          <p14:tracePt t="28204" x="1490663" y="2878138"/>
          <p14:tracePt t="28206" x="1482725" y="2878138"/>
          <p14:tracePt t="28211" x="1474788" y="2862263"/>
          <p14:tracePt t="28213" x="1466850" y="2854325"/>
          <p14:tracePt t="28214" x="1458913" y="2846388"/>
          <p14:tracePt t="28216" x="1450975" y="2846388"/>
          <p14:tracePt t="28218" x="1435100" y="2838450"/>
          <p14:tracePt t="28220" x="1435100" y="2830513"/>
          <p14:tracePt t="28222" x="1427163" y="2822575"/>
          <p14:tracePt t="28227" x="1411288" y="2814638"/>
          <p14:tracePt t="28231" x="1403350" y="2806700"/>
          <p14:tracePt t="28232" x="1395413" y="2798763"/>
          <p14:tracePt t="28234" x="1387475" y="2798763"/>
          <p14:tracePt t="28236" x="1387475" y="2790825"/>
          <p14:tracePt t="28238" x="1379538" y="2782888"/>
          <p14:tracePt t="28240" x="1371600" y="2782888"/>
          <p14:tracePt t="28243" x="1363663" y="2774950"/>
          <p14:tracePt t="28246" x="1355725" y="2774950"/>
          <p14:tracePt t="28248" x="1347788" y="2767013"/>
          <p14:tracePt t="28250" x="1339850" y="2759075"/>
          <p14:tracePt t="28252" x="1331913" y="2751138"/>
          <p14:tracePt t="28256" x="1323975" y="2743200"/>
          <p14:tracePt t="28258" x="1316038" y="2743200"/>
          <p14:tracePt t="28264" x="1300163" y="2727325"/>
          <p14:tracePt t="28266" x="1300163" y="2719388"/>
          <p14:tracePt t="28268" x="1292225" y="2719388"/>
          <p14:tracePt t="28270" x="1292225" y="2711450"/>
          <p14:tracePt t="28277" x="1284288" y="2703513"/>
          <p14:tracePt t="28280" x="1276350" y="2695575"/>
          <p14:tracePt t="28284" x="1268413" y="2695575"/>
          <p14:tracePt t="28286" x="1268413" y="2687638"/>
          <p14:tracePt t="28292" x="1260475" y="2679700"/>
          <p14:tracePt t="28298" x="1260475" y="2671763"/>
          <p14:tracePt t="28304" x="1260475" y="2663825"/>
          <p14:tracePt t="28306" x="1252538" y="2663825"/>
          <p14:tracePt t="28312" x="1252538" y="2655888"/>
          <p14:tracePt t="28318" x="1252538" y="2647950"/>
          <p14:tracePt t="28326" x="1252538" y="2640013"/>
          <p14:tracePt t="28328" x="1244600" y="2632075"/>
          <p14:tracePt t="28334" x="1244600" y="2624138"/>
          <p14:tracePt t="28338" x="1244600" y="2616200"/>
          <p14:tracePt t="28344" x="1244600" y="2608263"/>
          <p14:tracePt t="28356" x="1244600" y="2600325"/>
          <p14:tracePt t="28424" x="1236663" y="2600325"/>
          <p14:tracePt t="28431" x="1236663" y="2592388"/>
          <p14:tracePt t="28442" x="1236663" y="2584450"/>
          <p14:tracePt t="28445" x="1228725" y="2584450"/>
          <p14:tracePt t="28450" x="1228725" y="2576513"/>
          <p14:tracePt t="28459" x="1228725" y="2566988"/>
          <p14:tracePt t="28476" x="1228725" y="2559050"/>
          <p14:tracePt t="28852" x="1220788" y="2559050"/>
          <p14:tracePt t="28861" x="1228725" y="2559050"/>
          <p14:tracePt t="28865" x="1236663" y="2559050"/>
          <p14:tracePt t="28867" x="1236663" y="2551113"/>
          <p14:tracePt t="28869" x="1244600" y="2551113"/>
          <p14:tracePt t="28875" x="1252538" y="2551113"/>
          <p14:tracePt t="28877" x="1260475" y="2551113"/>
          <p14:tracePt t="28879" x="1268413" y="2551113"/>
          <p14:tracePt t="28881" x="1276350" y="2551113"/>
          <p14:tracePt t="28883" x="1284288" y="2551113"/>
          <p14:tracePt t="28885" x="1284288" y="2543175"/>
          <p14:tracePt t="28887" x="1292225" y="2543175"/>
          <p14:tracePt t="28892" x="1300163" y="2543175"/>
          <p14:tracePt t="28893" x="1308100" y="2543175"/>
          <p14:tracePt t="28897" x="1316038" y="2543175"/>
          <p14:tracePt t="28903" x="1323975" y="2543175"/>
          <p14:tracePt t="28909" x="1331913" y="2543175"/>
          <p14:tracePt t="28915" x="1339850" y="2543175"/>
          <p14:tracePt t="28921" x="1347788" y="2543175"/>
          <p14:tracePt t="28927" x="1355725" y="2543175"/>
          <p14:tracePt t="28932" x="1363663" y="2543175"/>
          <p14:tracePt t="28936" x="1371600" y="2543175"/>
          <p14:tracePt t="28940" x="1379538" y="2543175"/>
          <p14:tracePt t="28944" x="1387475" y="2543175"/>
          <p14:tracePt t="28950" x="1395413" y="2543175"/>
          <p14:tracePt t="28954" x="1395413" y="2535238"/>
          <p14:tracePt t="28956" x="1403350" y="2535238"/>
          <p14:tracePt t="28962" x="1411288" y="2535238"/>
          <p14:tracePt t="28968" x="1419225" y="2535238"/>
          <p14:tracePt t="28975" x="1427163" y="2535238"/>
          <p14:tracePt t="28978" x="1435100" y="2535238"/>
          <p14:tracePt t="28994" x="1466850" y="2527300"/>
          <p14:tracePt t="28996" x="1474788" y="2527300"/>
          <p14:tracePt t="29000" x="1482725" y="2527300"/>
          <p14:tracePt t="29002" x="1490663" y="2527300"/>
          <p14:tracePt t="29006" x="1498600" y="2527300"/>
          <p14:tracePt t="29010" x="1506538" y="2527300"/>
          <p14:tracePt t="29013" x="1514475" y="2519363"/>
          <p14:tracePt t="29014" x="1522413" y="2519363"/>
          <p14:tracePt t="29018" x="1530350" y="2519363"/>
          <p14:tracePt t="29020" x="1538288" y="2519363"/>
          <p14:tracePt t="29027" x="1554163" y="2519363"/>
          <p14:tracePt t="29030" x="1562100" y="2519363"/>
          <p14:tracePt t="29032" x="1571625" y="2519363"/>
          <p14:tracePt t="29036" x="1579563" y="2519363"/>
          <p14:tracePt t="29038" x="1587500" y="2519363"/>
          <p14:tracePt t="29044" x="1595438" y="2519363"/>
          <p14:tracePt t="29046" x="1603375" y="2511425"/>
          <p14:tracePt t="29048" x="1611313" y="2511425"/>
          <p14:tracePt t="29052" x="1619250" y="2511425"/>
          <p14:tracePt t="29054" x="1627188" y="2511425"/>
          <p14:tracePt t="29060" x="1635125" y="2511425"/>
          <p14:tracePt t="29061" x="1643063" y="2511425"/>
          <p14:tracePt t="29064" x="1651000" y="2511425"/>
          <p14:tracePt t="29068" x="1658938" y="2511425"/>
          <p14:tracePt t="29070" x="1666875" y="2511425"/>
          <p14:tracePt t="29076" x="1682750" y="2503488"/>
          <p14:tracePt t="29080" x="1690688" y="2503488"/>
          <p14:tracePt t="29084" x="1698625" y="2503488"/>
          <p14:tracePt t="29086" x="1706563" y="2503488"/>
          <p14:tracePt t="29090" x="1714500" y="2503488"/>
          <p14:tracePt t="29094" x="1722438" y="2503488"/>
          <p14:tracePt t="29096" x="1730375" y="2503488"/>
          <p14:tracePt t="29100" x="1738313" y="2503488"/>
          <p14:tracePt t="29102" x="1746250" y="2503488"/>
          <p14:tracePt t="29106" x="1754188" y="2503488"/>
          <p14:tracePt t="29109" x="1762125" y="2503488"/>
          <p14:tracePt t="29112" x="1770063" y="2503488"/>
          <p14:tracePt t="29114" x="1778000" y="2495550"/>
          <p14:tracePt t="29116" x="1785938" y="2495550"/>
          <p14:tracePt t="29118" x="1793875" y="2495550"/>
          <p14:tracePt t="29122" x="1801813" y="2495550"/>
          <p14:tracePt t="29127" x="1809750" y="2495550"/>
          <p14:tracePt t="29129" x="1817688" y="2495550"/>
          <p14:tracePt t="29130" x="1825625" y="2495550"/>
          <p14:tracePt t="29132" x="1833563" y="2495550"/>
          <p14:tracePt t="29134" x="1841500" y="2495550"/>
          <p14:tracePt t="29138" x="1849438" y="2495550"/>
          <p14:tracePt t="29140" x="1857375" y="2495550"/>
          <p14:tracePt t="29145" x="1873250" y="2495550"/>
          <p14:tracePt t="29148" x="1881188" y="2495550"/>
          <p14:tracePt t="29150" x="1889125" y="2487613"/>
          <p14:tracePt t="29152" x="1897063" y="2487613"/>
          <p14:tracePt t="29156" x="1905000" y="2487613"/>
          <p14:tracePt t="29160" x="1912938" y="2487613"/>
          <p14:tracePt t="29162" x="1922463" y="2487613"/>
          <p14:tracePt t="29165" x="1930400" y="2487613"/>
          <p14:tracePt t="29169" x="1938338" y="2487613"/>
          <p14:tracePt t="29174" x="1946275" y="2487613"/>
          <p14:tracePt t="29176" x="1946275" y="2495550"/>
          <p14:tracePt t="29177" x="1954213" y="2495550"/>
          <p14:tracePt t="29181" x="1962150" y="2495550"/>
          <p14:tracePt t="29187" x="1970088" y="2495550"/>
          <p14:tracePt t="29192" x="1978025" y="2495550"/>
          <p14:tracePt t="29197" x="1985963" y="2495550"/>
          <p14:tracePt t="29203" x="1993900" y="2495550"/>
          <p14:tracePt t="29209" x="2001838" y="2495550"/>
          <p14:tracePt t="29213" x="2009775" y="2495550"/>
          <p14:tracePt t="29219" x="2017713" y="2495550"/>
          <p14:tracePt t="29225" x="2017713" y="2503488"/>
          <p14:tracePt t="29228" x="2025650" y="2503488"/>
          <p14:tracePt t="29238" x="2033588" y="2503488"/>
          <p14:tracePt t="29254" x="2041525" y="2503488"/>
          <p14:tracePt t="29280" x="2049463" y="2503488"/>
          <p14:tracePt t="29300" x="2049463" y="2511425"/>
          <p14:tracePt t="29308" x="2057400" y="2511425"/>
          <p14:tracePt t="29320" x="2065338" y="2511425"/>
          <p14:tracePt t="29330" x="2073275" y="2511425"/>
          <p14:tracePt t="29338" x="2081213" y="2511425"/>
          <p14:tracePt t="29344" x="2081213" y="2519363"/>
          <p14:tracePt t="29345" x="2089150" y="2519363"/>
          <p14:tracePt t="29352" x="2097088" y="2519363"/>
          <p14:tracePt t="29360" x="2105025" y="2519363"/>
          <p14:tracePt t="29368" x="2112963" y="2519363"/>
          <p14:tracePt t="29556" x="2120900" y="2519363"/>
          <p14:tracePt t="29568" x="2128838" y="2519363"/>
          <p14:tracePt t="29572" x="2136775" y="2519363"/>
          <p14:tracePt t="29578" x="2144713" y="2519363"/>
          <p14:tracePt t="29579" x="2152650" y="2519363"/>
          <p14:tracePt t="29582" x="2160588" y="2519363"/>
          <p14:tracePt t="29584" x="2168525" y="2511425"/>
          <p14:tracePt t="29588" x="2176463" y="2511425"/>
          <p14:tracePt t="29590" x="2184400" y="2511425"/>
          <p14:tracePt t="29594" x="2200275" y="2511425"/>
          <p14:tracePt t="29596" x="2208213" y="2511425"/>
          <p14:tracePt t="29598" x="2216150" y="2503488"/>
          <p14:tracePt t="29600" x="2224088" y="2503488"/>
          <p14:tracePt t="29604" x="2232025" y="2503488"/>
          <p14:tracePt t="29606" x="2247900" y="2503488"/>
          <p14:tracePt t="29611" x="2265363" y="2503488"/>
          <p14:tracePt t="29613" x="2273300" y="2503488"/>
          <p14:tracePt t="29614" x="2281238" y="2503488"/>
          <p14:tracePt t="29616" x="2297113" y="2503488"/>
          <p14:tracePt t="29618" x="2305050" y="2503488"/>
          <p14:tracePt t="29620" x="2312988" y="2503488"/>
          <p14:tracePt t="29622" x="2328863" y="2503488"/>
          <p14:tracePt t="29626" x="2344738" y="2503488"/>
          <p14:tracePt t="29628" x="2360613" y="2503488"/>
          <p14:tracePt t="29630" x="2368550" y="2503488"/>
          <p14:tracePt t="29632" x="2384425" y="2503488"/>
          <p14:tracePt t="29634" x="2392363" y="2503488"/>
          <p14:tracePt t="29636" x="2408238" y="2495550"/>
          <p14:tracePt t="29638" x="2424113" y="2495550"/>
          <p14:tracePt t="29640" x="2432050" y="2495550"/>
          <p14:tracePt t="29645" x="2455863" y="2495550"/>
          <p14:tracePt t="29647" x="2463800" y="2495550"/>
          <p14:tracePt t="29648" x="2479675" y="2495550"/>
          <p14:tracePt t="29650" x="2487613" y="2495550"/>
          <p14:tracePt t="29652" x="2495550" y="2495550"/>
          <p14:tracePt t="29654" x="2511425" y="2495550"/>
          <p14:tracePt t="29656" x="2519363" y="2495550"/>
          <p14:tracePt t="29659" x="2535238" y="2495550"/>
          <p14:tracePt t="29662" x="2551113" y="2495550"/>
          <p14:tracePt t="29664" x="2566988" y="2495550"/>
          <p14:tracePt t="29666" x="2574925" y="2495550"/>
          <p14:tracePt t="29668" x="2590800" y="2495550"/>
          <p14:tracePt t="29670" x="2598738" y="2495550"/>
          <p14:tracePt t="29672" x="2606675" y="2495550"/>
          <p14:tracePt t="29677" x="2632075" y="2487613"/>
          <p14:tracePt t="29679" x="2640013" y="2487613"/>
          <p14:tracePt t="29680" x="2647950" y="2487613"/>
          <p14:tracePt t="29682" x="2655888" y="2487613"/>
          <p14:tracePt t="29684" x="2663825" y="2487613"/>
          <p14:tracePt t="29686" x="2671763" y="2487613"/>
          <p14:tracePt t="29688" x="2679700" y="2487613"/>
          <p14:tracePt t="29690" x="2687638" y="2487613"/>
          <p14:tracePt t="29695" x="2703513" y="2487613"/>
          <p14:tracePt t="29696" x="2711450" y="2487613"/>
          <p14:tracePt t="29698" x="2719388" y="2487613"/>
          <p14:tracePt t="29702" x="2727325" y="2487613"/>
          <p14:tracePt t="29704" x="2727325" y="2479675"/>
          <p14:tracePt t="29706" x="2735263" y="2479675"/>
          <p14:tracePt t="29712" x="2743200" y="2479675"/>
          <p14:tracePt t="29716" x="2751138" y="2479675"/>
          <p14:tracePt t="30138" x="2751138" y="2487613"/>
          <p14:tracePt t="30150" x="2751138" y="2495550"/>
          <p14:tracePt t="30161" x="2743200" y="2495550"/>
          <p14:tracePt t="30163" x="2743200" y="2503488"/>
          <p14:tracePt t="30252" x="2743200" y="2511425"/>
          <p14:tracePt t="30268" x="2735263" y="2511425"/>
          <p14:tracePt t="30278" x="2735263" y="2519363"/>
          <p14:tracePt t="30302" x="2727325" y="2519363"/>
          <p14:tracePt t="30904" x="2735263" y="2519363"/>
          <p14:tracePt t="30926" x="2743200" y="2519363"/>
          <p14:tracePt t="30929" x="2743200" y="2527300"/>
          <p14:tracePt t="30934" x="2751138" y="2527300"/>
          <p14:tracePt t="30938" x="2759075" y="2527300"/>
          <p14:tracePt t="30944" x="2767013" y="2527300"/>
          <p14:tracePt t="30950" x="2774950" y="2527300"/>
          <p14:tracePt t="30952" x="2774950" y="2535238"/>
          <p14:tracePt t="30954" x="2782888" y="2535238"/>
          <p14:tracePt t="30961" x="2790825" y="2535238"/>
          <p14:tracePt t="30966" x="2798763" y="2535238"/>
          <p14:tracePt t="30978" x="2814638" y="2535238"/>
          <p14:tracePt t="30984" x="2822575" y="2543175"/>
          <p14:tracePt t="30988" x="2830513" y="2543175"/>
          <p14:tracePt t="30995" x="2838450" y="2543175"/>
          <p14:tracePt t="30998" x="2846388" y="2543175"/>
          <p14:tracePt t="31002" x="2854325" y="2543175"/>
          <p14:tracePt t="31004" x="2854325" y="2551113"/>
          <p14:tracePt t="31009" x="2862263" y="2551113"/>
          <p14:tracePt t="31012" x="2870200" y="2551113"/>
          <p14:tracePt t="31018" x="2878138" y="2551113"/>
          <p14:tracePt t="31022" x="2886075" y="2551113"/>
          <p14:tracePt t="31028" x="2894013" y="2559050"/>
          <p14:tracePt t="31030" x="2901950" y="2559050"/>
          <p14:tracePt t="31034" x="2909888" y="2559050"/>
          <p14:tracePt t="31038" x="2917825" y="2559050"/>
          <p14:tracePt t="31043" x="2925763" y="2566988"/>
          <p14:tracePt t="31045" x="2933700" y="2566988"/>
          <p14:tracePt t="31048" x="2941638" y="2566988"/>
          <p14:tracePt t="31050" x="2949575" y="2566988"/>
          <p14:tracePt t="31054" x="2957513" y="2576513"/>
          <p14:tracePt t="31059" x="2967038" y="2576513"/>
          <p14:tracePt t="31062" x="2974975" y="2576513"/>
          <p14:tracePt t="31064" x="2982913" y="2576513"/>
          <p14:tracePt t="31068" x="2990850" y="2584450"/>
          <p14:tracePt t="31072" x="2998788" y="2584450"/>
          <p14:tracePt t="31078" x="3006725" y="2584450"/>
          <p14:tracePt t="31080" x="3014663" y="2584450"/>
          <p14:tracePt t="31084" x="3022600" y="2584450"/>
          <p14:tracePt t="31088" x="3030538" y="2584450"/>
          <p14:tracePt t="31094" x="3038475" y="2592388"/>
          <p14:tracePt t="31096" x="3046413" y="2592388"/>
          <p14:tracePt t="31100" x="3054350" y="2592388"/>
          <p14:tracePt t="31104" x="3062288" y="2592388"/>
          <p14:tracePt t="31110" x="3070225" y="2592388"/>
          <p14:tracePt t="31114" x="3078163" y="2592388"/>
          <p14:tracePt t="31118" x="3086100" y="2592388"/>
          <p14:tracePt t="31126" x="3094038" y="2592388"/>
          <p14:tracePt t="31128" x="3101975" y="2592388"/>
          <p14:tracePt t="31132" x="3109913" y="2592388"/>
          <p14:tracePt t="31136" x="3117850" y="2592388"/>
          <p14:tracePt t="31140" x="3125788" y="2592388"/>
          <p14:tracePt t="31144" x="3133725" y="2592388"/>
          <p14:tracePt t="31148" x="3141663" y="2592388"/>
          <p14:tracePt t="31152" x="3149600" y="2592388"/>
          <p14:tracePt t="31156" x="3157538" y="2592388"/>
          <p14:tracePt t="31160" x="3165475" y="2592388"/>
          <p14:tracePt t="31162" x="3173413" y="2592388"/>
          <p14:tracePt t="31166" x="3181350" y="2592388"/>
          <p14:tracePt t="31170" x="3189288" y="2592388"/>
          <p14:tracePt t="31177" x="3197225" y="2584450"/>
          <p14:tracePt t="31178" x="3205163" y="2584450"/>
          <p14:tracePt t="31180" x="3213100" y="2584450"/>
          <p14:tracePt t="31184" x="3221038" y="2584450"/>
          <p14:tracePt t="31188" x="3228975" y="2584450"/>
          <p14:tracePt t="31190" x="3236913" y="2584450"/>
          <p14:tracePt t="31194" x="3236913" y="2576513"/>
          <p14:tracePt t="31196" x="3244850" y="2576513"/>
          <p14:tracePt t="31198" x="3252788" y="2576513"/>
          <p14:tracePt t="31202" x="3260725" y="2576513"/>
          <p14:tracePt t="31206" x="3268663" y="2576513"/>
          <p14:tracePt t="31212" x="3276600" y="2566988"/>
          <p14:tracePt t="31216" x="3284538" y="2559050"/>
          <p14:tracePt t="31220" x="3292475" y="2559050"/>
          <p14:tracePt t="31222" x="3292475" y="2551113"/>
          <p14:tracePt t="31225" x="3300413" y="2551113"/>
          <p14:tracePt t="31229" x="3308350" y="2543175"/>
          <p14:tracePt t="31234" x="3317875" y="2535238"/>
          <p14:tracePt t="31238" x="3325813" y="2527300"/>
          <p14:tracePt t="31245" x="3333750" y="2527300"/>
          <p14:tracePt t="31246" x="3333750" y="2519363"/>
          <p14:tracePt t="31248" x="3341688" y="2519363"/>
          <p14:tracePt t="31252" x="3341688" y="2511425"/>
          <p14:tracePt t="31260" x="3349625" y="2503488"/>
          <p14:tracePt t="31264" x="3349625" y="2495550"/>
          <p14:tracePt t="31268" x="3357563" y="2487613"/>
          <p14:tracePt t="31272" x="3357563" y="2479675"/>
          <p14:tracePt t="31277" x="3365500" y="2471738"/>
          <p14:tracePt t="31279" x="3365500" y="2463800"/>
          <p14:tracePt t="31282" x="3365500" y="2455863"/>
          <p14:tracePt t="31284" x="3373438" y="2447925"/>
          <p14:tracePt t="31288" x="3373438" y="2439988"/>
          <p14:tracePt t="31290" x="3381375" y="2432050"/>
          <p14:tracePt t="31293" x="3381375" y="2424113"/>
          <p14:tracePt t="31296" x="3381375" y="2408238"/>
          <p14:tracePt t="31297" x="3389313" y="2400300"/>
          <p14:tracePt t="31301" x="3389313" y="2392363"/>
          <p14:tracePt t="31303" x="3389313" y="2384425"/>
          <p14:tracePt t="31305" x="3397250" y="2376488"/>
          <p14:tracePt t="31308" x="3397250" y="2368550"/>
          <p14:tracePt t="31310" x="3397250" y="2360613"/>
          <p14:tracePt t="31311" x="3405188" y="2360613"/>
          <p14:tracePt t="31313" x="3405188" y="2352675"/>
          <p14:tracePt t="31317" x="3405188" y="2344738"/>
          <p14:tracePt t="31319" x="3405188" y="2336800"/>
          <p14:tracePt t="31321" x="3413125" y="2336800"/>
          <p14:tracePt t="31324" x="3413125" y="2328863"/>
          <p14:tracePt t="31327" x="3413125" y="2320925"/>
          <p14:tracePt t="31331" x="3413125" y="2312988"/>
          <p14:tracePt t="31333" x="3413125" y="2305050"/>
          <p14:tracePt t="31335" x="3421063" y="2305050"/>
          <p14:tracePt t="31337" x="3421063" y="2297113"/>
          <p14:tracePt t="31343" x="3421063" y="2289175"/>
          <p14:tracePt t="31344" x="3421063" y="2281238"/>
          <p14:tracePt t="31347" x="3429000" y="2273300"/>
          <p14:tracePt t="31349" x="3429000" y="2265363"/>
          <p14:tracePt t="31353" x="3429000" y="2257425"/>
          <p14:tracePt t="31355" x="3429000" y="2249488"/>
          <p14:tracePt t="31359" x="3429000" y="2241550"/>
          <p14:tracePt t="31361" x="3436938" y="2233613"/>
          <p14:tracePt t="31365" x="3436938" y="2224088"/>
          <p14:tracePt t="31367" x="3436938" y="2216150"/>
          <p14:tracePt t="31371" x="3436938" y="2208213"/>
          <p14:tracePt t="31375" x="3436938" y="2200275"/>
          <p14:tracePt t="31377" x="3436938" y="2192338"/>
          <p14:tracePt t="31381" x="3444875" y="2184400"/>
          <p14:tracePt t="31385" x="3444875" y="2176463"/>
          <p14:tracePt t="31389" x="3444875" y="2168525"/>
          <p14:tracePt t="31393" x="3444875" y="2160588"/>
          <p14:tracePt t="31395" x="3436938" y="2160588"/>
          <p14:tracePt t="31399" x="3436938" y="2152650"/>
          <p14:tracePt t="31405" x="3436938" y="2144713"/>
          <p14:tracePt t="31413" x="3436938" y="2136775"/>
          <p14:tracePt t="31420" x="3436938" y="2128838"/>
          <p14:tracePt t="31422" x="3429000" y="2128838"/>
          <p14:tracePt t="31428" x="3429000" y="2120900"/>
          <p14:tracePt t="31432" x="3429000" y="2112963"/>
          <p14:tracePt t="31434" x="3421063" y="2112963"/>
          <p14:tracePt t="31436" x="3421063" y="2105025"/>
          <p14:tracePt t="31440" x="3413125" y="2097088"/>
          <p14:tracePt t="31446" x="3405188" y="2089150"/>
          <p14:tracePt t="31450" x="3397250" y="2081213"/>
          <p14:tracePt t="31454" x="3389313" y="2073275"/>
          <p14:tracePt t="31460" x="3381375" y="2065338"/>
          <p14:tracePt t="31464" x="3373438" y="2065338"/>
          <p14:tracePt t="31466" x="3373438" y="2057400"/>
          <p14:tracePt t="31468" x="3365500" y="2057400"/>
          <p14:tracePt t="31472" x="3357563" y="2049463"/>
          <p14:tracePt t="31477" x="3349625" y="2049463"/>
          <p14:tracePt t="31480" x="3349625" y="2041525"/>
          <p14:tracePt t="31482" x="3341688" y="2041525"/>
          <p14:tracePt t="31486" x="3333750" y="2041525"/>
          <p14:tracePt t="31490" x="3325813" y="2033588"/>
          <p14:tracePt t="31495" x="3317875" y="2033588"/>
          <p14:tracePt t="31498" x="3308350" y="2033588"/>
          <p14:tracePt t="31502" x="3308350" y="2025650"/>
          <p14:tracePt t="31504" x="3300413" y="2025650"/>
          <p14:tracePt t="31511" x="3292475" y="2025650"/>
          <p14:tracePt t="31514" x="3284538" y="2025650"/>
          <p14:tracePt t="31518" x="3276600" y="2025650"/>
          <p14:tracePt t="31520" x="3276600" y="2017713"/>
          <p14:tracePt t="31527" x="3268663" y="2017713"/>
          <p14:tracePt t="31537" x="3260725" y="2017713"/>
          <p14:tracePt t="31575" x="3252788" y="2017713"/>
          <p14:tracePt t="31591" x="3244850" y="2017713"/>
          <p14:tracePt t="31598" x="3236913" y="2017713"/>
          <p14:tracePt t="31602" x="3228975" y="2017713"/>
          <p14:tracePt t="31604" x="3221038" y="2025650"/>
          <p14:tracePt t="31609" x="3213100" y="2025650"/>
          <p14:tracePt t="31612" x="3197225" y="2025650"/>
          <p14:tracePt t="31616" x="3189288" y="2025650"/>
          <p14:tracePt t="31618" x="3181350" y="2025650"/>
          <p14:tracePt t="31620" x="3173413" y="2025650"/>
          <p14:tracePt t="31628" x="3157538" y="2025650"/>
          <p14:tracePt t="31629" x="3149600" y="2025650"/>
          <p14:tracePt t="31632" x="3141663" y="2025650"/>
          <p14:tracePt t="31636" x="3133725" y="2025650"/>
          <p14:tracePt t="31638" x="3125788" y="2025650"/>
          <p14:tracePt t="31643" x="3117850" y="2025650"/>
          <p14:tracePt t="31645" x="3109913" y="2025650"/>
          <p14:tracePt t="31648" x="3101975" y="2033588"/>
          <p14:tracePt t="31650" x="3094038" y="2033588"/>
          <p14:tracePt t="31654" x="3086100" y="2033588"/>
          <p14:tracePt t="31656" x="3078163" y="2033588"/>
          <p14:tracePt t="31660" x="3070225" y="2033588"/>
          <p14:tracePt t="31662" x="3062288" y="2033588"/>
          <p14:tracePt t="31664" x="3054350" y="2033588"/>
          <p14:tracePt t="31666" x="3046413" y="2033588"/>
          <p14:tracePt t="31668" x="3038475" y="2033588"/>
          <p14:tracePt t="31670" x="3030538" y="2033588"/>
          <p14:tracePt t="31676" x="3014663" y="2033588"/>
          <p14:tracePt t="31678" x="3006725" y="2033588"/>
          <p14:tracePt t="31680" x="2998788" y="2041525"/>
          <p14:tracePt t="31682" x="2990850" y="2041525"/>
          <p14:tracePt t="31686" x="2982913" y="2041525"/>
          <p14:tracePt t="31688" x="2974975" y="2041525"/>
          <p14:tracePt t="31690" x="2967038" y="2041525"/>
          <p14:tracePt t="31695" x="2949575" y="2041525"/>
          <p14:tracePt t="31696" x="2941638" y="2041525"/>
          <p14:tracePt t="31698" x="2933700" y="2041525"/>
          <p14:tracePt t="31702" x="2925763" y="2041525"/>
          <p14:tracePt t="31706" x="2917825" y="2041525"/>
          <p14:tracePt t="31710" x="2909888" y="2049463"/>
          <p14:tracePt t="31712" x="2901950" y="2049463"/>
          <p14:tracePt t="31716" x="2894013" y="2049463"/>
          <p14:tracePt t="31718" x="2886075" y="2049463"/>
          <p14:tracePt t="31722" x="2878138" y="2049463"/>
          <p14:tracePt t="31728" x="2870200" y="2049463"/>
          <p14:tracePt t="31732" x="2862263" y="2049463"/>
          <p14:tracePt t="31734" x="2862263" y="2057400"/>
          <p14:tracePt t="31738" x="2854325" y="2057400"/>
          <p14:tracePt t="31744" x="2846388" y="2057400"/>
          <p14:tracePt t="31752" x="2838450" y="2057400"/>
          <p14:tracePt t="31762" x="2830513" y="2057400"/>
          <p14:tracePt t="31777" x="2822575" y="2057400"/>
          <p14:tracePt t="31786" x="2822575" y="2065338"/>
          <p14:tracePt t="31788" x="2814638" y="2065338"/>
          <p14:tracePt t="31804" x="2806700" y="2065338"/>
          <p14:tracePt t="31814" x="2798763" y="2065338"/>
          <p14:tracePt t="31822" x="2790825" y="2065338"/>
          <p14:tracePt t="31828" x="2782888" y="2073275"/>
          <p14:tracePt t="31836" x="2774950" y="2073275"/>
          <p14:tracePt t="31846" x="2767013" y="2073275"/>
          <p14:tracePt t="31860" x="2767013" y="2081213"/>
          <p14:tracePt t="31862" x="2759075" y="2081213"/>
          <p14:tracePt t="31886" x="2751138" y="2081213"/>
          <p14:tracePt t="31910" x="2743200" y="2081213"/>
          <p14:tracePt t="31924" x="2735263" y="2089150"/>
          <p14:tracePt t="31936" x="2727325" y="2089150"/>
          <p14:tracePt t="31946" x="2727325" y="2097088"/>
          <p14:tracePt t="31952" x="2719388" y="2097088"/>
          <p14:tracePt t="31966" x="2719388" y="2105025"/>
          <p14:tracePt t="31972" x="2711450" y="2105025"/>
          <p14:tracePt t="31978" x="2711450" y="2112963"/>
          <p14:tracePt t="31995" x="2695575" y="2128838"/>
          <p14:tracePt t="31998" x="2695575" y="2136775"/>
          <p14:tracePt t="32002" x="2687638" y="2136775"/>
          <p14:tracePt t="32006" x="2687638" y="2144713"/>
          <p14:tracePt t="32012" x="2679700" y="2152650"/>
          <p14:tracePt t="32018" x="2671763" y="2160588"/>
          <p14:tracePt t="32025" x="2671763" y="2168525"/>
          <p14:tracePt t="32030" x="2663825" y="2168525"/>
          <p14:tracePt t="32034" x="2663825" y="2176463"/>
          <p14:tracePt t="32045" x="2663825" y="2184400"/>
          <p14:tracePt t="32077" x="2655888" y="2184400"/>
          <p14:tracePt t="32090" x="2655888" y="2192338"/>
          <p14:tracePt t="32134" x="2655888" y="2200275"/>
          <p14:tracePt t="32435" x="2655888" y="2192338"/>
          <p14:tracePt t="32750" x="2647950" y="2192338"/>
          <p14:tracePt t="33936" x="2647950" y="2200275"/>
          <p14:tracePt t="33950" x="2647950" y="2208213"/>
          <p14:tracePt t="33956" x="2647950" y="2216150"/>
          <p14:tracePt t="33962" x="2640013" y="2216150"/>
          <p14:tracePt t="33964" x="2640013" y="2224088"/>
          <p14:tracePt t="33972" x="2640013" y="2233613"/>
          <p14:tracePt t="33982" x="2640013" y="2241550"/>
          <p14:tracePt t="33993" x="2640013" y="2249488"/>
          <p14:tracePt t="34004" x="2632075" y="2249488"/>
          <p14:tracePt t="34006" x="2632075" y="2257425"/>
          <p14:tracePt t="34020" x="2632075" y="2265363"/>
          <p14:tracePt t="34136" x="2632075" y="2273300"/>
          <p14:tracePt t="34146" x="2632075" y="2281238"/>
          <p14:tracePt t="34152" x="2632075" y="2289175"/>
          <p14:tracePt t="34154" x="2640013" y="2289175"/>
          <p14:tracePt t="34159" x="2640013" y="2297113"/>
          <p14:tracePt t="34164" x="2640013" y="2305050"/>
          <p14:tracePt t="34170" x="2640013" y="2312988"/>
          <p14:tracePt t="34176" x="2647950" y="2320925"/>
          <p14:tracePt t="34180" x="2647950" y="2328863"/>
          <p14:tracePt t="34184" x="2647950" y="2336800"/>
          <p14:tracePt t="34188" x="2647950" y="2344738"/>
          <p14:tracePt t="34192" x="2655888" y="2352675"/>
          <p14:tracePt t="34196" x="2655888" y="2360613"/>
          <p14:tracePt t="34198" x="2663825" y="2360613"/>
          <p14:tracePt t="34200" x="2663825" y="2368550"/>
          <p14:tracePt t="34204" x="2663825" y="2376488"/>
          <p14:tracePt t="34206" x="2671763" y="2384425"/>
          <p14:tracePt t="34212" x="2671763" y="2392363"/>
          <p14:tracePt t="34214" x="2679700" y="2400300"/>
          <p14:tracePt t="34219" x="2679700" y="2408238"/>
          <p14:tracePt t="34222" x="2687638" y="2416175"/>
          <p14:tracePt t="34229" x="2695575" y="2424113"/>
          <p14:tracePt t="34230" x="2695575" y="2432050"/>
          <p14:tracePt t="34232" x="2695575" y="2439988"/>
          <p14:tracePt t="34236" x="2703513" y="2447925"/>
          <p14:tracePt t="34240" x="2703513" y="2455863"/>
          <p14:tracePt t="34243" x="2711450" y="2455863"/>
          <p14:tracePt t="34246" x="2711450" y="2471738"/>
          <p14:tracePt t="34250" x="2719388" y="2479675"/>
          <p14:tracePt t="34254" x="2719388" y="2487613"/>
          <p14:tracePt t="34256" x="2727325" y="2487613"/>
          <p14:tracePt t="34261" x="2735263" y="2495550"/>
          <p14:tracePt t="34263" x="2735263" y="2503488"/>
          <p14:tracePt t="34266" x="2743200" y="2503488"/>
          <p14:tracePt t="34268" x="2743200" y="2511425"/>
          <p14:tracePt t="34272" x="2751138" y="2519363"/>
          <p14:tracePt t="34278" x="2759075" y="2527300"/>
          <p14:tracePt t="34282" x="2767013" y="2535238"/>
          <p14:tracePt t="34286" x="2774950" y="2535238"/>
          <p14:tracePt t="34290" x="2774950" y="2543175"/>
          <p14:tracePt t="34294" x="2782888" y="2543175"/>
          <p14:tracePt t="34297" x="2782888" y="2551113"/>
          <p14:tracePt t="34298" x="2790825" y="2551113"/>
          <p14:tracePt t="34304" x="2798763" y="2559050"/>
          <p14:tracePt t="34313" x="2806700" y="2559050"/>
          <p14:tracePt t="34314" x="2806700" y="2566988"/>
          <p14:tracePt t="34318" x="2814638" y="2566988"/>
          <p14:tracePt t="34322" x="2814638" y="2576513"/>
          <p14:tracePt t="34326" x="2822575" y="2576513"/>
          <p14:tracePt t="34332" x="2822575" y="2584450"/>
          <p14:tracePt t="34334" x="2830513" y="2584450"/>
          <p14:tracePt t="34343" x="2830513" y="2592388"/>
          <p14:tracePt t="34346" x="2838450" y="2592388"/>
          <p14:tracePt t="34352" x="2838450" y="2600325"/>
          <p14:tracePt t="34361" x="2846388" y="2600325"/>
          <p14:tracePt t="34366" x="2846388" y="2608263"/>
          <p14:tracePt t="34380" x="2854325" y="2608263"/>
          <p14:tracePt t="34382" x="2854325" y="2616200"/>
          <p14:tracePt t="34398" x="2854325" y="2624138"/>
          <p14:tracePt t="34418" x="2854325" y="2632075"/>
          <p14:tracePt t="34443" x="2854325" y="2640013"/>
          <p14:tracePt t="34460" x="2854325" y="2647950"/>
          <p14:tracePt t="34526" x="2862263" y="2647950"/>
          <p14:tracePt t="34530" x="2862263" y="2655888"/>
          <p14:tracePt t="34744" x="2862263" y="2663825"/>
          <p14:tracePt t="34766" x="2862263" y="2671763"/>
          <p14:tracePt t="34902" x="2870200" y="2671763"/>
          <p14:tracePt t="34905" x="2870200" y="2679700"/>
          <p14:tracePt t="34912" x="2878138" y="2679700"/>
          <p14:tracePt t="34914" x="2886075" y="2687638"/>
          <p14:tracePt t="34918" x="2894013" y="2687638"/>
          <p14:tracePt t="34922" x="2901950" y="2695575"/>
          <p14:tracePt t="34928" x="2909888" y="2695575"/>
          <p14:tracePt t="34930" x="2917825" y="2703513"/>
          <p14:tracePt t="34936" x="2925763" y="2703513"/>
          <p14:tracePt t="34940" x="2933700" y="2703513"/>
          <p14:tracePt t="34946" x="2941638" y="2711450"/>
          <p14:tracePt t="34948" x="2949575" y="2711450"/>
          <p14:tracePt t="34952" x="2957513" y="2711450"/>
          <p14:tracePt t="34956" x="2967038" y="2711450"/>
          <p14:tracePt t="34961" x="2974975" y="2719388"/>
          <p14:tracePt t="34964" x="2982913" y="2719388"/>
          <p14:tracePt t="34970" x="2990850" y="2719388"/>
          <p14:tracePt t="34978" x="2998788" y="2719388"/>
          <p14:tracePt t="34996" x="3014663" y="2719388"/>
          <p14:tracePt t="35000" x="3022600" y="2719388"/>
          <p14:tracePt t="35004" x="3030538" y="2719388"/>
          <p14:tracePt t="35011" x="3038475" y="2719388"/>
          <p14:tracePt t="35014" x="3046413" y="2719388"/>
          <p14:tracePt t="35018" x="3054350" y="2719388"/>
          <p14:tracePt t="35022" x="3062288" y="2719388"/>
          <p14:tracePt t="35028" x="3070225" y="2719388"/>
          <p14:tracePt t="35032" x="3078163" y="2719388"/>
          <p14:tracePt t="35038" x="3086100" y="2719388"/>
          <p14:tracePt t="35044" x="3094038" y="2719388"/>
          <p14:tracePt t="35048" x="3101975" y="2719388"/>
          <p14:tracePt t="35054" x="3109913" y="2719388"/>
          <p14:tracePt t="35062" x="3117850" y="2719388"/>
          <p14:tracePt t="35068" x="3125788" y="2719388"/>
          <p14:tracePt t="35076" x="3133725" y="2719388"/>
          <p14:tracePt t="35082" x="3141663" y="2719388"/>
          <p14:tracePt t="35093" x="3149600" y="2719388"/>
          <p14:tracePt t="35114" x="3157538" y="2719388"/>
          <p14:tracePt t="35192" x="3165475" y="2719388"/>
          <p14:tracePt t="35206" x="3165475" y="2711450"/>
          <p14:tracePt t="35214" x="3173413" y="2711450"/>
          <p14:tracePt t="35230" x="3181350" y="2711450"/>
          <p14:tracePt t="35238" x="3189288" y="2711450"/>
          <p14:tracePt t="35245" x="3197225" y="2711450"/>
          <p14:tracePt t="35250" x="3205163" y="2711450"/>
          <p14:tracePt t="35254" x="3213100" y="2711450"/>
          <p14:tracePt t="35256" x="3221038" y="2711450"/>
          <p14:tracePt t="35261" x="3228975" y="2711450"/>
          <p14:tracePt t="35262" x="3236913" y="2711450"/>
          <p14:tracePt t="35264" x="3244850" y="2711450"/>
          <p14:tracePt t="35268" x="3252788" y="2711450"/>
          <p14:tracePt t="35270" x="3260725" y="2711450"/>
          <p14:tracePt t="35272" x="3268663" y="2711450"/>
          <p14:tracePt t="35276" x="3276600" y="2711450"/>
          <p14:tracePt t="35278" x="3284538" y="2711450"/>
          <p14:tracePt t="35280" x="3292475" y="2711450"/>
          <p14:tracePt t="35282" x="3292475" y="2719388"/>
          <p14:tracePt t="35284" x="3300413" y="2719388"/>
          <p14:tracePt t="35286" x="3308350" y="2719388"/>
          <p14:tracePt t="35290" x="3317875" y="2719388"/>
          <p14:tracePt t="35295" x="3325813" y="2719388"/>
          <p14:tracePt t="35298" x="3333750" y="2719388"/>
          <p14:tracePt t="35304" x="3341688" y="2719388"/>
          <p14:tracePt t="35314" x="3349625" y="2719388"/>
          <p14:tracePt t="35616" x="3357563" y="2719388"/>
          <p14:tracePt t="35624" x="3365500" y="2719388"/>
          <p14:tracePt t="35628" x="3373438" y="2719388"/>
          <p14:tracePt t="35630" x="3381375" y="2719388"/>
          <p14:tracePt t="35632" x="3389313" y="2719388"/>
          <p14:tracePt t="35634" x="3397250" y="2727325"/>
          <p14:tracePt t="35636" x="3405188" y="2727325"/>
          <p14:tracePt t="35638" x="3413125" y="2727325"/>
          <p14:tracePt t="35640" x="3421063" y="2727325"/>
          <p14:tracePt t="35642" x="3429000" y="2727325"/>
          <p14:tracePt t="35646" x="3444875" y="2727325"/>
          <p14:tracePt t="35647" x="3452813" y="2727325"/>
          <p14:tracePt t="35648" x="3460750" y="2727325"/>
          <p14:tracePt t="35650" x="3468688" y="2727325"/>
          <p14:tracePt t="35652" x="3484563" y="2727325"/>
          <p14:tracePt t="35654" x="3492500" y="2727325"/>
          <p14:tracePt t="35656" x="3500438" y="2735263"/>
          <p14:tracePt t="35661" x="3524250" y="2735263"/>
          <p14:tracePt t="35662" x="3532188" y="2735263"/>
          <p14:tracePt t="35664" x="3540125" y="2735263"/>
          <p14:tracePt t="35666" x="3548063" y="2735263"/>
          <p14:tracePt t="35668" x="3556000" y="2735263"/>
          <p14:tracePt t="35670" x="3563938" y="2735263"/>
          <p14:tracePt t="35672" x="3571875" y="2735263"/>
          <p14:tracePt t="35676" x="3579813" y="2735263"/>
          <p14:tracePt t="35678" x="3587750" y="2735263"/>
          <p14:tracePt t="35680" x="3595688" y="2735263"/>
          <p14:tracePt t="35682" x="3603625" y="2735263"/>
          <p14:tracePt t="35686" x="3611563" y="2735263"/>
          <p14:tracePt t="35688" x="3619500" y="2735263"/>
          <p14:tracePt t="35693" x="3627438" y="2735263"/>
          <p14:tracePt t="35696" x="3635375" y="2735263"/>
          <p14:tracePt t="35702" x="3643313" y="2735263"/>
          <p14:tracePt t="35711" x="3651250" y="2735263"/>
          <p14:tracePt t="35962" x="3651250" y="2743200"/>
          <p14:tracePt t="35990" x="3643313" y="2743200"/>
          <p14:tracePt t="35996" x="3643313" y="2751138"/>
          <p14:tracePt t="36012" x="3635375" y="2751138"/>
          <p14:tracePt t="36015" x="3635375" y="2759075"/>
          <p14:tracePt t="36027" x="3627438" y="2767013"/>
          <p14:tracePt t="36034" x="3619500" y="2767013"/>
          <p14:tracePt t="36036" x="3619500" y="2774950"/>
          <p14:tracePt t="36044" x="3611563" y="2774950"/>
          <p14:tracePt t="36046" x="3611563" y="2782888"/>
          <p14:tracePt t="36052" x="3603625" y="2782888"/>
          <p14:tracePt t="36061" x="3603625" y="2790825"/>
          <p14:tracePt t="36064" x="3595688" y="2790825"/>
          <p14:tracePt t="36080" x="3587750" y="2798763"/>
          <p14:tracePt t="36318" x="3595688" y="2798763"/>
          <p14:tracePt t="36328" x="3595688" y="2790825"/>
          <p14:tracePt t="36342" x="3603625" y="2790825"/>
          <p14:tracePt t="36346" x="3611563" y="2790825"/>
          <p14:tracePt t="36350" x="3619500" y="2790825"/>
          <p14:tracePt t="36354" x="3627438" y="2782888"/>
          <p14:tracePt t="36356" x="3635375" y="2782888"/>
          <p14:tracePt t="36360" x="3643313" y="2782888"/>
          <p14:tracePt t="36362" x="3660775" y="2782888"/>
          <p14:tracePt t="36364" x="3676650" y="2782888"/>
          <p14:tracePt t="36366" x="3684588" y="2782888"/>
          <p14:tracePt t="36368" x="3692525" y="2782888"/>
          <p14:tracePt t="36370" x="3708400" y="2774950"/>
          <p14:tracePt t="36372" x="3716338" y="2774950"/>
          <p14:tracePt t="36378" x="3748088" y="2774950"/>
          <p14:tracePt t="36379" x="3763963" y="2782888"/>
          <p14:tracePt t="36380" x="3771900" y="2782888"/>
          <p14:tracePt t="36382" x="3787775" y="2782888"/>
          <p14:tracePt t="36384" x="3803650" y="2782888"/>
          <p14:tracePt t="36386" x="3819525" y="2782888"/>
          <p14:tracePt t="36388" x="3835400" y="2782888"/>
          <p14:tracePt t="36390" x="3851275" y="2782888"/>
          <p14:tracePt t="36395" x="3883025" y="2782888"/>
          <p14:tracePt t="36396" x="3898900" y="2782888"/>
          <p14:tracePt t="36398" x="3914775" y="2782888"/>
          <p14:tracePt t="36400" x="3930650" y="2782888"/>
          <p14:tracePt t="36402" x="3946525" y="2782888"/>
          <p14:tracePt t="36404" x="3962400" y="2782888"/>
          <p14:tracePt t="36406" x="3978275" y="2782888"/>
          <p14:tracePt t="36410" x="4002088" y="2782888"/>
          <p14:tracePt t="36412" x="4035425" y="2782888"/>
          <p14:tracePt t="36414" x="4059238" y="2782888"/>
          <p14:tracePt t="36416" x="4075113" y="2782888"/>
          <p14:tracePt t="36418" x="4098925" y="2782888"/>
          <p14:tracePt t="36420" x="4114800" y="2782888"/>
          <p14:tracePt t="36422" x="4138613" y="2782888"/>
          <p14:tracePt t="36427" x="4178300" y="2774950"/>
          <p14:tracePt t="36429" x="4194175" y="2774950"/>
          <p14:tracePt t="36430" x="4217988" y="2774950"/>
          <p14:tracePt t="36432" x="4233863" y="2774950"/>
          <p14:tracePt t="36434" x="4257675" y="2782888"/>
          <p14:tracePt t="36436" x="4273550" y="2782888"/>
          <p14:tracePt t="36438" x="4297363" y="2782888"/>
          <p14:tracePt t="36440" x="4313238" y="2782888"/>
          <p14:tracePt t="36445" x="4352925" y="2782888"/>
          <p14:tracePt t="36446" x="4370388" y="2782888"/>
          <p14:tracePt t="36448" x="4386263" y="2782888"/>
          <p14:tracePt t="36450" x="4410075" y="2782888"/>
          <p14:tracePt t="36452" x="4425950" y="2790825"/>
          <p14:tracePt t="36454" x="4441825" y="2790825"/>
          <p14:tracePt t="36456" x="4457700" y="2790825"/>
          <p14:tracePt t="36462" x="4497388" y="2790825"/>
          <p14:tracePt t="36464" x="4513263" y="2790825"/>
          <p14:tracePt t="36466" x="4529138" y="2790825"/>
          <p14:tracePt t="36468" x="4537075" y="2798763"/>
          <p14:tracePt t="36470" x="4552950" y="2798763"/>
          <p14:tracePt t="36472" x="4560888" y="2798763"/>
          <p14:tracePt t="36478" x="4592638" y="2798763"/>
          <p14:tracePt t="36480" x="4600575" y="2798763"/>
          <p14:tracePt t="36482" x="4608513" y="2790825"/>
          <p14:tracePt t="36484" x="4616450" y="2790825"/>
          <p14:tracePt t="36486" x="4624388" y="2790825"/>
          <p14:tracePt t="36488" x="4632325" y="2790825"/>
          <p14:tracePt t="36490" x="4640263" y="2790825"/>
          <p14:tracePt t="36495" x="4656138" y="2790825"/>
          <p14:tracePt t="36498" x="4664075" y="2790825"/>
          <p14:tracePt t="36500" x="4672013" y="2790825"/>
          <p14:tracePt t="36504" x="4679950" y="2790825"/>
          <p14:tracePt t="36506" x="4687888" y="2790825"/>
          <p14:tracePt t="36511" x="4695825" y="2790825"/>
          <p14:tracePt t="36514" x="4705350" y="2790825"/>
          <p14:tracePt t="36518" x="4713288" y="2790825"/>
          <p14:tracePt t="36526" x="4721225" y="2790825"/>
          <p14:tracePt t="36528" x="4729163" y="2790825"/>
          <p14:tracePt t="36534" x="4737100" y="2790825"/>
          <p14:tracePt t="36544" x="4745038" y="2790825"/>
          <p14:tracePt t="36548" x="4752975" y="2790825"/>
          <p14:tracePt t="36556" x="4760913" y="2790825"/>
          <p14:tracePt t="36564" x="4768850" y="2790825"/>
          <p14:tracePt t="36570" x="4776788" y="2790825"/>
          <p14:tracePt t="36577" x="4784725" y="2790825"/>
          <p14:tracePt t="36580" x="4792663" y="2790825"/>
          <p14:tracePt t="36584" x="4800600" y="2790825"/>
          <p14:tracePt t="36588" x="4808538" y="2790825"/>
          <p14:tracePt t="36590" x="4816475" y="2790825"/>
          <p14:tracePt t="36594" x="4824413" y="2790825"/>
          <p14:tracePt t="36596" x="4832350" y="2790825"/>
          <p14:tracePt t="36600" x="4840288" y="2790825"/>
          <p14:tracePt t="36602" x="4848225" y="2790825"/>
          <p14:tracePt t="36604" x="4856163" y="2790825"/>
          <p14:tracePt t="36606" x="4864100" y="2790825"/>
          <p14:tracePt t="36609" x="4872038" y="2790825"/>
          <p14:tracePt t="36611" x="4879975" y="2790825"/>
          <p14:tracePt t="36612" x="4895850" y="2790825"/>
          <p14:tracePt t="36614" x="4903788" y="2790825"/>
          <p14:tracePt t="36616" x="4911725" y="2798763"/>
          <p14:tracePt t="36618" x="4927600" y="2798763"/>
          <p14:tracePt t="36620" x="4935538" y="2798763"/>
          <p14:tracePt t="36622" x="4943475" y="2798763"/>
          <p14:tracePt t="36627" x="4967288" y="2798763"/>
          <p14:tracePt t="36629" x="4975225" y="2798763"/>
          <p14:tracePt t="36630" x="4991100" y="2798763"/>
          <p14:tracePt t="36632" x="4999038" y="2798763"/>
          <p14:tracePt t="36634" x="5014913" y="2798763"/>
          <p14:tracePt t="36636" x="5022850" y="2798763"/>
          <p14:tracePt t="36638" x="5030788" y="2798763"/>
          <p14:tracePt t="36640" x="5046663" y="2798763"/>
          <p14:tracePt t="36644" x="5072063" y="2806700"/>
          <p14:tracePt t="36646" x="5080000" y="2806700"/>
          <p14:tracePt t="36648" x="5095875" y="2806700"/>
          <p14:tracePt t="36650" x="5103813" y="2814638"/>
          <p14:tracePt t="36652" x="5119688" y="2814638"/>
          <p14:tracePt t="36654" x="5127625" y="2814638"/>
          <p14:tracePt t="36656" x="5143500" y="2814638"/>
          <p14:tracePt t="36660" x="5151438" y="2814638"/>
          <p14:tracePt t="36662" x="5175250" y="2814638"/>
          <p14:tracePt t="36664" x="5191125" y="2822575"/>
          <p14:tracePt t="36666" x="5199063" y="2822575"/>
          <p14:tracePt t="36668" x="5214938" y="2822575"/>
          <p14:tracePt t="36670" x="5222875" y="2822575"/>
          <p14:tracePt t="36672" x="5230813" y="2822575"/>
          <p14:tracePt t="36679" x="5270500" y="2814638"/>
          <p14:tracePt t="36680" x="5278438" y="2814638"/>
          <p14:tracePt t="36682" x="5294313" y="2814638"/>
          <p14:tracePt t="36684" x="5302250" y="2814638"/>
          <p14:tracePt t="36686" x="5318125" y="2814638"/>
          <p14:tracePt t="36688" x="5326063" y="2814638"/>
          <p14:tracePt t="36690" x="5341938" y="2814638"/>
          <p14:tracePt t="36695" x="5365750" y="2814638"/>
          <p14:tracePt t="36698" x="5381625" y="2814638"/>
          <p14:tracePt t="36700" x="5397500" y="2806700"/>
          <p14:tracePt t="36702" x="5407025" y="2806700"/>
          <p14:tracePt t="36704" x="5422900" y="2806700"/>
          <p14:tracePt t="36706" x="5430838" y="2806700"/>
          <p14:tracePt t="36712" x="5446713" y="2806700"/>
          <p14:tracePt t="36713" x="5462588" y="2806700"/>
          <p14:tracePt t="36714" x="5470525" y="2806700"/>
          <p14:tracePt t="36716" x="5478463" y="2798763"/>
          <p14:tracePt t="36718" x="5486400" y="2798763"/>
          <p14:tracePt t="36720" x="5494338" y="2798763"/>
          <p14:tracePt t="36722" x="5502275" y="2798763"/>
          <p14:tracePt t="36727" x="5518150" y="2798763"/>
          <p14:tracePt t="36729" x="5526088" y="2790825"/>
          <p14:tracePt t="36730" x="5534025" y="2790825"/>
          <p14:tracePt t="36732" x="5541963" y="2790825"/>
          <p14:tracePt t="36734" x="5549900" y="2790825"/>
          <p14:tracePt t="36736" x="5557838" y="2790825"/>
          <p14:tracePt t="36738" x="5565775" y="2782888"/>
          <p14:tracePt t="36740" x="5573713" y="2782888"/>
          <p14:tracePt t="36743" x="5581650" y="2782888"/>
          <p14:tracePt t="36746" x="5589588" y="2782888"/>
          <p14:tracePt t="36748" x="5597525" y="2782888"/>
          <p14:tracePt t="36750" x="5605463" y="2782888"/>
          <p14:tracePt t="36752" x="5613400" y="2782888"/>
          <p14:tracePt t="36754" x="5621338" y="2782888"/>
          <p14:tracePt t="36756" x="5629275" y="2774950"/>
          <p14:tracePt t="36762" x="5645150" y="2774950"/>
          <p14:tracePt t="36764" x="5653088" y="2774950"/>
          <p14:tracePt t="36766" x="5661025" y="2774950"/>
          <p14:tracePt t="36768" x="5668963" y="2774950"/>
          <p14:tracePt t="36770" x="5676900" y="2767013"/>
          <p14:tracePt t="36777" x="5692775" y="2767013"/>
          <p14:tracePt t="36779" x="5700713" y="2767013"/>
          <p14:tracePt t="36780" x="5708650" y="2767013"/>
          <p14:tracePt t="36782" x="5716588" y="2767013"/>
          <p14:tracePt t="36784" x="5724525" y="2767013"/>
          <p14:tracePt t="36786" x="5732463" y="2767013"/>
          <p14:tracePt t="36788" x="5740400" y="2759075"/>
          <p14:tracePt t="36790" x="5749925" y="2759075"/>
          <p14:tracePt t="36794" x="5773738" y="2759075"/>
          <p14:tracePt t="36796" x="5781675" y="2759075"/>
          <p14:tracePt t="36798" x="5789613" y="2759075"/>
          <p14:tracePt t="36800" x="5797550" y="2759075"/>
          <p14:tracePt t="36802" x="5805488" y="2759075"/>
          <p14:tracePt t="36804" x="5821363" y="2759075"/>
          <p14:tracePt t="36806" x="5829300" y="2759075"/>
          <p14:tracePt t="36811" x="5853113" y="2759075"/>
          <p14:tracePt t="36812" x="5861050" y="2759075"/>
          <p14:tracePt t="36814" x="5876925" y="2759075"/>
          <p14:tracePt t="36816" x="5884863" y="2759075"/>
          <p14:tracePt t="36818" x="5900738" y="2759075"/>
          <p14:tracePt t="36820" x="5908675" y="2759075"/>
          <p14:tracePt t="36822" x="5916613" y="2759075"/>
          <p14:tracePt t="36827" x="5940425" y="2751138"/>
          <p14:tracePt t="36828" x="5948363" y="2751138"/>
          <p14:tracePt t="36830" x="5956300" y="2751138"/>
          <p14:tracePt t="36832" x="5964238" y="2751138"/>
          <p14:tracePt t="36834" x="5980113" y="2751138"/>
          <p14:tracePt t="36836" x="5988050" y="2751138"/>
          <p14:tracePt t="36838" x="5995988" y="2743200"/>
          <p14:tracePt t="36840" x="6003925" y="2743200"/>
          <p14:tracePt t="36843" x="6011863" y="2743200"/>
          <p14:tracePt t="36846" x="6027738" y="2743200"/>
          <p14:tracePt t="36848" x="6035675" y="2735263"/>
          <p14:tracePt t="36850" x="6043613" y="2735263"/>
          <p14:tracePt t="36854" x="6051550" y="2735263"/>
          <p14:tracePt t="36856" x="6059488" y="2735263"/>
          <p14:tracePt t="36859" x="6067425" y="2727325"/>
          <p14:tracePt t="36862" x="6075363" y="2727325"/>
          <p14:tracePt t="36866" x="6083300" y="2727325"/>
          <p14:tracePt t="36868" x="6083300" y="2719388"/>
          <p14:tracePt t="36870" x="6091238" y="2719388"/>
          <p14:tracePt t="36878" x="6100763" y="2719388"/>
          <p14:tracePt t="37062" x="6091238" y="2719388"/>
          <p14:tracePt t="37075" x="6083300" y="2719388"/>
          <p14:tracePt t="37084" x="6075363" y="2719388"/>
          <p14:tracePt t="37090" x="6067425" y="2727325"/>
          <p14:tracePt t="37096" x="6059488" y="2727325"/>
          <p14:tracePt t="37102" x="6051550" y="2727325"/>
          <p14:tracePt t="37104" x="6051550" y="2735263"/>
          <p14:tracePt t="37106" x="6043613" y="2735263"/>
          <p14:tracePt t="37112" x="6035675" y="2735263"/>
          <p14:tracePt t="37116" x="6027738" y="2743200"/>
          <p14:tracePt t="37122" x="6019800" y="2743200"/>
          <p14:tracePt t="37128" x="6011863" y="2751138"/>
          <p14:tracePt t="37130" x="6003925" y="2751138"/>
          <p14:tracePt t="37136" x="5995988" y="2751138"/>
          <p14:tracePt t="37138" x="5995988" y="2759075"/>
          <p14:tracePt t="37144" x="5988050" y="2759075"/>
          <p14:tracePt t="37148" x="5980113" y="2759075"/>
          <p14:tracePt t="37152" x="5980113" y="2767013"/>
          <p14:tracePt t="37162" x="5972175" y="2767013"/>
          <p14:tracePt t="37177" x="5964238" y="2774950"/>
          <p14:tracePt t="37200" x="5964238" y="2782888"/>
          <p14:tracePt t="37202" x="5956300" y="2782888"/>
          <p14:tracePt t="37228" x="5956300" y="2790825"/>
          <p14:tracePt t="37246" x="5956300" y="2798763"/>
          <p14:tracePt t="37258" x="5956300" y="2806700"/>
          <p14:tracePt t="37268" x="5956300" y="2814638"/>
          <p14:tracePt t="37278" x="5956300" y="2822575"/>
          <p14:tracePt t="37294" x="5956300" y="2830513"/>
          <p14:tracePt t="37325" x="5956300" y="2838450"/>
          <p14:tracePt t="37356" x="5956300" y="2846388"/>
          <p14:tracePt t="37361" x="5964238" y="2846388"/>
          <p14:tracePt t="37375" x="5972175" y="2854325"/>
          <p14:tracePt t="37382" x="5980113" y="2854325"/>
          <p14:tracePt t="37388" x="5980113" y="2862263"/>
          <p14:tracePt t="37390" x="5988050" y="2862263"/>
          <p14:tracePt t="37396" x="5995988" y="2862263"/>
          <p14:tracePt t="37400" x="6003925" y="2862263"/>
          <p14:tracePt t="37404" x="6011863" y="2870200"/>
          <p14:tracePt t="37406" x="6019800" y="2870200"/>
          <p14:tracePt t="37412" x="6035675" y="2870200"/>
          <p14:tracePt t="37414" x="6043613" y="2870200"/>
          <p14:tracePt t="37418" x="6051550" y="2870200"/>
          <p14:tracePt t="37420" x="6059488" y="2870200"/>
          <p14:tracePt t="37422" x="6067425" y="2870200"/>
          <p14:tracePt t="37427" x="6083300" y="2870200"/>
          <p14:tracePt t="37430" x="6091238" y="2870200"/>
          <p14:tracePt t="37432" x="6100763" y="2870200"/>
          <p14:tracePt t="37434" x="6108700" y="2870200"/>
          <p14:tracePt t="37436" x="6116638" y="2870200"/>
          <p14:tracePt t="37438" x="6124575" y="2870200"/>
          <p14:tracePt t="37440" x="6132513" y="2870200"/>
          <p14:tracePt t="37443" x="6140450" y="2870200"/>
          <p14:tracePt t="37446" x="6148388" y="2870200"/>
          <p14:tracePt t="37448" x="6156325" y="2870200"/>
          <p14:tracePt t="37450" x="6164263" y="2870200"/>
          <p14:tracePt t="37454" x="6172200" y="2870200"/>
          <p14:tracePt t="37456" x="6180138" y="2870200"/>
          <p14:tracePt t="37459" x="6188075" y="2870200"/>
          <p14:tracePt t="37462" x="6196013" y="2870200"/>
          <p14:tracePt t="37464" x="6203950" y="2870200"/>
          <p14:tracePt t="37466" x="6211888" y="2870200"/>
          <p14:tracePt t="37470" x="6219825" y="2870200"/>
          <p14:tracePt t="37472" x="6227763" y="2870200"/>
          <p14:tracePt t="37477" x="6243638" y="2870200"/>
          <p14:tracePt t="37478" x="6251575" y="2870200"/>
          <p14:tracePt t="37482" x="6259513" y="2870200"/>
          <p14:tracePt t="37484" x="6267450" y="2870200"/>
          <p14:tracePt t="37486" x="6275388" y="2862263"/>
          <p14:tracePt t="37488" x="6283325" y="2862263"/>
          <p14:tracePt t="37490" x="6291263" y="2862263"/>
          <p14:tracePt t="37494" x="6307138" y="2862263"/>
          <p14:tracePt t="37498" x="6315075" y="2862263"/>
          <p14:tracePt t="37500" x="6323013" y="2862263"/>
          <p14:tracePt t="37502" x="6330950" y="2862263"/>
          <p14:tracePt t="37504" x="6338888" y="2862263"/>
          <p14:tracePt t="37506" x="6346825" y="2862263"/>
          <p14:tracePt t="37511" x="6362700" y="2862263"/>
          <p14:tracePt t="37514" x="6370638" y="2862263"/>
          <p14:tracePt t="37516" x="6378575" y="2862263"/>
          <p14:tracePt t="37518" x="6386513" y="2862263"/>
          <p14:tracePt t="37520" x="6394450" y="2862263"/>
          <p14:tracePt t="37522" x="6402388" y="2862263"/>
          <p14:tracePt t="37526" x="6410325" y="2862263"/>
          <p14:tracePt t="37528" x="6418263" y="2862263"/>
          <p14:tracePt t="37530" x="6426200" y="2854325"/>
          <p14:tracePt t="37534" x="6434138" y="2854325"/>
          <p14:tracePt t="37536" x="6442075" y="2854325"/>
          <p14:tracePt t="37540" x="6451600" y="2854325"/>
          <p14:tracePt t="37544" x="6459538" y="2854325"/>
          <p14:tracePt t="37546" x="6467475" y="2854325"/>
          <p14:tracePt t="37550" x="6475413" y="2854325"/>
          <p14:tracePt t="37554" x="6483350" y="2854325"/>
          <p14:tracePt t="37556" x="6491288" y="2854325"/>
          <p14:tracePt t="37562" x="6499225" y="2854325"/>
          <p14:tracePt t="37566" x="6499225" y="2846388"/>
          <p14:tracePt t="37568" x="6507163" y="2846388"/>
          <p14:tracePt t="37575" x="6515100" y="2846388"/>
          <p14:tracePt t="37584" x="6523038" y="2846388"/>
          <p14:tracePt t="37598" x="6530975" y="2846388"/>
          <p14:tracePt t="37680" x="6538913" y="2846388"/>
          <p14:tracePt t="37692" x="6538913" y="2838450"/>
          <p14:tracePt t="37697" x="6546850" y="2838450"/>
          <p14:tracePt t="37706" x="6554788" y="2838450"/>
          <p14:tracePt t="37714" x="6562725" y="2838450"/>
          <p14:tracePt t="37722" x="6570663" y="2830513"/>
          <p14:tracePt t="37727" x="6578600" y="2830513"/>
          <p14:tracePt t="37732" x="6586538" y="2830513"/>
          <p14:tracePt t="37736" x="6594475" y="2830513"/>
          <p14:tracePt t="37743" x="6602413" y="2830513"/>
          <p14:tracePt t="37746" x="6610350" y="2822575"/>
          <p14:tracePt t="37752" x="6618288" y="2822575"/>
          <p14:tracePt t="37761" x="6626225" y="2822575"/>
          <p14:tracePt t="37764" x="6634163" y="2822575"/>
          <p14:tracePt t="37770" x="6642100" y="2822575"/>
          <p14:tracePt t="37778" x="6650038" y="2822575"/>
          <p14:tracePt t="37780" x="6657975" y="2822575"/>
          <p14:tracePt t="37786" x="6665913" y="2822575"/>
          <p14:tracePt t="37794" x="6673850" y="2822575"/>
          <p14:tracePt t="37798" x="6681788" y="2822575"/>
          <p14:tracePt t="37809" x="6689725" y="2822575"/>
          <p14:tracePt t="37826" x="6697663" y="2822575"/>
          <p14:tracePt t="37848" x="6705600" y="2822575"/>
          <p14:tracePt t="37861" x="6713538" y="2822575"/>
          <p14:tracePt t="37868" x="6721475" y="2822575"/>
          <p14:tracePt t="37874" x="6729413" y="2822575"/>
          <p14:tracePt t="37880" x="6737350" y="2822575"/>
          <p14:tracePt t="37884" x="6745288" y="2822575"/>
          <p14:tracePt t="37888" x="6753225" y="2822575"/>
          <p14:tracePt t="37894" x="6761163" y="2822575"/>
          <p14:tracePt t="37898" x="6769100" y="2822575"/>
          <p14:tracePt t="37902" x="6777038" y="2822575"/>
          <p14:tracePt t="37910" x="6784975" y="2822575"/>
          <p14:tracePt t="37912" x="6794500" y="2822575"/>
          <p14:tracePt t="37916" x="6802438" y="2822575"/>
          <p14:tracePt t="37922" x="6810375" y="2830513"/>
          <p14:tracePt t="37928" x="6818313" y="2830513"/>
          <p14:tracePt t="37932" x="6826250" y="2830513"/>
          <p14:tracePt t="37938" x="6834188" y="2830513"/>
          <p14:tracePt t="37944" x="6842125" y="2830513"/>
          <p14:tracePt t="37946" x="6850063" y="2830513"/>
          <p14:tracePt t="37950" x="6858000" y="2830513"/>
          <p14:tracePt t="37954" x="6865938" y="2830513"/>
          <p14:tracePt t="37956" x="6865938" y="2838450"/>
          <p14:tracePt t="37960" x="6873875" y="2838450"/>
          <p14:tracePt t="37962" x="6881813" y="2838450"/>
          <p14:tracePt t="37966" x="6889750" y="2838450"/>
          <p14:tracePt t="37978" x="6905625" y="2838450"/>
          <p14:tracePt t="37980" x="6913563" y="2838450"/>
          <p14:tracePt t="37984" x="6921500" y="2838450"/>
          <p14:tracePt t="37988" x="6929438" y="2846388"/>
          <p14:tracePt t="37994" x="6937375" y="2846388"/>
          <p14:tracePt t="37996" x="6945313" y="2846388"/>
          <p14:tracePt t="38000" x="6953250" y="2846388"/>
          <p14:tracePt t="38004" x="6961188" y="2846388"/>
          <p14:tracePt t="38009" x="6969125" y="2846388"/>
          <p14:tracePt t="38012" x="6977063" y="2846388"/>
          <p14:tracePt t="38016" x="6985000" y="2846388"/>
          <p14:tracePt t="38020" x="6992938" y="2846388"/>
          <p14:tracePt t="38027" x="7000875" y="2846388"/>
          <p14:tracePt t="38030" x="7008813" y="2846388"/>
          <p14:tracePt t="38038" x="7016750" y="2846388"/>
          <p14:tracePt t="38200" x="7008813" y="2846388"/>
          <p14:tracePt t="38203" x="7000875" y="2846388"/>
          <p14:tracePt t="38207" x="6985000" y="2854325"/>
          <p14:tracePt t="38208" x="6977063" y="2854325"/>
          <p14:tracePt t="38210" x="6969125" y="2846388"/>
          <p14:tracePt t="38212" x="6953250" y="2846388"/>
          <p14:tracePt t="38214" x="6945313" y="2846388"/>
          <p14:tracePt t="38216" x="6937375" y="2846388"/>
          <p14:tracePt t="38218" x="6921500" y="2846388"/>
          <p14:tracePt t="38220" x="6913563" y="2846388"/>
          <p14:tracePt t="38222" x="6897688" y="2846388"/>
          <p14:tracePt t="38229" x="6865938" y="2846388"/>
          <p14:tracePt t="38232" x="6834188" y="2838450"/>
          <p14:tracePt t="38234" x="6818313" y="2838450"/>
          <p14:tracePt t="38236" x="6802438" y="2838450"/>
          <p14:tracePt t="38238" x="6784975" y="2838450"/>
          <p14:tracePt t="38240" x="6761163" y="2830513"/>
          <p14:tracePt t="38243" x="6745288" y="2830513"/>
          <p14:tracePt t="38247" x="6705600" y="2822575"/>
          <p14:tracePt t="38248" x="6689725" y="2822575"/>
          <p14:tracePt t="38250" x="6673850" y="2822575"/>
          <p14:tracePt t="38252" x="6650038" y="2822575"/>
          <p14:tracePt t="38254" x="6634163" y="2822575"/>
          <p14:tracePt t="38256" x="6610350" y="2822575"/>
          <p14:tracePt t="38259" x="6586538" y="2822575"/>
          <p14:tracePt t="38262" x="6546850" y="2814638"/>
          <p14:tracePt t="38264" x="6523038" y="2814638"/>
          <p14:tracePt t="38266" x="6499225" y="2814638"/>
          <p14:tracePt t="38268" x="6475413" y="2814638"/>
          <p14:tracePt t="38270" x="6451600" y="2814638"/>
          <p14:tracePt t="38272" x="6426200" y="2806700"/>
          <p14:tracePt t="38277" x="6378575" y="2806700"/>
          <p14:tracePt t="38280" x="6330950" y="2806700"/>
          <p14:tracePt t="38282" x="6307138" y="2806700"/>
          <p14:tracePt t="38284" x="6283325" y="2806700"/>
          <p14:tracePt t="38286" x="6259513" y="2806700"/>
          <p14:tracePt t="38288" x="6235700" y="2806700"/>
          <p14:tracePt t="38290" x="6219825" y="2806700"/>
          <p14:tracePt t="38294" x="6196013" y="2806700"/>
          <p14:tracePt t="38295" x="6172200" y="2806700"/>
          <p14:tracePt t="38298" x="6132513" y="2806700"/>
          <p14:tracePt t="38300" x="6116638" y="2806700"/>
          <p14:tracePt t="38302" x="6091238" y="2798763"/>
          <p14:tracePt t="38304" x="6075363" y="2798763"/>
          <p14:tracePt t="38306" x="6051550" y="2798763"/>
          <p14:tracePt t="38311" x="6011863" y="2798763"/>
          <p14:tracePt t="38312" x="5995988" y="2798763"/>
          <p14:tracePt t="38314" x="5980113" y="2798763"/>
          <p14:tracePt t="38316" x="5956300" y="2790825"/>
          <p14:tracePt t="38318" x="5940425" y="2790825"/>
          <p14:tracePt t="38320" x="5916613" y="2790825"/>
          <p14:tracePt t="38322" x="5900738" y="2790825"/>
          <p14:tracePt t="38324" x="5884863" y="2790825"/>
          <p14:tracePt t="38327" x="5861050" y="2790825"/>
          <p14:tracePt t="38329" x="5845175" y="2782888"/>
          <p14:tracePt t="38331" x="5821363" y="2782888"/>
          <p14:tracePt t="38332" x="5805488" y="2782888"/>
          <p14:tracePt t="38334" x="5781675" y="2774950"/>
          <p14:tracePt t="38336" x="5765800" y="2774950"/>
          <p14:tracePt t="38338" x="5740400" y="2767013"/>
          <p14:tracePt t="38340" x="5716588" y="2767013"/>
          <p14:tracePt t="38345" x="5676900" y="2759075"/>
          <p14:tracePt t="38346" x="5661025" y="2759075"/>
          <p14:tracePt t="38348" x="5637213" y="2751138"/>
          <p14:tracePt t="38350" x="5613400" y="2751138"/>
          <p14:tracePt t="38352" x="5597525" y="2743200"/>
          <p14:tracePt t="38354" x="5573713" y="2743200"/>
          <p14:tracePt t="38356" x="5557838" y="2743200"/>
          <p14:tracePt t="38363" x="5494338" y="2735263"/>
          <p14:tracePt t="38364" x="5478463" y="2735263"/>
          <p14:tracePt t="38366" x="5462588" y="2735263"/>
          <p14:tracePt t="38368" x="5446713" y="2727325"/>
          <p14:tracePt t="38370" x="5422900" y="2727325"/>
          <p14:tracePt t="38372" x="5407025" y="2727325"/>
          <p14:tracePt t="38374" x="5389563" y="2719388"/>
          <p14:tracePt t="38378" x="5357813" y="2719388"/>
          <p14:tracePt t="38380" x="5341938" y="2719388"/>
          <p14:tracePt t="38382" x="5326063" y="2719388"/>
          <p14:tracePt t="38384" x="5310188" y="2719388"/>
          <p14:tracePt t="38386" x="5294313" y="2711450"/>
          <p14:tracePt t="38388" x="5278438" y="2711450"/>
          <p14:tracePt t="38390" x="5262563" y="2711450"/>
          <p14:tracePt t="38393" x="5254625" y="2711450"/>
          <p14:tracePt t="38397" x="5222875" y="2703513"/>
          <p14:tracePt t="38398" x="5207000" y="2703513"/>
          <p14:tracePt t="38400" x="5199063" y="2703513"/>
          <p14:tracePt t="38402" x="5183188" y="2703513"/>
          <p14:tracePt t="38404" x="5167313" y="2703513"/>
          <p14:tracePt t="38406" x="5159375" y="2703513"/>
          <p14:tracePt t="38410" x="5143500" y="2695575"/>
          <p14:tracePt t="38412" x="5119688" y="2695575"/>
          <p14:tracePt t="38414" x="5103813" y="2695575"/>
          <p14:tracePt t="38416" x="5095875" y="2695575"/>
          <p14:tracePt t="38418" x="5080000" y="2687638"/>
          <p14:tracePt t="38420" x="5072063" y="2687638"/>
          <p14:tracePt t="38422" x="5056188" y="2687638"/>
          <p14:tracePt t="38428" x="5030788" y="2679700"/>
          <p14:tracePt t="38430" x="5014913" y="2679700"/>
          <p14:tracePt t="38432" x="5006975" y="2679700"/>
          <p14:tracePt t="38434" x="4999038" y="2679700"/>
          <p14:tracePt t="38436" x="4991100" y="2679700"/>
          <p14:tracePt t="38438" x="4983163" y="2679700"/>
          <p14:tracePt t="38440" x="4975225" y="2679700"/>
          <p14:tracePt t="38446" x="4959350" y="2671763"/>
          <p14:tracePt t="38448" x="4943475" y="2671763"/>
          <p14:tracePt t="38450" x="4935538" y="2671763"/>
          <p14:tracePt t="38452" x="4927600" y="2671763"/>
          <p14:tracePt t="38454" x="4919663" y="2663825"/>
          <p14:tracePt t="38456" x="4903788" y="2663825"/>
          <p14:tracePt t="38462" x="4887913" y="2663825"/>
          <p14:tracePt t="38463" x="4879975" y="2663825"/>
          <p14:tracePt t="38464" x="4872038" y="2663825"/>
          <p14:tracePt t="38466" x="4856163" y="2663825"/>
          <p14:tracePt t="38468" x="4848225" y="2663825"/>
          <p14:tracePt t="38470" x="4832350" y="2655888"/>
          <p14:tracePt t="38472" x="4824413" y="2655888"/>
          <p14:tracePt t="38474" x="4808538" y="2655888"/>
          <p14:tracePt t="38477" x="4792663" y="2655888"/>
          <p14:tracePt t="38480" x="4768850" y="2647950"/>
          <p14:tracePt t="38482" x="4752975" y="2647950"/>
          <p14:tracePt t="38484" x="4737100" y="2647950"/>
          <p14:tracePt t="38486" x="4729163" y="2640013"/>
          <p14:tracePt t="38488" x="4713288" y="2640013"/>
          <p14:tracePt t="38490" x="4687888" y="2640013"/>
          <p14:tracePt t="38495" x="4656138" y="2632075"/>
          <p14:tracePt t="38496" x="4640263" y="2632075"/>
          <p14:tracePt t="38498" x="4632325" y="2624138"/>
          <p14:tracePt t="38500" x="4616450" y="2624138"/>
          <p14:tracePt t="38502" x="4600575" y="2624138"/>
          <p14:tracePt t="38504" x="4584700" y="2624138"/>
          <p14:tracePt t="38506" x="4568825" y="2616200"/>
          <p14:tracePt t="38510" x="4552950" y="2616200"/>
          <p14:tracePt t="38513" x="4529138" y="2616200"/>
          <p14:tracePt t="38514" x="4521200" y="2608263"/>
          <p14:tracePt t="38516" x="4513263" y="2608263"/>
          <p14:tracePt t="38518" x="4497388" y="2608263"/>
          <p14:tracePt t="38522" x="4489450" y="2608263"/>
          <p14:tracePt t="38526" x="4473575" y="2608263"/>
          <p14:tracePt t="38530" x="4465638" y="2600325"/>
          <p14:tracePt t="38532" x="4457700" y="2600325"/>
          <p14:tracePt t="38536" x="4449763" y="2600325"/>
          <p14:tracePt t="38544" x="4441825" y="2592388"/>
          <p14:tracePt t="38548" x="4433888" y="2592388"/>
          <p14:tracePt t="38559" x="4425950" y="2592388"/>
          <p14:tracePt t="38561" x="4425950" y="2584450"/>
          <p14:tracePt t="38594" x="4418013" y="2576513"/>
          <p14:tracePt t="38600" x="4410075" y="2566988"/>
          <p14:tracePt t="38604" x="4410075" y="2559050"/>
          <p14:tracePt t="38606" x="4402138" y="2559050"/>
          <p14:tracePt t="38609" x="4394200" y="2551113"/>
          <p14:tracePt t="38612" x="4386263" y="2543175"/>
          <p14:tracePt t="38614" x="4378325" y="2543175"/>
          <p14:tracePt t="38616" x="4378325" y="2535238"/>
          <p14:tracePt t="38618" x="4370388" y="2535238"/>
          <p14:tracePt t="38620" x="4362450" y="2527300"/>
          <p14:tracePt t="38627" x="4344988" y="2519363"/>
          <p14:tracePt t="38630" x="4337050" y="2511425"/>
          <p14:tracePt t="38632" x="4329113" y="2511425"/>
          <p14:tracePt t="38634" x="4329113" y="2503488"/>
          <p14:tracePt t="38636" x="4321175" y="2503488"/>
          <p14:tracePt t="38638" x="4313238" y="2495550"/>
          <p14:tracePt t="38643" x="4305300" y="2495550"/>
          <p14:tracePt t="38646" x="4289425" y="2487613"/>
          <p14:tracePt t="38649" x="4289425" y="2479675"/>
          <p14:tracePt t="38650" x="4281488" y="2479675"/>
          <p14:tracePt t="38652" x="4273550" y="2479675"/>
          <p14:tracePt t="38654" x="4265613" y="2471738"/>
          <p14:tracePt t="38656" x="4257675" y="2471738"/>
          <p14:tracePt t="38660" x="4257675" y="2463800"/>
          <p14:tracePt t="38664" x="4233863" y="2463800"/>
          <p14:tracePt t="38666" x="4225925" y="2455863"/>
          <p14:tracePt t="38668" x="4217988" y="2455863"/>
          <p14:tracePt t="38672" x="4210050" y="2447925"/>
          <p14:tracePt t="38679" x="4186238" y="2447925"/>
          <p14:tracePt t="38682" x="4178300" y="2439988"/>
          <p14:tracePt t="38684" x="4170363" y="2439988"/>
          <p14:tracePt t="38688" x="4162425" y="2439988"/>
          <p14:tracePt t="38690" x="4162425" y="2432050"/>
          <p14:tracePt t="38693" x="4154488" y="2432050"/>
          <p14:tracePt t="38697" x="4146550" y="2432050"/>
          <p14:tracePt t="38698" x="4138613" y="2432050"/>
          <p14:tracePt t="38700" x="4138613" y="2424113"/>
          <p14:tracePt t="38702" x="4130675" y="2424113"/>
          <p14:tracePt t="38706" x="4122738" y="2424113"/>
          <p14:tracePt t="38713" x="4114800" y="2416175"/>
          <p14:tracePt t="38716" x="4106863" y="2416175"/>
          <p14:tracePt t="38722" x="4098925" y="2416175"/>
          <p14:tracePt t="38728" x="4098925" y="2408238"/>
          <p14:tracePt t="38730" x="4090988" y="2408238"/>
          <p14:tracePt t="38856" x="4090988" y="2400300"/>
          <p14:tracePt t="38864" x="4090988" y="2392363"/>
          <p14:tracePt t="38866" x="4098925" y="2392363"/>
          <p14:tracePt t="38868" x="4098925" y="2384425"/>
          <p14:tracePt t="38872" x="4106863" y="2376488"/>
          <p14:tracePt t="38878" x="4114800" y="2368550"/>
          <p14:tracePt t="38880" x="4114800" y="2360613"/>
          <p14:tracePt t="38884" x="4122738" y="2352675"/>
          <p14:tracePt t="38888" x="4130675" y="2344738"/>
          <p14:tracePt t="38893" x="4130675" y="2336800"/>
          <p14:tracePt t="38897" x="4138613" y="2328863"/>
          <p14:tracePt t="38898" x="4146550" y="2328863"/>
          <p14:tracePt t="38900" x="4146550" y="2320925"/>
          <p14:tracePt t="38902" x="4154488" y="2320925"/>
          <p14:tracePt t="38904" x="4154488" y="2312988"/>
          <p14:tracePt t="38906" x="4162425" y="2312988"/>
          <p14:tracePt t="38909" x="4162425" y="2305050"/>
          <p14:tracePt t="38913" x="4170363" y="2297113"/>
          <p14:tracePt t="38914" x="4178300" y="2297113"/>
          <p14:tracePt t="38915" x="4178300" y="2289175"/>
          <p14:tracePt t="38917" x="4186238" y="2289175"/>
          <p14:tracePt t="38919" x="4186238" y="2281238"/>
          <p14:tracePt t="38921" x="4194175" y="2281238"/>
          <p14:tracePt t="38923" x="4194175" y="2273300"/>
          <p14:tracePt t="38926" x="4202113" y="2273300"/>
          <p14:tracePt t="38928" x="4202113" y="2265363"/>
          <p14:tracePt t="38931" x="4210050" y="2257425"/>
          <p14:tracePt t="38935" x="4217988" y="2249488"/>
          <p14:tracePt t="38941" x="4225925" y="2241550"/>
          <p14:tracePt t="38947" x="4233863" y="2233613"/>
          <p14:tracePt t="38951" x="4233863" y="2224088"/>
          <p14:tracePt t="38953" x="4241800" y="2224088"/>
          <p14:tracePt t="38958" x="4241800" y="2216150"/>
          <p14:tracePt t="38960" x="4249738" y="2216150"/>
          <p14:tracePt t="38963" x="4249738" y="2208213"/>
          <p14:tracePt t="38976" x="4257675" y="2192338"/>
          <p14:tracePt t="38979" x="4265613" y="2192338"/>
          <p14:tracePt t="38983" x="4265613" y="2184400"/>
          <p14:tracePt t="38993" x="4265613" y="2176463"/>
          <p14:tracePt t="38997" x="4265613" y="2168525"/>
          <p14:tracePt t="38999" x="4273550" y="2168525"/>
          <p14:tracePt t="39003" x="4273550" y="2160588"/>
          <p14:tracePt t="39009" x="4273550" y="2152650"/>
          <p14:tracePt t="39012" x="4273550" y="2144713"/>
          <p14:tracePt t="39014" x="4273550" y="2136775"/>
          <p14:tracePt t="39016" x="4281488" y="2136775"/>
          <p14:tracePt t="39018" x="4281488" y="2128838"/>
          <p14:tracePt t="39020" x="4281488" y="2120900"/>
          <p14:tracePt t="39022" x="4281488" y="2112963"/>
          <p14:tracePt t="39026" x="4281488" y="2105025"/>
          <p14:tracePt t="39030" x="4281488" y="2089150"/>
          <p14:tracePt t="39032" x="4281488" y="2081213"/>
          <p14:tracePt t="39034" x="4281488" y="2073275"/>
          <p14:tracePt t="39036" x="4281488" y="2065338"/>
          <p14:tracePt t="39040" x="4289425" y="2057400"/>
          <p14:tracePt t="39045" x="4289425" y="2041525"/>
          <p14:tracePt t="39046" x="4289425" y="2033588"/>
          <p14:tracePt t="39048" x="4281488" y="2025650"/>
          <p14:tracePt t="39050" x="4281488" y="2017713"/>
          <p14:tracePt t="39052" x="4281488" y="2009775"/>
          <p14:tracePt t="39054" x="4281488" y="2001838"/>
          <p14:tracePt t="39056" x="4281488" y="1993900"/>
          <p14:tracePt t="39059" x="4281488" y="1985963"/>
          <p14:tracePt t="39062" x="4281488" y="1978025"/>
          <p14:tracePt t="39064" x="4273550" y="1970088"/>
          <p14:tracePt t="39066" x="4273550" y="1962150"/>
          <p14:tracePt t="39068" x="4273550" y="1954213"/>
          <p14:tracePt t="39072" x="4265613" y="1946275"/>
          <p14:tracePt t="39074" x="4265613" y="1938338"/>
          <p14:tracePt t="39077" x="4265613" y="1930400"/>
          <p14:tracePt t="39080" x="4257675" y="1922463"/>
          <p14:tracePt t="39082" x="4257675" y="1914525"/>
          <p14:tracePt t="39084" x="4257675" y="1906588"/>
          <p14:tracePt t="39086" x="4249738" y="1906588"/>
          <p14:tracePt t="39088" x="4249738" y="1898650"/>
          <p14:tracePt t="39093" x="4241800" y="1890713"/>
          <p14:tracePt t="39096" x="4241800" y="1881188"/>
          <p14:tracePt t="39098" x="4233863" y="1881188"/>
          <p14:tracePt t="39100" x="4233863" y="1873250"/>
          <p14:tracePt t="39104" x="4225925" y="1865313"/>
          <p14:tracePt t="39113" x="4217988" y="1857375"/>
          <p14:tracePt t="39116" x="4217988" y="1849438"/>
          <p14:tracePt t="39120" x="4210050" y="1849438"/>
          <p14:tracePt t="39129" x="4202113" y="1841500"/>
          <p14:tracePt t="39138" x="4194175" y="1841500"/>
          <p14:tracePt t="39140" x="4194175" y="1833563"/>
          <p14:tracePt t="39150" x="4186238" y="1833563"/>
          <p14:tracePt t="39161" x="4178300" y="1833563"/>
          <p14:tracePt t="39172" x="4170363" y="1833563"/>
          <p14:tracePt t="39178" x="4170363" y="1841500"/>
          <p14:tracePt t="39182" x="4162425" y="1841500"/>
          <p14:tracePt t="39188" x="4154488" y="1849438"/>
          <p14:tracePt t="39194" x="4146550" y="1857375"/>
          <p14:tracePt t="39196" x="4138613" y="1865313"/>
          <p14:tracePt t="39200" x="4130675" y="1873250"/>
          <p14:tracePt t="39202" x="4130675" y="1881188"/>
          <p14:tracePt t="39204" x="4122738" y="1881188"/>
          <p14:tracePt t="39206" x="4122738" y="1890713"/>
          <p14:tracePt t="39209" x="4114800" y="1898650"/>
          <p14:tracePt t="39213" x="4106863" y="1914525"/>
          <p14:tracePt t="39214" x="4098925" y="1914525"/>
          <p14:tracePt t="39216" x="4098925" y="1922463"/>
          <p14:tracePt t="39218" x="4090988" y="1930400"/>
          <p14:tracePt t="39220" x="4090988" y="1938338"/>
          <p14:tracePt t="39222" x="4083050" y="1946275"/>
          <p14:tracePt t="39224" x="4083050" y="1954213"/>
          <p14:tracePt t="39228" x="4067175" y="1978025"/>
          <p14:tracePt t="39230" x="4067175" y="1985963"/>
          <p14:tracePt t="39232" x="4059238" y="1993900"/>
          <p14:tracePt t="39234" x="4051300" y="2009775"/>
          <p14:tracePt t="39236" x="4051300" y="2017713"/>
          <p14:tracePt t="39238" x="4043363" y="2025650"/>
          <p14:tracePt t="39241" x="4035425" y="2041525"/>
          <p14:tracePt t="39244" x="4027488" y="2057400"/>
          <p14:tracePt t="39246" x="4019550" y="2065338"/>
          <p14:tracePt t="39250" x="4011613" y="2089150"/>
          <p14:tracePt t="39252" x="4011613" y="2097088"/>
          <p14:tracePt t="39254" x="4002088" y="2105025"/>
          <p14:tracePt t="39256" x="4002088" y="2120900"/>
          <p14:tracePt t="39259" x="3994150" y="2128838"/>
          <p14:tracePt t="39261" x="3986213" y="2136775"/>
          <p14:tracePt t="39265" x="3978275" y="2152650"/>
          <p14:tracePt t="39266" x="3978275" y="2160588"/>
          <p14:tracePt t="39268" x="3970338" y="2168525"/>
          <p14:tracePt t="39270" x="3970338" y="2176463"/>
          <p14:tracePt t="39272" x="3970338" y="2184400"/>
          <p14:tracePt t="39275" x="3962400" y="2200275"/>
          <p14:tracePt t="39278" x="3954463" y="2200275"/>
          <p14:tracePt t="39279" x="3954463" y="2208213"/>
          <p14:tracePt t="39281" x="3954463" y="2216150"/>
          <p14:tracePt t="39285" x="3946525" y="2224088"/>
          <p14:tracePt t="39287" x="3946525" y="2233613"/>
          <p14:tracePt t="39292" x="3946525" y="2241550"/>
          <p14:tracePt t="39294" x="3938588" y="2241550"/>
          <p14:tracePt t="39295" x="3938588" y="2249488"/>
          <p14:tracePt t="39299" x="3938588" y="2257425"/>
          <p14:tracePt t="39305" x="3938588" y="2265363"/>
          <p14:tracePt t="39308" x="3930650" y="2265363"/>
          <p14:tracePt t="39311" x="3930650" y="2273300"/>
          <p14:tracePt t="39321" x="3930650" y="2281238"/>
          <p14:tracePt t="39334" x="3922713" y="2281238"/>
          <p14:tracePt t="39390" x="3922713" y="2289175"/>
          <p14:tracePt t="39398" x="3922713" y="2297113"/>
          <p14:tracePt t="39404" x="3922713" y="2305050"/>
          <p14:tracePt t="39409" x="3922713" y="2312988"/>
          <p14:tracePt t="39412" x="3922713" y="2320925"/>
          <p14:tracePt t="39416" x="3922713" y="2328863"/>
          <p14:tracePt t="39420" x="3922713" y="2336800"/>
          <p14:tracePt t="39422" x="3922713" y="2344738"/>
          <p14:tracePt t="39428" x="3922713" y="2352675"/>
          <p14:tracePt t="39429" x="3914775" y="2360613"/>
          <p14:tracePt t="39432" x="3914775" y="2368550"/>
          <p14:tracePt t="39434" x="3914775" y="2376488"/>
          <p14:tracePt t="39438" x="3914775" y="2384425"/>
          <p14:tracePt t="39442" x="3914775" y="2392363"/>
          <p14:tracePt t="39445" x="3914775" y="2400300"/>
          <p14:tracePt t="39448" x="3914775" y="2408238"/>
          <p14:tracePt t="39450" x="3914775" y="2416175"/>
          <p14:tracePt t="39452" x="3906838" y="2416175"/>
          <p14:tracePt t="39454" x="3906838" y="2424113"/>
          <p14:tracePt t="39456" x="3906838" y="2432050"/>
          <p14:tracePt t="39462" x="3906838" y="2439988"/>
          <p14:tracePt t="39464" x="3906838" y="2447925"/>
          <p14:tracePt t="39468" x="3906838" y="2455863"/>
          <p14:tracePt t="39472" x="3906838" y="2463800"/>
          <p14:tracePt t="39474" x="3898900" y="2463800"/>
          <p14:tracePt t="39477" x="3898900" y="2471738"/>
          <p14:tracePt t="39480" x="3898900" y="2479675"/>
          <p14:tracePt t="39486" x="3898900" y="2487613"/>
          <p14:tracePt t="39606" x="3890963" y="2487613"/>
          <p14:tracePt t="39614" x="3883025" y="2487613"/>
          <p14:tracePt t="39616" x="3883025" y="2479675"/>
          <p14:tracePt t="39622" x="3875088" y="2479675"/>
          <p14:tracePt t="39626" x="3867150" y="2479675"/>
          <p14:tracePt t="39630" x="3867150" y="2471738"/>
          <p14:tracePt t="39632" x="3859213" y="2471738"/>
          <p14:tracePt t="39636" x="3851275" y="2471738"/>
          <p14:tracePt t="39644" x="3843338" y="2463800"/>
          <p14:tracePt t="39648" x="3835400" y="2463800"/>
          <p14:tracePt t="39656" x="3827463" y="2463800"/>
          <p14:tracePt t="39662" x="3827463" y="2455863"/>
          <p14:tracePt t="39752" x="3835400" y="2455863"/>
          <p14:tracePt t="39758" x="3835400" y="2447925"/>
          <p14:tracePt t="39762" x="3843338" y="2447925"/>
          <p14:tracePt t="39766" x="3851275" y="2439988"/>
          <p14:tracePt t="39770" x="3859213" y="2439988"/>
          <p14:tracePt t="39774" x="3867150" y="2432050"/>
          <p14:tracePt t="39778" x="3875088" y="2432050"/>
          <p14:tracePt t="39780" x="3875088" y="2424113"/>
          <p14:tracePt t="39782" x="3883025" y="2424113"/>
          <p14:tracePt t="39784" x="3890963" y="2424113"/>
          <p14:tracePt t="39786" x="3898900" y="2424113"/>
          <p14:tracePt t="39788" x="3906838" y="2416175"/>
          <p14:tracePt t="39790" x="3914775" y="2416175"/>
          <p14:tracePt t="39794" x="3922713" y="2416175"/>
          <p14:tracePt t="39797" x="3930650" y="2408238"/>
          <p14:tracePt t="39798" x="3946525" y="2408238"/>
          <p14:tracePt t="39800" x="3954463" y="2408238"/>
          <p14:tracePt t="39802" x="3962400" y="2408238"/>
          <p14:tracePt t="39804" x="3970338" y="2400300"/>
          <p14:tracePt t="39806" x="3978275" y="2400300"/>
          <p14:tracePt t="39812" x="4011613" y="2392363"/>
          <p14:tracePt t="39814" x="4027488" y="2392363"/>
          <p14:tracePt t="39816" x="4035425" y="2392363"/>
          <p14:tracePt t="39818" x="4043363" y="2392363"/>
          <p14:tracePt t="39820" x="4059238" y="2392363"/>
          <p14:tracePt t="39822" x="4075113" y="2384425"/>
          <p14:tracePt t="39826" x="4083050" y="2384425"/>
          <p14:tracePt t="39830" x="4122738" y="2376488"/>
          <p14:tracePt t="39832" x="4138613" y="2376488"/>
          <p14:tracePt t="39834" x="4154488" y="2368550"/>
          <p14:tracePt t="39836" x="4170363" y="2368550"/>
          <p14:tracePt t="39838" x="4178300" y="2360613"/>
          <p14:tracePt t="39840" x="4194175" y="2360613"/>
          <p14:tracePt t="39843" x="4217988" y="2360613"/>
          <p14:tracePt t="39847" x="4249738" y="2352675"/>
          <p14:tracePt t="39848" x="4265613" y="2344738"/>
          <p14:tracePt t="39850" x="4281488" y="2336800"/>
          <p14:tracePt t="39852" x="4297363" y="2336800"/>
          <p14:tracePt t="39854" x="4313238" y="2328863"/>
          <p14:tracePt t="39856" x="4329113" y="2328863"/>
          <p14:tracePt t="39861" x="4362450" y="2320925"/>
          <p14:tracePt t="39864" x="4402138" y="2312988"/>
          <p14:tracePt t="39866" x="4418013" y="2305050"/>
          <p14:tracePt t="39868" x="4433888" y="2305050"/>
          <p14:tracePt t="39870" x="4457700" y="2297113"/>
          <p14:tracePt t="39872" x="4473575" y="2297113"/>
          <p14:tracePt t="39876" x="4513263" y="2289175"/>
          <p14:tracePt t="39880" x="4545013" y="2281238"/>
          <p14:tracePt t="39882" x="4568825" y="2281238"/>
          <p14:tracePt t="39884" x="4584700" y="2281238"/>
          <p14:tracePt t="39886" x="4608513" y="2273300"/>
          <p14:tracePt t="39888" x="4632325" y="2273300"/>
          <p14:tracePt t="39890" x="4648200" y="2273300"/>
          <p14:tracePt t="39894" x="4672013" y="2265363"/>
          <p14:tracePt t="39899" x="4729163" y="2257425"/>
          <p14:tracePt t="39900" x="4752975" y="2257425"/>
          <p14:tracePt t="39902" x="4768850" y="2257425"/>
          <p14:tracePt t="39904" x="4784725" y="2249488"/>
          <p14:tracePt t="39906" x="4808538" y="2249488"/>
          <p14:tracePt t="39910" x="4840288" y="2241550"/>
          <p14:tracePt t="39914" x="4879975" y="2241550"/>
          <p14:tracePt t="39916" x="4895850" y="2241550"/>
          <p14:tracePt t="39918" x="4911725" y="2241550"/>
          <p14:tracePt t="39920" x="4927600" y="2241550"/>
          <p14:tracePt t="39922" x="4951413" y="2233613"/>
          <p14:tracePt t="39924" x="4967288" y="2233613"/>
          <p14:tracePt t="39927" x="4983163" y="2233613"/>
          <p14:tracePt t="39930" x="5014913" y="2233613"/>
          <p14:tracePt t="39932" x="5030788" y="2224088"/>
          <p14:tracePt t="39934" x="5046663" y="2224088"/>
          <p14:tracePt t="39936" x="5064125" y="2224088"/>
          <p14:tracePt t="39938" x="5080000" y="2224088"/>
          <p14:tracePt t="39940" x="5095875" y="2224088"/>
          <p14:tracePt t="39945" x="5119688" y="2224088"/>
          <p14:tracePt t="39946" x="5135563" y="2224088"/>
          <p14:tracePt t="39948" x="5151438" y="2224088"/>
          <p14:tracePt t="39950" x="5159375" y="2224088"/>
          <p14:tracePt t="39952" x="5175250" y="2224088"/>
          <p14:tracePt t="39954" x="5191125" y="2224088"/>
          <p14:tracePt t="39956" x="5199063" y="2224088"/>
          <p14:tracePt t="39960" x="5214938" y="2233613"/>
          <p14:tracePt t="39962" x="5238750" y="2233613"/>
          <p14:tracePt t="39964" x="5254625" y="2233613"/>
          <p14:tracePt t="39966" x="5262563" y="2241550"/>
          <p14:tracePt t="39968" x="5278438" y="2241550"/>
          <p14:tracePt t="39970" x="5286375" y="2241550"/>
          <p14:tracePt t="39972" x="5294313" y="2241550"/>
          <p14:tracePt t="39979" x="5326063" y="2241550"/>
          <p14:tracePt t="39980" x="5341938" y="2241550"/>
          <p14:tracePt t="39982" x="5349875" y="2249488"/>
          <p14:tracePt t="39984" x="5357813" y="2249488"/>
          <p14:tracePt t="39986" x="5365750" y="2249488"/>
          <p14:tracePt t="39988" x="5381625" y="2249488"/>
          <p14:tracePt t="39990" x="5389563" y="2257425"/>
          <p14:tracePt t="39993" x="5397500" y="2257425"/>
          <p14:tracePt t="39996" x="5414963" y="2257425"/>
          <p14:tracePt t="39997" x="5430838" y="2265363"/>
          <p14:tracePt t="39999" x="5438775" y="2265363"/>
          <p14:tracePt t="40001" x="5446713" y="2265363"/>
          <p14:tracePt t="40003" x="5454650" y="2273300"/>
          <p14:tracePt t="40005" x="5462588" y="2273300"/>
          <p14:tracePt t="40009" x="5470525" y="2273300"/>
          <p14:tracePt t="40010" x="5486400" y="2281238"/>
          <p14:tracePt t="40011" x="5494338" y="2281238"/>
          <p14:tracePt t="40013" x="5502275" y="2281238"/>
          <p14:tracePt t="40015" x="5510213" y="2289175"/>
          <p14:tracePt t="40017" x="5518150" y="2289175"/>
          <p14:tracePt t="40019" x="5526088" y="2289175"/>
          <p14:tracePt t="40021" x="5534025" y="2297113"/>
          <p14:tracePt t="40023" x="5549900" y="2297113"/>
          <p14:tracePt t="40026" x="5557838" y="2297113"/>
          <p14:tracePt t="40027" x="5565775" y="2305050"/>
          <p14:tracePt t="40029" x="5573713" y="2305050"/>
          <p14:tracePt t="40031" x="5581650" y="2305050"/>
          <p14:tracePt t="40033" x="5589588" y="2312988"/>
          <p14:tracePt t="40035" x="5597525" y="2312988"/>
          <p14:tracePt t="40037" x="5605463" y="2320925"/>
          <p14:tracePt t="40039" x="5613400" y="2320925"/>
          <p14:tracePt t="40043" x="5621338" y="2320925"/>
          <p14:tracePt t="40044" x="5629275" y="2328863"/>
          <p14:tracePt t="40045" x="5637213" y="2328863"/>
          <p14:tracePt t="40047" x="5645150" y="2336800"/>
          <p14:tracePt t="40049" x="5653088" y="2336800"/>
          <p14:tracePt t="40053" x="5661025" y="2344738"/>
          <p14:tracePt t="40055" x="5668963" y="2344738"/>
          <p14:tracePt t="40058" x="5676900" y="2352675"/>
          <p14:tracePt t="40061" x="5684838" y="2352675"/>
          <p14:tracePt t="40063" x="5692775" y="2360613"/>
          <p14:tracePt t="40067" x="5700713" y="2368550"/>
          <p14:tracePt t="40069" x="5708650" y="2368550"/>
          <p14:tracePt t="40071" x="5708650" y="2376488"/>
          <p14:tracePt t="40073" x="5716588" y="2384425"/>
          <p14:tracePt t="40077" x="5724525" y="2384425"/>
          <p14:tracePt t="40078" x="5732463" y="2392363"/>
          <p14:tracePt t="40081" x="5740400" y="2400300"/>
          <p14:tracePt t="40083" x="5749925" y="2408238"/>
          <p14:tracePt t="40087" x="5757863" y="2416175"/>
          <p14:tracePt t="40089" x="5765800" y="2416175"/>
          <p14:tracePt t="40092" x="5765800" y="2424113"/>
          <p14:tracePt t="40094" x="5773738" y="2424113"/>
          <p14:tracePt t="40095" x="5773738" y="2432050"/>
          <p14:tracePt t="40097" x="5781675" y="2432050"/>
          <p14:tracePt t="40099" x="5781675" y="2439988"/>
          <p14:tracePt t="40101" x="5789613" y="2439988"/>
          <p14:tracePt t="40103" x="5789613" y="2447925"/>
          <p14:tracePt t="40105" x="5797550" y="2447925"/>
          <p14:tracePt t="40110" x="5805488" y="2455863"/>
          <p14:tracePt t="40113" x="5805488" y="2463800"/>
          <p14:tracePt t="40115" x="5813425" y="2463800"/>
          <p14:tracePt t="40117" x="5813425" y="2471738"/>
          <p14:tracePt t="40119" x="5821363" y="2471738"/>
          <p14:tracePt t="40123" x="5829300" y="2479675"/>
          <p14:tracePt t="40127" x="5829300" y="2487613"/>
          <p14:tracePt t="40129" x="5837238" y="2487613"/>
          <p14:tracePt t="40133" x="5845175" y="2495550"/>
          <p14:tracePt t="40139" x="5853113" y="2503488"/>
          <p14:tracePt t="40143" x="5861050" y="2503488"/>
          <p14:tracePt t="40145" x="5861050" y="2511425"/>
          <p14:tracePt t="40149" x="5868988" y="2511425"/>
          <p14:tracePt t="40151" x="5868988" y="2519363"/>
          <p14:tracePt t="40156" x="5876925" y="2519363"/>
          <p14:tracePt t="40159" x="5876925" y="2527300"/>
          <p14:tracePt t="40163" x="5884863" y="2527300"/>
          <p14:tracePt t="40169" x="5884863" y="2535238"/>
          <p14:tracePt t="40272" x="5884863" y="2527300"/>
          <p14:tracePt t="40276" x="5884863" y="2519363"/>
          <p14:tracePt t="40280" x="5876925" y="2511425"/>
          <p14:tracePt t="40287" x="5876925" y="2503488"/>
          <p14:tracePt t="40290" x="5868988" y="2495550"/>
          <p14:tracePt t="40295" x="5868988" y="2487613"/>
          <p14:tracePt t="40296" x="5861050" y="2487613"/>
          <p14:tracePt t="40300" x="5861050" y="2479675"/>
          <p14:tracePt t="40302" x="5853113" y="2479675"/>
          <p14:tracePt t="40304" x="5853113" y="2471738"/>
          <p14:tracePt t="40309" x="5845175" y="2471738"/>
          <p14:tracePt t="40313" x="5837238" y="2455863"/>
          <p14:tracePt t="40314" x="5829300" y="2455863"/>
          <p14:tracePt t="40316" x="5821363" y="2447925"/>
          <p14:tracePt t="40320" x="5813425" y="2439988"/>
          <p14:tracePt t="40322" x="5805488" y="2439988"/>
          <p14:tracePt t="40324" x="5797550" y="2432050"/>
          <p14:tracePt t="40327" x="5789613" y="2432050"/>
          <p14:tracePt t="40330" x="5781675" y="2432050"/>
          <p14:tracePt t="40332" x="5773738" y="2424113"/>
          <p14:tracePt t="40334" x="5765800" y="2424113"/>
          <p14:tracePt t="40336" x="5757863" y="2424113"/>
          <p14:tracePt t="40338" x="5749925" y="2416175"/>
          <p14:tracePt t="40340" x="5740400" y="2416175"/>
          <p14:tracePt t="40344" x="5732463" y="2408238"/>
          <p14:tracePt t="40347" x="5708650" y="2400300"/>
          <p14:tracePt t="40348" x="5700713" y="2400300"/>
          <p14:tracePt t="40350" x="5692775" y="2392363"/>
          <p14:tracePt t="40352" x="5684838" y="2392363"/>
          <p14:tracePt t="40354" x="5668963" y="2384425"/>
          <p14:tracePt t="40356" x="5661025" y="2384425"/>
          <p14:tracePt t="40359" x="5653088" y="2376488"/>
          <p14:tracePt t="40364" x="5613400" y="2368550"/>
          <p14:tracePt t="40366" x="5605463" y="2360613"/>
          <p14:tracePt t="40368" x="5589588" y="2360613"/>
          <p14:tracePt t="40370" x="5581650" y="2352675"/>
          <p14:tracePt t="40372" x="5565775" y="2352675"/>
          <p14:tracePt t="40374" x="5557838" y="2344738"/>
          <p14:tracePt t="40378" x="5526088" y="2344738"/>
          <p14:tracePt t="40382" x="5502275" y="2336800"/>
          <p14:tracePt t="40384" x="5486400" y="2336800"/>
          <p14:tracePt t="40386" x="5470525" y="2336800"/>
          <p14:tracePt t="40388" x="5454650" y="2336800"/>
          <p14:tracePt t="40390" x="5438775" y="2328863"/>
          <p14:tracePt t="40395" x="5407025" y="2328863"/>
          <p14:tracePt t="40398" x="5373688" y="2320925"/>
          <p14:tracePt t="40400" x="5357813" y="2320925"/>
          <p14:tracePt t="40402" x="5341938" y="2320925"/>
          <p14:tracePt t="40404" x="5326063" y="2312988"/>
          <p14:tracePt t="40406" x="5310188" y="2312988"/>
          <p14:tracePt t="40413" x="5270500" y="2305050"/>
          <p14:tracePt t="40415" x="5254625" y="2305050"/>
          <p14:tracePt t="40416" x="5238750" y="2305050"/>
          <p14:tracePt t="40418" x="5222875" y="2305050"/>
          <p14:tracePt t="40420" x="5207000" y="2305050"/>
          <p14:tracePt t="40422" x="5191125" y="2305050"/>
          <p14:tracePt t="40424" x="5175250" y="2305050"/>
          <p14:tracePt t="40428" x="5143500" y="2305050"/>
          <p14:tracePt t="40430" x="5127625" y="2305050"/>
          <p14:tracePt t="40432" x="5111750" y="2305050"/>
          <p14:tracePt t="40434" x="5095875" y="2305050"/>
          <p14:tracePt t="40436" x="5080000" y="2305050"/>
          <p14:tracePt t="40438" x="5064125" y="2305050"/>
          <p14:tracePt t="40440" x="5046663" y="2305050"/>
          <p14:tracePt t="40445" x="5014913" y="2305050"/>
          <p14:tracePt t="40447" x="4999038" y="2305050"/>
          <p14:tracePt t="40448" x="4983163" y="2305050"/>
          <p14:tracePt t="40450" x="4967288" y="2305050"/>
          <p14:tracePt t="40452" x="4951413" y="2312988"/>
          <p14:tracePt t="40454" x="4935538" y="2312988"/>
          <p14:tracePt t="40456" x="4919663" y="2312988"/>
          <p14:tracePt t="40461" x="4887913" y="2312988"/>
          <p14:tracePt t="40462" x="4872038" y="2312988"/>
          <p14:tracePt t="40464" x="4856163" y="2312988"/>
          <p14:tracePt t="40466" x="4840288" y="2312988"/>
          <p14:tracePt t="40468" x="4832350" y="2312988"/>
          <p14:tracePt t="40470" x="4816475" y="2320925"/>
          <p14:tracePt t="40472" x="4800600" y="2320925"/>
          <p14:tracePt t="40474" x="4792663" y="2320925"/>
          <p14:tracePt t="40478" x="4760913" y="2320925"/>
          <p14:tracePt t="40480" x="4752975" y="2320925"/>
          <p14:tracePt t="40482" x="4737100" y="2328863"/>
          <p14:tracePt t="40484" x="4721225" y="2328863"/>
          <p14:tracePt t="40486" x="4713288" y="2328863"/>
          <p14:tracePt t="40488" x="4695825" y="2328863"/>
          <p14:tracePt t="40490" x="4687888" y="2336800"/>
          <p14:tracePt t="40495" x="4664075" y="2336800"/>
          <p14:tracePt t="40497" x="4656138" y="2336800"/>
          <p14:tracePt t="40498" x="4648200" y="2344738"/>
          <p14:tracePt t="40500" x="4640263" y="2344738"/>
          <p14:tracePt t="40502" x="4624388" y="2344738"/>
          <p14:tracePt t="40504" x="4616450" y="2352675"/>
          <p14:tracePt t="40506" x="4608513" y="2352675"/>
          <p14:tracePt t="40510" x="4600575" y="2352675"/>
          <p14:tracePt t="40513" x="4584700" y="2360613"/>
          <p14:tracePt t="40514" x="4576763" y="2360613"/>
          <p14:tracePt t="40516" x="4560888" y="2368550"/>
          <p14:tracePt t="40518" x="4552950" y="2368550"/>
          <p14:tracePt t="40520" x="4545013" y="2376488"/>
          <p14:tracePt t="40522" x="4537075" y="2376488"/>
          <p14:tracePt t="40526" x="4513263" y="2384425"/>
          <p14:tracePt t="40530" x="4489450" y="2392363"/>
          <p14:tracePt t="40532" x="4481513" y="2392363"/>
          <p14:tracePt t="40534" x="4473575" y="2400300"/>
          <p14:tracePt t="40536" x="4457700" y="2400300"/>
          <p14:tracePt t="40538" x="4449763" y="2408238"/>
          <p14:tracePt t="40540" x="4433888" y="2408238"/>
          <p14:tracePt t="40543" x="4425950" y="2416175"/>
          <p14:tracePt t="40548" x="4394200" y="2424113"/>
          <p14:tracePt t="40550" x="4386263" y="2432050"/>
          <p14:tracePt t="40552" x="4370388" y="2432050"/>
          <p14:tracePt t="40554" x="4362450" y="2439988"/>
          <p14:tracePt t="40556" x="4344988" y="2447925"/>
          <p14:tracePt t="40561" x="4329113" y="2455863"/>
          <p14:tracePt t="40565" x="4305300" y="2463800"/>
          <p14:tracePt t="40566" x="4297363" y="2471738"/>
          <p14:tracePt t="40567" x="4281488" y="2471738"/>
          <p14:tracePt t="40569" x="4273550" y="2479675"/>
          <p14:tracePt t="40571" x="4257675" y="2479675"/>
          <p14:tracePt t="40573" x="4249738" y="2487613"/>
          <p14:tracePt t="40576" x="4241800" y="2487613"/>
          <p14:tracePt t="40577" x="4225925" y="2495550"/>
          <p14:tracePt t="40579" x="4217988" y="2495550"/>
          <p14:tracePt t="40581" x="4202113" y="2503488"/>
          <p14:tracePt t="40583" x="4194175" y="2511425"/>
          <p14:tracePt t="40585" x="4186238" y="2511425"/>
          <p14:tracePt t="40587" x="4178300" y="2519363"/>
          <p14:tracePt t="40590" x="4162425" y="2519363"/>
          <p14:tracePt t="40592" x="4154488" y="2527300"/>
          <p14:tracePt t="40594" x="4146550" y="2527300"/>
          <p14:tracePt t="40595" x="4138613" y="2527300"/>
          <p14:tracePt t="40597" x="4130675" y="2535238"/>
          <p14:tracePt t="40601" x="4122738" y="2535238"/>
          <p14:tracePt t="40603" x="4114800" y="2543175"/>
          <p14:tracePt t="40605" x="4106863" y="2543175"/>
          <p14:tracePt t="40610" x="4098925" y="2543175"/>
          <p14:tracePt t="40611" x="4090988" y="2551113"/>
          <p14:tracePt t="40615" x="4083050" y="2551113"/>
          <p14:tracePt t="40804" x="4075113" y="2551113"/>
          <p14:tracePt t="40816" x="4075113" y="2543175"/>
          <p14:tracePt t="40822" x="4075113" y="2535238"/>
          <p14:tracePt t="40826" x="4075113" y="2527300"/>
          <p14:tracePt t="40828" x="4067175" y="2527300"/>
          <p14:tracePt t="40830" x="4067175" y="2519363"/>
          <p14:tracePt t="40834" x="4067175" y="2511425"/>
          <p14:tracePt t="40836" x="4059238" y="2503488"/>
          <p14:tracePt t="40840" x="4059238" y="2495550"/>
          <p14:tracePt t="40844" x="4051300" y="2487613"/>
          <p14:tracePt t="40846" x="4043363" y="2487613"/>
          <p14:tracePt t="40848" x="4043363" y="2479675"/>
          <p14:tracePt t="40852" x="4035425" y="2471738"/>
          <p14:tracePt t="40856" x="4027488" y="2463800"/>
          <p14:tracePt t="40862" x="4019550" y="2455863"/>
          <p14:tracePt t="40866" x="4011613" y="2455863"/>
          <p14:tracePt t="40868" x="4011613" y="2447925"/>
          <p14:tracePt t="40870" x="4002088" y="2447925"/>
          <p14:tracePt t="40874" x="3994150" y="2447925"/>
          <p14:tracePt t="40878" x="3986213" y="2439988"/>
          <p14:tracePt t="40880" x="3978275" y="2439988"/>
          <p14:tracePt t="40884" x="3970338" y="2432050"/>
          <p14:tracePt t="40888" x="3962400" y="2432050"/>
          <p14:tracePt t="40890" x="3954463" y="2432050"/>
          <p14:tracePt t="40895" x="3946525" y="2432050"/>
          <p14:tracePt t="40898" x="3938588" y="2432050"/>
          <p14:tracePt t="40902" x="3930650" y="2432050"/>
          <p14:tracePt t="40906" x="3922713" y="2424113"/>
          <p14:tracePt t="40912" x="3914775" y="2424113"/>
          <p14:tracePt t="40916" x="3906838" y="2424113"/>
          <p14:tracePt t="40924" x="3898900" y="2424113"/>
          <p14:tracePt t="40928" x="3898900" y="2432050"/>
          <p14:tracePt t="40930" x="3890963" y="2432050"/>
          <p14:tracePt t="40938" x="3883025" y="2432050"/>
          <p14:tracePt t="40944" x="3875088" y="2432050"/>
          <p14:tracePt t="40948" x="3867150" y="2432050"/>
          <p14:tracePt t="40950" x="3867150" y="2439988"/>
          <p14:tracePt t="40954" x="3859213" y="2439988"/>
          <p14:tracePt t="40958" x="3851275" y="2439988"/>
          <p14:tracePt t="40962" x="3843338" y="2447925"/>
          <p14:tracePt t="40966" x="3835400" y="2447925"/>
          <p14:tracePt t="40970" x="3827463" y="2447925"/>
          <p14:tracePt t="40979" x="3819525" y="2455863"/>
          <p14:tracePt t="40980" x="3811588" y="2455863"/>
          <p14:tracePt t="40986" x="3803650" y="2455863"/>
          <p14:tracePt t="40994" x="3795713" y="2463800"/>
          <p14:tracePt t="40998" x="3787775" y="2463800"/>
          <p14:tracePt t="41004" x="3779838" y="2463800"/>
          <p14:tracePt t="41012" x="3771900" y="2471738"/>
          <p14:tracePt t="41016" x="3763963" y="2471738"/>
          <p14:tracePt t="41022" x="3756025" y="2471738"/>
          <p14:tracePt t="41030" x="3748088" y="2479675"/>
          <p14:tracePt t="41036" x="3740150" y="2479675"/>
          <p14:tracePt t="41045" x="3732213" y="2479675"/>
          <p14:tracePt t="41052" x="3724275" y="2487613"/>
          <p14:tracePt t="41061" x="3716338" y="2487613"/>
          <p14:tracePt t="41068" x="3708400" y="2487613"/>
          <p14:tracePt t="41078" x="3700463" y="2487613"/>
          <p14:tracePt t="41080" x="3700463" y="2495550"/>
          <p14:tracePt t="41086" x="3692525" y="2495550"/>
          <p14:tracePt t="41094" x="3684588" y="2495550"/>
          <p14:tracePt t="41098" x="3676650" y="2495550"/>
          <p14:tracePt t="41100" x="3676650" y="2503488"/>
          <p14:tracePt t="41102" x="3668713" y="2503488"/>
          <p14:tracePt t="41106" x="3660775" y="2503488"/>
          <p14:tracePt t="41112" x="3651250" y="2503488"/>
          <p14:tracePt t="41113" x="3643313" y="2511425"/>
          <p14:tracePt t="41114" x="3635375" y="2511425"/>
          <p14:tracePt t="41118" x="3627438" y="2511425"/>
          <p14:tracePt t="41120" x="3619500" y="2511425"/>
          <p14:tracePt t="41122" x="3611563" y="2519363"/>
          <p14:tracePt t="41129" x="3595688" y="2519363"/>
          <p14:tracePt t="41130" x="3587750" y="2527300"/>
          <p14:tracePt t="41132" x="3579813" y="2527300"/>
          <p14:tracePt t="41136" x="3571875" y="2535238"/>
          <p14:tracePt t="41138" x="3563938" y="2535238"/>
          <p14:tracePt t="41140" x="3556000" y="2535238"/>
          <p14:tracePt t="41144" x="3548063" y="2543175"/>
          <p14:tracePt t="41147" x="3532188" y="2543175"/>
          <p14:tracePt t="41148" x="3516313" y="2551113"/>
          <p14:tracePt t="41150" x="3508375" y="2551113"/>
          <p14:tracePt t="41152" x="3500438" y="2559050"/>
          <p14:tracePt t="41154" x="3492500" y="2559050"/>
          <p14:tracePt t="41156" x="3476625" y="2566988"/>
          <p14:tracePt t="41159" x="3468688" y="2566988"/>
          <p14:tracePt t="41163" x="3444875" y="2576513"/>
          <p14:tracePt t="41164" x="3436938" y="2576513"/>
          <p14:tracePt t="41166" x="3429000" y="2584450"/>
          <p14:tracePt t="41168" x="3413125" y="2584450"/>
          <p14:tracePt t="41170" x="3405188" y="2592388"/>
          <p14:tracePt t="41172" x="3389313" y="2592388"/>
          <p14:tracePt t="41174" x="3381375" y="2600325"/>
          <p14:tracePt t="41178" x="3357563" y="2608263"/>
          <p14:tracePt t="41180" x="3341688" y="2616200"/>
          <p14:tracePt t="41182" x="3333750" y="2616200"/>
          <p14:tracePt t="41184" x="3325813" y="2624138"/>
          <p14:tracePt t="41186" x="3308350" y="2632075"/>
          <p14:tracePt t="41188" x="3292475" y="2632075"/>
          <p14:tracePt t="41190" x="3284538" y="2640013"/>
          <p14:tracePt t="41194" x="3252788" y="2647950"/>
          <p14:tracePt t="41196" x="3244850" y="2655888"/>
          <p14:tracePt t="41197" x="3228975" y="2655888"/>
          <p14:tracePt t="41199" x="3213100" y="2663825"/>
          <p14:tracePt t="41201" x="3205163" y="2671763"/>
          <p14:tracePt t="41203" x="3189288" y="2671763"/>
          <p14:tracePt t="41205" x="3181350" y="2679700"/>
          <p14:tracePt t="41208" x="3165475" y="2687638"/>
          <p14:tracePt t="41212" x="3157538" y="2687638"/>
          <p14:tracePt t="41212" x="3141663" y="2695575"/>
          <p14:tracePt t="41213" x="3133725" y="2703513"/>
          <p14:tracePt t="41215" x="3117850" y="2703513"/>
          <p14:tracePt t="41217" x="3101975" y="2711450"/>
          <p14:tracePt t="41219" x="3094038" y="2719388"/>
          <p14:tracePt t="41221" x="3078163" y="2727325"/>
          <p14:tracePt t="41223" x="3062288" y="2727325"/>
          <p14:tracePt t="41226" x="3054350" y="2735263"/>
          <p14:tracePt t="41230" x="3022600" y="2751138"/>
          <p14:tracePt t="41231" x="3014663" y="2751138"/>
          <p14:tracePt t="41233" x="2998788" y="2759075"/>
          <p14:tracePt t="41235" x="2990850" y="2767013"/>
          <p14:tracePt t="41237" x="2974975" y="2767013"/>
          <p14:tracePt t="41239" x="2967038" y="2774950"/>
          <p14:tracePt t="41242" x="2949575" y="2782888"/>
          <p14:tracePt t="41244" x="2941638" y="2782888"/>
          <p14:tracePt t="41246" x="2933700" y="2790825"/>
          <p14:tracePt t="41248" x="2925763" y="2798763"/>
          <p14:tracePt t="41249" x="2909888" y="2798763"/>
          <p14:tracePt t="41251" x="2901950" y="2806700"/>
          <p14:tracePt t="41253" x="2894013" y="2806700"/>
          <p14:tracePt t="41255" x="2886075" y="2814638"/>
          <p14:tracePt t="41258" x="2878138" y="2814638"/>
          <p14:tracePt t="41261" x="2870200" y="2822575"/>
          <p14:tracePt t="41263" x="2862263" y="2822575"/>
          <p14:tracePt t="41265" x="2854325" y="2830513"/>
          <p14:tracePt t="41269" x="2846388" y="2830513"/>
          <p14:tracePt t="41271" x="2846388" y="2838450"/>
          <p14:tracePt t="41273" x="2838450" y="2838450"/>
          <p14:tracePt t="41280" x="2830513" y="2838450"/>
          <p14:tracePt t="41281" x="2830513" y="2846388"/>
          <p14:tracePt t="41290" x="2822575" y="2846388"/>
          <p14:tracePt t="41402" x="2822575" y="2854325"/>
          <p14:tracePt t="41406" x="2814638" y="2854325"/>
          <p14:tracePt t="41414" x="2806700" y="2854325"/>
          <p14:tracePt t="41418" x="2798763" y="2854325"/>
          <p14:tracePt t="41422" x="2790825" y="2854325"/>
          <p14:tracePt t="41424" x="2782888" y="2854325"/>
          <p14:tracePt t="41428" x="2767013" y="2854325"/>
          <p14:tracePt t="41430" x="2759075" y="2854325"/>
          <p14:tracePt t="41432" x="2743200" y="2854325"/>
          <p14:tracePt t="41434" x="2735263" y="2854325"/>
          <p14:tracePt t="41436" x="2719388" y="2854325"/>
          <p14:tracePt t="41438" x="2711450" y="2854325"/>
          <p14:tracePt t="41440" x="2695575" y="2854325"/>
          <p14:tracePt t="41443" x="2679700" y="2854325"/>
          <p14:tracePt t="41446" x="2671763" y="2854325"/>
          <p14:tracePt t="41446" x="2655888" y="2854325"/>
          <p14:tracePt t="41448" x="2640013" y="2854325"/>
          <p14:tracePt t="41450" x="2616200" y="2854325"/>
          <p14:tracePt t="41452" x="2598738" y="2854325"/>
          <p14:tracePt t="41454" x="2582863" y="2846388"/>
          <p14:tracePt t="41456" x="2566988" y="2846388"/>
          <p14:tracePt t="41462" x="2511425" y="2846388"/>
          <p14:tracePt t="41464" x="2487613" y="2846388"/>
          <p14:tracePt t="41466" x="2471738" y="2846388"/>
          <p14:tracePt t="41468" x="2455863" y="2838450"/>
          <p14:tracePt t="41470" x="2432050" y="2838450"/>
          <p14:tracePt t="41472" x="2416175" y="2838450"/>
          <p14:tracePt t="41474" x="2392363" y="2838450"/>
          <p14:tracePt t="41478" x="2352675" y="2838450"/>
          <p14:tracePt t="41480" x="2336800" y="2830513"/>
          <p14:tracePt t="41482" x="2320925" y="2830513"/>
          <p14:tracePt t="41484" x="2297113" y="2830513"/>
          <p14:tracePt t="41486" x="2281238" y="2822575"/>
          <p14:tracePt t="41488" x="2255838" y="2822575"/>
          <p14:tracePt t="41490" x="2239963" y="2822575"/>
          <p14:tracePt t="41495" x="2200275" y="2814638"/>
          <p14:tracePt t="41496" x="2184400" y="2814638"/>
          <p14:tracePt t="41498" x="2168525" y="2814638"/>
          <p14:tracePt t="41500" x="2152650" y="2814638"/>
          <p14:tracePt t="41502" x="2136775" y="2814638"/>
          <p14:tracePt t="41504" x="2120900" y="2814638"/>
          <p14:tracePt t="41506" x="2105025" y="2814638"/>
          <p14:tracePt t="41511" x="2073275" y="2806700"/>
          <p14:tracePt t="41514" x="2041525" y="2806700"/>
          <p14:tracePt t="41516" x="2025650" y="2806700"/>
          <p14:tracePt t="41518" x="2009775" y="2806700"/>
          <p14:tracePt t="41520" x="1993900" y="2806700"/>
          <p14:tracePt t="41522" x="1978025" y="2806700"/>
          <p14:tracePt t="41524" x="1962150" y="2798763"/>
          <p14:tracePt t="41527" x="1946275" y="2798763"/>
          <p14:tracePt t="41530" x="1922463" y="2798763"/>
          <p14:tracePt t="41532" x="1905000" y="2798763"/>
          <p14:tracePt t="41534" x="1897063" y="2798763"/>
          <p14:tracePt t="41536" x="1881188" y="2798763"/>
          <p14:tracePt t="41538" x="1873250" y="2798763"/>
          <p14:tracePt t="41540" x="1857375" y="2798763"/>
          <p14:tracePt t="41543" x="1841500" y="2798763"/>
          <p14:tracePt t="41546" x="1825625" y="2798763"/>
          <p14:tracePt t="41548" x="1809750" y="2798763"/>
          <p14:tracePt t="41550" x="1801813" y="2798763"/>
          <p14:tracePt t="41552" x="1793875" y="2798763"/>
          <p14:tracePt t="41554" x="1785938" y="2798763"/>
          <p14:tracePt t="41556" x="1770063" y="2798763"/>
          <p14:tracePt t="41558" x="1762125" y="2798763"/>
          <p14:tracePt t="41559" x="1754188" y="2798763"/>
          <p14:tracePt t="41561" x="1746250" y="2798763"/>
          <p14:tracePt t="41565" x="1738313" y="2806700"/>
          <p14:tracePt t="41567" x="1730375" y="2806700"/>
          <p14:tracePt t="41569" x="1722438" y="2806700"/>
          <p14:tracePt t="41573" x="1714500" y="2806700"/>
          <p14:tracePt t="41577" x="1706563" y="2806700"/>
          <p14:tracePt t="41581" x="1698625" y="2806700"/>
          <p14:tracePt t="41585" x="1690688" y="2806700"/>
          <p14:tracePt t="41592" x="1682750" y="2814638"/>
          <p14:tracePt t="41599" x="1674813" y="2814638"/>
          <p14:tracePt t="41834" x="1682750" y="2814638"/>
          <p14:tracePt t="41850" x="1690688" y="2822575"/>
          <p14:tracePt t="41856" x="1698625" y="2822575"/>
          <p14:tracePt t="41861" x="1706563" y="2822575"/>
          <p14:tracePt t="41864" x="1714500" y="2822575"/>
          <p14:tracePt t="41868" x="1722438" y="2830513"/>
          <p14:tracePt t="41870" x="1730375" y="2830513"/>
          <p14:tracePt t="41874" x="1738313" y="2830513"/>
          <p14:tracePt t="41879" x="1754188" y="2830513"/>
          <p14:tracePt t="41880" x="1762125" y="2838450"/>
          <p14:tracePt t="41882" x="1770063" y="2838450"/>
          <p14:tracePt t="41884" x="1778000" y="2838450"/>
          <p14:tracePt t="41886" x="1785938" y="2838450"/>
          <p14:tracePt t="41888" x="1793875" y="2838450"/>
          <p14:tracePt t="41890" x="1801813" y="2846388"/>
          <p14:tracePt t="41894" x="1817688" y="2846388"/>
          <p14:tracePt t="41896" x="1825625" y="2846388"/>
          <p14:tracePt t="41898" x="1833563" y="2846388"/>
          <p14:tracePt t="41900" x="1849438" y="2846388"/>
          <p14:tracePt t="41902" x="1857375" y="2846388"/>
          <p14:tracePt t="41904" x="1865313" y="2854325"/>
          <p14:tracePt t="41906" x="1873250" y="2854325"/>
          <p14:tracePt t="41911" x="1889125" y="2854325"/>
          <p14:tracePt t="41914" x="1905000" y="2862263"/>
          <p14:tracePt t="41916" x="1922463" y="2862263"/>
          <p14:tracePt t="41918" x="1930400" y="2862263"/>
          <p14:tracePt t="41920" x="1938338" y="2862263"/>
          <p14:tracePt t="41922" x="1946275" y="2862263"/>
          <p14:tracePt t="41924" x="1954213" y="2862263"/>
          <p14:tracePt t="41928" x="1978025" y="2862263"/>
          <p14:tracePt t="41930" x="1985963" y="2862263"/>
          <p14:tracePt t="41932" x="2001838" y="2862263"/>
          <p14:tracePt t="41934" x="2009775" y="2862263"/>
          <p14:tracePt t="41936" x="2017713" y="2870200"/>
          <p14:tracePt t="41938" x="2025650" y="2870200"/>
          <p14:tracePt t="41940" x="2033588" y="2870200"/>
          <p14:tracePt t="41945" x="2057400" y="2870200"/>
          <p14:tracePt t="41946" x="2065338" y="2870200"/>
          <p14:tracePt t="41948" x="2073275" y="2870200"/>
          <p14:tracePt t="41950" x="2081213" y="2870200"/>
          <p14:tracePt t="41952" x="2089150" y="2870200"/>
          <p14:tracePt t="41954" x="2097088" y="2870200"/>
          <p14:tracePt t="41956" x="2112963" y="2862263"/>
          <p14:tracePt t="41961" x="2128838" y="2862263"/>
          <p14:tracePt t="41963" x="2136775" y="2862263"/>
          <p14:tracePt t="41964" x="2144713" y="2862263"/>
          <p14:tracePt t="41966" x="2152650" y="2862263"/>
          <p14:tracePt t="41980" x="2216150" y="2862263"/>
          <p14:tracePt t="41982" x="2224088" y="2862263"/>
          <p14:tracePt t="41984" x="2232025" y="2862263"/>
          <p14:tracePt t="41986" x="2247900" y="2862263"/>
          <p14:tracePt t="41988" x="2255838" y="2862263"/>
          <p14:tracePt t="41990" x="2265363" y="2862263"/>
          <p14:tracePt t="41995" x="2281238" y="2862263"/>
          <p14:tracePt t="41996" x="2289175" y="2862263"/>
          <p14:tracePt t="41998" x="2297113" y="2862263"/>
          <p14:tracePt t="42000" x="2305050" y="2862263"/>
          <p14:tracePt t="42002" x="2320925" y="2862263"/>
          <p14:tracePt t="42004" x="2328863" y="2862263"/>
          <p14:tracePt t="42006" x="2336800" y="2862263"/>
          <p14:tracePt t="42009" x="2344738" y="2862263"/>
          <p14:tracePt t="42010" x="2352675" y="2862263"/>
          <p14:tracePt t="42012" x="2368550" y="2862263"/>
          <p14:tracePt t="42014" x="2376488" y="2854325"/>
          <p14:tracePt t="42016" x="2384425" y="2854325"/>
          <p14:tracePt t="42018" x="2392363" y="2854325"/>
          <p14:tracePt t="42020" x="2400300" y="2854325"/>
          <p14:tracePt t="42022" x="2416175" y="2854325"/>
          <p14:tracePt t="42024" x="2424113" y="2854325"/>
          <p14:tracePt t="42027" x="2432050" y="2854325"/>
          <p14:tracePt t="42029" x="2439988" y="2846388"/>
          <p14:tracePt t="42031" x="2455863" y="2846388"/>
          <p14:tracePt t="42033" x="2463800" y="2846388"/>
          <p14:tracePt t="42034" x="2471738" y="2846388"/>
          <p14:tracePt t="42036" x="2479675" y="2846388"/>
          <p14:tracePt t="42038" x="2487613" y="2846388"/>
          <p14:tracePt t="42040" x="2503488" y="2846388"/>
          <p14:tracePt t="42045" x="2519363" y="2846388"/>
          <p14:tracePt t="42046" x="2527300" y="2846388"/>
          <p14:tracePt t="42048" x="2535238" y="2846388"/>
          <p14:tracePt t="42050" x="2543175" y="2846388"/>
          <p14:tracePt t="42052" x="2551113" y="2846388"/>
          <p14:tracePt t="42054" x="2559050" y="2838450"/>
          <p14:tracePt t="42056" x="2574925" y="2838450"/>
          <p14:tracePt t="42062" x="2590800" y="2838450"/>
          <p14:tracePt t="42063" x="2598738" y="2838450"/>
          <p14:tracePt t="42064" x="2606675" y="2838450"/>
          <p14:tracePt t="42066" x="2616200" y="2838450"/>
          <p14:tracePt t="42068" x="2624138" y="2838450"/>
          <p14:tracePt t="42070" x="2632075" y="2838450"/>
          <p14:tracePt t="42072" x="2647950" y="2830513"/>
          <p14:tracePt t="42074" x="2655888" y="2830513"/>
          <p14:tracePt t="42079" x="2671763" y="2830513"/>
          <p14:tracePt t="42080" x="2679700" y="2830513"/>
          <p14:tracePt t="42082" x="2687638" y="2830513"/>
          <p14:tracePt t="42084" x="2695575" y="2830513"/>
          <p14:tracePt t="42086" x="2711450" y="2830513"/>
          <p14:tracePt t="42088" x="2719388" y="2830513"/>
          <p14:tracePt t="42090" x="2727325" y="2830513"/>
          <p14:tracePt t="42094" x="2743200" y="2830513"/>
          <p14:tracePt t="42096" x="2759075" y="2830513"/>
          <p14:tracePt t="42098" x="2767013" y="2830513"/>
          <p14:tracePt t="42100" x="2774950" y="2830513"/>
          <p14:tracePt t="42102" x="2782888" y="2830513"/>
          <p14:tracePt t="42104" x="2790825" y="2830513"/>
          <p14:tracePt t="42106" x="2798763" y="2830513"/>
          <p14:tracePt t="42110" x="2814638" y="2830513"/>
          <p14:tracePt t="42112" x="2830513" y="2830513"/>
          <p14:tracePt t="42114" x="2838450" y="2830513"/>
          <p14:tracePt t="42116" x="2846388" y="2830513"/>
          <p14:tracePt t="42118" x="2854325" y="2830513"/>
          <p14:tracePt t="42120" x="2862263" y="2830513"/>
          <p14:tracePt t="42122" x="2870200" y="2830513"/>
          <p14:tracePt t="42124" x="2886075" y="2830513"/>
          <p14:tracePt t="42128" x="2901950" y="2830513"/>
          <p14:tracePt t="42130" x="2909888" y="2830513"/>
          <p14:tracePt t="42132" x="2925763" y="2830513"/>
          <p14:tracePt t="42134" x="2933700" y="2830513"/>
          <p14:tracePt t="42136" x="2941638" y="2830513"/>
          <p14:tracePt t="42138" x="2957513" y="2830513"/>
          <p14:tracePt t="42140" x="2967038" y="2830513"/>
          <p14:tracePt t="42144" x="2982913" y="2838450"/>
          <p14:tracePt t="42146" x="2998788" y="2838450"/>
          <p14:tracePt t="42148" x="3006725" y="2830513"/>
          <p14:tracePt t="42150" x="3014663" y="2830513"/>
          <p14:tracePt t="42152" x="3030538" y="2830513"/>
          <p14:tracePt t="42154" x="3038475" y="2830513"/>
          <p14:tracePt t="42156" x="3046413" y="2830513"/>
          <p14:tracePt t="42162" x="3078163" y="2830513"/>
          <p14:tracePt t="42164" x="3086100" y="2830513"/>
          <p14:tracePt t="42166" x="3094038" y="2830513"/>
          <p14:tracePt t="42168" x="3109913" y="2830513"/>
          <p14:tracePt t="42170" x="3117850" y="2830513"/>
          <p14:tracePt t="42172" x="3125788" y="2830513"/>
          <p14:tracePt t="42174" x="3133725" y="2830513"/>
          <p14:tracePt t="42178" x="3157538" y="2830513"/>
          <p14:tracePt t="42180" x="3165475" y="2830513"/>
          <p14:tracePt t="42182" x="3181350" y="2830513"/>
          <p14:tracePt t="42184" x="3189288" y="2830513"/>
          <p14:tracePt t="42186" x="3205163" y="2830513"/>
          <p14:tracePt t="42188" x="3213100" y="2830513"/>
          <p14:tracePt t="42190" x="3221038" y="2830513"/>
          <p14:tracePt t="42194" x="3236913" y="2830513"/>
          <p14:tracePt t="42196" x="3260725" y="2830513"/>
          <p14:tracePt t="42198" x="3268663" y="2830513"/>
          <p14:tracePt t="42200" x="3284538" y="2830513"/>
          <p14:tracePt t="42202" x="3292475" y="2830513"/>
          <p14:tracePt t="42204" x="3300413" y="2838450"/>
          <p14:tracePt t="42206" x="3317875" y="2838450"/>
          <p14:tracePt t="42210" x="3325813" y="2838450"/>
          <p14:tracePt t="42212" x="3349625" y="2838450"/>
          <p14:tracePt t="42214" x="3365500" y="2838450"/>
          <p14:tracePt t="42216" x="3373438" y="2838450"/>
          <p14:tracePt t="42218" x="3381375" y="2838450"/>
          <p14:tracePt t="42220" x="3397250" y="2838450"/>
          <p14:tracePt t="42222" x="3405188" y="2838450"/>
          <p14:tracePt t="42224" x="3413125" y="2846388"/>
          <p14:tracePt t="42228" x="3436938" y="2846388"/>
          <p14:tracePt t="42230" x="3444875" y="2846388"/>
          <p14:tracePt t="42232" x="3452813" y="2846388"/>
          <p14:tracePt t="42234" x="3468688" y="2846388"/>
          <p14:tracePt t="42236" x="3476625" y="2846388"/>
          <p14:tracePt t="42238" x="3484563" y="2846388"/>
          <p14:tracePt t="42240" x="3492500" y="2846388"/>
          <p14:tracePt t="42245" x="3516313" y="2854325"/>
          <p14:tracePt t="42246" x="3524250" y="2854325"/>
          <p14:tracePt t="42248" x="3532188" y="2854325"/>
          <p14:tracePt t="42250" x="3548063" y="2854325"/>
          <p14:tracePt t="42253" x="3556000" y="2854325"/>
          <p14:tracePt t="42254" x="3563938" y="2854325"/>
          <p14:tracePt t="42256" x="3571875" y="2854325"/>
          <p14:tracePt t="42261" x="3595688" y="2854325"/>
          <p14:tracePt t="42262" x="3603625" y="2854325"/>
          <p14:tracePt t="42264" x="3611563" y="2854325"/>
          <p14:tracePt t="42266" x="3619500" y="2854325"/>
          <p14:tracePt t="42268" x="3627438" y="2854325"/>
          <p14:tracePt t="42270" x="3643313" y="2862263"/>
          <p14:tracePt t="42272" x="3651250" y="2862263"/>
          <p14:tracePt t="42274" x="3660775" y="2862263"/>
          <p14:tracePt t="42278" x="3676650" y="2862263"/>
          <p14:tracePt t="42280" x="3684588" y="2862263"/>
          <p14:tracePt t="42282" x="3692525" y="2862263"/>
          <p14:tracePt t="42284" x="3700463" y="2862263"/>
          <p14:tracePt t="42286" x="3708400" y="2862263"/>
          <p14:tracePt t="42288" x="3716338" y="2862263"/>
          <p14:tracePt t="42290" x="3724275" y="2862263"/>
          <p14:tracePt t="42295" x="3748088" y="2862263"/>
          <p14:tracePt t="42296" x="3756025" y="2862263"/>
          <p14:tracePt t="42298" x="3763963" y="2862263"/>
          <p14:tracePt t="42300" x="3771900" y="2862263"/>
          <p14:tracePt t="42302" x="3779838" y="2870200"/>
          <p14:tracePt t="42304" x="3795713" y="2870200"/>
          <p14:tracePt t="42306" x="3803650" y="2870200"/>
          <p14:tracePt t="42311" x="3827463" y="2870200"/>
          <p14:tracePt t="42312" x="3835400" y="2870200"/>
          <p14:tracePt t="42314" x="3843338" y="2870200"/>
          <p14:tracePt t="42316" x="3851275" y="2870200"/>
          <p14:tracePt t="42318" x="3867150" y="2870200"/>
          <p14:tracePt t="42320" x="3875088" y="2870200"/>
          <p14:tracePt t="42322" x="3883025" y="2870200"/>
          <p14:tracePt t="42324" x="3898900" y="2870200"/>
          <p14:tracePt t="42329" x="3914775" y="2870200"/>
          <p14:tracePt t="42330" x="3930650" y="2870200"/>
          <p14:tracePt t="42332" x="3938588" y="2870200"/>
          <p14:tracePt t="42334" x="3946525" y="2870200"/>
          <p14:tracePt t="42336" x="3962400" y="2870200"/>
          <p14:tracePt t="42338" x="3970338" y="2870200"/>
          <p14:tracePt t="42340" x="3978275" y="2870200"/>
          <p14:tracePt t="42344" x="4002088" y="2870200"/>
          <p14:tracePt t="42346" x="4011613" y="2870200"/>
          <p14:tracePt t="42348" x="4019550" y="2870200"/>
          <p14:tracePt t="42350" x="4027488" y="2870200"/>
          <p14:tracePt t="42352" x="4035425" y="2870200"/>
          <p14:tracePt t="42354" x="4051300" y="2870200"/>
          <p14:tracePt t="42356" x="4059238" y="2870200"/>
          <p14:tracePt t="42361" x="4083050" y="2870200"/>
          <p14:tracePt t="42363" x="4090988" y="2870200"/>
          <p14:tracePt t="42364" x="4098925" y="2870200"/>
          <p14:tracePt t="42366" x="4114800" y="2870200"/>
          <p14:tracePt t="42368" x="4122738" y="2870200"/>
          <p14:tracePt t="42370" x="4130675" y="2870200"/>
          <p14:tracePt t="42372" x="4146550" y="2870200"/>
          <p14:tracePt t="42374" x="4154488" y="2870200"/>
          <p14:tracePt t="42378" x="4178300" y="2870200"/>
          <p14:tracePt t="42380" x="4186238" y="2862263"/>
          <p14:tracePt t="42382" x="4202113" y="2862263"/>
          <p14:tracePt t="42384" x="4210050" y="2862263"/>
          <p14:tracePt t="42386" x="4217988" y="2862263"/>
          <p14:tracePt t="42388" x="4233863" y="2862263"/>
          <p14:tracePt t="42390" x="4241800" y="2862263"/>
          <p14:tracePt t="42395" x="4265613" y="2862263"/>
          <p14:tracePt t="42396" x="4273550" y="2862263"/>
          <p14:tracePt t="42398" x="4289425" y="2862263"/>
          <p14:tracePt t="42400" x="4297363" y="2862263"/>
          <p14:tracePt t="42402" x="4305300" y="2862263"/>
          <p14:tracePt t="42404" x="4313238" y="2862263"/>
          <p14:tracePt t="42406" x="4329113" y="2862263"/>
          <p14:tracePt t="42411" x="4344988" y="2862263"/>
          <p14:tracePt t="42412" x="4352925" y="2862263"/>
          <p14:tracePt t="42414" x="4362450" y="2862263"/>
          <p14:tracePt t="42416" x="4370388" y="2854325"/>
          <p14:tracePt t="42418" x="4386263" y="2854325"/>
          <p14:tracePt t="42420" x="4394200" y="2854325"/>
          <p14:tracePt t="42422" x="4402138" y="2854325"/>
          <p14:tracePt t="42424" x="4410075" y="2854325"/>
          <p14:tracePt t="42429" x="4433888" y="2854325"/>
          <p14:tracePt t="42430" x="4441825" y="2854325"/>
          <p14:tracePt t="42432" x="4449763" y="2854325"/>
          <p14:tracePt t="42434" x="4457700" y="2854325"/>
          <p14:tracePt t="42436" x="4473575" y="2854325"/>
          <p14:tracePt t="42438" x="4481513" y="2854325"/>
          <p14:tracePt t="42441" x="4489450" y="2854325"/>
          <p14:tracePt t="42446" x="4521200" y="2854325"/>
          <p14:tracePt t="42448" x="4529138" y="2862263"/>
          <p14:tracePt t="42450" x="4545013" y="2862263"/>
          <p14:tracePt t="42452" x="4552950" y="2862263"/>
          <p14:tracePt t="42454" x="4568825" y="2862263"/>
          <p14:tracePt t="42456" x="4576763" y="2862263"/>
          <p14:tracePt t="42462" x="4600575" y="2862263"/>
          <p14:tracePt t="42463" x="4608513" y="2862263"/>
          <p14:tracePt t="42464" x="4624388" y="2862263"/>
          <p14:tracePt t="42466" x="4632325" y="2862263"/>
          <p14:tracePt t="42468" x="4648200" y="2862263"/>
          <p14:tracePt t="42470" x="4664075" y="2870200"/>
          <p14:tracePt t="42472" x="4672013" y="2870200"/>
          <p14:tracePt t="42474" x="4687888" y="2870200"/>
          <p14:tracePt t="42478" x="4713288" y="2862263"/>
          <p14:tracePt t="42480" x="4729163" y="2862263"/>
          <p14:tracePt t="42482" x="4745038" y="2862263"/>
          <p14:tracePt t="42484" x="4760913" y="2862263"/>
          <p14:tracePt t="42486" x="4768850" y="2870200"/>
          <p14:tracePt t="42488" x="4784725" y="2870200"/>
          <p14:tracePt t="42490" x="4800600" y="2870200"/>
          <p14:tracePt t="42495" x="4824413" y="2870200"/>
          <p14:tracePt t="42496" x="4840288" y="2870200"/>
          <p14:tracePt t="42498" x="4856163" y="2862263"/>
          <p14:tracePt t="42500" x="4864100" y="2862263"/>
          <p14:tracePt t="42502" x="4879975" y="2870200"/>
          <p14:tracePt t="42504" x="4895850" y="2870200"/>
          <p14:tracePt t="42506" x="4911725" y="2870200"/>
          <p14:tracePt t="42511" x="4935538" y="2870200"/>
          <p14:tracePt t="42513" x="4951413" y="2870200"/>
          <p14:tracePt t="42514" x="4967288" y="2862263"/>
          <p14:tracePt t="42516" x="4983163" y="2862263"/>
          <p14:tracePt t="42518" x="4999038" y="2862263"/>
          <p14:tracePt t="42520" x="5014913" y="2862263"/>
          <p14:tracePt t="42522" x="5030788" y="2862263"/>
          <p14:tracePt t="42524" x="5046663" y="2862263"/>
          <p14:tracePt t="42528" x="5064125" y="2862263"/>
          <p14:tracePt t="42529" x="5072063" y="2862263"/>
          <p14:tracePt t="42530" x="5087938" y="2862263"/>
          <p14:tracePt t="42532" x="5103813" y="2862263"/>
          <p14:tracePt t="42534" x="5119688" y="2862263"/>
          <p14:tracePt t="42536" x="5135563" y="2862263"/>
          <p14:tracePt t="42538" x="5143500" y="2862263"/>
          <p14:tracePt t="42540" x="5159375" y="2862263"/>
          <p14:tracePt t="42544" x="5175250" y="2862263"/>
          <p14:tracePt t="42546" x="5214938" y="2862263"/>
          <p14:tracePt t="42548" x="5230813" y="2862263"/>
          <p14:tracePt t="42550" x="5246688" y="2854325"/>
          <p14:tracePt t="42552" x="5262563" y="2854325"/>
          <p14:tracePt t="42554" x="5278438" y="2854325"/>
          <p14:tracePt t="42556" x="5294313" y="2854325"/>
          <p14:tracePt t="42562" x="5326063" y="2854325"/>
          <p14:tracePt t="42564" x="5357813" y="2854325"/>
          <p14:tracePt t="42566" x="5373688" y="2854325"/>
          <p14:tracePt t="42568" x="5389563" y="2854325"/>
          <p14:tracePt t="42570" x="5407025" y="2854325"/>
          <p14:tracePt t="42572" x="5422900" y="2854325"/>
          <p14:tracePt t="42574" x="5430838" y="2854325"/>
          <p14:tracePt t="42578" x="5462588" y="2862263"/>
          <p14:tracePt t="42580" x="5470525" y="2862263"/>
          <p14:tracePt t="42582" x="5486400" y="2862263"/>
          <p14:tracePt t="42584" x="5502275" y="2862263"/>
          <p14:tracePt t="42586" x="5510213" y="2862263"/>
          <p14:tracePt t="42588" x="5526088" y="2862263"/>
          <p14:tracePt t="42590" x="5534025" y="2862263"/>
          <p14:tracePt t="42595" x="5565775" y="2862263"/>
          <p14:tracePt t="42596" x="5573713" y="2862263"/>
          <p14:tracePt t="42598" x="5589588" y="2862263"/>
          <p14:tracePt t="42600" x="5597525" y="2862263"/>
          <p14:tracePt t="42602" x="5605463" y="2870200"/>
          <p14:tracePt t="42604" x="5621338" y="2870200"/>
          <p14:tracePt t="42606" x="5629275" y="2870200"/>
          <p14:tracePt t="42612" x="5661025" y="2870200"/>
          <p14:tracePt t="42614" x="5676900" y="2870200"/>
          <p14:tracePt t="42616" x="5684838" y="2870200"/>
          <p14:tracePt t="42618" x="5692775" y="2870200"/>
          <p14:tracePt t="42620" x="5708650" y="2878138"/>
          <p14:tracePt t="42622" x="5716588" y="2878138"/>
          <p14:tracePt t="42624" x="5732463" y="2878138"/>
          <p14:tracePt t="42628" x="5749925" y="2878138"/>
          <p14:tracePt t="42630" x="5757863" y="2878138"/>
          <p14:tracePt t="42632" x="5765800" y="2878138"/>
          <p14:tracePt t="42634" x="5773738" y="2878138"/>
          <p14:tracePt t="42636" x="5789613" y="2878138"/>
          <p14:tracePt t="42638" x="5797550" y="2878138"/>
          <p14:tracePt t="42640" x="5805488" y="2878138"/>
          <p14:tracePt t="42644" x="5813425" y="2878138"/>
          <p14:tracePt t="42646" x="5829300" y="2878138"/>
          <p14:tracePt t="42648" x="5845175" y="2878138"/>
          <p14:tracePt t="42650" x="5853113" y="2878138"/>
          <p14:tracePt t="42652" x="5861050" y="2886075"/>
          <p14:tracePt t="42654" x="5868988" y="2886075"/>
          <p14:tracePt t="42656" x="5876925" y="2886075"/>
          <p14:tracePt t="42661" x="5892800" y="2886075"/>
          <p14:tracePt t="42662" x="5900738" y="2886075"/>
          <p14:tracePt t="42664" x="5908675" y="2886075"/>
          <p14:tracePt t="42666" x="5916613" y="2886075"/>
          <p14:tracePt t="42668" x="5924550" y="2886075"/>
          <p14:tracePt t="42670" x="5932488" y="2886075"/>
          <p14:tracePt t="42672" x="5940425" y="2886075"/>
          <p14:tracePt t="42674" x="5948363" y="2886075"/>
          <p14:tracePt t="42677" x="5956300" y="2886075"/>
          <p14:tracePt t="42679" x="5964238" y="2886075"/>
          <p14:tracePt t="42680" x="5972175" y="2886075"/>
          <p14:tracePt t="42684" x="5980113" y="2886075"/>
          <p14:tracePt t="42686" x="5988050" y="2886075"/>
          <p14:tracePt t="42688" x="5995988" y="2886075"/>
          <p14:tracePt t="42690" x="6003925" y="2878138"/>
          <p14:tracePt t="42694" x="6019800" y="2878138"/>
          <p14:tracePt t="42696" x="6027738" y="2878138"/>
          <p14:tracePt t="42698" x="6043613" y="2878138"/>
          <p14:tracePt t="42700" x="6051550" y="2878138"/>
          <p14:tracePt t="42702" x="6059488" y="2878138"/>
          <p14:tracePt t="42704" x="6067425" y="2878138"/>
          <p14:tracePt t="42706" x="6075363" y="2870200"/>
          <p14:tracePt t="42709" x="6083300" y="2870200"/>
          <p14:tracePt t="42713" x="6108700" y="2870200"/>
          <p14:tracePt t="42714" x="6116638" y="2870200"/>
          <p14:tracePt t="42716" x="6124575" y="2870200"/>
          <p14:tracePt t="42718" x="6132513" y="2870200"/>
          <p14:tracePt t="42720" x="6140450" y="2870200"/>
          <p14:tracePt t="42722" x="6148388" y="2870200"/>
          <p14:tracePt t="42729" x="6188075" y="2862263"/>
          <p14:tracePt t="42730" x="6196013" y="2862263"/>
          <p14:tracePt t="42732" x="6203950" y="2862263"/>
          <p14:tracePt t="42734" x="6219825" y="2862263"/>
          <p14:tracePt t="42736" x="6227763" y="2862263"/>
          <p14:tracePt t="42738" x="6235700" y="2862263"/>
          <p14:tracePt t="42740" x="6251575" y="2862263"/>
          <p14:tracePt t="42744" x="6275388" y="2862263"/>
          <p14:tracePt t="42746" x="6283325" y="2862263"/>
          <p14:tracePt t="42748" x="6291263" y="2862263"/>
          <p14:tracePt t="42750" x="6307138" y="2862263"/>
          <p14:tracePt t="42752" x="6315075" y="2854325"/>
          <p14:tracePt t="42754" x="6330950" y="2854325"/>
          <p14:tracePt t="42756" x="6346825" y="2854325"/>
          <p14:tracePt t="42762" x="6378575" y="2854325"/>
          <p14:tracePt t="42764" x="6394450" y="2854325"/>
          <p14:tracePt t="42766" x="6402388" y="2854325"/>
          <p14:tracePt t="42768" x="6418263" y="2854325"/>
          <p14:tracePt t="42770" x="6434138" y="2854325"/>
          <p14:tracePt t="42772" x="6442075" y="2854325"/>
          <p14:tracePt t="42774" x="6459538" y="2854325"/>
          <p14:tracePt t="42778" x="6483350" y="2854325"/>
          <p14:tracePt t="42780" x="6499225" y="2854325"/>
          <p14:tracePt t="42782" x="6507163" y="2854325"/>
          <p14:tracePt t="42784" x="6523038" y="2854325"/>
          <p14:tracePt t="42786" x="6530975" y="2854325"/>
          <p14:tracePt t="42788" x="6546850" y="2854325"/>
          <p14:tracePt t="42790" x="6554788" y="2854325"/>
          <p14:tracePt t="42794" x="6578600" y="2854325"/>
          <p14:tracePt t="42796" x="6594475" y="2854325"/>
          <p14:tracePt t="42798" x="6602413" y="2854325"/>
          <p14:tracePt t="42800" x="6618288" y="2854325"/>
          <p14:tracePt t="42802" x="6626225" y="2854325"/>
          <p14:tracePt t="42804" x="6634163" y="2854325"/>
          <p14:tracePt t="42806" x="6650038" y="2854325"/>
          <p14:tracePt t="42811" x="6665913" y="2854325"/>
          <p14:tracePt t="42812" x="6681788" y="2846388"/>
          <p14:tracePt t="42814" x="6689725" y="2846388"/>
          <p14:tracePt t="42816" x="6697663" y="2846388"/>
          <p14:tracePt t="42818" x="6705600" y="2854325"/>
          <p14:tracePt t="42820" x="6713538" y="2854325"/>
          <p14:tracePt t="42822" x="6721475" y="2846388"/>
          <p14:tracePt t="42828" x="6745288" y="2846388"/>
          <p14:tracePt t="42831" x="6753225" y="2846388"/>
          <p14:tracePt t="42832" x="6761163" y="2846388"/>
          <p14:tracePt t="42834" x="6769100" y="2854325"/>
          <p14:tracePt t="42836" x="6777038" y="2854325"/>
          <p14:tracePt t="42838" x="6784975" y="2854325"/>
          <p14:tracePt t="42844" x="6802438" y="2854325"/>
          <p14:tracePt t="42846" x="6810375" y="2854325"/>
          <p14:tracePt t="42850" x="6818313" y="2854325"/>
          <p14:tracePt t="42852" x="6826250" y="2854325"/>
          <p14:tracePt t="42856" x="6834188" y="2854325"/>
          <p14:tracePt t="42862" x="6842125" y="2854325"/>
          <p14:tracePt t="42868" x="6850063" y="2854325"/>
          <p14:tracePt t="42980" x="6850063" y="2862263"/>
          <p14:tracePt t="42983" x="6842125" y="2862263"/>
          <p14:tracePt t="42994" x="6834188" y="2862263"/>
          <p14:tracePt t="42998" x="6826250" y="2870200"/>
          <p14:tracePt t="43000" x="6818313" y="2870200"/>
          <p14:tracePt t="43004" x="6810375" y="2870200"/>
          <p14:tracePt t="43006" x="6802438" y="2870200"/>
          <p14:tracePt t="43009" x="6794500" y="2878138"/>
          <p14:tracePt t="43012" x="6777038" y="2878138"/>
          <p14:tracePt t="43014" x="6761163" y="2878138"/>
          <p14:tracePt t="43016" x="6753225" y="2878138"/>
          <p14:tracePt t="43018" x="6737350" y="2886075"/>
          <p14:tracePt t="43020" x="6729413" y="2886075"/>
          <p14:tracePt t="43022" x="6713538" y="2886075"/>
          <p14:tracePt t="43024" x="6697663" y="2886075"/>
          <p14:tracePt t="43028" x="6665913" y="2894013"/>
          <p14:tracePt t="43030" x="6650038" y="2894013"/>
          <p14:tracePt t="43032" x="6634163" y="2894013"/>
          <p14:tracePt t="43034" x="6618288" y="2894013"/>
          <p14:tracePt t="43036" x="6594475" y="2901950"/>
          <p14:tracePt t="43038" x="6570663" y="2901950"/>
          <p14:tracePt t="43040" x="6546850" y="2901950"/>
          <p14:tracePt t="43045" x="6499225" y="2909888"/>
          <p14:tracePt t="43046" x="6467475" y="2909888"/>
          <p14:tracePt t="43048" x="6442075" y="2919413"/>
          <p14:tracePt t="43050" x="6410325" y="2919413"/>
          <p14:tracePt t="43052" x="6378575" y="2919413"/>
          <p14:tracePt t="43054" x="6354763" y="2927350"/>
          <p14:tracePt t="43056" x="6323013" y="2927350"/>
          <p14:tracePt t="43060" x="6251575" y="2927350"/>
          <p14:tracePt t="43064" x="6188075" y="2935288"/>
          <p14:tracePt t="43066" x="6148388" y="2935288"/>
          <p14:tracePt t="43068" x="6116638" y="2943225"/>
          <p14:tracePt t="43070" x="6075363" y="2943225"/>
          <p14:tracePt t="43072" x="6035675" y="2951163"/>
          <p14:tracePt t="43074" x="5995988" y="2951163"/>
          <p14:tracePt t="43080" x="5876925" y="2959100"/>
          <p14:tracePt t="43082" x="5837238" y="2967038"/>
          <p14:tracePt t="43084" x="5797550" y="2967038"/>
          <p14:tracePt t="43086" x="5757863" y="2974975"/>
          <p14:tracePt t="43088" x="5716588" y="2974975"/>
          <p14:tracePt t="43090" x="5676900" y="2974975"/>
          <p14:tracePt t="43095" x="5589588" y="2982913"/>
          <p14:tracePt t="43098" x="5510213" y="2990850"/>
          <p14:tracePt t="43100" x="5470525" y="2998788"/>
          <p14:tracePt t="43102" x="5430838" y="2998788"/>
          <p14:tracePt t="43104" x="5389563" y="2998788"/>
          <p14:tracePt t="43106" x="5341938" y="3006725"/>
          <p14:tracePt t="43110" x="5262563" y="3014663"/>
          <p14:tracePt t="43114" x="5183188" y="3022600"/>
          <p14:tracePt t="43116" x="5143500" y="3022600"/>
          <p14:tracePt t="43118" x="5103813" y="3022600"/>
          <p14:tracePt t="43120" x="5064125" y="3030538"/>
          <p14:tracePt t="43122" x="5022850" y="3030538"/>
          <p14:tracePt t="43124" x="4983163" y="3038475"/>
          <p14:tracePt t="43128" x="4903788" y="3046413"/>
          <p14:tracePt t="43132" x="4824413" y="3054350"/>
          <p14:tracePt t="43134" x="4784725" y="3054350"/>
          <p14:tracePt t="43136" x="4745038" y="3062288"/>
          <p14:tracePt t="43138" x="4713288" y="3062288"/>
          <p14:tracePt t="43140" x="4672013" y="3062288"/>
          <p14:tracePt t="43143" x="4632325" y="3070225"/>
          <p14:tracePt t="43146" x="4552950" y="3078163"/>
          <p14:tracePt t="43147" x="4521200" y="3078163"/>
          <p14:tracePt t="43149" x="4481513" y="3078163"/>
          <p14:tracePt t="43151" x="4449763" y="3078163"/>
          <p14:tracePt t="43153" x="4410075" y="3086100"/>
          <p14:tracePt t="43155" x="4378325" y="3086100"/>
          <p14:tracePt t="43158" x="4337050" y="3086100"/>
          <p14:tracePt t="43161" x="4305300" y="3094038"/>
          <p14:tracePt t="43161" x="4273550" y="3094038"/>
          <p14:tracePt t="43163" x="4241800" y="3094038"/>
          <p14:tracePt t="43165" x="4210050" y="3094038"/>
          <p14:tracePt t="43167" x="4178300" y="3101975"/>
          <p14:tracePt t="43169" x="4146550" y="3101975"/>
          <p14:tracePt t="43171" x="4114800" y="3109913"/>
          <p14:tracePt t="43174" x="4090988" y="3109913"/>
          <p14:tracePt t="43176" x="4059238" y="3109913"/>
          <p14:tracePt t="43178" x="4035425" y="3109913"/>
          <p14:tracePt t="43179" x="4002088" y="3109913"/>
          <p14:tracePt t="43181" x="3970338" y="3117850"/>
          <p14:tracePt t="43183" x="3946525" y="3117850"/>
          <p14:tracePt t="43185" x="3922713" y="3117850"/>
          <p14:tracePt t="43187" x="3890963" y="3125788"/>
          <p14:tracePt t="43189" x="3867150" y="3125788"/>
          <p14:tracePt t="43192" x="3843338" y="3125788"/>
          <p14:tracePt t="43194" x="3819525" y="3125788"/>
          <p14:tracePt t="43195" x="3787775" y="3133725"/>
          <p14:tracePt t="43197" x="3763963" y="3133725"/>
          <p14:tracePt t="43199" x="3740150" y="3133725"/>
          <p14:tracePt t="43201" x="3716338" y="3133725"/>
          <p14:tracePt t="43203" x="3692525" y="3133725"/>
          <p14:tracePt t="43205" x="3676650" y="3141663"/>
          <p14:tracePt t="43208" x="3651250" y="3141663"/>
          <p14:tracePt t="43211" x="3627438" y="3141663"/>
          <p14:tracePt t="43211" x="3611563" y="3141663"/>
          <p14:tracePt t="43213" x="3595688" y="3149600"/>
          <p14:tracePt t="43215" x="3571875" y="3149600"/>
          <p14:tracePt t="43217" x="3556000" y="3149600"/>
          <p14:tracePt t="43219" x="3540125" y="3157538"/>
          <p14:tracePt t="43221" x="3524250" y="3157538"/>
          <p14:tracePt t="43223" x="3508375" y="3157538"/>
          <p14:tracePt t="43226" x="3492500" y="3157538"/>
          <p14:tracePt t="43227" x="3476625" y="3165475"/>
          <p14:tracePt t="43229" x="3460750" y="3165475"/>
          <p14:tracePt t="43231" x="3444875" y="3165475"/>
          <p14:tracePt t="43233" x="3429000" y="3165475"/>
          <p14:tracePt t="43235" x="3413125" y="3165475"/>
          <p14:tracePt t="43237" x="3397250" y="3165475"/>
          <p14:tracePt t="43239" x="3381375" y="3173413"/>
          <p14:tracePt t="43242" x="3365500" y="3173413"/>
          <p14:tracePt t="43244" x="3349625" y="3173413"/>
          <p14:tracePt t="43245" x="3333750" y="3173413"/>
          <p14:tracePt t="43247" x="3325813" y="3181350"/>
          <p14:tracePt t="43249" x="3308350" y="3181350"/>
          <p14:tracePt t="43251" x="3292475" y="3181350"/>
          <p14:tracePt t="43253" x="3276600" y="3181350"/>
          <p14:tracePt t="43256" x="3260725" y="3181350"/>
          <p14:tracePt t="43260" x="3228975" y="3189288"/>
          <p14:tracePt t="43261" x="3213100" y="3189288"/>
          <p14:tracePt t="43263" x="3197225" y="3189288"/>
          <p14:tracePt t="43265" x="3181350" y="3189288"/>
          <p14:tracePt t="43267" x="3165475" y="3189288"/>
          <p14:tracePt t="43269" x="3141663" y="3197225"/>
          <p14:tracePt t="43271" x="3125788" y="3197225"/>
          <p14:tracePt t="43273" x="3109913" y="3197225"/>
          <p14:tracePt t="43276" x="3094038" y="3197225"/>
          <p14:tracePt t="43277" x="3070225" y="3197225"/>
          <p14:tracePt t="43279" x="3054350" y="3197225"/>
          <p14:tracePt t="43281" x="3030538" y="3197225"/>
          <p14:tracePt t="43283" x="3014663" y="3197225"/>
          <p14:tracePt t="43285" x="2990850" y="3197225"/>
          <p14:tracePt t="43287" x="2974975" y="3197225"/>
          <p14:tracePt t="43289" x="2957513" y="3205163"/>
          <p14:tracePt t="43292" x="2933700" y="3205163"/>
          <p14:tracePt t="43294" x="2909888" y="3205163"/>
          <p14:tracePt t="43295" x="2894013" y="3205163"/>
          <p14:tracePt t="43297" x="2870200" y="3205163"/>
          <p14:tracePt t="43299" x="2854325" y="3205163"/>
          <p14:tracePt t="43301" x="2830513" y="3205163"/>
          <p14:tracePt t="43303" x="2814638" y="3205163"/>
          <p14:tracePt t="43305" x="2790825" y="3205163"/>
          <p14:tracePt t="43308" x="2774950" y="3205163"/>
          <p14:tracePt t="43310" x="2751138" y="3205163"/>
          <p14:tracePt t="43311" x="2735263" y="3205163"/>
          <p14:tracePt t="43313" x="2719388" y="3205163"/>
          <p14:tracePt t="43315" x="2695575" y="3213100"/>
          <p14:tracePt t="43317" x="2679700" y="3213100"/>
          <p14:tracePt t="43319" x="2663825" y="3213100"/>
          <p14:tracePt t="43321" x="2647950" y="3213100"/>
          <p14:tracePt t="43323" x="2624138" y="3213100"/>
          <p14:tracePt t="43326" x="2606675" y="3213100"/>
          <p14:tracePt t="43327" x="2590800" y="3213100"/>
          <p14:tracePt t="43329" x="2574925" y="3213100"/>
          <p14:tracePt t="43331" x="2559050" y="3213100"/>
          <p14:tracePt t="43333" x="2543175" y="3213100"/>
          <p14:tracePt t="43335" x="2527300" y="3213100"/>
          <p14:tracePt t="43337" x="2511425" y="3213100"/>
          <p14:tracePt t="43339" x="2495550" y="3213100"/>
          <p14:tracePt t="43342" x="2479675" y="3213100"/>
          <p14:tracePt t="43343" x="2463800" y="3213100"/>
          <p14:tracePt t="43345" x="2447925" y="3213100"/>
          <p14:tracePt t="43347" x="2432050" y="3221038"/>
          <p14:tracePt t="43349" x="2416175" y="3221038"/>
          <p14:tracePt t="43351" x="2400300" y="3221038"/>
          <p14:tracePt t="43353" x="2384425" y="3221038"/>
          <p14:tracePt t="43355" x="2368550" y="3221038"/>
          <p14:tracePt t="43358" x="2352675" y="3221038"/>
          <p14:tracePt t="43360" x="2336800" y="3221038"/>
          <p14:tracePt t="43361" x="2320925" y="3228975"/>
          <p14:tracePt t="43363" x="2312988" y="3228975"/>
          <p14:tracePt t="43365" x="2297113" y="3228975"/>
          <p14:tracePt t="43367" x="2281238" y="3228975"/>
          <p14:tracePt t="43369" x="2265363" y="3228975"/>
          <p14:tracePt t="43372" x="2255838" y="3228975"/>
          <p14:tracePt t="43374" x="2239963" y="3228975"/>
          <p14:tracePt t="43376" x="2224088" y="3236913"/>
          <p14:tracePt t="43378" x="2216150" y="3236913"/>
          <p14:tracePt t="43379" x="2208213" y="3236913"/>
          <p14:tracePt t="43381" x="2192338" y="3236913"/>
          <p14:tracePt t="43383" x="2184400" y="3236913"/>
          <p14:tracePt t="43386" x="2176463" y="3236913"/>
          <p14:tracePt t="43387" x="2168525" y="3244850"/>
          <p14:tracePt t="43389" x="2152650" y="3244850"/>
          <p14:tracePt t="43392" x="2144713" y="3244850"/>
          <p14:tracePt t="43394" x="2136775" y="3252788"/>
          <p14:tracePt t="43395" x="2128838" y="3252788"/>
          <p14:tracePt t="43397" x="2120900" y="3252788"/>
          <p14:tracePt t="43399" x="2112963" y="3252788"/>
          <p14:tracePt t="43401" x="2105025" y="3252788"/>
          <p14:tracePt t="43403" x="2097088" y="3262313"/>
          <p14:tracePt t="43405" x="2089150" y="3262313"/>
          <p14:tracePt t="43410" x="2081213" y="3262313"/>
          <p14:tracePt t="43411" x="2073275" y="3262313"/>
          <p14:tracePt t="43413" x="2065338" y="3262313"/>
          <p14:tracePt t="43417" x="2057400" y="3270250"/>
          <p14:tracePt t="43421" x="2049463" y="3270250"/>
          <p14:tracePt t="43427" x="2041525" y="3270250"/>
          <p14:tracePt t="43431" x="2033588" y="3270250"/>
          <p14:tracePt t="43484" x="2025650" y="3270250"/>
          <p14:tracePt t="43492" x="2017713" y="3270250"/>
          <p14:tracePt t="43496" x="2009775" y="3270250"/>
          <p14:tracePt t="43499" x="2001838" y="3270250"/>
          <p14:tracePt t="43500" x="1993900" y="3270250"/>
          <p14:tracePt t="43502" x="1985963" y="3270250"/>
          <p14:tracePt t="43504" x="1978025" y="3270250"/>
          <p14:tracePt t="43506" x="1970088" y="3270250"/>
          <p14:tracePt t="43510" x="1954213" y="3270250"/>
          <p14:tracePt t="43512" x="1938338" y="3270250"/>
          <p14:tracePt t="43514" x="1930400" y="3270250"/>
          <p14:tracePt t="43516" x="1912938" y="3270250"/>
          <p14:tracePt t="43518" x="1905000" y="3270250"/>
          <p14:tracePt t="43520" x="1889125" y="3270250"/>
          <p14:tracePt t="43522" x="1881188" y="3270250"/>
          <p14:tracePt t="43526" x="1857375" y="3270250"/>
          <p14:tracePt t="43529" x="1841500" y="3270250"/>
          <p14:tracePt t="43530" x="1833563" y="3270250"/>
          <p14:tracePt t="43532" x="1817688" y="3270250"/>
          <p14:tracePt t="43534" x="1809750" y="3270250"/>
          <p14:tracePt t="43536" x="1801813" y="3270250"/>
          <p14:tracePt t="43538" x="1785938" y="3270250"/>
          <p14:tracePt t="43540" x="1778000" y="3270250"/>
          <p14:tracePt t="43544" x="1754188" y="3270250"/>
          <p14:tracePt t="43546" x="1746250" y="3270250"/>
          <p14:tracePt t="43548" x="1738313" y="3270250"/>
          <p14:tracePt t="43550" x="1730375" y="3270250"/>
          <p14:tracePt t="43552" x="1714500" y="3262313"/>
          <p14:tracePt t="43554" x="1706563" y="3262313"/>
          <p14:tracePt t="43556" x="1698625" y="3262313"/>
          <p14:tracePt t="43560" x="1690688" y="3262313"/>
          <p14:tracePt t="43562" x="1674813" y="3262313"/>
          <p14:tracePt t="43564" x="1666875" y="3262313"/>
          <p14:tracePt t="43566" x="1658938" y="3262313"/>
          <p14:tracePt t="43568" x="1651000" y="3262313"/>
          <p14:tracePt t="43572" x="1643063" y="3262313"/>
          <p14:tracePt t="43574" x="1635125" y="3262313"/>
          <p14:tracePt t="43578" x="1627188" y="3262313"/>
          <p14:tracePt t="43580" x="1619250" y="3262313"/>
          <p14:tracePt t="43584" x="1611313" y="3252788"/>
          <p14:tracePt t="43590" x="1603375" y="3252788"/>
          <p14:tracePt t="43596" x="1595438" y="3252788"/>
          <p14:tracePt t="43648" x="1595438" y="3244850"/>
          <p14:tracePt t="43652" x="1595438" y="3236913"/>
          <p14:tracePt t="43656" x="1595438" y="3228975"/>
          <p14:tracePt t="43661" x="1603375" y="3221038"/>
          <p14:tracePt t="43663" x="1603375" y="3213100"/>
          <p14:tracePt t="43666" x="1603375" y="3205163"/>
          <p14:tracePt t="43668" x="1603375" y="3197225"/>
          <p14:tracePt t="43672" x="1611313" y="3189288"/>
          <p14:tracePt t="43674" x="1611313" y="3181350"/>
          <p14:tracePt t="43679" x="1611313" y="3173413"/>
          <p14:tracePt t="43680" x="1611313" y="3165475"/>
          <p14:tracePt t="43684" x="1619250" y="3157538"/>
          <p14:tracePt t="43688" x="1619250" y="3149600"/>
          <p14:tracePt t="43690" x="1619250" y="3141663"/>
          <p14:tracePt t="43696" x="1627188" y="3133725"/>
          <p14:tracePt t="43700" x="1627188" y="3125788"/>
          <p14:tracePt t="43704" x="1627188" y="3117850"/>
          <p14:tracePt t="43711" x="1627188" y="3109913"/>
          <p14:tracePt t="43714" x="1635125" y="3101975"/>
          <p14:tracePt t="43722" x="1635125" y="3094038"/>
          <p14:tracePt t="43728" x="1635125" y="3086100"/>
          <p14:tracePt t="43736" x="1635125" y="3078163"/>
          <p14:tracePt t="43745" x="1643063" y="3070225"/>
          <p14:tracePt t="43754" x="1643063" y="3062288"/>
          <p14:tracePt t="43762" x="1643063" y="3054350"/>
          <p14:tracePt t="43772" x="1643063" y="3046413"/>
          <p14:tracePt t="43782" x="1643063" y="3038475"/>
          <p14:tracePt t="43788" x="1651000" y="3038475"/>
          <p14:tracePt t="43796" x="1651000" y="3030538"/>
          <p14:tracePt t="43809" x="1651000" y="3022600"/>
          <p14:tracePt t="43814" x="1658938" y="3022600"/>
          <p14:tracePt t="43816" x="1658938" y="3014663"/>
          <p14:tracePt t="43824" x="1658938" y="3006725"/>
          <p14:tracePt t="43828" x="1666875" y="3006725"/>
          <p14:tracePt t="43830" x="1666875" y="2998788"/>
          <p14:tracePt t="43834" x="1674813" y="2998788"/>
          <p14:tracePt t="43836" x="1674813" y="2990850"/>
          <p14:tracePt t="43840" x="1682750" y="2990850"/>
          <p14:tracePt t="43844" x="1682750" y="2982913"/>
          <p14:tracePt t="43846" x="1690688" y="2982913"/>
          <p14:tracePt t="43848" x="1690688" y="2974975"/>
          <p14:tracePt t="43852" x="1698625" y="2974975"/>
          <p14:tracePt t="43856" x="1698625" y="2967038"/>
          <p14:tracePt t="43861" x="1706563" y="2967038"/>
          <p14:tracePt t="43864" x="1714500" y="2959100"/>
          <p14:tracePt t="43872" x="1722438" y="2951163"/>
          <p14:tracePt t="43880" x="1730375" y="2951163"/>
          <p14:tracePt t="43882" x="1730375" y="2943225"/>
          <p14:tracePt t="43890" x="1738313" y="2943225"/>
          <p14:tracePt t="43912" x="1746250" y="2943225"/>
          <p14:tracePt t="44000" x="1754188" y="2943225"/>
          <p14:tracePt t="44006" x="1762125" y="2943225"/>
          <p14:tracePt t="44011" x="1770063" y="2943225"/>
          <p14:tracePt t="44016" x="1778000" y="2935288"/>
          <p14:tracePt t="44021" x="1785938" y="2935288"/>
          <p14:tracePt t="44027" x="1793875" y="2935288"/>
          <p14:tracePt t="44033" x="1801813" y="2935288"/>
          <p14:tracePt t="44042" x="1809750" y="2935288"/>
          <p14:tracePt t="44047" x="1817688" y="2935288"/>
          <p14:tracePt t="44054" x="1817688" y="2927350"/>
          <p14:tracePt t="44060" x="1825625" y="2927350"/>
          <p14:tracePt t="44074" x="1833563" y="2927350"/>
          <p14:tracePt t="44246" x="1825625" y="2927350"/>
          <p14:tracePt t="44262" x="1817688" y="2927350"/>
          <p14:tracePt t="44266" x="1809750" y="2927350"/>
          <p14:tracePt t="44274" x="1801813" y="2927350"/>
          <p14:tracePt t="44280" x="1793875" y="2927350"/>
          <p14:tracePt t="44286" x="1785938" y="2927350"/>
          <p14:tracePt t="44294" x="1778000" y="2927350"/>
          <p14:tracePt t="44296" x="1770063" y="2927350"/>
          <p14:tracePt t="44300" x="1762125" y="2927350"/>
          <p14:tracePt t="44304" x="1754188" y="2927350"/>
          <p14:tracePt t="44310" x="1746250" y="2927350"/>
          <p14:tracePt t="44312" x="1738313" y="2935288"/>
          <p14:tracePt t="44314" x="1730375" y="2935288"/>
          <p14:tracePt t="44316" x="1722438" y="2935288"/>
          <p14:tracePt t="44318" x="1714500" y="2935288"/>
          <p14:tracePt t="44322" x="1706563" y="2935288"/>
          <p14:tracePt t="44324" x="1698625" y="2935288"/>
          <p14:tracePt t="44328" x="1690688" y="2935288"/>
          <p14:tracePt t="44332" x="1682750" y="2943225"/>
          <p14:tracePt t="44334" x="1674813" y="2943225"/>
          <p14:tracePt t="44338" x="1666875" y="2943225"/>
          <p14:tracePt t="44345" x="1658938" y="2943225"/>
          <p14:tracePt t="44348" x="1651000" y="2943225"/>
          <p14:tracePt t="44354" x="1643063" y="2943225"/>
          <p14:tracePt t="44356" x="1643063" y="2951163"/>
          <p14:tracePt t="44366" x="1635125" y="2951163"/>
          <p14:tracePt t="44444" x="1635125" y="2959100"/>
          <p14:tracePt t="44456" x="1627188" y="2959100"/>
          <p14:tracePt t="44459" x="1627188" y="2967038"/>
          <p14:tracePt t="44468" x="1627188" y="2974975"/>
          <p14:tracePt t="44474" x="1627188" y="2982913"/>
          <p14:tracePt t="44482" x="1619250" y="2990850"/>
          <p14:tracePt t="44490" x="1619250" y="2998788"/>
          <p14:tracePt t="44498" x="1619250" y="3006725"/>
          <p14:tracePt t="44504" x="1619250" y="3014663"/>
          <p14:tracePt t="44511" x="1619250" y="3022600"/>
          <p14:tracePt t="44516" x="1619250" y="3030538"/>
          <p14:tracePt t="44520" x="1619250" y="3038475"/>
          <p14:tracePt t="44524" x="1619250" y="3046413"/>
          <p14:tracePt t="44529" x="1619250" y="3054350"/>
          <p14:tracePt t="44533" x="1619250" y="3062288"/>
          <p14:tracePt t="44537" x="1619250" y="3070225"/>
          <p14:tracePt t="44542" x="1619250" y="3078163"/>
          <p14:tracePt t="44547" x="1619250" y="3086100"/>
          <p14:tracePt t="44551" x="1619250" y="3094038"/>
          <p14:tracePt t="44560" x="1619250" y="3101975"/>
          <p14:tracePt t="44562" x="1619250" y="3109913"/>
          <p14:tracePt t="44566" x="1619250" y="3117850"/>
          <p14:tracePt t="44570" x="1619250" y="3125788"/>
          <p14:tracePt t="44577" x="1627188" y="3133725"/>
          <p14:tracePt t="44579" x="1627188" y="3141663"/>
          <p14:tracePt t="44582" x="1627188" y="3149600"/>
          <p14:tracePt t="44586" x="1627188" y="3157538"/>
          <p14:tracePt t="44590" x="1627188" y="3165475"/>
          <p14:tracePt t="44594" x="1627188" y="3173413"/>
          <p14:tracePt t="44598" x="1627188" y="3181350"/>
          <p14:tracePt t="44602" x="1627188" y="3189288"/>
          <p14:tracePt t="44604" x="1635125" y="3189288"/>
          <p14:tracePt t="44606" x="1635125" y="3197225"/>
          <p14:tracePt t="44612" x="1635125" y="3205163"/>
          <p14:tracePt t="44616" x="1635125" y="3213100"/>
          <p14:tracePt t="44622" x="1635125" y="3221038"/>
          <p14:tracePt t="44628" x="1635125" y="3228975"/>
          <p14:tracePt t="44634" x="1635125" y="3236913"/>
          <p14:tracePt t="44640" x="1635125" y="3244850"/>
          <p14:tracePt t="44650" x="1635125" y="3252788"/>
          <p14:tracePt t="44670" x="1635125" y="3262313"/>
          <p14:tracePt t="44698" x="1635125" y="3270250"/>
          <p14:tracePt t="44724" x="1635125" y="3278188"/>
          <p14:tracePt t="44744" x="1635125" y="3286125"/>
          <p14:tracePt t="44748" x="1627188" y="3286125"/>
          <p14:tracePt t="44762" x="1627188" y="3294063"/>
          <p14:tracePt t="44870" x="1635125" y="3294063"/>
          <p14:tracePt t="44873" x="1635125" y="3302000"/>
          <p14:tracePt t="44884" x="1635125" y="3309938"/>
          <p14:tracePt t="44886" x="1643063" y="3309938"/>
          <p14:tracePt t="44895" x="1651000" y="3317875"/>
          <p14:tracePt t="44902" x="1658938" y="3325813"/>
          <p14:tracePt t="44911" x="1666875" y="3325813"/>
          <p14:tracePt t="44914" x="1674813" y="3333750"/>
          <p14:tracePt t="44920" x="1682750" y="3333750"/>
          <p14:tracePt t="44924" x="1690688" y="3333750"/>
          <p14:tracePt t="44929" x="1698625" y="3341688"/>
          <p14:tracePt t="44932" x="1706563" y="3341688"/>
          <p14:tracePt t="44936" x="1714500" y="3341688"/>
          <p14:tracePt t="44940" x="1722438" y="3341688"/>
          <p14:tracePt t="44945" x="1730375" y="3341688"/>
          <p14:tracePt t="44948" x="1738313" y="3341688"/>
          <p14:tracePt t="44952" x="1746250" y="3349625"/>
          <p14:tracePt t="44956" x="1754188" y="3349625"/>
          <p14:tracePt t="44961" x="1762125" y="3349625"/>
          <p14:tracePt t="44966" x="1770063" y="3349625"/>
          <p14:tracePt t="44980" x="1785938" y="3349625"/>
          <p14:tracePt t="44986" x="1793875" y="3349625"/>
          <p14:tracePt t="44996" x="1801813" y="3349625"/>
          <p14:tracePt t="45064" x="1809750" y="3349625"/>
          <p14:tracePt t="45986" x="1809750" y="3341688"/>
          <p14:tracePt t="46546" x="1817688" y="3341688"/>
          <p14:tracePt t="46832" x="1817688" y="3333750"/>
          <p14:tracePt t="46842" x="1825625" y="3333750"/>
          <p14:tracePt t="46852" x="1825625" y="3325813"/>
          <p14:tracePt t="46872" x="1833563" y="3325813"/>
          <p14:tracePt t="46882" x="1833563" y="3317875"/>
          <p14:tracePt t="46904" x="1841500" y="3317875"/>
          <p14:tracePt t="46914" x="1841500" y="3309938"/>
          <p14:tracePt t="46922" x="1849438" y="3309938"/>
          <p14:tracePt t="46930" x="1849438" y="3302000"/>
          <p14:tracePt t="46934" x="1857375" y="3302000"/>
          <p14:tracePt t="46945" x="1865313" y="3302000"/>
          <p14:tracePt t="46948" x="1865313" y="3294063"/>
          <p14:tracePt t="46956" x="1873250" y="3294063"/>
          <p14:tracePt t="46966" x="1873250" y="3286125"/>
          <p14:tracePt t="46968" x="1881188" y="3286125"/>
          <p14:tracePt t="46979" x="1889125" y="3286125"/>
          <p14:tracePt t="46982" x="1889125" y="3278188"/>
          <p14:tracePt t="46986" x="1897063" y="3278188"/>
          <p14:tracePt t="46995" x="1905000" y="3270250"/>
          <p14:tracePt t="46998" x="1912938" y="3270250"/>
          <p14:tracePt t="47000" x="1912938" y="3262313"/>
          <p14:tracePt t="47004" x="1922463" y="3262313"/>
          <p14:tracePt t="47006" x="1922463" y="3252788"/>
          <p14:tracePt t="47011" x="1930400" y="3252788"/>
          <p14:tracePt t="47013" x="1938338" y="3244850"/>
          <p14:tracePt t="47016" x="1946275" y="3244850"/>
          <p14:tracePt t="47018" x="1946275" y="3236913"/>
          <p14:tracePt t="47020" x="1954213" y="3236913"/>
          <p14:tracePt t="47024" x="1962150" y="3228975"/>
          <p14:tracePt t="47029" x="1970088" y="3228975"/>
          <p14:tracePt t="47031" x="1970088" y="3221038"/>
          <p14:tracePt t="47032" x="1978025" y="3221038"/>
          <p14:tracePt t="47036" x="1985963" y="3213100"/>
          <p14:tracePt t="47038" x="1993900" y="3213100"/>
          <p14:tracePt t="47040" x="1993900" y="3205163"/>
          <p14:tracePt t="47043" x="2001838" y="3205163"/>
          <p14:tracePt t="47047" x="2017713" y="3197225"/>
          <p14:tracePt t="47048" x="2025650" y="3189288"/>
          <p14:tracePt t="47052" x="2033588" y="3181350"/>
          <p14:tracePt t="47054" x="2041525" y="3173413"/>
          <p14:tracePt t="47056" x="2049463" y="3173413"/>
          <p14:tracePt t="47061" x="2065338" y="3157538"/>
          <p14:tracePt t="47064" x="2081213" y="3149600"/>
          <p14:tracePt t="47066" x="2081213" y="3141663"/>
          <p14:tracePt t="47068" x="2089150" y="3133725"/>
          <p14:tracePt t="47070" x="2097088" y="3125788"/>
          <p14:tracePt t="47072" x="2105025" y="3125788"/>
          <p14:tracePt t="47074" x="2112963" y="3117850"/>
          <p14:tracePt t="47077" x="2120900" y="3109913"/>
          <p14:tracePt t="47081" x="2128838" y="3101975"/>
          <p14:tracePt t="47084" x="2144713" y="3086100"/>
          <p14:tracePt t="47086" x="2152650" y="3078163"/>
          <p14:tracePt t="47088" x="2160588" y="3070225"/>
          <p14:tracePt t="47090" x="2168525" y="3062288"/>
          <p14:tracePt t="47092" x="2176463" y="3054350"/>
          <p14:tracePt t="47095" x="2176463" y="3046413"/>
          <p14:tracePt t="47098" x="2192338" y="3038475"/>
          <p14:tracePt t="47100" x="2200275" y="3030538"/>
          <p14:tracePt t="47102" x="2208213" y="3022600"/>
          <p14:tracePt t="47104" x="2216150" y="3014663"/>
          <p14:tracePt t="47106" x="2224088" y="3006725"/>
          <p14:tracePt t="47111" x="2239963" y="2998788"/>
          <p14:tracePt t="47112" x="2247900" y="2990850"/>
          <p14:tracePt t="47115" x="2255838" y="2982913"/>
          <p14:tracePt t="47118" x="2265363" y="2967038"/>
          <p14:tracePt t="47120" x="2273300" y="2967038"/>
          <p14:tracePt t="47122" x="2281238" y="2959100"/>
          <p14:tracePt t="47124" x="2289175" y="2951163"/>
          <p14:tracePt t="47128" x="2305050" y="2943225"/>
          <p14:tracePt t="47132" x="2320925" y="2927350"/>
          <p14:tracePt t="47134" x="2328863" y="2927350"/>
          <p14:tracePt t="47136" x="2328863" y="2919413"/>
          <p14:tracePt t="47138" x="2336800" y="2909888"/>
          <p14:tracePt t="47140" x="2344738" y="2909888"/>
          <p14:tracePt t="47144" x="2360613" y="2894013"/>
          <p14:tracePt t="47147" x="2368550" y="2894013"/>
          <p14:tracePt t="47149" x="2368550" y="2886075"/>
          <p14:tracePt t="47150" x="2376488" y="2878138"/>
          <p14:tracePt t="47152" x="2384425" y="2878138"/>
          <p14:tracePt t="47154" x="2392363" y="2870200"/>
          <p14:tracePt t="47156" x="2400300" y="2870200"/>
          <p14:tracePt t="47161" x="2408238" y="2862263"/>
          <p14:tracePt t="47164" x="2424113" y="2854325"/>
          <p14:tracePt t="47166" x="2424113" y="2846388"/>
          <p14:tracePt t="47168" x="2432050" y="2846388"/>
          <p14:tracePt t="47170" x="2432050" y="2838450"/>
          <p14:tracePt t="47172" x="2439988" y="2838450"/>
          <p14:tracePt t="47174" x="2447925" y="2830513"/>
          <p14:tracePt t="47180" x="2455863" y="2822575"/>
          <p14:tracePt t="47182" x="2463800" y="2814638"/>
          <p14:tracePt t="47188" x="2471738" y="2806700"/>
          <p14:tracePt t="47193" x="2479675" y="2798763"/>
          <p14:tracePt t="47199" x="2487613" y="2790825"/>
          <p14:tracePt t="47200" x="2487613" y="2782888"/>
          <p14:tracePt t="47202" x="2495550" y="2782888"/>
          <p14:tracePt t="47204" x="2495550" y="2774950"/>
          <p14:tracePt t="47210" x="2503488" y="2767013"/>
          <p14:tracePt t="47213" x="2511425" y="2759075"/>
          <p14:tracePt t="47216" x="2511425" y="2751138"/>
          <p14:tracePt t="47220" x="2519363" y="2743200"/>
          <p14:tracePt t="47226" x="2519363" y="2735263"/>
          <p14:tracePt t="47230" x="2527300" y="2727325"/>
          <p14:tracePt t="47236" x="2527300" y="2719388"/>
          <p14:tracePt t="47244" x="2527300" y="2711450"/>
          <p14:tracePt t="47248" x="2527300" y="2703513"/>
          <p14:tracePt t="47254" x="2527300" y="2695575"/>
          <p14:tracePt t="47261" x="2527300" y="2687638"/>
          <p14:tracePt t="47264" x="2527300" y="2679700"/>
          <p14:tracePt t="47270" x="2527300" y="2671763"/>
          <p14:tracePt t="47277" x="2527300" y="2663825"/>
          <p14:tracePt t="47282" x="2527300" y="2655888"/>
          <p14:tracePt t="47290" x="2527300" y="2647950"/>
          <p14:tracePt t="47294" x="2519363" y="2647950"/>
          <p14:tracePt t="47298" x="2519363" y="2640013"/>
          <p14:tracePt t="47306" x="2519363" y="2632075"/>
          <p14:tracePt t="47314" x="2519363" y="2624138"/>
          <p14:tracePt t="47318" x="2511425" y="2624138"/>
          <p14:tracePt t="47320" x="2511425" y="2616200"/>
          <p14:tracePt t="47326" x="2511425" y="2608263"/>
          <p14:tracePt t="47332" x="2511425" y="2600325"/>
          <p14:tracePt t="47336" x="2503488" y="2600325"/>
          <p14:tracePt t="47338" x="2503488" y="2592388"/>
          <p14:tracePt t="47346" x="2503488" y="2584450"/>
          <p14:tracePt t="47352" x="2495550" y="2576513"/>
          <p14:tracePt t="47360" x="2495550" y="2566988"/>
          <p14:tracePt t="47368" x="2487613" y="2559050"/>
          <p14:tracePt t="47388" x="2487613" y="2551113"/>
          <p14:tracePt t="47626" x="2495550" y="2551113"/>
          <p14:tracePt t="47640" x="2503488" y="2551113"/>
          <p14:tracePt t="47646" x="2511425" y="2543175"/>
          <p14:tracePt t="47648" x="2519363" y="2543175"/>
          <p14:tracePt t="47650" x="2527300" y="2543175"/>
          <p14:tracePt t="47652" x="2535238" y="2543175"/>
          <p14:tracePt t="47654" x="2543175" y="2543175"/>
          <p14:tracePt t="47656" x="2551113" y="2543175"/>
          <p14:tracePt t="47661" x="2559050" y="2535238"/>
          <p14:tracePt t="47663" x="2566988" y="2535238"/>
          <p14:tracePt t="47664" x="2574925" y="2535238"/>
          <p14:tracePt t="47666" x="2582863" y="2535238"/>
          <p14:tracePt t="47668" x="2590800" y="2535238"/>
          <p14:tracePt t="47670" x="2598738" y="2535238"/>
          <p14:tracePt t="47674" x="2606675" y="2535238"/>
          <p14:tracePt t="47678" x="2624138" y="2527300"/>
          <p14:tracePt t="47682" x="2632075" y="2527300"/>
          <p14:tracePt t="47684" x="2640013" y="2527300"/>
          <p14:tracePt t="47688" x="2647950" y="2527300"/>
          <p14:tracePt t="47690" x="2655888" y="2527300"/>
          <p14:tracePt t="47696" x="2671763" y="2527300"/>
          <p14:tracePt t="47698" x="2679700" y="2527300"/>
          <p14:tracePt t="47702" x="2687638" y="2527300"/>
          <p14:tracePt t="47704" x="2695575" y="2519363"/>
          <p14:tracePt t="47712" x="2711450" y="2519363"/>
          <p14:tracePt t="47713" x="2719388" y="2519363"/>
          <p14:tracePt t="47716" x="2727325" y="2519363"/>
          <p14:tracePt t="47720" x="2735263" y="2519363"/>
          <p14:tracePt t="47724" x="2743200" y="2519363"/>
          <p14:tracePt t="47728" x="2751138" y="2519363"/>
          <p14:tracePt t="47736" x="2759075" y="2519363"/>
          <p14:tracePt t="47750" x="2767013" y="2519363"/>
          <p14:tracePt t="47842" x="2767013" y="2527300"/>
          <p14:tracePt t="47860" x="2774950" y="2527300"/>
          <p14:tracePt t="47874" x="2782888" y="2527300"/>
          <p14:tracePt t="48256" x="2774950" y="2527300"/>
          <p14:tracePt t="48398" x="2782888" y="2527300"/>
          <p14:tracePt t="48401" x="2782888" y="2519363"/>
          <p14:tracePt t="48404" x="2798763" y="2519363"/>
          <p14:tracePt t="48406" x="2806700" y="2519363"/>
          <p14:tracePt t="48412" x="2830513" y="2519363"/>
          <p14:tracePt t="48414" x="2846388" y="2519363"/>
          <p14:tracePt t="48416" x="2862263" y="2519363"/>
          <p14:tracePt t="48418" x="2870200" y="2519363"/>
          <p14:tracePt t="48421" x="2886075" y="2511425"/>
          <p14:tracePt t="48422" x="2901950" y="2511425"/>
          <p14:tracePt t="48424" x="2909888" y="2511425"/>
          <p14:tracePt t="48428" x="2941638" y="2503488"/>
          <p14:tracePt t="48430" x="2957513" y="2503488"/>
          <p14:tracePt t="48432" x="2974975" y="2503488"/>
          <p14:tracePt t="48434" x="2990850" y="2503488"/>
          <p14:tracePt t="48436" x="3006725" y="2503488"/>
          <p14:tracePt t="48438" x="3022600" y="2503488"/>
          <p14:tracePt t="48440" x="3038475" y="2495550"/>
          <p14:tracePt t="48445" x="3070225" y="2495550"/>
          <p14:tracePt t="48446" x="3078163" y="2487613"/>
          <p14:tracePt t="48448" x="3094038" y="2487613"/>
          <p14:tracePt t="48450" x="3109913" y="2487613"/>
          <p14:tracePt t="48452" x="3117850" y="2487613"/>
          <p14:tracePt t="48454" x="3133725" y="2479675"/>
          <p14:tracePt t="48456" x="3141663" y="2479675"/>
          <p14:tracePt t="48463" x="3173413" y="2471738"/>
          <p14:tracePt t="48464" x="3181350" y="2471738"/>
          <p14:tracePt t="48466" x="3189288" y="2463800"/>
          <p14:tracePt t="48468" x="3205163" y="2463800"/>
          <p14:tracePt t="48470" x="3213100" y="2463800"/>
          <p14:tracePt t="48472" x="3221038" y="2463800"/>
          <p14:tracePt t="48474" x="3228975" y="2455863"/>
          <p14:tracePt t="48478" x="3244850" y="2455863"/>
          <p14:tracePt t="48482" x="3252788" y="2447925"/>
          <p14:tracePt t="48484" x="3260725" y="2447925"/>
          <p14:tracePt t="48486" x="3268663" y="2447925"/>
          <p14:tracePt t="48488" x="3268663" y="2439988"/>
          <p14:tracePt t="48490" x="3276600" y="2439988"/>
          <p14:tracePt t="48494" x="3284538" y="2439988"/>
          <p14:tracePt t="48497" x="3292475" y="2432050"/>
          <p14:tracePt t="48500" x="3300413" y="2432050"/>
          <p14:tracePt t="48511" x="3308350" y="2424113"/>
          <p14:tracePt t="48558" x="3317875" y="2424113"/>
          <p14:tracePt t="48568" x="3317875" y="2416175"/>
          <p14:tracePt t="48574" x="3325813" y="2416175"/>
          <p14:tracePt t="48578" x="3325813" y="2408238"/>
          <p14:tracePt t="48582" x="3333750" y="2408238"/>
          <p14:tracePt t="48586" x="3333750" y="2400300"/>
          <p14:tracePt t="48590" x="3341688" y="2400300"/>
          <p14:tracePt t="48595" x="3341688" y="2392363"/>
          <p14:tracePt t="48600" x="3349625" y="2392363"/>
          <p14:tracePt t="48602" x="3349625" y="2384425"/>
          <p14:tracePt t="48612" x="3357563" y="2376488"/>
          <p14:tracePt t="48624" x="3357563" y="2368550"/>
          <p14:tracePt t="48627" x="3365500" y="2368550"/>
          <p14:tracePt t="48636" x="3365500" y="2360613"/>
          <p14:tracePt t="48644" x="3373438" y="2360613"/>
          <p14:tracePt t="48650" x="3373438" y="2352675"/>
          <p14:tracePt t="48666" x="3373438" y="2344738"/>
          <p14:tracePt t="48672" x="3381375" y="2344738"/>
          <p14:tracePt t="48690" x="3381375" y="2336800"/>
          <p14:tracePt t="48702" x="3381375" y="2328863"/>
          <p14:tracePt t="48706" x="3389313" y="2328863"/>
          <p14:tracePt t="48712" x="3389313" y="2320925"/>
          <p14:tracePt t="48720" x="3389313" y="2312988"/>
          <p14:tracePt t="48724" x="3397250" y="2312988"/>
          <p14:tracePt t="48732" x="3397250" y="2305050"/>
          <p14:tracePt t="49251" x="3405188" y="2305050"/>
          <p14:tracePt t="49255" x="3405188" y="2312988"/>
          <p14:tracePt t="49257" x="3413125" y="2312988"/>
          <p14:tracePt t="49259" x="3421063" y="2320925"/>
          <p14:tracePt t="49263" x="3436938" y="2328863"/>
          <p14:tracePt t="49266" x="3444875" y="2328863"/>
          <p14:tracePt t="49268" x="3452813" y="2336800"/>
          <p14:tracePt t="49270" x="3460750" y="2336800"/>
          <p14:tracePt t="49272" x="3468688" y="2336800"/>
          <p14:tracePt t="49281" x="3492500" y="2352675"/>
          <p14:tracePt t="49282" x="3500438" y="2352675"/>
          <p14:tracePt t="49284" x="3508375" y="2352675"/>
          <p14:tracePt t="49286" x="3516313" y="2360613"/>
          <p14:tracePt t="49290" x="3524250" y="2360613"/>
          <p14:tracePt t="49295" x="3540125" y="2368550"/>
          <p14:tracePt t="49298" x="3556000" y="2368550"/>
          <p14:tracePt t="49300" x="3563938" y="2368550"/>
          <p14:tracePt t="49304" x="3571875" y="2376488"/>
          <p14:tracePt t="49306" x="3579813" y="2376488"/>
          <p14:tracePt t="49312" x="3595688" y="2376488"/>
          <p14:tracePt t="49314" x="3603625" y="2376488"/>
          <p14:tracePt t="49316" x="3603625" y="2384425"/>
          <p14:tracePt t="49318" x="3611563" y="2384425"/>
          <p14:tracePt t="49322" x="3619500" y="2384425"/>
          <p14:tracePt t="49327" x="3627438" y="2384425"/>
          <p14:tracePt t="49332" x="3635375" y="2384425"/>
          <p14:tracePt t="49336" x="3643313" y="2384425"/>
          <p14:tracePt t="49344" x="3651250" y="2392363"/>
          <p14:tracePt t="49348" x="3660775" y="2392363"/>
          <p14:tracePt t="49356" x="3668713" y="2392363"/>
          <p14:tracePt t="49676" x="3660775" y="2392363"/>
          <p14:tracePt t="49686" x="3651250" y="2392363"/>
          <p14:tracePt t="49694" x="3651250" y="2400300"/>
          <p14:tracePt t="49697" x="3643313" y="2400300"/>
          <p14:tracePt t="49744" x="3635375" y="2400300"/>
          <p14:tracePt t="49774" x="3627438" y="2400300"/>
          <p14:tracePt t="49786" x="3619500" y="2400300"/>
          <p14:tracePt t="49792" x="3611563" y="2400300"/>
          <p14:tracePt t="49798" x="3603625" y="2400300"/>
          <p14:tracePt t="49802" x="3595688" y="2400300"/>
          <p14:tracePt t="49806" x="3587750" y="2400300"/>
          <p14:tracePt t="49811" x="3579813" y="2400300"/>
          <p14:tracePt t="49814" x="3571875" y="2400300"/>
          <p14:tracePt t="49818" x="3563938" y="2400300"/>
          <p14:tracePt t="49822" x="3556000" y="2400300"/>
          <p14:tracePt t="49826" x="3548063" y="2400300"/>
          <p14:tracePt t="49830" x="3540125" y="2400300"/>
          <p14:tracePt t="49834" x="3532188" y="2400300"/>
          <p14:tracePt t="49840" x="3524250" y="2400300"/>
          <p14:tracePt t="49850" x="3516313" y="2400300"/>
          <p14:tracePt t="51260" x="3516313" y="2408238"/>
          <p14:tracePt t="51266" x="3508375" y="2408238"/>
          <p14:tracePt t="51270" x="3508375" y="2416175"/>
          <p14:tracePt t="51274" x="3500438" y="2416175"/>
          <p14:tracePt t="51280" x="3500438" y="2424113"/>
          <p14:tracePt t="51282" x="3492500" y="2424113"/>
          <p14:tracePt t="51288" x="3492500" y="2432050"/>
          <p14:tracePt t="51290" x="3484563" y="2432050"/>
          <p14:tracePt t="51296" x="3484563" y="2439988"/>
          <p14:tracePt t="51298" x="3476625" y="2439988"/>
          <p14:tracePt t="51304" x="3468688" y="2447925"/>
          <p14:tracePt t="51312" x="3460750" y="2455863"/>
          <p14:tracePt t="51314" x="3452813" y="2455863"/>
          <p14:tracePt t="51320" x="3452813" y="2463800"/>
          <p14:tracePt t="51322" x="3444875" y="2463800"/>
          <p14:tracePt t="51330" x="3436938" y="2463800"/>
          <p14:tracePt t="51332" x="3436938" y="2471738"/>
          <p14:tracePt t="51340" x="3429000" y="2471738"/>
          <p14:tracePt t="51348" x="3429000" y="2479675"/>
          <p14:tracePt t="51362" x="3421063" y="2479675"/>
          <p14:tracePt t="51366" x="3421063" y="2487613"/>
          <p14:tracePt t="51380" x="3413125" y="2495550"/>
          <p14:tracePt t="51394" x="3413125" y="2503488"/>
          <p14:tracePt t="51404" x="3405188" y="2503488"/>
          <p14:tracePt t="51406" x="3405188" y="2511425"/>
          <p14:tracePt t="51420" x="3405188" y="2519363"/>
          <p14:tracePt t="51430" x="3397250" y="2519363"/>
          <p14:tracePt t="51438" x="3397250" y="2527300"/>
          <p14:tracePt t="51456" x="3389313" y="2535238"/>
          <p14:tracePt t="51472" x="3389313" y="2543175"/>
          <p14:tracePt t="51478" x="3381375" y="2543175"/>
          <p14:tracePt t="51486" x="3381375" y="2551113"/>
          <p14:tracePt t="51498" x="3373438" y="2551113"/>
          <p14:tracePt t="51502" x="3373438" y="2559050"/>
          <p14:tracePt t="51520" x="3365500" y="2559050"/>
          <p14:tracePt t="51524" x="3365500" y="2566988"/>
          <p14:tracePt t="51546" x="3357563" y="2566988"/>
          <p14:tracePt t="51550" x="3357563" y="2576513"/>
          <p14:tracePt t="51561" x="3349625" y="2576513"/>
          <p14:tracePt t="51564" x="3341688" y="2584450"/>
          <p14:tracePt t="51570" x="3333750" y="2584450"/>
          <p14:tracePt t="51572" x="3333750" y="2592388"/>
          <p14:tracePt t="51574" x="3325813" y="2592388"/>
          <p14:tracePt t="51579" x="3317875" y="2592388"/>
          <p14:tracePt t="51580" x="3317875" y="2600325"/>
          <p14:tracePt t="51584" x="3308350" y="2600325"/>
          <p14:tracePt t="51588" x="3300413" y="2600325"/>
          <p14:tracePt t="51590" x="3300413" y="2608263"/>
          <p14:tracePt t="51594" x="3292475" y="2608263"/>
          <p14:tracePt t="51596" x="3284538" y="2608263"/>
          <p14:tracePt t="51600" x="3276600" y="2616200"/>
          <p14:tracePt t="51604" x="3268663" y="2616200"/>
          <p14:tracePt t="51611" x="3260725" y="2624138"/>
          <p14:tracePt t="51612" x="3252788" y="2624138"/>
          <p14:tracePt t="51616" x="3244850" y="2624138"/>
          <p14:tracePt t="51618" x="3244850" y="2632075"/>
          <p14:tracePt t="51620" x="3236913" y="2632075"/>
          <p14:tracePt t="51626" x="3228975" y="2632075"/>
          <p14:tracePt t="51630" x="3221038" y="2632075"/>
          <p14:tracePt t="51632" x="3221038" y="2640013"/>
          <p14:tracePt t="51636" x="3213100" y="2640013"/>
          <p14:tracePt t="51645" x="3205163" y="2640013"/>
          <p14:tracePt t="51652" x="3197225" y="2640013"/>
          <p14:tracePt t="51661" x="3189288" y="2640013"/>
          <p14:tracePt t="51664" x="3189288" y="2647950"/>
          <p14:tracePt t="51677" x="3181350" y="2647950"/>
          <p14:tracePt t="52168" x="3189288" y="2640013"/>
          <p14:tracePt t="52184" x="3197225" y="2640013"/>
          <p14:tracePt t="52190" x="3197225" y="2632075"/>
          <p14:tracePt t="52194" x="3205163" y="2632075"/>
          <p14:tracePt t="52200" x="3213100" y="2632075"/>
          <p14:tracePt t="52204" x="3213100" y="2624138"/>
          <p14:tracePt t="52210" x="3221038" y="2624138"/>
          <p14:tracePt t="52212" x="3228975" y="2624138"/>
          <p14:tracePt t="52214" x="3228975" y="2616200"/>
          <p14:tracePt t="52218" x="3236913" y="2616200"/>
          <p14:tracePt t="52222" x="3244850" y="2616200"/>
          <p14:tracePt t="52224" x="3244850" y="2608263"/>
          <p14:tracePt t="52230" x="3260725" y="2608263"/>
          <p14:tracePt t="52232" x="3268663" y="2600325"/>
          <p14:tracePt t="52236" x="3276600" y="2600325"/>
          <p14:tracePt t="52240" x="3284538" y="2592388"/>
          <p14:tracePt t="52247" x="3300413" y="2592388"/>
          <p14:tracePt t="52248" x="3300413" y="2584450"/>
          <p14:tracePt t="52250" x="3308350" y="2584450"/>
          <p14:tracePt t="52252" x="3317875" y="2584450"/>
          <p14:tracePt t="52254" x="3325813" y="2576513"/>
          <p14:tracePt t="52261" x="3341688" y="2576513"/>
          <p14:tracePt t="52264" x="3357563" y="2566988"/>
          <p14:tracePt t="52266" x="3365500" y="2566988"/>
          <p14:tracePt t="52268" x="3365500" y="2559050"/>
          <p14:tracePt t="52270" x="3373438" y="2559050"/>
          <p14:tracePt t="52272" x="3381375" y="2559050"/>
          <p14:tracePt t="52274" x="3389313" y="2559050"/>
          <p14:tracePt t="52279" x="3405188" y="2551113"/>
          <p14:tracePt t="52280" x="3413125" y="2551113"/>
          <p14:tracePt t="52282" x="3421063" y="2543175"/>
          <p14:tracePt t="52284" x="3429000" y="2543175"/>
          <p14:tracePt t="52287" x="3436938" y="2543175"/>
          <p14:tracePt t="52289" x="3444875" y="2543175"/>
          <p14:tracePt t="52290" x="3452813" y="2535238"/>
          <p14:tracePt t="52296" x="3476625" y="2535238"/>
          <p14:tracePt t="52298" x="3500438" y="2527300"/>
          <p14:tracePt t="52300" x="3508375" y="2527300"/>
          <p14:tracePt t="52302" x="3516313" y="2527300"/>
          <p14:tracePt t="52304" x="3532188" y="2527300"/>
          <p14:tracePt t="52306" x="3540125" y="2519363"/>
          <p14:tracePt t="52310" x="3563938" y="2519363"/>
          <p14:tracePt t="52314" x="3587750" y="2519363"/>
          <p14:tracePt t="52316" x="3603625" y="2519363"/>
          <p14:tracePt t="52318" x="3611563" y="2511425"/>
          <p14:tracePt t="52320" x="3627438" y="2511425"/>
          <p14:tracePt t="52322" x="3635375" y="2511425"/>
          <p14:tracePt t="52324" x="3651250" y="2511425"/>
          <p14:tracePt t="52328" x="3676650" y="2503488"/>
          <p14:tracePt t="52330" x="3692525" y="2503488"/>
          <p14:tracePt t="52332" x="3700463" y="2503488"/>
          <p14:tracePt t="52334" x="3716338" y="2503488"/>
          <p14:tracePt t="52336" x="3724275" y="2503488"/>
          <p14:tracePt t="52338" x="3740150" y="2495550"/>
          <p14:tracePt t="52340" x="3756025" y="2495550"/>
          <p14:tracePt t="52345" x="3779838" y="2495550"/>
          <p14:tracePt t="52346" x="3795713" y="2487613"/>
          <p14:tracePt t="52348" x="3803650" y="2487613"/>
          <p14:tracePt t="52350" x="3819525" y="2487613"/>
          <p14:tracePt t="52352" x="3835400" y="2487613"/>
          <p14:tracePt t="52354" x="3843338" y="2487613"/>
          <p14:tracePt t="52356" x="3859213" y="2479675"/>
          <p14:tracePt t="52360" x="3883025" y="2479675"/>
          <p14:tracePt t="52364" x="3906838" y="2471738"/>
          <p14:tracePt t="52366" x="3922713" y="2471738"/>
          <p14:tracePt t="52368" x="3930650" y="2471738"/>
          <p14:tracePt t="52370" x="3946525" y="2463800"/>
          <p14:tracePt t="52372" x="3962400" y="2463800"/>
          <p14:tracePt t="52374" x="3970338" y="2463800"/>
          <p14:tracePt t="52377" x="3986213" y="2463800"/>
          <p14:tracePt t="52381" x="4019550" y="2455863"/>
          <p14:tracePt t="52382" x="4027488" y="2455863"/>
          <p14:tracePt t="52384" x="4043363" y="2455863"/>
          <p14:tracePt t="52385" x="4059238" y="2455863"/>
          <p14:tracePt t="52387" x="4067175" y="2447925"/>
          <p14:tracePt t="52389" x="4083050" y="2447925"/>
          <p14:tracePt t="52392" x="4098925" y="2447925"/>
          <p14:tracePt t="52394" x="4114800" y="2447925"/>
          <p14:tracePt t="52396" x="4122738" y="2447925"/>
          <p14:tracePt t="52397" x="4138613" y="2439988"/>
          <p14:tracePt t="52399" x="4154488" y="2439988"/>
          <p14:tracePt t="52401" x="4162425" y="2439988"/>
          <p14:tracePt t="52403" x="4178300" y="2439988"/>
          <p14:tracePt t="52405" x="4194175" y="2439988"/>
          <p14:tracePt t="52408" x="4202113" y="2439988"/>
          <p14:tracePt t="52410" x="4217988" y="2432050"/>
          <p14:tracePt t="52411" x="4233863" y="2432050"/>
          <p14:tracePt t="52413" x="4241800" y="2432050"/>
          <p14:tracePt t="52415" x="4257675" y="2432050"/>
          <p14:tracePt t="52417" x="4273550" y="2424113"/>
          <p14:tracePt t="52419" x="4281488" y="2424113"/>
          <p14:tracePt t="52421" x="4297363" y="2424113"/>
          <p14:tracePt t="52423" x="4313238" y="2424113"/>
          <p14:tracePt t="52425" x="4329113" y="2424113"/>
          <p14:tracePt t="52427" x="4337050" y="2416175"/>
          <p14:tracePt t="52429" x="4352925" y="2416175"/>
          <p14:tracePt t="52431" x="4370388" y="2416175"/>
          <p14:tracePt t="52433" x="4386263" y="2416175"/>
          <p14:tracePt t="52435" x="4402138" y="2416175"/>
          <p14:tracePt t="52437" x="4410075" y="2416175"/>
          <p14:tracePt t="52439" x="4425950" y="2416175"/>
          <p14:tracePt t="52442" x="4441825" y="2408238"/>
          <p14:tracePt t="52443" x="4449763" y="2408238"/>
          <p14:tracePt t="52445" x="4465638" y="2408238"/>
          <p14:tracePt t="52447" x="4481513" y="2408238"/>
          <p14:tracePt t="52449" x="4497388" y="2400300"/>
          <p14:tracePt t="52451" x="4505325" y="2400300"/>
          <p14:tracePt t="52454" x="4521200" y="2400300"/>
          <p14:tracePt t="52455" x="4537075" y="2400300"/>
          <p14:tracePt t="52459" x="4552950" y="2400300"/>
          <p14:tracePt t="52460" x="4560888" y="2400300"/>
          <p14:tracePt t="52461" x="4576763" y="2400300"/>
          <p14:tracePt t="52463" x="4584700" y="2400300"/>
          <p14:tracePt t="52465" x="4600575" y="2400300"/>
          <p14:tracePt t="52467" x="4616450" y="2400300"/>
          <p14:tracePt t="52469" x="4632325" y="2400300"/>
          <p14:tracePt t="52471" x="4640263" y="2400300"/>
          <p14:tracePt t="52473" x="4656138" y="2400300"/>
          <p14:tracePt t="52476" x="4664075" y="2400300"/>
          <p14:tracePt t="52477" x="4679950" y="2400300"/>
          <p14:tracePt t="52479" x="4695825" y="2400300"/>
          <p14:tracePt t="52481" x="4713288" y="2400300"/>
          <p14:tracePt t="52483" x="4721225" y="2400300"/>
          <p14:tracePt t="52485" x="4737100" y="2400300"/>
          <p14:tracePt t="52487" x="4745038" y="2400300"/>
          <p14:tracePt t="52489" x="4760913" y="2400300"/>
          <p14:tracePt t="52492" x="4768850" y="2408238"/>
          <p14:tracePt t="52493" x="4784725" y="2408238"/>
          <p14:tracePt t="52495" x="4800600" y="2408238"/>
          <p14:tracePt t="52497" x="4808538" y="2408238"/>
          <p14:tracePt t="52499" x="4824413" y="2408238"/>
          <p14:tracePt t="52501" x="4832350" y="2416175"/>
          <p14:tracePt t="52503" x="4848225" y="2416175"/>
          <p14:tracePt t="52505" x="4864100" y="2416175"/>
          <p14:tracePt t="52510" x="4887913" y="2416175"/>
          <p14:tracePt t="52511" x="4895850" y="2424113"/>
          <p14:tracePt t="52513" x="4911725" y="2424113"/>
          <p14:tracePt t="52515" x="4927600" y="2424113"/>
          <p14:tracePt t="52517" x="4935538" y="2424113"/>
          <p14:tracePt t="52519" x="4951413" y="2424113"/>
          <p14:tracePt t="52521" x="4959350" y="2432050"/>
          <p14:tracePt t="52523" x="4975225" y="2432050"/>
          <p14:tracePt t="52527" x="4983163" y="2432050"/>
          <p14:tracePt t="52528" x="4999038" y="2432050"/>
          <p14:tracePt t="52529" x="5006975" y="2439988"/>
          <p14:tracePt t="52531" x="5014913" y="2439988"/>
          <p14:tracePt t="52533" x="5030788" y="2439988"/>
          <p14:tracePt t="52535" x="5038725" y="2439988"/>
          <p14:tracePt t="52537" x="5056188" y="2447925"/>
          <p14:tracePt t="52539" x="5064125" y="2447925"/>
          <p14:tracePt t="52543" x="5072063" y="2447925"/>
          <p14:tracePt t="52544" x="5087938" y="2447925"/>
          <p14:tracePt t="52545" x="5095875" y="2455863"/>
          <p14:tracePt t="52547" x="5103813" y="2455863"/>
          <p14:tracePt t="52549" x="5119688" y="2455863"/>
          <p14:tracePt t="52551" x="5127625" y="2455863"/>
          <p14:tracePt t="52553" x="5135563" y="2455863"/>
          <p14:tracePt t="52555" x="5143500" y="2455863"/>
          <p14:tracePt t="52559" x="5151438" y="2463800"/>
          <p14:tracePt t="52561" x="5159375" y="2463800"/>
          <p14:tracePt t="52561" x="5167313" y="2463800"/>
          <p14:tracePt t="52563" x="5175250" y="2463800"/>
          <p14:tracePt t="52565" x="5183188" y="2471738"/>
          <p14:tracePt t="52569" x="5191125" y="2471738"/>
          <p14:tracePt t="52571" x="5199063" y="2471738"/>
          <p14:tracePt t="52577" x="5207000" y="2471738"/>
          <p14:tracePt t="52577" x="5207000" y="2479675"/>
          <p14:tracePt t="52581" x="5214938" y="2479675"/>
          <p14:tracePt t="52587" x="5222875" y="2479675"/>
          <p14:tracePt t="52593" x="5222875" y="2487613"/>
          <p14:tracePt t="52600" x="5230813" y="2487613"/>
          <p14:tracePt t="52670" x="5230813" y="2495550"/>
          <p14:tracePt t="52677" x="5238750" y="2495550"/>
          <p14:tracePt t="52690" x="5238750" y="2503488"/>
          <p14:tracePt t="52698" x="5246688" y="2503488"/>
          <p14:tracePt t="52701" x="5246688" y="2511425"/>
          <p14:tracePt t="52706" x="5246688" y="2519363"/>
          <p14:tracePt t="52714" x="5254625" y="2527300"/>
          <p14:tracePt t="52727" x="5254625" y="2535238"/>
          <p14:tracePt t="52925" x="5254625" y="2543175"/>
          <p14:tracePt t="52932" x="5246688" y="2543175"/>
          <p14:tracePt t="52934" x="5238750" y="2535238"/>
          <p14:tracePt t="52936" x="5230813" y="2535238"/>
          <p14:tracePt t="52940" x="5222875" y="2535238"/>
          <p14:tracePt t="52943" x="5214938" y="2535238"/>
          <p14:tracePt t="52947" x="5199063" y="2535238"/>
          <p14:tracePt t="52948" x="5191125" y="2535238"/>
          <p14:tracePt t="52950" x="5183188" y="2535238"/>
          <p14:tracePt t="52952" x="5175250" y="2527300"/>
          <p14:tracePt t="52954" x="5159375" y="2527300"/>
          <p14:tracePt t="52956" x="5151438" y="2527300"/>
          <p14:tracePt t="52962" x="5119688" y="2519363"/>
          <p14:tracePt t="52964" x="5111750" y="2511425"/>
          <p14:tracePt t="52966" x="5103813" y="2511425"/>
          <p14:tracePt t="52968" x="5087938" y="2511425"/>
          <p14:tracePt t="52970" x="5080000" y="2503488"/>
          <p14:tracePt t="52981" x="5014913" y="2495550"/>
          <p14:tracePt t="52982" x="5006975" y="2495550"/>
          <p14:tracePt t="52984" x="4991100" y="2487613"/>
          <p14:tracePt t="52986" x="4983163" y="2487613"/>
          <p14:tracePt t="52988" x="4967288" y="2487613"/>
          <p14:tracePt t="52990" x="4959350" y="2487613"/>
          <p14:tracePt t="52994" x="4935538" y="2479675"/>
          <p14:tracePt t="52997" x="4919663" y="2479675"/>
          <p14:tracePt t="52998" x="4903788" y="2471738"/>
          <p14:tracePt t="53000" x="4895850" y="2471738"/>
          <p14:tracePt t="53002" x="4879975" y="2471738"/>
          <p14:tracePt t="53004" x="4864100" y="2471738"/>
          <p14:tracePt t="53006" x="4856163" y="2471738"/>
          <p14:tracePt t="53012" x="4816475" y="2463800"/>
          <p14:tracePt t="53014" x="4800600" y="2463800"/>
          <p14:tracePt t="53016" x="4784725" y="2463800"/>
          <p14:tracePt t="53018" x="4776788" y="2463800"/>
          <p14:tracePt t="53020" x="4760913" y="2463800"/>
          <p14:tracePt t="53022" x="4752975" y="2463800"/>
          <p14:tracePt t="53024" x="4737100" y="2463800"/>
          <p14:tracePt t="53028" x="4729163" y="2463800"/>
          <p14:tracePt t="53030" x="4705350" y="2463800"/>
          <p14:tracePt t="53032" x="4687888" y="2455863"/>
          <p14:tracePt t="53034" x="4679950" y="2455863"/>
          <p14:tracePt t="53036" x="4664075" y="2455863"/>
          <p14:tracePt t="53038" x="4656138" y="2455863"/>
          <p14:tracePt t="53040" x="4640263" y="2455863"/>
          <p14:tracePt t="53045" x="4616450" y="2455863"/>
          <p14:tracePt t="53046" x="4608513" y="2455863"/>
          <p14:tracePt t="53048" x="4600575" y="2455863"/>
          <p14:tracePt t="53050" x="4584700" y="2455863"/>
          <p14:tracePt t="53052" x="4576763" y="2455863"/>
          <p14:tracePt t="53054" x="4568825" y="2455863"/>
          <p14:tracePt t="53056" x="4560888" y="2455863"/>
          <p14:tracePt t="53062" x="4537075" y="2455863"/>
          <p14:tracePt t="53063" x="4529138" y="2455863"/>
          <p14:tracePt t="53064" x="4521200" y="2455863"/>
          <p14:tracePt t="53066" x="4513263" y="2455863"/>
          <p14:tracePt t="53068" x="4497388" y="2455863"/>
          <p14:tracePt t="53070" x="4489450" y="2455863"/>
          <p14:tracePt t="53072" x="4481513" y="2455863"/>
          <p14:tracePt t="53074" x="4473575" y="2455863"/>
          <p14:tracePt t="53078" x="4449763" y="2455863"/>
          <p14:tracePt t="53080" x="4441825" y="2455863"/>
          <p14:tracePt t="53082" x="4433888" y="2455863"/>
          <p14:tracePt t="53084" x="4425950" y="2455863"/>
          <p14:tracePt t="53086" x="4410075" y="2455863"/>
          <p14:tracePt t="53088" x="4402138" y="2455863"/>
          <p14:tracePt t="53090" x="4394200" y="2455863"/>
          <p14:tracePt t="53094" x="4370388" y="2455863"/>
          <p14:tracePt t="53096" x="4362450" y="2455863"/>
          <p14:tracePt t="53098" x="4352925" y="2455863"/>
          <p14:tracePt t="53100" x="4344988" y="2447925"/>
          <p14:tracePt t="53102" x="4329113" y="2447925"/>
          <p14:tracePt t="53104" x="4321175" y="2447925"/>
          <p14:tracePt t="53106" x="4313238" y="2447925"/>
          <p14:tracePt t="53112" x="4297363" y="2447925"/>
          <p14:tracePt t="53113" x="4289425" y="2447925"/>
          <p14:tracePt t="53114" x="4273550" y="2447925"/>
          <p14:tracePt t="53116" x="4265613" y="2447925"/>
          <p14:tracePt t="53118" x="4257675" y="2447925"/>
          <p14:tracePt t="53120" x="4249738" y="2447925"/>
          <p14:tracePt t="53122" x="4241800" y="2447925"/>
          <p14:tracePt t="53124" x="4233863" y="2447925"/>
          <p14:tracePt t="53128" x="4210050" y="2447925"/>
          <p14:tracePt t="53130" x="4202113" y="2447925"/>
          <p14:tracePt t="53132" x="4194175" y="2447925"/>
          <p14:tracePt t="53134" x="4186238" y="2447925"/>
          <p14:tracePt t="53136" x="4178300" y="2447925"/>
          <p14:tracePt t="53138" x="4170363" y="2447925"/>
          <p14:tracePt t="53140" x="4162425" y="2447925"/>
          <p14:tracePt t="53144" x="4146550" y="2447925"/>
          <p14:tracePt t="53146" x="4138613" y="2447925"/>
          <p14:tracePt t="53148" x="4130675" y="2447925"/>
          <p14:tracePt t="53150" x="4122738" y="2439988"/>
          <p14:tracePt t="53152" x="4114800" y="2439988"/>
          <p14:tracePt t="53154" x="4106863" y="2439988"/>
          <p14:tracePt t="53156" x="4098925" y="2439988"/>
          <p14:tracePt t="53161" x="4083050" y="2439988"/>
          <p14:tracePt t="53163" x="4075113" y="2439988"/>
          <p14:tracePt t="53164" x="4067175" y="2439988"/>
          <p14:tracePt t="53166" x="4059238" y="2439988"/>
          <p14:tracePt t="53168" x="4051300" y="2439988"/>
          <p14:tracePt t="53170" x="4043363" y="2439988"/>
          <p14:tracePt t="53172" x="4035425" y="2439988"/>
          <p14:tracePt t="53174" x="4027488" y="2439988"/>
          <p14:tracePt t="53180" x="4002088" y="2439988"/>
          <p14:tracePt t="53182" x="3994150" y="2439988"/>
          <p14:tracePt t="53184" x="3986213" y="2439988"/>
          <p14:tracePt t="53186" x="3978275" y="2447925"/>
          <p14:tracePt t="53188" x="3970338" y="2447925"/>
          <p14:tracePt t="53190" x="3962400" y="2447925"/>
          <p14:tracePt t="53195" x="3946525" y="2447925"/>
          <p14:tracePt t="53196" x="3938588" y="2447925"/>
          <p14:tracePt t="53198" x="3930650" y="2447925"/>
          <p14:tracePt t="53200" x="3922713" y="2447925"/>
          <p14:tracePt t="53204" x="3914775" y="2447925"/>
          <p14:tracePt t="53206" x="3906838" y="2447925"/>
          <p14:tracePt t="53210" x="3890963" y="2455863"/>
          <p14:tracePt t="53212" x="3875088" y="2455863"/>
          <p14:tracePt t="53214" x="3867150" y="2455863"/>
          <p14:tracePt t="53216" x="3859213" y="2455863"/>
          <p14:tracePt t="53218" x="3851275" y="2455863"/>
          <p14:tracePt t="53220" x="3843338" y="2455863"/>
          <p14:tracePt t="53222" x="3835400" y="2455863"/>
          <p14:tracePt t="53224" x="3827463" y="2455863"/>
          <p14:tracePt t="53228" x="3811588" y="2463800"/>
          <p14:tracePt t="53230" x="3803650" y="2463800"/>
          <p14:tracePt t="53232" x="3795713" y="2463800"/>
          <p14:tracePt t="53234" x="3787775" y="2463800"/>
          <p14:tracePt t="53236" x="3779838" y="2463800"/>
          <p14:tracePt t="53238" x="3771900" y="2463800"/>
          <p14:tracePt t="53240" x="3763963" y="2463800"/>
          <p14:tracePt t="53245" x="3748088" y="2463800"/>
          <p14:tracePt t="53247" x="3740150" y="2463800"/>
          <p14:tracePt t="53248" x="3732213" y="2471738"/>
          <p14:tracePt t="53250" x="3724275" y="2471738"/>
          <p14:tracePt t="53254" x="3716338" y="2471738"/>
          <p14:tracePt t="53256" x="3708400" y="2471738"/>
          <p14:tracePt t="53259" x="3700463" y="2471738"/>
          <p14:tracePt t="53262" x="3692525" y="2479675"/>
          <p14:tracePt t="53264" x="3684588" y="2479675"/>
          <p14:tracePt t="53268" x="3676650" y="2479675"/>
          <p14:tracePt t="53270" x="3668713" y="2479675"/>
          <p14:tracePt t="53274" x="3660775" y="2487613"/>
          <p14:tracePt t="53279" x="3651250" y="2487613"/>
          <p14:tracePt t="53282" x="3643313" y="2487613"/>
          <p14:tracePt t="53284" x="3643313" y="2495550"/>
          <p14:tracePt t="53286" x="3635375" y="2495550"/>
          <p14:tracePt t="53291" x="3627438" y="2495550"/>
          <p14:tracePt t="53295" x="3619500" y="2503488"/>
          <p14:tracePt t="53298" x="3611563" y="2503488"/>
          <p14:tracePt t="53302" x="3603625" y="2503488"/>
          <p14:tracePt t="53304" x="3603625" y="2511425"/>
          <p14:tracePt t="53306" x="3595688" y="2511425"/>
          <p14:tracePt t="53312" x="3579813" y="2519363"/>
          <p14:tracePt t="53316" x="3571875" y="2519363"/>
          <p14:tracePt t="53320" x="3563938" y="2527300"/>
          <p14:tracePt t="53324" x="3556000" y="2527300"/>
          <p14:tracePt t="53327" x="3548063" y="2535238"/>
          <p14:tracePt t="53330" x="3540125" y="2535238"/>
          <p14:tracePt t="53334" x="3532188" y="2543175"/>
          <p14:tracePt t="53336" x="3524250" y="2543175"/>
          <p14:tracePt t="53340" x="3516313" y="2543175"/>
          <p14:tracePt t="53343" x="3508375" y="2551113"/>
          <p14:tracePt t="53346" x="3500438" y="2551113"/>
          <p14:tracePt t="53350" x="3492500" y="2559050"/>
          <p14:tracePt t="53354" x="3484563" y="2559050"/>
          <p14:tracePt t="53356" x="3484563" y="2566988"/>
          <p14:tracePt t="53362" x="3468688" y="2566988"/>
          <p14:tracePt t="53364" x="3460750" y="2576513"/>
          <p14:tracePt t="53370" x="3452813" y="2576513"/>
          <p14:tracePt t="53372" x="3452813" y="2584450"/>
          <p14:tracePt t="53374" x="3444875" y="2584450"/>
          <p14:tracePt t="53380" x="3436938" y="2592388"/>
          <p14:tracePt t="53382" x="3429000" y="2592388"/>
          <p14:tracePt t="53386" x="3421063" y="2592388"/>
          <p14:tracePt t="53388" x="3421063" y="2600325"/>
          <p14:tracePt t="53390" x="3413125" y="2600325"/>
          <p14:tracePt t="53396" x="3405188" y="2608263"/>
          <p14:tracePt t="53402" x="3397250" y="2608263"/>
          <p14:tracePt t="53412" x="3389313" y="2616200"/>
          <p14:tracePt t="53418" x="3381375" y="2616200"/>
          <p14:tracePt t="53420" x="3381375" y="2624138"/>
          <p14:tracePt t="53442" x="3373438" y="2624138"/>
          <p14:tracePt t="53544" x="3381375" y="2624138"/>
          <p14:tracePt t="53616" x="3389313" y="2616200"/>
          <p14:tracePt t="53620" x="3397250" y="2616200"/>
          <p14:tracePt t="53623" x="3405188" y="2616200"/>
          <p14:tracePt t="53627" x="3413125" y="2616200"/>
          <p14:tracePt t="53628" x="3421063" y="2608263"/>
          <p14:tracePt t="53630" x="3429000" y="2608263"/>
          <p14:tracePt t="53634" x="3436938" y="2608263"/>
          <p14:tracePt t="53636" x="3444875" y="2608263"/>
          <p14:tracePt t="53638" x="3444875" y="2600325"/>
          <p14:tracePt t="53640" x="3452813" y="2600325"/>
          <p14:tracePt t="53645" x="3468688" y="2600325"/>
          <p14:tracePt t="53646" x="3476625" y="2592388"/>
          <p14:tracePt t="53648" x="3484563" y="2592388"/>
          <p14:tracePt t="53650" x="3492500" y="2592388"/>
          <p14:tracePt t="53652" x="3500438" y="2592388"/>
          <p14:tracePt t="53656" x="3508375" y="2584450"/>
          <p14:tracePt t="53663" x="3532188" y="2584450"/>
          <p14:tracePt t="53665" x="3548063" y="2576513"/>
          <p14:tracePt t="53666" x="3556000" y="2576513"/>
          <p14:tracePt t="53668" x="3563938" y="2576513"/>
          <p14:tracePt t="53670" x="3571875" y="2576513"/>
          <p14:tracePt t="53672" x="3579813" y="2576513"/>
          <p14:tracePt t="53674" x="3587750" y="2566988"/>
          <p14:tracePt t="53678" x="3603625" y="2566988"/>
          <p14:tracePt t="53680" x="3611563" y="2559050"/>
          <p14:tracePt t="53682" x="3619500" y="2559050"/>
          <p14:tracePt t="53684" x="3627438" y="2559050"/>
          <p14:tracePt t="53686" x="3635375" y="2559050"/>
          <p14:tracePt t="53688" x="3643313" y="2559050"/>
          <p14:tracePt t="53690" x="3651250" y="2551113"/>
          <p14:tracePt t="53695" x="3660775" y="2551113"/>
          <p14:tracePt t="53697" x="3676650" y="2551113"/>
          <p14:tracePt t="53698" x="3684588" y="2543175"/>
          <p14:tracePt t="53700" x="3692525" y="2543175"/>
          <p14:tracePt t="53702" x="3700463" y="2543175"/>
          <p14:tracePt t="53704" x="3708400" y="2543175"/>
          <p14:tracePt t="53706" x="3716338" y="2535238"/>
          <p14:tracePt t="53710" x="3724275" y="2535238"/>
          <p14:tracePt t="53714" x="3740150" y="2535238"/>
          <p14:tracePt t="53716" x="3748088" y="2535238"/>
          <p14:tracePt t="53720" x="3756025" y="2527300"/>
          <p14:tracePt t="53722" x="3763963" y="2527300"/>
          <p14:tracePt t="53724" x="3771900" y="2527300"/>
          <p14:tracePt t="53727" x="3779838" y="2527300"/>
          <p14:tracePt t="53730" x="3787775" y="2527300"/>
          <p14:tracePt t="53732" x="3795713" y="2519363"/>
          <p14:tracePt t="53736" x="3803650" y="2519363"/>
          <p14:tracePt t="53738" x="3811588" y="2519363"/>
          <p14:tracePt t="53744" x="3819525" y="2519363"/>
          <p14:tracePt t="53746" x="3827463" y="2519363"/>
          <p14:tracePt t="53748" x="3835400" y="2519363"/>
          <p14:tracePt t="53750" x="3835400" y="2511425"/>
          <p14:tracePt t="53752" x="3843338" y="2511425"/>
          <p14:tracePt t="53754" x="3851275" y="2511425"/>
          <p14:tracePt t="53761" x="3867150" y="2511425"/>
          <p14:tracePt t="53764" x="3875088" y="2511425"/>
          <p14:tracePt t="53766" x="3883025" y="2511425"/>
          <p14:tracePt t="53770" x="3890963" y="2511425"/>
          <p14:tracePt t="53772" x="3898900" y="2511425"/>
          <p14:tracePt t="53774" x="3906838" y="2511425"/>
          <p14:tracePt t="53778" x="3914775" y="2511425"/>
          <p14:tracePt t="53780" x="3922713" y="2511425"/>
          <p14:tracePt t="53784" x="3930650" y="2511425"/>
          <p14:tracePt t="53786" x="3938588" y="2511425"/>
          <p14:tracePt t="53788" x="3946525" y="2511425"/>
          <p14:tracePt t="53790" x="3954463" y="2511425"/>
          <p14:tracePt t="53794" x="3962400" y="2511425"/>
          <p14:tracePt t="53796" x="3970338" y="2511425"/>
          <p14:tracePt t="53798" x="3978275" y="2503488"/>
          <p14:tracePt t="53800" x="3986213" y="2503488"/>
          <p14:tracePt t="53802" x="3994150" y="2503488"/>
          <p14:tracePt t="53804" x="4002088" y="2503488"/>
          <p14:tracePt t="53806" x="4011613" y="2503488"/>
          <p14:tracePt t="53811" x="4027488" y="2511425"/>
          <p14:tracePt t="53813" x="4035425" y="2511425"/>
          <p14:tracePt t="53814" x="4043363" y="2511425"/>
          <p14:tracePt t="53816" x="4051300" y="2511425"/>
          <p14:tracePt t="53818" x="4059238" y="2511425"/>
          <p14:tracePt t="53820" x="4067175" y="2511425"/>
          <p14:tracePt t="53822" x="4075113" y="2511425"/>
          <p14:tracePt t="53824" x="4083050" y="2511425"/>
          <p14:tracePt t="53828" x="4098925" y="2511425"/>
          <p14:tracePt t="53830" x="4106863" y="2511425"/>
          <p14:tracePt t="53832" x="4114800" y="2511425"/>
          <p14:tracePt t="53834" x="4122738" y="2511425"/>
          <p14:tracePt t="53836" x="4130675" y="2511425"/>
          <p14:tracePt t="53838" x="4138613" y="2511425"/>
          <p14:tracePt t="53840" x="4146550" y="2511425"/>
          <p14:tracePt t="53844" x="4162425" y="2511425"/>
          <p14:tracePt t="53846" x="4178300" y="2511425"/>
          <p14:tracePt t="53848" x="4186238" y="2511425"/>
          <p14:tracePt t="53850" x="4194175" y="2511425"/>
          <p14:tracePt t="53852" x="4202113" y="2511425"/>
          <p14:tracePt t="53854" x="4210050" y="2511425"/>
          <p14:tracePt t="53856" x="4217988" y="2511425"/>
          <p14:tracePt t="53860" x="4233863" y="2511425"/>
          <p14:tracePt t="53862" x="4241800" y="2511425"/>
          <p14:tracePt t="53864" x="4249738" y="2511425"/>
          <p14:tracePt t="53866" x="4257675" y="2511425"/>
          <p14:tracePt t="53868" x="4265613" y="2511425"/>
          <p14:tracePt t="53870" x="4273550" y="2511425"/>
          <p14:tracePt t="53872" x="4281488" y="2511425"/>
          <p14:tracePt t="53874" x="4289425" y="2511425"/>
          <p14:tracePt t="53877" x="4297363" y="2511425"/>
          <p14:tracePt t="53879" x="4305300" y="2511425"/>
          <p14:tracePt t="53880" x="4313238" y="2511425"/>
          <p14:tracePt t="53882" x="4321175" y="2511425"/>
          <p14:tracePt t="53884" x="4329113" y="2511425"/>
          <p14:tracePt t="53886" x="4337050" y="2511425"/>
          <p14:tracePt t="53888" x="4344988" y="2511425"/>
          <p14:tracePt t="53890" x="4352925" y="2511425"/>
          <p14:tracePt t="53894" x="4370388" y="2511425"/>
          <p14:tracePt t="53898" x="4378325" y="2511425"/>
          <p14:tracePt t="53900" x="4386263" y="2511425"/>
          <p14:tracePt t="53902" x="4394200" y="2511425"/>
          <p14:tracePt t="53904" x="4402138" y="2511425"/>
          <p14:tracePt t="53906" x="4410075" y="2511425"/>
          <p14:tracePt t="53912" x="4433888" y="2511425"/>
          <p14:tracePt t="53914" x="4441825" y="2511425"/>
          <p14:tracePt t="53916" x="4449763" y="2519363"/>
          <p14:tracePt t="53920" x="4457700" y="2519363"/>
          <p14:tracePt t="53922" x="4465638" y="2519363"/>
          <p14:tracePt t="53924" x="4473575" y="2519363"/>
          <p14:tracePt t="53928" x="4489450" y="2519363"/>
          <p14:tracePt t="53932" x="4497388" y="2519363"/>
          <p14:tracePt t="53934" x="4505325" y="2527300"/>
          <p14:tracePt t="53936" x="4513263" y="2527300"/>
          <p14:tracePt t="53938" x="4521200" y="2527300"/>
          <p14:tracePt t="53944" x="4529138" y="2527300"/>
          <p14:tracePt t="53946" x="4545013" y="2527300"/>
          <p14:tracePt t="53948" x="4552950" y="2535238"/>
          <p14:tracePt t="53950" x="4560888" y="2535238"/>
          <p14:tracePt t="53954" x="4568825" y="2535238"/>
          <p14:tracePt t="53956" x="4576763" y="2535238"/>
          <p14:tracePt t="53960" x="4592638" y="2535238"/>
          <p14:tracePt t="53963" x="4600575" y="2543175"/>
          <p14:tracePt t="53965" x="4608513" y="2543175"/>
          <p14:tracePt t="53968" x="4616450" y="2543175"/>
          <p14:tracePt t="53970" x="4624388" y="2543175"/>
          <p14:tracePt t="53972" x="4632325" y="2543175"/>
          <p14:tracePt t="53974" x="4640263" y="2543175"/>
          <p14:tracePt t="53979" x="4656138" y="2543175"/>
          <p14:tracePt t="53980" x="4664075" y="2551113"/>
          <p14:tracePt t="53995" x="4721225" y="2559050"/>
          <p14:tracePt t="53996" x="4729163" y="2559050"/>
          <p14:tracePt t="53998" x="4737100" y="2559050"/>
          <p14:tracePt t="54000" x="4745038" y="2559050"/>
          <p14:tracePt t="54002" x="4760913" y="2559050"/>
          <p14:tracePt t="54004" x="4768850" y="2559050"/>
          <p14:tracePt t="54006" x="4776788" y="2559050"/>
          <p14:tracePt t="54010" x="4792663" y="2566988"/>
          <p14:tracePt t="54012" x="4808538" y="2566988"/>
          <p14:tracePt t="54014" x="4816475" y="2566988"/>
          <p14:tracePt t="54016" x="4824413" y="2566988"/>
          <p14:tracePt t="54018" x="4832350" y="2576513"/>
          <p14:tracePt t="54020" x="4840288" y="2576513"/>
          <p14:tracePt t="54022" x="4856163" y="2576513"/>
          <p14:tracePt t="54024" x="4864100" y="2576513"/>
          <p14:tracePt t="54029" x="4879975" y="2584450"/>
          <p14:tracePt t="54030" x="4887913" y="2584450"/>
          <p14:tracePt t="54032" x="4895850" y="2584450"/>
          <p14:tracePt t="54034" x="4903788" y="2584450"/>
          <p14:tracePt t="54036" x="4911725" y="2584450"/>
          <p14:tracePt t="54038" x="4927600" y="2584450"/>
          <p14:tracePt t="54040" x="4935538" y="2584450"/>
          <p14:tracePt t="54045" x="4951413" y="2592388"/>
          <p14:tracePt t="54047" x="4959350" y="2592388"/>
          <p14:tracePt t="54048" x="4967288" y="2592388"/>
          <p14:tracePt t="54050" x="4983163" y="2592388"/>
          <p14:tracePt t="54052" x="4991100" y="2592388"/>
          <p14:tracePt t="54054" x="4999038" y="2592388"/>
          <p14:tracePt t="54056" x="5006975" y="2600325"/>
          <p14:tracePt t="54060" x="5022850" y="2600325"/>
          <p14:tracePt t="54063" x="5030788" y="2600325"/>
          <p14:tracePt t="54064" x="5038725" y="2608263"/>
          <p14:tracePt t="54066" x="5046663" y="2608263"/>
          <p14:tracePt t="54068" x="5056188" y="2608263"/>
          <p14:tracePt t="54070" x="5064125" y="2608263"/>
          <p14:tracePt t="54072" x="5072063" y="2616200"/>
          <p14:tracePt t="54074" x="5080000" y="2616200"/>
          <p14:tracePt t="54078" x="5095875" y="2616200"/>
          <p14:tracePt t="54080" x="5103813" y="2624138"/>
          <p14:tracePt t="54084" x="5111750" y="2624138"/>
          <p14:tracePt t="54086" x="5119688" y="2624138"/>
          <p14:tracePt t="54088" x="5127625" y="2632075"/>
          <p14:tracePt t="54090" x="5135563" y="2632075"/>
          <p14:tracePt t="54096" x="5151438" y="2632075"/>
          <p14:tracePt t="54100" x="5159375" y="2632075"/>
          <p14:tracePt t="54102" x="5159375" y="2640013"/>
          <p14:tracePt t="54104" x="5167313" y="2640013"/>
          <p14:tracePt t="54106" x="5175250" y="2640013"/>
          <p14:tracePt t="54112" x="5183188" y="2640013"/>
          <p14:tracePt t="54118" x="5191125" y="2640013"/>
          <p14:tracePt t="54128" x="5199063" y="2640013"/>
          <p14:tracePt t="54132" x="5199063" y="2647950"/>
          <p14:tracePt t="54390" x="5199063" y="2640013"/>
          <p14:tracePt t="54442" x="5191125" y="2640013"/>
          <p14:tracePt t="54450" x="5191125" y="2632075"/>
          <p14:tracePt t="54454" x="5183188" y="2632075"/>
          <p14:tracePt t="54461" x="5175250" y="2624138"/>
          <p14:tracePt t="54464" x="5175250" y="2616200"/>
          <p14:tracePt t="54466" x="5167313" y="2616200"/>
          <p14:tracePt t="54470" x="5159375" y="2616200"/>
          <p14:tracePt t="54472" x="5159375" y="2608263"/>
          <p14:tracePt t="54474" x="5151438" y="2608263"/>
          <p14:tracePt t="54478" x="5143500" y="2600325"/>
          <p14:tracePt t="54480" x="5135563" y="2600325"/>
          <p14:tracePt t="54484" x="5127625" y="2592388"/>
          <p14:tracePt t="54486" x="5119688" y="2592388"/>
          <p14:tracePt t="54488" x="5111750" y="2592388"/>
          <p14:tracePt t="54490" x="5111750" y="2584450"/>
          <p14:tracePt t="54493" x="5103813" y="2584450"/>
          <p14:tracePt t="54497" x="5087938" y="2576513"/>
          <p14:tracePt t="54498" x="5080000" y="2576513"/>
          <p14:tracePt t="54500" x="5072063" y="2576513"/>
          <p14:tracePt t="54502" x="5064125" y="2566988"/>
          <p14:tracePt t="54504" x="5056188" y="2566988"/>
          <p14:tracePt t="54506" x="5046663" y="2566988"/>
          <p14:tracePt t="54510" x="5030788" y="2559050"/>
          <p14:tracePt t="54514" x="5014913" y="2551113"/>
          <p14:tracePt t="54516" x="5006975" y="2551113"/>
          <p14:tracePt t="54518" x="4999038" y="2551113"/>
          <p14:tracePt t="54520" x="4991100" y="2551113"/>
          <p14:tracePt t="54522" x="4983163" y="2551113"/>
          <p14:tracePt t="54524" x="4975225" y="2543175"/>
          <p14:tracePt t="54527" x="4967288" y="2543175"/>
          <p14:tracePt t="54530" x="4951413" y="2543175"/>
          <p14:tracePt t="54532" x="4943475" y="2543175"/>
          <p14:tracePt t="54534" x="4935538" y="2543175"/>
          <p14:tracePt t="54536" x="4927600" y="2543175"/>
          <p14:tracePt t="54538" x="4919663" y="2535238"/>
          <p14:tracePt t="54545" x="4903788" y="2535238"/>
          <p14:tracePt t="54548" x="4895850" y="2535238"/>
          <p14:tracePt t="54550" x="4887913" y="2535238"/>
          <p14:tracePt t="54552" x="4879975" y="2535238"/>
          <p14:tracePt t="54556" x="4872038" y="2535238"/>
          <p14:tracePt t="54561" x="4864100" y="2535238"/>
          <p14:tracePt t="54562" x="4856163" y="2535238"/>
          <p14:tracePt t="54566" x="4848225" y="2535238"/>
          <p14:tracePt t="54568" x="4840288" y="2535238"/>
          <p14:tracePt t="54572" x="4832350" y="2535238"/>
          <p14:tracePt t="54577" x="4824413" y="2535238"/>
          <p14:tracePt t="54578" x="4816475" y="2535238"/>
          <p14:tracePt t="54582" x="4808538" y="2535238"/>
          <p14:tracePt t="54586" x="4800600" y="2535238"/>
          <p14:tracePt t="54590" x="4792663" y="2535238"/>
          <p14:tracePt t="54595" x="4784725" y="2535238"/>
          <p14:tracePt t="54598" x="4776788" y="2535238"/>
          <p14:tracePt t="54600" x="4768850" y="2535238"/>
          <p14:tracePt t="54604" x="4760913" y="2535238"/>
          <p14:tracePt t="54606" x="4752975" y="2535238"/>
          <p14:tracePt t="54612" x="4737100" y="2535238"/>
          <p14:tracePt t="54614" x="4729163" y="2535238"/>
          <p14:tracePt t="54618" x="4721225" y="2535238"/>
          <p14:tracePt t="54620" x="4713288" y="2535238"/>
          <p14:tracePt t="54622" x="4705350" y="2535238"/>
          <p14:tracePt t="54627" x="4695825" y="2535238"/>
          <p14:tracePt t="54629" x="4687888" y="2535238"/>
          <p14:tracePt t="54630" x="4679950" y="2535238"/>
          <p14:tracePt t="54632" x="4672013" y="2535238"/>
          <p14:tracePt t="54634" x="4664075" y="2535238"/>
          <p14:tracePt t="54636" x="4656138" y="2535238"/>
          <p14:tracePt t="54638" x="4648200" y="2527300"/>
          <p14:tracePt t="54640" x="4640263" y="2527300"/>
          <p14:tracePt t="54645" x="4624388" y="2527300"/>
          <p14:tracePt t="54646" x="4616450" y="2527300"/>
          <p14:tracePt t="54648" x="4608513" y="2527300"/>
          <p14:tracePt t="54650" x="4592638" y="2527300"/>
          <p14:tracePt t="54654" x="4584700" y="2527300"/>
          <p14:tracePt t="54656" x="4568825" y="2527300"/>
          <p14:tracePt t="54660" x="4552950" y="2527300"/>
          <p14:tracePt t="54662" x="4545013" y="2527300"/>
          <p14:tracePt t="54664" x="4537075" y="2527300"/>
          <p14:tracePt t="54666" x="4529138" y="2527300"/>
          <p14:tracePt t="54668" x="4529138" y="2519363"/>
          <p14:tracePt t="54670" x="4521200" y="2519363"/>
          <p14:tracePt t="54672" x="4513263" y="2519363"/>
          <p14:tracePt t="54674" x="4505325" y="2519363"/>
          <p14:tracePt t="54678" x="4489450" y="2519363"/>
          <p14:tracePt t="54680" x="4481513" y="2519363"/>
          <p14:tracePt t="54682" x="4473575" y="2519363"/>
          <p14:tracePt t="54684" x="4465638" y="2519363"/>
          <p14:tracePt t="54686" x="4457700" y="2519363"/>
          <p14:tracePt t="54691" x="4449763" y="2519363"/>
          <p14:tracePt t="54696" x="4433888" y="2511425"/>
          <p14:tracePt t="54698" x="4425950" y="2511425"/>
          <p14:tracePt t="54702" x="4418013" y="2511425"/>
          <p14:tracePt t="54706" x="4410075" y="2511425"/>
          <p14:tracePt t="54711" x="4402138" y="2511425"/>
          <p14:tracePt t="54714" x="4394200" y="2511425"/>
          <p14:tracePt t="54720" x="4386263" y="2511425"/>
          <p14:tracePt t="54728" x="4378325" y="2511425"/>
          <p14:tracePt t="54738" x="4370388" y="2511425"/>
          <p14:tracePt t="54746" x="4362450" y="2511425"/>
          <p14:tracePt t="54754" x="4352925" y="2511425"/>
          <p14:tracePt t="54761" x="4344988" y="2511425"/>
          <p14:tracePt t="54764" x="4337050" y="2511425"/>
          <p14:tracePt t="54768" x="4329113" y="2511425"/>
          <p14:tracePt t="54772" x="4321175" y="2511425"/>
          <p14:tracePt t="54774" x="4313238" y="2511425"/>
          <p14:tracePt t="54778" x="4305300" y="2511425"/>
          <p14:tracePt t="54782" x="4297363" y="2511425"/>
          <p14:tracePt t="54786" x="4289425" y="2511425"/>
          <p14:tracePt t="54788" x="4281488" y="2511425"/>
          <p14:tracePt t="54794" x="4265613" y="2511425"/>
          <p14:tracePt t="54796" x="4265613" y="2503488"/>
          <p14:tracePt t="54798" x="4257675" y="2503488"/>
          <p14:tracePt t="54800" x="4249738" y="2503488"/>
          <p14:tracePt t="54804" x="4241800" y="2503488"/>
          <p14:tracePt t="54806" x="4233863" y="2503488"/>
          <p14:tracePt t="54811" x="4225925" y="2503488"/>
          <p14:tracePt t="54813" x="4217988" y="2503488"/>
          <p14:tracePt t="54816" x="4210050" y="2503488"/>
          <p14:tracePt t="54820" x="4202113" y="2503488"/>
          <p14:tracePt t="54822" x="4194175" y="2503488"/>
          <p14:tracePt t="54827" x="4186238" y="2503488"/>
          <p14:tracePt t="54830" x="4178300" y="2503488"/>
          <p14:tracePt t="54834" x="4170363" y="2503488"/>
          <p14:tracePt t="54838" x="4162425" y="2503488"/>
          <p14:tracePt t="54843" x="4154488" y="2503488"/>
          <p14:tracePt t="54846" x="4146550" y="2503488"/>
          <p14:tracePt t="54850" x="4138613" y="2503488"/>
          <p14:tracePt t="54856" x="4130675" y="2503488"/>
          <p14:tracePt t="54860" x="4122738" y="2503488"/>
          <p14:tracePt t="54866" x="4114800" y="2503488"/>
          <p14:tracePt t="54872" x="4106863" y="2503488"/>
          <p14:tracePt t="54877" x="4098925" y="2503488"/>
          <p14:tracePt t="54882" x="4090988" y="2503488"/>
          <p14:tracePt t="54888" x="4083050" y="2503488"/>
          <p14:tracePt t="54894" x="4075113" y="2495550"/>
          <p14:tracePt t="54896" x="4067175" y="2495550"/>
          <p14:tracePt t="54900" x="4059238" y="2495550"/>
          <p14:tracePt t="54904" x="4051300" y="2495550"/>
          <p14:tracePt t="54906" x="4043363" y="2495550"/>
          <p14:tracePt t="54912" x="4035425" y="2495550"/>
          <p14:tracePt t="54914" x="4027488" y="2495550"/>
          <p14:tracePt t="54918" x="4019550" y="2495550"/>
          <p14:tracePt t="54920" x="4011613" y="2487613"/>
          <p14:tracePt t="54924" x="4002088" y="2487613"/>
          <p14:tracePt t="54929" x="3994150" y="2487613"/>
          <p14:tracePt t="54930" x="3986213" y="2487613"/>
          <p14:tracePt t="54934" x="3978275" y="2487613"/>
          <p14:tracePt t="54936" x="3970338" y="2487613"/>
          <p14:tracePt t="54938" x="3970338" y="2479675"/>
          <p14:tracePt t="54940" x="3962400" y="2479675"/>
          <p14:tracePt t="54946" x="3946525" y="2479675"/>
          <p14:tracePt t="54950" x="3938588" y="2479675"/>
          <p14:tracePt t="54954" x="3930650" y="2479675"/>
          <p14:tracePt t="54961" x="3922713" y="2471738"/>
          <p14:tracePt t="54963" x="3914775" y="2471738"/>
          <p14:tracePt t="54966" x="3906838" y="2471738"/>
          <p14:tracePt t="54970" x="3898900" y="2471738"/>
          <p14:tracePt t="54980" x="3883025" y="2463800"/>
          <p14:tracePt t="54988" x="3875088" y="2463800"/>
          <p14:tracePt t="54996" x="3867150" y="2463800"/>
          <p14:tracePt t="55012" x="3859213" y="2463800"/>
          <p14:tracePt t="55038" x="3851275" y="2463800"/>
          <p14:tracePt t="55050" x="3843338" y="2463800"/>
          <p14:tracePt t="55060" x="3835400" y="2463800"/>
          <p14:tracePt t="55064" x="3827463" y="2463800"/>
          <p14:tracePt t="55070" x="3819525" y="2463800"/>
          <p14:tracePt t="55074" x="3811588" y="2463800"/>
          <p14:tracePt t="55078" x="3803650" y="2463800"/>
          <p14:tracePt t="55084" x="3795713" y="2463800"/>
          <p14:tracePt t="55088" x="3787775" y="2463800"/>
          <p14:tracePt t="55094" x="3779838" y="2463800"/>
          <p14:tracePt t="55096" x="3771900" y="2463800"/>
          <p14:tracePt t="55100" x="3763963" y="2463800"/>
          <p14:tracePt t="55106" x="3756025" y="2463800"/>
          <p14:tracePt t="55112" x="3748088" y="2463800"/>
          <p14:tracePt t="55120" x="3740150" y="2463800"/>
          <p14:tracePt t="55128" x="3732213" y="2455863"/>
          <p14:tracePt t="55134" x="3724275" y="2455863"/>
          <p14:tracePt t="55144" x="3716338" y="2455863"/>
          <p14:tracePt t="55148" x="3708400" y="2455863"/>
          <p14:tracePt t="55161" x="3700463" y="2455863"/>
          <p14:tracePt t="55170" x="3692525" y="2455863"/>
          <p14:tracePt t="55180" x="3684588" y="2455863"/>
          <p14:tracePt t="55190" x="3676650" y="2455863"/>
          <p14:tracePt t="55194" x="3676650" y="2463800"/>
          <p14:tracePt t="55196" x="3668713" y="2463800"/>
          <p14:tracePt t="55204" x="3660775" y="2463800"/>
          <p14:tracePt t="55212" x="3651250" y="2463800"/>
          <p14:tracePt t="55220" x="3643313" y="2463800"/>
          <p14:tracePt t="55222" x="3643313" y="2471738"/>
          <p14:tracePt t="55227" x="3635375" y="2471738"/>
          <p14:tracePt t="55234" x="3627438" y="2471738"/>
          <p14:tracePt t="55240" x="3619500" y="2471738"/>
          <p14:tracePt t="55248" x="3611563" y="2471738"/>
          <p14:tracePt t="55256" x="3603625" y="2471738"/>
          <p14:tracePt t="55262" x="3595688" y="2471738"/>
          <p14:tracePt t="55272" x="3587750" y="2471738"/>
          <p14:tracePt t="55282" x="3579813" y="2471738"/>
          <p14:tracePt t="55298" x="3571875" y="2471738"/>
          <p14:tracePt t="55866" x="3563938" y="2471738"/>
          <p14:tracePt t="55872" x="3556000" y="2479675"/>
          <p14:tracePt t="55878" x="3548063" y="2479675"/>
          <p14:tracePt t="55880" x="3540125" y="2479675"/>
          <p14:tracePt t="55882" x="3540125" y="2487613"/>
          <p14:tracePt t="55884" x="3532188" y="2487613"/>
          <p14:tracePt t="55888" x="3524250" y="2487613"/>
          <p14:tracePt t="55895" x="3508375" y="2495550"/>
          <p14:tracePt t="55898" x="3500438" y="2495550"/>
          <p14:tracePt t="55900" x="3492500" y="2495550"/>
          <p14:tracePt t="55902" x="3484563" y="2503488"/>
          <p14:tracePt t="55906" x="3476625" y="2503488"/>
          <p14:tracePt t="55911" x="3460750" y="2503488"/>
          <p14:tracePt t="55914" x="3444875" y="2511425"/>
          <p14:tracePt t="55916" x="3436938" y="2511425"/>
          <p14:tracePt t="55918" x="3429000" y="2511425"/>
          <p14:tracePt t="55920" x="3421063" y="2511425"/>
          <p14:tracePt t="55922" x="3413125" y="2519363"/>
          <p14:tracePt t="55924" x="3405188" y="2519363"/>
          <p14:tracePt t="55928" x="3389313" y="2519363"/>
          <p14:tracePt t="55931" x="3373438" y="2527300"/>
          <p14:tracePt t="55932" x="3365500" y="2527300"/>
          <p14:tracePt t="55934" x="3349625" y="2535238"/>
          <p14:tracePt t="55936" x="3341688" y="2535238"/>
          <p14:tracePt t="55938" x="3325813" y="2543175"/>
          <p14:tracePt t="55940" x="3317875" y="2543175"/>
          <p14:tracePt t="55945" x="3292475" y="2551113"/>
          <p14:tracePt t="55948" x="3260725" y="2559050"/>
          <p14:tracePt t="55950" x="3252788" y="2566988"/>
          <p14:tracePt t="55952" x="3236913" y="2566988"/>
          <p14:tracePt t="55954" x="3221038" y="2576513"/>
          <p14:tracePt t="55956" x="3205163" y="2576513"/>
          <p14:tracePt t="55961" x="3173413" y="2584450"/>
          <p14:tracePt t="55964" x="3141663" y="2600325"/>
          <p14:tracePt t="55966" x="3125788" y="2600325"/>
          <p14:tracePt t="55968" x="3109913" y="2608263"/>
          <p14:tracePt t="55970" x="3094038" y="2608263"/>
          <p14:tracePt t="55972" x="3078163" y="2616200"/>
          <p14:tracePt t="55974" x="3062288" y="2616200"/>
          <p14:tracePt t="55977" x="3046413" y="2624138"/>
          <p14:tracePt t="55981" x="3006725" y="2632075"/>
          <p14:tracePt t="55982" x="2990850" y="2640013"/>
          <p14:tracePt t="55996" x="2862263" y="2663825"/>
          <p14:tracePt t="56001" x="2822575" y="2671763"/>
          <p14:tracePt t="56002" x="2806700" y="2671763"/>
          <p14:tracePt t="56004" x="2782888" y="2679700"/>
          <p14:tracePt t="56006" x="2767013" y="2679700"/>
          <p14:tracePt t="56010" x="2735263" y="2687638"/>
          <p14:tracePt t="56015" x="2703513" y="2695575"/>
          <p14:tracePt t="56016" x="2687638" y="2695575"/>
          <p14:tracePt t="56018" x="2671763" y="2703513"/>
          <p14:tracePt t="56020" x="2655888" y="2703513"/>
          <p14:tracePt t="56022" x="2647950" y="2703513"/>
          <p14:tracePt t="56024" x="2632075" y="2711450"/>
          <p14:tracePt t="56027" x="2616200" y="2711450"/>
          <p14:tracePt t="56029" x="2606675" y="2711450"/>
          <p14:tracePt t="56032" x="2582863" y="2719388"/>
          <p14:tracePt t="56034" x="2574925" y="2719388"/>
          <p14:tracePt t="56036" x="2566988" y="2719388"/>
          <p14:tracePt t="56038" x="2551113" y="2719388"/>
          <p14:tracePt t="56040" x="2543175" y="2719388"/>
          <p14:tracePt t="56043" x="2535238" y="2727325"/>
          <p14:tracePt t="56047" x="2519363" y="2727325"/>
          <p14:tracePt t="56048" x="2511425" y="2727325"/>
          <p14:tracePt t="56050" x="2503488" y="2727325"/>
          <p14:tracePt t="56054" x="2495550" y="2727325"/>
          <p14:tracePt t="56056" x="2487613" y="2727325"/>
          <p14:tracePt t="56061" x="2479675" y="2735263"/>
          <p14:tracePt t="56063" x="2471738" y="2735263"/>
          <p14:tracePt t="56066" x="2463800" y="2735263"/>
          <p14:tracePt t="56068" x="2455863" y="2735263"/>
          <p14:tracePt t="56072" x="2447925" y="2735263"/>
          <p14:tracePt t="56078" x="2439988" y="2743200"/>
          <p14:tracePt t="56082" x="2432050" y="2743200"/>
          <p14:tracePt t="56088" x="2424113" y="2743200"/>
          <p14:tracePt t="56094" x="2416175" y="2743200"/>
          <p14:tracePt t="56098" x="2408238" y="2743200"/>
          <p14:tracePt t="56104" x="2408238" y="2751138"/>
          <p14:tracePt t="56106" x="2400300" y="2751138"/>
          <p14:tracePt t="56113" x="2392363" y="2751138"/>
          <p14:tracePt t="56120" x="2384425" y="2751138"/>
          <p14:tracePt t="56128" x="2376488" y="2759075"/>
          <p14:tracePt t="56130" x="2368550" y="2759075"/>
          <p14:tracePt t="56134" x="2360613" y="2759075"/>
          <p14:tracePt t="56138" x="2352675" y="2759075"/>
          <p14:tracePt t="56146" x="2336800" y="2767013"/>
          <p14:tracePt t="56148" x="2320925" y="2767013"/>
          <p14:tracePt t="56150" x="2312988" y="2774950"/>
          <p14:tracePt t="56154" x="2305050" y="2774950"/>
          <p14:tracePt t="56156" x="2297113" y="2774950"/>
          <p14:tracePt t="56160" x="2281238" y="2782888"/>
          <p14:tracePt t="56163" x="2273300" y="2782888"/>
          <p14:tracePt t="56164" x="2265363" y="2782888"/>
          <p14:tracePt t="56166" x="2255838" y="2782888"/>
          <p14:tracePt t="56168" x="2247900" y="2790825"/>
          <p14:tracePt t="56170" x="2232025" y="2790825"/>
          <p14:tracePt t="56172" x="2224088" y="2790825"/>
          <p14:tracePt t="56174" x="2216150" y="2790825"/>
          <p14:tracePt t="56177" x="2208213" y="2798763"/>
          <p14:tracePt t="56181" x="2184400" y="2798763"/>
          <p14:tracePt t="56182" x="2176463" y="2798763"/>
          <p14:tracePt t="56184" x="2168525" y="2798763"/>
          <p14:tracePt t="56186" x="2160588" y="2798763"/>
          <p14:tracePt t="56188" x="2152650" y="2806700"/>
          <p14:tracePt t="56190" x="2144713" y="2806700"/>
          <p14:tracePt t="56194" x="2128838" y="2806700"/>
          <p14:tracePt t="56197" x="2112963" y="2806700"/>
          <p14:tracePt t="56198" x="2105025" y="2814638"/>
          <p14:tracePt t="56200" x="2097088" y="2814638"/>
          <p14:tracePt t="56202" x="2089150" y="2814638"/>
          <p14:tracePt t="56204" x="2081213" y="2814638"/>
          <p14:tracePt t="56206" x="2073275" y="2814638"/>
          <p14:tracePt t="56211" x="2057400" y="2822575"/>
          <p14:tracePt t="56213" x="2041525" y="2822575"/>
          <p14:tracePt t="56214" x="2033588" y="2822575"/>
          <p14:tracePt t="56216" x="2025650" y="2822575"/>
          <p14:tracePt t="56218" x="2017713" y="2822575"/>
          <p14:tracePt t="56220" x="2009775" y="2822575"/>
          <p14:tracePt t="56222" x="2001838" y="2822575"/>
          <p14:tracePt t="56224" x="1993900" y="2830513"/>
          <p14:tracePt t="56228" x="1978025" y="2830513"/>
          <p14:tracePt t="56230" x="1970088" y="2830513"/>
          <p14:tracePt t="56232" x="1962150" y="2830513"/>
          <p14:tracePt t="56234" x="1954213" y="2838450"/>
          <p14:tracePt t="56236" x="1946275" y="2838450"/>
          <p14:tracePt t="56238" x="1938338" y="2838450"/>
          <p14:tracePt t="56240" x="1930400" y="2838450"/>
          <p14:tracePt t="56243" x="1922463" y="2838450"/>
          <p14:tracePt t="56246" x="1912938" y="2838450"/>
          <p14:tracePt t="56248" x="1905000" y="2846388"/>
          <p14:tracePt t="56250" x="1897063" y="2846388"/>
          <p14:tracePt t="56252" x="1889125" y="2846388"/>
          <p14:tracePt t="56254" x="1881188" y="2846388"/>
          <p14:tracePt t="56259" x="1873250" y="2854325"/>
          <p14:tracePt t="56262" x="1857375" y="2854325"/>
          <p14:tracePt t="56266" x="1849438" y="2854325"/>
          <p14:tracePt t="56268" x="1841500" y="2854325"/>
          <p14:tracePt t="56272" x="1833563" y="2854325"/>
          <p14:tracePt t="56274" x="1825625" y="2854325"/>
          <p14:tracePt t="56279" x="1817688" y="2862263"/>
          <p14:tracePt t="56281" x="1809750" y="2862263"/>
          <p14:tracePt t="56284" x="1801813" y="2862263"/>
          <p14:tracePt t="56288" x="1793875" y="2862263"/>
          <p14:tracePt t="56294" x="1785938" y="2862263"/>
          <p14:tracePt t="56297" x="1785938" y="2870200"/>
          <p14:tracePt t="56300" x="1778000" y="2870200"/>
          <p14:tracePt t="56306" x="1770063" y="2870200"/>
          <p14:tracePt t="56314" x="1762125" y="2870200"/>
          <p14:tracePt t="56322" x="1754188" y="2870200"/>
          <p14:tracePt t="56330" x="1746250" y="2870200"/>
          <p14:tracePt t="56332" x="1746250" y="2878138"/>
          <p14:tracePt t="56340" x="1738313" y="2878138"/>
          <p14:tracePt t="56350" x="1730375" y="2878138"/>
          <p14:tracePt t="56361" x="1722438" y="2878138"/>
          <p14:tracePt t="56368" x="1714500" y="2878138"/>
          <p14:tracePt t="56370" x="1714500" y="2886075"/>
          <p14:tracePt t="56374" x="1706563" y="2886075"/>
          <p14:tracePt t="56382" x="1698625" y="2886075"/>
          <p14:tracePt t="56388" x="1690688" y="2886075"/>
          <p14:tracePt t="56396" x="1682750" y="2894013"/>
          <p14:tracePt t="56409" x="1674813" y="2894013"/>
          <p14:tracePt t="56702" x="1682750" y="2894013"/>
          <p14:tracePt t="56716" x="1690688" y="2894013"/>
          <p14:tracePt t="56725" x="1698625" y="2894013"/>
          <p14:tracePt t="56729" x="1698625" y="2886075"/>
          <p14:tracePt t="56731" x="1706563" y="2886075"/>
          <p14:tracePt t="56734" x="1714500" y="2886075"/>
          <p14:tracePt t="56738" x="1722438" y="2886075"/>
          <p14:tracePt t="56743" x="1730375" y="2886075"/>
          <p14:tracePt t="56746" x="1738313" y="2886075"/>
          <p14:tracePt t="56748" x="1746250" y="2886075"/>
          <p14:tracePt t="56752" x="1754188" y="2886075"/>
          <p14:tracePt t="56756" x="1762125" y="2886075"/>
          <p14:tracePt t="56761" x="1770063" y="2886075"/>
          <p14:tracePt t="56762" x="1778000" y="2894013"/>
          <p14:tracePt t="56764" x="1785938" y="2894013"/>
          <p14:tracePt t="56766" x="1793875" y="2894013"/>
          <p14:tracePt t="56770" x="1801813" y="2894013"/>
          <p14:tracePt t="56772" x="1809750" y="2894013"/>
          <p14:tracePt t="56778" x="1825625" y="2894013"/>
          <p14:tracePt t="56782" x="1833563" y="2894013"/>
          <p14:tracePt t="56784" x="1841500" y="2894013"/>
          <p14:tracePt t="56788" x="1849438" y="2894013"/>
          <p14:tracePt t="56790" x="1857375" y="2894013"/>
          <p14:tracePt t="56794" x="1865313" y="2894013"/>
          <p14:tracePt t="56796" x="1873250" y="2894013"/>
          <p14:tracePt t="56798" x="1881188" y="2894013"/>
          <p14:tracePt t="56802" x="1889125" y="2894013"/>
          <p14:tracePt t="56804" x="1897063" y="2894013"/>
          <p14:tracePt t="56810" x="1905000" y="2894013"/>
          <p14:tracePt t="56812" x="1912938" y="2894013"/>
          <p14:tracePt t="56816" x="1922463" y="2901950"/>
          <p14:tracePt t="56818" x="1930400" y="2901950"/>
          <p14:tracePt t="56822" x="1938338" y="2901950"/>
          <p14:tracePt t="56824" x="1946275" y="2901950"/>
          <p14:tracePt t="56828" x="1954213" y="2901950"/>
          <p14:tracePt t="56830" x="1962150" y="2901950"/>
          <p14:tracePt t="56834" x="1970088" y="2901950"/>
          <p14:tracePt t="56836" x="1978025" y="2901950"/>
          <p14:tracePt t="56840" x="1985963" y="2901950"/>
          <p14:tracePt t="56844" x="1993900" y="2901950"/>
          <p14:tracePt t="56846" x="2001838" y="2901950"/>
          <p14:tracePt t="56848" x="2009775" y="2901950"/>
          <p14:tracePt t="56850" x="2017713" y="2901950"/>
          <p14:tracePt t="56852" x="2025650" y="2901950"/>
          <p14:tracePt t="56856" x="2033588" y="2901950"/>
          <p14:tracePt t="56861" x="2049463" y="2901950"/>
          <p14:tracePt t="56864" x="2057400" y="2909888"/>
          <p14:tracePt t="56866" x="2065338" y="2909888"/>
          <p14:tracePt t="56868" x="2073275" y="2909888"/>
          <p14:tracePt t="56870" x="2081213" y="2909888"/>
          <p14:tracePt t="56872" x="2089150" y="2909888"/>
          <p14:tracePt t="56874" x="2097088" y="2909888"/>
          <p14:tracePt t="56878" x="2105025" y="2909888"/>
          <p14:tracePt t="56879" x="2112963" y="2909888"/>
          <p14:tracePt t="56880" x="2120900" y="2909888"/>
          <p14:tracePt t="56884" x="2128838" y="2909888"/>
          <p14:tracePt t="56886" x="2136775" y="2909888"/>
          <p14:tracePt t="56888" x="2144713" y="2909888"/>
          <p14:tracePt t="56890" x="2152650" y="2909888"/>
          <p14:tracePt t="56893" x="2160588" y="2919413"/>
          <p14:tracePt t="56896" x="2176463" y="2919413"/>
          <p14:tracePt t="56898" x="2184400" y="2919413"/>
          <p14:tracePt t="56900" x="2192338" y="2919413"/>
          <p14:tracePt t="56902" x="2200275" y="2919413"/>
          <p14:tracePt t="56904" x="2216150" y="2919413"/>
          <p14:tracePt t="56906" x="2224088" y="2919413"/>
          <p14:tracePt t="56911" x="2239963" y="2919413"/>
          <p14:tracePt t="56913" x="2247900" y="2927350"/>
          <p14:tracePt t="56914" x="2255838" y="2927350"/>
          <p14:tracePt t="56916" x="2265363" y="2927350"/>
          <p14:tracePt t="56918" x="2281238" y="2927350"/>
          <p14:tracePt t="56920" x="2289175" y="2927350"/>
          <p14:tracePt t="56922" x="2297113" y="2927350"/>
          <p14:tracePt t="56924" x="2305050" y="2927350"/>
          <p14:tracePt t="56929" x="2320925" y="2935288"/>
          <p14:tracePt t="56930" x="2328863" y="2935288"/>
          <p14:tracePt t="56932" x="2344738" y="2935288"/>
          <p14:tracePt t="56934" x="2352675" y="2935288"/>
          <p14:tracePt t="56936" x="2360613" y="2935288"/>
          <p14:tracePt t="56938" x="2368550" y="2935288"/>
          <p14:tracePt t="56940" x="2376488" y="2935288"/>
          <p14:tracePt t="56944" x="2392363" y="2935288"/>
          <p14:tracePt t="56946" x="2408238" y="2935288"/>
          <p14:tracePt t="56948" x="2416175" y="2935288"/>
          <p14:tracePt t="56950" x="2432050" y="2935288"/>
          <p14:tracePt t="56952" x="2439988" y="2935288"/>
          <p14:tracePt t="56954" x="2447925" y="2935288"/>
          <p14:tracePt t="56956" x="2463800" y="2935288"/>
          <p14:tracePt t="56960" x="2479675" y="2943225"/>
          <p14:tracePt t="56962" x="2495550" y="2943225"/>
          <p14:tracePt t="56964" x="2503488" y="2943225"/>
          <p14:tracePt t="56966" x="2511425" y="2943225"/>
          <p14:tracePt t="56968" x="2519363" y="2943225"/>
          <p14:tracePt t="56970" x="2535238" y="2943225"/>
          <p14:tracePt t="56972" x="2543175" y="2943225"/>
          <p14:tracePt t="56979" x="2574925" y="2943225"/>
          <p14:tracePt t="56980" x="2582863" y="2943225"/>
          <p14:tracePt t="56982" x="2590800" y="2943225"/>
          <p14:tracePt t="56984" x="2598738" y="2943225"/>
          <p14:tracePt t="56986" x="2606675" y="2951163"/>
          <p14:tracePt t="56988" x="2616200" y="2951163"/>
          <p14:tracePt t="56990" x="2632075" y="2951163"/>
          <p14:tracePt t="56995" x="2647950" y="2951163"/>
          <p14:tracePt t="56996" x="2655888" y="2951163"/>
          <p14:tracePt t="56998" x="2663825" y="2951163"/>
          <p14:tracePt t="57000" x="2671763" y="2951163"/>
          <p14:tracePt t="57002" x="2679700" y="2951163"/>
          <p14:tracePt t="57004" x="2687638" y="2951163"/>
          <p14:tracePt t="57006" x="2695575" y="2951163"/>
          <p14:tracePt t="57011" x="2711450" y="2951163"/>
          <p14:tracePt t="57013" x="2727325" y="2943225"/>
          <p14:tracePt t="57015" x="2735263" y="2943225"/>
          <p14:tracePt t="57016" x="2743200" y="2943225"/>
          <p14:tracePt t="57018" x="2751138" y="2943225"/>
          <p14:tracePt t="57020" x="2759075" y="2943225"/>
          <p14:tracePt t="57022" x="2767013" y="2943225"/>
          <p14:tracePt t="57024" x="2782888" y="2943225"/>
          <p14:tracePt t="57027" x="2790825" y="2943225"/>
          <p14:tracePt t="57029" x="2798763" y="2943225"/>
          <p14:tracePt t="57030" x="2806700" y="2943225"/>
          <p14:tracePt t="57032" x="2822575" y="2943225"/>
          <p14:tracePt t="57034" x="2830513" y="2935288"/>
          <p14:tracePt t="57036" x="2838450" y="2943225"/>
          <p14:tracePt t="57038" x="2854325" y="2943225"/>
          <p14:tracePt t="57040" x="2862263" y="2935288"/>
          <p14:tracePt t="57045" x="2870200" y="2935288"/>
          <p14:tracePt t="57047" x="2894013" y="2943225"/>
          <p14:tracePt t="57048" x="2901950" y="2943225"/>
          <p14:tracePt t="57050" x="2909888" y="2943225"/>
          <p14:tracePt t="57052" x="2925763" y="2943225"/>
          <p14:tracePt t="57054" x="2933700" y="2943225"/>
          <p14:tracePt t="57056" x="2941638" y="2943225"/>
          <p14:tracePt t="57062" x="2974975" y="2943225"/>
          <p14:tracePt t="57064" x="2990850" y="2935288"/>
          <p14:tracePt t="57066" x="2998788" y="2935288"/>
          <p14:tracePt t="57068" x="3006725" y="2935288"/>
          <p14:tracePt t="57070" x="3022600" y="2935288"/>
          <p14:tracePt t="57072" x="3030538" y="2935288"/>
          <p14:tracePt t="57074" x="3038475" y="2935288"/>
          <p14:tracePt t="57078" x="3062288" y="2935288"/>
          <p14:tracePt t="57080" x="3070225" y="2935288"/>
          <p14:tracePt t="57082" x="3086100" y="2935288"/>
          <p14:tracePt t="57084" x="3094038" y="2935288"/>
          <p14:tracePt t="57086" x="3101975" y="2935288"/>
          <p14:tracePt t="57088" x="3117850" y="2935288"/>
          <p14:tracePt t="57090" x="3125788" y="2935288"/>
          <p14:tracePt t="57094" x="3133725" y="2935288"/>
          <p14:tracePt t="57096" x="3157538" y="2935288"/>
          <p14:tracePt t="57098" x="3165475" y="2935288"/>
          <p14:tracePt t="57100" x="3173413" y="2935288"/>
          <p14:tracePt t="57102" x="3189288" y="2935288"/>
          <p14:tracePt t="57104" x="3197225" y="2935288"/>
          <p14:tracePt t="57106" x="3205163" y="2935288"/>
          <p14:tracePt t="57111" x="3228975" y="2927350"/>
          <p14:tracePt t="57112" x="3244850" y="2927350"/>
          <p14:tracePt t="57114" x="3252788" y="2927350"/>
          <p14:tracePt t="57116" x="3260725" y="2927350"/>
          <p14:tracePt t="57118" x="3268663" y="2927350"/>
          <p14:tracePt t="57120" x="3284538" y="2927350"/>
          <p14:tracePt t="57122" x="3292475" y="2927350"/>
          <p14:tracePt t="57124" x="3308350" y="2927350"/>
          <p14:tracePt t="57128" x="3333750" y="2927350"/>
          <p14:tracePt t="57130" x="3341688" y="2927350"/>
          <p14:tracePt t="57132" x="3357563" y="2927350"/>
          <p14:tracePt t="57134" x="3365500" y="2927350"/>
          <p14:tracePt t="57136" x="3381375" y="2927350"/>
          <p14:tracePt t="57138" x="3389313" y="2927350"/>
          <p14:tracePt t="57140" x="3405188" y="2927350"/>
          <p14:tracePt t="57145" x="3429000" y="2927350"/>
          <p14:tracePt t="57146" x="3444875" y="2927350"/>
          <p14:tracePt t="57148" x="3452813" y="2927350"/>
          <p14:tracePt t="57150" x="3468688" y="2935288"/>
          <p14:tracePt t="57152" x="3476625" y="2935288"/>
          <p14:tracePt t="57154" x="3492500" y="2935288"/>
          <p14:tracePt t="57156" x="3500438" y="2935288"/>
          <p14:tracePt t="57161" x="3524250" y="2935288"/>
          <p14:tracePt t="57163" x="3532188" y="2935288"/>
          <p14:tracePt t="57164" x="3540125" y="2935288"/>
          <p14:tracePt t="57166" x="3556000" y="2935288"/>
          <p14:tracePt t="57168" x="3563938" y="2935288"/>
          <p14:tracePt t="57170" x="3571875" y="2935288"/>
          <p14:tracePt t="57172" x="3587750" y="2943225"/>
          <p14:tracePt t="57174" x="3595688" y="2943225"/>
          <p14:tracePt t="57178" x="3611563" y="2943225"/>
          <p14:tracePt t="57180" x="3627438" y="2943225"/>
          <p14:tracePt t="57182" x="3635375" y="2943225"/>
          <p14:tracePt t="57184" x="3643313" y="2943225"/>
          <p14:tracePt t="57186" x="3651250" y="2943225"/>
          <p14:tracePt t="57188" x="3668713" y="2943225"/>
          <p14:tracePt t="57190" x="3676650" y="2943225"/>
          <p14:tracePt t="57194" x="3692525" y="2943225"/>
          <p14:tracePt t="57196" x="3700463" y="2943225"/>
          <p14:tracePt t="57198" x="3708400" y="2943225"/>
          <p14:tracePt t="57200" x="3716338" y="2943225"/>
          <p14:tracePt t="57202" x="3724275" y="2943225"/>
          <p14:tracePt t="57204" x="3732213" y="2943225"/>
          <p14:tracePt t="57206" x="3748088" y="2943225"/>
          <p14:tracePt t="57211" x="3763963" y="2943225"/>
          <p14:tracePt t="57212" x="3771900" y="2943225"/>
          <p14:tracePt t="57214" x="3779838" y="2943225"/>
          <p14:tracePt t="57216" x="3787775" y="2943225"/>
          <p14:tracePt t="57218" x="3795713" y="2943225"/>
          <p14:tracePt t="57220" x="3803650" y="2943225"/>
          <p14:tracePt t="57222" x="3811588" y="2943225"/>
          <p14:tracePt t="57224" x="3819525" y="2943225"/>
          <p14:tracePt t="57229" x="3835400" y="2943225"/>
          <p14:tracePt t="57231" x="3843338" y="2943225"/>
          <p14:tracePt t="57232" x="3851275" y="2943225"/>
          <p14:tracePt t="57234" x="3859213" y="2943225"/>
          <p14:tracePt t="57236" x="3867150" y="2943225"/>
          <p14:tracePt t="57238" x="3875088" y="2935288"/>
          <p14:tracePt t="57240" x="3883025" y="2935288"/>
          <p14:tracePt t="57244" x="3906838" y="2935288"/>
          <p14:tracePt t="57246" x="3914775" y="2935288"/>
          <p14:tracePt t="57248" x="3922713" y="2935288"/>
          <p14:tracePt t="57250" x="3930650" y="2935288"/>
          <p14:tracePt t="57252" x="3938588" y="2935288"/>
          <p14:tracePt t="57254" x="3954463" y="2935288"/>
          <p14:tracePt t="57256" x="3962400" y="2935288"/>
          <p14:tracePt t="57261" x="3986213" y="2935288"/>
          <p14:tracePt t="57263" x="3994150" y="2935288"/>
          <p14:tracePt t="57264" x="4002088" y="2935288"/>
          <p14:tracePt t="57266" x="4019550" y="2935288"/>
          <p14:tracePt t="57268" x="4027488" y="2935288"/>
          <p14:tracePt t="57270" x="4043363" y="2935288"/>
          <p14:tracePt t="57272" x="4051300" y="2935288"/>
          <p14:tracePt t="57274" x="4067175" y="2935288"/>
          <p14:tracePt t="57278" x="4090988" y="2935288"/>
          <p14:tracePt t="57280" x="4098925" y="2935288"/>
          <p14:tracePt t="57282" x="4114800" y="2935288"/>
          <p14:tracePt t="57284" x="4130675" y="2935288"/>
          <p14:tracePt t="57286" x="4138613" y="2935288"/>
          <p14:tracePt t="57288" x="4154488" y="2935288"/>
          <p14:tracePt t="57290" x="4170363" y="2935288"/>
          <p14:tracePt t="57293" x="4186238" y="2935288"/>
          <p14:tracePt t="57295" x="4202113" y="2935288"/>
          <p14:tracePt t="57296" x="4210050" y="2935288"/>
          <p14:tracePt t="57298" x="4225925" y="2935288"/>
          <p14:tracePt t="57300" x="4241800" y="2935288"/>
          <p14:tracePt t="57303" x="4257675" y="2935288"/>
          <p14:tracePt t="57305" x="4265613" y="2935288"/>
          <p14:tracePt t="57305" x="4281488" y="2935288"/>
          <p14:tracePt t="57308" x="4297363" y="2935288"/>
          <p14:tracePt t="57309" x="4313238" y="2935288"/>
          <p14:tracePt t="57311" x="4321175" y="2935288"/>
          <p14:tracePt t="57313" x="4337050" y="2935288"/>
          <p14:tracePt t="57315" x="4352925" y="2935288"/>
          <p14:tracePt t="57317" x="4362450" y="2935288"/>
          <p14:tracePt t="57319" x="4378325" y="2935288"/>
          <p14:tracePt t="57321" x="4394200" y="2935288"/>
          <p14:tracePt t="57323" x="4410075" y="2935288"/>
          <p14:tracePt t="57326" x="4418013" y="2935288"/>
          <p14:tracePt t="57327" x="4433888" y="2935288"/>
          <p14:tracePt t="57329" x="4441825" y="2935288"/>
          <p14:tracePt t="57331" x="4457700" y="2935288"/>
          <p14:tracePt t="57333" x="4465638" y="2935288"/>
          <p14:tracePt t="57335" x="4481513" y="2935288"/>
          <p14:tracePt t="57337" x="4489450" y="2935288"/>
          <p14:tracePt t="57339" x="4505325" y="2935288"/>
          <p14:tracePt t="57342" x="4513263" y="2935288"/>
          <p14:tracePt t="57343" x="4529138" y="2927350"/>
          <p14:tracePt t="57345" x="4537075" y="2927350"/>
          <p14:tracePt t="57347" x="4545013" y="2927350"/>
          <p14:tracePt t="57349" x="4560888" y="2927350"/>
          <p14:tracePt t="57351" x="4568825" y="2927350"/>
          <p14:tracePt t="57353" x="4584700" y="2927350"/>
          <p14:tracePt t="57355" x="4592638" y="2927350"/>
          <p14:tracePt t="57359" x="4600575" y="2927350"/>
          <p14:tracePt t="57360" x="4616450" y="2927350"/>
          <p14:tracePt t="57361" x="4624388" y="2927350"/>
          <p14:tracePt t="57363" x="4632325" y="2927350"/>
          <p14:tracePt t="57365" x="4648200" y="2927350"/>
          <p14:tracePt t="57367" x="4656138" y="2927350"/>
          <p14:tracePt t="57369" x="4664075" y="2927350"/>
          <p14:tracePt t="57371" x="4672013" y="2927350"/>
          <p14:tracePt t="57373" x="4679950" y="2927350"/>
          <p14:tracePt t="57376" x="4695825" y="2927350"/>
          <p14:tracePt t="57377" x="4705350" y="2927350"/>
          <p14:tracePt t="57379" x="4713288" y="2927350"/>
          <p14:tracePt t="57381" x="4721225" y="2935288"/>
          <p14:tracePt t="57383" x="4729163" y="2935288"/>
          <p14:tracePt t="57385" x="4737100" y="2935288"/>
          <p14:tracePt t="57387" x="4745038" y="2935288"/>
          <p14:tracePt t="57389" x="4760913" y="2935288"/>
          <p14:tracePt t="57393" x="4768850" y="2935288"/>
          <p14:tracePt t="57393" x="4776788" y="2935288"/>
          <p14:tracePt t="57395" x="4784725" y="2935288"/>
          <p14:tracePt t="57397" x="4792663" y="2927350"/>
          <p14:tracePt t="57399" x="4800600" y="2927350"/>
          <p14:tracePt t="57401" x="4816475" y="2927350"/>
          <p14:tracePt t="57403" x="4824413" y="2927350"/>
          <p14:tracePt t="57405" x="4832350" y="2927350"/>
          <p14:tracePt t="57409" x="4840288" y="2927350"/>
          <p14:tracePt t="57410" x="4848225" y="2935288"/>
          <p14:tracePt t="57411" x="4856163" y="2935288"/>
          <p14:tracePt t="57413" x="4864100" y="2935288"/>
          <p14:tracePt t="57415" x="4872038" y="2935288"/>
          <p14:tracePt t="57417" x="4887913" y="2935288"/>
          <p14:tracePt t="57419" x="4895850" y="2935288"/>
          <p14:tracePt t="57421" x="4903788" y="2935288"/>
          <p14:tracePt t="57424" x="4911725" y="2935288"/>
          <p14:tracePt t="57426" x="4919663" y="2935288"/>
          <p14:tracePt t="57427" x="4927600" y="2935288"/>
          <p14:tracePt t="57429" x="4935538" y="2935288"/>
          <p14:tracePt t="57431" x="4943475" y="2935288"/>
          <p14:tracePt t="57433" x="4951413" y="2935288"/>
          <p14:tracePt t="57435" x="4959350" y="2935288"/>
          <p14:tracePt t="57437" x="4975225" y="2935288"/>
          <p14:tracePt t="57439" x="4983163" y="2935288"/>
          <p14:tracePt t="57443" x="4991100" y="2935288"/>
          <p14:tracePt t="57443" x="4999038" y="2935288"/>
          <p14:tracePt t="57445" x="5006975" y="2935288"/>
          <p14:tracePt t="57447" x="5014913" y="2935288"/>
          <p14:tracePt t="57449" x="5022850" y="2935288"/>
          <p14:tracePt t="57451" x="5030788" y="2935288"/>
          <p14:tracePt t="57453" x="5038725" y="2935288"/>
          <p14:tracePt t="57455" x="5046663" y="2935288"/>
          <p14:tracePt t="57458" x="5056188" y="2935288"/>
          <p14:tracePt t="57459" x="5064125" y="2935288"/>
          <p14:tracePt t="57461" x="5072063" y="2935288"/>
          <p14:tracePt t="57463" x="5080000" y="2935288"/>
          <p14:tracePt t="57465" x="5087938" y="2935288"/>
          <p14:tracePt t="57467" x="5095875" y="2935288"/>
          <p14:tracePt t="57469" x="5103813" y="2935288"/>
          <p14:tracePt t="57471" x="5111750" y="2935288"/>
          <p14:tracePt t="57473" x="5119688" y="2935288"/>
          <p14:tracePt t="57476" x="5127625" y="2935288"/>
          <p14:tracePt t="57477" x="5135563" y="2935288"/>
          <p14:tracePt t="57479" x="5143500" y="2935288"/>
          <p14:tracePt t="57481" x="5151438" y="2935288"/>
          <p14:tracePt t="57483" x="5159375" y="2935288"/>
          <p14:tracePt t="57485" x="5167313" y="2935288"/>
          <p14:tracePt t="57487" x="5175250" y="2935288"/>
          <p14:tracePt t="57490" x="5191125" y="2935288"/>
          <p14:tracePt t="57492" x="5199063" y="2935288"/>
          <p14:tracePt t="57493" x="5207000" y="2935288"/>
          <p14:tracePt t="57495" x="5214938" y="2935288"/>
          <p14:tracePt t="57497" x="5222875" y="2935288"/>
          <p14:tracePt t="57499" x="5230813" y="2935288"/>
          <p14:tracePt t="57501" x="5238750" y="2935288"/>
          <p14:tracePt t="57503" x="5246688" y="2935288"/>
          <p14:tracePt t="57505" x="5254625" y="2935288"/>
          <p14:tracePt t="57508" x="5262563" y="2935288"/>
          <p14:tracePt t="57509" x="5278438" y="2935288"/>
          <p14:tracePt t="57511" x="5286375" y="2935288"/>
          <p14:tracePt t="57513" x="5294313" y="2935288"/>
          <p14:tracePt t="57515" x="5302250" y="2935288"/>
          <p14:tracePt t="57517" x="5310188" y="2935288"/>
          <p14:tracePt t="57519" x="5326063" y="2935288"/>
          <p14:tracePt t="57521" x="5334000" y="2935288"/>
          <p14:tracePt t="57523" x="5341938" y="2935288"/>
          <p14:tracePt t="57526" x="5357813" y="2935288"/>
          <p14:tracePt t="57527" x="5365750" y="2935288"/>
          <p14:tracePt t="57529" x="5373688" y="2935288"/>
          <p14:tracePt t="57531" x="5381625" y="2935288"/>
          <p14:tracePt t="57533" x="5397500" y="2935288"/>
          <p14:tracePt t="57535" x="5407025" y="2935288"/>
          <p14:tracePt t="57537" x="5422900" y="2943225"/>
          <p14:tracePt t="57539" x="5430838" y="2943225"/>
          <p14:tracePt t="57543" x="5446713" y="2943225"/>
          <p14:tracePt t="57543" x="5454650" y="2943225"/>
          <p14:tracePt t="57545" x="5470525" y="2943225"/>
          <p14:tracePt t="57547" x="5478463" y="2943225"/>
          <p14:tracePt t="57549" x="5494338" y="2943225"/>
          <p14:tracePt t="57551" x="5502275" y="2943225"/>
          <p14:tracePt t="57553" x="5518150" y="2943225"/>
          <p14:tracePt t="57555" x="5526088" y="2943225"/>
          <p14:tracePt t="57559" x="5541963" y="2943225"/>
          <p14:tracePt t="57560" x="5549900" y="2943225"/>
          <p14:tracePt t="57561" x="5565775" y="2943225"/>
          <p14:tracePt t="57563" x="5573713" y="2943225"/>
          <p14:tracePt t="57565" x="5589588" y="2943225"/>
          <p14:tracePt t="57567" x="5597525" y="2943225"/>
          <p14:tracePt t="57569" x="5613400" y="2951163"/>
          <p14:tracePt t="57571" x="5621338" y="2951163"/>
          <p14:tracePt t="57573" x="5637213" y="2951163"/>
          <p14:tracePt t="57575" x="5645150" y="2951163"/>
          <p14:tracePt t="57577" x="5661025" y="2951163"/>
          <p14:tracePt t="57579" x="5668963" y="2951163"/>
          <p14:tracePt t="57581" x="5684838" y="2951163"/>
          <p14:tracePt t="57583" x="5692775" y="2951163"/>
          <p14:tracePt t="57585" x="5708650" y="2951163"/>
          <p14:tracePt t="57587" x="5716588" y="2951163"/>
          <p14:tracePt t="57589" x="5732463" y="2951163"/>
          <p14:tracePt t="57592" x="5740400" y="2951163"/>
          <p14:tracePt t="57593" x="5757863" y="2951163"/>
          <p14:tracePt t="57595" x="5765800" y="2951163"/>
          <p14:tracePt t="57597" x="5781675" y="2951163"/>
          <p14:tracePt t="57599" x="5789613" y="2951163"/>
          <p14:tracePt t="57601" x="5805488" y="2951163"/>
          <p14:tracePt t="57603" x="5813425" y="2951163"/>
          <p14:tracePt t="57605" x="5829300" y="2951163"/>
          <p14:tracePt t="57609" x="5837238" y="2951163"/>
          <p14:tracePt t="57610" x="5853113" y="2951163"/>
          <p14:tracePt t="57611" x="5861050" y="2951163"/>
          <p14:tracePt t="57613" x="5868988" y="2951163"/>
          <p14:tracePt t="57615" x="5884863" y="2951163"/>
          <p14:tracePt t="57617" x="5892800" y="2943225"/>
          <p14:tracePt t="57619" x="5900738" y="2943225"/>
          <p14:tracePt t="57621" x="5916613" y="2943225"/>
          <p14:tracePt t="57623" x="5924550" y="2943225"/>
          <p14:tracePt t="57626" x="5932488" y="2943225"/>
          <p14:tracePt t="57627" x="5948363" y="2943225"/>
          <p14:tracePt t="57629" x="5956300" y="2943225"/>
          <p14:tracePt t="57631" x="5964238" y="2943225"/>
          <p14:tracePt t="57633" x="5972175" y="2943225"/>
          <p14:tracePt t="57635" x="5988050" y="2943225"/>
          <p14:tracePt t="57637" x="5995988" y="2943225"/>
          <p14:tracePt t="57639" x="6003925" y="2943225"/>
          <p14:tracePt t="57643" x="6011863" y="2943225"/>
          <p14:tracePt t="57643" x="6019800" y="2943225"/>
          <p14:tracePt t="57645" x="6027738" y="2943225"/>
          <p14:tracePt t="57647" x="6035675" y="2943225"/>
          <p14:tracePt t="57649" x="6051550" y="2943225"/>
          <p14:tracePt t="57651" x="6059488" y="2943225"/>
          <p14:tracePt t="57653" x="6067425" y="2943225"/>
          <p14:tracePt t="57655" x="6075363" y="2943225"/>
          <p14:tracePt t="57658" x="6083300" y="2943225"/>
          <p14:tracePt t="57659" x="6091238" y="2943225"/>
          <p14:tracePt t="57661" x="6108700" y="2943225"/>
          <p14:tracePt t="57663" x="6116638" y="2943225"/>
          <p14:tracePt t="57665" x="6124575" y="2943225"/>
          <p14:tracePt t="57667" x="6132513" y="2943225"/>
          <p14:tracePt t="57669" x="6140450" y="2935288"/>
          <p14:tracePt t="57671" x="6148388" y="2935288"/>
          <p14:tracePt t="57673" x="6156325" y="2935288"/>
          <p14:tracePt t="57676" x="6164263" y="2935288"/>
          <p14:tracePt t="57677" x="6172200" y="2935288"/>
          <p14:tracePt t="57679" x="6180138" y="2943225"/>
          <p14:tracePt t="57681" x="6196013" y="2943225"/>
          <p14:tracePt t="57683" x="6203950" y="2943225"/>
          <p14:tracePt t="57685" x="6211888" y="2943225"/>
          <p14:tracePt t="57687" x="6219825" y="2943225"/>
          <p14:tracePt t="57689" x="6235700" y="2943225"/>
          <p14:tracePt t="57692" x="6243638" y="2943225"/>
          <p14:tracePt t="57693" x="6251575" y="2943225"/>
          <p14:tracePt t="57695" x="6259513" y="2943225"/>
          <p14:tracePt t="57697" x="6275388" y="2943225"/>
          <p14:tracePt t="57699" x="6283325" y="2943225"/>
          <p14:tracePt t="57701" x="6291263" y="2943225"/>
          <p14:tracePt t="57703" x="6307138" y="2943225"/>
          <p14:tracePt t="57705" x="6315075" y="2951163"/>
          <p14:tracePt t="57708" x="6323013" y="2951163"/>
          <p14:tracePt t="57710" x="6330950" y="2951163"/>
          <p14:tracePt t="57711" x="6346825" y="2951163"/>
          <p14:tracePt t="57713" x="6354763" y="2951163"/>
          <p14:tracePt t="57715" x="6362700" y="2951163"/>
          <p14:tracePt t="57717" x="6370638" y="2951163"/>
          <p14:tracePt t="57719" x="6378575" y="2951163"/>
          <p14:tracePt t="57721" x="6394450" y="2951163"/>
          <p14:tracePt t="57723" x="6402388" y="2951163"/>
          <p14:tracePt t="57726" x="6410325" y="2951163"/>
          <p14:tracePt t="57728" x="6418263" y="2951163"/>
          <p14:tracePt t="57729" x="6426200" y="2951163"/>
          <p14:tracePt t="57731" x="6442075" y="2951163"/>
          <p14:tracePt t="57733" x="6451600" y="2951163"/>
          <p14:tracePt t="57735" x="6459538" y="2959100"/>
          <p14:tracePt t="57737" x="6467475" y="2959100"/>
          <p14:tracePt t="57739" x="6475413" y="2951163"/>
          <p14:tracePt t="57742" x="6491288" y="2951163"/>
          <p14:tracePt t="57743" x="6499225" y="2951163"/>
          <p14:tracePt t="57745" x="6507163" y="2951163"/>
          <p14:tracePt t="57747" x="6515100" y="2951163"/>
          <p14:tracePt t="57749" x="6530975" y="2951163"/>
          <p14:tracePt t="57751" x="6538913" y="2951163"/>
          <p14:tracePt t="57753" x="6546850" y="2951163"/>
          <p14:tracePt t="57756" x="6554788" y="2951163"/>
          <p14:tracePt t="57758" x="6562725" y="2951163"/>
          <p14:tracePt t="57760" x="6578600" y="2951163"/>
          <p14:tracePt t="57761" x="6586538" y="2951163"/>
          <p14:tracePt t="57763" x="6594475" y="2951163"/>
          <p14:tracePt t="57765" x="6602413" y="2951163"/>
          <p14:tracePt t="57767" x="6610350" y="2951163"/>
          <p14:tracePt t="57769" x="6618288" y="2951163"/>
          <p14:tracePt t="57771" x="6626225" y="2959100"/>
          <p14:tracePt t="57773" x="6634163" y="2959100"/>
          <p14:tracePt t="57776" x="6650038" y="2951163"/>
          <p14:tracePt t="57777" x="6657975" y="2951163"/>
          <p14:tracePt t="57779" x="6665913" y="2951163"/>
          <p14:tracePt t="57781" x="6673850" y="2951163"/>
          <p14:tracePt t="57783" x="6681788" y="2951163"/>
          <p14:tracePt t="57785" x="6689725" y="2951163"/>
          <p14:tracePt t="57787" x="6697663" y="2951163"/>
          <p14:tracePt t="57789" x="6705600" y="2951163"/>
          <p14:tracePt t="57792" x="6713538" y="2951163"/>
          <p14:tracePt t="57793" x="6721475" y="2951163"/>
          <p14:tracePt t="57795" x="6729413" y="2951163"/>
          <p14:tracePt t="57797" x="6737350" y="2951163"/>
          <p14:tracePt t="57799" x="6745288" y="2951163"/>
          <p14:tracePt t="57801" x="6753225" y="2951163"/>
          <p14:tracePt t="57803" x="6761163" y="2951163"/>
          <p14:tracePt t="57805" x="6769100" y="2951163"/>
          <p14:tracePt t="57808" x="6777038" y="2951163"/>
          <p14:tracePt t="57810" x="6784975" y="2951163"/>
          <p14:tracePt t="57811" x="6794500" y="2951163"/>
          <p14:tracePt t="57813" x="6802438" y="2951163"/>
          <p14:tracePt t="57815" x="6810375" y="2951163"/>
          <p14:tracePt t="57817" x="6818313" y="2943225"/>
          <p14:tracePt t="57819" x="6826250" y="2943225"/>
          <p14:tracePt t="57821" x="6834188" y="2943225"/>
          <p14:tracePt t="57823" x="6842125" y="2943225"/>
          <p14:tracePt t="57826" x="6850063" y="2943225"/>
          <p14:tracePt t="57827" x="6858000" y="2943225"/>
          <p14:tracePt t="57829" x="6865938" y="2943225"/>
          <p14:tracePt t="57831" x="6873875" y="2943225"/>
          <p14:tracePt t="57835" x="6881813" y="2943225"/>
          <p14:tracePt t="57837" x="6889750" y="2943225"/>
          <p14:tracePt t="57839" x="6897688" y="2943225"/>
          <p14:tracePt t="57842" x="6905625" y="2943225"/>
          <p14:tracePt t="57845" x="6913563" y="2943225"/>
          <p14:tracePt t="57847" x="6921500" y="2943225"/>
          <p14:tracePt t="57851" x="6929438" y="2943225"/>
          <p14:tracePt t="57853" x="6937375" y="2935288"/>
          <p14:tracePt t="57859" x="6945313" y="2935288"/>
          <p14:tracePt t="57861" x="6953250" y="2935288"/>
          <p14:tracePt t="57863" x="6961188" y="2935288"/>
          <p14:tracePt t="57867" x="6969125" y="2935288"/>
          <p14:tracePt t="57871" x="6977063" y="2935288"/>
          <p14:tracePt t="57876" x="6985000" y="2935288"/>
          <p14:tracePt t="57879" x="6992938" y="2935288"/>
          <p14:tracePt t="57883" x="7000875" y="2935288"/>
          <p14:tracePt t="57889" x="7008813" y="2935288"/>
          <p14:tracePt t="57893" x="7016750" y="2935288"/>
          <p14:tracePt t="57901" x="7024688" y="2935288"/>
          <p14:tracePt t="57911" x="7024688" y="2927350"/>
          <p14:tracePt t="57912" x="7032625" y="2927350"/>
          <p14:tracePt t="58822" x="7032625" y="2935288"/>
          <p14:tracePt t="58825" x="7024688" y="2935288"/>
          <p14:tracePt t="58829" x="7016750" y="2935288"/>
          <p14:tracePt t="58830" x="7008813" y="2935288"/>
          <p14:tracePt t="58832" x="7000875" y="2935288"/>
          <p14:tracePt t="58834" x="6992938" y="2935288"/>
          <p14:tracePt t="58836" x="6985000" y="2943225"/>
          <p14:tracePt t="58838" x="6977063" y="2943225"/>
          <p14:tracePt t="58840" x="6961188" y="2943225"/>
          <p14:tracePt t="58845" x="6945313" y="2943225"/>
          <p14:tracePt t="58847" x="6929438" y="2943225"/>
          <p14:tracePt t="58848" x="6921500" y="2943225"/>
          <p14:tracePt t="58850" x="6905625" y="2951163"/>
          <p14:tracePt t="58852" x="6889750" y="2951163"/>
          <p14:tracePt t="58854" x="6881813" y="2951163"/>
          <p14:tracePt t="58856" x="6865938" y="2951163"/>
          <p14:tracePt t="58861" x="6842125" y="2951163"/>
          <p14:tracePt t="58863" x="6826250" y="2951163"/>
          <p14:tracePt t="58864" x="6810375" y="2959100"/>
          <p14:tracePt t="58866" x="6784975" y="2959100"/>
          <p14:tracePt t="58868" x="6769100" y="2959100"/>
          <p14:tracePt t="58870" x="6745288" y="2959100"/>
          <p14:tracePt t="58872" x="6729413" y="2959100"/>
          <p14:tracePt t="58874" x="6705600" y="2959100"/>
          <p14:tracePt t="58876" x="6681788" y="2959100"/>
          <p14:tracePt t="58880" x="6634163" y="2967038"/>
          <p14:tracePt t="58882" x="6610350" y="2959100"/>
          <p14:tracePt t="58884" x="6586538" y="2967038"/>
          <p14:tracePt t="58886" x="6562725" y="2967038"/>
          <p14:tracePt t="58888" x="6538913" y="2967038"/>
          <p14:tracePt t="58890" x="6515100" y="2967038"/>
          <p14:tracePt t="58893" x="6483350" y="2974975"/>
          <p14:tracePt t="58896" x="6434138" y="2974975"/>
          <p14:tracePt t="58898" x="6402388" y="2974975"/>
          <p14:tracePt t="58900" x="6378575" y="2982913"/>
          <p14:tracePt t="58902" x="6354763" y="2982913"/>
          <p14:tracePt t="58904" x="6323013" y="2982913"/>
          <p14:tracePt t="58906" x="6299200" y="2990850"/>
          <p14:tracePt t="58912" x="6243638" y="2998788"/>
          <p14:tracePt t="58914" x="6188075" y="3006725"/>
          <p14:tracePt t="58916" x="6164263" y="3006725"/>
          <p14:tracePt t="58918" x="6140450" y="3006725"/>
          <p14:tracePt t="58920" x="6108700" y="3014663"/>
          <p14:tracePt t="58922" x="6083300" y="3014663"/>
          <p14:tracePt t="58924" x="6059488" y="3022600"/>
          <p14:tracePt t="58928" x="6003925" y="3030538"/>
          <p14:tracePt t="58931" x="5980113" y="3030538"/>
          <p14:tracePt t="58932" x="5956300" y="3038475"/>
          <p14:tracePt t="58934" x="5932488" y="3038475"/>
          <p14:tracePt t="58936" x="5900738" y="3046413"/>
          <p14:tracePt t="58938" x="5876925" y="3046413"/>
          <p14:tracePt t="58940" x="5853113" y="3054350"/>
          <p14:tracePt t="58944" x="5805488" y="3062288"/>
          <p14:tracePt t="58946" x="5781675" y="3062288"/>
          <p14:tracePt t="58948" x="5765800" y="3070225"/>
          <p14:tracePt t="58950" x="5740400" y="3070225"/>
          <p14:tracePt t="58952" x="5716588" y="3078163"/>
          <p14:tracePt t="58954" x="5692775" y="3078163"/>
          <p14:tracePt t="58956" x="5668963" y="3078163"/>
          <p14:tracePt t="58960" x="5629275" y="3086100"/>
          <p14:tracePt t="58964" x="5589588" y="3094038"/>
          <p14:tracePt t="58966" x="5573713" y="3094038"/>
          <p14:tracePt t="58968" x="5549900" y="3094038"/>
          <p14:tracePt t="58970" x="5534025" y="3094038"/>
          <p14:tracePt t="58978" x="5454650" y="3094038"/>
          <p14:tracePt t="58982" x="5414963" y="3094038"/>
          <p14:tracePt t="58984" x="5389563" y="3094038"/>
          <p14:tracePt t="58986" x="5373688" y="3094038"/>
          <p14:tracePt t="58987" x="5349875" y="3094038"/>
          <p14:tracePt t="58989" x="5326063" y="3086100"/>
          <p14:tracePt t="58993" x="5310188" y="3086100"/>
          <p14:tracePt t="58994" x="5286375" y="3086100"/>
          <p14:tracePt t="58995" x="5262563" y="3086100"/>
          <p14:tracePt t="58997" x="5238750" y="3086100"/>
          <p14:tracePt t="58999" x="5214938" y="3086100"/>
          <p14:tracePt t="59001" x="5183188" y="3078163"/>
          <p14:tracePt t="59003" x="5159375" y="3078163"/>
          <p14:tracePt t="59005" x="5127625" y="3078163"/>
          <p14:tracePt t="59010" x="5103813" y="3078163"/>
          <p14:tracePt t="59010" x="5072063" y="3078163"/>
          <p14:tracePt t="59011" x="5046663" y="3070225"/>
          <p14:tracePt t="59013" x="5014913" y="3070225"/>
          <p14:tracePt t="59015" x="4991100" y="3070225"/>
          <p14:tracePt t="59017" x="4959350" y="3062288"/>
          <p14:tracePt t="59019" x="4935538" y="3062288"/>
          <p14:tracePt t="59021" x="4903788" y="3062288"/>
          <p14:tracePt t="59023" x="4879975" y="3054350"/>
          <p14:tracePt t="59027" x="4816475" y="3054350"/>
          <p14:tracePt t="59029" x="4792663" y="3054350"/>
          <p14:tracePt t="59031" x="4760913" y="3054350"/>
          <p14:tracePt t="59033" x="4729163" y="3054350"/>
          <p14:tracePt t="59035" x="4705350" y="3054350"/>
          <p14:tracePt t="59037" x="4672013" y="3054350"/>
          <p14:tracePt t="59039" x="4640263" y="3046413"/>
          <p14:tracePt t="59042" x="4616450" y="3046413"/>
          <p14:tracePt t="59044" x="4584700" y="3046413"/>
          <p14:tracePt t="59045" x="4560888" y="3046413"/>
          <p14:tracePt t="59047" x="4529138" y="3046413"/>
          <p14:tracePt t="59049" x="4505325" y="3046413"/>
          <p14:tracePt t="59051" x="4481513" y="3038475"/>
          <p14:tracePt t="59053" x="4449763" y="3038475"/>
          <p14:tracePt t="59055" x="4425950" y="3038475"/>
          <p14:tracePt t="59058" x="4402138" y="3038475"/>
          <p14:tracePt t="59060" x="4378325" y="3038475"/>
          <p14:tracePt t="59061" x="4352925" y="3038475"/>
          <p14:tracePt t="59063" x="4329113" y="3038475"/>
          <p14:tracePt t="59065" x="4305300" y="3038475"/>
          <p14:tracePt t="59067" x="4281488" y="3038475"/>
          <p14:tracePt t="59069" x="4265613" y="3038475"/>
          <p14:tracePt t="59071" x="4241800" y="3038475"/>
          <p14:tracePt t="59073" x="4225925" y="3038475"/>
          <p14:tracePt t="59076" x="4202113" y="3038475"/>
          <p14:tracePt t="59077" x="4186238" y="3038475"/>
          <p14:tracePt t="59079" x="4170363" y="3038475"/>
          <p14:tracePt t="59081" x="4154488" y="3038475"/>
          <p14:tracePt t="59083" x="4138613" y="3046413"/>
          <p14:tracePt t="59085" x="4122738" y="3046413"/>
          <p14:tracePt t="59087" x="4114800" y="3046413"/>
          <p14:tracePt t="59089" x="4098925" y="3046413"/>
          <p14:tracePt t="59093" x="4083050" y="3046413"/>
          <p14:tracePt t="59094" x="4075113" y="3046413"/>
          <p14:tracePt t="59095" x="4067175" y="3046413"/>
          <p14:tracePt t="59097" x="4051300" y="3046413"/>
          <p14:tracePt t="59099" x="4043363" y="3046413"/>
          <p14:tracePt t="59101" x="4035425" y="3046413"/>
          <p14:tracePt t="59103" x="4019550" y="3046413"/>
          <p14:tracePt t="59105" x="4011613" y="3054350"/>
          <p14:tracePt t="59108" x="4002088" y="3054350"/>
          <p14:tracePt t="59110" x="3986213" y="3054350"/>
          <p14:tracePt t="59111" x="3978275" y="3054350"/>
          <p14:tracePt t="59113" x="3970338" y="3054350"/>
          <p14:tracePt t="59115" x="3962400" y="3054350"/>
          <p14:tracePt t="59117" x="3954463" y="3054350"/>
          <p14:tracePt t="59119" x="3946525" y="3054350"/>
          <p14:tracePt t="59121" x="3938588" y="3054350"/>
          <p14:tracePt t="59123" x="3922713" y="3054350"/>
          <p14:tracePt t="59126" x="3914775" y="3054350"/>
          <p14:tracePt t="59127" x="3906838" y="3062288"/>
          <p14:tracePt t="59129" x="3898900" y="3062288"/>
          <p14:tracePt t="59131" x="3890963" y="3062288"/>
          <p14:tracePt t="59133" x="3883025" y="3062288"/>
          <p14:tracePt t="59135" x="3875088" y="3062288"/>
          <p14:tracePt t="59137" x="3867150" y="3062288"/>
          <p14:tracePt t="59139" x="3851275" y="3070225"/>
          <p14:tracePt t="59142" x="3843338" y="3070225"/>
          <p14:tracePt t="59144" x="3835400" y="3070225"/>
          <p14:tracePt t="59145" x="3827463" y="3070225"/>
          <p14:tracePt t="59147" x="3819525" y="3070225"/>
          <p14:tracePt t="59149" x="3803650" y="3070225"/>
          <p14:tracePt t="59151" x="3795713" y="3078163"/>
          <p14:tracePt t="59153" x="3787775" y="3078163"/>
          <p14:tracePt t="59155" x="3779838" y="3078163"/>
          <p14:tracePt t="59158" x="3763963" y="3078163"/>
          <p14:tracePt t="59160" x="3748088" y="3086100"/>
          <p14:tracePt t="59161" x="3740150" y="3086100"/>
          <p14:tracePt t="59163" x="3724275" y="3086100"/>
          <p14:tracePt t="59165" x="3708400" y="3094038"/>
          <p14:tracePt t="59167" x="3692525" y="3094038"/>
          <p14:tracePt t="59169" x="3676650" y="3094038"/>
          <p14:tracePt t="59171" x="3660775" y="3094038"/>
          <p14:tracePt t="59174" x="3643313" y="3094038"/>
          <p14:tracePt t="59177" x="3627438" y="3094038"/>
          <p14:tracePt t="59178" x="3603625" y="3101975"/>
          <p14:tracePt t="59179" x="3587750" y="3101975"/>
          <p14:tracePt t="59181" x="3571875" y="3101975"/>
          <p14:tracePt t="59183" x="3548063" y="3101975"/>
          <p14:tracePt t="59185" x="3532188" y="3101975"/>
          <p14:tracePt t="59187" x="3516313" y="3101975"/>
          <p14:tracePt t="59189" x="3492500" y="3101975"/>
          <p14:tracePt t="59193" x="3476625" y="3101975"/>
          <p14:tracePt t="59194" x="3452813" y="3101975"/>
          <p14:tracePt t="59195" x="3436938" y="3101975"/>
          <p14:tracePt t="59197" x="3421063" y="3101975"/>
          <p14:tracePt t="59199" x="3397250" y="3101975"/>
          <p14:tracePt t="59201" x="3381375" y="3101975"/>
          <p14:tracePt t="59203" x="3357563" y="3101975"/>
          <p14:tracePt t="59205" x="3341688" y="3101975"/>
          <p14:tracePt t="59209" x="3317875" y="3101975"/>
          <p14:tracePt t="59210" x="3300413" y="3101975"/>
          <p14:tracePt t="59211" x="3276600" y="3101975"/>
          <p14:tracePt t="59213" x="3260725" y="3101975"/>
          <p14:tracePt t="59215" x="3244850" y="3109913"/>
          <p14:tracePt t="59217" x="3221038" y="3109913"/>
          <p14:tracePt t="59219" x="3205163" y="3109913"/>
          <p14:tracePt t="59221" x="3181350" y="3109913"/>
          <p14:tracePt t="59224" x="3165475" y="3109913"/>
          <p14:tracePt t="59226" x="3141663" y="3109913"/>
          <p14:tracePt t="59227" x="3125788" y="3109913"/>
          <p14:tracePt t="59229" x="3109913" y="3117850"/>
          <p14:tracePt t="59231" x="3086100" y="3117850"/>
          <p14:tracePt t="59233" x="3070225" y="3117850"/>
          <p14:tracePt t="59235" x="3054350" y="3117850"/>
          <p14:tracePt t="59237" x="3038475" y="3117850"/>
          <p14:tracePt t="59239" x="3014663" y="3117850"/>
          <p14:tracePt t="59242" x="2998788" y="3117850"/>
          <p14:tracePt t="59243" x="2982913" y="3125788"/>
          <p14:tracePt t="59245" x="2967038" y="3125788"/>
          <p14:tracePt t="59247" x="2949575" y="3125788"/>
          <p14:tracePt t="59249" x="2933700" y="3125788"/>
          <p14:tracePt t="59251" x="2917825" y="3125788"/>
          <p14:tracePt t="59253" x="2901950" y="3125788"/>
          <p14:tracePt t="59255" x="2894013" y="3125788"/>
          <p14:tracePt t="59258" x="2878138" y="3125788"/>
          <p14:tracePt t="59260" x="2862263" y="3125788"/>
          <p14:tracePt t="59261" x="2854325" y="3133725"/>
          <p14:tracePt t="59263" x="2838450" y="3133725"/>
          <p14:tracePt t="59265" x="2830513" y="3133725"/>
          <p14:tracePt t="59267" x="2814638" y="3133725"/>
          <p14:tracePt t="59269" x="2806700" y="3133725"/>
          <p14:tracePt t="59271" x="2790825" y="3133725"/>
          <p14:tracePt t="59273" x="2782888" y="3141663"/>
          <p14:tracePt t="59276" x="2774950" y="3141663"/>
          <p14:tracePt t="59277" x="2759075" y="3141663"/>
          <p14:tracePt t="59279" x="2751138" y="3141663"/>
          <p14:tracePt t="59281" x="2743200" y="3141663"/>
          <p14:tracePt t="59283" x="2727325" y="3141663"/>
          <p14:tracePt t="59285" x="2719388" y="3149600"/>
          <p14:tracePt t="59287" x="2711450" y="3149600"/>
          <p14:tracePt t="59289" x="2703513" y="3149600"/>
          <p14:tracePt t="59293" x="2695575" y="3149600"/>
          <p14:tracePt t="59294" x="2679700" y="3149600"/>
          <p14:tracePt t="59295" x="2671763" y="3149600"/>
          <p14:tracePt t="59297" x="2663825" y="3157538"/>
          <p14:tracePt t="59299" x="2655888" y="3157538"/>
          <p14:tracePt t="59301" x="2640013" y="3157538"/>
          <p14:tracePt t="59303" x="2632075" y="3157538"/>
          <p14:tracePt t="59305" x="2624138" y="3157538"/>
          <p14:tracePt t="59308" x="2616200" y="3157538"/>
          <p14:tracePt t="59310" x="2606675" y="3157538"/>
          <p14:tracePt t="59311" x="2598738" y="3165475"/>
          <p14:tracePt t="59313" x="2582863" y="3165475"/>
          <p14:tracePt t="59315" x="2574925" y="3165475"/>
          <p14:tracePt t="59317" x="2566988" y="3165475"/>
          <p14:tracePt t="59319" x="2559050" y="3165475"/>
          <p14:tracePt t="59321" x="2543175" y="3165475"/>
          <p14:tracePt t="59323" x="2535238" y="3165475"/>
          <p14:tracePt t="59327" x="2527300" y="3165475"/>
          <p14:tracePt t="59328" x="2519363" y="3165475"/>
          <p14:tracePt t="59329" x="2511425" y="3165475"/>
          <p14:tracePt t="59331" x="2503488" y="3165475"/>
          <p14:tracePt t="59333" x="2495550" y="3157538"/>
          <p14:tracePt t="59335" x="2479675" y="3157538"/>
          <p14:tracePt t="59337" x="2471738" y="3157538"/>
          <p14:tracePt t="59339" x="2463800" y="3157538"/>
          <p14:tracePt t="59343" x="2455863" y="3157538"/>
          <p14:tracePt t="59344" x="2447925" y="3157538"/>
          <p14:tracePt t="59345" x="2439988" y="3157538"/>
          <p14:tracePt t="59347" x="2432050" y="3157538"/>
          <p14:tracePt t="59351" x="2424113" y="3149600"/>
          <p14:tracePt t="59353" x="2416175" y="3149600"/>
          <p14:tracePt t="59355" x="2408238" y="3149600"/>
          <p14:tracePt t="59360" x="2400300" y="3149600"/>
          <p14:tracePt t="59363" x="2392363" y="3149600"/>
          <p14:tracePt t="59367" x="2384425" y="3149600"/>
          <p14:tracePt t="59369" x="2384425" y="3141663"/>
          <p14:tracePt t="59373" x="2376488" y="3141663"/>
          <p14:tracePt t="59382" x="2368550" y="3141663"/>
          <p14:tracePt t="59432" x="2368550" y="3133725"/>
          <p14:tracePt t="59440" x="2360613" y="3133725"/>
          <p14:tracePt t="59446" x="2360613" y="3125788"/>
          <p14:tracePt t="59450" x="2352675" y="3125788"/>
          <p14:tracePt t="59454" x="2344738" y="3117850"/>
          <p14:tracePt t="59459" x="2336800" y="3117850"/>
          <p14:tracePt t="59462" x="2328863" y="3109913"/>
          <p14:tracePt t="59464" x="2320925" y="3101975"/>
          <p14:tracePt t="59466" x="2312988" y="3101975"/>
          <p14:tracePt t="59470" x="2305050" y="3094038"/>
          <p14:tracePt t="59472" x="2297113" y="3094038"/>
          <p14:tracePt t="59474" x="2289175" y="3086100"/>
          <p14:tracePt t="59477" x="2281238" y="3086100"/>
          <p14:tracePt t="59480" x="2273300" y="3078163"/>
          <p14:tracePt t="59482" x="2265363" y="3078163"/>
          <p14:tracePt t="59484" x="2255838" y="3070225"/>
          <p14:tracePt t="59486" x="2247900" y="3070225"/>
          <p14:tracePt t="59488" x="2239963" y="3062288"/>
          <p14:tracePt t="59490" x="2232025" y="3062288"/>
          <p14:tracePt t="59493" x="2224088" y="3054350"/>
          <p14:tracePt t="59498" x="2192338" y="3046413"/>
          <p14:tracePt t="59500" x="2184400" y="3038475"/>
          <p14:tracePt t="59502" x="2176463" y="3038475"/>
          <p14:tracePt t="59504" x="2168525" y="3030538"/>
          <p14:tracePt t="59506" x="2160588" y="3030538"/>
          <p14:tracePt t="59511" x="2136775" y="3014663"/>
          <p14:tracePt t="59514" x="2120900" y="3006725"/>
          <p14:tracePt t="59516" x="2112963" y="3006725"/>
          <p14:tracePt t="59518" x="2105025" y="2998788"/>
          <p14:tracePt t="59520" x="2097088" y="2998788"/>
          <p14:tracePt t="59522" x="2089150" y="2990850"/>
          <p14:tracePt t="59524" x="2081213" y="2990850"/>
          <p14:tracePt t="59526" x="2073275" y="2990850"/>
          <p14:tracePt t="59529" x="2065338" y="2982913"/>
          <p14:tracePt t="59532" x="2057400" y="2974975"/>
          <p14:tracePt t="59534" x="2049463" y="2974975"/>
          <p14:tracePt t="59536" x="2041525" y="2974975"/>
          <p14:tracePt t="59538" x="2033588" y="2967038"/>
          <p14:tracePt t="59544" x="2017713" y="2959100"/>
          <p14:tracePt t="59548" x="2009775" y="2959100"/>
          <p14:tracePt t="59550" x="2009775" y="2951163"/>
          <p14:tracePt t="59552" x="2001838" y="2951163"/>
          <p14:tracePt t="59554" x="1993900" y="2951163"/>
          <p14:tracePt t="59555" x="1993900" y="2943225"/>
          <p14:tracePt t="59558" x="1985963" y="2943225"/>
          <p14:tracePt t="59561" x="1978025" y="2943225"/>
          <p14:tracePt t="59563" x="1978025" y="2935288"/>
          <p14:tracePt t="59565" x="1970088" y="2935288"/>
          <p14:tracePt t="59571" x="1962150" y="2935288"/>
          <p14:tracePt t="59573" x="1962150" y="2927350"/>
          <p14:tracePt t="59577" x="1954213" y="2927350"/>
          <p14:tracePt t="59588" x="1946275" y="2919413"/>
          <p14:tracePt t="59638" x="1946275" y="2909888"/>
          <p14:tracePt t="59642" x="1938338" y="2909888"/>
          <p14:tracePt t="59652" x="1938338" y="2901950"/>
          <p14:tracePt t="59654" x="1930400" y="2901950"/>
          <p14:tracePt t="59662" x="1922463" y="2894013"/>
          <p14:tracePt t="59672" x="1912938" y="2894013"/>
          <p14:tracePt t="59674" x="1912938" y="2886075"/>
          <p14:tracePt t="59686" x="1905000" y="2886075"/>
          <p14:tracePt t="59952" x="1897063" y="2886075"/>
          <p14:tracePt t="59958" x="1889125" y="2886075"/>
          <p14:tracePt t="59963" x="1881188" y="2886075"/>
          <p14:tracePt t="59964" x="1873250" y="2886075"/>
          <p14:tracePt t="59966" x="1865313" y="2886075"/>
          <p14:tracePt t="59968" x="1857375" y="2886075"/>
          <p14:tracePt t="59970" x="1849438" y="2886075"/>
          <p14:tracePt t="59980" x="1809750" y="2894013"/>
          <p14:tracePt t="59982" x="1801813" y="2894013"/>
          <p14:tracePt t="59984" x="1793875" y="2894013"/>
          <p14:tracePt t="59986" x="1785938" y="2901950"/>
          <p14:tracePt t="59988" x="1778000" y="2901950"/>
          <p14:tracePt t="59990" x="1770063" y="2901950"/>
          <p14:tracePt t="59993" x="1762125" y="2901950"/>
          <p14:tracePt t="59996" x="1746250" y="2901950"/>
          <p14:tracePt t="59998" x="1738313" y="2901950"/>
          <p14:tracePt t="60000" x="1730375" y="2901950"/>
          <p14:tracePt t="60002" x="1722438" y="2901950"/>
          <p14:tracePt t="60004" x="1714500" y="2901950"/>
          <p14:tracePt t="60006" x="1706563" y="2901950"/>
          <p14:tracePt t="60012" x="1698625" y="2901950"/>
          <p14:tracePt t="60013" x="1690688" y="2901950"/>
          <p14:tracePt t="60016" x="1682750" y="2901950"/>
          <p14:tracePt t="60018" x="1674813" y="2901950"/>
          <p14:tracePt t="60024" x="1666875" y="2901950"/>
          <p14:tracePt t="60029" x="1658938" y="2901950"/>
          <p14:tracePt t="60036" x="1651000" y="2901950"/>
          <p14:tracePt t="60124" x="1651000" y="2909888"/>
          <p14:tracePt t="60130" x="1643063" y="2909888"/>
          <p14:tracePt t="60136" x="1643063" y="2919413"/>
          <p14:tracePt t="60146" x="1643063" y="2927350"/>
          <p14:tracePt t="60150" x="1635125" y="2927350"/>
          <p14:tracePt t="60156" x="1635125" y="2935288"/>
          <p14:tracePt t="60166" x="1635125" y="2943225"/>
          <p14:tracePt t="60168" x="1627188" y="2943225"/>
          <p14:tracePt t="60174" x="1627188" y="2951163"/>
          <p14:tracePt t="60180" x="1627188" y="2959100"/>
          <p14:tracePt t="60186" x="1627188" y="2967038"/>
          <p14:tracePt t="60188" x="1619250" y="2967038"/>
          <p14:tracePt t="60190" x="1619250" y="2974975"/>
          <p14:tracePt t="60196" x="1619250" y="2982913"/>
          <p14:tracePt t="60200" x="1619250" y="2990850"/>
          <p14:tracePt t="60204" x="1619250" y="2998788"/>
          <p14:tracePt t="60212" x="1619250" y="3006725"/>
          <p14:tracePt t="60214" x="1611313" y="3014663"/>
          <p14:tracePt t="60218" x="1611313" y="3022600"/>
          <p14:tracePt t="60222" x="1611313" y="3030538"/>
          <p14:tracePt t="60226" x="1611313" y="3038475"/>
          <p14:tracePt t="60230" x="1611313" y="3046413"/>
          <p14:tracePt t="60234" x="1611313" y="3054350"/>
          <p14:tracePt t="60238" x="1611313" y="3062288"/>
          <p14:tracePt t="60243" x="1611313" y="3070225"/>
          <p14:tracePt t="60246" x="1611313" y="3078163"/>
          <p14:tracePt t="60250" x="1611313" y="3086100"/>
          <p14:tracePt t="60254" x="1611313" y="3094038"/>
          <p14:tracePt t="60261" x="1611313" y="3101975"/>
          <p14:tracePt t="60262" x="1603375" y="3109913"/>
          <p14:tracePt t="60266" x="1603375" y="3117850"/>
          <p14:tracePt t="60272" x="1603375" y="3125788"/>
          <p14:tracePt t="60277" x="1603375" y="3133725"/>
          <p14:tracePt t="60282" x="1603375" y="3141663"/>
          <p14:tracePt t="60288" x="1603375" y="3149600"/>
          <p14:tracePt t="60295" x="1603375" y="3157538"/>
          <p14:tracePt t="60300" x="1603375" y="3165475"/>
          <p14:tracePt t="60304" x="1603375" y="3173413"/>
          <p14:tracePt t="60313" x="1603375" y="3181350"/>
          <p14:tracePt t="60315" x="1603375" y="3189288"/>
          <p14:tracePt t="60318" x="1603375" y="3197225"/>
          <p14:tracePt t="60322" x="1603375" y="3205163"/>
          <p14:tracePt t="60328" x="1595438" y="3213100"/>
          <p14:tracePt t="60332" x="1595438" y="3221038"/>
          <p14:tracePt t="60338" x="1595438" y="3228975"/>
          <p14:tracePt t="60345" x="1595438" y="3236913"/>
          <p14:tracePt t="60350" x="1595438" y="3244850"/>
          <p14:tracePt t="60354" x="1595438" y="3252788"/>
          <p14:tracePt t="60361" x="1595438" y="3262313"/>
          <p14:tracePt t="60364" x="1595438" y="3270250"/>
          <p14:tracePt t="60366" x="1587500" y="3270250"/>
          <p14:tracePt t="60368" x="1587500" y="3278188"/>
          <p14:tracePt t="60372" x="1587500" y="3286125"/>
          <p14:tracePt t="60377" x="1587500" y="3294063"/>
          <p14:tracePt t="60380" x="1587500" y="3302000"/>
          <p14:tracePt t="60386" x="1587500" y="3309938"/>
          <p14:tracePt t="60390" x="1579563" y="3317875"/>
          <p14:tracePt t="60396" x="1579563" y="3325813"/>
          <p14:tracePt t="60402" x="1579563" y="3333750"/>
          <p14:tracePt t="60411" x="1579563" y="3341688"/>
          <p14:tracePt t="60418" x="1579563" y="3349625"/>
          <p14:tracePt t="60430" x="1579563" y="3357563"/>
          <p14:tracePt t="60448" x="1579563" y="3365500"/>
          <p14:tracePt t="60464" x="1579563" y="3373438"/>
          <p14:tracePt t="60486" x="1579563" y="3381375"/>
          <p14:tracePt t="60544" x="1579563" y="3389313"/>
          <p14:tracePt t="60625" x="1587500" y="3389313"/>
          <p14:tracePt t="60632" x="1595438" y="3389313"/>
          <p14:tracePt t="60638" x="1603375" y="3389313"/>
          <p14:tracePt t="60643" x="1611313" y="3389313"/>
          <p14:tracePt t="60646" x="1619250" y="3389313"/>
          <p14:tracePt t="60650" x="1627188" y="3389313"/>
          <p14:tracePt t="60652" x="1635125" y="3389313"/>
          <p14:tracePt t="60656" x="1643063" y="3389313"/>
          <p14:tracePt t="60661" x="1658938" y="3389313"/>
          <p14:tracePt t="60664" x="1666875" y="3397250"/>
          <p14:tracePt t="60666" x="1674813" y="3397250"/>
          <p14:tracePt t="60668" x="1682750" y="3397250"/>
          <p14:tracePt t="60670" x="1682750" y="3389313"/>
          <p14:tracePt t="60672" x="1690688" y="3397250"/>
          <p14:tracePt t="60674" x="1698625" y="3397250"/>
          <p14:tracePt t="60679" x="1706563" y="3397250"/>
          <p14:tracePt t="60680" x="1714500" y="3397250"/>
          <p14:tracePt t="60684" x="1722438" y="3397250"/>
          <p14:tracePt t="60688" x="1730375" y="3397250"/>
          <p14:tracePt t="60696" x="1738313" y="3397250"/>
          <p14:tracePt t="60700" x="1746250" y="3397250"/>
          <p14:tracePt t="61246" x="1754188" y="3397250"/>
          <p14:tracePt t="61752" x="1754188" y="3389313"/>
          <p14:tracePt t="61759" x="1762125" y="3389313"/>
          <p14:tracePt t="62024" x="1770063" y="3389313"/>
          <p14:tracePt t="62030" x="1770063" y="3381375"/>
          <p14:tracePt t="62298" x="1778000" y="3381375"/>
          <p14:tracePt t="62691" x="1778000" y="3373438"/>
          <p14:tracePt t="62698" x="1785938" y="3373438"/>
          <p14:tracePt t="62701" x="1785938" y="3365500"/>
          <p14:tracePt t="62712" x="1793875" y="3357563"/>
          <p14:tracePt t="62716" x="1801813" y="3349625"/>
          <p14:tracePt t="62720" x="1809750" y="3349625"/>
          <p14:tracePt t="62722" x="1809750" y="3341688"/>
          <p14:tracePt t="62728" x="1817688" y="3341688"/>
          <p14:tracePt t="62730" x="1817688" y="3333750"/>
          <p14:tracePt t="62732" x="1825625" y="3333750"/>
          <p14:tracePt t="62734" x="1825625" y="3325813"/>
          <p14:tracePt t="62738" x="1833563" y="3325813"/>
          <p14:tracePt t="62740" x="1833563" y="3317875"/>
          <p14:tracePt t="62743" x="1841500" y="3317875"/>
          <p14:tracePt t="62749" x="1849438" y="3309938"/>
          <p14:tracePt t="62751" x="1849438" y="3302000"/>
          <p14:tracePt t="62752" x="1857375" y="3302000"/>
          <p14:tracePt t="62754" x="1857375" y="3294063"/>
          <p14:tracePt t="62760" x="1865313" y="3286125"/>
          <p14:tracePt t="62764" x="1873250" y="3286125"/>
          <p14:tracePt t="62766" x="1873250" y="3278188"/>
          <p14:tracePt t="62768" x="1881188" y="3278188"/>
          <p14:tracePt t="62772" x="1881188" y="3270250"/>
          <p14:tracePt t="62774" x="1889125" y="3270250"/>
          <p14:tracePt t="62780" x="1897063" y="3262313"/>
          <p14:tracePt t="62784" x="1897063" y="3252788"/>
          <p14:tracePt t="62786" x="1905000" y="3252788"/>
          <p14:tracePt t="62788" x="1905000" y="3244850"/>
          <p14:tracePt t="62790" x="1912938" y="3244850"/>
          <p14:tracePt t="62793" x="1912938" y="3236913"/>
          <p14:tracePt t="62797" x="1930400" y="3236913"/>
          <p14:tracePt t="62798" x="1930400" y="3228975"/>
          <p14:tracePt t="62800" x="1938338" y="3228975"/>
          <p14:tracePt t="62802" x="1946275" y="3221038"/>
          <p14:tracePt t="62806" x="1954213" y="3213100"/>
          <p14:tracePt t="62812" x="1970088" y="3205163"/>
          <p14:tracePt t="62815" x="1978025" y="3197225"/>
          <p14:tracePt t="62818" x="1985963" y="3189288"/>
          <p14:tracePt t="62820" x="1993900" y="3189288"/>
          <p14:tracePt t="62822" x="1993900" y="3181350"/>
          <p14:tracePt t="62824" x="2001838" y="3181350"/>
          <p14:tracePt t="62830" x="2009775" y="3173413"/>
          <p14:tracePt t="62832" x="2017713" y="3165475"/>
          <p14:tracePt t="62836" x="2025650" y="3165475"/>
          <p14:tracePt t="62838" x="2033588" y="3157538"/>
          <p14:tracePt t="62845" x="2049463" y="3149600"/>
          <p14:tracePt t="62848" x="2057400" y="3133725"/>
          <p14:tracePt t="62850" x="2065338" y="3133725"/>
          <p14:tracePt t="62852" x="2065338" y="3125788"/>
          <p14:tracePt t="62854" x="2073275" y="3125788"/>
          <p14:tracePt t="62856" x="2081213" y="3117850"/>
          <p14:tracePt t="62861" x="2089150" y="3101975"/>
          <p14:tracePt t="62864" x="2097088" y="3094038"/>
          <p14:tracePt t="62866" x="2105025" y="3086100"/>
          <p14:tracePt t="62868" x="2112963" y="3086100"/>
          <p14:tracePt t="62870" x="2120900" y="3078163"/>
          <p14:tracePt t="62872" x="2120900" y="3070225"/>
          <p14:tracePt t="62874" x="2128838" y="3070225"/>
          <p14:tracePt t="62877" x="2136775" y="3062288"/>
          <p14:tracePt t="62880" x="2152650" y="3054350"/>
          <p14:tracePt t="62882" x="2152650" y="3046413"/>
          <p14:tracePt t="62884" x="2160588" y="3038475"/>
          <p14:tracePt t="62886" x="2168525" y="3030538"/>
          <p14:tracePt t="62888" x="2176463" y="3030538"/>
          <p14:tracePt t="62890" x="2184400" y="3022600"/>
          <p14:tracePt t="62894" x="2192338" y="3014663"/>
          <p14:tracePt t="62899" x="2208213" y="3006725"/>
          <p14:tracePt t="62900" x="2208213" y="2998788"/>
          <p14:tracePt t="62902" x="2216150" y="2998788"/>
          <p14:tracePt t="62904" x="2224088" y="2990850"/>
          <p14:tracePt t="62910" x="2239963" y="2982913"/>
          <p14:tracePt t="62915" x="2247900" y="2974975"/>
          <p14:tracePt t="62916" x="2247900" y="2967038"/>
          <p14:tracePt t="62918" x="2255838" y="2967038"/>
          <p14:tracePt t="62920" x="2255838" y="2959100"/>
          <p14:tracePt t="62922" x="2265363" y="2959100"/>
          <p14:tracePt t="62927" x="2273300" y="2951163"/>
          <p14:tracePt t="62930" x="2281238" y="2943225"/>
          <p14:tracePt t="62934" x="2289175" y="2935288"/>
          <p14:tracePt t="62938" x="2297113" y="2927350"/>
          <p14:tracePt t="62940" x="2305050" y="2927350"/>
          <p14:tracePt t="62943" x="2305050" y="2919413"/>
          <p14:tracePt t="62948" x="2320925" y="2909888"/>
          <p14:tracePt t="62950" x="2328863" y="2901950"/>
          <p14:tracePt t="62954" x="2336800" y="2901950"/>
          <p14:tracePt t="62956" x="2336800" y="2894013"/>
          <p14:tracePt t="62960" x="2344738" y="2894013"/>
          <p14:tracePt t="62964" x="2352675" y="2886075"/>
          <p14:tracePt t="62966" x="2360613" y="2886075"/>
          <p14:tracePt t="62968" x="2368550" y="2878138"/>
          <p14:tracePt t="62972" x="2376488" y="2878138"/>
          <p14:tracePt t="62977" x="2384425" y="2870200"/>
          <p14:tracePt t="62994" x="2432050" y="2854325"/>
          <p14:tracePt t="62997" x="2439988" y="2854325"/>
          <p14:tracePt t="62999" x="2447925" y="2854325"/>
          <p14:tracePt t="63001" x="2455863" y="2854325"/>
          <p14:tracePt t="63002" x="2463800" y="2854325"/>
          <p14:tracePt t="63004" x="2471738" y="2846388"/>
          <p14:tracePt t="63006" x="2479675" y="2846388"/>
          <p14:tracePt t="63010" x="2487613" y="2846388"/>
          <p14:tracePt t="63014" x="2495550" y="2846388"/>
          <p14:tracePt t="63014" x="2503488" y="2846388"/>
          <p14:tracePt t="63016" x="2511425" y="2846388"/>
          <p14:tracePt t="63018" x="2519363" y="2846388"/>
          <p14:tracePt t="63022" x="2527300" y="2838450"/>
          <p14:tracePt t="63024" x="2535238" y="2838450"/>
          <p14:tracePt t="63030" x="2543175" y="2838450"/>
          <p14:tracePt t="63030" x="2551113" y="2838450"/>
          <p14:tracePt t="63034" x="2559050" y="2838450"/>
          <p14:tracePt t="63036" x="2566988" y="2838450"/>
          <p14:tracePt t="63040" x="2574925" y="2838450"/>
          <p14:tracePt t="63045" x="2582863" y="2830513"/>
          <p14:tracePt t="63047" x="2590800" y="2830513"/>
          <p14:tracePt t="63050" x="2598738" y="2830513"/>
          <p14:tracePt t="63052" x="2606675" y="2830513"/>
          <p14:tracePt t="63056" x="2616200" y="2830513"/>
          <p14:tracePt t="63060" x="2632075" y="2822575"/>
          <p14:tracePt t="63064" x="2640013" y="2822575"/>
          <p14:tracePt t="63066" x="2647950" y="2822575"/>
          <p14:tracePt t="63068" x="2655888" y="2822575"/>
          <p14:tracePt t="63070" x="2663825" y="2822575"/>
          <p14:tracePt t="63072" x="2671763" y="2822575"/>
          <p14:tracePt t="63074" x="2679700" y="2822575"/>
          <p14:tracePt t="63079" x="2695575" y="2822575"/>
          <p14:tracePt t="63080" x="2703513" y="2822575"/>
          <p14:tracePt t="63082" x="2719388" y="2822575"/>
          <p14:tracePt t="63084" x="2727325" y="2822575"/>
          <p14:tracePt t="63086" x="2735263" y="2822575"/>
          <p14:tracePt t="63088" x="2743200" y="2814638"/>
          <p14:tracePt t="63090" x="2759075" y="2814638"/>
          <p14:tracePt t="63095" x="2774950" y="2814638"/>
          <p14:tracePt t="63097" x="2790825" y="2814638"/>
          <p14:tracePt t="63098" x="2798763" y="2814638"/>
          <p14:tracePt t="63100" x="2814638" y="2814638"/>
          <p14:tracePt t="63102" x="2822575" y="2814638"/>
          <p14:tracePt t="63104" x="2830513" y="2814638"/>
          <p14:tracePt t="63106" x="2846388" y="2814638"/>
          <p14:tracePt t="63112" x="2870200" y="2814638"/>
          <p14:tracePt t="63113" x="2886075" y="2814638"/>
          <p14:tracePt t="63114" x="2894013" y="2814638"/>
          <p14:tracePt t="63116" x="2909888" y="2814638"/>
          <p14:tracePt t="63118" x="2917825" y="2814638"/>
          <p14:tracePt t="63120" x="2933700" y="2822575"/>
          <p14:tracePt t="63122" x="2941638" y="2822575"/>
          <p14:tracePt t="63124" x="2957513" y="2822575"/>
          <p14:tracePt t="63128" x="2982913" y="2822575"/>
          <p14:tracePt t="63130" x="2998788" y="2822575"/>
          <p14:tracePt t="63132" x="3006725" y="2822575"/>
          <p14:tracePt t="63134" x="3022600" y="2830513"/>
          <p14:tracePt t="63136" x="3038475" y="2830513"/>
          <p14:tracePt t="63138" x="3046413" y="2830513"/>
          <p14:tracePt t="63140" x="3062288" y="2830513"/>
          <p14:tracePt t="63145" x="3094038" y="2830513"/>
          <p14:tracePt t="63148" x="3117850" y="2830513"/>
          <p14:tracePt t="63150" x="3133725" y="2830513"/>
          <p14:tracePt t="63152" x="3149600" y="2830513"/>
          <p14:tracePt t="63154" x="3165475" y="2830513"/>
          <p14:tracePt t="63156" x="3173413" y="2830513"/>
          <p14:tracePt t="63161" x="3205163" y="2830513"/>
          <p14:tracePt t="63163" x="3221038" y="2830513"/>
          <p14:tracePt t="63164" x="3228975" y="2838450"/>
          <p14:tracePt t="63166" x="3244850" y="2838450"/>
          <p14:tracePt t="63168" x="3252788" y="2838450"/>
          <p14:tracePt t="63170" x="3268663" y="2838450"/>
          <p14:tracePt t="63172" x="3276600" y="2838450"/>
          <p14:tracePt t="63174" x="3292475" y="2838450"/>
          <p14:tracePt t="63179" x="3308350" y="2838450"/>
          <p14:tracePt t="63180" x="3325813" y="2838450"/>
          <p14:tracePt t="63182" x="3333750" y="2838450"/>
          <p14:tracePt t="63184" x="3341688" y="2838450"/>
          <p14:tracePt t="63186" x="3349625" y="2838450"/>
          <p14:tracePt t="63188" x="3357563" y="2838450"/>
          <p14:tracePt t="63190" x="3365500" y="2838450"/>
          <p14:tracePt t="63194" x="3373438" y="2838450"/>
          <p14:tracePt t="63198" x="3381375" y="2838450"/>
          <p14:tracePt t="63202" x="3389313" y="2838450"/>
          <p14:tracePt t="63212" x="3397250" y="2838450"/>
          <p14:tracePt t="63406" x="3389313" y="2838450"/>
          <p14:tracePt t="63416" x="3389313" y="2846388"/>
          <p14:tracePt t="63424" x="3381375" y="2846388"/>
          <p14:tracePt t="63428" x="3381375" y="2854325"/>
          <p14:tracePt t="63438" x="3373438" y="2854325"/>
          <p14:tracePt t="63444" x="3373438" y="2862263"/>
          <p14:tracePt t="63456" x="3365500" y="2862263"/>
          <p14:tracePt t="63462" x="3365500" y="2870200"/>
          <p14:tracePt t="63474" x="3357563" y="2870200"/>
          <p14:tracePt t="63488" x="3357563" y="2878138"/>
          <p14:tracePt t="63496" x="3349625" y="2878138"/>
          <p14:tracePt t="63506" x="3341688" y="2878138"/>
          <p14:tracePt t="63511" x="3341688" y="2886075"/>
          <p14:tracePt t="63514" x="3333750" y="2886075"/>
          <p14:tracePt t="63520" x="3325813" y="2886075"/>
          <p14:tracePt t="63522" x="3325813" y="2894013"/>
          <p14:tracePt t="63524" x="3317875" y="2894013"/>
          <p14:tracePt t="63530" x="3308350" y="2894013"/>
          <p14:tracePt t="63534" x="3308350" y="2901950"/>
          <p14:tracePt t="63536" x="3300413" y="2901950"/>
          <p14:tracePt t="63540" x="3292475" y="2901950"/>
          <p14:tracePt t="63546" x="3284538" y="2901950"/>
          <p14:tracePt t="63550" x="3276600" y="2901950"/>
          <p14:tracePt t="63559" x="3268663" y="2901950"/>
          <p14:tracePt t="63562" x="3268663" y="2909888"/>
          <p14:tracePt t="63566" x="3260725" y="2909888"/>
          <p14:tracePt t="63659" x="3252788" y="2909888"/>
          <p14:tracePt t="63676" x="3252788" y="2901950"/>
          <p14:tracePt t="63686" x="3244850" y="2901950"/>
          <p14:tracePt t="66514" x="3244850" y="2909888"/>
          <p14:tracePt t="66736" x="3252788" y="2909888"/>
          <p14:tracePt t="66762" x="3260725" y="2909888"/>
          <p14:tracePt t="66774" x="3268663" y="2909888"/>
          <p14:tracePt t="66780" x="3276600" y="2909888"/>
          <p14:tracePt t="66786" x="3284538" y="2909888"/>
          <p14:tracePt t="66790" x="3292475" y="2909888"/>
          <p14:tracePt t="66795" x="3300413" y="2909888"/>
          <p14:tracePt t="66798" x="3308350" y="2909888"/>
          <p14:tracePt t="66800" x="3317875" y="2909888"/>
          <p14:tracePt t="66804" x="3325813" y="2909888"/>
          <p14:tracePt t="66806" x="3333750" y="2909888"/>
          <p14:tracePt t="66810" x="3341688" y="2909888"/>
          <p14:tracePt t="66814" x="3349625" y="2909888"/>
          <p14:tracePt t="66816" x="3357563" y="2909888"/>
          <p14:tracePt t="66820" x="3365500" y="2909888"/>
          <p14:tracePt t="66824" x="3373438" y="2909888"/>
          <p14:tracePt t="66830" x="3381375" y="2909888"/>
          <p14:tracePt t="66834" x="3389313" y="2909888"/>
          <p14:tracePt t="66838" x="3397250" y="2909888"/>
          <p14:tracePt t="66844" x="3405188" y="2909888"/>
          <p14:tracePt t="66850" x="3413125" y="2909888"/>
          <p14:tracePt t="66854" x="3413125" y="2919413"/>
          <p14:tracePt t="66861" x="3421063" y="2919413"/>
          <p14:tracePt t="66940" x="3429000" y="2919413"/>
          <p14:tracePt t="66952" x="3436938" y="2919413"/>
          <p14:tracePt t="66956" x="3436938" y="2909888"/>
          <p14:tracePt t="66961" x="3444875" y="2909888"/>
          <p14:tracePt t="66966" x="3452813" y="2909888"/>
          <p14:tracePt t="66970" x="3460750" y="2909888"/>
          <p14:tracePt t="66980" x="3476625" y="2909888"/>
          <p14:tracePt t="66982" x="3484563" y="2909888"/>
          <p14:tracePt t="66986" x="3492500" y="2909888"/>
          <p14:tracePt t="66988" x="3500438" y="2909888"/>
          <p14:tracePt t="66994" x="3508375" y="2909888"/>
          <p14:tracePt t="66997" x="3516313" y="2909888"/>
          <p14:tracePt t="66998" x="3524250" y="2909888"/>
          <p14:tracePt t="67002" x="3532188" y="2909888"/>
          <p14:tracePt t="67006" x="3540125" y="2909888"/>
          <p14:tracePt t="67008" x="3548063" y="2909888"/>
          <p14:tracePt t="67012" x="3556000" y="2909888"/>
          <p14:tracePt t="67014" x="3563938" y="2909888"/>
          <p14:tracePt t="67016" x="3571875" y="2909888"/>
          <p14:tracePt t="67020" x="3579813" y="2909888"/>
          <p14:tracePt t="67022" x="3587750" y="2909888"/>
          <p14:tracePt t="67029" x="3603625" y="2909888"/>
          <p14:tracePt t="67030" x="3611563" y="2909888"/>
          <p14:tracePt t="67034" x="3619500" y="2909888"/>
          <p14:tracePt t="67036" x="3627438" y="2909888"/>
          <p14:tracePt t="67040" x="3635375" y="2901950"/>
          <p14:tracePt t="67045" x="3643313" y="2901950"/>
          <p14:tracePt t="67050" x="3651250" y="2901950"/>
          <p14:tracePt t="67056" x="3660775" y="2901950"/>
          <p14:tracePt t="67066" x="3668713" y="2901950"/>
          <p14:tracePt t="67086" x="3676650" y="2901950"/>
          <p14:tracePt t="67090" x="3676650" y="2894013"/>
          <p14:tracePt t="67120" x="3676650" y="2886075"/>
          <p14:tracePt t="67124" x="3684588" y="2886075"/>
          <p14:tracePt t="67130" x="3684588" y="2878138"/>
          <p14:tracePt t="67134" x="3692525" y="2870200"/>
          <p14:tracePt t="67138" x="3692525" y="2862263"/>
          <p14:tracePt t="67145" x="3700463" y="2854325"/>
          <p14:tracePt t="67147" x="3700463" y="2846388"/>
          <p14:tracePt t="67150" x="3708400" y="2838450"/>
          <p14:tracePt t="67152" x="3708400" y="2830513"/>
          <p14:tracePt t="67154" x="3708400" y="2822575"/>
          <p14:tracePt t="67156" x="3716338" y="2814638"/>
          <p14:tracePt t="67158" x="3716338" y="2806700"/>
          <p14:tracePt t="67161" x="3724275" y="2798763"/>
          <p14:tracePt t="67164" x="3724275" y="2790825"/>
          <p14:tracePt t="67166" x="3732213" y="2782888"/>
          <p14:tracePt t="67168" x="3732213" y="2774950"/>
          <p14:tracePt t="67170" x="3732213" y="2767013"/>
          <p14:tracePt t="67174" x="3740150" y="2759075"/>
          <p14:tracePt t="67179" x="3740150" y="2743200"/>
          <p14:tracePt t="67181" x="3740150" y="2735263"/>
          <p14:tracePt t="67184" x="3748088" y="2727325"/>
          <p14:tracePt t="67186" x="3748088" y="2719388"/>
          <p14:tracePt t="67188" x="3748088" y="2711450"/>
          <p14:tracePt t="67190" x="3756025" y="2703513"/>
          <p14:tracePt t="67194" x="3756025" y="2687638"/>
          <p14:tracePt t="67197" x="3763963" y="2671763"/>
          <p14:tracePt t="67198" x="3763963" y="2663825"/>
          <p14:tracePt t="67200" x="3763963" y="2655888"/>
          <p14:tracePt t="67202" x="3763963" y="2647950"/>
          <p14:tracePt t="67204" x="3771900" y="2640013"/>
          <p14:tracePt t="67206" x="3771900" y="2632075"/>
          <p14:tracePt t="67208" x="3771900" y="2616200"/>
          <p14:tracePt t="67212" x="3779838" y="2600325"/>
          <p14:tracePt t="67214" x="3779838" y="2584450"/>
          <p14:tracePt t="67216" x="3779838" y="2576513"/>
          <p14:tracePt t="67218" x="3787775" y="2559050"/>
          <p14:tracePt t="67220" x="3787775" y="2543175"/>
          <p14:tracePt t="67222" x="3787775" y="2535238"/>
          <p14:tracePt t="67224" x="3787775" y="2527300"/>
          <p14:tracePt t="67229" x="3795713" y="2503488"/>
          <p14:tracePt t="67231" x="3795713" y="2487613"/>
          <p14:tracePt t="67232" x="3795713" y="2479675"/>
          <p14:tracePt t="67234" x="3795713" y="2463800"/>
          <p14:tracePt t="67236" x="3795713" y="2455863"/>
          <p14:tracePt t="67238" x="3803650" y="2447925"/>
          <p14:tracePt t="67240" x="3803650" y="2432050"/>
          <p14:tracePt t="67243" x="3803650" y="2424113"/>
          <p14:tracePt t="67247" x="3803650" y="2408238"/>
          <p14:tracePt t="67248" x="3803650" y="2400300"/>
          <p14:tracePt t="67250" x="3803650" y="2384425"/>
          <p14:tracePt t="67254" x="3803650" y="2376488"/>
          <p14:tracePt t="67256" x="3803650" y="2360613"/>
          <p14:tracePt t="67258" x="3803650" y="2352675"/>
          <p14:tracePt t="67262" x="3811588" y="2336800"/>
          <p14:tracePt t="67266" x="3811588" y="2328863"/>
          <p14:tracePt t="67268" x="3811588" y="2320925"/>
          <p14:tracePt t="67270" x="3811588" y="2312988"/>
          <p14:tracePt t="67272" x="3811588" y="2305050"/>
          <p14:tracePt t="67276" x="3811588" y="2297113"/>
          <p14:tracePt t="67280" x="3811588" y="2281238"/>
          <p14:tracePt t="67284" x="3811588" y="2273300"/>
          <p14:tracePt t="67288" x="3811588" y="2265363"/>
          <p14:tracePt t="67294" x="3811588" y="2257425"/>
          <p14:tracePt t="67296" x="3811588" y="2249488"/>
          <p14:tracePt t="67302" x="3811588" y="2241550"/>
          <p14:tracePt t="67310" x="3811588" y="2233613"/>
          <p14:tracePt t="67318" x="3811588" y="2224088"/>
          <p14:tracePt t="67334" x="3811588" y="2216150"/>
          <p14:tracePt t="67346" x="3811588" y="2208213"/>
          <p14:tracePt t="67354" x="3811588" y="2200275"/>
          <p14:tracePt t="67360" x="3811588" y="2192338"/>
          <p14:tracePt t="67366" x="3811588" y="2184400"/>
          <p14:tracePt t="67372" x="3811588" y="2176463"/>
          <p14:tracePt t="67378" x="3811588" y="2168525"/>
          <p14:tracePt t="67384" x="3811588" y="2160588"/>
          <p14:tracePt t="67390" x="3811588" y="2152650"/>
          <p14:tracePt t="67396" x="3811588" y="2144713"/>
          <p14:tracePt t="67402" x="3811588" y="2136775"/>
          <p14:tracePt t="67406" x="3811588" y="2128838"/>
          <p14:tracePt t="67412" x="3803650" y="2120900"/>
          <p14:tracePt t="67416" x="3803650" y="2112963"/>
          <p14:tracePt t="67424" x="3803650" y="2105025"/>
          <p14:tracePt t="67432" x="3803650" y="2097088"/>
          <p14:tracePt t="67548" x="3795713" y="2097088"/>
          <p14:tracePt t="67552" x="3795713" y="2105025"/>
          <p14:tracePt t="67554" x="3787775" y="2105025"/>
          <p14:tracePt t="67558" x="3779838" y="2105025"/>
          <p14:tracePt t="67562" x="3771900" y="2112963"/>
          <p14:tracePt t="67568" x="3763963" y="2120900"/>
          <p14:tracePt t="67572" x="3756025" y="2120900"/>
          <p14:tracePt t="67574" x="3756025" y="2128838"/>
          <p14:tracePt t="67577" x="3748088" y="2128838"/>
          <p14:tracePt t="67580" x="3740150" y="2136775"/>
          <p14:tracePt t="67584" x="3732213" y="2144713"/>
          <p14:tracePt t="67588" x="3724275" y="2152650"/>
          <p14:tracePt t="67593" x="3716338" y="2160588"/>
          <p14:tracePt t="67597" x="3708400" y="2160588"/>
          <p14:tracePt t="67598" x="3708400" y="2168525"/>
          <p14:tracePt t="67602" x="3700463" y="2176463"/>
          <p14:tracePt t="67608" x="3700463" y="2184400"/>
          <p14:tracePt t="67612" x="3692525" y="2192338"/>
          <p14:tracePt t="67618" x="3692525" y="2200275"/>
          <p14:tracePt t="67620" x="3684588" y="2200275"/>
          <p14:tracePt t="67624" x="3684588" y="2208213"/>
          <p14:tracePt t="67632" x="3684588" y="2216150"/>
          <p14:tracePt t="67846" x="3684588" y="2224088"/>
          <p14:tracePt t="67862" x="3676650" y="2233613"/>
          <p14:tracePt t="67866" x="3676650" y="2241550"/>
          <p14:tracePt t="67868" x="3676650" y="2249488"/>
          <p14:tracePt t="67870" x="3676650" y="2257425"/>
          <p14:tracePt t="67872" x="3668713" y="2265363"/>
          <p14:tracePt t="67874" x="3668713" y="2273300"/>
          <p14:tracePt t="67877" x="3668713" y="2281238"/>
          <p14:tracePt t="67880" x="3668713" y="2297113"/>
          <p14:tracePt t="67884" x="3668713" y="2305050"/>
          <p14:tracePt t="67886" x="3668713" y="2312988"/>
          <p14:tracePt t="67888" x="3660775" y="2320925"/>
          <p14:tracePt t="67893" x="3660775" y="2328863"/>
          <p14:tracePt t="67895" x="3660775" y="2336800"/>
          <p14:tracePt t="67898" x="3660775" y="2344738"/>
          <p14:tracePt t="67900" x="3660775" y="2352675"/>
          <p14:tracePt t="67904" x="3660775" y="2360613"/>
          <p14:tracePt t="67908" x="3660775" y="2368550"/>
          <p14:tracePt t="67913" x="3660775" y="2376488"/>
          <p14:tracePt t="67916" x="3660775" y="2384425"/>
          <p14:tracePt t="67920" x="3660775" y="2392363"/>
          <p14:tracePt t="67928" x="3660775" y="2400300"/>
          <p14:tracePt t="67945" x="3668713" y="2400300"/>
          <p14:tracePt t="68008" x="3676650" y="2400300"/>
          <p14:tracePt t="68016" x="3684588" y="2400300"/>
          <p14:tracePt t="68020" x="3692525" y="2400300"/>
          <p14:tracePt t="68024" x="3700463" y="2400300"/>
          <p14:tracePt t="68028" x="3708400" y="2400300"/>
          <p14:tracePt t="68030" x="3716338" y="2400300"/>
          <p14:tracePt t="68032" x="3724275" y="2400300"/>
          <p14:tracePt t="68034" x="3732213" y="2400300"/>
          <p14:tracePt t="68036" x="3740150" y="2400300"/>
          <p14:tracePt t="68038" x="3748088" y="2400300"/>
          <p14:tracePt t="68040" x="3756025" y="2400300"/>
          <p14:tracePt t="68044" x="3763963" y="2400300"/>
          <p14:tracePt t="68046" x="3779838" y="2400300"/>
          <p14:tracePt t="68048" x="3795713" y="2400300"/>
          <p14:tracePt t="68050" x="3803650" y="2400300"/>
          <p14:tracePt t="68052" x="3811588" y="2400300"/>
          <p14:tracePt t="68054" x="3827463" y="2400300"/>
          <p14:tracePt t="68056" x="3835400" y="2400300"/>
          <p14:tracePt t="68058" x="3851275" y="2400300"/>
          <p14:tracePt t="68062" x="3875088" y="2400300"/>
          <p14:tracePt t="68064" x="3890963" y="2400300"/>
          <p14:tracePt t="68066" x="3906838" y="2400300"/>
          <p14:tracePt t="68068" x="3914775" y="2400300"/>
          <p14:tracePt t="68070" x="3938588" y="2400300"/>
          <p14:tracePt t="68072" x="3946525" y="2400300"/>
          <p14:tracePt t="68074" x="3962400" y="2400300"/>
          <p14:tracePt t="68078" x="3994150" y="2400300"/>
          <p14:tracePt t="68080" x="4019550" y="2400300"/>
          <p14:tracePt t="68082" x="4027488" y="2408238"/>
          <p14:tracePt t="68084" x="4051300" y="2408238"/>
          <p14:tracePt t="68086" x="4067175" y="2408238"/>
          <p14:tracePt t="68088" x="4083050" y="2408238"/>
          <p14:tracePt t="68090" x="4106863" y="2408238"/>
          <p14:tracePt t="68094" x="4122738" y="2416175"/>
          <p14:tracePt t="68096" x="4162425" y="2416175"/>
          <p14:tracePt t="68098" x="4178300" y="2416175"/>
          <p14:tracePt t="68100" x="4202113" y="2424113"/>
          <p14:tracePt t="68102" x="4217988" y="2424113"/>
          <p14:tracePt t="68104" x="4241800" y="2424113"/>
          <p14:tracePt t="68106" x="4265613" y="2424113"/>
          <p14:tracePt t="68108" x="4289425" y="2432050"/>
          <p14:tracePt t="68111" x="4313238" y="2432050"/>
          <p14:tracePt t="68114" x="4362450" y="2432050"/>
          <p14:tracePt t="68116" x="4378325" y="2439988"/>
          <p14:tracePt t="68118" x="4402138" y="2439988"/>
          <p14:tracePt t="68120" x="4433888" y="2439988"/>
          <p14:tracePt t="68122" x="4449763" y="2439988"/>
          <p14:tracePt t="68124" x="4473575" y="2439988"/>
          <p14:tracePt t="68128" x="4513263" y="2439988"/>
          <p14:tracePt t="68130" x="4545013" y="2439988"/>
          <p14:tracePt t="68132" x="4560888" y="2447925"/>
          <p14:tracePt t="68134" x="4576763" y="2447925"/>
          <p14:tracePt t="68136" x="4600575" y="2447925"/>
          <p14:tracePt t="68138" x="4624388" y="2455863"/>
          <p14:tracePt t="68140" x="4648200" y="2455863"/>
          <p14:tracePt t="68143" x="4664075" y="2455863"/>
          <p14:tracePt t="68147" x="4705350" y="2455863"/>
          <p14:tracePt t="68148" x="4721225" y="2455863"/>
          <p14:tracePt t="68150" x="4745038" y="2455863"/>
          <p14:tracePt t="68152" x="4760913" y="2455863"/>
          <p14:tracePt t="68154" x="4784725" y="2455863"/>
          <p14:tracePt t="68156" x="4800600" y="2455863"/>
          <p14:tracePt t="68158" x="4816475" y="2463800"/>
          <p14:tracePt t="68162" x="4856163" y="2463800"/>
          <p14:tracePt t="68164" x="4872038" y="2463800"/>
          <p14:tracePt t="68166" x="4895850" y="2463800"/>
          <p14:tracePt t="68168" x="4911725" y="2463800"/>
          <p14:tracePt t="68170" x="4935538" y="2463800"/>
          <p14:tracePt t="68172" x="4943475" y="2463800"/>
          <p14:tracePt t="68174" x="4967288" y="2463800"/>
          <p14:tracePt t="68177" x="4983163" y="2463800"/>
          <p14:tracePt t="68180" x="5014913" y="2463800"/>
          <p14:tracePt t="68182" x="5030788" y="2463800"/>
          <p14:tracePt t="68184" x="5046663" y="2471738"/>
          <p14:tracePt t="68186" x="5064125" y="2471738"/>
          <p14:tracePt t="68188" x="5080000" y="2471738"/>
          <p14:tracePt t="68191" x="5095875" y="2463800"/>
          <p14:tracePt t="68196" x="5127625" y="2463800"/>
          <p14:tracePt t="68198" x="5143500" y="2463800"/>
          <p14:tracePt t="68200" x="5159375" y="2463800"/>
          <p14:tracePt t="68202" x="5167313" y="2463800"/>
          <p14:tracePt t="68204" x="5183188" y="2463800"/>
          <p14:tracePt t="68206" x="5191125" y="2463800"/>
          <p14:tracePt t="68208" x="5199063" y="2463800"/>
          <p14:tracePt t="68212" x="5222875" y="2463800"/>
          <p14:tracePt t="68214" x="5230813" y="2463800"/>
          <p14:tracePt t="68216" x="5246688" y="2463800"/>
          <p14:tracePt t="68218" x="5254625" y="2463800"/>
          <p14:tracePt t="68220" x="5262563" y="2463800"/>
          <p14:tracePt t="68222" x="5270500" y="2463800"/>
          <p14:tracePt t="68224" x="5278438" y="2463800"/>
          <p14:tracePt t="68228" x="5294313" y="2463800"/>
          <p14:tracePt t="68230" x="5310188" y="2463800"/>
          <p14:tracePt t="68232" x="5318125" y="2463800"/>
          <p14:tracePt t="68234" x="5326063" y="2463800"/>
          <p14:tracePt t="68236" x="5334000" y="2463800"/>
          <p14:tracePt t="68238" x="5341938" y="2463800"/>
          <p14:tracePt t="68240" x="5357813" y="2455863"/>
          <p14:tracePt t="68245" x="5373688" y="2455863"/>
          <p14:tracePt t="68247" x="5381625" y="2455863"/>
          <p14:tracePt t="68248" x="5389563" y="2455863"/>
          <p14:tracePt t="68250" x="5397500" y="2455863"/>
          <p14:tracePt t="68252" x="5407025" y="2455863"/>
          <p14:tracePt t="68254" x="5414963" y="2455863"/>
          <p14:tracePt t="68256" x="5430838" y="2455863"/>
          <p14:tracePt t="68258" x="5438775" y="2455863"/>
          <p14:tracePt t="68261" x="5446713" y="2455863"/>
          <p14:tracePt t="68263" x="5454650" y="2447925"/>
          <p14:tracePt t="68264" x="5462588" y="2447925"/>
          <p14:tracePt t="68266" x="5470525" y="2447925"/>
          <p14:tracePt t="68268" x="5478463" y="2447925"/>
          <p14:tracePt t="68270" x="5486400" y="2447925"/>
          <p14:tracePt t="68272" x="5494338" y="2447925"/>
          <p14:tracePt t="68274" x="5502275" y="2447925"/>
          <p14:tracePt t="68277" x="5510213" y="2439988"/>
          <p14:tracePt t="68279" x="5518150" y="2439988"/>
          <p14:tracePt t="68280" x="5526088" y="2439988"/>
          <p14:tracePt t="68282" x="5534025" y="2439988"/>
          <p14:tracePt t="68284" x="5541963" y="2432050"/>
          <p14:tracePt t="68286" x="5549900" y="2432050"/>
          <p14:tracePt t="68288" x="5557838" y="2432050"/>
          <p14:tracePt t="68290" x="5573713" y="2424113"/>
          <p14:tracePt t="68293" x="5581650" y="2424113"/>
          <p14:tracePt t="68297" x="5597525" y="2424113"/>
          <p14:tracePt t="68298" x="5605463" y="2416175"/>
          <p14:tracePt t="68300" x="5613400" y="2416175"/>
          <p14:tracePt t="68302" x="5621338" y="2416175"/>
          <p14:tracePt t="68304" x="5637213" y="2416175"/>
          <p14:tracePt t="68306" x="5645150" y="2408238"/>
          <p14:tracePt t="68310" x="5661025" y="2408238"/>
          <p14:tracePt t="68315" x="5684838" y="2400300"/>
          <p14:tracePt t="68316" x="5692775" y="2400300"/>
          <p14:tracePt t="68318" x="5700713" y="2400300"/>
          <p14:tracePt t="68320" x="5716588" y="2400300"/>
          <p14:tracePt t="68322" x="5724525" y="2400300"/>
          <p14:tracePt t="68326" x="5749925" y="2392363"/>
          <p14:tracePt t="68333" x="5781675" y="2392363"/>
          <p14:tracePt t="68335" x="5789613" y="2392363"/>
          <p14:tracePt t="68336" x="5797550" y="2392363"/>
          <p14:tracePt t="68338" x="5813425" y="2392363"/>
          <p14:tracePt t="68340" x="5821363" y="2392363"/>
          <p14:tracePt t="68342" x="5829300" y="2392363"/>
          <p14:tracePt t="68346" x="5853113" y="2384425"/>
          <p14:tracePt t="68348" x="5868988" y="2384425"/>
          <p14:tracePt t="68350" x="5876925" y="2384425"/>
          <p14:tracePt t="68352" x="5892800" y="2384425"/>
          <p14:tracePt t="68354" x="5900738" y="2384425"/>
          <p14:tracePt t="68356" x="5908675" y="2384425"/>
          <p14:tracePt t="68358" x="5924550" y="2384425"/>
          <p14:tracePt t="68361" x="5940425" y="2384425"/>
          <p14:tracePt t="68363" x="5948363" y="2384425"/>
          <p14:tracePt t="68364" x="5956300" y="2384425"/>
          <p14:tracePt t="68366" x="5964238" y="2384425"/>
          <p14:tracePt t="68368" x="5980113" y="2384425"/>
          <p14:tracePt t="68370" x="5988050" y="2384425"/>
          <p14:tracePt t="68372" x="5995988" y="2384425"/>
          <p14:tracePt t="68374" x="6011863" y="2384425"/>
          <p14:tracePt t="68378" x="6027738" y="2384425"/>
          <p14:tracePt t="68380" x="6035675" y="2384425"/>
          <p14:tracePt t="68382" x="6043613" y="2376488"/>
          <p14:tracePt t="68384" x="6051550" y="2376488"/>
          <p14:tracePt t="68386" x="6059488" y="2376488"/>
          <p14:tracePt t="68388" x="6075363" y="2376488"/>
          <p14:tracePt t="68390" x="6083300" y="2376488"/>
          <p14:tracePt t="68395" x="6100763" y="2376488"/>
          <p14:tracePt t="68396" x="6108700" y="2376488"/>
          <p14:tracePt t="68398" x="6116638" y="2376488"/>
          <p14:tracePt t="68400" x="6132513" y="2376488"/>
          <p14:tracePt t="68402" x="6140450" y="2368550"/>
          <p14:tracePt t="68404" x="6148388" y="2368550"/>
          <p14:tracePt t="68406" x="6156325" y="2368550"/>
          <p14:tracePt t="68408" x="6164263" y="2368550"/>
          <p14:tracePt t="68412" x="6180138" y="2368550"/>
          <p14:tracePt t="68414" x="6196013" y="2360613"/>
          <p14:tracePt t="68416" x="6203950" y="2360613"/>
          <p14:tracePt t="68418" x="6211888" y="2360613"/>
          <p14:tracePt t="68420" x="6219825" y="2360613"/>
          <p14:tracePt t="68422" x="6227763" y="2352675"/>
          <p14:tracePt t="68424" x="6235700" y="2352675"/>
          <p14:tracePt t="68427" x="6243638" y="2352675"/>
          <p14:tracePt t="68430" x="6259513" y="2352675"/>
          <p14:tracePt t="68432" x="6267450" y="2352675"/>
          <p14:tracePt t="68434" x="6275388" y="2344738"/>
          <p14:tracePt t="68436" x="6283325" y="2344738"/>
          <p14:tracePt t="68438" x="6291263" y="2344738"/>
          <p14:tracePt t="68440" x="6299200" y="2344738"/>
          <p14:tracePt t="68447" x="6323013" y="2336800"/>
          <p14:tracePt t="68448" x="6330950" y="2336800"/>
          <p14:tracePt t="68450" x="6338888" y="2336800"/>
          <p14:tracePt t="68452" x="6346825" y="2336800"/>
          <p14:tracePt t="68454" x="6354763" y="2336800"/>
          <p14:tracePt t="68456" x="6362700" y="2328863"/>
          <p14:tracePt t="68460" x="6370638" y="2328863"/>
          <p14:tracePt t="68464" x="6386513" y="2320925"/>
          <p14:tracePt t="68466" x="6394450" y="2320925"/>
          <p14:tracePt t="68470" x="6402388" y="2312988"/>
          <p14:tracePt t="68472" x="6410325" y="2312988"/>
          <p14:tracePt t="68474" x="6418263" y="2312988"/>
          <p14:tracePt t="68479" x="6426200" y="2305050"/>
          <p14:tracePt t="68482" x="6434138" y="2305050"/>
          <p14:tracePt t="68484" x="6434138" y="2297113"/>
          <p14:tracePt t="68486" x="6442075" y="2297113"/>
          <p14:tracePt t="68490" x="6451600" y="2297113"/>
          <p14:tracePt t="68496" x="6459538" y="2289175"/>
          <p14:tracePt t="68500" x="6467475" y="2289175"/>
          <p14:tracePt t="68506" x="6467475" y="2281238"/>
          <p14:tracePt t="68512" x="6475413" y="2281238"/>
          <p14:tracePt t="68530" x="6475413" y="2273300"/>
          <p14:tracePt t="68532" x="6483350" y="2273300"/>
          <p14:tracePt t="68564" x="6491288" y="2265363"/>
          <p14:tracePt t="68578" x="6499225" y="2265363"/>
          <p14:tracePt t="68580" x="6499225" y="2257425"/>
          <p14:tracePt t="68590" x="6507163" y="2257425"/>
          <p14:tracePt t="68593" x="6507163" y="2249488"/>
          <p14:tracePt t="68600" x="6515100" y="2249488"/>
          <p14:tracePt t="68602" x="6515100" y="2241550"/>
          <p14:tracePt t="68610" x="6523038" y="2233613"/>
          <p14:tracePt t="68618" x="6530975" y="2224088"/>
          <p14:tracePt t="68630" x="6538913" y="2216150"/>
          <p14:tracePt t="68640" x="6546850" y="2216150"/>
          <p14:tracePt t="68646" x="6546850" y="2208213"/>
          <p14:tracePt t="68662" x="6554788" y="2208213"/>
          <p14:tracePt t="68670" x="6554788" y="2200275"/>
          <p14:tracePt t="68680" x="6562725" y="2200275"/>
          <p14:tracePt t="68684" x="6562725" y="2192338"/>
          <p14:tracePt t="68697" x="6570663" y="2184400"/>
          <p14:tracePt t="68706" x="6578600" y="2176463"/>
          <p14:tracePt t="68718" x="6578600" y="2168525"/>
          <p14:tracePt t="68727" x="6586538" y="2168525"/>
          <p14:tracePt t="68732" x="6586538" y="2160588"/>
          <p14:tracePt t="68743" x="6594475" y="2160588"/>
          <p14:tracePt t="68745" x="6594475" y="2152650"/>
          <p14:tracePt t="68762" x="6594475" y="2144713"/>
          <p14:tracePt t="68868" x="6594475" y="2152650"/>
          <p14:tracePt t="68878" x="6586538" y="2152650"/>
          <p14:tracePt t="68881" x="6586538" y="2160588"/>
          <p14:tracePt t="68886" x="6586538" y="2168525"/>
          <p14:tracePt t="68888" x="6578600" y="2176463"/>
          <p14:tracePt t="68890" x="6578600" y="2184400"/>
          <p14:tracePt t="68896" x="6570663" y="2200275"/>
          <p14:tracePt t="68898" x="6570663" y="2208213"/>
          <p14:tracePt t="68900" x="6562725" y="2216150"/>
          <p14:tracePt t="68902" x="6562725" y="2224088"/>
          <p14:tracePt t="68904" x="6562725" y="2233613"/>
          <p14:tracePt t="68906" x="6562725" y="2241550"/>
          <p14:tracePt t="68908" x="6554788" y="2249488"/>
          <p14:tracePt t="68911" x="6554788" y="2257425"/>
          <p14:tracePt t="68915" x="6554788" y="2273300"/>
          <p14:tracePt t="68916" x="6554788" y="2281238"/>
          <p14:tracePt t="68918" x="6554788" y="2289175"/>
          <p14:tracePt t="68920" x="6554788" y="2297113"/>
          <p14:tracePt t="68922" x="6554788" y="2305050"/>
          <p14:tracePt t="68924" x="6546850" y="2312988"/>
          <p14:tracePt t="68928" x="6546850" y="2328863"/>
          <p14:tracePt t="68932" x="6546850" y="2336800"/>
          <p14:tracePt t="68934" x="6546850" y="2344738"/>
          <p14:tracePt t="68938" x="6546850" y="2352675"/>
          <p14:tracePt t="68940" x="6554788" y="2352675"/>
          <p14:tracePt t="68945" x="6554788" y="2360613"/>
          <p14:tracePt t="68947" x="6554788" y="2368550"/>
          <p14:tracePt t="68950" x="6554788" y="2376488"/>
          <p14:tracePt t="68954" x="6546850" y="2376488"/>
          <p14:tracePt t="68956" x="6546850" y="2384425"/>
          <p14:tracePt t="68961" x="6546850" y="2392363"/>
          <p14:tracePt t="68968" x="6546850" y="2400300"/>
          <p14:tracePt t="68977" x="6546850" y="2408238"/>
          <p14:tracePt t="68994" x="6546850" y="2416175"/>
          <p14:tracePt t="69020" x="6546850" y="2424113"/>
          <p14:tracePt t="69050" x="6554788" y="2424113"/>
          <p14:tracePt t="69059" x="6554788" y="2432050"/>
          <p14:tracePt t="69626" x="6546850" y="2432050"/>
          <p14:tracePt t="69629" x="6546850" y="2439988"/>
          <p14:tracePt t="69636" x="6538913" y="2439988"/>
          <p14:tracePt t="69638" x="6538913" y="2447925"/>
          <p14:tracePt t="69643" x="6530975" y="2447925"/>
          <p14:tracePt t="69648" x="6523038" y="2447925"/>
          <p14:tracePt t="69650" x="6523038" y="2455863"/>
          <p14:tracePt t="69656" x="6515100" y="2455863"/>
          <p14:tracePt t="69660" x="6515100" y="2463800"/>
          <p14:tracePt t="69663" x="6507163" y="2463800"/>
          <p14:tracePt t="69670" x="6499225" y="2463800"/>
          <p14:tracePt t="69674" x="6499225" y="2471738"/>
          <p14:tracePt t="69680" x="6491288" y="2471738"/>
          <p14:tracePt t="69686" x="6483350" y="2471738"/>
          <p14:tracePt t="69690" x="6475413" y="2479675"/>
          <p14:tracePt t="69696" x="6467475" y="2479675"/>
          <p14:tracePt t="69702" x="6459538" y="2479675"/>
          <p14:tracePt t="69706" x="6451600" y="2479675"/>
          <p14:tracePt t="69712" x="6442075" y="2479675"/>
          <p14:tracePt t="69718" x="6434138" y="2479675"/>
          <p14:tracePt t="69724" x="6426200" y="2479675"/>
          <p14:tracePt t="69730" x="6418263" y="2479675"/>
          <p14:tracePt t="69736" x="6410325" y="2479675"/>
          <p14:tracePt t="69740" x="6402388" y="2479675"/>
          <p14:tracePt t="69746" x="6394450" y="2479675"/>
          <p14:tracePt t="69750" x="6386513" y="2471738"/>
          <p14:tracePt t="69754" x="6378575" y="2471738"/>
          <p14:tracePt t="69756" x="6370638" y="2471738"/>
          <p14:tracePt t="69761" x="6362700" y="2471738"/>
          <p14:tracePt t="69763" x="6354763" y="2471738"/>
          <p14:tracePt t="69764" x="6346825" y="2471738"/>
          <p14:tracePt t="69768" x="6338888" y="2463800"/>
          <p14:tracePt t="69770" x="6330950" y="2463800"/>
          <p14:tracePt t="69772" x="6323013" y="2463800"/>
          <p14:tracePt t="69774" x="6315075" y="2463800"/>
          <p14:tracePt t="69780" x="6291263" y="2455863"/>
          <p14:tracePt t="69782" x="6283325" y="2447925"/>
          <p14:tracePt t="69784" x="6275388" y="2447925"/>
          <p14:tracePt t="69786" x="6259513" y="2447925"/>
          <p14:tracePt t="69788" x="6251575" y="2439988"/>
          <p14:tracePt t="69790" x="6243638" y="2439988"/>
          <p14:tracePt t="69793" x="6235700" y="2439988"/>
          <p14:tracePt t="69797" x="6211888" y="2432050"/>
          <p14:tracePt t="69798" x="6203950" y="2424113"/>
          <p14:tracePt t="69800" x="6188075" y="2424113"/>
          <p14:tracePt t="69802" x="6172200" y="2416175"/>
          <p14:tracePt t="69804" x="6164263" y="2416175"/>
          <p14:tracePt t="69806" x="6148388" y="2408238"/>
          <p14:tracePt t="69810" x="6116638" y="2400300"/>
          <p14:tracePt t="69813" x="6100763" y="2400300"/>
          <p14:tracePt t="69815" x="6083300" y="2392363"/>
          <p14:tracePt t="69816" x="6067425" y="2392363"/>
          <p14:tracePt t="69818" x="6051550" y="2384425"/>
          <p14:tracePt t="69820" x="6027738" y="2376488"/>
          <p14:tracePt t="69822" x="6019800" y="2376488"/>
          <p14:tracePt t="69824" x="5995988" y="2368550"/>
          <p14:tracePt t="69828" x="5956300" y="2360613"/>
          <p14:tracePt t="69830" x="5932488" y="2352675"/>
          <p14:tracePt t="69832" x="5916613" y="2352675"/>
          <p14:tracePt t="69834" x="5900738" y="2352675"/>
          <p14:tracePt t="69836" x="5876925" y="2344738"/>
          <p14:tracePt t="69838" x="5853113" y="2344738"/>
          <p14:tracePt t="69840" x="5821363" y="2336800"/>
          <p14:tracePt t="69844" x="5781675" y="2328863"/>
          <p14:tracePt t="69846" x="5749925" y="2320925"/>
          <p14:tracePt t="69848" x="5724525" y="2320925"/>
          <p14:tracePt t="69849" x="5692775" y="2312988"/>
          <p14:tracePt t="69852" x="5676900" y="2312988"/>
          <p14:tracePt t="69853" x="5653088" y="2305050"/>
          <p14:tracePt t="69855" x="5621338" y="2305050"/>
          <p14:tracePt t="69857" x="5597525" y="2297113"/>
          <p14:tracePt t="69859" x="5565775" y="2297113"/>
          <p14:tracePt t="69862" x="5549900" y="2289175"/>
          <p14:tracePt t="69863" x="5526088" y="2289175"/>
          <p14:tracePt t="69865" x="5502275" y="2289175"/>
          <p14:tracePt t="69867" x="5478463" y="2281238"/>
          <p14:tracePt t="69869" x="5446713" y="2281238"/>
          <p14:tracePt t="69871" x="5422900" y="2273300"/>
          <p14:tracePt t="69873" x="5397500" y="2273300"/>
          <p14:tracePt t="69876" x="5381625" y="2273300"/>
          <p14:tracePt t="69878" x="5357813" y="2265363"/>
          <p14:tracePt t="69879" x="5326063" y="2265363"/>
          <p14:tracePt t="69881" x="5310188" y="2265363"/>
          <p14:tracePt t="69883" x="5294313" y="2257425"/>
          <p14:tracePt t="69885" x="5278438" y="2257425"/>
          <p14:tracePt t="69887" x="5254625" y="2257425"/>
          <p14:tracePt t="69889" x="5230813" y="2249488"/>
          <p14:tracePt t="69892" x="5222875" y="2249488"/>
          <p14:tracePt t="69894" x="5207000" y="2249488"/>
          <p14:tracePt t="69895" x="5191125" y="2249488"/>
          <p14:tracePt t="69897" x="5175250" y="2249488"/>
          <p14:tracePt t="69899" x="5151438" y="2241550"/>
          <p14:tracePt t="69901" x="5135563" y="2241550"/>
          <p14:tracePt t="69903" x="5127625" y="2241550"/>
          <p14:tracePt t="69905" x="5111750" y="2241550"/>
          <p14:tracePt t="69907" x="5095875" y="2241550"/>
          <p14:tracePt t="69911" x="5072063" y="2233613"/>
          <p14:tracePt t="69911" x="5064125" y="2233613"/>
          <p14:tracePt t="69913" x="5046663" y="2233613"/>
          <p14:tracePt t="69915" x="5030788" y="2233613"/>
          <p14:tracePt t="69917" x="5022850" y="2233613"/>
          <p14:tracePt t="69919" x="5006975" y="2233613"/>
          <p14:tracePt t="69921" x="4991100" y="2233613"/>
          <p14:tracePt t="69923" x="4975225" y="2233613"/>
          <p14:tracePt t="69925" x="4967288" y="2224088"/>
          <p14:tracePt t="69927" x="4951413" y="2224088"/>
          <p14:tracePt t="69929" x="4935538" y="2224088"/>
          <p14:tracePt t="69931" x="4919663" y="2224088"/>
          <p14:tracePt t="69933" x="4911725" y="2224088"/>
          <p14:tracePt t="69935" x="4895850" y="2224088"/>
          <p14:tracePt t="69937" x="4879975" y="2216150"/>
          <p14:tracePt t="69939" x="4864100" y="2216150"/>
          <p14:tracePt t="69943" x="4856163" y="2216150"/>
          <p14:tracePt t="69944" x="4840288" y="2216150"/>
          <p14:tracePt t="69945" x="4824413" y="2216150"/>
          <p14:tracePt t="69947" x="4808538" y="2216150"/>
          <p14:tracePt t="69950" x="4792663" y="2208213"/>
          <p14:tracePt t="69951" x="4776788" y="2208213"/>
          <p14:tracePt t="69953" x="4760913" y="2208213"/>
          <p14:tracePt t="69955" x="4745038" y="2208213"/>
          <p14:tracePt t="69957" x="4729163" y="2208213"/>
          <p14:tracePt t="69960" x="4713288" y="2208213"/>
          <p14:tracePt t="69961" x="4705350" y="2208213"/>
          <p14:tracePt t="69963" x="4687888" y="2208213"/>
          <p14:tracePt t="69965" x="4672013" y="2208213"/>
          <p14:tracePt t="69967" x="4656138" y="2208213"/>
          <p14:tracePt t="69969" x="4640263" y="2208213"/>
          <p14:tracePt t="69971" x="4624388" y="2208213"/>
          <p14:tracePt t="69973" x="4608513" y="2208213"/>
          <p14:tracePt t="69976" x="4600575" y="2208213"/>
          <p14:tracePt t="69977" x="4584700" y="2208213"/>
          <p14:tracePt t="69979" x="4568825" y="2208213"/>
          <p14:tracePt t="69981" x="4560888" y="2208213"/>
          <p14:tracePt t="69994" x="4489450" y="2216150"/>
          <p14:tracePt t="69995" x="4473575" y="2216150"/>
          <p14:tracePt t="69997" x="4465638" y="2216150"/>
          <p14:tracePt t="69999" x="4449763" y="2216150"/>
          <p14:tracePt t="70001" x="4441825" y="2216150"/>
          <p14:tracePt t="70003" x="4425950" y="2216150"/>
          <p14:tracePt t="70005" x="4410075" y="2216150"/>
          <p14:tracePt t="70007" x="4402138" y="2224088"/>
          <p14:tracePt t="70011" x="4386263" y="2224088"/>
          <p14:tracePt t="70012" x="4378325" y="2224088"/>
          <p14:tracePt t="70013" x="4362450" y="2224088"/>
          <p14:tracePt t="70015" x="4352925" y="2224088"/>
          <p14:tracePt t="70017" x="4344988" y="2224088"/>
          <p14:tracePt t="70019" x="4329113" y="2224088"/>
          <p14:tracePt t="70021" x="4321175" y="2224088"/>
          <p14:tracePt t="70023" x="4313238" y="2224088"/>
          <p14:tracePt t="70026" x="4305300" y="2224088"/>
          <p14:tracePt t="70028" x="4297363" y="2224088"/>
          <p14:tracePt t="70029" x="4281488" y="2224088"/>
          <p14:tracePt t="70031" x="4273550" y="2224088"/>
          <p14:tracePt t="70033" x="4265613" y="2224088"/>
          <p14:tracePt t="70035" x="4257675" y="2224088"/>
          <p14:tracePt t="70037" x="4249738" y="2224088"/>
          <p14:tracePt t="70039" x="4233863" y="2233613"/>
          <p14:tracePt t="70043" x="4217988" y="2233613"/>
          <p14:tracePt t="70045" x="4210050" y="2233613"/>
          <p14:tracePt t="70047" x="4202113" y="2233613"/>
          <p14:tracePt t="70049" x="4194175" y="2233613"/>
          <p14:tracePt t="70051" x="4186238" y="2233613"/>
          <p14:tracePt t="70053" x="4170363" y="2233613"/>
          <p14:tracePt t="70055" x="4162425" y="2233613"/>
          <p14:tracePt t="70058" x="4154488" y="2241550"/>
          <p14:tracePt t="70060" x="4138613" y="2241550"/>
          <p14:tracePt t="70063" x="4122738" y="2241550"/>
          <p14:tracePt t="70065" x="4114800" y="2241550"/>
          <p14:tracePt t="70067" x="4106863" y="2241550"/>
          <p14:tracePt t="70069" x="4098925" y="2241550"/>
          <p14:tracePt t="70071" x="4090988" y="2241550"/>
          <p14:tracePt t="70073" x="4083050" y="2241550"/>
          <p14:tracePt t="70076" x="4075113" y="2241550"/>
          <p14:tracePt t="70077" x="4067175" y="2241550"/>
          <p14:tracePt t="70079" x="4051300" y="2241550"/>
          <p14:tracePt t="70083" x="4043363" y="2249488"/>
          <p14:tracePt t="70085" x="4035425" y="2249488"/>
          <p14:tracePt t="70087" x="4019550" y="2249488"/>
          <p14:tracePt t="70089" x="4011613" y="2249488"/>
          <p14:tracePt t="70092" x="4002088" y="2249488"/>
          <p14:tracePt t="70093" x="3994150" y="2249488"/>
          <p14:tracePt t="70095" x="3978275" y="2249488"/>
          <p14:tracePt t="70097" x="3970338" y="2257425"/>
          <p14:tracePt t="70099" x="3954463" y="2257425"/>
          <p14:tracePt t="70101" x="3946525" y="2257425"/>
          <p14:tracePt t="70103" x="3938588" y="2257425"/>
          <p14:tracePt t="70105" x="3922713" y="2257425"/>
          <p14:tracePt t="70107" x="3914775" y="2257425"/>
          <p14:tracePt t="70110" x="3898900" y="2257425"/>
          <p14:tracePt t="70111" x="3890963" y="2265363"/>
          <p14:tracePt t="70113" x="3875088" y="2265363"/>
          <p14:tracePt t="70115" x="3867150" y="2265363"/>
          <p14:tracePt t="70117" x="3851275" y="2265363"/>
          <p14:tracePt t="70119" x="3835400" y="2265363"/>
          <p14:tracePt t="70121" x="3827463" y="2265363"/>
          <p14:tracePt t="70124" x="3811588" y="2273300"/>
          <p14:tracePt t="70127" x="3803650" y="2273300"/>
          <p14:tracePt t="70128" x="3787775" y="2273300"/>
          <p14:tracePt t="70129" x="3771900" y="2273300"/>
          <p14:tracePt t="70131" x="3756025" y="2273300"/>
          <p14:tracePt t="70133" x="3748088" y="2273300"/>
          <p14:tracePt t="70135" x="3732213" y="2273300"/>
          <p14:tracePt t="70137" x="3716338" y="2281238"/>
          <p14:tracePt t="70139" x="3700463" y="2281238"/>
          <p14:tracePt t="70143" x="3692525" y="2281238"/>
          <p14:tracePt t="70144" x="3676650" y="2281238"/>
          <p14:tracePt t="70145" x="3660775" y="2281238"/>
          <p14:tracePt t="70147" x="3651250" y="2289175"/>
          <p14:tracePt t="70149" x="3627438" y="2289175"/>
          <p14:tracePt t="70151" x="3619500" y="2289175"/>
          <p14:tracePt t="70153" x="3603625" y="2289175"/>
          <p14:tracePt t="70155" x="3587750" y="2297113"/>
          <p14:tracePt t="70157" x="3579813" y="2297113"/>
          <p14:tracePt t="70160" x="3556000" y="2297113"/>
          <p14:tracePt t="70161" x="3540125" y="2305050"/>
          <p14:tracePt t="70163" x="3524250" y="2305050"/>
          <p14:tracePt t="70165" x="3508375" y="2305050"/>
          <p14:tracePt t="70167" x="3492500" y="2305050"/>
          <p14:tracePt t="70169" x="3476625" y="2312988"/>
          <p14:tracePt t="70171" x="3460750" y="2312988"/>
          <p14:tracePt t="70173" x="3444875" y="2312988"/>
          <p14:tracePt t="70176" x="3429000" y="2312988"/>
          <p14:tracePt t="70178" x="3413125" y="2312988"/>
          <p14:tracePt t="70179" x="3397250" y="2312988"/>
          <p14:tracePt t="70181" x="3381375" y="2312988"/>
          <p14:tracePt t="70183" x="3365500" y="2312988"/>
          <p14:tracePt t="70185" x="3349625" y="2312988"/>
          <p14:tracePt t="70187" x="3333750" y="2320925"/>
          <p14:tracePt t="70189" x="3317875" y="2320925"/>
          <p14:tracePt t="70193" x="3300413" y="2320925"/>
          <p14:tracePt t="70194" x="3284538" y="2320925"/>
          <p14:tracePt t="70195" x="3276600" y="2320925"/>
          <p14:tracePt t="70197" x="3260725" y="2328863"/>
          <p14:tracePt t="70199" x="3244850" y="2328863"/>
          <p14:tracePt t="70201" x="3228975" y="2328863"/>
          <p14:tracePt t="70203" x="3213100" y="2328863"/>
          <p14:tracePt t="70205" x="3205163" y="2328863"/>
          <p14:tracePt t="70207" x="3189288" y="2328863"/>
          <p14:tracePt t="70210" x="3173413" y="2328863"/>
          <p14:tracePt t="70211" x="3165475" y="2328863"/>
          <p14:tracePt t="70213" x="3149600" y="2328863"/>
          <p14:tracePt t="70215" x="3133725" y="2336800"/>
          <p14:tracePt t="70217" x="3117850" y="2336800"/>
          <p14:tracePt t="70219" x="3101975" y="2336800"/>
          <p14:tracePt t="70221" x="3094038" y="2336800"/>
          <p14:tracePt t="70223" x="3086100" y="2336800"/>
          <p14:tracePt t="70226" x="3070225" y="2336800"/>
          <p14:tracePt t="70227" x="3062288" y="2336800"/>
          <p14:tracePt t="70229" x="3046413" y="2336800"/>
          <p14:tracePt t="70231" x="3038475" y="2336800"/>
          <p14:tracePt t="70233" x="3022600" y="2336800"/>
          <p14:tracePt t="70235" x="3014663" y="2336800"/>
          <p14:tracePt t="70237" x="3006725" y="2336800"/>
          <p14:tracePt t="70239" x="2990850" y="2336800"/>
          <p14:tracePt t="70242" x="2982913" y="2336800"/>
          <p14:tracePt t="70243" x="2974975" y="2336800"/>
          <p14:tracePt t="70245" x="2967038" y="2336800"/>
          <p14:tracePt t="70247" x="2949575" y="2336800"/>
          <p14:tracePt t="70249" x="2941638" y="2336800"/>
          <p14:tracePt t="70251" x="2933700" y="2336800"/>
          <p14:tracePt t="70253" x="2925763" y="2336800"/>
          <p14:tracePt t="70256" x="2917825" y="2336800"/>
          <p14:tracePt t="70257" x="2909888" y="2336800"/>
          <p14:tracePt t="70260" x="2901950" y="2336800"/>
          <p14:tracePt t="70261" x="2894013" y="2336800"/>
          <p14:tracePt t="70263" x="2886075" y="2336800"/>
          <p14:tracePt t="70265" x="2878138" y="2336800"/>
          <p14:tracePt t="70267" x="2870200" y="2336800"/>
          <p14:tracePt t="70269" x="2862263" y="2328863"/>
          <p14:tracePt t="70271" x="2854325" y="2328863"/>
          <p14:tracePt t="70273" x="2846388" y="2328863"/>
          <p14:tracePt t="70276" x="2838450" y="2328863"/>
          <p14:tracePt t="70278" x="2830513" y="2328863"/>
          <p14:tracePt t="70279" x="2822575" y="2328863"/>
          <p14:tracePt t="70281" x="2814638" y="2328863"/>
          <p14:tracePt t="70283" x="2806700" y="2328863"/>
          <p14:tracePt t="70285" x="2798763" y="2328863"/>
          <p14:tracePt t="70287" x="2790825" y="2328863"/>
          <p14:tracePt t="70289" x="2782888" y="2328863"/>
          <p14:tracePt t="70293" x="2774950" y="2320925"/>
          <p14:tracePt t="70294" x="2767013" y="2320925"/>
          <p14:tracePt t="70295" x="2759075" y="2320925"/>
          <p14:tracePt t="70297" x="2751138" y="2320925"/>
          <p14:tracePt t="70299" x="2743200" y="2320925"/>
          <p14:tracePt t="70301" x="2735263" y="2320925"/>
          <p14:tracePt t="70303" x="2727325" y="2320925"/>
          <p14:tracePt t="70305" x="2719388" y="2312988"/>
          <p14:tracePt t="70307" x="2711450" y="2312988"/>
          <p14:tracePt t="70310" x="2703513" y="2312988"/>
          <p14:tracePt t="70311" x="2695575" y="2312988"/>
          <p14:tracePt t="70313" x="2687638" y="2312988"/>
          <p14:tracePt t="70315" x="2671763" y="2312988"/>
          <p14:tracePt t="70317" x="2663825" y="2312988"/>
          <p14:tracePt t="70319" x="2655888" y="2312988"/>
          <p14:tracePt t="70321" x="2647950" y="2312988"/>
          <p14:tracePt t="70323" x="2640013" y="2312988"/>
          <p14:tracePt t="70326" x="2632075" y="2312988"/>
          <p14:tracePt t="70327" x="2624138" y="2312988"/>
          <p14:tracePt t="70329" x="2616200" y="2312988"/>
          <p14:tracePt t="70331" x="2606675" y="2312988"/>
          <p14:tracePt t="70333" x="2598738" y="2312988"/>
          <p14:tracePt t="70335" x="2590800" y="2305050"/>
          <p14:tracePt t="70338" x="2582863" y="2305050"/>
          <p14:tracePt t="70339" x="2574925" y="2305050"/>
          <p14:tracePt t="70342" x="2566988" y="2305050"/>
          <p14:tracePt t="70344" x="2559050" y="2305050"/>
          <p14:tracePt t="70347" x="2551113" y="2305050"/>
          <p14:tracePt t="70349" x="2543175" y="2312988"/>
          <p14:tracePt t="70351" x="2535238" y="2312988"/>
          <p14:tracePt t="70353" x="2527300" y="2312988"/>
          <p14:tracePt t="70355" x="2519363" y="2312988"/>
          <p14:tracePt t="70357" x="2511425" y="2312988"/>
          <p14:tracePt t="70360" x="2503488" y="2312988"/>
          <p14:tracePt t="70363" x="2495550" y="2312988"/>
          <p14:tracePt t="70365" x="2487613" y="2312988"/>
          <p14:tracePt t="70367" x="2479675" y="2312988"/>
          <p14:tracePt t="70369" x="2471738" y="2312988"/>
          <p14:tracePt t="70371" x="2463800" y="2312988"/>
          <p14:tracePt t="70376" x="2455863" y="2312988"/>
          <p14:tracePt t="70377" x="2447925" y="2312988"/>
          <p14:tracePt t="70379" x="2439988" y="2312988"/>
          <p14:tracePt t="70383" x="2432050" y="2312988"/>
          <p14:tracePt t="70385" x="2424113" y="2312988"/>
          <p14:tracePt t="70389" x="2416175" y="2312988"/>
          <p14:tracePt t="70393" x="2408238" y="2312988"/>
          <p14:tracePt t="70395" x="2400300" y="2312988"/>
          <p14:tracePt t="70399" x="2392363" y="2312988"/>
          <p14:tracePt t="70403" x="2384425" y="2312988"/>
          <p14:tracePt t="70407" x="2376488" y="2320925"/>
          <p14:tracePt t="70410" x="2368550" y="2320925"/>
          <p14:tracePt t="70415" x="2360613" y="2320925"/>
          <p14:tracePt t="70417" x="2352675" y="2320925"/>
          <p14:tracePt t="70421" x="2344738" y="2320925"/>
          <p14:tracePt t="70427" x="2336800" y="2320925"/>
          <p14:tracePt t="70429" x="2336800" y="2328863"/>
          <p14:tracePt t="70431" x="2328863" y="2328863"/>
          <p14:tracePt t="70437" x="2320925" y="2328863"/>
          <p14:tracePt t="70446" x="2312988" y="2328863"/>
          <p14:tracePt t="70458" x="2305050" y="2328863"/>
          <p14:tracePt t="70488" x="2305050" y="2336800"/>
          <p14:tracePt t="70495" x="2297113" y="2336800"/>
          <p14:tracePt t="70502" x="2289175" y="2336800"/>
          <p14:tracePt t="70504" x="2289175" y="2344738"/>
          <p14:tracePt t="70510" x="2281238" y="2344738"/>
          <p14:tracePt t="70514" x="2273300" y="2352675"/>
          <p14:tracePt t="70520" x="2265363" y="2352675"/>
          <p14:tracePt t="70522" x="2265363" y="2360613"/>
          <p14:tracePt t="70530" x="2255838" y="2360613"/>
          <p14:tracePt t="70532" x="2255838" y="2368550"/>
          <p14:tracePt t="70534" x="2247900" y="2368550"/>
          <p14:tracePt t="70542" x="2239963" y="2368550"/>
          <p14:tracePt t="70546" x="2239963" y="2376488"/>
          <p14:tracePt t="70550" x="2232025" y="2376488"/>
          <p14:tracePt t="70556" x="2232025" y="2384425"/>
          <p14:tracePt t="70560" x="2224088" y="2384425"/>
          <p14:tracePt t="70570" x="2224088" y="2392363"/>
          <p14:tracePt t="70574" x="2216150" y="2392363"/>
          <p14:tracePt t="70590" x="2208213" y="2400300"/>
          <p14:tracePt t="70604" x="2208213" y="2408238"/>
          <p14:tracePt t="70608" x="2200275" y="2408238"/>
          <p14:tracePt t="70618" x="2200275" y="2416175"/>
          <p14:tracePt t="70626" x="2192338" y="2416175"/>
          <p14:tracePt t="70630" x="2192338" y="2424113"/>
          <p14:tracePt t="70644" x="2192338" y="2432050"/>
          <p14:tracePt t="70646" x="2184400" y="2432050"/>
          <p14:tracePt t="70656" x="2184400" y="2439988"/>
          <p14:tracePt t="70676" x="2184400" y="2447925"/>
          <p14:tracePt t="70718" x="2184400" y="2455863"/>
          <p14:tracePt t="70743" x="2184400" y="2463800"/>
          <p14:tracePt t="70762" x="2192338" y="2463800"/>
          <p14:tracePt t="70766" x="2192338" y="2471738"/>
          <p14:tracePt t="70893" x="2200275" y="2479675"/>
          <p14:tracePt t="70906" x="2208213" y="2479675"/>
          <p14:tracePt t="70908" x="2208213" y="2487613"/>
          <p14:tracePt t="70914" x="2216150" y="2487613"/>
          <p14:tracePt t="70920" x="2216150" y="2495550"/>
          <p14:tracePt t="70924" x="2224088" y="2495550"/>
          <p14:tracePt t="70932" x="2232025" y="2495550"/>
          <p14:tracePt t="70934" x="2232025" y="2503488"/>
          <p14:tracePt t="70938" x="2239963" y="2503488"/>
          <p14:tracePt t="70946" x="2247900" y="2503488"/>
          <p14:tracePt t="70950" x="2255838" y="2503488"/>
          <p14:tracePt t="70952" x="2255838" y="2511425"/>
          <p14:tracePt t="70956" x="2265363" y="2511425"/>
          <p14:tracePt t="70962" x="2273300" y="2511425"/>
          <p14:tracePt t="70980" x="2297113" y="2511425"/>
          <p14:tracePt t="70984" x="2305050" y="2511425"/>
          <p14:tracePt t="70990" x="2312988" y="2511425"/>
          <p14:tracePt t="70995" x="2320925" y="2511425"/>
          <p14:tracePt t="70998" x="2320925" y="2519363"/>
          <p14:tracePt t="71000" x="2328863" y="2519363"/>
          <p14:tracePt t="71006" x="2336800" y="2519363"/>
          <p14:tracePt t="71011" x="2344738" y="2519363"/>
          <p14:tracePt t="71014" x="2352675" y="2519363"/>
          <p14:tracePt t="71018" x="2360613" y="2519363"/>
          <p14:tracePt t="71022" x="2368550" y="2519363"/>
          <p14:tracePt t="71028" x="2376488" y="2519363"/>
          <p14:tracePt t="71032" x="2384425" y="2519363"/>
          <p14:tracePt t="71036" x="2392363" y="2519363"/>
          <p14:tracePt t="71040" x="2400300" y="2519363"/>
          <p14:tracePt t="71046" x="2408238" y="2519363"/>
          <p14:tracePt t="71048" x="2408238" y="2527300"/>
          <p14:tracePt t="71050" x="2416175" y="2527300"/>
          <p14:tracePt t="71056" x="2424113" y="2527300"/>
          <p14:tracePt t="71064" x="2432050" y="2527300"/>
          <p14:tracePt t="71072" x="2439988" y="2527300"/>
          <p14:tracePt t="71078" x="2439988" y="2535238"/>
          <p14:tracePt t="71084" x="2447925" y="2535238"/>
          <p14:tracePt t="71100" x="2455863" y="2535238"/>
          <p14:tracePt t="71112" x="2463800" y="2535238"/>
          <p14:tracePt t="71116" x="2463800" y="2543175"/>
          <p14:tracePt t="71118" x="2471738" y="2543175"/>
          <p14:tracePt t="71124" x="2479675" y="2543175"/>
          <p14:tracePt t="71132" x="2487613" y="2543175"/>
          <p14:tracePt t="71136" x="2495550" y="2543175"/>
          <p14:tracePt t="71140" x="2503488" y="2543175"/>
          <p14:tracePt t="71144" x="2511425" y="2551113"/>
          <p14:tracePt t="71146" x="2519363" y="2551113"/>
          <p14:tracePt t="71150" x="2527300" y="2551113"/>
          <p14:tracePt t="71152" x="2535238" y="2551113"/>
          <p14:tracePt t="71156" x="2543175" y="2551113"/>
          <p14:tracePt t="71158" x="2551113" y="2551113"/>
          <p14:tracePt t="71162" x="2559050" y="2551113"/>
          <p14:tracePt t="71164" x="2559050" y="2559050"/>
          <p14:tracePt t="71166" x="2566988" y="2559050"/>
          <p14:tracePt t="71168" x="2574925" y="2559050"/>
          <p14:tracePt t="71170" x="2582863" y="2559050"/>
          <p14:tracePt t="71172" x="2590800" y="2559050"/>
          <p14:tracePt t="71174" x="2598738" y="2559050"/>
          <p14:tracePt t="71179" x="2616200" y="2559050"/>
          <p14:tracePt t="71181" x="2624138" y="2559050"/>
          <p14:tracePt t="71182" x="2632075" y="2559050"/>
          <p14:tracePt t="71184" x="2640013" y="2566988"/>
          <p14:tracePt t="71186" x="2647950" y="2566988"/>
          <p14:tracePt t="71188" x="2655888" y="2566988"/>
          <p14:tracePt t="71190" x="2663825" y="2566988"/>
          <p14:tracePt t="71195" x="2679700" y="2566988"/>
          <p14:tracePt t="71196" x="2687638" y="2566988"/>
          <p14:tracePt t="71198" x="2695575" y="2576513"/>
          <p14:tracePt t="71200" x="2703513" y="2576513"/>
          <p14:tracePt t="71202" x="2711450" y="2576513"/>
          <p14:tracePt t="71204" x="2719388" y="2576513"/>
          <p14:tracePt t="71206" x="2727325" y="2576513"/>
          <p14:tracePt t="71208" x="2735263" y="2576513"/>
          <p14:tracePt t="71212" x="2751138" y="2576513"/>
          <p14:tracePt t="71214" x="2759075" y="2584450"/>
          <p14:tracePt t="71216" x="2767013" y="2584450"/>
          <p14:tracePt t="71218" x="2774950" y="2584450"/>
          <p14:tracePt t="71220" x="2782888" y="2584450"/>
          <p14:tracePt t="71222" x="2790825" y="2584450"/>
          <p14:tracePt t="71228" x="2806700" y="2584450"/>
          <p14:tracePt t="71230" x="2814638" y="2592388"/>
          <p14:tracePt t="71232" x="2822575" y="2592388"/>
          <p14:tracePt t="71234" x="2830513" y="2592388"/>
          <p14:tracePt t="71238" x="2838450" y="2592388"/>
          <p14:tracePt t="71240" x="2846388" y="2592388"/>
          <p14:tracePt t="71243" x="2854325" y="2592388"/>
          <p14:tracePt t="71246" x="2862263" y="2592388"/>
          <p14:tracePt t="71248" x="2870200" y="2592388"/>
          <p14:tracePt t="71250" x="2878138" y="2592388"/>
          <p14:tracePt t="71254" x="2886075" y="2592388"/>
          <p14:tracePt t="71256" x="2894013" y="2600325"/>
          <p14:tracePt t="71258" x="2901950" y="2600325"/>
          <p14:tracePt t="71262" x="2909888" y="2600325"/>
          <p14:tracePt t="71264" x="2925763" y="2600325"/>
          <p14:tracePt t="71266" x="2933700" y="2600325"/>
          <p14:tracePt t="71268" x="2941638" y="2600325"/>
          <p14:tracePt t="71270" x="2949575" y="2600325"/>
          <p14:tracePt t="71272" x="2957513" y="2600325"/>
          <p14:tracePt t="71278" x="2974975" y="2600325"/>
          <p14:tracePt t="71280" x="2982913" y="2600325"/>
          <p14:tracePt t="71282" x="2990850" y="2600325"/>
          <p14:tracePt t="71284" x="2998788" y="2600325"/>
          <p14:tracePt t="71286" x="3006725" y="2600325"/>
          <p14:tracePt t="71288" x="3014663" y="2600325"/>
          <p14:tracePt t="71290" x="3022600" y="2600325"/>
          <p14:tracePt t="71293" x="3030538" y="2600325"/>
          <p14:tracePt t="71296" x="3046413" y="2600325"/>
          <p14:tracePt t="71298" x="3054350" y="2600325"/>
          <p14:tracePt t="71300" x="3062288" y="2600325"/>
          <p14:tracePt t="71302" x="3070225" y="2600325"/>
          <p14:tracePt t="71304" x="3078163" y="2600325"/>
          <p14:tracePt t="71306" x="3094038" y="2600325"/>
          <p14:tracePt t="71308" x="3101975" y="2600325"/>
          <p14:tracePt t="71313" x="3117850" y="2600325"/>
          <p14:tracePt t="71314" x="3125788" y="2592388"/>
          <p14:tracePt t="71316" x="3141663" y="2592388"/>
          <p14:tracePt t="71318" x="3149600" y="2592388"/>
          <p14:tracePt t="71320" x="3157538" y="2592388"/>
          <p14:tracePt t="71322" x="3165475" y="2592388"/>
          <p14:tracePt t="71324" x="3181350" y="2592388"/>
          <p14:tracePt t="71329" x="3197225" y="2592388"/>
          <p14:tracePt t="71330" x="3205163" y="2592388"/>
          <p14:tracePt t="71332" x="3213100" y="2592388"/>
          <p14:tracePt t="71334" x="3221038" y="2584450"/>
          <p14:tracePt t="71336" x="3236913" y="2584450"/>
          <p14:tracePt t="71338" x="3244850" y="2584450"/>
          <p14:tracePt t="71341" x="3252788" y="2584450"/>
          <p14:tracePt t="71347" x="3284538" y="2576513"/>
          <p14:tracePt t="71348" x="3292475" y="2576513"/>
          <p14:tracePt t="71350" x="3300413" y="2576513"/>
          <p14:tracePt t="71352" x="3308350" y="2576513"/>
          <p14:tracePt t="71354" x="3317875" y="2566988"/>
          <p14:tracePt t="71356" x="3333750" y="2566988"/>
          <p14:tracePt t="71358" x="3341688" y="2566988"/>
          <p14:tracePt t="71362" x="3357563" y="2566988"/>
          <p14:tracePt t="71364" x="3365500" y="2559050"/>
          <p14:tracePt t="71366" x="3373438" y="2559050"/>
          <p14:tracePt t="71368" x="3381375" y="2559050"/>
          <p14:tracePt t="71370" x="3389313" y="2559050"/>
          <p14:tracePt t="71372" x="3397250" y="2551113"/>
          <p14:tracePt t="71374" x="3405188" y="2551113"/>
          <p14:tracePt t="71378" x="3421063" y="2543175"/>
          <p14:tracePt t="71379" x="3429000" y="2543175"/>
          <p14:tracePt t="71381" x="3436938" y="2543175"/>
          <p14:tracePt t="71383" x="3444875" y="2535238"/>
          <p14:tracePt t="71385" x="3452813" y="2535238"/>
          <p14:tracePt t="71387" x="3460750" y="2527300"/>
          <p14:tracePt t="71389" x="3468688" y="2527300"/>
          <p14:tracePt t="71392" x="3476625" y="2519363"/>
          <p14:tracePt t="71395" x="3484563" y="2519363"/>
          <p14:tracePt t="71396" x="3492500" y="2511425"/>
          <p14:tracePt t="71399" x="3500438" y="2511425"/>
          <p14:tracePt t="71401" x="3508375" y="2503488"/>
          <p14:tracePt t="71403" x="3516313" y="2495550"/>
          <p14:tracePt t="71405" x="3524250" y="2495550"/>
          <p14:tracePt t="71407" x="3532188" y="2487613"/>
          <p14:tracePt t="71410" x="3540125" y="2487613"/>
          <p14:tracePt t="71412" x="3540125" y="2479675"/>
          <p14:tracePt t="71413" x="3548063" y="2479675"/>
          <p14:tracePt t="71415" x="3556000" y="2471738"/>
          <p14:tracePt t="71419" x="3563938" y="2471738"/>
          <p14:tracePt t="71421" x="3563938" y="2463800"/>
          <p14:tracePt t="71423" x="3571875" y="2463800"/>
          <p14:tracePt t="71426" x="3571875" y="2455863"/>
          <p14:tracePt t="71428" x="3579813" y="2455863"/>
          <p14:tracePt t="71431" x="3579813" y="2447925"/>
          <p14:tracePt t="71433" x="3587750" y="2447925"/>
          <p14:tracePt t="71439" x="3595688" y="2439988"/>
          <p14:tracePt t="71444" x="3595688" y="2432050"/>
          <p14:tracePt t="71447" x="3603625" y="2424113"/>
          <p14:tracePt t="71449" x="3603625" y="2416175"/>
          <p14:tracePt t="71453" x="3603625" y="2408238"/>
          <p14:tracePt t="71458" x="3611563" y="2400300"/>
          <p14:tracePt t="71460" x="3611563" y="2392363"/>
          <p14:tracePt t="71463" x="3611563" y="2384425"/>
          <p14:tracePt t="71465" x="3619500" y="2384425"/>
          <p14:tracePt t="71467" x="3619500" y="2376488"/>
          <p14:tracePt t="71469" x="3619500" y="2368550"/>
          <p14:tracePt t="71471" x="3619500" y="2360613"/>
          <p14:tracePt t="71473" x="3619500" y="2352675"/>
          <p14:tracePt t="71477" x="3627438" y="2352675"/>
          <p14:tracePt t="71478" x="3627438" y="2344738"/>
          <p14:tracePt t="71479" x="3627438" y="2336800"/>
          <p14:tracePt t="71481" x="3627438" y="2328863"/>
          <p14:tracePt t="71483" x="3627438" y="2320925"/>
          <p14:tracePt t="71487" x="3627438" y="2312988"/>
          <p14:tracePt t="71489" x="3627438" y="2305050"/>
          <p14:tracePt t="71492" x="3627438" y="2297113"/>
          <p14:tracePt t="71494" x="3627438" y="2289175"/>
          <p14:tracePt t="71497" x="3627438" y="2281238"/>
          <p14:tracePt t="71499" x="3627438" y="2273300"/>
          <p14:tracePt t="71502" x="3627438" y="2265363"/>
          <p14:tracePt t="71503" x="3619500" y="2257425"/>
          <p14:tracePt t="71505" x="3619500" y="2249488"/>
          <p14:tracePt t="71510" x="3619500" y="2241550"/>
          <p14:tracePt t="71511" x="3619500" y="2233613"/>
          <p14:tracePt t="71513" x="3619500" y="2224088"/>
          <p14:tracePt t="71515" x="3611563" y="2216150"/>
          <p14:tracePt t="71519" x="3611563" y="2208213"/>
          <p14:tracePt t="71521" x="3611563" y="2200275"/>
          <p14:tracePt t="71527" x="3603625" y="2192338"/>
          <p14:tracePt t="71528" x="3603625" y="2184400"/>
          <p14:tracePt t="71531" x="3595688" y="2176463"/>
          <p14:tracePt t="71535" x="3595688" y="2168525"/>
          <p14:tracePt t="71539" x="3587750" y="2168525"/>
          <p14:tracePt t="71542" x="3587750" y="2160588"/>
          <p14:tracePt t="71546" x="3579813" y="2152650"/>
          <p14:tracePt t="71551" x="3571875" y="2144713"/>
          <p14:tracePt t="71555" x="3563938" y="2136775"/>
          <p14:tracePt t="71561" x="3556000" y="2128838"/>
          <p14:tracePt t="71563" x="3548063" y="2120900"/>
          <p14:tracePt t="71567" x="3540125" y="2112963"/>
          <p14:tracePt t="71571" x="3532188" y="2105025"/>
          <p14:tracePt t="71576" x="3524250" y="2097088"/>
          <p14:tracePt t="71578" x="3516313" y="2089150"/>
          <p14:tracePt t="71581" x="3508375" y="2081213"/>
          <p14:tracePt t="71583" x="3508375" y="2073275"/>
          <p14:tracePt t="71585" x="3500438" y="2073275"/>
          <p14:tracePt t="71587" x="3492500" y="2065338"/>
          <p14:tracePt t="71592" x="3484563" y="2057400"/>
          <p14:tracePt t="71596" x="3468688" y="2049463"/>
          <p14:tracePt t="71597" x="3460750" y="2041525"/>
          <p14:tracePt t="71599" x="3452813" y="2033588"/>
          <p14:tracePt t="71603" x="3444875" y="2033588"/>
          <p14:tracePt t="71605" x="3436938" y="2025650"/>
          <p14:tracePt t="71607" x="3429000" y="2017713"/>
          <p14:tracePt t="71610" x="3421063" y="2017713"/>
          <p14:tracePt t="71612" x="3413125" y="2009775"/>
          <p14:tracePt t="71615" x="3405188" y="2001838"/>
          <p14:tracePt t="71617" x="3397250" y="2001838"/>
          <p14:tracePt t="71619" x="3389313" y="2001838"/>
          <p14:tracePt t="71621" x="3381375" y="1993900"/>
          <p14:tracePt t="71623" x="3373438" y="1993900"/>
          <p14:tracePt t="71626" x="3373438" y="1985963"/>
          <p14:tracePt t="71629" x="3365500" y="1985963"/>
          <p14:tracePt t="71630" x="3357563" y="1978025"/>
          <p14:tracePt t="71632" x="3349625" y="1978025"/>
          <p14:tracePt t="71633" x="3341688" y="1970088"/>
          <p14:tracePt t="71637" x="3333750" y="1970088"/>
          <p14:tracePt t="71639" x="3325813" y="1962150"/>
          <p14:tracePt t="71642" x="3317875" y="1962150"/>
          <p14:tracePt t="71645" x="3308350" y="1954213"/>
          <p14:tracePt t="71647" x="3300413" y="1954213"/>
          <p14:tracePt t="71651" x="3292475" y="1954213"/>
          <p14:tracePt t="71655" x="3284538" y="1946275"/>
          <p14:tracePt t="71658" x="3276600" y="1946275"/>
          <p14:tracePt t="71661" x="3268663" y="1946275"/>
          <p14:tracePt t="71667" x="3260725" y="1938338"/>
          <p14:tracePt t="71671" x="3252788" y="1938338"/>
          <p14:tracePt t="71677" x="3244850" y="1938338"/>
          <p14:tracePt t="71683" x="3236913" y="1938338"/>
          <p14:tracePt t="71689" x="3228975" y="1938338"/>
          <p14:tracePt t="71696" x="3221038" y="1938338"/>
          <p14:tracePt t="71701" x="3213100" y="1938338"/>
          <p14:tracePt t="71705" x="3205163" y="1938338"/>
          <p14:tracePt t="71712" x="3197225" y="1938338"/>
          <p14:tracePt t="71715" x="3189288" y="1938338"/>
          <p14:tracePt t="71719" x="3181350" y="1938338"/>
          <p14:tracePt t="71723" x="3173413" y="1938338"/>
          <p14:tracePt t="71726" x="3165475" y="1938338"/>
          <p14:tracePt t="71729" x="3157538" y="1938338"/>
          <p14:tracePt t="71733" x="3149600" y="1946275"/>
          <p14:tracePt t="71735" x="3141663" y="1946275"/>
          <p14:tracePt t="71740" x="3133725" y="1946275"/>
          <p14:tracePt t="71744" x="3125788" y="1946275"/>
          <p14:tracePt t="71747" x="3117850" y="1946275"/>
          <p14:tracePt t="71751" x="3109913" y="1954213"/>
          <p14:tracePt t="71753" x="3101975" y="1954213"/>
          <p14:tracePt t="71758" x="3094038" y="1954213"/>
          <p14:tracePt t="71761" x="3086100" y="1954213"/>
          <p14:tracePt t="71763" x="3086100" y="1962150"/>
          <p14:tracePt t="71765" x="3078163" y="1962150"/>
          <p14:tracePt t="71767" x="3070225" y="1962150"/>
          <p14:tracePt t="71769" x="3062288" y="1970088"/>
          <p14:tracePt t="71773" x="3054350" y="1970088"/>
          <p14:tracePt t="71776" x="3054350" y="1978025"/>
          <p14:tracePt t="71778" x="3046413" y="1978025"/>
          <p14:tracePt t="71779" x="3038475" y="1978025"/>
          <p14:tracePt t="71781" x="3038475" y="1985963"/>
          <p14:tracePt t="71783" x="3030538" y="1985963"/>
          <p14:tracePt t="71785" x="3030538" y="1993900"/>
          <p14:tracePt t="71787" x="3022600" y="1993900"/>
          <p14:tracePt t="71789" x="3014663" y="2001838"/>
          <p14:tracePt t="71794" x="3006725" y="2001838"/>
          <p14:tracePt t="71795" x="2998788" y="2009775"/>
          <p14:tracePt t="71799" x="2990850" y="2017713"/>
          <p14:tracePt t="71803" x="2982913" y="2025650"/>
          <p14:tracePt t="71808" x="2974975" y="2025650"/>
          <p14:tracePt t="71810" x="2967038" y="2033588"/>
          <p14:tracePt t="71813" x="2957513" y="2041525"/>
          <p14:tracePt t="71817" x="2949575" y="2049463"/>
          <p14:tracePt t="71821" x="2941638" y="2049463"/>
          <p14:tracePt t="71823" x="2941638" y="2057400"/>
          <p14:tracePt t="71828" x="2933700" y="2057400"/>
          <p14:tracePt t="71829" x="2933700" y="2065338"/>
          <p14:tracePt t="71831" x="2925763" y="2065338"/>
          <p14:tracePt t="71833" x="2925763" y="2073275"/>
          <p14:tracePt t="71835" x="2917825" y="2073275"/>
          <p14:tracePt t="71839" x="2917825" y="2081213"/>
          <p14:tracePt t="71842" x="2909888" y="2081213"/>
          <p14:tracePt t="71845" x="2909888" y="2089150"/>
          <p14:tracePt t="71847" x="2901950" y="2089150"/>
          <p14:tracePt t="71851" x="2901950" y="2097088"/>
          <p14:tracePt t="71853" x="2894013" y="2097088"/>
          <p14:tracePt t="71858" x="2894013" y="2105025"/>
          <p14:tracePt t="71860" x="2886075" y="2105025"/>
          <p14:tracePt t="71865" x="2886075" y="2112963"/>
          <p14:tracePt t="71869" x="2878138" y="2112963"/>
          <p14:tracePt t="71877" x="2878138" y="2120900"/>
          <p14:tracePt t="71918" x="2878138" y="2128838"/>
          <p14:tracePt t="71920" x="2870200" y="2128838"/>
          <p14:tracePt t="71930" x="2870200" y="2136775"/>
          <p14:tracePt t="71938" x="2870200" y="2144713"/>
          <p14:tracePt t="71945" x="2870200" y="2152650"/>
          <p14:tracePt t="71952" x="2870200" y="2160588"/>
          <p14:tracePt t="71962" x="2870200" y="2168525"/>
          <p14:tracePt t="71968" x="2870200" y="2176463"/>
          <p14:tracePt t="71979" x="2870200" y="2184400"/>
          <p14:tracePt t="71984" x="2870200" y="2192338"/>
          <p14:tracePt t="71995" x="2878138" y="2192338"/>
          <p14:tracePt t="71997" x="2878138" y="2200275"/>
          <p14:tracePt t="72011" x="2878138" y="2208213"/>
          <p14:tracePt t="72016" x="2886075" y="2208213"/>
          <p14:tracePt t="72024" x="2886075" y="2216150"/>
          <p14:tracePt t="72028" x="2894013" y="2216150"/>
          <p14:tracePt t="72032" x="2901950" y="2224088"/>
          <p14:tracePt t="72036" x="2909888" y="2224088"/>
          <p14:tracePt t="72040" x="2917825" y="2233613"/>
          <p14:tracePt t="72046" x="2925763" y="2241550"/>
          <p14:tracePt t="72048" x="2933700" y="2241550"/>
          <p14:tracePt t="72050" x="2941638" y="2241550"/>
          <p14:tracePt t="72052" x="2941638" y="2249488"/>
          <p14:tracePt t="72054" x="2949575" y="2249488"/>
          <p14:tracePt t="72056" x="2957513" y="2257425"/>
          <p14:tracePt t="72058" x="2967038" y="2257425"/>
          <p14:tracePt t="72062" x="2982913" y="2265363"/>
          <p14:tracePt t="72064" x="2990850" y="2265363"/>
          <p14:tracePt t="72066" x="2998788" y="2273300"/>
          <p14:tracePt t="72068" x="3006725" y="2273300"/>
          <p14:tracePt t="72070" x="3022600" y="2273300"/>
          <p14:tracePt t="72072" x="3030538" y="2281238"/>
          <p14:tracePt t="72074" x="3038475" y="2281238"/>
          <p14:tracePt t="72077" x="3054350" y="2289175"/>
          <p14:tracePt t="72081" x="3070225" y="2297113"/>
          <p14:tracePt t="72082" x="3086100" y="2297113"/>
          <p14:tracePt t="72084" x="3094038" y="2305050"/>
          <p14:tracePt t="72086" x="3101975" y="2305050"/>
          <p14:tracePt t="72088" x="3117850" y="2312988"/>
          <p14:tracePt t="72090" x="3125788" y="2312988"/>
          <p14:tracePt t="72094" x="3149600" y="2320925"/>
          <p14:tracePt t="72098" x="3165475" y="2320925"/>
          <p14:tracePt t="72100" x="3173413" y="2328863"/>
          <p14:tracePt t="72102" x="3189288" y="2328863"/>
          <p14:tracePt t="72104" x="3197225" y="2328863"/>
          <p14:tracePt t="72106" x="3205163" y="2336800"/>
          <p14:tracePt t="72108" x="3213100" y="2336800"/>
          <p14:tracePt t="72112" x="3228975" y="2336800"/>
          <p14:tracePt t="72116" x="3244850" y="2344738"/>
          <p14:tracePt t="72118" x="3252788" y="2344738"/>
          <p14:tracePt t="72120" x="3260725" y="2344738"/>
          <p14:tracePt t="72122" x="3268663" y="2344738"/>
          <p14:tracePt t="72124" x="3276600" y="2344738"/>
          <p14:tracePt t="72130" x="3300413" y="2352675"/>
          <p14:tracePt t="72134" x="3308350" y="2352675"/>
          <p14:tracePt t="72136" x="3317875" y="2352675"/>
          <p14:tracePt t="72140" x="3325813" y="2352675"/>
          <p14:tracePt t="72145" x="3333750" y="2352675"/>
          <p14:tracePt t="72150" x="3341688" y="2352675"/>
          <p14:tracePt t="72156" x="3349625" y="2352675"/>
          <p14:tracePt t="72166" x="3357563" y="2352675"/>
          <p14:tracePt t="72268" x="3357563" y="2360613"/>
          <p14:tracePt t="72280" x="3365500" y="2360613"/>
          <p14:tracePt t="72283" x="3365500" y="2368550"/>
          <p14:tracePt t="72290" x="3365500" y="2376488"/>
          <p14:tracePt t="72295" x="3373438" y="2376488"/>
          <p14:tracePt t="72298" x="3373438" y="2384425"/>
          <p14:tracePt t="72306" x="3381375" y="2392363"/>
          <p14:tracePt t="72314" x="3381375" y="2400300"/>
          <p14:tracePt t="72318" x="3389313" y="2400300"/>
          <p14:tracePt t="72320" x="3389313" y="2408238"/>
          <p14:tracePt t="72329" x="3397250" y="2416175"/>
          <p14:tracePt t="72334" x="3397250" y="2424113"/>
          <p14:tracePt t="72340" x="3397250" y="2432050"/>
          <p14:tracePt t="72344" x="3405188" y="2432050"/>
          <p14:tracePt t="72348" x="3405188" y="2439988"/>
          <p14:tracePt t="72354" x="3405188" y="2447925"/>
          <p14:tracePt t="72358" x="3413125" y="2447925"/>
          <p14:tracePt t="72363" x="3413125" y="2455863"/>
          <p14:tracePt t="72367" x="3421063" y="2463800"/>
          <p14:tracePt t="72377" x="3421063" y="2471738"/>
          <p14:tracePt t="72378" x="3429000" y="2471738"/>
          <p14:tracePt t="72381" x="3429000" y="2479675"/>
          <p14:tracePt t="72390" x="3436938" y="2479675"/>
          <p14:tracePt t="72394" x="3436938" y="2487613"/>
          <p14:tracePt t="72400" x="3444875" y="2495550"/>
          <p14:tracePt t="72412" x="3444875" y="2503488"/>
          <p14:tracePt t="72413" x="3452813" y="2503488"/>
          <p14:tracePt t="72659" x="3460750" y="2503488"/>
          <p14:tracePt t="72920" x="3468688" y="2503488"/>
          <p14:tracePt t="72923" x="3468688" y="2495550"/>
          <p14:tracePt t="72929" x="3476625" y="2495550"/>
          <p14:tracePt t="72934" x="3484563" y="2487613"/>
          <p14:tracePt t="72938" x="3492500" y="2487613"/>
          <p14:tracePt t="72944" x="3500438" y="2479675"/>
          <p14:tracePt t="72946" x="3508375" y="2479675"/>
          <p14:tracePt t="72948" x="3516313" y="2479675"/>
          <p14:tracePt t="72950" x="3516313" y="2471738"/>
          <p14:tracePt t="72952" x="3524250" y="2471738"/>
          <p14:tracePt t="72954" x="3532188" y="2471738"/>
          <p14:tracePt t="72956" x="3540125" y="2463800"/>
          <p14:tracePt t="72958" x="3548063" y="2463800"/>
          <p14:tracePt t="72962" x="3563938" y="2455863"/>
          <p14:tracePt t="72964" x="3571875" y="2455863"/>
          <p14:tracePt t="72966" x="3579813" y="2447925"/>
          <p14:tracePt t="72968" x="3587750" y="2447925"/>
          <p14:tracePt t="72970" x="3603625" y="2447925"/>
          <p14:tracePt t="72972" x="3611563" y="2439988"/>
          <p14:tracePt t="72974" x="3619500" y="2439988"/>
          <p14:tracePt t="72980" x="3651250" y="2432050"/>
          <p14:tracePt t="72983" x="3660775" y="2424113"/>
          <p14:tracePt t="72984" x="3676650" y="2424113"/>
          <p14:tracePt t="72986" x="3684588" y="2424113"/>
          <p14:tracePt t="72988" x="3700463" y="2416175"/>
          <p14:tracePt t="72990" x="3708400" y="2416175"/>
          <p14:tracePt t="72995" x="3740150" y="2408238"/>
          <p14:tracePt t="72998" x="3763963" y="2400300"/>
          <p14:tracePt t="73000" x="3779838" y="2392363"/>
          <p14:tracePt t="73002" x="3795713" y="2384425"/>
          <p14:tracePt t="73004" x="3811588" y="2384425"/>
          <p14:tracePt t="73006" x="3827463" y="2376488"/>
          <p14:tracePt t="73008" x="3843338" y="2368550"/>
          <p14:tracePt t="73012" x="3875088" y="2360613"/>
          <p14:tracePt t="73015" x="3890963" y="2360613"/>
          <p14:tracePt t="73018" x="3930650" y="2352675"/>
          <p14:tracePt t="73020" x="3946525" y="2344738"/>
          <p14:tracePt t="73022" x="3962400" y="2344738"/>
          <p14:tracePt t="73024" x="3978275" y="2336800"/>
          <p14:tracePt t="73028" x="4019550" y="2328863"/>
          <p14:tracePt t="73031" x="4035425" y="2320925"/>
          <p14:tracePt t="73034" x="4067175" y="2312988"/>
          <p14:tracePt t="73036" x="4083050" y="2312988"/>
          <p14:tracePt t="73038" x="4106863" y="2305050"/>
          <p14:tracePt t="73040" x="4122738" y="2305050"/>
          <p14:tracePt t="73047" x="4178300" y="2289175"/>
          <p14:tracePt t="73049" x="4194175" y="2289175"/>
          <p14:tracePt t="73050" x="4210050" y="2289175"/>
          <p14:tracePt t="73052" x="4225925" y="2281238"/>
          <p14:tracePt t="73054" x="4249738" y="2273300"/>
          <p14:tracePt t="73056" x="4265613" y="2273300"/>
          <p14:tracePt t="73058" x="4281488" y="2265363"/>
          <p14:tracePt t="73063" x="4321175" y="2265363"/>
          <p14:tracePt t="73068" x="4370388" y="2249488"/>
          <p14:tracePt t="73070" x="4386263" y="2249488"/>
          <p14:tracePt t="73072" x="4402138" y="2249488"/>
          <p14:tracePt t="73074" x="4425950" y="2249488"/>
          <p14:tracePt t="73078" x="4441825" y="2241550"/>
          <p14:tracePt t="73081" x="4473575" y="2241550"/>
          <p14:tracePt t="73082" x="4489450" y="2241550"/>
          <p14:tracePt t="73084" x="4513263" y="2233613"/>
          <p14:tracePt t="73086" x="4529138" y="2233613"/>
          <p14:tracePt t="73088" x="4545013" y="2233613"/>
          <p14:tracePt t="73090" x="4568825" y="2233613"/>
          <p14:tracePt t="73097" x="4616450" y="2224088"/>
          <p14:tracePt t="73098" x="4640263" y="2224088"/>
          <p14:tracePt t="73100" x="4656138" y="2216150"/>
          <p14:tracePt t="73102" x="4672013" y="2216150"/>
          <p14:tracePt t="73104" x="4687888" y="2216150"/>
          <p14:tracePt t="73106" x="4705350" y="2216150"/>
          <p14:tracePt t="73108" x="4729163" y="2208213"/>
          <p14:tracePt t="73111" x="4745038" y="2208213"/>
          <p14:tracePt t="73114" x="4776788" y="2208213"/>
          <p14:tracePt t="73116" x="4800600" y="2208213"/>
          <p14:tracePt t="73118" x="4816475" y="2208213"/>
          <p14:tracePt t="73120" x="4832350" y="2208213"/>
          <p14:tracePt t="73122" x="4848225" y="2200275"/>
          <p14:tracePt t="73124" x="4864100" y="2200275"/>
          <p14:tracePt t="73127" x="4879975" y="2200275"/>
          <p14:tracePt t="73131" x="4919663" y="2200275"/>
          <p14:tracePt t="73132" x="4935538" y="2200275"/>
          <p14:tracePt t="73134" x="4951413" y="2200275"/>
          <p14:tracePt t="73136" x="4967288" y="2200275"/>
          <p14:tracePt t="73138" x="4983163" y="2192338"/>
          <p14:tracePt t="73140" x="4999038" y="2192338"/>
          <p14:tracePt t="73145" x="5030788" y="2192338"/>
          <p14:tracePt t="73147" x="5046663" y="2192338"/>
          <p14:tracePt t="73148" x="5064125" y="2192338"/>
          <p14:tracePt t="73150" x="5080000" y="2192338"/>
          <p14:tracePt t="73152" x="5095875" y="2192338"/>
          <p14:tracePt t="73154" x="5111750" y="2192338"/>
          <p14:tracePt t="73156" x="5127625" y="2192338"/>
          <p14:tracePt t="73158" x="5143500" y="2192338"/>
          <p14:tracePt t="73162" x="5167313" y="2192338"/>
          <p14:tracePt t="73164" x="5191125" y="2192338"/>
          <p14:tracePt t="73166" x="5199063" y="2192338"/>
          <p14:tracePt t="73168" x="5214938" y="2192338"/>
          <p14:tracePt t="73170" x="5230813" y="2192338"/>
          <p14:tracePt t="73172" x="5246688" y="2192338"/>
          <p14:tracePt t="73174" x="5262563" y="2200275"/>
          <p14:tracePt t="73179" x="5286375" y="2200275"/>
          <p14:tracePt t="73180" x="5302250" y="2200275"/>
          <p14:tracePt t="73182" x="5318125" y="2200275"/>
          <p14:tracePt t="73184" x="5326063" y="2200275"/>
          <p14:tracePt t="73186" x="5341938" y="2200275"/>
          <p14:tracePt t="73188" x="5357813" y="2200275"/>
          <p14:tracePt t="73190" x="5373688" y="2200275"/>
          <p14:tracePt t="73195" x="5397500" y="2200275"/>
          <p14:tracePt t="73196" x="5414963" y="2208213"/>
          <p14:tracePt t="73198" x="5430838" y="2208213"/>
          <p14:tracePt t="73200" x="5438775" y="2208213"/>
          <p14:tracePt t="73202" x="5454650" y="2208213"/>
          <p14:tracePt t="73204" x="5470525" y="2208213"/>
          <p14:tracePt t="73206" x="5486400" y="2208213"/>
          <p14:tracePt t="73208" x="5494338" y="2208213"/>
          <p14:tracePt t="73212" x="5526088" y="2208213"/>
          <p14:tracePt t="73214" x="5541963" y="2208213"/>
          <p14:tracePt t="73216" x="5549900" y="2216150"/>
          <p14:tracePt t="73218" x="5565775" y="2216150"/>
          <p14:tracePt t="73220" x="5581650" y="2216150"/>
          <p14:tracePt t="73222" x="5589588" y="2216150"/>
          <p14:tracePt t="73224" x="5605463" y="2216150"/>
          <p14:tracePt t="73229" x="5629275" y="2224088"/>
          <p14:tracePt t="73231" x="5645150" y="2224088"/>
          <p14:tracePt t="73232" x="5661025" y="2224088"/>
          <p14:tracePt t="73234" x="5668963" y="2224088"/>
          <p14:tracePt t="73236" x="5676900" y="2233613"/>
          <p14:tracePt t="73238" x="5692775" y="2233613"/>
          <p14:tracePt t="73240" x="5700713" y="2233613"/>
          <p14:tracePt t="73243" x="5716588" y="2233613"/>
          <p14:tracePt t="73246" x="5740400" y="2241550"/>
          <p14:tracePt t="73248" x="5749925" y="2241550"/>
          <p14:tracePt t="73250" x="5765800" y="2241550"/>
          <p14:tracePt t="73252" x="5781675" y="2241550"/>
          <p14:tracePt t="73254" x="5789613" y="2249488"/>
          <p14:tracePt t="73256" x="5805488" y="2249488"/>
          <p14:tracePt t="73258" x="5813425" y="2249488"/>
          <p14:tracePt t="73262" x="5845175" y="2257425"/>
          <p14:tracePt t="73265" x="5853113" y="2257425"/>
          <p14:tracePt t="73266" x="5868988" y="2265363"/>
          <p14:tracePt t="73268" x="5876925" y="2265363"/>
          <p14:tracePt t="73270" x="5892800" y="2265363"/>
          <p14:tracePt t="73272" x="5900738" y="2273300"/>
          <p14:tracePt t="73274" x="5916613" y="2273300"/>
          <p14:tracePt t="73279" x="5940425" y="2281238"/>
          <p14:tracePt t="73280" x="5956300" y="2281238"/>
          <p14:tracePt t="73282" x="5964238" y="2281238"/>
          <p14:tracePt t="73284" x="5972175" y="2281238"/>
          <p14:tracePt t="73286" x="5988050" y="2289175"/>
          <p14:tracePt t="73288" x="5995988" y="2289175"/>
          <p14:tracePt t="73290" x="6011863" y="2297113"/>
          <p14:tracePt t="73296" x="6035675" y="2297113"/>
          <p14:tracePt t="73298" x="6059488" y="2305050"/>
          <p14:tracePt t="73300" x="6067425" y="2305050"/>
          <p14:tracePt t="73302" x="6083300" y="2312988"/>
          <p14:tracePt t="73304" x="6091238" y="2312988"/>
          <p14:tracePt t="73306" x="6108700" y="2312988"/>
          <p14:tracePt t="73308" x="6116638" y="2320925"/>
          <p14:tracePt t="73312" x="6140450" y="2320925"/>
          <p14:tracePt t="73314" x="6156325" y="2328863"/>
          <p14:tracePt t="73316" x="6164263" y="2328863"/>
          <p14:tracePt t="73318" x="6180138" y="2328863"/>
          <p14:tracePt t="73320" x="6188075" y="2336800"/>
          <p14:tracePt t="73322" x="6203950" y="2336800"/>
          <p14:tracePt t="73324" x="6211888" y="2344738"/>
          <p14:tracePt t="73326" x="6227763" y="2344738"/>
          <p14:tracePt t="73329" x="6235700" y="2344738"/>
          <p14:tracePt t="73330" x="6251575" y="2344738"/>
          <p14:tracePt t="73331" x="6259513" y="2352675"/>
          <p14:tracePt t="73333" x="6275388" y="2352675"/>
          <p14:tracePt t="73335" x="6283325" y="2352675"/>
          <p14:tracePt t="73337" x="6291263" y="2360613"/>
          <p14:tracePt t="73339" x="6307138" y="2360613"/>
          <p14:tracePt t="73342" x="6315075" y="2368550"/>
          <p14:tracePt t="73346" x="6338888" y="2368550"/>
          <p14:tracePt t="73348" x="6346825" y="2368550"/>
          <p14:tracePt t="73349" x="6354763" y="2376488"/>
          <p14:tracePt t="73351" x="6370638" y="2376488"/>
          <p14:tracePt t="73353" x="6378575" y="2376488"/>
          <p14:tracePt t="73355" x="6386513" y="2384425"/>
          <p14:tracePt t="73358" x="6394450" y="2384425"/>
          <p14:tracePt t="73360" x="6410325" y="2392363"/>
          <p14:tracePt t="73362" x="6418263" y="2392363"/>
          <p14:tracePt t="73363" x="6426200" y="2400300"/>
          <p14:tracePt t="73365" x="6434138" y="2400300"/>
          <p14:tracePt t="73367" x="6451600" y="2408238"/>
          <p14:tracePt t="73369" x="6459538" y="2408238"/>
          <p14:tracePt t="73371" x="6467475" y="2416175"/>
          <p14:tracePt t="73373" x="6475413" y="2424113"/>
          <p14:tracePt t="73376" x="6483350" y="2424113"/>
          <p14:tracePt t="73378" x="6491288" y="2432050"/>
          <p14:tracePt t="73380" x="6499225" y="2439988"/>
          <p14:tracePt t="73381" x="6507163" y="2439988"/>
          <p14:tracePt t="73383" x="6515100" y="2447925"/>
          <p14:tracePt t="73385" x="6523038" y="2455863"/>
          <p14:tracePt t="73387" x="6530975" y="2455863"/>
          <p14:tracePt t="73389" x="6538913" y="2463800"/>
          <p14:tracePt t="73392" x="6546850" y="2471738"/>
          <p14:tracePt t="73394" x="6554788" y="2471738"/>
          <p14:tracePt t="73396" x="6562725" y="2479675"/>
          <p14:tracePt t="73397" x="6570663" y="2487613"/>
          <p14:tracePt t="73399" x="6578600" y="2487613"/>
          <p14:tracePt t="73401" x="6586538" y="2495550"/>
          <p14:tracePt t="73403" x="6594475" y="2503488"/>
          <p14:tracePt t="73405" x="6602413" y="2503488"/>
          <p14:tracePt t="73407" x="6610350" y="2511425"/>
          <p14:tracePt t="73412" x="6618288" y="2519363"/>
          <p14:tracePt t="73413" x="6626225" y="2527300"/>
          <p14:tracePt t="73418" x="6634163" y="2527300"/>
          <p14:tracePt t="73420" x="6642100" y="2535238"/>
          <p14:tracePt t="73424" x="6650038" y="2543175"/>
          <p14:tracePt t="73428" x="6657975" y="2551113"/>
          <p14:tracePt t="73430" x="6665913" y="2551113"/>
          <p14:tracePt t="73434" x="6673850" y="2551113"/>
          <p14:tracePt t="73436" x="6673850" y="2559050"/>
          <p14:tracePt t="73440" x="6681788" y="2559050"/>
          <p14:tracePt t="73444" x="6681788" y="2566988"/>
          <p14:tracePt t="73447" x="6689725" y="2566988"/>
          <p14:tracePt t="73456" x="6697663" y="2566988"/>
          <p14:tracePt t="73556" x="6689725" y="2566988"/>
          <p14:tracePt t="73570" x="6681788" y="2559050"/>
          <p14:tracePt t="73576" x="6673850" y="2551113"/>
          <p14:tracePt t="73580" x="6665913" y="2551113"/>
          <p14:tracePt t="73582" x="6657975" y="2543175"/>
          <p14:tracePt t="73586" x="6650038" y="2535238"/>
          <p14:tracePt t="73588" x="6642100" y="2535238"/>
          <p14:tracePt t="73590" x="6634163" y="2527300"/>
          <p14:tracePt t="73593" x="6626225" y="2527300"/>
          <p14:tracePt t="73597" x="6610350" y="2511425"/>
          <p14:tracePt t="73598" x="6602413" y="2511425"/>
          <p14:tracePt t="73600" x="6594475" y="2503488"/>
          <p14:tracePt t="73602" x="6578600" y="2503488"/>
          <p14:tracePt t="73604" x="6570663" y="2495550"/>
          <p14:tracePt t="73606" x="6554788" y="2487613"/>
          <p14:tracePt t="73608" x="6538913" y="2487613"/>
          <p14:tracePt t="73612" x="6515100" y="2479675"/>
          <p14:tracePt t="73615" x="6499225" y="2471738"/>
          <p14:tracePt t="73616" x="6483350" y="2471738"/>
          <p14:tracePt t="73618" x="6467475" y="2463800"/>
          <p14:tracePt t="73620" x="6442075" y="2455863"/>
          <p14:tracePt t="73622" x="6426200" y="2455863"/>
          <p14:tracePt t="73624" x="6410325" y="2447925"/>
          <p14:tracePt t="73628" x="6370638" y="2439988"/>
          <p14:tracePt t="73631" x="6354763" y="2432050"/>
          <p14:tracePt t="73633" x="6338888" y="2432050"/>
          <p14:tracePt t="73634" x="6315075" y="2424113"/>
          <p14:tracePt t="73636" x="6299200" y="2416175"/>
          <p14:tracePt t="73638" x="6283325" y="2408238"/>
          <p14:tracePt t="73640" x="6259513" y="2408238"/>
          <p14:tracePt t="73645" x="6219825" y="2400300"/>
          <p14:tracePt t="73648" x="6188075" y="2384425"/>
          <p14:tracePt t="73650" x="6164263" y="2384425"/>
          <p14:tracePt t="73652" x="6148388" y="2376488"/>
          <p14:tracePt t="73654" x="6124575" y="2376488"/>
          <p14:tracePt t="73656" x="6108700" y="2368550"/>
          <p14:tracePt t="73658" x="6083300" y="2368550"/>
          <p14:tracePt t="73662" x="6043613" y="2360613"/>
          <p14:tracePt t="73664" x="6027738" y="2352675"/>
          <p14:tracePt t="73667" x="6003925" y="2352675"/>
          <p14:tracePt t="73668" x="5988050" y="2344738"/>
          <p14:tracePt t="73670" x="5972175" y="2344738"/>
          <p14:tracePt t="73672" x="5956300" y="2336800"/>
          <p14:tracePt t="73674" x="5940425" y="2336800"/>
          <p14:tracePt t="73678" x="5900738" y="2328863"/>
          <p14:tracePt t="73682" x="5868988" y="2320925"/>
          <p14:tracePt t="73684" x="5853113" y="2320925"/>
          <p14:tracePt t="73686" x="5845175" y="2320925"/>
          <p14:tracePt t="73688" x="5829300" y="2312988"/>
          <p14:tracePt t="73690" x="5813425" y="2312988"/>
          <p14:tracePt t="73697" x="5773738" y="2305050"/>
          <p14:tracePt t="73699" x="5765800" y="2305050"/>
          <p14:tracePt t="73700" x="5749925" y="2297113"/>
          <p14:tracePt t="73702" x="5732463" y="2297113"/>
          <p14:tracePt t="73704" x="5724525" y="2297113"/>
          <p14:tracePt t="73706" x="5716588" y="2297113"/>
          <p14:tracePt t="73708" x="5700713" y="2297113"/>
          <p14:tracePt t="73712" x="5692775" y="2297113"/>
          <p14:tracePt t="73715" x="5668963" y="2297113"/>
          <p14:tracePt t="73716" x="5661025" y="2289175"/>
          <p14:tracePt t="73718" x="5653088" y="2289175"/>
          <p14:tracePt t="73720" x="5637213" y="2289175"/>
          <p14:tracePt t="73722" x="5629275" y="2289175"/>
          <p14:tracePt t="73724" x="5621338" y="2289175"/>
          <p14:tracePt t="73729" x="5597525" y="2281238"/>
          <p14:tracePt t="73730" x="5589588" y="2281238"/>
          <p14:tracePt t="73732" x="5581650" y="2281238"/>
          <p14:tracePt t="73734" x="5565775" y="2281238"/>
          <p14:tracePt t="73736" x="5557838" y="2281238"/>
          <p14:tracePt t="73738" x="5549900" y="2281238"/>
          <p14:tracePt t="73740" x="5534025" y="2281238"/>
          <p14:tracePt t="73746" x="5502275" y="2273300"/>
          <p14:tracePt t="73749" x="5486400" y="2273300"/>
          <p14:tracePt t="73750" x="5470525" y="2273300"/>
          <p14:tracePt t="73752" x="5462588" y="2273300"/>
          <p14:tracePt t="73754" x="5446713" y="2273300"/>
          <p14:tracePt t="73756" x="5438775" y="2265363"/>
          <p14:tracePt t="73758" x="5422900" y="2265363"/>
          <p14:tracePt t="73762" x="5397500" y="2265363"/>
          <p14:tracePt t="73764" x="5381625" y="2257425"/>
          <p14:tracePt t="73766" x="5373688" y="2257425"/>
          <p14:tracePt t="73768" x="5357813" y="2257425"/>
          <p14:tracePt t="73770" x="5349875" y="2257425"/>
          <p14:tracePt t="73772" x="5334000" y="2257425"/>
          <p14:tracePt t="73774" x="5326063" y="2257425"/>
          <p14:tracePt t="73779" x="5302250" y="2257425"/>
          <p14:tracePt t="73781" x="5286375" y="2257425"/>
          <p14:tracePt t="73782" x="5278438" y="2249488"/>
          <p14:tracePt t="73784" x="5262563" y="2249488"/>
          <p14:tracePt t="73786" x="5246688" y="2249488"/>
          <p14:tracePt t="73788" x="5230813" y="2249488"/>
          <p14:tracePt t="73790" x="5222875" y="2249488"/>
          <p14:tracePt t="73796" x="5175250" y="2241550"/>
          <p14:tracePt t="73798" x="5159375" y="2241550"/>
          <p14:tracePt t="73800" x="5151438" y="2241550"/>
          <p14:tracePt t="73802" x="5135563" y="2241550"/>
          <p14:tracePt t="73804" x="5119688" y="2241550"/>
          <p14:tracePt t="73806" x="5103813" y="2233613"/>
          <p14:tracePt t="73808" x="5087938" y="2233613"/>
          <p14:tracePt t="73813" x="5056188" y="2233613"/>
          <p14:tracePt t="73814" x="5038725" y="2233613"/>
          <p14:tracePt t="73816" x="5022850" y="2233613"/>
          <p14:tracePt t="73818" x="5014913" y="2233613"/>
          <p14:tracePt t="73820" x="4999038" y="2233613"/>
          <p14:tracePt t="73822" x="4983163" y="2233613"/>
          <p14:tracePt t="73825" x="4967288" y="2233613"/>
          <p14:tracePt t="73827" x="4959350" y="2233613"/>
          <p14:tracePt t="73830" x="4927600" y="2224088"/>
          <p14:tracePt t="73832" x="4911725" y="2224088"/>
          <p14:tracePt t="73834" x="4903788" y="2224088"/>
          <p14:tracePt t="73836" x="4887913" y="2224088"/>
          <p14:tracePt t="73838" x="4872038" y="2224088"/>
          <p14:tracePt t="73840" x="4864100" y="2224088"/>
          <p14:tracePt t="73845" x="4840288" y="2233613"/>
          <p14:tracePt t="73846" x="4824413" y="2233613"/>
          <p14:tracePt t="73848" x="4816475" y="2233613"/>
          <p14:tracePt t="73850" x="4808538" y="2233613"/>
          <p14:tracePt t="73852" x="4792663" y="2233613"/>
          <p14:tracePt t="73854" x="4784725" y="2233613"/>
          <p14:tracePt t="73856" x="4768850" y="2233613"/>
          <p14:tracePt t="73858" x="4760913" y="2233613"/>
          <p14:tracePt t="73862" x="4745038" y="2233613"/>
          <p14:tracePt t="73864" x="4729163" y="2233613"/>
          <p14:tracePt t="73866" x="4721225" y="2233613"/>
          <p14:tracePt t="73868" x="4713288" y="2241550"/>
          <p14:tracePt t="73870" x="4705350" y="2241550"/>
          <p14:tracePt t="73872" x="4695825" y="2241550"/>
          <p14:tracePt t="73874" x="4679950" y="2241550"/>
          <p14:tracePt t="73878" x="4664075" y="2241550"/>
          <p14:tracePt t="73880" x="4656138" y="2241550"/>
          <p14:tracePt t="73882" x="4648200" y="2241550"/>
          <p14:tracePt t="73884" x="4640263" y="2249488"/>
          <p14:tracePt t="73886" x="4632325" y="2249488"/>
          <p14:tracePt t="73888" x="4624388" y="2249488"/>
          <p14:tracePt t="73890" x="4608513" y="2249488"/>
          <p14:tracePt t="73896" x="4584700" y="2257425"/>
          <p14:tracePt t="73898" x="4568825" y="2257425"/>
          <p14:tracePt t="73900" x="4560888" y="2265363"/>
          <p14:tracePt t="73902" x="4545013" y="2265363"/>
          <p14:tracePt t="73904" x="4537075" y="2265363"/>
          <p14:tracePt t="73906" x="4521200" y="2273300"/>
          <p14:tracePt t="73908" x="4513263" y="2273300"/>
          <p14:tracePt t="73912" x="4481513" y="2273300"/>
          <p14:tracePt t="73914" x="4473575" y="2273300"/>
          <p14:tracePt t="73916" x="4465638" y="2281238"/>
          <p14:tracePt t="73918" x="4449763" y="2281238"/>
          <p14:tracePt t="73920" x="4441825" y="2281238"/>
          <p14:tracePt t="73922" x="4425950" y="2281238"/>
          <p14:tracePt t="73924" x="4410075" y="2281238"/>
          <p14:tracePt t="73929" x="4386263" y="2281238"/>
          <p14:tracePt t="73931" x="4378325" y="2289175"/>
          <p14:tracePt t="73932" x="4362450" y="2289175"/>
          <p14:tracePt t="73934" x="4352925" y="2289175"/>
          <p14:tracePt t="73936" x="4337050" y="2289175"/>
          <p14:tracePt t="73938" x="4329113" y="2289175"/>
          <p14:tracePt t="73940" x="4313238" y="2289175"/>
          <p14:tracePt t="73946" x="4281488" y="2297113"/>
          <p14:tracePt t="73948" x="4273550" y="2297113"/>
          <p14:tracePt t="73950" x="4257675" y="2297113"/>
          <p14:tracePt t="73952" x="4249738" y="2297113"/>
          <p14:tracePt t="73954" x="4241800" y="2297113"/>
          <p14:tracePt t="73956" x="4233863" y="2297113"/>
          <p14:tracePt t="73958" x="4225925" y="2297113"/>
          <p14:tracePt t="73962" x="4202113" y="2297113"/>
          <p14:tracePt t="73964" x="4194175" y="2297113"/>
          <p14:tracePt t="73966" x="4186238" y="2297113"/>
          <p14:tracePt t="73968" x="4178300" y="2305050"/>
          <p14:tracePt t="73970" x="4170363" y="2305050"/>
          <p14:tracePt t="73972" x="4162425" y="2305050"/>
          <p14:tracePt t="73974" x="4146550" y="2305050"/>
          <p14:tracePt t="73979" x="4130675" y="2305050"/>
          <p14:tracePt t="73980" x="4122738" y="2305050"/>
          <p14:tracePt t="73996" x="4043363" y="2305050"/>
          <p14:tracePt t="73998" x="4035425" y="2305050"/>
          <p14:tracePt t="74001" x="4027488" y="2305050"/>
          <p14:tracePt t="74002" x="4019550" y="2305050"/>
          <p14:tracePt t="74004" x="4002088" y="2312988"/>
          <p14:tracePt t="74006" x="3994150" y="2312988"/>
          <p14:tracePt t="74008" x="3986213" y="2312988"/>
          <p14:tracePt t="74013" x="3970338" y="2312988"/>
          <p14:tracePt t="74014" x="3962400" y="2312988"/>
          <p14:tracePt t="74016" x="3954463" y="2312988"/>
          <p14:tracePt t="74018" x="3946525" y="2312988"/>
          <p14:tracePt t="74020" x="3938588" y="2320925"/>
          <p14:tracePt t="74022" x="3930650" y="2320925"/>
          <p14:tracePt t="74024" x="3922713" y="2320925"/>
          <p14:tracePt t="74028" x="3914775" y="2320925"/>
          <p14:tracePt t="74030" x="3898900" y="2320925"/>
          <p14:tracePt t="74032" x="3890963" y="2328863"/>
          <p14:tracePt t="74034" x="3883025" y="2328863"/>
          <p14:tracePt t="74036" x="3875088" y="2328863"/>
          <p14:tracePt t="74038" x="3867150" y="2328863"/>
          <p14:tracePt t="74040" x="3859213" y="2336800"/>
          <p14:tracePt t="74047" x="3835400" y="2336800"/>
          <p14:tracePt t="74048" x="3827463" y="2344738"/>
          <p14:tracePt t="74050" x="3819525" y="2344738"/>
          <p14:tracePt t="74052" x="3811588" y="2344738"/>
          <p14:tracePt t="74054" x="3803650" y="2344738"/>
          <p14:tracePt t="74056" x="3795713" y="2352675"/>
          <p14:tracePt t="74061" x="3787775" y="2352675"/>
          <p14:tracePt t="74064" x="3771900" y="2360613"/>
          <p14:tracePt t="74066" x="3763963" y="2360613"/>
          <p14:tracePt t="74068" x="3763963" y="2368550"/>
          <p14:tracePt t="74070" x="3756025" y="2368550"/>
          <p14:tracePt t="74072" x="3748088" y="2368550"/>
          <p14:tracePt t="74074" x="3740150" y="2376488"/>
          <p14:tracePt t="74077" x="3732213" y="2376488"/>
          <p14:tracePt t="74079" x="3724275" y="2384425"/>
          <p14:tracePt t="74081" x="3716338" y="2384425"/>
          <p14:tracePt t="74083" x="3708400" y="2384425"/>
          <p14:tracePt t="74085" x="3708400" y="2392363"/>
          <p14:tracePt t="74087" x="3700463" y="2392363"/>
          <p14:tracePt t="74089" x="3692525" y="2400300"/>
          <p14:tracePt t="74094" x="3684588" y="2400300"/>
          <p14:tracePt t="74095" x="3676650" y="2408238"/>
          <p14:tracePt t="74097" x="3668713" y="2408238"/>
          <p14:tracePt t="74099" x="3668713" y="2416175"/>
          <p14:tracePt t="74101" x="3660775" y="2416175"/>
          <p14:tracePt t="74103" x="3651250" y="2416175"/>
          <p14:tracePt t="74105" x="3651250" y="2424113"/>
          <p14:tracePt t="74107" x="3643313" y="2424113"/>
          <p14:tracePt t="74110" x="3635375" y="2424113"/>
          <p14:tracePt t="74111" x="3627438" y="2432050"/>
          <p14:tracePt t="74115" x="3619500" y="2439988"/>
          <p14:tracePt t="74117" x="3611563" y="2439988"/>
          <p14:tracePt t="74121" x="3603625" y="2447925"/>
          <p14:tracePt t="74123" x="3595688" y="2447925"/>
          <p14:tracePt t="74126" x="3587750" y="2447925"/>
          <p14:tracePt t="74127" x="3587750" y="2455863"/>
          <p14:tracePt t="74129" x="3579813" y="2455863"/>
          <p14:tracePt t="74131" x="3571875" y="2455863"/>
          <p14:tracePt t="74133" x="3571875" y="2463800"/>
          <p14:tracePt t="74135" x="3563938" y="2463800"/>
          <p14:tracePt t="74137" x="3556000" y="2463800"/>
          <p14:tracePt t="74139" x="3556000" y="2471738"/>
          <p14:tracePt t="74142" x="3548063" y="2471738"/>
          <p14:tracePt t="74144" x="3540125" y="2471738"/>
          <p14:tracePt t="74145" x="3540125" y="2479675"/>
          <p14:tracePt t="74147" x="3532188" y="2479675"/>
          <p14:tracePt t="74149" x="3524250" y="2487613"/>
          <p14:tracePt t="74153" x="3516313" y="2487613"/>
          <p14:tracePt t="74160" x="3508375" y="2495550"/>
          <p14:tracePt t="74163" x="3500438" y="2495550"/>
          <p14:tracePt t="74169" x="3492500" y="2503488"/>
          <p14:tracePt t="74179" x="3484563" y="2503488"/>
          <p14:tracePt t="74300" x="3484563" y="2495550"/>
          <p14:tracePt t="74303" x="3492500" y="2495550"/>
          <p14:tracePt t="74311" x="3492500" y="2487613"/>
          <p14:tracePt t="74314" x="3500438" y="2487613"/>
          <p14:tracePt t="74316" x="3500438" y="2479675"/>
          <p14:tracePt t="74320" x="3508375" y="2479675"/>
          <p14:tracePt t="74322" x="3508375" y="2471738"/>
          <p14:tracePt t="74329" x="3516313" y="2471738"/>
          <p14:tracePt t="74330" x="3516313" y="2463800"/>
          <p14:tracePt t="74334" x="3524250" y="2463800"/>
          <p14:tracePt t="74336" x="3524250" y="2455863"/>
          <p14:tracePt t="74338" x="3532188" y="2455863"/>
          <p14:tracePt t="74345" x="3540125" y="2447925"/>
          <p14:tracePt t="74347" x="3548063" y="2447925"/>
          <p14:tracePt t="74348" x="3556000" y="2439988"/>
          <p14:tracePt t="74352" x="3563938" y="2439988"/>
          <p14:tracePt t="74354" x="3571875" y="2432050"/>
          <p14:tracePt t="74356" x="3579813" y="2432050"/>
          <p14:tracePt t="74358" x="3587750" y="2432050"/>
          <p14:tracePt t="74361" x="3595688" y="2432050"/>
          <p14:tracePt t="74364" x="3611563" y="2424113"/>
          <p14:tracePt t="74366" x="3619500" y="2424113"/>
          <p14:tracePt t="74368" x="3627438" y="2424113"/>
          <p14:tracePt t="74370" x="3635375" y="2416175"/>
          <p14:tracePt t="74372" x="3643313" y="2416175"/>
          <p14:tracePt t="74374" x="3660775" y="2416175"/>
          <p14:tracePt t="74379" x="3676650" y="2408238"/>
          <p14:tracePt t="74381" x="3684588" y="2408238"/>
          <p14:tracePt t="74382" x="3700463" y="2400300"/>
          <p14:tracePt t="74384" x="3708400" y="2400300"/>
          <p14:tracePt t="74386" x="3716338" y="2400300"/>
          <p14:tracePt t="74388" x="3732213" y="2392363"/>
          <p14:tracePt t="74390" x="3740150" y="2392363"/>
          <p14:tracePt t="74396" x="3779838" y="2384425"/>
          <p14:tracePt t="74398" x="3795713" y="2384425"/>
          <p14:tracePt t="74400" x="3803650" y="2376488"/>
          <p14:tracePt t="74402" x="3819525" y="2376488"/>
          <p14:tracePt t="74404" x="3835400" y="2376488"/>
          <p14:tracePt t="74406" x="3851275" y="2368550"/>
          <p14:tracePt t="74408" x="3867150" y="2368550"/>
          <p14:tracePt t="74411" x="3883025" y="2368550"/>
          <p14:tracePt t="74413" x="3898900" y="2368550"/>
          <p14:tracePt t="74415" x="3914775" y="2360613"/>
          <p14:tracePt t="74416" x="3930650" y="2360613"/>
          <p14:tracePt t="74418" x="3946525" y="2352675"/>
          <p14:tracePt t="74420" x="3962400" y="2352675"/>
          <p14:tracePt t="74422" x="3986213" y="2344738"/>
          <p14:tracePt t="74424" x="3994150" y="2344738"/>
          <p14:tracePt t="74428" x="4035425" y="2336800"/>
          <p14:tracePt t="74431" x="4051300" y="2328863"/>
          <p14:tracePt t="74432" x="4067175" y="2328863"/>
          <p14:tracePt t="74434" x="4083050" y="2328863"/>
          <p14:tracePt t="74436" x="4098925" y="2320925"/>
          <p14:tracePt t="74438" x="4122738" y="2320925"/>
          <p14:tracePt t="74440" x="4138613" y="2320925"/>
          <p14:tracePt t="74446" x="4186238" y="2312988"/>
          <p14:tracePt t="74448" x="4202113" y="2305050"/>
          <p14:tracePt t="74450" x="4225925" y="2305050"/>
          <p14:tracePt t="74452" x="4241800" y="2305050"/>
          <p14:tracePt t="74454" x="4257675" y="2297113"/>
          <p14:tracePt t="74456" x="4273550" y="2297113"/>
          <p14:tracePt t="74458" x="4289425" y="2289175"/>
          <p14:tracePt t="74461" x="4305300" y="2289175"/>
          <p14:tracePt t="74462" x="4321175" y="2281238"/>
          <p14:tracePt t="74466" x="4352925" y="2273300"/>
          <p14:tracePt t="74468" x="4370388" y="2273300"/>
          <p14:tracePt t="74470" x="4386263" y="2265363"/>
          <p14:tracePt t="74472" x="4402138" y="2265363"/>
          <p14:tracePt t="74474" x="4418013" y="2257425"/>
          <p14:tracePt t="74478" x="4425950" y="2257425"/>
          <p14:tracePt t="74481" x="4457700" y="2249488"/>
          <p14:tracePt t="74482" x="4473575" y="2241550"/>
          <p14:tracePt t="74484" x="4489450" y="2241550"/>
          <p14:tracePt t="74486" x="4505325" y="2241550"/>
          <p14:tracePt t="74488" x="4521200" y="2233613"/>
          <p14:tracePt t="74490" x="4537075" y="2233613"/>
          <p14:tracePt t="74497" x="4576763" y="2224088"/>
          <p14:tracePt t="74499" x="4592638" y="2216150"/>
          <p14:tracePt t="74500" x="4608513" y="2216150"/>
          <p14:tracePt t="74502" x="4624388" y="2216150"/>
          <p14:tracePt t="74504" x="4632325" y="2208213"/>
          <p14:tracePt t="74506" x="4648200" y="2208213"/>
          <p14:tracePt t="74508" x="4664075" y="2200275"/>
          <p14:tracePt t="74512" x="4695825" y="2200275"/>
          <p14:tracePt t="74515" x="4713288" y="2192338"/>
          <p14:tracePt t="74516" x="4729163" y="2192338"/>
          <p14:tracePt t="74518" x="4737100" y="2192338"/>
          <p14:tracePt t="74520" x="4752975" y="2192338"/>
          <p14:tracePt t="74522" x="4768850" y="2184400"/>
          <p14:tracePt t="74524" x="4792663" y="2184400"/>
          <p14:tracePt t="74529" x="4816475" y="2176463"/>
          <p14:tracePt t="74533" x="4848225" y="2176463"/>
          <p14:tracePt t="74534" x="4864100" y="2176463"/>
          <p14:tracePt t="74536" x="4879975" y="2176463"/>
          <p14:tracePt t="74538" x="4895850" y="2168525"/>
          <p14:tracePt t="74540" x="4911725" y="2168525"/>
          <p14:tracePt t="74547" x="4959350" y="2168525"/>
          <p14:tracePt t="74548" x="4975225" y="2160588"/>
          <p14:tracePt t="74550" x="4991100" y="2160588"/>
          <p14:tracePt t="74552" x="5014913" y="2160588"/>
          <p14:tracePt t="74554" x="5030788" y="2160588"/>
          <p14:tracePt t="74556" x="5046663" y="2152650"/>
          <p14:tracePt t="74558" x="5072063" y="2152650"/>
          <p14:tracePt t="74562" x="5103813" y="2152650"/>
          <p14:tracePt t="74565" x="5119688" y="2152650"/>
          <p14:tracePt t="74566" x="5135563" y="2144713"/>
          <p14:tracePt t="74568" x="5151438" y="2144713"/>
          <p14:tracePt t="74570" x="5175250" y="2144713"/>
          <p14:tracePt t="74572" x="5191125" y="2144713"/>
          <p14:tracePt t="74574" x="5207000" y="2144713"/>
          <p14:tracePt t="74578" x="5246688" y="2136775"/>
          <p14:tracePt t="74580" x="5262563" y="2136775"/>
          <p14:tracePt t="74582" x="5278438" y="2136775"/>
          <p14:tracePt t="74584" x="5294313" y="2128838"/>
          <p14:tracePt t="74586" x="5310188" y="2136775"/>
          <p14:tracePt t="74588" x="5326063" y="2136775"/>
          <p14:tracePt t="74590" x="5349875" y="2136775"/>
          <p14:tracePt t="74596" x="5397500" y="2128838"/>
          <p14:tracePt t="74598" x="5414963" y="2128838"/>
          <p14:tracePt t="74600" x="5438775" y="2128838"/>
          <p14:tracePt t="74602" x="5454650" y="2128838"/>
          <p14:tracePt t="74604" x="5470525" y="2136775"/>
          <p14:tracePt t="74606" x="5486400" y="2136775"/>
          <p14:tracePt t="74608" x="5502275" y="2136775"/>
          <p14:tracePt t="74612" x="5526088" y="2136775"/>
          <p14:tracePt t="74614" x="5541963" y="2136775"/>
          <p14:tracePt t="74616" x="5557838" y="2136775"/>
          <p14:tracePt t="74618" x="5573713" y="2136775"/>
          <p14:tracePt t="74620" x="5581650" y="2128838"/>
          <p14:tracePt t="74622" x="5597525" y="2128838"/>
          <p14:tracePt t="74624" x="5605463" y="2128838"/>
          <p14:tracePt t="74630" x="5645150" y="2128838"/>
          <p14:tracePt t="74632" x="5661025" y="2128838"/>
          <p14:tracePt t="74634" x="5668963" y="2128838"/>
          <p14:tracePt t="74636" x="5684838" y="2128838"/>
          <p14:tracePt t="74638" x="5692775" y="2128838"/>
          <p14:tracePt t="74640" x="5700713" y="2128838"/>
          <p14:tracePt t="74646" x="5732463" y="2128838"/>
          <p14:tracePt t="74648" x="5749925" y="2128838"/>
          <p14:tracePt t="74650" x="5757863" y="2136775"/>
          <p14:tracePt t="74652" x="5765800" y="2136775"/>
          <p14:tracePt t="74654" x="5773738" y="2136775"/>
          <p14:tracePt t="74656" x="5781675" y="2136775"/>
          <p14:tracePt t="74658" x="5789613" y="2136775"/>
          <p14:tracePt t="74662" x="5805488" y="2136775"/>
          <p14:tracePt t="74664" x="5813425" y="2136775"/>
          <p14:tracePt t="74668" x="5821363" y="2136775"/>
          <p14:tracePt t="74670" x="5829300" y="2136775"/>
          <p14:tracePt t="74672" x="5837238" y="2136775"/>
          <p14:tracePt t="74674" x="5845175" y="2136775"/>
          <p14:tracePt t="74679" x="5853113" y="2136775"/>
          <p14:tracePt t="74681" x="5861050" y="2136775"/>
          <p14:tracePt t="74682" x="5868988" y="2136775"/>
          <p14:tracePt t="74684" x="5876925" y="2144713"/>
          <p14:tracePt t="74688" x="5884863" y="2144713"/>
          <p14:tracePt t="74690" x="5892800" y="2144713"/>
          <p14:tracePt t="74696" x="5900738" y="2144713"/>
          <p14:tracePt t="74698" x="5908675" y="2144713"/>
          <p14:tracePt t="74700" x="5916613" y="2144713"/>
          <p14:tracePt t="74704" x="5924550" y="2144713"/>
          <p14:tracePt t="74708" x="5932488" y="2152650"/>
          <p14:tracePt t="74712" x="5940425" y="2152650"/>
          <p14:tracePt t="74716" x="5948363" y="2152650"/>
          <p14:tracePt t="74720" x="5956300" y="2152650"/>
          <p14:tracePt t="74722" x="5964238" y="2152650"/>
          <p14:tracePt t="74728" x="5972175" y="2152650"/>
          <p14:tracePt t="74730" x="5980113" y="2160588"/>
          <p14:tracePt t="74734" x="5988050" y="2160588"/>
          <p14:tracePt t="74737" x="5995988" y="2160588"/>
          <p14:tracePt t="74742" x="6003925" y="2160588"/>
          <p14:tracePt t="74745" x="6011863" y="2168525"/>
          <p14:tracePt t="74747" x="6019800" y="2168525"/>
          <p14:tracePt t="74751" x="6027738" y="2168525"/>
          <p14:tracePt t="74755" x="6035675" y="2168525"/>
          <p14:tracePt t="74757" x="6043613" y="2168525"/>
          <p14:tracePt t="74761" x="6051550" y="2176463"/>
          <p14:tracePt t="74763" x="6059488" y="2176463"/>
          <p14:tracePt t="74768" x="6067425" y="2176463"/>
          <p14:tracePt t="74772" x="6075363" y="2176463"/>
          <p14:tracePt t="74774" x="6083300" y="2176463"/>
          <p14:tracePt t="74779" x="6091238" y="2184400"/>
          <p14:tracePt t="74782" x="6100763" y="2184400"/>
          <p14:tracePt t="74788" x="6108700" y="2184400"/>
          <p14:tracePt t="74790" x="6108700" y="2192338"/>
          <p14:tracePt t="74795" x="6116638" y="2192338"/>
          <p14:tracePt t="74800" x="6124575" y="2192338"/>
          <p14:tracePt t="74808" x="6132513" y="2192338"/>
          <p14:tracePt t="75064" x="6124575" y="2192338"/>
          <p14:tracePt t="75072" x="6116638" y="2192338"/>
          <p14:tracePt t="75076" x="6108700" y="2192338"/>
          <p14:tracePt t="75080" x="6100763" y="2192338"/>
          <p14:tracePt t="75084" x="6091238" y="2192338"/>
          <p14:tracePt t="75088" x="6083300" y="2192338"/>
          <p14:tracePt t="75094" x="6075363" y="2192338"/>
          <p14:tracePt t="75096" x="6067425" y="2192338"/>
          <p14:tracePt t="75100" x="6059488" y="2192338"/>
          <p14:tracePt t="75104" x="6051550" y="2192338"/>
          <p14:tracePt t="75106" x="6043613" y="2192338"/>
          <p14:tracePt t="75112" x="6035675" y="2192338"/>
          <p14:tracePt t="75114" x="6027738" y="2192338"/>
          <p14:tracePt t="75116" x="6019800" y="2192338"/>
          <p14:tracePt t="75118" x="6011863" y="2192338"/>
          <p14:tracePt t="75120" x="6003925" y="2192338"/>
          <p14:tracePt t="75122" x="5995988" y="2192338"/>
          <p14:tracePt t="75124" x="5988050" y="2192338"/>
          <p14:tracePt t="75128" x="5980113" y="2192338"/>
          <p14:tracePt t="75129" x="5972175" y="2192338"/>
          <p14:tracePt t="75130" x="5964238" y="2192338"/>
          <p14:tracePt t="75132" x="5956300" y="2200275"/>
          <p14:tracePt t="75134" x="5948363" y="2200275"/>
          <p14:tracePt t="75136" x="5940425" y="2200275"/>
          <p14:tracePt t="75138" x="5932488" y="2200275"/>
          <p14:tracePt t="75140" x="5924550" y="2200275"/>
          <p14:tracePt t="75145" x="5908675" y="2200275"/>
          <p14:tracePt t="75147" x="5900738" y="2200275"/>
          <p14:tracePt t="75148" x="5884863" y="2200275"/>
          <p14:tracePt t="75150" x="5876925" y="2200275"/>
          <p14:tracePt t="75152" x="5868988" y="2200275"/>
          <p14:tracePt t="75154" x="5861050" y="2200275"/>
          <p14:tracePt t="75156" x="5853113" y="2200275"/>
          <p14:tracePt t="75158" x="5845175" y="2208213"/>
          <p14:tracePt t="75162" x="5829300" y="2208213"/>
          <p14:tracePt t="75164" x="5821363" y="2208213"/>
          <p14:tracePt t="75166" x="5805488" y="2208213"/>
          <p14:tracePt t="75168" x="5797550" y="2208213"/>
          <p14:tracePt t="75170" x="5789613" y="2216150"/>
          <p14:tracePt t="75172" x="5781675" y="2216150"/>
          <p14:tracePt t="75178" x="5773738" y="2216150"/>
          <p14:tracePt t="75180" x="5757863" y="2216150"/>
          <p14:tracePt t="75182" x="5749925" y="2224088"/>
          <p14:tracePt t="75186" x="5740400" y="2224088"/>
          <p14:tracePt t="75190" x="5732463" y="2224088"/>
          <p14:tracePt t="75195" x="5724525" y="2224088"/>
          <p14:tracePt t="75196" x="5716588" y="2224088"/>
          <p14:tracePt t="75200" x="5708650" y="2233613"/>
          <p14:tracePt t="75204" x="5700713" y="2233613"/>
          <p14:tracePt t="75212" x="5692775" y="2233613"/>
          <p14:tracePt t="75214" x="5684838" y="2233613"/>
          <p14:tracePt t="75220" x="5676900" y="2241550"/>
          <p14:tracePt t="75228" x="5668963" y="2241550"/>
          <p14:tracePt t="75234" x="5661025" y="2241550"/>
          <p14:tracePt t="75238" x="5661025" y="2249488"/>
          <p14:tracePt t="75245" x="5653088" y="2249488"/>
          <p14:tracePt t="75250" x="5645150" y="2249488"/>
          <p14:tracePt t="75252" x="5645150" y="2257425"/>
          <p14:tracePt t="75256" x="5637213" y="2257425"/>
          <p14:tracePt t="75260" x="5629275" y="2257425"/>
          <p14:tracePt t="75263" x="5629275" y="2265363"/>
          <p14:tracePt t="75266" x="5621338" y="2265363"/>
          <p14:tracePt t="75270" x="5613400" y="2273300"/>
          <p14:tracePt t="75274" x="5605463" y="2273300"/>
          <p14:tracePt t="75279" x="5605463" y="2281238"/>
          <p14:tracePt t="75280" x="5597525" y="2281238"/>
          <p14:tracePt t="75284" x="5589588" y="2281238"/>
          <p14:tracePt t="75286" x="5589588" y="2289175"/>
          <p14:tracePt t="75288" x="5581650" y="2289175"/>
          <p14:tracePt t="75294" x="5573713" y="2297113"/>
          <p14:tracePt t="75297" x="5565775" y="2297113"/>
          <p14:tracePt t="75300" x="5557838" y="2305050"/>
          <p14:tracePt t="75306" x="5549900" y="2312988"/>
          <p14:tracePt t="75311" x="5541963" y="2312988"/>
          <p14:tracePt t="75316" x="5534025" y="2320925"/>
          <p14:tracePt t="75328" x="5526088" y="2320925"/>
          <p14:tracePt t="75331" x="5526088" y="2328863"/>
          <p14:tracePt t="75584" x="5526088" y="2320925"/>
          <p14:tracePt t="75588" x="5518150" y="2320925"/>
          <p14:tracePt t="75592" x="5510213" y="2320925"/>
          <p14:tracePt t="75593" x="5502275" y="2320925"/>
          <p14:tracePt t="75596" x="5494338" y="2320925"/>
          <p14:tracePt t="75598" x="5486400" y="2320925"/>
          <p14:tracePt t="75600" x="5478463" y="2312988"/>
          <p14:tracePt t="75602" x="5470525" y="2312988"/>
          <p14:tracePt t="75604" x="5462588" y="2312988"/>
          <p14:tracePt t="75606" x="5454650" y="2312988"/>
          <p14:tracePt t="75608" x="5446713" y="2312988"/>
          <p14:tracePt t="75613" x="5430838" y="2312988"/>
          <p14:tracePt t="75614" x="5422900" y="2312988"/>
          <p14:tracePt t="75616" x="5414963" y="2312988"/>
          <p14:tracePt t="75618" x="5407025" y="2305050"/>
          <p14:tracePt t="75620" x="5397500" y="2305050"/>
          <p14:tracePt t="75622" x="5389563" y="2305050"/>
          <p14:tracePt t="75628" x="5373688" y="2305050"/>
          <p14:tracePt t="75631" x="5365750" y="2305050"/>
          <p14:tracePt t="75632" x="5357813" y="2305050"/>
          <p14:tracePt t="75634" x="5349875" y="2305050"/>
          <p14:tracePt t="75638" x="5341938" y="2305050"/>
          <p14:tracePt t="75640" x="5334000" y="2305050"/>
          <p14:tracePt t="75646" x="5318125" y="2305050"/>
          <p14:tracePt t="75650" x="5310188" y="2305050"/>
          <p14:tracePt t="75654" x="5302250" y="2305050"/>
          <p14:tracePt t="75658" x="5294313" y="2305050"/>
          <p14:tracePt t="75662" x="5286375" y="2305050"/>
          <p14:tracePt t="75666" x="5278438" y="2305050"/>
          <p14:tracePt t="75670" x="5270500" y="2305050"/>
          <p14:tracePt t="75674" x="5262563" y="2305050"/>
          <p14:tracePt t="75679" x="5254625" y="2305050"/>
          <p14:tracePt t="75682" x="5246688" y="2305050"/>
          <p14:tracePt t="75684" x="5238750" y="2305050"/>
          <p14:tracePt t="75688" x="5230813" y="2305050"/>
          <p14:tracePt t="75690" x="5222875" y="2312988"/>
          <p14:tracePt t="75695" x="5207000" y="2312988"/>
          <p14:tracePt t="75697" x="5199063" y="2312988"/>
          <p14:tracePt t="75700" x="5191125" y="2312988"/>
          <p14:tracePt t="75702" x="5183188" y="2312988"/>
          <p14:tracePt t="75704" x="5175250" y="2320925"/>
          <p14:tracePt t="75706" x="5167313" y="2320925"/>
          <p14:tracePt t="75708" x="5159375" y="2320925"/>
          <p14:tracePt t="75712" x="5151438" y="2320925"/>
          <p14:tracePt t="75714" x="5143500" y="2320925"/>
          <p14:tracePt t="75716" x="5135563" y="2328863"/>
          <p14:tracePt t="75718" x="5127625" y="2328863"/>
          <p14:tracePt t="75720" x="5111750" y="2328863"/>
          <p14:tracePt t="75724" x="5095875" y="2336800"/>
          <p14:tracePt t="75727" x="5087938" y="2336800"/>
          <p14:tracePt t="75730" x="5072063" y="2336800"/>
          <p14:tracePt t="75732" x="5064125" y="2336800"/>
          <p14:tracePt t="75734" x="5056188" y="2344738"/>
          <p14:tracePt t="75736" x="5046663" y="2344738"/>
          <p14:tracePt t="75738" x="5038725" y="2344738"/>
          <p14:tracePt t="75740" x="5030788" y="2344738"/>
          <p14:tracePt t="75747" x="5014913" y="2352675"/>
          <p14:tracePt t="75748" x="5006975" y="2352675"/>
          <p14:tracePt t="75750" x="4999038" y="2352675"/>
          <p14:tracePt t="75754" x="4991100" y="2352675"/>
          <p14:tracePt t="75758" x="4983163" y="2360613"/>
          <p14:tracePt t="75761" x="4975225" y="2360613"/>
          <p14:tracePt t="75764" x="4967288" y="2360613"/>
          <p14:tracePt t="75768" x="4959350" y="2360613"/>
          <p14:tracePt t="75770" x="4951413" y="2360613"/>
          <p14:tracePt t="75774" x="4943475" y="2368550"/>
          <p14:tracePt t="75778" x="4935538" y="2368550"/>
          <p14:tracePt t="75780" x="4927600" y="2368550"/>
          <p14:tracePt t="75782" x="4919663" y="2368550"/>
          <p14:tracePt t="75786" x="4911725" y="2368550"/>
          <p14:tracePt t="75788" x="4903788" y="2368550"/>
          <p14:tracePt t="75790" x="4903788" y="2376488"/>
          <p14:tracePt t="75795" x="4887913" y="2376488"/>
          <p14:tracePt t="75798" x="4879975" y="2376488"/>
          <p14:tracePt t="75800" x="4872038" y="2376488"/>
          <p14:tracePt t="75804" x="4864100" y="2376488"/>
          <p14:tracePt t="75806" x="4856163" y="2384425"/>
          <p14:tracePt t="75808" x="4848225" y="2384425"/>
          <p14:tracePt t="75813" x="4840288" y="2384425"/>
          <p14:tracePt t="75814" x="4832350" y="2384425"/>
          <p14:tracePt t="75816" x="4824413" y="2384425"/>
          <p14:tracePt t="75818" x="4824413" y="2392363"/>
          <p14:tracePt t="75820" x="4816475" y="2392363"/>
          <p14:tracePt t="75822" x="4808538" y="2392363"/>
          <p14:tracePt t="75824" x="4800600" y="2392363"/>
          <p14:tracePt t="75830" x="4784725" y="2392363"/>
          <p14:tracePt t="75832" x="4776788" y="2392363"/>
          <p14:tracePt t="75834" x="4776788" y="2400300"/>
          <p14:tracePt t="75836" x="4768850" y="2400300"/>
          <p14:tracePt t="75838" x="4760913" y="2400300"/>
          <p14:tracePt t="75840" x="4752975" y="2400300"/>
          <p14:tracePt t="75845" x="4745038" y="2400300"/>
          <p14:tracePt t="75846" x="4737100" y="2400300"/>
          <p14:tracePt t="75848" x="4729163" y="2408238"/>
          <p14:tracePt t="75850" x="4721225" y="2408238"/>
          <p14:tracePt t="75852" x="4713288" y="2408238"/>
          <p14:tracePt t="75856" x="4705350" y="2408238"/>
          <p14:tracePt t="75858" x="4695825" y="2408238"/>
          <p14:tracePt t="75862" x="4687888" y="2408238"/>
          <p14:tracePt t="75866" x="4679950" y="2408238"/>
          <p14:tracePt t="75870" x="4672013" y="2408238"/>
          <p14:tracePt t="75879" x="4664075" y="2408238"/>
          <p14:tracePt t="75886" x="4664075" y="2416175"/>
          <p14:tracePt t="75956" x="4656138" y="2416175"/>
          <p14:tracePt t="75962" x="4648200" y="2416175"/>
          <p14:tracePt t="75966" x="4648200" y="2408238"/>
          <p14:tracePt t="75970" x="4640263" y="2408238"/>
          <p14:tracePt t="75978" x="4632325" y="2408238"/>
          <p14:tracePt t="75980" x="4624388" y="2408238"/>
          <p14:tracePt t="75982" x="4616450" y="2408238"/>
          <p14:tracePt t="75997" x="4576763" y="2400300"/>
          <p14:tracePt t="76000" x="4568825" y="2400300"/>
          <p14:tracePt t="76002" x="4560888" y="2400300"/>
          <p14:tracePt t="76006" x="4552950" y="2400300"/>
          <p14:tracePt t="76008" x="4545013" y="2400300"/>
          <p14:tracePt t="76013" x="4537075" y="2392363"/>
          <p14:tracePt t="76016" x="4529138" y="2392363"/>
          <p14:tracePt t="76018" x="4521200" y="2392363"/>
          <p14:tracePt t="76022" x="4513263" y="2392363"/>
          <p14:tracePt t="76028" x="4505325" y="2384425"/>
          <p14:tracePt t="76032" x="4497388" y="2384425"/>
          <p14:tracePt t="76038" x="4489450" y="2384425"/>
          <p14:tracePt t="76045" x="4481513" y="2384425"/>
          <p14:tracePt t="76048" x="4481513" y="2376488"/>
          <p14:tracePt t="76054" x="4473575" y="2376488"/>
          <p14:tracePt t="76064" x="4465638" y="2376488"/>
          <p14:tracePt t="76095" x="4457700" y="2376488"/>
          <p14:tracePt t="76098" x="4449763" y="2376488"/>
          <p14:tracePt t="76104" x="4441825" y="2376488"/>
          <p14:tracePt t="76106" x="4433888" y="2376488"/>
          <p14:tracePt t="76111" x="4425950" y="2384425"/>
          <p14:tracePt t="76114" x="4418013" y="2384425"/>
          <p14:tracePt t="76118" x="4410075" y="2384425"/>
          <p14:tracePt t="76120" x="4402138" y="2384425"/>
          <p14:tracePt t="76122" x="4394200" y="2384425"/>
          <p14:tracePt t="76124" x="4386263" y="2384425"/>
          <p14:tracePt t="76129" x="4370388" y="2384425"/>
          <p14:tracePt t="76131" x="4362450" y="2392363"/>
          <p14:tracePt t="76132" x="4352925" y="2392363"/>
          <p14:tracePt t="76134" x="4344988" y="2392363"/>
          <p14:tracePt t="76136" x="4337050" y="2392363"/>
          <p14:tracePt t="76138" x="4329113" y="2392363"/>
          <p14:tracePt t="76140" x="4321175" y="2392363"/>
          <p14:tracePt t="76144" x="4305300" y="2392363"/>
          <p14:tracePt t="76147" x="4297363" y="2392363"/>
          <p14:tracePt t="76148" x="4289425" y="2392363"/>
          <p14:tracePt t="76150" x="4273550" y="2400300"/>
          <p14:tracePt t="76152" x="4265613" y="2400300"/>
          <p14:tracePt t="76154" x="4257675" y="2400300"/>
          <p14:tracePt t="76156" x="4249738" y="2400300"/>
          <p14:tracePt t="76160" x="4233863" y="2400300"/>
          <p14:tracePt t="76162" x="4225925" y="2400300"/>
          <p14:tracePt t="76164" x="4217988" y="2400300"/>
          <p14:tracePt t="76166" x="4210050" y="2408238"/>
          <p14:tracePt t="76168" x="4202113" y="2408238"/>
          <p14:tracePt t="76170" x="4194175" y="2408238"/>
          <p14:tracePt t="76172" x="4186238" y="2408238"/>
          <p14:tracePt t="76174" x="4178300" y="2408238"/>
          <p14:tracePt t="76178" x="4170363" y="2408238"/>
          <p14:tracePt t="76180" x="4146550" y="2408238"/>
          <p14:tracePt t="76184" x="4138613" y="2408238"/>
          <p14:tracePt t="76186" x="4130675" y="2416175"/>
          <p14:tracePt t="76188" x="4122738" y="2416175"/>
          <p14:tracePt t="76190" x="4114800" y="2416175"/>
          <p14:tracePt t="76196" x="4090988" y="2424113"/>
          <p14:tracePt t="76198" x="4083050" y="2424113"/>
          <p14:tracePt t="76200" x="4067175" y="2424113"/>
          <p14:tracePt t="76204" x="4059238" y="2424113"/>
          <p14:tracePt t="76206" x="4043363" y="2432050"/>
          <p14:tracePt t="76208" x="4035425" y="2432050"/>
          <p14:tracePt t="76211" x="4027488" y="2432050"/>
          <p14:tracePt t="76213" x="4019550" y="2432050"/>
          <p14:tracePt t="76214" x="4011613" y="2432050"/>
          <p14:tracePt t="76216" x="4002088" y="2439988"/>
          <p14:tracePt t="76218" x="3994150" y="2439988"/>
          <p14:tracePt t="76220" x="3986213" y="2439988"/>
          <p14:tracePt t="76222" x="3978275" y="2439988"/>
          <p14:tracePt t="76224" x="3970338" y="2439988"/>
          <p14:tracePt t="76229" x="3954463" y="2447925"/>
          <p14:tracePt t="76231" x="3946525" y="2447925"/>
          <p14:tracePt t="76232" x="3938588" y="2447925"/>
          <p14:tracePt t="76234" x="3930650" y="2447925"/>
          <p14:tracePt t="76236" x="3922713" y="2455863"/>
          <p14:tracePt t="76238" x="3906838" y="2455863"/>
          <p14:tracePt t="76240" x="3898900" y="2455863"/>
          <p14:tracePt t="76246" x="3883025" y="2455863"/>
          <p14:tracePt t="76247" x="3875088" y="2455863"/>
          <p14:tracePt t="76248" x="3867150" y="2463800"/>
          <p14:tracePt t="76250" x="3859213" y="2463800"/>
          <p14:tracePt t="76252" x="3851275" y="2463800"/>
          <p14:tracePt t="76254" x="3843338" y="2463800"/>
          <p14:tracePt t="76256" x="3835400" y="2463800"/>
          <p14:tracePt t="76258" x="3827463" y="2471738"/>
          <p14:tracePt t="76262" x="3811588" y="2471738"/>
          <p14:tracePt t="76264" x="3803650" y="2471738"/>
          <p14:tracePt t="76266" x="3795713" y="2479675"/>
          <p14:tracePt t="76268" x="3787775" y="2479675"/>
          <p14:tracePt t="76272" x="3771900" y="2479675"/>
          <p14:tracePt t="76274" x="3763963" y="2487613"/>
          <p14:tracePt t="76279" x="3748088" y="2487613"/>
          <p14:tracePt t="76282" x="3732213" y="2495550"/>
          <p14:tracePt t="76284" x="3716338" y="2495550"/>
          <p14:tracePt t="76286" x="3708400" y="2495550"/>
          <p14:tracePt t="76288" x="3692525" y="2503488"/>
          <p14:tracePt t="76290" x="3684588" y="2503488"/>
          <p14:tracePt t="76297" x="3651250" y="2511425"/>
          <p14:tracePt t="76298" x="3635375" y="2511425"/>
          <p14:tracePt t="76300" x="3619500" y="2519363"/>
          <p14:tracePt t="76302" x="3611563" y="2519363"/>
          <p14:tracePt t="76304" x="3603625" y="2519363"/>
          <p14:tracePt t="76306" x="3587750" y="2527300"/>
          <p14:tracePt t="76308" x="3579813" y="2527300"/>
          <p14:tracePt t="76312" x="3548063" y="2535238"/>
          <p14:tracePt t="76315" x="3540125" y="2535238"/>
          <p14:tracePt t="76316" x="3524250" y="2543175"/>
          <p14:tracePt t="76318" x="3516313" y="2543175"/>
          <p14:tracePt t="76320" x="3500438" y="2551113"/>
          <p14:tracePt t="76322" x="3492500" y="2551113"/>
          <p14:tracePt t="76324" x="3476625" y="2559050"/>
          <p14:tracePt t="76329" x="3452813" y="2559050"/>
          <p14:tracePt t="76331" x="3444875" y="2566988"/>
          <p14:tracePt t="76332" x="3436938" y="2566988"/>
          <p14:tracePt t="76334" x="3421063" y="2576513"/>
          <p14:tracePt t="76336" x="3413125" y="2576513"/>
          <p14:tracePt t="76338" x="3397250" y="2576513"/>
          <p14:tracePt t="76340" x="3389313" y="2584450"/>
          <p14:tracePt t="76348" x="3357563" y="2592388"/>
          <p14:tracePt t="76349" x="3341688" y="2600325"/>
          <p14:tracePt t="76350" x="3333750" y="2600325"/>
          <p14:tracePt t="76353" x="3317875" y="2600325"/>
          <p14:tracePt t="76355" x="3308350" y="2608263"/>
          <p14:tracePt t="76357" x="3300413" y="2608263"/>
          <p14:tracePt t="76363" x="3268663" y="2616200"/>
          <p14:tracePt t="76365" x="3260725" y="2616200"/>
          <p14:tracePt t="76366" x="3252788" y="2624138"/>
          <p14:tracePt t="76368" x="3244850" y="2624138"/>
          <p14:tracePt t="76370" x="3236913" y="2632075"/>
          <p14:tracePt t="76372" x="3228975" y="2632075"/>
          <p14:tracePt t="76374" x="3221038" y="2632075"/>
          <p14:tracePt t="76378" x="3205163" y="2640013"/>
          <p14:tracePt t="76382" x="3189288" y="2640013"/>
          <p14:tracePt t="76384" x="3181350" y="2647950"/>
          <p14:tracePt t="76386" x="3173413" y="2647950"/>
          <p14:tracePt t="76390" x="3165475" y="2647950"/>
          <p14:tracePt t="76396" x="3157538" y="2647950"/>
          <p14:tracePt t="76400" x="3149600" y="2655888"/>
          <p14:tracePt t="76502" x="3141663" y="2655888"/>
          <p14:tracePt t="76518" x="3141663" y="2663825"/>
          <p14:tracePt t="76521" x="3133725" y="2663825"/>
          <p14:tracePt t="76528" x="3125788" y="2671763"/>
          <p14:tracePt t="76534" x="3117850" y="2671763"/>
          <p14:tracePt t="76536" x="3117850" y="2679700"/>
          <p14:tracePt t="76546" x="3109913" y="2679700"/>
          <p14:tracePt t="76728" x="3109913" y="2687638"/>
          <p14:tracePt t="76914" x="3109913" y="2679700"/>
          <p14:tracePt t="77170" x="3109913" y="2687638"/>
          <p14:tracePt t="77184" x="3101975" y="2687638"/>
          <p14:tracePt t="77192" x="3101975" y="2695575"/>
          <p14:tracePt t="77196" x="3094038" y="2695575"/>
          <p14:tracePt t="77198" x="3094038" y="2703513"/>
          <p14:tracePt t="77202" x="3086100" y="2711450"/>
          <p14:tracePt t="77206" x="3086100" y="2719388"/>
          <p14:tracePt t="77208" x="3078163" y="2719388"/>
          <p14:tracePt t="77213" x="3070225" y="2727325"/>
          <p14:tracePt t="77216" x="3062288" y="2735263"/>
          <p14:tracePt t="77220" x="3054350" y="2743200"/>
          <p14:tracePt t="77224" x="3046413" y="2743200"/>
          <p14:tracePt t="77227" x="3046413" y="2751138"/>
          <p14:tracePt t="77230" x="3038475" y="2751138"/>
          <p14:tracePt t="77232" x="3038475" y="2759075"/>
          <p14:tracePt t="77234" x="3030538" y="2759075"/>
          <p14:tracePt t="77236" x="3030538" y="2767013"/>
          <p14:tracePt t="77238" x="3022600" y="2767013"/>
          <p14:tracePt t="77245" x="3014663" y="2774950"/>
          <p14:tracePt t="77249" x="2998788" y="2782888"/>
          <p14:tracePt t="77252" x="2990850" y="2790825"/>
          <p14:tracePt t="77254" x="2982913" y="2790825"/>
          <p14:tracePt t="77256" x="2982913" y="2798763"/>
          <p14:tracePt t="77258" x="2974975" y="2798763"/>
          <p14:tracePt t="77262" x="2957513" y="2806700"/>
          <p14:tracePt t="77266" x="2941638" y="2814638"/>
          <p14:tracePt t="77268" x="2933700" y="2822575"/>
          <p14:tracePt t="77272" x="2925763" y="2830513"/>
          <p14:tracePt t="77274" x="2909888" y="2830513"/>
          <p14:tracePt t="77278" x="2901950" y="2838450"/>
          <p14:tracePt t="77282" x="2878138" y="2854325"/>
          <p14:tracePt t="77284" x="2870200" y="2854325"/>
          <p14:tracePt t="77286" x="2862263" y="2854325"/>
          <p14:tracePt t="77288" x="2862263" y="2862263"/>
          <p14:tracePt t="77290" x="2854325" y="2870200"/>
          <p14:tracePt t="77295" x="2838450" y="2870200"/>
          <p14:tracePt t="77299" x="2822575" y="2878138"/>
          <p14:tracePt t="77300" x="2814638" y="2886075"/>
          <p14:tracePt t="77302" x="2806700" y="2886075"/>
          <p14:tracePt t="77304" x="2798763" y="2886075"/>
          <p14:tracePt t="77306" x="2798763" y="2894013"/>
          <p14:tracePt t="77308" x="2790825" y="2894013"/>
          <p14:tracePt t="77311" x="2782888" y="2894013"/>
          <p14:tracePt t="77314" x="2774950" y="2901950"/>
          <p14:tracePt t="77316" x="2767013" y="2901950"/>
          <p14:tracePt t="77318" x="2759075" y="2901950"/>
          <p14:tracePt t="77320" x="2759075" y="2909888"/>
          <p14:tracePt t="77322" x="2751138" y="2909888"/>
          <p14:tracePt t="77328" x="2735263" y="2919413"/>
          <p14:tracePt t="77332" x="2727325" y="2919413"/>
          <p14:tracePt t="77336" x="2719388" y="2919413"/>
          <p14:tracePt t="77340" x="2711450" y="2927350"/>
          <p14:tracePt t="77346" x="2703513" y="2927350"/>
          <p14:tracePt t="77348" x="2695575" y="2927350"/>
          <p14:tracePt t="77352" x="2695575" y="2935288"/>
          <p14:tracePt t="77354" x="2687638" y="2935288"/>
          <p14:tracePt t="77363" x="2679700" y="2935288"/>
          <p14:tracePt t="77366" x="2671763" y="2935288"/>
          <p14:tracePt t="77372" x="2671763" y="2943225"/>
          <p14:tracePt t="77378" x="2663825" y="2943225"/>
          <p14:tracePt t="77396" x="2655888" y="2943225"/>
          <p14:tracePt t="77452" x="2647950" y="2943225"/>
          <p14:tracePt t="77480" x="2640013" y="2943225"/>
          <p14:tracePt t="77495" x="2632075" y="2943225"/>
          <p14:tracePt t="77502" x="2632075" y="2951163"/>
          <p14:tracePt t="77512" x="2624138" y="2951163"/>
          <p14:tracePt t="77916" x="2616200" y="2951163"/>
          <p14:tracePt t="77928" x="2606675" y="2951163"/>
          <p14:tracePt t="77934" x="2598738" y="2951163"/>
          <p14:tracePt t="77938" x="2590800" y="2951163"/>
          <p14:tracePt t="77940" x="2582863" y="2951163"/>
          <p14:tracePt t="77944" x="2566988" y="2951163"/>
          <p14:tracePt t="77946" x="2559050" y="2951163"/>
          <p14:tracePt t="77948" x="2551113" y="2951163"/>
          <p14:tracePt t="77950" x="2543175" y="2951163"/>
          <p14:tracePt t="77952" x="2535238" y="2951163"/>
          <p14:tracePt t="77954" x="2527300" y="2951163"/>
          <p14:tracePt t="77956" x="2519363" y="2943225"/>
          <p14:tracePt t="77958" x="2511425" y="2943225"/>
          <p14:tracePt t="77962" x="2495550" y="2943225"/>
          <p14:tracePt t="77964" x="2479675" y="2943225"/>
          <p14:tracePt t="77966" x="2471738" y="2943225"/>
          <p14:tracePt t="77968" x="2463800" y="2935288"/>
          <p14:tracePt t="77970" x="2455863" y="2935288"/>
          <p14:tracePt t="77972" x="2439988" y="2935288"/>
          <p14:tracePt t="77974" x="2432050" y="2935288"/>
          <p14:tracePt t="77981" x="2400300" y="2927350"/>
          <p14:tracePt t="77982" x="2384425" y="2927350"/>
          <p14:tracePt t="77984" x="2376488" y="2927350"/>
          <p14:tracePt t="77986" x="2360613" y="2927350"/>
          <p14:tracePt t="77988" x="2352675" y="2927350"/>
          <p14:tracePt t="77990" x="2336800" y="2927350"/>
          <p14:tracePt t="77996" x="2305050" y="2919413"/>
          <p14:tracePt t="77998" x="2289175" y="2919413"/>
          <p14:tracePt t="78000" x="2281238" y="2919413"/>
          <p14:tracePt t="78002" x="2265363" y="2919413"/>
          <p14:tracePt t="78004" x="2255838" y="2919413"/>
          <p14:tracePt t="78006" x="2247900" y="2919413"/>
          <p14:tracePt t="78008" x="2232025" y="2909888"/>
          <p14:tracePt t="78012" x="2216150" y="2909888"/>
          <p14:tracePt t="78014" x="2208213" y="2909888"/>
          <p14:tracePt t="78016" x="2192338" y="2909888"/>
          <p14:tracePt t="78018" x="2184400" y="2909888"/>
          <p14:tracePt t="78020" x="2176463" y="2909888"/>
          <p14:tracePt t="78022" x="2168525" y="2909888"/>
          <p14:tracePt t="78024" x="2160588" y="2909888"/>
          <p14:tracePt t="78028" x="2152650" y="2909888"/>
          <p14:tracePt t="78030" x="2144713" y="2909888"/>
          <p14:tracePt t="78032" x="2136775" y="2909888"/>
          <p14:tracePt t="78034" x="2128838" y="2909888"/>
          <p14:tracePt t="78038" x="2120900" y="2909888"/>
          <p14:tracePt t="78044" x="2112963" y="2909888"/>
          <p14:tracePt t="78048" x="2105025" y="2909888"/>
          <p14:tracePt t="78056" x="2097088" y="2919413"/>
          <p14:tracePt t="78140" x="2089150" y="2919413"/>
          <p14:tracePt t="78148" x="2081213" y="2919413"/>
          <p14:tracePt t="78154" x="2081213" y="2927350"/>
          <p14:tracePt t="78156" x="2073275" y="2927350"/>
          <p14:tracePt t="78166" x="2065338" y="2927350"/>
          <p14:tracePt t="78170" x="2065338" y="2935288"/>
          <p14:tracePt t="78178" x="2057400" y="2935288"/>
          <p14:tracePt t="78188" x="2049463" y="2935288"/>
          <p14:tracePt t="78664" x="2041525" y="2935288"/>
          <p14:tracePt t="78667" x="2041525" y="2943225"/>
          <p14:tracePt t="78674" x="2033588" y="2943225"/>
          <p14:tracePt t="78680" x="2025650" y="2951163"/>
          <p14:tracePt t="78684" x="2017713" y="2951163"/>
          <p14:tracePt t="78688" x="2017713" y="2959100"/>
          <p14:tracePt t="78690" x="2009775" y="2959100"/>
          <p14:tracePt t="78697" x="1993900" y="2967038"/>
          <p14:tracePt t="78698" x="1993900" y="2974975"/>
          <p14:tracePt t="78700" x="1985963" y="2974975"/>
          <p14:tracePt t="78704" x="1978025" y="2982913"/>
          <p14:tracePt t="78706" x="1970088" y="2982913"/>
          <p14:tracePt t="78708" x="1970088" y="2990850"/>
          <p14:tracePt t="78712" x="1954213" y="2990850"/>
          <p14:tracePt t="78714" x="1946275" y="2998788"/>
          <p14:tracePt t="78718" x="1938338" y="3006725"/>
          <p14:tracePt t="78720" x="1930400" y="3006725"/>
          <p14:tracePt t="78722" x="1930400" y="3014663"/>
          <p14:tracePt t="78724" x="1922463" y="3014663"/>
          <p14:tracePt t="78727" x="1912938" y="3022600"/>
          <p14:tracePt t="78730" x="1905000" y="3030538"/>
          <p14:tracePt t="78732" x="1897063" y="3030538"/>
          <p14:tracePt t="78736" x="1889125" y="3038475"/>
          <p14:tracePt t="78738" x="1881188" y="3038475"/>
          <p14:tracePt t="78740" x="1881188" y="3046413"/>
          <p14:tracePt t="78746" x="1865313" y="3054350"/>
          <p14:tracePt t="78748" x="1857375" y="3062288"/>
          <p14:tracePt t="78752" x="1849438" y="3070225"/>
          <p14:tracePt t="78754" x="1841500" y="3070225"/>
          <p14:tracePt t="78756" x="1841500" y="3078163"/>
          <p14:tracePt t="78758" x="1833563" y="3078163"/>
          <p14:tracePt t="78762" x="1825625" y="3094038"/>
          <p14:tracePt t="78766" x="1817688" y="3101975"/>
          <p14:tracePt t="78768" x="1809750" y="3101975"/>
          <p14:tracePt t="78770" x="1809750" y="3109913"/>
          <p14:tracePt t="78772" x="1801813" y="3117850"/>
          <p14:tracePt t="78777" x="1793875" y="3125788"/>
          <p14:tracePt t="78781" x="1785938" y="3133725"/>
          <p14:tracePt t="78782" x="1785938" y="3141663"/>
          <p14:tracePt t="78784" x="1778000" y="3141663"/>
          <p14:tracePt t="78786" x="1778000" y="3149600"/>
          <p14:tracePt t="78788" x="1770063" y="3157538"/>
          <p14:tracePt t="78790" x="1770063" y="3165475"/>
          <p14:tracePt t="78796" x="1762125" y="3173413"/>
          <p14:tracePt t="78798" x="1754188" y="3189288"/>
          <p14:tracePt t="78800" x="1746250" y="3189288"/>
          <p14:tracePt t="78802" x="1746250" y="3197225"/>
          <p14:tracePt t="78804" x="1738313" y="3205163"/>
          <p14:tracePt t="78806" x="1738313" y="3213100"/>
          <p14:tracePt t="78808" x="1730375" y="3213100"/>
          <p14:tracePt t="78811" x="1730375" y="3221038"/>
          <p14:tracePt t="78813" x="1722438" y="3228975"/>
          <p14:tracePt t="78816" x="1714500" y="3236913"/>
          <p14:tracePt t="78818" x="1714500" y="3244850"/>
          <p14:tracePt t="78822" x="1706563" y="3252788"/>
          <p14:tracePt t="78824" x="1706563" y="3262313"/>
          <p14:tracePt t="78828" x="1706563" y="3270250"/>
          <p14:tracePt t="78831" x="1698625" y="3270250"/>
          <p14:tracePt t="78832" x="1698625" y="3278188"/>
          <p14:tracePt t="78834" x="1698625" y="3286125"/>
          <p14:tracePt t="78838" x="1698625" y="3294063"/>
          <p14:tracePt t="78840" x="1690688" y="3294063"/>
          <p14:tracePt t="78844" x="1690688" y="3302000"/>
          <p14:tracePt t="78847" x="1690688" y="3309938"/>
          <p14:tracePt t="78850" x="1682750" y="3309938"/>
          <p14:tracePt t="78852" x="1682750" y="3317875"/>
          <p14:tracePt t="78858" x="1682750" y="3325813"/>
          <p14:tracePt t="78864" x="1682750" y="3333750"/>
          <p14:tracePt t="78868" x="1674813" y="3333750"/>
          <p14:tracePt t="78879" x="1674813" y="3341688"/>
          <p14:tracePt t="78990" x="1666875" y="3341688"/>
          <p14:tracePt t="78998" x="1658938" y="3349625"/>
          <p14:tracePt t="79004" x="1651000" y="3349625"/>
          <p14:tracePt t="79008" x="1643063" y="3357563"/>
          <p14:tracePt t="79012" x="1635125" y="3357563"/>
          <p14:tracePt t="79016" x="1627188" y="3357563"/>
          <p14:tracePt t="79018" x="1619250" y="3365500"/>
          <p14:tracePt t="79022" x="1611313" y="3365500"/>
          <p14:tracePt t="79024" x="1603375" y="3373438"/>
          <p14:tracePt t="79029" x="1587500" y="3373438"/>
          <p14:tracePt t="79030" x="1579563" y="3381375"/>
          <p14:tracePt t="79032" x="1571625" y="3381375"/>
          <p14:tracePt t="79034" x="1562100" y="3381375"/>
          <p14:tracePt t="79036" x="1554163" y="3389313"/>
          <p14:tracePt t="79038" x="1546225" y="3389313"/>
          <p14:tracePt t="79040" x="1538288" y="3389313"/>
          <p14:tracePt t="79044" x="1522413" y="3397250"/>
          <p14:tracePt t="79047" x="1514475" y="3405188"/>
          <p14:tracePt t="79049" x="1506538" y="3405188"/>
          <p14:tracePt t="79050" x="1498600" y="3405188"/>
          <p14:tracePt t="79052" x="1482725" y="3413125"/>
          <p14:tracePt t="79054" x="1474788" y="3413125"/>
          <p14:tracePt t="79056" x="1466850" y="3421063"/>
          <p14:tracePt t="79058" x="1458913" y="3421063"/>
          <p14:tracePt t="79062" x="1443038" y="3429000"/>
          <p14:tracePt t="79064" x="1435100" y="3436938"/>
          <p14:tracePt t="79066" x="1427163" y="3436938"/>
          <p14:tracePt t="79068" x="1419225" y="3444875"/>
          <p14:tracePt t="79070" x="1411288" y="3444875"/>
          <p14:tracePt t="79072" x="1403350" y="3444875"/>
          <p14:tracePt t="79074" x="1395413" y="3452813"/>
          <p14:tracePt t="79078" x="1379538" y="3460750"/>
          <p14:tracePt t="79082" x="1363663" y="3468688"/>
          <p14:tracePt t="79084" x="1355725" y="3468688"/>
          <p14:tracePt t="79086" x="1347788" y="3476625"/>
          <p14:tracePt t="79088" x="1339850" y="3476625"/>
          <p14:tracePt t="79090" x="1331913" y="3484563"/>
          <p14:tracePt t="79095" x="1323975" y="3492500"/>
          <p14:tracePt t="79099" x="1308100" y="3500438"/>
          <p14:tracePt t="79100" x="1300163" y="3500438"/>
          <p14:tracePt t="79102" x="1292225" y="3508375"/>
          <p14:tracePt t="79106" x="1284288" y="3516313"/>
          <p14:tracePt t="79108" x="1276350" y="3516313"/>
          <p14:tracePt t="79111" x="1276350" y="3524250"/>
          <p14:tracePt t="79115" x="1260475" y="3532188"/>
          <p14:tracePt t="79118" x="1252538" y="3540125"/>
          <p14:tracePt t="79120" x="1244600" y="3540125"/>
          <p14:tracePt t="79122" x="1244600" y="3548063"/>
          <p14:tracePt t="79124" x="1236663" y="3548063"/>
          <p14:tracePt t="79128" x="1228725" y="3563938"/>
          <p14:tracePt t="79131" x="1220788" y="3563938"/>
          <p14:tracePt t="79132" x="1211263" y="3571875"/>
          <p14:tracePt t="79136" x="1203325" y="3579813"/>
          <p14:tracePt t="79138" x="1195388" y="3579813"/>
          <p14:tracePt t="79140" x="1195388" y="3587750"/>
          <p14:tracePt t="79145" x="1179513" y="3595688"/>
          <p14:tracePt t="79149" x="1171575" y="3605213"/>
          <p14:tracePt t="79150" x="1163638" y="3613150"/>
          <p14:tracePt t="79154" x="1155700" y="3621088"/>
          <p14:tracePt t="79158" x="1147763" y="3629025"/>
          <p14:tracePt t="79163" x="1139825" y="3636963"/>
          <p14:tracePt t="79166" x="1131888" y="3644900"/>
          <p14:tracePt t="79170" x="1123950" y="3652838"/>
          <p14:tracePt t="79174" x="1116013" y="3660775"/>
          <p14:tracePt t="79182" x="1108075" y="3668713"/>
          <p14:tracePt t="79186" x="1100138" y="3668713"/>
          <p14:tracePt t="79188" x="1100138" y="3676650"/>
          <p14:tracePt t="79196" x="1092200" y="3684588"/>
          <p14:tracePt t="79198" x="1084263" y="3692525"/>
          <p14:tracePt t="79204" x="1076325" y="3692525"/>
          <p14:tracePt t="79206" x="1076325" y="3700463"/>
          <p14:tracePt t="79213" x="1076325" y="3708400"/>
          <p14:tracePt t="79216" x="1068388" y="3708400"/>
          <p14:tracePt t="79220" x="1068388" y="3716338"/>
          <p14:tracePt t="79230" x="1068388" y="3724275"/>
          <p14:tracePt t="79234" x="1060450" y="3724275"/>
          <p14:tracePt t="79244" x="1060450" y="3732213"/>
          <p14:tracePt t="79250" x="1060450" y="3740150"/>
          <p14:tracePt t="79252" x="1052513" y="3740150"/>
          <p14:tracePt t="79258" x="1052513" y="3748088"/>
          <p14:tracePt t="79264" x="1052513" y="3756025"/>
          <p14:tracePt t="79266" x="1044575" y="3756025"/>
          <p14:tracePt t="79272" x="1044575" y="3763963"/>
          <p14:tracePt t="79274" x="1036638" y="3763963"/>
          <p14:tracePt t="79280" x="1036638" y="3771900"/>
          <p14:tracePt t="79282" x="1028700" y="3771900"/>
          <p14:tracePt t="79284" x="1028700" y="3779838"/>
          <p14:tracePt t="79288" x="1028700" y="3787775"/>
          <p14:tracePt t="79290" x="1020763" y="3787775"/>
          <p14:tracePt t="79296" x="1020763" y="3795713"/>
          <p14:tracePt t="79298" x="1012825" y="3803650"/>
          <p14:tracePt t="79304" x="1004888" y="3811588"/>
          <p14:tracePt t="79308" x="1004888" y="3819525"/>
          <p14:tracePt t="79314" x="996950" y="3827463"/>
          <p14:tracePt t="79318" x="996950" y="3835400"/>
          <p14:tracePt t="79320" x="989013" y="3835400"/>
          <p14:tracePt t="79322" x="989013" y="3843338"/>
          <p14:tracePt t="79329" x="981075" y="3851275"/>
          <p14:tracePt t="79332" x="973138" y="3859213"/>
          <p14:tracePt t="79336" x="973138" y="3867150"/>
          <p14:tracePt t="79338" x="965200" y="3867150"/>
          <p14:tracePt t="79343" x="965200" y="3875088"/>
          <p14:tracePt t="79347" x="957263" y="3883025"/>
          <p14:tracePt t="79349" x="949325" y="3883025"/>
          <p14:tracePt t="79352" x="941388" y="3890963"/>
          <p14:tracePt t="79356" x="933450" y="3890963"/>
          <p14:tracePt t="79358" x="933450" y="3898900"/>
          <p14:tracePt t="79364" x="925513" y="3898900"/>
          <p14:tracePt t="79366" x="925513" y="3906838"/>
          <p14:tracePt t="79368" x="917575" y="3906838"/>
          <p14:tracePt t="79372" x="917575" y="3914775"/>
          <p14:tracePt t="79378" x="909638" y="3914775"/>
          <p14:tracePt t="79380" x="909638" y="3922713"/>
          <p14:tracePt t="79384" x="901700" y="3922713"/>
          <p14:tracePt t="79390" x="901700" y="3930650"/>
          <p14:tracePt t="79396" x="893763" y="3930650"/>
          <p14:tracePt t="79604" x="893763" y="3938588"/>
          <p14:tracePt t="79618" x="901700" y="3938588"/>
          <p14:tracePt t="79644" x="909638" y="3938588"/>
          <p14:tracePt t="79660" x="917575" y="3938588"/>
          <p14:tracePt t="79662" x="917575" y="3948113"/>
          <p14:tracePt t="79790" x="909638" y="3948113"/>
          <p14:tracePt t="79800" x="901700" y="3948113"/>
          <p14:tracePt t="79806" x="893763" y="3948113"/>
          <p14:tracePt t="79810" x="885825" y="3948113"/>
          <p14:tracePt t="79813" x="877888" y="3948113"/>
          <p14:tracePt t="79814" x="868363" y="3948113"/>
          <p14:tracePt t="79818" x="860425" y="3948113"/>
          <p14:tracePt t="79820" x="852488" y="3948113"/>
          <p14:tracePt t="79822" x="844550" y="3948113"/>
          <p14:tracePt t="79824" x="836613" y="3948113"/>
          <p14:tracePt t="79827" x="828675" y="3948113"/>
          <p14:tracePt t="79829" x="820738" y="3948113"/>
          <p14:tracePt t="79830" x="812800" y="3948113"/>
          <p14:tracePt t="79832" x="804863" y="3948113"/>
          <p14:tracePt t="79834" x="796925" y="3948113"/>
          <p14:tracePt t="79836" x="788988" y="3948113"/>
          <p14:tracePt t="79838" x="781050" y="3948113"/>
          <p14:tracePt t="79840" x="773113" y="3948113"/>
          <p14:tracePt t="79845" x="757238" y="3948113"/>
          <p14:tracePt t="79846" x="749300" y="3948113"/>
          <p14:tracePt t="79848" x="741363" y="3948113"/>
          <p14:tracePt t="79850" x="733425" y="3948113"/>
          <p14:tracePt t="79852" x="725488" y="3948113"/>
          <p14:tracePt t="79854" x="717550" y="3948113"/>
          <p14:tracePt t="79856" x="709613" y="3948113"/>
          <p14:tracePt t="79858" x="701675" y="3948113"/>
          <p14:tracePt t="79862" x="685800" y="3948113"/>
          <p14:tracePt t="79864" x="677863" y="3948113"/>
          <p14:tracePt t="79866" x="669925" y="3948113"/>
          <p14:tracePt t="79868" x="661988" y="3948113"/>
          <p14:tracePt t="79870" x="654050" y="3948113"/>
          <p14:tracePt t="79872" x="654050" y="3956050"/>
          <p14:tracePt t="79874" x="646113" y="3956050"/>
          <p14:tracePt t="79878" x="630238" y="3956050"/>
          <p14:tracePt t="79882" x="622300" y="3956050"/>
          <p14:tracePt t="79884" x="614363" y="3956050"/>
          <p14:tracePt t="79888" x="606425" y="3956050"/>
          <p14:tracePt t="79895" x="590550" y="3963988"/>
          <p14:tracePt t="79898" x="582613" y="3963988"/>
          <p14:tracePt t="79902" x="574675" y="3963988"/>
          <p14:tracePt t="79908" x="566738" y="3963988"/>
          <p14:tracePt t="79914" x="558800" y="3963988"/>
          <p14:tracePt t="79920" x="550863" y="3971925"/>
          <p14:tracePt t="79929" x="542925" y="3971925"/>
          <p14:tracePt t="80077" x="542925" y="3979863"/>
          <p14:tracePt t="80085" x="542925" y="3987800"/>
          <p14:tracePt t="80087" x="542925" y="3995738"/>
          <p14:tracePt t="80092" x="542925" y="4003675"/>
          <p14:tracePt t="80093" x="542925" y="4011613"/>
          <p14:tracePt t="80097" x="542925" y="4019550"/>
          <p14:tracePt t="80099" x="534988" y="4027488"/>
          <p14:tracePt t="80103" x="534988" y="4035425"/>
          <p14:tracePt t="80106" x="534988" y="4043363"/>
          <p14:tracePt t="80111" x="534988" y="4051300"/>
          <p14:tracePt t="80113" x="534988" y="4059238"/>
          <p14:tracePt t="80114" x="534988" y="4067175"/>
          <p14:tracePt t="80118" x="534988" y="4075113"/>
          <p14:tracePt t="80120" x="534988" y="4083050"/>
          <p14:tracePt t="80124" x="534988" y="4090988"/>
          <p14:tracePt t="80128" x="534988" y="4098925"/>
          <p14:tracePt t="80130" x="534988" y="4106863"/>
          <p14:tracePt t="80132" x="534988" y="4114800"/>
          <p14:tracePt t="80134" x="534988" y="4122738"/>
          <p14:tracePt t="80136" x="534988" y="4130675"/>
          <p14:tracePt t="80138" x="542925" y="4130675"/>
          <p14:tracePt t="80140" x="542925" y="4138613"/>
          <p14:tracePt t="80145" x="542925" y="4154488"/>
          <p14:tracePt t="80147" x="542925" y="4162425"/>
          <p14:tracePt t="80148" x="542925" y="4170363"/>
          <p14:tracePt t="80152" x="542925" y="4178300"/>
          <p14:tracePt t="80154" x="542925" y="4186238"/>
          <p14:tracePt t="80156" x="542925" y="4194175"/>
          <p14:tracePt t="80162" x="542925" y="4202113"/>
          <p14:tracePt t="80164" x="542925" y="4217988"/>
          <p14:tracePt t="80168" x="542925" y="4225925"/>
          <p14:tracePt t="80170" x="550863" y="4233863"/>
          <p14:tracePt t="80172" x="550863" y="4241800"/>
          <p14:tracePt t="80174" x="550863" y="4249738"/>
          <p14:tracePt t="80180" x="550863" y="4265613"/>
          <p14:tracePt t="80182" x="550863" y="4273550"/>
          <p14:tracePt t="80184" x="550863" y="4281488"/>
          <p14:tracePt t="80186" x="550863" y="4291013"/>
          <p14:tracePt t="80190" x="550863" y="4298950"/>
          <p14:tracePt t="80195" x="558800" y="4314825"/>
          <p14:tracePt t="80196" x="558800" y="4322763"/>
          <p14:tracePt t="80199" x="558800" y="4330700"/>
          <p14:tracePt t="80201" x="558800" y="4338638"/>
          <p14:tracePt t="80205" x="558800" y="4346575"/>
          <p14:tracePt t="80207" x="558800" y="4354513"/>
          <p14:tracePt t="80211" x="558800" y="4362450"/>
          <p14:tracePt t="80213" x="558800" y="4370388"/>
          <p14:tracePt t="80217" x="558800" y="4378325"/>
          <p14:tracePt t="80221" x="558800" y="4386263"/>
          <p14:tracePt t="80228" x="558800" y="4394200"/>
          <p14:tracePt t="80230" x="558800" y="4402138"/>
          <p14:tracePt t="80234" x="558800" y="4410075"/>
          <p14:tracePt t="80238" x="558800" y="4418013"/>
          <p14:tracePt t="80244" x="558800" y="4425950"/>
          <p14:tracePt t="80246" x="558800" y="4433888"/>
          <p14:tracePt t="80250" x="558800" y="4441825"/>
          <p14:tracePt t="80254" x="558800" y="4449763"/>
          <p14:tracePt t="80258" x="558800" y="4457700"/>
          <p14:tracePt t="80262" x="558800" y="4473575"/>
          <p14:tracePt t="80266" x="558800" y="4481513"/>
          <p14:tracePt t="80268" x="558800" y="4489450"/>
          <p14:tracePt t="80270" x="558800" y="4497388"/>
          <p14:tracePt t="80272" x="558800" y="4505325"/>
          <p14:tracePt t="80274" x="558800" y="4513263"/>
          <p14:tracePt t="80278" x="558800" y="4521200"/>
          <p14:tracePt t="80280" x="558800" y="4529138"/>
          <p14:tracePt t="80282" x="558800" y="4537075"/>
          <p14:tracePt t="80284" x="558800" y="4545013"/>
          <p14:tracePt t="80286" x="558800" y="4552950"/>
          <p14:tracePt t="80288" x="558800" y="4560888"/>
          <p14:tracePt t="80290" x="558800" y="4568825"/>
          <p14:tracePt t="80295" x="558800" y="4584700"/>
          <p14:tracePt t="80297" x="550863" y="4592638"/>
          <p14:tracePt t="80298" x="550863" y="4600575"/>
          <p14:tracePt t="80302" x="550863" y="4608513"/>
          <p14:tracePt t="80304" x="550863" y="4616450"/>
          <p14:tracePt t="80306" x="550863" y="4624388"/>
          <p14:tracePt t="80308" x="550863" y="4633913"/>
          <p14:tracePt t="80312" x="550863" y="4649788"/>
          <p14:tracePt t="80314" x="550863" y="4657725"/>
          <p14:tracePt t="80316" x="550863" y="4665663"/>
          <p14:tracePt t="80320" x="542925" y="4673600"/>
          <p14:tracePt t="80322" x="542925" y="4681538"/>
          <p14:tracePt t="80324" x="542925" y="4689475"/>
          <p14:tracePt t="80327" x="542925" y="4697413"/>
          <p14:tracePt t="80330" x="542925" y="4713288"/>
          <p14:tracePt t="80332" x="534988" y="4721225"/>
          <p14:tracePt t="80334" x="534988" y="4729163"/>
          <p14:tracePt t="80336" x="534988" y="4737100"/>
          <p14:tracePt t="80338" x="534988" y="4745038"/>
          <p14:tracePt t="80340" x="534988" y="4752975"/>
          <p14:tracePt t="80343" x="534988" y="4760913"/>
          <p14:tracePt t="80346" x="527050" y="4768850"/>
          <p14:tracePt t="80348" x="527050" y="4776788"/>
          <p14:tracePt t="80350" x="527050" y="4784725"/>
          <p14:tracePt t="80352" x="527050" y="4792663"/>
          <p14:tracePt t="80354" x="527050" y="4800600"/>
          <p14:tracePt t="80356" x="527050" y="4808538"/>
          <p14:tracePt t="80360" x="527050" y="4824413"/>
          <p14:tracePt t="80363" x="517525" y="4832350"/>
          <p14:tracePt t="80365" x="517525" y="4848225"/>
          <p14:tracePt t="80366" x="517525" y="4856163"/>
          <p14:tracePt t="80368" x="517525" y="4864100"/>
          <p14:tracePt t="80370" x="509588" y="4872038"/>
          <p14:tracePt t="80372" x="509588" y="4879975"/>
          <p14:tracePt t="80375" x="509588" y="4887913"/>
          <p14:tracePt t="80378" x="509588" y="4903788"/>
          <p14:tracePt t="80381" x="501650" y="4911725"/>
          <p14:tracePt t="80382" x="501650" y="4919663"/>
          <p14:tracePt t="80384" x="501650" y="4927600"/>
          <p14:tracePt t="80386" x="501650" y="4935538"/>
          <p14:tracePt t="80388" x="501650" y="4943475"/>
          <p14:tracePt t="80390" x="493713" y="4951413"/>
          <p14:tracePt t="80397" x="493713" y="4984750"/>
          <p14:tracePt t="80398" x="493713" y="4992688"/>
          <p14:tracePt t="80400" x="485775" y="5000625"/>
          <p14:tracePt t="80402" x="485775" y="5008563"/>
          <p14:tracePt t="80404" x="485775" y="5016500"/>
          <p14:tracePt t="80406" x="485775" y="5024438"/>
          <p14:tracePt t="80408" x="485775" y="5032375"/>
          <p14:tracePt t="80411" x="477838" y="5040313"/>
          <p14:tracePt t="80414" x="477838" y="5056188"/>
          <p14:tracePt t="80416" x="477838" y="5064125"/>
          <p14:tracePt t="80418" x="477838" y="5072063"/>
          <p14:tracePt t="80420" x="477838" y="5080000"/>
          <p14:tracePt t="80422" x="477838" y="5087938"/>
          <p14:tracePt t="80424" x="477838" y="5095875"/>
          <p14:tracePt t="80427" x="469900" y="5103813"/>
          <p14:tracePt t="80430" x="469900" y="5119688"/>
          <p14:tracePt t="80432" x="469900" y="5127625"/>
          <p14:tracePt t="80434" x="461963" y="5127625"/>
          <p14:tracePt t="80436" x="461963" y="5135563"/>
          <p14:tracePt t="80438" x="461963" y="5143500"/>
          <p14:tracePt t="80440" x="461963" y="5151438"/>
          <p14:tracePt t="80446" x="461963" y="5175250"/>
          <p14:tracePt t="80448" x="454025" y="5183188"/>
          <p14:tracePt t="80452" x="454025" y="5191125"/>
          <p14:tracePt t="80454" x="454025" y="5199063"/>
          <p14:tracePt t="80456" x="454025" y="5207000"/>
          <p14:tracePt t="80458" x="454025" y="5214938"/>
          <p14:tracePt t="80462" x="454025" y="5222875"/>
          <p14:tracePt t="80464" x="454025" y="5230813"/>
          <p14:tracePt t="80466" x="454025" y="5238750"/>
          <p14:tracePt t="80468" x="454025" y="5246688"/>
          <p14:tracePt t="80470" x="454025" y="5254625"/>
          <p14:tracePt t="80472" x="454025" y="5262563"/>
          <p14:tracePt t="80474" x="454025" y="5270500"/>
          <p14:tracePt t="80478" x="454025" y="5286375"/>
          <p14:tracePt t="80480" x="454025" y="5294313"/>
          <p14:tracePt t="80484" x="454025" y="5302250"/>
          <p14:tracePt t="80486" x="454025" y="5310188"/>
          <p14:tracePt t="80488" x="454025" y="5319713"/>
          <p14:tracePt t="80496" x="461963" y="5335588"/>
          <p14:tracePt t="80498" x="461963" y="5343525"/>
          <p14:tracePt t="80502" x="461963" y="5351463"/>
          <p14:tracePt t="80506" x="461963" y="5359400"/>
          <p14:tracePt t="80508" x="461963" y="5367338"/>
          <p14:tracePt t="80512" x="454025" y="5375275"/>
          <p14:tracePt t="80514" x="454025" y="5383213"/>
          <p14:tracePt t="80516" x="454025" y="5391150"/>
          <p14:tracePt t="80518" x="454025" y="5399088"/>
          <p14:tracePt t="80522" x="454025" y="5407025"/>
          <p14:tracePt t="80529" x="454025" y="5422900"/>
          <p14:tracePt t="80532" x="454025" y="5430838"/>
          <p14:tracePt t="80536" x="454025" y="5438775"/>
          <p14:tracePt t="80540" x="454025" y="5446713"/>
          <p14:tracePt t="80544" x="454025" y="5454650"/>
          <p14:tracePt t="80546" x="454025" y="5462588"/>
          <p14:tracePt t="80550" x="454025" y="5470525"/>
          <p14:tracePt t="80552" x="454025" y="5478463"/>
          <p14:tracePt t="80554" x="454025" y="5486400"/>
          <p14:tracePt t="80558" x="454025" y="5494338"/>
          <p14:tracePt t="80562" x="454025" y="5510213"/>
          <p14:tracePt t="80564" x="454025" y="5518150"/>
          <p14:tracePt t="80566" x="454025" y="5526088"/>
          <p14:tracePt t="80568" x="454025" y="5534025"/>
          <p14:tracePt t="80570" x="454025" y="5541963"/>
          <p14:tracePt t="80572" x="454025" y="5549900"/>
          <p14:tracePt t="80574" x="454025" y="5557838"/>
          <p14:tracePt t="80578" x="454025" y="5565775"/>
          <p14:tracePt t="80579" x="454025" y="5573713"/>
          <p14:tracePt t="80582" x="461963" y="5581650"/>
          <p14:tracePt t="80584" x="461963" y="5589588"/>
          <p14:tracePt t="80586" x="461963" y="5597525"/>
          <p14:tracePt t="80590" x="461963" y="5605463"/>
          <p14:tracePt t="80595" x="461963" y="5613400"/>
          <p14:tracePt t="80597" x="461963" y="5621338"/>
          <p14:tracePt t="80600" x="469900" y="5629275"/>
          <p14:tracePt t="80602" x="469900" y="5637213"/>
          <p14:tracePt t="80606" x="469900" y="5645150"/>
          <p14:tracePt t="80608" x="469900" y="5653088"/>
          <p14:tracePt t="80612" x="469900" y="5662613"/>
          <p14:tracePt t="80614" x="469900" y="5670550"/>
          <p14:tracePt t="80616" x="469900" y="5678488"/>
          <p14:tracePt t="80618" x="469900" y="5686425"/>
          <p14:tracePt t="80622" x="469900" y="5694363"/>
          <p14:tracePt t="80624" x="469900" y="5702300"/>
          <p14:tracePt t="80627" x="477838" y="5710238"/>
          <p14:tracePt t="80630" x="477838" y="5726113"/>
          <p14:tracePt t="80632" x="469900" y="5734050"/>
          <p14:tracePt t="80634" x="469900" y="5741988"/>
          <p14:tracePt t="80638" x="469900" y="5749925"/>
          <p14:tracePt t="80640" x="469900" y="5757863"/>
          <p14:tracePt t="80645" x="469900" y="5765800"/>
          <p14:tracePt t="80648" x="469900" y="5773738"/>
          <p14:tracePt t="80652" x="469900" y="5781675"/>
          <p14:tracePt t="80658" x="469900" y="5789613"/>
          <p14:tracePt t="80663" x="469900" y="5797550"/>
          <p14:tracePt t="80666" x="461963" y="5805488"/>
          <p14:tracePt t="80670" x="461963" y="5813425"/>
          <p14:tracePt t="80674" x="461963" y="5821363"/>
          <p14:tracePt t="80680" x="454025" y="5829300"/>
          <p14:tracePt t="80684" x="454025" y="5837238"/>
          <p14:tracePt t="80696" x="454025" y="5845175"/>
          <p14:tracePt t="80800" x="454025" y="5853113"/>
          <p14:tracePt t="80803" x="461963" y="5853113"/>
          <p14:tracePt t="80812" x="469900" y="5853113"/>
          <p14:tracePt t="80820" x="477838" y="5853113"/>
          <p14:tracePt t="80824" x="485775" y="5853113"/>
          <p14:tracePt t="80828" x="485775" y="5861050"/>
          <p14:tracePt t="80830" x="493713" y="5861050"/>
          <p14:tracePt t="80834" x="501650" y="5861050"/>
          <p14:tracePt t="80836" x="509588" y="5861050"/>
          <p14:tracePt t="80840" x="517525" y="5861050"/>
          <p14:tracePt t="80845" x="534988" y="5861050"/>
          <p14:tracePt t="80848" x="542925" y="5861050"/>
          <p14:tracePt t="80850" x="550863" y="5861050"/>
          <p14:tracePt t="80852" x="558800" y="5861050"/>
          <p14:tracePt t="80854" x="566738" y="5868988"/>
          <p14:tracePt t="80856" x="574675" y="5868988"/>
          <p14:tracePt t="80858" x="582613" y="5868988"/>
          <p14:tracePt t="80863" x="606425" y="5868988"/>
          <p14:tracePt t="80864" x="614363" y="5868988"/>
          <p14:tracePt t="80866" x="622300" y="5868988"/>
          <p14:tracePt t="80868" x="638175" y="5868988"/>
          <p14:tracePt t="80870" x="646113" y="5868988"/>
          <p14:tracePt t="80872" x="654050" y="5868988"/>
          <p14:tracePt t="80874" x="669925" y="5868988"/>
          <p14:tracePt t="80878" x="685800" y="5868988"/>
          <p14:tracePt t="80880" x="701675" y="5868988"/>
          <p14:tracePt t="80882" x="709613" y="5868988"/>
          <p14:tracePt t="80884" x="725488" y="5868988"/>
          <p14:tracePt t="80886" x="733425" y="5868988"/>
          <p14:tracePt t="80888" x="749300" y="5868988"/>
          <p14:tracePt t="80890" x="765175" y="5861050"/>
          <p14:tracePt t="80895" x="788988" y="5861050"/>
          <p14:tracePt t="80896" x="796925" y="5861050"/>
          <p14:tracePt t="80898" x="812800" y="5861050"/>
          <p14:tracePt t="80900" x="828675" y="5861050"/>
          <p14:tracePt t="80902" x="844550" y="5861050"/>
          <p14:tracePt t="80904" x="852488" y="5861050"/>
          <p14:tracePt t="80906" x="868363" y="5861050"/>
          <p14:tracePt t="80908" x="885825" y="5861050"/>
          <p14:tracePt t="80912" x="917575" y="5861050"/>
          <p14:tracePt t="80914" x="925513" y="5861050"/>
          <p14:tracePt t="80916" x="941388" y="5861050"/>
          <p14:tracePt t="80918" x="957263" y="5861050"/>
          <p14:tracePt t="80920" x="973138" y="5861050"/>
          <p14:tracePt t="80922" x="989013" y="5861050"/>
          <p14:tracePt t="80924" x="996950" y="5861050"/>
          <p14:tracePt t="80927" x="1012825" y="5861050"/>
          <p14:tracePt t="80930" x="1044575" y="5853113"/>
          <p14:tracePt t="80932" x="1060450" y="5853113"/>
          <p14:tracePt t="80934" x="1068388" y="5853113"/>
          <p14:tracePt t="80936" x="1084263" y="5853113"/>
          <p14:tracePt t="80938" x="1100138" y="5853113"/>
          <p14:tracePt t="80940" x="1108075" y="5845175"/>
          <p14:tracePt t="80945" x="1139825" y="5845175"/>
          <p14:tracePt t="80946" x="1147763" y="5845175"/>
          <p14:tracePt t="80947" x="1163638" y="5837238"/>
          <p14:tracePt t="80949" x="1171575" y="5837238"/>
          <p14:tracePt t="80951" x="1187450" y="5837238"/>
          <p14:tracePt t="80953" x="1195388" y="5837238"/>
          <p14:tracePt t="80955" x="1203325" y="5837238"/>
          <p14:tracePt t="80957" x="1220788" y="5837238"/>
          <p14:tracePt t="80960" x="1228725" y="5829300"/>
          <p14:tracePt t="80961" x="1236663" y="5829300"/>
          <p14:tracePt t="80963" x="1244600" y="5829300"/>
          <p14:tracePt t="80965" x="1252538" y="5829300"/>
          <p14:tracePt t="80967" x="1268413" y="5829300"/>
          <p14:tracePt t="80969" x="1276350" y="5829300"/>
          <p14:tracePt t="80971" x="1284288" y="5829300"/>
          <p14:tracePt t="80973" x="1292225" y="5829300"/>
          <p14:tracePt t="80976" x="1300163" y="5829300"/>
          <p14:tracePt t="80977" x="1308100" y="5829300"/>
          <p14:tracePt t="80994" x="1339850" y="5821363"/>
          <p14:tracePt t="80997" x="1347788" y="5821363"/>
          <p14:tracePt t="81006" x="1355725" y="5821363"/>
          <p14:tracePt t="81186" x="1355725" y="5813425"/>
          <p14:tracePt t="81212" x="1355725" y="5805488"/>
          <p14:tracePt t="81240" x="1355725" y="5797550"/>
          <p14:tracePt t="81254" x="1355725" y="5789613"/>
          <p14:tracePt t="81272" x="1355725" y="5781675"/>
          <p14:tracePt t="81279" x="1355725" y="5773738"/>
          <p14:tracePt t="81282" x="1363663" y="5773738"/>
          <p14:tracePt t="81282" x="1363663" y="5765800"/>
          <p14:tracePt t="81286" x="1371600" y="5765800"/>
          <p14:tracePt t="81290" x="1379538" y="5773738"/>
          <p14:tracePt t="81294" x="1395413" y="5773738"/>
          <p14:tracePt t="81297" x="1403350" y="5773738"/>
          <p14:tracePt t="81298" x="1411288" y="5781675"/>
          <p14:tracePt t="81300" x="1427163" y="5789613"/>
          <p14:tracePt t="81302" x="1435100" y="5797550"/>
          <p14:tracePt t="81304" x="1458913" y="5805488"/>
          <p14:tracePt t="81306" x="1474788" y="5813425"/>
          <p14:tracePt t="81320" x="1498600" y="5813425"/>
          <p14:tracePt t="81754" x="1490663" y="5805488"/>
          <p14:tracePt t="81759" x="1482725" y="5797550"/>
          <p14:tracePt t="81760" x="1482725" y="5789613"/>
          <p14:tracePt t="81762" x="1474788" y="5789613"/>
          <p14:tracePt t="81765" x="1466850" y="5781675"/>
          <p14:tracePt t="81767" x="1458913" y="5781675"/>
          <p14:tracePt t="81768" x="1458913" y="5773738"/>
          <p14:tracePt t="81770" x="1450975" y="5765800"/>
          <p14:tracePt t="81772" x="1443038" y="5765800"/>
          <p14:tracePt t="81774" x="1443038" y="5757863"/>
          <p14:tracePt t="81780" x="1427163" y="5741988"/>
          <p14:tracePt t="81782" x="1419225" y="5741988"/>
          <p14:tracePt t="81784" x="1419225" y="5734050"/>
          <p14:tracePt t="81786" x="1411288" y="5734050"/>
          <p14:tracePt t="81788" x="1411288" y="5726113"/>
          <p14:tracePt t="81790" x="1403350" y="5718175"/>
          <p14:tracePt t="81796" x="1387475" y="5702300"/>
          <p14:tracePt t="81799" x="1379538" y="5702300"/>
          <p14:tracePt t="81800" x="1371600" y="5694363"/>
          <p14:tracePt t="81802" x="1371600" y="5686425"/>
          <p14:tracePt t="81804" x="1363663" y="5686425"/>
          <p14:tracePt t="81806" x="1355725" y="5678488"/>
          <p14:tracePt t="81808" x="1355725" y="5670550"/>
          <p14:tracePt t="81811" x="1347788" y="5670550"/>
          <p14:tracePt t="81814" x="1331913" y="5653088"/>
          <p14:tracePt t="81818" x="1323975" y="5645150"/>
          <p14:tracePt t="81820" x="1316038" y="5637213"/>
          <p14:tracePt t="81822" x="1308100" y="5629275"/>
          <p14:tracePt t="81824" x="1300163" y="5629275"/>
          <p14:tracePt t="81828" x="1292225" y="5613400"/>
          <p14:tracePt t="81834" x="1284288" y="5605463"/>
          <p14:tracePt t="82204" x="1284288" y="5597525"/>
          <p14:tracePt t="82207" x="1284288" y="5589588"/>
          <p14:tracePt t="82210" x="1276350" y="5573713"/>
          <p14:tracePt t="82213" x="1276350" y="5565775"/>
          <p14:tracePt t="82215" x="1276350" y="5549900"/>
          <p14:tracePt t="82216" x="1276350" y="5541963"/>
          <p14:tracePt t="82218" x="1276350" y="5526088"/>
          <p14:tracePt t="82220" x="1268413" y="5518150"/>
          <p14:tracePt t="82222" x="1268413" y="5502275"/>
          <p14:tracePt t="82224" x="1268413" y="5494338"/>
          <p14:tracePt t="82227" x="1268413" y="5478463"/>
          <p14:tracePt t="82230" x="1260475" y="5454650"/>
          <p14:tracePt t="82232" x="1260475" y="5446713"/>
          <p14:tracePt t="82234" x="1260475" y="5430838"/>
          <p14:tracePt t="82235" x="1252538" y="5422900"/>
          <p14:tracePt t="82237" x="1252538" y="5407025"/>
          <p14:tracePt t="82239" x="1252538" y="5399088"/>
          <p14:tracePt t="82244" x="1252538" y="5383213"/>
          <p14:tracePt t="82245" x="1252538" y="5375275"/>
          <p14:tracePt t="82245" x="1244600" y="5367338"/>
          <p14:tracePt t="82247" x="1244600" y="5351463"/>
          <p14:tracePt t="82249" x="1244600" y="5343525"/>
          <p14:tracePt t="82251" x="1244600" y="5335588"/>
          <p14:tracePt t="82253" x="1244600" y="5327650"/>
          <p14:tracePt t="82255" x="1244600" y="5310188"/>
          <p14:tracePt t="82257" x="1244600" y="5302250"/>
          <p14:tracePt t="82261" x="1244600" y="5294313"/>
          <p14:tracePt t="82262" x="1244600" y="5286375"/>
          <p14:tracePt t="82263" x="1244600" y="5278438"/>
          <p14:tracePt t="82265" x="1244600" y="5270500"/>
          <p14:tracePt t="82267" x="1236663" y="5254625"/>
          <p14:tracePt t="82269" x="1236663" y="5246688"/>
          <p14:tracePt t="82271" x="1236663" y="5238750"/>
          <p14:tracePt t="82273" x="1236663" y="5230813"/>
          <p14:tracePt t="82277" x="1236663" y="5214938"/>
          <p14:tracePt t="82278" x="1236663" y="5207000"/>
          <p14:tracePt t="82279" x="1228725" y="5199063"/>
          <p14:tracePt t="82281" x="1228725" y="5183188"/>
          <p14:tracePt t="82283" x="1228725" y="5175250"/>
          <p14:tracePt t="82285" x="1228725" y="5167313"/>
          <p14:tracePt t="82287" x="1228725" y="5159375"/>
          <p14:tracePt t="82289" x="1220788" y="5143500"/>
          <p14:tracePt t="82294" x="1220788" y="5127625"/>
          <p14:tracePt t="82296" x="1220788" y="5119688"/>
          <p14:tracePt t="82297" x="1211263" y="5103813"/>
          <p14:tracePt t="82299" x="1211263" y="5095875"/>
          <p14:tracePt t="82301" x="1211263" y="5087938"/>
          <p14:tracePt t="82303" x="1203325" y="5080000"/>
          <p14:tracePt t="82305" x="1203325" y="5064125"/>
          <p14:tracePt t="82307" x="1195388" y="5056188"/>
          <p14:tracePt t="82309" x="1195388" y="5048250"/>
          <p14:tracePt t="82312" x="1195388" y="5032375"/>
          <p14:tracePt t="82313" x="1187450" y="5024438"/>
          <p14:tracePt t="82315" x="1187450" y="5008563"/>
          <p14:tracePt t="82317" x="1187450" y="5000625"/>
          <p14:tracePt t="82319" x="1179513" y="4984750"/>
          <p14:tracePt t="82321" x="1179513" y="4976813"/>
          <p14:tracePt t="82323" x="1171575" y="4967288"/>
          <p14:tracePt t="82326" x="1171575" y="4951413"/>
          <p14:tracePt t="82328" x="1171575" y="4943475"/>
          <p14:tracePt t="82330" x="1163638" y="4935538"/>
          <p14:tracePt t="82331" x="1163638" y="4919663"/>
          <p14:tracePt t="82334" x="1155700" y="4911725"/>
          <p14:tracePt t="82335" x="1155700" y="4903788"/>
          <p14:tracePt t="82337" x="1155700" y="4895850"/>
          <p14:tracePt t="82339" x="1147763" y="4887913"/>
          <p14:tracePt t="82343" x="1147763" y="4879975"/>
          <p14:tracePt t="82346" x="1139825" y="4856163"/>
          <p14:tracePt t="82347" x="1139825" y="4848225"/>
          <p14:tracePt t="82349" x="1131888" y="4840288"/>
          <p14:tracePt t="82351" x="1131888" y="4832350"/>
          <p14:tracePt t="82353" x="1131888" y="4824413"/>
          <p14:tracePt t="82355" x="1131888" y="4816475"/>
          <p14:tracePt t="82357" x="1123950" y="4808538"/>
          <p14:tracePt t="82359" x="1123950" y="4800600"/>
          <p14:tracePt t="82363" x="1123950" y="4792663"/>
          <p14:tracePt t="82365" x="1123950" y="4784725"/>
          <p14:tracePt t="82367" x="1123950" y="4776788"/>
          <p14:tracePt t="82371" x="1123950" y="4768850"/>
          <p14:tracePt t="82373" x="1123950" y="4760913"/>
          <p14:tracePt t="82378" x="1123950" y="4752975"/>
          <p14:tracePt t="82381" x="1123950" y="4745038"/>
          <p14:tracePt t="82383" x="1116013" y="4745038"/>
          <p14:tracePt t="82387" x="1116013" y="4737100"/>
          <p14:tracePt t="82393" x="1116013" y="4729163"/>
          <p14:tracePt t="82395" x="1116013" y="4721225"/>
          <p14:tracePt t="82399" x="1116013" y="4713288"/>
          <p14:tracePt t="82405" x="1123950" y="4705350"/>
          <p14:tracePt t="82410" x="1123950" y="4697413"/>
          <p14:tracePt t="82415" x="1123950" y="4689475"/>
          <p14:tracePt t="82427" x="1123950" y="4681538"/>
          <p14:tracePt t="82472" x="1123950" y="4673600"/>
          <p14:tracePt t="82484" x="1123950" y="4665663"/>
          <p14:tracePt t="82486" x="1116013" y="4665663"/>
          <p14:tracePt t="82494" x="1116013" y="4657725"/>
          <p14:tracePt t="82496" x="1116013" y="4649788"/>
          <p14:tracePt t="82498" x="1108075" y="4649788"/>
          <p14:tracePt t="82502" x="1108075" y="4641850"/>
          <p14:tracePt t="82506" x="1108075" y="4633913"/>
          <p14:tracePt t="82508" x="1100138" y="4624388"/>
          <p14:tracePt t="82513" x="1100138" y="4616450"/>
          <p14:tracePt t="82514" x="1092200" y="4616450"/>
          <p14:tracePt t="82516" x="1092200" y="4608513"/>
          <p14:tracePt t="82518" x="1084263" y="4600575"/>
          <p14:tracePt t="82522" x="1076325" y="4592638"/>
          <p14:tracePt t="82524" x="1076325" y="4584700"/>
          <p14:tracePt t="82528" x="1068388" y="4584700"/>
          <p14:tracePt t="82531" x="1060450" y="4568825"/>
          <p14:tracePt t="82532" x="1052513" y="4568825"/>
          <p14:tracePt t="82534" x="1044575" y="4560888"/>
          <p14:tracePt t="82538" x="1036638" y="4552950"/>
          <p14:tracePt t="82540" x="1036638" y="4545013"/>
          <p14:tracePt t="82545" x="1028700" y="4537075"/>
          <p14:tracePt t="82548" x="1012825" y="4529138"/>
          <p14:tracePt t="82552" x="1004888" y="4529138"/>
          <p14:tracePt t="82554" x="1004888" y="4521200"/>
          <p14:tracePt t="82557" x="996950" y="4521200"/>
          <p14:tracePt t="82561" x="989013" y="4513263"/>
          <p14:tracePt t="82564" x="981075" y="4513263"/>
          <p14:tracePt t="82568" x="981075" y="4505325"/>
          <p14:tracePt t="82570" x="973138" y="4505325"/>
          <p14:tracePt t="82578" x="965200" y="4505325"/>
          <p14:tracePt t="82590" x="965200" y="4497388"/>
          <p14:tracePt t="82594" x="957263" y="4497388"/>
          <p14:tracePt t="82648" x="957263" y="4505325"/>
          <p14:tracePt t="82654" x="965200" y="4505325"/>
          <p14:tracePt t="82722" x="965200" y="4513263"/>
          <p14:tracePt t="82732" x="965200" y="4521200"/>
          <p14:tracePt t="82736" x="973138" y="4521200"/>
          <p14:tracePt t="82738" x="973138" y="4529138"/>
          <p14:tracePt t="82746" x="973138" y="4537075"/>
          <p14:tracePt t="82752" x="973138" y="4545013"/>
          <p14:tracePt t="82764" x="973138" y="4552950"/>
          <p14:tracePt t="82782" x="973138" y="4560888"/>
          <p14:tracePt t="82836" x="973138" y="4568825"/>
          <p14:tracePt t="83080" x="973138" y="4576763"/>
          <p14:tracePt t="83086" x="973138" y="4584700"/>
          <p14:tracePt t="83104" x="973138" y="4592638"/>
          <p14:tracePt t="83111" x="965200" y="4592638"/>
          <p14:tracePt t="83122" x="965200" y="4600575"/>
          <p14:tracePt t="83140" x="965200" y="4608513"/>
          <p14:tracePt t="83472" x="965200" y="4616450"/>
          <p14:tracePt t="83475" x="973138" y="4616450"/>
          <p14:tracePt t="83482" x="973138" y="4624388"/>
          <p14:tracePt t="83486" x="981075" y="4624388"/>
          <p14:tracePt t="83490" x="981075" y="4633913"/>
          <p14:tracePt t="83500" x="981075" y="4641850"/>
          <p14:tracePt t="83502" x="989013" y="4641850"/>
          <p14:tracePt t="83524" x="989013" y="4649788"/>
          <p14:tracePt t="83540" x="996950" y="4649788"/>
          <p14:tracePt t="85110" x="1004888" y="4649788"/>
          <p14:tracePt t="85116" x="1012825" y="4649788"/>
          <p14:tracePt t="85120" x="1020763" y="4641850"/>
          <p14:tracePt t="85122" x="1028700" y="4641850"/>
          <p14:tracePt t="85124" x="1036638" y="4641850"/>
          <p14:tracePt t="85128" x="1044575" y="4641850"/>
          <p14:tracePt t="85130" x="1068388" y="4641850"/>
          <p14:tracePt t="85132" x="1084263" y="4641850"/>
          <p14:tracePt t="85134" x="1100138" y="4641850"/>
          <p14:tracePt t="85136" x="1116013" y="4641850"/>
          <p14:tracePt t="85138" x="1139825" y="4641850"/>
          <p14:tracePt t="85140" x="1155700" y="4641850"/>
          <p14:tracePt t="85146" x="1211263" y="4641850"/>
          <p14:tracePt t="85148" x="1236663" y="4641850"/>
          <p14:tracePt t="85150" x="1252538" y="4641850"/>
          <p14:tracePt t="85152" x="1276350" y="4641850"/>
          <p14:tracePt t="85154" x="1292225" y="4641850"/>
          <p14:tracePt t="85156" x="1316038" y="4641850"/>
          <p14:tracePt t="85158" x="1331913" y="4641850"/>
          <p14:tracePt t="85162" x="1371600" y="4649788"/>
          <p14:tracePt t="85164" x="1395413" y="4649788"/>
          <p14:tracePt t="85166" x="1411288" y="4649788"/>
          <p14:tracePt t="85168" x="1435100" y="4649788"/>
          <p14:tracePt t="85170" x="1450975" y="4649788"/>
          <p14:tracePt t="85172" x="1474788" y="4657725"/>
          <p14:tracePt t="85174" x="1498600" y="4657725"/>
          <p14:tracePt t="85179" x="1538288" y="4657725"/>
          <p14:tracePt t="85180" x="1554163" y="4657725"/>
          <p14:tracePt t="85182" x="1579563" y="4657725"/>
          <p14:tracePt t="85184" x="1603375" y="4665663"/>
          <p14:tracePt t="85186" x="1619250" y="4665663"/>
          <p14:tracePt t="85188" x="1635125" y="4665663"/>
          <p14:tracePt t="85190" x="1658938" y="4665663"/>
          <p14:tracePt t="85197" x="1714500" y="4665663"/>
          <p14:tracePt t="85199" x="1738313" y="4665663"/>
          <p14:tracePt t="85200" x="1754188" y="4665663"/>
          <p14:tracePt t="85202" x="1770063" y="4665663"/>
          <p14:tracePt t="85204" x="1793875" y="4665663"/>
          <p14:tracePt t="85206" x="1809750" y="4665663"/>
          <p14:tracePt t="85208" x="1825625" y="4665663"/>
          <p14:tracePt t="85213" x="1865313" y="4673600"/>
          <p14:tracePt t="85214" x="1881188" y="4673600"/>
          <p14:tracePt t="85216" x="1897063" y="4673600"/>
          <p14:tracePt t="85218" x="1912938" y="4681538"/>
          <p14:tracePt t="85220" x="1930400" y="4681538"/>
          <p14:tracePt t="85222" x="1946275" y="4673600"/>
          <p14:tracePt t="85224" x="1962150" y="4673600"/>
          <p14:tracePt t="85228" x="1970088" y="4673600"/>
          <p14:tracePt t="85230" x="1993900" y="4673600"/>
          <p14:tracePt t="85232" x="2009775" y="4673600"/>
          <p14:tracePt t="85234" x="2017713" y="4673600"/>
          <p14:tracePt t="85236" x="2025650" y="4673600"/>
          <p14:tracePt t="85238" x="2033588" y="4673600"/>
          <p14:tracePt t="85240" x="2041525" y="4673600"/>
          <p14:tracePt t="85246" x="2065338" y="4681538"/>
          <p14:tracePt t="85248" x="2073275" y="4681538"/>
          <p14:tracePt t="85250" x="2081213" y="4681538"/>
          <p14:tracePt t="85252" x="2089150" y="4681538"/>
          <p14:tracePt t="85254" x="2097088" y="4681538"/>
          <p14:tracePt t="85256" x="2105025" y="4681538"/>
          <p14:tracePt t="85258" x="2112963" y="4681538"/>
          <p14:tracePt t="85261" x="2120900" y="4681538"/>
          <p14:tracePt t="85263" x="2128838" y="4681538"/>
          <p14:tracePt t="85264" x="2136775" y="4681538"/>
          <p14:tracePt t="85266" x="2144713" y="4681538"/>
          <p14:tracePt t="85268" x="2152650" y="4681538"/>
          <p14:tracePt t="85270" x="2160588" y="4681538"/>
          <p14:tracePt t="85272" x="2168525" y="4681538"/>
          <p14:tracePt t="85274" x="2176463" y="4681538"/>
          <p14:tracePt t="85278" x="2192338" y="4681538"/>
          <p14:tracePt t="85280" x="2208213" y="4681538"/>
          <p14:tracePt t="85282" x="2216150" y="4681538"/>
          <p14:tracePt t="85284" x="2224088" y="4681538"/>
          <p14:tracePt t="85286" x="2232025" y="4681538"/>
          <p14:tracePt t="85288" x="2239963" y="4681538"/>
          <p14:tracePt t="85290" x="2247900" y="4689475"/>
          <p14:tracePt t="85295" x="2273300" y="4689475"/>
          <p14:tracePt t="85296" x="2281238" y="4689475"/>
          <p14:tracePt t="85298" x="2289175" y="4689475"/>
          <p14:tracePt t="85300" x="2305050" y="4689475"/>
          <p14:tracePt t="85302" x="2312988" y="4689475"/>
          <p14:tracePt t="85304" x="2320925" y="4689475"/>
          <p14:tracePt t="85306" x="2328863" y="4697413"/>
          <p14:tracePt t="85308" x="2344738" y="4697413"/>
          <p14:tracePt t="85313" x="2368550" y="4697413"/>
          <p14:tracePt t="85314" x="2376488" y="4705350"/>
          <p14:tracePt t="85316" x="2392363" y="4705350"/>
          <p14:tracePt t="85318" x="2400300" y="4705350"/>
          <p14:tracePt t="85320" x="2416175" y="4705350"/>
          <p14:tracePt t="85322" x="2424113" y="4705350"/>
          <p14:tracePt t="85324" x="2439988" y="4713288"/>
          <p14:tracePt t="85330" x="2471738" y="4713288"/>
          <p14:tracePt t="85332" x="2487613" y="4713288"/>
          <p14:tracePt t="85334" x="2495550" y="4713288"/>
          <p14:tracePt t="85336" x="2511425" y="4713288"/>
          <p14:tracePt t="85338" x="2519363" y="4713288"/>
          <p14:tracePt t="85340" x="2535238" y="4713288"/>
          <p14:tracePt t="85346" x="2559050" y="4713288"/>
          <p14:tracePt t="85348" x="2582863" y="4713288"/>
          <p14:tracePt t="85350" x="2590800" y="4713288"/>
          <p14:tracePt t="85352" x="2598738" y="4713288"/>
          <p14:tracePt t="85354" x="2606675" y="4713288"/>
          <p14:tracePt t="85356" x="2616200" y="4713288"/>
          <p14:tracePt t="85358" x="2624138" y="4713288"/>
          <p14:tracePt t="85362" x="2640013" y="4705350"/>
          <p14:tracePt t="85364" x="2647950" y="4705350"/>
          <p14:tracePt t="85366" x="2655888" y="4705350"/>
          <p14:tracePt t="85368" x="2663825" y="4705350"/>
          <p14:tracePt t="85370" x="2671763" y="4705350"/>
          <p14:tracePt t="85372" x="2679700" y="4705350"/>
          <p14:tracePt t="85374" x="2687638" y="4705350"/>
          <p14:tracePt t="85379" x="2695575" y="4705350"/>
          <p14:tracePt t="85381" x="2703513" y="4705350"/>
          <p14:tracePt t="85382" x="2711450" y="4705350"/>
          <p14:tracePt t="85386" x="2719388" y="4705350"/>
          <p14:tracePt t="85388" x="2727325" y="4705350"/>
          <p14:tracePt t="85395" x="2743200" y="4705350"/>
          <p14:tracePt t="85398" x="2751138" y="4705350"/>
          <p14:tracePt t="85402" x="2759075" y="4713288"/>
          <p14:tracePt t="85406" x="2767013" y="4713288"/>
          <p14:tracePt t="85411" x="2774950" y="4713288"/>
          <p14:tracePt t="85414" x="2782888" y="4713288"/>
          <p14:tracePt t="85420" x="2790825" y="4713288"/>
          <p14:tracePt t="85428" x="2798763" y="4713288"/>
          <p14:tracePt t="85550" x="2798763" y="4721225"/>
          <p14:tracePt t="85564" x="2798763" y="4729163"/>
          <p14:tracePt t="85582" x="2798763" y="4737100"/>
          <p14:tracePt t="85646" x="2798763" y="4745038"/>
          <p14:tracePt t="85656" x="2790825" y="4745038"/>
          <p14:tracePt t="85668" x="2790825" y="4752975"/>
          <p14:tracePt t="85674" x="2782888" y="4752975"/>
          <p14:tracePt t="85684" x="2782888" y="4760913"/>
          <p14:tracePt t="85690" x="2774950" y="4760913"/>
          <p14:tracePt t="85700" x="2774950" y="4768850"/>
          <p14:tracePt t="85718" x="2767013" y="4768850"/>
          <p14:tracePt t="85729" x="2767013" y="4776788"/>
          <p14:tracePt t="85744" x="2759075" y="4776788"/>
          <p14:tracePt t="85756" x="2751138" y="4784725"/>
          <p14:tracePt t="85766" x="2743200" y="4784725"/>
          <p14:tracePt t="85772" x="2743200" y="4792663"/>
          <p14:tracePt t="85780" x="2735263" y="4792663"/>
          <p14:tracePt t="85850" x="2735263" y="4800600"/>
          <p14:tracePt t="85854" x="2727325" y="4800600"/>
          <p14:tracePt t="85884" x="2719388" y="4808538"/>
          <p14:tracePt t="86127" x="2727325" y="4808538"/>
          <p14:tracePt t="86152" x="2727325" y="4816475"/>
          <p14:tracePt t="86162" x="2735263" y="4816475"/>
          <p14:tracePt t="86180" x="2743200" y="4816475"/>
          <p14:tracePt t="86192" x="2751138" y="4816475"/>
          <p14:tracePt t="86200" x="2759075" y="4816475"/>
          <p14:tracePt t="86206" x="2767013" y="4816475"/>
          <p14:tracePt t="86211" x="2774950" y="4816475"/>
          <p14:tracePt t="86216" x="2782888" y="4816475"/>
          <p14:tracePt t="86218" x="2782888" y="4824413"/>
          <p14:tracePt t="86220" x="2790825" y="4824413"/>
          <p14:tracePt t="86228" x="2798763" y="4816475"/>
          <p14:tracePt t="86232" x="2806700" y="4816475"/>
          <p14:tracePt t="86238" x="2814638" y="4816475"/>
          <p14:tracePt t="86245" x="2822575" y="4816475"/>
          <p14:tracePt t="86250" x="2830513" y="4816475"/>
          <p14:tracePt t="86254" x="2830513" y="4824413"/>
          <p14:tracePt t="86256" x="2838450" y="4824413"/>
          <p14:tracePt t="86261" x="2846388" y="4824413"/>
          <p14:tracePt t="86264" x="2854325" y="4824413"/>
          <p14:tracePt t="86266" x="2862263" y="4824413"/>
          <p14:tracePt t="86270" x="2870200" y="4824413"/>
          <p14:tracePt t="86274" x="2878138" y="4824413"/>
          <p14:tracePt t="86277" x="2886075" y="4824413"/>
          <p14:tracePt t="86280" x="2894013" y="4824413"/>
          <p14:tracePt t="86282" x="2901950" y="4824413"/>
          <p14:tracePt t="86286" x="2909888" y="4824413"/>
          <p14:tracePt t="86288" x="2917825" y="4824413"/>
          <p14:tracePt t="86296" x="2933700" y="4824413"/>
          <p14:tracePt t="86298" x="2941638" y="4824413"/>
          <p14:tracePt t="86300" x="2949575" y="4824413"/>
          <p14:tracePt t="86302" x="2957513" y="4824413"/>
          <p14:tracePt t="86306" x="2967038" y="4824413"/>
          <p14:tracePt t="86308" x="2974975" y="4824413"/>
          <p14:tracePt t="86311" x="2982913" y="4824413"/>
          <p14:tracePt t="86314" x="2990850" y="4824413"/>
          <p14:tracePt t="86318" x="2998788" y="4824413"/>
          <p14:tracePt t="86320" x="3006725" y="4824413"/>
          <p14:tracePt t="86324" x="3014663" y="4824413"/>
          <p14:tracePt t="86329" x="3022600" y="4824413"/>
          <p14:tracePt t="86330" x="3030538" y="4824413"/>
          <p14:tracePt t="86334" x="3038475" y="4824413"/>
          <p14:tracePt t="86338" x="3046413" y="4824413"/>
          <p14:tracePt t="86345" x="3054350" y="4824413"/>
          <p14:tracePt t="86350" x="3062288" y="4824413"/>
          <p14:tracePt t="86354" x="3070225" y="4824413"/>
          <p14:tracePt t="86361" x="3078163" y="4824413"/>
          <p14:tracePt t="86366" x="3086100" y="4824413"/>
          <p14:tracePt t="86370" x="3086100" y="4832350"/>
          <p14:tracePt t="86372" x="3094038" y="4832350"/>
          <p14:tracePt t="86470" x="3086100" y="4832350"/>
          <p14:tracePt t="86484" x="3086100" y="4840288"/>
          <p14:tracePt t="86487" x="3078163" y="4840288"/>
          <p14:tracePt t="86495" x="3070225" y="4840288"/>
          <p14:tracePt t="86508" x="3062288" y="4840288"/>
          <p14:tracePt t="86512" x="3054350" y="4848225"/>
          <p14:tracePt t="86514" x="3046413" y="4848225"/>
          <p14:tracePt t="86516" x="3038475" y="4848225"/>
          <p14:tracePt t="86518" x="3030538" y="4848225"/>
          <p14:tracePt t="86520" x="3022600" y="4848225"/>
          <p14:tracePt t="86522" x="3014663" y="4848225"/>
          <p14:tracePt t="86524" x="3006725" y="4856163"/>
          <p14:tracePt t="86529" x="2990850" y="4856163"/>
          <p14:tracePt t="86531" x="2982913" y="4856163"/>
          <p14:tracePt t="86532" x="2974975" y="4856163"/>
          <p14:tracePt t="86534" x="2967038" y="4856163"/>
          <p14:tracePt t="86536" x="2957513" y="4856163"/>
          <p14:tracePt t="86538" x="2941638" y="4864100"/>
          <p14:tracePt t="86540" x="2933700" y="4864100"/>
          <p14:tracePt t="86545" x="2917825" y="4864100"/>
          <p14:tracePt t="86547" x="2909888" y="4864100"/>
          <p14:tracePt t="86549" x="2901950" y="4864100"/>
          <p14:tracePt t="86550" x="2894013" y="4864100"/>
          <p14:tracePt t="86552" x="2886075" y="4864100"/>
          <p14:tracePt t="86554" x="2878138" y="4864100"/>
          <p14:tracePt t="86556" x="2862263" y="4864100"/>
          <p14:tracePt t="86558" x="2854325" y="4864100"/>
          <p14:tracePt t="86562" x="2838450" y="4864100"/>
          <p14:tracePt t="86564" x="2830513" y="4872038"/>
          <p14:tracePt t="86566" x="2822575" y="4872038"/>
          <p14:tracePt t="86568" x="2814638" y="4872038"/>
          <p14:tracePt t="86570" x="2806700" y="4872038"/>
          <p14:tracePt t="86574" x="2798763" y="4872038"/>
          <p14:tracePt t="86577" x="2790825" y="4872038"/>
          <p14:tracePt t="86579" x="2782888" y="4872038"/>
          <p14:tracePt t="86580" x="2774950" y="4872038"/>
          <p14:tracePt t="86582" x="2767013" y="4872038"/>
          <p14:tracePt t="86584" x="2759075" y="4872038"/>
          <p14:tracePt t="86588" x="2751138" y="4879975"/>
          <p14:tracePt t="86590" x="2743200" y="4879975"/>
          <p14:tracePt t="86596" x="2719388" y="4879975"/>
          <p14:tracePt t="86598" x="2711450" y="4879975"/>
          <p14:tracePt t="86600" x="2703513" y="4879975"/>
          <p14:tracePt t="86604" x="2695575" y="4879975"/>
          <p14:tracePt t="86606" x="2687638" y="4879975"/>
          <p14:tracePt t="86608" x="2679700" y="4879975"/>
          <p14:tracePt t="86613" x="2671763" y="4879975"/>
          <p14:tracePt t="86614" x="2663825" y="4879975"/>
          <p14:tracePt t="86618" x="2655888" y="4879975"/>
          <p14:tracePt t="86620" x="2647950" y="4879975"/>
          <p14:tracePt t="86622" x="2640013" y="4879975"/>
          <p14:tracePt t="86624" x="2632075" y="4879975"/>
          <p14:tracePt t="86628" x="2624138" y="4879975"/>
          <p14:tracePt t="86630" x="2616200" y="4879975"/>
          <p14:tracePt t="86632" x="2606675" y="4879975"/>
          <p14:tracePt t="86636" x="2598738" y="4887913"/>
          <p14:tracePt t="86638" x="2590800" y="4887913"/>
          <p14:tracePt t="86640" x="2582863" y="4887913"/>
          <p14:tracePt t="86644" x="2574925" y="4887913"/>
          <p14:tracePt t="86646" x="2566988" y="4887913"/>
          <p14:tracePt t="86648" x="2559050" y="4887913"/>
          <p14:tracePt t="86650" x="2551113" y="4887913"/>
          <p14:tracePt t="86654" x="2543175" y="4887913"/>
          <p14:tracePt t="86656" x="2535238" y="4887913"/>
          <p14:tracePt t="86658" x="2527300" y="4895850"/>
          <p14:tracePt t="86664" x="2511425" y="4895850"/>
          <p14:tracePt t="86668" x="2503488" y="4895850"/>
          <p14:tracePt t="86670" x="2495550" y="4895850"/>
          <p14:tracePt t="86672" x="2487613" y="4903788"/>
          <p14:tracePt t="86678" x="2479675" y="4903788"/>
          <p14:tracePt t="86680" x="2463800" y="4903788"/>
          <p14:tracePt t="86682" x="2455863" y="4903788"/>
          <p14:tracePt t="86686" x="2447925" y="4903788"/>
          <p14:tracePt t="86688" x="2439988" y="4911725"/>
          <p14:tracePt t="86696" x="2416175" y="4911725"/>
          <p14:tracePt t="86700" x="2408238" y="4919663"/>
          <p14:tracePt t="86702" x="2400300" y="4919663"/>
          <p14:tracePt t="86704" x="2392363" y="4919663"/>
          <p14:tracePt t="86706" x="2384425" y="4919663"/>
          <p14:tracePt t="86710" x="2376488" y="4919663"/>
          <p14:tracePt t="86714" x="2360613" y="4919663"/>
          <p14:tracePt t="86716" x="2360613" y="4927600"/>
          <p14:tracePt t="86718" x="2352675" y="4927600"/>
          <p14:tracePt t="86720" x="2344738" y="4927600"/>
          <p14:tracePt t="86724" x="2336800" y="4927600"/>
          <p14:tracePt t="86729" x="2320925" y="4927600"/>
          <p14:tracePt t="86732" x="2312988" y="4927600"/>
          <p14:tracePt t="86736" x="2305050" y="4927600"/>
          <p14:tracePt t="86738" x="2297113" y="4927600"/>
          <p14:tracePt t="86740" x="2289175" y="4935538"/>
          <p14:tracePt t="86743" x="2281238" y="4935538"/>
          <p14:tracePt t="86747" x="2273300" y="4935538"/>
          <p14:tracePt t="86748" x="2265363" y="4935538"/>
          <p14:tracePt t="86750" x="2255838" y="4935538"/>
          <p14:tracePt t="86752" x="2247900" y="4935538"/>
          <p14:tracePt t="86756" x="2239963" y="4935538"/>
          <p14:tracePt t="86758" x="2232025" y="4935538"/>
          <p14:tracePt t="86762" x="2224088" y="4935538"/>
          <p14:tracePt t="86764" x="2216150" y="4943475"/>
          <p14:tracePt t="86768" x="2208213" y="4943475"/>
          <p14:tracePt t="86772" x="2200275" y="4943475"/>
          <p14:tracePt t="86777" x="2192338" y="4943475"/>
          <p14:tracePt t="86780" x="2184400" y="4943475"/>
          <p14:tracePt t="86782" x="2184400" y="4951413"/>
          <p14:tracePt t="86784" x="2176463" y="4951413"/>
          <p14:tracePt t="86788" x="2168525" y="4951413"/>
          <p14:tracePt t="86796" x="2160588" y="4951413"/>
          <p14:tracePt t="86800" x="2152650" y="4951413"/>
          <p14:tracePt t="86804" x="2144713" y="4951413"/>
          <p14:tracePt t="86806" x="2144713" y="4959350"/>
          <p14:tracePt t="86811" x="2136775" y="4959350"/>
          <p14:tracePt t="86818" x="2128838" y="4959350"/>
          <p14:tracePt t="86829" x="2120900" y="4959350"/>
          <p14:tracePt t="86836" x="2112963" y="4959350"/>
          <p14:tracePt t="86846" x="2105025" y="4967288"/>
          <p14:tracePt t="86856" x="2097088" y="4967288"/>
          <p14:tracePt t="86870" x="2089150" y="4967288"/>
          <p14:tracePt t="86879" x="2081213" y="4976813"/>
          <p14:tracePt t="86886" x="2073275" y="4976813"/>
          <p14:tracePt t="86897" x="2065338" y="4976813"/>
          <p14:tracePt t="86918" x="2057400" y="4976813"/>
          <p14:tracePt t="86932" x="2049463" y="4976813"/>
          <p14:tracePt t="86938" x="2049463" y="4984750"/>
          <p14:tracePt t="86940" x="2041525" y="4984750"/>
          <p14:tracePt t="86948" x="2033588" y="4984750"/>
          <p14:tracePt t="86958" x="2025650" y="4984750"/>
          <p14:tracePt t="86979" x="2017713" y="4984750"/>
          <p14:tracePt t="86986" x="2009775" y="4984750"/>
          <p14:tracePt t="86995" x="2001838" y="4984750"/>
          <p14:tracePt t="87002" x="1993900" y="4984750"/>
          <p14:tracePt t="87014" x="1985963" y="4984750"/>
          <p14:tracePt t="87028" x="1985963" y="4992688"/>
          <p14:tracePt t="87036" x="1978025" y="4992688"/>
          <p14:tracePt t="87054" x="1970088" y="4992688"/>
          <p14:tracePt t="87086" x="1962150" y="4992688"/>
          <p14:tracePt t="87218" x="1954213" y="4992688"/>
          <p14:tracePt t="87232" x="1946275" y="4992688"/>
          <p14:tracePt t="87240" x="1938338" y="4992688"/>
          <p14:tracePt t="87248" x="1930400" y="4992688"/>
          <p14:tracePt t="87258" x="1922463" y="4992688"/>
          <p14:tracePt t="87268" x="1912938" y="4992688"/>
          <p14:tracePt t="87279" x="1905000" y="4992688"/>
          <p14:tracePt t="87286" x="1897063" y="4992688"/>
          <p14:tracePt t="87295" x="1889125" y="4992688"/>
          <p14:tracePt t="87300" x="1881188" y="4992688"/>
          <p14:tracePt t="87306" x="1873250" y="4992688"/>
          <p14:tracePt t="87314" x="1865313" y="4992688"/>
          <p14:tracePt t="87320" x="1857375" y="4992688"/>
          <p14:tracePt t="87328" x="1849438" y="4992688"/>
          <p14:tracePt t="87332" x="1841500" y="4992688"/>
          <p14:tracePt t="87338" x="1833563" y="4992688"/>
          <p14:tracePt t="87344" x="1825625" y="4992688"/>
          <p14:tracePt t="87348" x="1817688" y="4992688"/>
          <p14:tracePt t="87352" x="1809750" y="4992688"/>
          <p14:tracePt t="87358" x="1801813" y="4992688"/>
          <p14:tracePt t="87364" x="1793875" y="4992688"/>
          <p14:tracePt t="87372" x="1785938" y="4992688"/>
          <p14:tracePt t="87380" x="1778000" y="4992688"/>
          <p14:tracePt t="87384" x="1770063" y="4992688"/>
          <p14:tracePt t="87390" x="1762125" y="4992688"/>
          <p14:tracePt t="87396" x="1754188" y="4992688"/>
          <p14:tracePt t="87398" x="1746250" y="5000625"/>
          <p14:tracePt t="87404" x="1738313" y="5000625"/>
          <p14:tracePt t="87412" x="1730375" y="5000625"/>
          <p14:tracePt t="87420" x="1722438" y="5000625"/>
          <p14:tracePt t="87428" x="1714500" y="5008563"/>
          <p14:tracePt t="87436" x="1706563" y="5008563"/>
          <p14:tracePt t="87440" x="1706563" y="5016500"/>
          <p14:tracePt t="87444" x="1698625" y="5016500"/>
          <p14:tracePt t="87448" x="1690688" y="5016500"/>
          <p14:tracePt t="87452" x="1690688" y="5024438"/>
          <p14:tracePt t="87454" x="1682750" y="5024438"/>
          <p14:tracePt t="87462" x="1674813" y="5024438"/>
          <p14:tracePt t="87470" x="1674813" y="5032375"/>
          <p14:tracePt t="87474" x="1666875" y="5032375"/>
          <p14:tracePt t="87644" x="1666875" y="5040313"/>
          <p14:tracePt t="87727" x="1666875" y="5048250"/>
          <p14:tracePt t="87736" x="1674813" y="5056188"/>
          <p14:tracePt t="87744" x="1674813" y="5064125"/>
          <p14:tracePt t="87746" x="1674813" y="5072063"/>
          <p14:tracePt t="87748" x="1682750" y="5072063"/>
          <p14:tracePt t="87750" x="1682750" y="5080000"/>
          <p14:tracePt t="87756" x="1690688" y="5087938"/>
          <p14:tracePt t="87758" x="1690688" y="5095875"/>
          <p14:tracePt t="87763" x="1690688" y="5103813"/>
          <p14:tracePt t="87764" x="1698625" y="5103813"/>
          <p14:tracePt t="87766" x="1698625" y="5111750"/>
          <p14:tracePt t="87770" x="1706563" y="5119688"/>
          <p14:tracePt t="87774" x="1706563" y="5127625"/>
          <p14:tracePt t="87778" x="1706563" y="5135563"/>
          <p14:tracePt t="87780" x="1714500" y="5135563"/>
          <p14:tracePt t="87782" x="1714500" y="5143500"/>
          <p14:tracePt t="87786" x="1714500" y="5151438"/>
          <p14:tracePt t="87795" x="1714500" y="5159375"/>
          <p14:tracePt t="87798" x="1722438" y="5159375"/>
          <p14:tracePt t="87800" x="1722438" y="5167313"/>
          <p14:tracePt t="87808" x="1722438" y="5175250"/>
          <p14:tracePt t="87820" x="1722438" y="5183188"/>
          <p14:tracePt t="87846" x="1722438" y="5191125"/>
          <p14:tracePt t="87858" x="1730375" y="5191125"/>
          <p14:tracePt t="87863" x="1730375" y="5199063"/>
          <p14:tracePt t="87874" x="1730375" y="5207000"/>
          <p14:tracePt t="87878" x="1738313" y="5207000"/>
          <p14:tracePt t="87888" x="1738313" y="5214938"/>
          <p14:tracePt t="87890" x="1746250" y="5214938"/>
          <p14:tracePt t="87902" x="1754188" y="5222875"/>
          <p14:tracePt t="87912" x="1762125" y="5222875"/>
          <p14:tracePt t="87918" x="1762125" y="5230813"/>
          <p14:tracePt t="87924" x="1770063" y="5230813"/>
          <p14:tracePt t="87934" x="1778000" y="5230813"/>
          <p14:tracePt t="87943" x="1785938" y="5238750"/>
          <p14:tracePt t="87950" x="1793875" y="5238750"/>
          <p14:tracePt t="87962" x="1801813" y="5238750"/>
          <p14:tracePt t="87968" x="1801813" y="5230813"/>
          <p14:tracePt t="87980" x="1809750" y="5230813"/>
          <p14:tracePt t="88066" x="1817688" y="5230813"/>
          <p14:tracePt t="88266" x="1809750" y="5230813"/>
          <p14:tracePt t="88282" x="1809750" y="5238750"/>
          <p14:tracePt t="88336" x="1801813" y="5238750"/>
          <p14:tracePt t="88918" x="1793875" y="5238750"/>
          <p14:tracePt t="88954" x="1785938" y="5238750"/>
          <p14:tracePt t="88958" x="1785938" y="5230813"/>
          <p14:tracePt t="89502" x="1793875" y="5230813"/>
          <p14:tracePt t="89554" x="1801813" y="5230813"/>
          <p14:tracePt t="89586" x="1809750" y="5230813"/>
          <p14:tracePt t="89595" x="1817688" y="5230813"/>
          <p14:tracePt t="89600" x="1825625" y="5230813"/>
          <p14:tracePt t="89604" x="1833563" y="5230813"/>
          <p14:tracePt t="89608" x="1841500" y="5230813"/>
          <p14:tracePt t="89611" x="1849438" y="5230813"/>
          <p14:tracePt t="89614" x="1857375" y="5230813"/>
          <p14:tracePt t="89616" x="1865313" y="5230813"/>
          <p14:tracePt t="89620" x="1873250" y="5230813"/>
          <p14:tracePt t="89622" x="1881188" y="5230813"/>
          <p14:tracePt t="89628" x="1897063" y="5238750"/>
          <p14:tracePt t="89632" x="1905000" y="5238750"/>
          <p14:tracePt t="89634" x="1912938" y="5238750"/>
          <p14:tracePt t="89636" x="1922463" y="5238750"/>
          <p14:tracePt t="89640" x="1930400" y="5238750"/>
          <p14:tracePt t="89643" x="1938338" y="5238750"/>
          <p14:tracePt t="89646" x="1946275" y="5238750"/>
          <p14:tracePt t="89650" x="1954213" y="5238750"/>
          <p14:tracePt t="89652" x="1962150" y="5230813"/>
          <p14:tracePt t="89656" x="1970088" y="5230813"/>
          <p14:tracePt t="89662" x="1978025" y="5230813"/>
          <p14:tracePt t="89664" x="1985963" y="5230813"/>
          <p14:tracePt t="89668" x="1993900" y="5230813"/>
          <p14:tracePt t="89670" x="2001838" y="5230813"/>
          <p14:tracePt t="89674" x="2009775" y="5230813"/>
          <p14:tracePt t="89679" x="2017713" y="5230813"/>
          <p14:tracePt t="89682" x="2017713" y="5222875"/>
          <p14:tracePt t="89684" x="2025650" y="5222875"/>
          <p14:tracePt t="89688" x="2033588" y="5222875"/>
          <p14:tracePt t="89696" x="2041525" y="5222875"/>
          <p14:tracePt t="89700" x="2041525" y="5214938"/>
          <p14:tracePt t="89704" x="2049463" y="5214938"/>
          <p14:tracePt t="89714" x="2057400" y="5214938"/>
          <p14:tracePt t="89720" x="2065338" y="5214938"/>
          <p14:tracePt t="89724" x="2065338" y="5207000"/>
          <p14:tracePt t="89727" x="2073275" y="5207000"/>
          <p14:tracePt t="89734" x="2081213" y="5207000"/>
          <p14:tracePt t="89744" x="2089150" y="5207000"/>
          <p14:tracePt t="89900" x="2097088" y="5207000"/>
          <p14:tracePt t="89912" x="2105025" y="5207000"/>
          <p14:tracePt t="89918" x="2105025" y="5199063"/>
          <p14:tracePt t="89921" x="2112963" y="5199063"/>
          <p14:tracePt t="89928" x="2120900" y="5199063"/>
          <p14:tracePt t="89932" x="2128838" y="5199063"/>
          <p14:tracePt t="89937" x="2136775" y="5199063"/>
          <p14:tracePt t="89938" x="2144713" y="5199063"/>
          <p14:tracePt t="89940" x="2152650" y="5199063"/>
          <p14:tracePt t="89944" x="2168525" y="5199063"/>
          <p14:tracePt t="89946" x="2176463" y="5199063"/>
          <p14:tracePt t="89948" x="2184400" y="5199063"/>
          <p14:tracePt t="89950" x="2192338" y="5199063"/>
          <p14:tracePt t="89952" x="2200275" y="5199063"/>
          <p14:tracePt t="89954" x="2208213" y="5199063"/>
          <p14:tracePt t="89956" x="2216150" y="5199063"/>
          <p14:tracePt t="89958" x="2224088" y="5199063"/>
          <p14:tracePt t="89961" x="2232025" y="5207000"/>
          <p14:tracePt t="89963" x="2239963" y="5207000"/>
          <p14:tracePt t="89964" x="2247900" y="5207000"/>
          <p14:tracePt t="89966" x="2255838" y="5207000"/>
          <p14:tracePt t="89968" x="2265363" y="5207000"/>
          <p14:tracePt t="89970" x="2273300" y="5207000"/>
          <p14:tracePt t="89972" x="2281238" y="5207000"/>
          <p14:tracePt t="89974" x="2289175" y="5207000"/>
          <p14:tracePt t="89981" x="2312988" y="5207000"/>
          <p14:tracePt t="89982" x="2328863" y="5207000"/>
          <p14:tracePt t="89984" x="2336800" y="5207000"/>
          <p14:tracePt t="89986" x="2344738" y="5207000"/>
          <p14:tracePt t="89988" x="2352675" y="5207000"/>
          <p14:tracePt t="89990" x="2360613" y="5207000"/>
          <p14:tracePt t="89994" x="2376488" y="5207000"/>
          <p14:tracePt t="89998" x="2392363" y="5214938"/>
          <p14:tracePt t="90000" x="2400300" y="5214938"/>
          <p14:tracePt t="90002" x="2408238" y="5214938"/>
          <p14:tracePt t="90004" x="2416175" y="5214938"/>
          <p14:tracePt t="90006" x="2424113" y="5214938"/>
          <p14:tracePt t="90008" x="2432050" y="5214938"/>
          <p14:tracePt t="90011" x="2439988" y="5214938"/>
          <p14:tracePt t="90014" x="2447925" y="5214938"/>
          <p14:tracePt t="90016" x="2455863" y="5214938"/>
          <p14:tracePt t="90020" x="2463800" y="5214938"/>
          <p14:tracePt t="90024" x="2471738" y="5214938"/>
          <p14:tracePt t="90027" x="2471738" y="5222875"/>
          <p14:tracePt t="90029" x="2479675" y="5222875"/>
          <p14:tracePt t="90032" x="2487613" y="5222875"/>
          <p14:tracePt t="90036" x="2495550" y="5222875"/>
          <p14:tracePt t="90042" x="2503488" y="5222875"/>
          <p14:tracePt t="90050" x="2511425" y="5222875"/>
          <p14:tracePt t="90056" x="2511425" y="5214938"/>
          <p14:tracePt t="90078" x="2511425" y="5207000"/>
          <p14:tracePt t="90081" x="2503488" y="5207000"/>
          <p14:tracePt t="90088" x="2503488" y="5199063"/>
          <p14:tracePt t="90095" x="2511425" y="5199063"/>
          <p14:tracePt t="90100" x="2511425" y="5191125"/>
          <p14:tracePt t="90106" x="2519363" y="5191125"/>
          <p14:tracePt t="90111" x="2519363" y="5183188"/>
          <p14:tracePt t="90114" x="2527300" y="5183188"/>
          <p14:tracePt t="90118" x="2535238" y="5183188"/>
          <p14:tracePt t="90122" x="2543175" y="5175250"/>
          <p14:tracePt t="90130" x="2551113" y="5175250"/>
          <p14:tracePt t="90132" x="2559050" y="5167313"/>
          <p14:tracePt t="90138" x="2566988" y="5159375"/>
          <p14:tracePt t="90147" x="2574925" y="5151438"/>
          <p14:tracePt t="90150" x="2574925" y="5143500"/>
          <p14:tracePt t="90152" x="2582863" y="5143500"/>
          <p14:tracePt t="90154" x="2582863" y="5135563"/>
          <p14:tracePt t="90161" x="2582863" y="5127625"/>
          <p14:tracePt t="90164" x="2582863" y="5119688"/>
          <p14:tracePt t="90168" x="2582863" y="5111750"/>
          <p14:tracePt t="90170" x="2590800" y="5111750"/>
          <p14:tracePt t="90174" x="2590800" y="5103813"/>
          <p14:tracePt t="90179" x="2590800" y="5095875"/>
          <p14:tracePt t="90184" x="2590800" y="5087938"/>
          <p14:tracePt t="90193" x="2590800" y="5080000"/>
          <p14:tracePt t="90206" x="2590800" y="5072063"/>
          <p14:tracePt t="90214" x="2590800" y="5064125"/>
          <p14:tracePt t="90220" x="2590800" y="5056188"/>
          <p14:tracePt t="90229" x="2590800" y="5048250"/>
          <p14:tracePt t="90234" x="2590800" y="5040313"/>
          <p14:tracePt t="90244" x="2590800" y="5032375"/>
          <p14:tracePt t="90248" x="2590800" y="5024438"/>
          <p14:tracePt t="90252" x="2598738" y="5024438"/>
          <p14:tracePt t="90256" x="2598738" y="5016500"/>
          <p14:tracePt t="90262" x="2598738" y="5008563"/>
          <p14:tracePt t="90270" x="2598738" y="5000625"/>
          <p14:tracePt t="90272" x="2606675" y="5000625"/>
          <p14:tracePt t="90277" x="2606675" y="4992688"/>
          <p14:tracePt t="90282" x="2606675" y="4984750"/>
          <p14:tracePt t="90290" x="2616200" y="4976813"/>
          <p14:tracePt t="90362" x="2606675" y="4976813"/>
          <p14:tracePt t="90608" x="2598738" y="4976813"/>
          <p14:tracePt t="90662" x="2590800" y="4976813"/>
          <p14:tracePt t="90686" x="2582863" y="4976813"/>
          <p14:tracePt t="90696" x="2582863" y="4984750"/>
          <p14:tracePt t="90706" x="2574925" y="4984750"/>
          <p14:tracePt t="90968" x="2582863" y="4984750"/>
          <p14:tracePt t="90988" x="2590800" y="4984750"/>
          <p14:tracePt t="91004" x="2598738" y="4984750"/>
          <p14:tracePt t="91018" x="2606675" y="4984750"/>
          <p14:tracePt t="91036" x="2616200" y="4984750"/>
          <p14:tracePt t="91062" x="2624138" y="4984750"/>
          <p14:tracePt t="91072" x="2632075" y="4984750"/>
          <p14:tracePt t="91078" x="2640013" y="4984750"/>
          <p14:tracePt t="91082" x="2647950" y="4984750"/>
          <p14:tracePt t="91086" x="2655888" y="4984750"/>
          <p14:tracePt t="91090" x="2663825" y="4984750"/>
          <p14:tracePt t="91096" x="2679700" y="4984750"/>
          <p14:tracePt t="91100" x="2687638" y="4984750"/>
          <p14:tracePt t="91102" x="2695575" y="4984750"/>
          <p14:tracePt t="91106" x="2703513" y="4992688"/>
          <p14:tracePt t="91108" x="2711450" y="4992688"/>
          <p14:tracePt t="91112" x="2719388" y="4992688"/>
          <p14:tracePt t="91114" x="2727325" y="4992688"/>
          <p14:tracePt t="91116" x="2735263" y="4992688"/>
          <p14:tracePt t="91118" x="2743200" y="4992688"/>
          <p14:tracePt t="91122" x="2751138" y="4992688"/>
          <p14:tracePt t="91124" x="2759075" y="4992688"/>
          <p14:tracePt t="91128" x="2767013" y="4992688"/>
          <p14:tracePt t="91130" x="2774950" y="5000625"/>
          <p14:tracePt t="91132" x="2782888" y="5000625"/>
          <p14:tracePt t="91134" x="2790825" y="5000625"/>
          <p14:tracePt t="91138" x="2798763" y="5000625"/>
          <p14:tracePt t="91140" x="2806700" y="5000625"/>
          <p14:tracePt t="91145" x="2814638" y="5000625"/>
          <p14:tracePt t="91148" x="2822575" y="5000625"/>
          <p14:tracePt t="91150" x="2822575" y="5008563"/>
          <p14:tracePt t="91152" x="2830513" y="5008563"/>
          <p14:tracePt t="91156" x="2838450" y="5008563"/>
          <p14:tracePt t="91161" x="2846388" y="5008563"/>
          <p14:tracePt t="91164" x="2854325" y="5008563"/>
          <p14:tracePt t="91170" x="2862263" y="5008563"/>
          <p14:tracePt t="91177" x="2862263" y="5016500"/>
          <p14:tracePt t="91179" x="2870200" y="5016500"/>
          <p14:tracePt t="91186" x="2878138" y="5016500"/>
          <p14:tracePt t="91198" x="2886075" y="5016500"/>
          <p14:tracePt t="91212" x="2894013" y="5016500"/>
          <p14:tracePt t="91222" x="2894013" y="5024438"/>
          <p14:tracePt t="91224" x="2901950" y="5024438"/>
          <p14:tracePt t="91250" x="2901950" y="5032375"/>
          <p14:tracePt t="91270" x="2909888" y="5032375"/>
          <p14:tracePt t="91279" x="2909888" y="5040313"/>
          <p14:tracePt t="91304" x="2909888" y="5048250"/>
          <p14:tracePt t="91312" x="2917825" y="5048250"/>
          <p14:tracePt t="91324" x="2917825" y="5056188"/>
          <p14:tracePt t="91327" x="2925763" y="5056188"/>
          <p14:tracePt t="91338" x="2933700" y="5056188"/>
          <p14:tracePt t="91344" x="2933700" y="5064125"/>
          <p14:tracePt t="91348" x="2941638" y="5064125"/>
          <p14:tracePt t="91358" x="2949575" y="5072063"/>
          <p14:tracePt t="91368" x="2957513" y="5072063"/>
          <p14:tracePt t="91374" x="2957513" y="5080000"/>
          <p14:tracePt t="91377" x="2967038" y="5080000"/>
          <p14:tracePt t="91382" x="2974975" y="5080000"/>
          <p14:tracePt t="91388" x="2982913" y="5087938"/>
          <p14:tracePt t="91393" x="2990850" y="5087938"/>
          <p14:tracePt t="91399" x="2998788" y="5087938"/>
          <p14:tracePt t="91404" x="3006725" y="5087938"/>
          <p14:tracePt t="91408" x="3014663" y="5087938"/>
          <p14:tracePt t="91413" x="3022600" y="5095875"/>
          <p14:tracePt t="91416" x="3030538" y="5095875"/>
          <p14:tracePt t="91420" x="3038475" y="5095875"/>
          <p14:tracePt t="91424" x="3046413" y="5095875"/>
          <p14:tracePt t="91429" x="3054350" y="5095875"/>
          <p14:tracePt t="91432" x="3062288" y="5095875"/>
          <p14:tracePt t="91434" x="3070225" y="5095875"/>
          <p14:tracePt t="91438" x="3078163" y="5095875"/>
          <p14:tracePt t="91440" x="3086100" y="5095875"/>
          <p14:tracePt t="91445" x="3094038" y="5095875"/>
          <p14:tracePt t="91448" x="3101975" y="5095875"/>
          <p14:tracePt t="91452" x="3109913" y="5095875"/>
          <p14:tracePt t="91456" x="3117850" y="5095875"/>
          <p14:tracePt t="91460" x="3125788" y="5103813"/>
          <p14:tracePt t="91464" x="3133725" y="5103813"/>
          <p14:tracePt t="91468" x="3141663" y="5103813"/>
          <p14:tracePt t="91472" x="3149600" y="5103813"/>
          <p14:tracePt t="91474" x="3157538" y="5103813"/>
          <p14:tracePt t="91480" x="3165475" y="5103813"/>
          <p14:tracePt t="91484" x="3173413" y="5103813"/>
          <p14:tracePt t="91488" x="3181350" y="5111750"/>
          <p14:tracePt t="91495" x="3189288" y="5111750"/>
          <p14:tracePt t="91530" x="3181350" y="5111750"/>
          <p14:tracePt t="91545" x="3173413" y="5111750"/>
          <p14:tracePt t="91554" x="3165475" y="5111750"/>
          <p14:tracePt t="91562" x="3157538" y="5111750"/>
          <p14:tracePt t="91568" x="3149600" y="5111750"/>
          <p14:tracePt t="91572" x="3149600" y="5119688"/>
          <p14:tracePt t="91574" x="3141663" y="5119688"/>
          <p14:tracePt t="91580" x="3133725" y="5119688"/>
          <p14:tracePt t="91584" x="3125788" y="5119688"/>
          <p14:tracePt t="91590" x="3117850" y="5119688"/>
          <p14:tracePt t="91596" x="3109913" y="5119688"/>
          <p14:tracePt t="91600" x="3101975" y="5119688"/>
          <p14:tracePt t="91602" x="3094038" y="5119688"/>
          <p14:tracePt t="91606" x="3086100" y="5119688"/>
          <p14:tracePt t="91612" x="3078163" y="5127625"/>
          <p14:tracePt t="91614" x="3070225" y="5127625"/>
          <p14:tracePt t="91616" x="3062288" y="5127625"/>
          <p14:tracePt t="91620" x="3054350" y="5127625"/>
          <p14:tracePt t="91622" x="3046413" y="5127625"/>
          <p14:tracePt t="91627" x="3038475" y="5127625"/>
          <p14:tracePt t="91630" x="3030538" y="5127625"/>
          <p14:tracePt t="91632" x="3022600" y="5127625"/>
          <p14:tracePt t="91634" x="3014663" y="5127625"/>
          <p14:tracePt t="91638" x="3006725" y="5127625"/>
          <p14:tracePt t="91640" x="2998788" y="5127625"/>
          <p14:tracePt t="91646" x="2982913" y="5135563"/>
          <p14:tracePt t="91648" x="2974975" y="5135563"/>
          <p14:tracePt t="91650" x="2967038" y="5135563"/>
          <p14:tracePt t="91654" x="2957513" y="5135563"/>
          <p14:tracePt t="91656" x="2949575" y="5135563"/>
          <p14:tracePt t="91658" x="2941638" y="5135563"/>
          <p14:tracePt t="91663" x="2933700" y="5135563"/>
          <p14:tracePt t="91664" x="2925763" y="5135563"/>
          <p14:tracePt t="91668" x="2917825" y="5135563"/>
          <p14:tracePt t="91670" x="2909888" y="5135563"/>
          <p14:tracePt t="91672" x="2901950" y="5135563"/>
          <p14:tracePt t="91677" x="2894013" y="5135563"/>
          <p14:tracePt t="91680" x="2878138" y="5135563"/>
          <p14:tracePt t="91684" x="2870200" y="5135563"/>
          <p14:tracePt t="91686" x="2862263" y="5135563"/>
          <p14:tracePt t="91688" x="2854325" y="5135563"/>
          <p14:tracePt t="91694" x="2838450" y="5135563"/>
          <p14:tracePt t="91696" x="2830513" y="5135563"/>
          <p14:tracePt t="91698" x="2822575" y="5135563"/>
          <p14:tracePt t="91700" x="2814638" y="5135563"/>
          <p14:tracePt t="91704" x="2806700" y="5135563"/>
          <p14:tracePt t="91706" x="2798763" y="5135563"/>
          <p14:tracePt t="91708" x="2790825" y="5135563"/>
          <p14:tracePt t="91710" x="2782888" y="5135563"/>
          <p14:tracePt t="91713" x="2774950" y="5135563"/>
          <p14:tracePt t="91716" x="2767013" y="5135563"/>
          <p14:tracePt t="91718" x="2759075" y="5135563"/>
          <p14:tracePt t="91720" x="2751138" y="5135563"/>
          <p14:tracePt t="91722" x="2751138" y="5127625"/>
          <p14:tracePt t="91724" x="2743200" y="5127625"/>
          <p14:tracePt t="91729" x="2727325" y="5127625"/>
          <p14:tracePt t="91732" x="2719388" y="5127625"/>
          <p14:tracePt t="91734" x="2711450" y="5127625"/>
          <p14:tracePt t="91738" x="2703513" y="5127625"/>
          <p14:tracePt t="91742" x="2695575" y="5119688"/>
          <p14:tracePt t="91747" x="2687638" y="5119688"/>
          <p14:tracePt t="91750" x="2679700" y="5119688"/>
          <p14:tracePt t="91756" x="2671763" y="5119688"/>
          <p14:tracePt t="91764" x="2663825" y="5119688"/>
          <p14:tracePt t="91766" x="2663825" y="5111750"/>
          <p14:tracePt t="91772" x="2655888" y="5111750"/>
          <p14:tracePt t="91800" x="2647950" y="5111750"/>
          <p14:tracePt t="91818" x="2640013" y="5111750"/>
          <p14:tracePt t="91824" x="2640013" y="5103813"/>
          <p14:tracePt t="91827" x="2632075" y="5103813"/>
          <p14:tracePt t="91834" x="2624138" y="5103813"/>
          <p14:tracePt t="91838" x="2624138" y="5095875"/>
          <p14:tracePt t="91840" x="2616200" y="5095875"/>
          <p14:tracePt t="91846" x="2606675" y="5095875"/>
          <p14:tracePt t="91848" x="2606675" y="5087938"/>
          <p14:tracePt t="91852" x="2598738" y="5087938"/>
          <p14:tracePt t="91862" x="2590800" y="5080000"/>
          <p14:tracePt t="91868" x="2582863" y="5080000"/>
          <p14:tracePt t="91872" x="2582863" y="5072063"/>
          <p14:tracePt t="91878" x="2574925" y="5072063"/>
          <p14:tracePt t="91882" x="2574925" y="5064125"/>
          <p14:tracePt t="91886" x="2566988" y="5064125"/>
          <p14:tracePt t="91893" x="2566988" y="5056188"/>
          <p14:tracePt t="91898" x="2559050" y="5056188"/>
          <p14:tracePt t="91906" x="2559050" y="5048250"/>
          <p14:tracePt t="91934" x="2559050" y="5040313"/>
          <p14:tracePt t="91950" x="2559050" y="5032375"/>
          <p14:tracePt t="91962" x="2559050" y="5024438"/>
          <p14:tracePt t="91978" x="2559050" y="5016500"/>
          <p14:tracePt t="92006" x="2559050" y="5008563"/>
          <p14:tracePt t="92152" x="2551113" y="5008563"/>
          <p14:tracePt t="92174" x="2543175" y="5008563"/>
          <p14:tracePt t="92192" x="2535238" y="5008563"/>
          <p14:tracePt t="92214" x="2527300" y="5008563"/>
          <p14:tracePt t="92229" x="2519363" y="5016500"/>
          <p14:tracePt t="92240" x="2511425" y="5016500"/>
          <p14:tracePt t="92256" x="2503488" y="5016500"/>
          <p14:tracePt t="92274" x="2495550" y="5016500"/>
          <p14:tracePt t="92288" x="2495550" y="5024438"/>
          <p14:tracePt t="92291" x="2487613" y="5024438"/>
          <p14:tracePt t="92311" x="2479675" y="5024438"/>
          <p14:tracePt t="92330" x="2479675" y="5032375"/>
          <p14:tracePt t="92350" x="2471738" y="5032375"/>
          <p14:tracePt t="92366" x="2471738" y="5040313"/>
          <p14:tracePt t="92384" x="2463800" y="5040313"/>
          <p14:tracePt t="92386" x="2463800" y="5048250"/>
          <p14:tracePt t="92404" x="2463800" y="5056188"/>
          <p14:tracePt t="92412" x="2455863" y="5056188"/>
          <p14:tracePt t="92422" x="2455863" y="5064125"/>
          <p14:tracePt t="92490" x="2455863" y="5072063"/>
          <p14:tracePt t="92498" x="2463800" y="5072063"/>
          <p14:tracePt t="92514" x="2471738" y="5072063"/>
          <p14:tracePt t="92524" x="2479675" y="5072063"/>
          <p14:tracePt t="92528" x="2479675" y="5080000"/>
          <p14:tracePt t="92532" x="2487613" y="5080000"/>
          <p14:tracePt t="92540" x="2495550" y="5080000"/>
          <p14:tracePt t="92546" x="2503488" y="5080000"/>
          <p14:tracePt t="92552" x="2511425" y="5080000"/>
          <p14:tracePt t="92558" x="2519363" y="5080000"/>
          <p14:tracePt t="92563" x="2527300" y="5080000"/>
          <p14:tracePt t="92568" x="2535238" y="5080000"/>
          <p14:tracePt t="92574" x="2543175" y="5080000"/>
          <p14:tracePt t="92580" x="2551113" y="5080000"/>
          <p14:tracePt t="92586" x="2559050" y="5080000"/>
          <p14:tracePt t="92592" x="2566988" y="5080000"/>
          <p14:tracePt t="92596" x="2574925" y="5080000"/>
          <p14:tracePt t="92602" x="2582863" y="5080000"/>
          <p14:tracePt t="92609" x="2590800" y="5080000"/>
          <p14:tracePt t="92613" x="2598738" y="5080000"/>
          <p14:tracePt t="92620" x="2606675" y="5080000"/>
          <p14:tracePt t="92628" x="2616200" y="5080000"/>
          <p14:tracePt t="92686" x="2606675" y="5080000"/>
          <p14:tracePt t="92700" x="2598738" y="5080000"/>
          <p14:tracePt t="92710" x="2590800" y="5080000"/>
          <p14:tracePt t="92716" x="2582863" y="5080000"/>
          <p14:tracePt t="92720" x="2582863" y="5087938"/>
          <p14:tracePt t="92722" x="2574925" y="5087938"/>
          <p14:tracePt t="92727" x="2566988" y="5087938"/>
          <p14:tracePt t="92730" x="2559050" y="5087938"/>
          <p14:tracePt t="92732" x="2551113" y="5087938"/>
          <p14:tracePt t="92734" x="2543175" y="5095875"/>
          <p14:tracePt t="92736" x="2535238" y="5095875"/>
          <p14:tracePt t="92738" x="2527300" y="5095875"/>
          <p14:tracePt t="92740" x="2519363" y="5095875"/>
          <p14:tracePt t="92742" x="2511425" y="5095875"/>
          <p14:tracePt t="92746" x="2495550" y="5095875"/>
          <p14:tracePt t="92749" x="2487613" y="5103813"/>
          <p14:tracePt t="92750" x="2479675" y="5103813"/>
          <p14:tracePt t="92752" x="2471738" y="5103813"/>
          <p14:tracePt t="92754" x="2463800" y="5103813"/>
          <p14:tracePt t="92756" x="2455863" y="5103813"/>
          <p14:tracePt t="92758" x="2447925" y="5103813"/>
          <p14:tracePt t="92760" x="2439988" y="5103813"/>
          <p14:tracePt t="92764" x="2424113" y="5103813"/>
          <p14:tracePt t="92766" x="2416175" y="5103813"/>
          <p14:tracePt t="92770" x="2408238" y="5103813"/>
          <p14:tracePt t="92772" x="2400300" y="5103813"/>
          <p14:tracePt t="92774" x="2392363" y="5103813"/>
          <p14:tracePt t="92779" x="2384425" y="5103813"/>
          <p14:tracePt t="92780" x="2376488" y="5103813"/>
          <p14:tracePt t="92782" x="2376488" y="5111750"/>
          <p14:tracePt t="92784" x="2368550" y="5111750"/>
          <p14:tracePt t="92786" x="2360613" y="5111750"/>
          <p14:tracePt t="92790" x="2352675" y="5111750"/>
          <p14:tracePt t="92792" x="2344738" y="5111750"/>
          <p14:tracePt t="92796" x="2336800" y="5111750"/>
          <p14:tracePt t="92798" x="2328863" y="5111750"/>
          <p14:tracePt t="92802" x="2320925" y="5111750"/>
          <p14:tracePt t="92804" x="2312988" y="5111750"/>
          <p14:tracePt t="92808" x="2305050" y="5111750"/>
          <p14:tracePt t="92813" x="2297113" y="5111750"/>
          <p14:tracePt t="92816" x="2289175" y="5111750"/>
          <p14:tracePt t="92818" x="2281238" y="5111750"/>
          <p14:tracePt t="92822" x="2273300" y="5111750"/>
          <p14:tracePt t="92829" x="2265363" y="5111750"/>
          <p14:tracePt t="92832" x="2255838" y="5111750"/>
          <p14:tracePt t="92838" x="2247900" y="5119688"/>
          <p14:tracePt t="92845" x="2239963" y="5119688"/>
          <p14:tracePt t="92850" x="2232025" y="5119688"/>
          <p14:tracePt t="92856" x="2224088" y="5119688"/>
          <p14:tracePt t="92864" x="2216150" y="5119688"/>
          <p14:tracePt t="92870" x="2208213" y="5119688"/>
          <p14:tracePt t="92877" x="2200275" y="5119688"/>
          <p14:tracePt t="92880" x="2200275" y="5127625"/>
          <p14:tracePt t="92882" x="2192338" y="5127625"/>
          <p14:tracePt t="92888" x="2184400" y="5127625"/>
          <p14:tracePt t="92892" x="2176463" y="5127625"/>
          <p14:tracePt t="92898" x="2168525" y="5127625"/>
          <p14:tracePt t="92900" x="2168525" y="5135563"/>
          <p14:tracePt t="92902" x="2160588" y="5135563"/>
          <p14:tracePt t="92908" x="2152650" y="5135563"/>
          <p14:tracePt t="92914" x="2144713" y="5135563"/>
          <p14:tracePt t="92922" x="2136775" y="5135563"/>
          <p14:tracePt t="92928" x="2136775" y="5143500"/>
          <p14:tracePt t="92930" x="2128838" y="5143500"/>
          <p14:tracePt t="92940" x="2120900" y="5143500"/>
          <p14:tracePt t="92954" x="2112963" y="5143500"/>
          <p14:tracePt t="92978" x="2105025" y="5143500"/>
          <p14:tracePt t="93011" x="2105025" y="5151438"/>
          <p14:tracePt t="93014" x="2097088" y="5151438"/>
          <p14:tracePt t="93034" x="2089150" y="5151438"/>
          <p14:tracePt t="93054" x="2081213" y="5151438"/>
          <p14:tracePt t="93057" x="2081213" y="5159375"/>
          <p14:tracePt t="93076" x="2073275" y="5159375"/>
          <p14:tracePt t="93093" x="2065338" y="5159375"/>
          <p14:tracePt t="93097" x="2065338" y="5167313"/>
          <p14:tracePt t="93104" x="2057400" y="5167313"/>
          <p14:tracePt t="93122" x="2049463" y="5167313"/>
          <p14:tracePt t="93128" x="2049463" y="5175250"/>
          <p14:tracePt t="93138" x="2041525" y="5175250"/>
          <p14:tracePt t="93152" x="2033588" y="5175250"/>
          <p14:tracePt t="93156" x="2033588" y="5183188"/>
          <p14:tracePt t="93168" x="2025650" y="5183188"/>
          <p14:tracePt t="93184" x="2017713" y="5183188"/>
          <p14:tracePt t="93202" x="2009775" y="5183188"/>
          <p14:tracePt t="93204" x="2009775" y="5191125"/>
          <p14:tracePt t="93218" x="2001838" y="5191125"/>
          <p14:tracePt t="93232" x="1993900" y="5191125"/>
          <p14:tracePt t="93242" x="1993900" y="5199063"/>
          <p14:tracePt t="93246" x="1985963" y="5199063"/>
          <p14:tracePt t="93366" x="1978025" y="5199063"/>
          <p14:tracePt t="93784" x="1985963" y="5199063"/>
          <p14:tracePt t="93844" x="1993900" y="5199063"/>
          <p14:tracePt t="93848" x="1993900" y="5191125"/>
          <p14:tracePt t="93854" x="2001838" y="5191125"/>
          <p14:tracePt t="93860" x="2009775" y="5191125"/>
          <p14:tracePt t="93863" x="2017713" y="5191125"/>
          <p14:tracePt t="93866" x="2025650" y="5191125"/>
          <p14:tracePt t="93868" x="2033588" y="5191125"/>
          <p14:tracePt t="93870" x="2041525" y="5191125"/>
          <p14:tracePt t="93872" x="2049463" y="5191125"/>
          <p14:tracePt t="93874" x="2057400" y="5191125"/>
          <p14:tracePt t="93879" x="2065338" y="5183188"/>
          <p14:tracePt t="93880" x="2073275" y="5183188"/>
          <p14:tracePt t="93882" x="2081213" y="5183188"/>
          <p14:tracePt t="93884" x="2097088" y="5183188"/>
          <p14:tracePt t="93886" x="2105025" y="5183188"/>
          <p14:tracePt t="93888" x="2112963" y="5183188"/>
          <p14:tracePt t="93890" x="2120900" y="5183188"/>
          <p14:tracePt t="93892" x="2128838" y="5183188"/>
          <p14:tracePt t="93895" x="2144713" y="5183188"/>
          <p14:tracePt t="93898" x="2160588" y="5183188"/>
          <p14:tracePt t="93900" x="2176463" y="5183188"/>
          <p14:tracePt t="93902" x="2184400" y="5183188"/>
          <p14:tracePt t="93904" x="2200275" y="5183188"/>
          <p14:tracePt t="93906" x="2216150" y="5175250"/>
          <p14:tracePt t="93908" x="2224088" y="5175250"/>
          <p14:tracePt t="93911" x="2239963" y="5175250"/>
          <p14:tracePt t="93914" x="2265363" y="5175250"/>
          <p14:tracePt t="93916" x="2281238" y="5175250"/>
          <p14:tracePt t="93918" x="2297113" y="5175250"/>
          <p14:tracePt t="93920" x="2312988" y="5175250"/>
          <p14:tracePt t="93922" x="2328863" y="5175250"/>
          <p14:tracePt t="93924" x="2336800" y="5175250"/>
          <p14:tracePt t="93929" x="2368550" y="5175250"/>
          <p14:tracePt t="93931" x="2384425" y="5167313"/>
          <p14:tracePt t="93932" x="2400300" y="5167313"/>
          <p14:tracePt t="93934" x="2416175" y="5167313"/>
          <p14:tracePt t="93936" x="2432050" y="5167313"/>
          <p14:tracePt t="93938" x="2455863" y="5159375"/>
          <p14:tracePt t="93940" x="2471738" y="5159375"/>
          <p14:tracePt t="93942" x="2487613" y="5159375"/>
          <p14:tracePt t="93947" x="2519363" y="5151438"/>
          <p14:tracePt t="93948" x="2543175" y="5151438"/>
          <p14:tracePt t="93950" x="2559050" y="5151438"/>
          <p14:tracePt t="93952" x="2582863" y="5151438"/>
          <p14:tracePt t="93954" x="2598738" y="5151438"/>
          <p14:tracePt t="93956" x="2624138" y="5151438"/>
          <p14:tracePt t="93958" x="2640013" y="5151438"/>
          <p14:tracePt t="93963" x="2679700" y="5143500"/>
          <p14:tracePt t="93964" x="2703513" y="5143500"/>
          <p14:tracePt t="93966" x="2727325" y="5143500"/>
          <p14:tracePt t="93968" x="2751138" y="5135563"/>
          <p14:tracePt t="93970" x="2774950" y="5135563"/>
          <p14:tracePt t="93972" x="2798763" y="5135563"/>
          <p14:tracePt t="93974" x="2822575" y="5135563"/>
          <p14:tracePt t="93979" x="2870200" y="5135563"/>
          <p14:tracePt t="93981" x="2894013" y="5135563"/>
          <p14:tracePt t="93982" x="2917825" y="5135563"/>
          <p14:tracePt t="93998" x="3117850" y="5127625"/>
          <p14:tracePt t="94000" x="3141663" y="5127625"/>
          <p14:tracePt t="94002" x="3165475" y="5127625"/>
          <p14:tracePt t="94004" x="3189288" y="5119688"/>
          <p14:tracePt t="94006" x="3213100" y="5119688"/>
          <p14:tracePt t="94008" x="3236913" y="5119688"/>
          <p14:tracePt t="94013" x="3284538" y="5119688"/>
          <p14:tracePt t="94015" x="3308350" y="5119688"/>
          <p14:tracePt t="94016" x="3333750" y="5119688"/>
          <p14:tracePt t="94018" x="3357563" y="5119688"/>
          <p14:tracePt t="94020" x="3381375" y="5119688"/>
          <p14:tracePt t="94022" x="3405188" y="5119688"/>
          <p14:tracePt t="94024" x="3429000" y="5119688"/>
          <p14:tracePt t="94028" x="3460750" y="5111750"/>
          <p14:tracePt t="94029" x="3484563" y="5111750"/>
          <p14:tracePt t="94031" x="3500438" y="5111750"/>
          <p14:tracePt t="94033" x="3524250" y="5111750"/>
          <p14:tracePt t="94035" x="3540125" y="5111750"/>
          <p14:tracePt t="94037" x="3556000" y="5111750"/>
          <p14:tracePt t="94039" x="3579813" y="5111750"/>
          <p14:tracePt t="94043" x="3595688" y="5111750"/>
          <p14:tracePt t="94044" x="3611563" y="5119688"/>
          <p14:tracePt t="94045" x="3627438" y="5119688"/>
          <p14:tracePt t="94047" x="3643313" y="5119688"/>
          <p14:tracePt t="94049" x="3660775" y="5111750"/>
          <p14:tracePt t="94051" x="3676650" y="5111750"/>
          <p14:tracePt t="94053" x="3692525" y="5111750"/>
          <p14:tracePt t="94055" x="3708400" y="5111750"/>
          <p14:tracePt t="94057" x="3732213" y="5111750"/>
          <p14:tracePt t="94060" x="3740150" y="5111750"/>
          <p14:tracePt t="94062" x="3756025" y="5111750"/>
          <p14:tracePt t="94063" x="3771900" y="5111750"/>
          <p14:tracePt t="94065" x="3787775" y="5103813"/>
          <p14:tracePt t="94067" x="3803650" y="5103813"/>
          <p14:tracePt t="94069" x="3819525" y="5103813"/>
          <p14:tracePt t="94071" x="3835400" y="5103813"/>
          <p14:tracePt t="94073" x="3851275" y="5103813"/>
          <p14:tracePt t="94077" x="3859213" y="5103813"/>
          <p14:tracePt t="94078" x="3875088" y="5103813"/>
          <p14:tracePt t="94079" x="3890963" y="5103813"/>
          <p14:tracePt t="94081" x="3906838" y="5103813"/>
          <p14:tracePt t="94083" x="3922713" y="5095875"/>
          <p14:tracePt t="94085" x="3930650" y="5095875"/>
          <p14:tracePt t="94087" x="3946525" y="5095875"/>
          <p14:tracePt t="94089" x="3962400" y="5095875"/>
          <p14:tracePt t="94092" x="3978275" y="5095875"/>
          <p14:tracePt t="94094" x="3986213" y="5087938"/>
          <p14:tracePt t="94096" x="4002088" y="5087938"/>
          <p14:tracePt t="94097" x="4019550" y="5087938"/>
          <p14:tracePt t="94099" x="4027488" y="5087938"/>
          <p14:tracePt t="94101" x="4043363" y="5087938"/>
          <p14:tracePt t="94103" x="4059238" y="5087938"/>
          <p14:tracePt t="94105" x="4067175" y="5087938"/>
          <p14:tracePt t="94107" x="4083050" y="5087938"/>
          <p14:tracePt t="94110" x="4090988" y="5080000"/>
          <p14:tracePt t="94111" x="4106863" y="5080000"/>
          <p14:tracePt t="94113" x="4114800" y="5080000"/>
          <p14:tracePt t="94115" x="4130675" y="5080000"/>
          <p14:tracePt t="94117" x="4138613" y="5080000"/>
          <p14:tracePt t="94119" x="4154488" y="5072063"/>
          <p14:tracePt t="94121" x="4162425" y="5072063"/>
          <p14:tracePt t="94123" x="4170363" y="5072063"/>
          <p14:tracePt t="94126" x="4186238" y="5072063"/>
          <p14:tracePt t="94128" x="4194175" y="5072063"/>
          <p14:tracePt t="94129" x="4202113" y="5072063"/>
          <p14:tracePt t="94131" x="4210050" y="5064125"/>
          <p14:tracePt t="94133" x="4225925" y="5064125"/>
          <p14:tracePt t="94135" x="4233863" y="5064125"/>
          <p14:tracePt t="94137" x="4241800" y="5064125"/>
          <p14:tracePt t="94139" x="4249738" y="5064125"/>
          <p14:tracePt t="94141" x="4257675" y="5064125"/>
          <p14:tracePt t="94145" x="4265613" y="5064125"/>
          <p14:tracePt t="94146" x="4273550" y="5056188"/>
          <p14:tracePt t="94147" x="4281488" y="5056188"/>
          <p14:tracePt t="94149" x="4289425" y="5056188"/>
          <p14:tracePt t="94151" x="4297363" y="5056188"/>
          <p14:tracePt t="94155" x="4305300" y="5056188"/>
          <p14:tracePt t="94157" x="4313238" y="5048250"/>
          <p14:tracePt t="94160" x="4321175" y="5048250"/>
          <p14:tracePt t="94163" x="4329113" y="5048250"/>
          <p14:tracePt t="94165" x="4337050" y="5048250"/>
          <p14:tracePt t="94169" x="4344988" y="5040313"/>
          <p14:tracePt t="94173" x="4352925" y="5040313"/>
          <p14:tracePt t="94178" x="4362450" y="5040313"/>
          <p14:tracePt t="94183" x="4370388" y="5040313"/>
          <p14:tracePt t="94185" x="4370388" y="5032375"/>
          <p14:tracePt t="94187" x="4378325" y="5032375"/>
          <p14:tracePt t="94195" x="4386263" y="5032375"/>
          <p14:tracePt t="94199" x="4394200" y="5032375"/>
          <p14:tracePt t="94201" x="4394200" y="5024438"/>
          <p14:tracePt t="94215" x="4402138" y="5024438"/>
          <p14:tracePt t="94327" x="4402138" y="5016500"/>
          <p14:tracePt t="94358" x="4394200" y="5016500"/>
          <p14:tracePt t="94372" x="4394200" y="5008563"/>
          <p14:tracePt t="94376" x="4386263" y="5008563"/>
          <p14:tracePt t="94384" x="4378325" y="5008563"/>
          <p14:tracePt t="94392" x="4370388" y="5008563"/>
          <p14:tracePt t="94398" x="4362450" y="5008563"/>
          <p14:tracePt t="94405" x="4352925" y="5008563"/>
          <p14:tracePt t="94408" x="4344988" y="5008563"/>
          <p14:tracePt t="94413" x="4337050" y="5000625"/>
          <p14:tracePt t="94416" x="4329113" y="5000625"/>
          <p14:tracePt t="94418" x="4321175" y="5000625"/>
          <p14:tracePt t="94422" x="4313238" y="5000625"/>
          <p14:tracePt t="94424" x="4305300" y="5000625"/>
          <p14:tracePt t="94428" x="4297363" y="5000625"/>
          <p14:tracePt t="94430" x="4289425" y="4992688"/>
          <p14:tracePt t="94432" x="4281488" y="4992688"/>
          <p14:tracePt t="94434" x="4273550" y="4992688"/>
          <p14:tracePt t="94438" x="4265613" y="4992688"/>
          <p14:tracePt t="94440" x="4257675" y="4992688"/>
          <p14:tracePt t="94442" x="4249738" y="4992688"/>
          <p14:tracePt t="94448" x="4241800" y="4992688"/>
          <p14:tracePt t="94448" x="4233863" y="4992688"/>
          <p14:tracePt t="94450" x="4225925" y="4992688"/>
          <p14:tracePt t="94452" x="4217988" y="4992688"/>
          <p14:tracePt t="94454" x="4210050" y="4992688"/>
          <p14:tracePt t="94458" x="4202113" y="4992688"/>
          <p14:tracePt t="94462" x="4186238" y="4992688"/>
          <p14:tracePt t="94464" x="4178300" y="4992688"/>
          <p14:tracePt t="94466" x="4170363" y="5000625"/>
          <p14:tracePt t="94470" x="4162425" y="5000625"/>
          <p14:tracePt t="94472" x="4154488" y="5000625"/>
          <p14:tracePt t="94474" x="4146550" y="5000625"/>
          <p14:tracePt t="94478" x="4138613" y="5000625"/>
          <p14:tracePt t="94480" x="4122738" y="5000625"/>
          <p14:tracePt t="94484" x="4114800" y="5000625"/>
          <p14:tracePt t="94486" x="4106863" y="5000625"/>
          <p14:tracePt t="94488" x="4098925" y="5000625"/>
          <p14:tracePt t="94490" x="4090988" y="5000625"/>
          <p14:tracePt t="94494" x="4083050" y="5000625"/>
          <p14:tracePt t="94496" x="4075113" y="5000625"/>
          <p14:tracePt t="94498" x="4067175" y="5000625"/>
          <p14:tracePt t="94502" x="4059238" y="5000625"/>
          <p14:tracePt t="94506" x="4051300" y="5000625"/>
          <p14:tracePt t="94514" x="4043363" y="5000625"/>
          <p14:tracePt t="94642" x="4051300" y="5000625"/>
          <p14:tracePt t="94664" x="4059238" y="5000625"/>
          <p14:tracePt t="94756" x="4059238" y="5008563"/>
          <p14:tracePt t="94766" x="4051300" y="5008563"/>
          <p14:tracePt t="94770" x="4051300" y="5016500"/>
          <p14:tracePt t="94774" x="4043363" y="5016500"/>
          <p14:tracePt t="94780" x="4043363" y="5024438"/>
          <p14:tracePt t="94782" x="4035425" y="5024438"/>
          <p14:tracePt t="94786" x="4035425" y="5032375"/>
          <p14:tracePt t="94788" x="4027488" y="5032375"/>
          <p14:tracePt t="94792" x="4019550" y="5040313"/>
          <p14:tracePt t="94798" x="4011613" y="5048250"/>
          <p14:tracePt t="94802" x="4002088" y="5048250"/>
          <p14:tracePt t="94804" x="4002088" y="5056188"/>
          <p14:tracePt t="94806" x="3994150" y="5056188"/>
          <p14:tracePt t="94811" x="3994150" y="5064125"/>
          <p14:tracePt t="94814" x="3986213" y="5064125"/>
          <p14:tracePt t="94818" x="3978275" y="5072063"/>
          <p14:tracePt t="94824" x="3970338" y="5080000"/>
          <p14:tracePt t="94832" x="3970338" y="5087938"/>
          <p14:tracePt t="94834" x="3962400" y="5087938"/>
          <p14:tracePt t="94846" x="3962400" y="5095875"/>
          <p14:tracePt t="94850" x="3954463" y="5095875"/>
          <p14:tracePt t="94895" x="3962400" y="5095875"/>
          <p14:tracePt t="94928" x="3962400" y="5103813"/>
          <p14:tracePt t="94936" x="3970338" y="5103813"/>
          <p14:tracePt t="94945" x="3970338" y="5111750"/>
          <p14:tracePt t="94948" x="3978275" y="5111750"/>
          <p14:tracePt t="94956" x="3986213" y="5111750"/>
          <p14:tracePt t="94958" x="3986213" y="5119688"/>
          <p14:tracePt t="94963" x="3994150" y="5119688"/>
          <p14:tracePt t="94966" x="4002088" y="5119688"/>
          <p14:tracePt t="94970" x="4011613" y="5119688"/>
          <p14:tracePt t="94972" x="4011613" y="5127625"/>
          <p14:tracePt t="94974" x="4019550" y="5127625"/>
          <p14:tracePt t="94980" x="4027488" y="5127625"/>
          <p14:tracePt t="94997" x="4067175" y="5135563"/>
          <p14:tracePt t="94998" x="4075113" y="5135563"/>
          <p14:tracePt t="95000" x="4083050" y="5135563"/>
          <p14:tracePt t="95004" x="4090988" y="5135563"/>
          <p14:tracePt t="95006" x="4098925" y="5143500"/>
          <p14:tracePt t="95008" x="4106863" y="5143500"/>
          <p14:tracePt t="95011" x="4114800" y="5143500"/>
          <p14:tracePt t="95014" x="4122738" y="5143500"/>
          <p14:tracePt t="95016" x="4130675" y="5143500"/>
          <p14:tracePt t="95018" x="4138613" y="5143500"/>
          <p14:tracePt t="95020" x="4146550" y="5151438"/>
          <p14:tracePt t="95022" x="4154488" y="5151438"/>
          <p14:tracePt t="95027" x="4162425" y="5151438"/>
          <p14:tracePt t="95030" x="4178300" y="5151438"/>
          <p14:tracePt t="95034" x="4186238" y="5151438"/>
          <p14:tracePt t="95036" x="4194175" y="5151438"/>
          <p14:tracePt t="95040" x="4202113" y="5151438"/>
          <p14:tracePt t="95042" x="4210050" y="5151438"/>
          <p14:tracePt t="95046" x="4217988" y="5159375"/>
          <p14:tracePt t="95050" x="4225925" y="5159375"/>
          <p14:tracePt t="95054" x="4233863" y="5159375"/>
          <p14:tracePt t="95058" x="4241800" y="5151438"/>
          <p14:tracePt t="95063" x="4249738" y="5151438"/>
          <p14:tracePt t="95068" x="4257675" y="5151438"/>
          <p14:tracePt t="95077" x="4265613" y="5151438"/>
          <p14:tracePt t="95088" x="4273550" y="5151438"/>
          <p14:tracePt t="95096" x="4273550" y="5143500"/>
          <p14:tracePt t="95102" x="4281488" y="5143500"/>
          <p14:tracePt t="95200" x="4289425" y="5143500"/>
          <p14:tracePt t="95220" x="4297363" y="5143500"/>
          <p14:tracePt t="95226" x="4297363" y="5135563"/>
          <p14:tracePt t="95230" x="4305300" y="5135563"/>
          <p14:tracePt t="95238" x="4313238" y="5135563"/>
          <p14:tracePt t="95242" x="4321175" y="5135563"/>
          <p14:tracePt t="95246" x="4329113" y="5135563"/>
          <p14:tracePt t="95250" x="4337050" y="5135563"/>
          <p14:tracePt t="95254" x="4344988" y="5135563"/>
          <p14:tracePt t="95258" x="4352925" y="5135563"/>
          <p14:tracePt t="95262" x="4362450" y="5135563"/>
          <p14:tracePt t="95264" x="4370388" y="5135563"/>
          <p14:tracePt t="95266" x="4378325" y="5135563"/>
          <p14:tracePt t="95270" x="4386263" y="5135563"/>
          <p14:tracePt t="95272" x="4394200" y="5135563"/>
          <p14:tracePt t="95274" x="4402138" y="5127625"/>
          <p14:tracePt t="95279" x="4418013" y="5127625"/>
          <p14:tracePt t="95280" x="4425950" y="5127625"/>
          <p14:tracePt t="95282" x="4433888" y="5127625"/>
          <p14:tracePt t="95286" x="4441825" y="5127625"/>
          <p14:tracePt t="95288" x="4449763" y="5127625"/>
          <p14:tracePt t="95290" x="4457700" y="5127625"/>
          <p14:tracePt t="95292" x="4465638" y="5127625"/>
          <p14:tracePt t="95297" x="4473575" y="5127625"/>
          <p14:tracePt t="95298" x="4481513" y="5127625"/>
          <p14:tracePt t="95302" x="4489450" y="5127625"/>
          <p14:tracePt t="95304" x="4497388" y="5135563"/>
          <p14:tracePt t="95308" x="4505325" y="5135563"/>
          <p14:tracePt t="95313" x="4513263" y="5135563"/>
          <p14:tracePt t="95314" x="4521200" y="5135563"/>
          <p14:tracePt t="95318" x="4529138" y="5135563"/>
          <p14:tracePt t="95322" x="4537075" y="5135563"/>
          <p14:tracePt t="95327" x="4545013" y="5135563"/>
          <p14:tracePt t="95330" x="4552950" y="5135563"/>
          <p14:tracePt t="95332" x="4560888" y="5135563"/>
          <p14:tracePt t="95338" x="4568825" y="5135563"/>
          <p14:tracePt t="95345" x="4576763" y="5135563"/>
          <p14:tracePt t="95350" x="4584700" y="5135563"/>
          <p14:tracePt t="95402" x="4592638" y="5135563"/>
          <p14:tracePt t="95420" x="4600575" y="5135563"/>
          <p14:tracePt t="95426" x="4600575" y="5143500"/>
          <p14:tracePt t="95430" x="4608513" y="5143500"/>
          <p14:tracePt t="95436" x="4616450" y="5143500"/>
          <p14:tracePt t="95440" x="4624388" y="5143500"/>
          <p14:tracePt t="95446" x="4632325" y="5143500"/>
          <p14:tracePt t="95450" x="4640263" y="5143500"/>
          <p14:tracePt t="95452" x="4640263" y="5151438"/>
          <p14:tracePt t="95456" x="4648200" y="5151438"/>
          <p14:tracePt t="95462" x="4656138" y="5151438"/>
          <p14:tracePt t="95468" x="4664075" y="5159375"/>
          <p14:tracePt t="95479" x="4672013" y="5159375"/>
          <p14:tracePt t="95486" x="4679950" y="5159375"/>
          <p14:tracePt t="95488" x="4679950" y="5167313"/>
          <p14:tracePt t="95508" x="4687888" y="5167313"/>
          <p14:tracePt t="95526" x="4695825" y="5167313"/>
          <p14:tracePt t="95530" x="4695825" y="5175250"/>
          <p14:tracePt t="95536" x="4705350" y="5175250"/>
          <p14:tracePt t="95542" x="4713288" y="5175250"/>
          <p14:tracePt t="95548" x="4721225" y="5175250"/>
          <p14:tracePt t="95554" x="4729163" y="5175250"/>
          <p14:tracePt t="95558" x="4737100" y="5175250"/>
          <p14:tracePt t="95563" x="4745038" y="5183188"/>
          <p14:tracePt t="95566" x="4752975" y="5183188"/>
          <p14:tracePt t="95572" x="4760913" y="5183188"/>
          <p14:tracePt t="95580" x="4768850" y="5183188"/>
          <p14:tracePt t="95588" x="4776788" y="5183188"/>
          <p14:tracePt t="95596" x="4784725" y="5183188"/>
          <p14:tracePt t="95609" x="4792663" y="5183188"/>
          <p14:tracePt t="95620" x="4800600" y="5183188"/>
          <p14:tracePt t="95629" x="4800600" y="5191125"/>
          <p14:tracePt t="95632" x="4808538" y="5191125"/>
          <p14:tracePt t="95640" x="4816475" y="5191125"/>
          <p14:tracePt t="95646" x="4824413" y="5191125"/>
          <p14:tracePt t="95650" x="4832350" y="5191125"/>
          <p14:tracePt t="95656" x="4840288" y="5191125"/>
          <p14:tracePt t="95662" x="4848225" y="5191125"/>
          <p14:tracePt t="95666" x="4856163" y="5191125"/>
          <p14:tracePt t="95672" x="4864100" y="5191125"/>
          <p14:tracePt t="95678" x="4872038" y="5191125"/>
          <p14:tracePt t="95684" x="4879975" y="5191125"/>
          <p14:tracePt t="95692" x="4887913" y="5191125"/>
          <p14:tracePt t="95698" x="4895850" y="5191125"/>
          <p14:tracePt t="95704" x="4903788" y="5191125"/>
          <p14:tracePt t="95712" x="4911725" y="5191125"/>
          <p14:tracePt t="95716" x="4919663" y="5191125"/>
          <p14:tracePt t="95724" x="4927600" y="5191125"/>
          <p14:tracePt t="95740" x="4935538" y="5191125"/>
          <p14:tracePt t="96177" x="4927600" y="5191125"/>
          <p14:tracePt t="96184" x="4935538" y="5191125"/>
          <p14:tracePt t="96188" x="4927600" y="5191125"/>
          <p14:tracePt t="96190" x="4919663" y="5191125"/>
          <p14:tracePt t="96192" x="4911725" y="5191125"/>
          <p14:tracePt t="96197" x="4887913" y="5191125"/>
          <p14:tracePt t="96200" x="4872038" y="5191125"/>
          <p14:tracePt t="96202" x="4864100" y="5191125"/>
          <p14:tracePt t="96204" x="4848225" y="5191125"/>
          <p14:tracePt t="96206" x="4840288" y="5191125"/>
          <p14:tracePt t="96208" x="4824413" y="5191125"/>
          <p14:tracePt t="96212" x="4792663" y="5191125"/>
          <p14:tracePt t="96214" x="4784725" y="5191125"/>
          <p14:tracePt t="96216" x="4768850" y="5191125"/>
          <p14:tracePt t="96218" x="4752975" y="5191125"/>
          <p14:tracePt t="96220" x="4737100" y="5191125"/>
          <p14:tracePt t="96222" x="4721225" y="5191125"/>
          <p14:tracePt t="96224" x="4705350" y="5191125"/>
          <p14:tracePt t="96229" x="4672013" y="5199063"/>
          <p14:tracePt t="96230" x="4656138" y="5199063"/>
          <p14:tracePt t="96232" x="4632325" y="5199063"/>
          <p14:tracePt t="96234" x="4616450" y="5199063"/>
          <p14:tracePt t="96236" x="4600575" y="5199063"/>
          <p14:tracePt t="96238" x="4584700" y="5199063"/>
          <p14:tracePt t="96240" x="4568825" y="5199063"/>
          <p14:tracePt t="96245" x="4529138" y="5207000"/>
          <p14:tracePt t="96247" x="4513263" y="5207000"/>
          <p14:tracePt t="96248" x="4497388" y="5207000"/>
          <p14:tracePt t="96250" x="4481513" y="5207000"/>
          <p14:tracePt t="96252" x="4465638" y="5207000"/>
          <p14:tracePt t="96254" x="4457700" y="5214938"/>
          <p14:tracePt t="96256" x="4433888" y="5214938"/>
          <p14:tracePt t="96258" x="4425950" y="5214938"/>
          <p14:tracePt t="96263" x="4402138" y="5214938"/>
          <p14:tracePt t="96265" x="4386263" y="5214938"/>
          <p14:tracePt t="96266" x="4370388" y="5214938"/>
          <p14:tracePt t="96268" x="4362450" y="5214938"/>
          <p14:tracePt t="96270" x="4344988" y="5214938"/>
          <p14:tracePt t="96272" x="4337050" y="5214938"/>
          <p14:tracePt t="96274" x="4321175" y="5222875"/>
          <p14:tracePt t="96280" x="4289425" y="5222875"/>
          <p14:tracePt t="96282" x="4281488" y="5222875"/>
          <p14:tracePt t="96284" x="4273550" y="5222875"/>
          <p14:tracePt t="96286" x="4257675" y="5230813"/>
          <p14:tracePt t="96290" x="4241800" y="5230813"/>
          <p14:tracePt t="96292" x="4233863" y="5230813"/>
          <p14:tracePt t="96297" x="4217988" y="5230813"/>
          <p14:tracePt t="96298" x="4210050" y="5238750"/>
          <p14:tracePt t="96300" x="4202113" y="5238750"/>
          <p14:tracePt t="96302" x="4194175" y="5238750"/>
          <p14:tracePt t="96304" x="4186238" y="5238750"/>
          <p14:tracePt t="96308" x="4178300" y="5238750"/>
          <p14:tracePt t="96313" x="4162425" y="5246688"/>
          <p14:tracePt t="96314" x="4154488" y="5246688"/>
          <p14:tracePt t="96316" x="4146550" y="5246688"/>
          <p14:tracePt t="96318" x="4138613" y="5246688"/>
          <p14:tracePt t="96320" x="4138613" y="5254625"/>
          <p14:tracePt t="96322" x="4130675" y="5254625"/>
          <p14:tracePt t="96324" x="4122738" y="5254625"/>
          <p14:tracePt t="96329" x="4106863" y="5254625"/>
          <p14:tracePt t="96332" x="4098925" y="5254625"/>
          <p14:tracePt t="96334" x="4090988" y="5254625"/>
          <p14:tracePt t="96336" x="4083050" y="5254625"/>
          <p14:tracePt t="96338" x="4075113" y="5262563"/>
          <p14:tracePt t="96340" x="4067175" y="5262563"/>
          <p14:tracePt t="96345" x="4059238" y="5262563"/>
          <p14:tracePt t="96347" x="4051300" y="5262563"/>
          <p14:tracePt t="96348" x="4043363" y="5262563"/>
          <p14:tracePt t="96350" x="4035425" y="5262563"/>
          <p14:tracePt t="96352" x="4027488" y="5262563"/>
          <p14:tracePt t="96356" x="4019550" y="5270500"/>
          <p14:tracePt t="96358" x="4011613" y="5270500"/>
          <p14:tracePt t="96362" x="3994150" y="5270500"/>
          <p14:tracePt t="96364" x="3986213" y="5270500"/>
          <p14:tracePt t="96366" x="3978275" y="5270500"/>
          <p14:tracePt t="96368" x="3970338" y="5270500"/>
          <p14:tracePt t="96370" x="3962400" y="5278438"/>
          <p14:tracePt t="96372" x="3954463" y="5278438"/>
          <p14:tracePt t="96374" x="3946525" y="5278438"/>
          <p14:tracePt t="96380" x="3922713" y="5278438"/>
          <p14:tracePt t="96382" x="3914775" y="5278438"/>
          <p14:tracePt t="96384" x="3906838" y="5278438"/>
          <p14:tracePt t="96386" x="3898900" y="5278438"/>
          <p14:tracePt t="96388" x="3890963" y="5278438"/>
          <p14:tracePt t="96390" x="3883025" y="5278438"/>
          <p14:tracePt t="96392" x="3875088" y="5278438"/>
          <p14:tracePt t="96396" x="3867150" y="5278438"/>
          <p14:tracePt t="96398" x="3859213" y="5278438"/>
          <p14:tracePt t="96400" x="3851275" y="5286375"/>
          <p14:tracePt t="96402" x="3843338" y="5286375"/>
          <p14:tracePt t="96404" x="3835400" y="5286375"/>
          <p14:tracePt t="96406" x="3827463" y="5286375"/>
          <p14:tracePt t="96409" x="3819525" y="5286375"/>
          <p14:tracePt t="96417" x="3795713" y="5286375"/>
          <p14:tracePt t="96418" x="3787775" y="5286375"/>
          <p14:tracePt t="96422" x="3779838" y="5286375"/>
          <p14:tracePt t="96424" x="3771900" y="5294313"/>
          <p14:tracePt t="96430" x="3756025" y="5294313"/>
          <p14:tracePt t="96434" x="3748088" y="5294313"/>
          <p14:tracePt t="96436" x="3740150" y="5294313"/>
          <p14:tracePt t="96440" x="3732213" y="5294313"/>
          <p14:tracePt t="96442" x="3724275" y="5294313"/>
          <p14:tracePt t="96446" x="3716338" y="5302250"/>
          <p14:tracePt t="96448" x="3708400" y="5302250"/>
          <p14:tracePt t="96450" x="3700463" y="5302250"/>
          <p14:tracePt t="96452" x="3692525" y="5302250"/>
          <p14:tracePt t="96456" x="3684588" y="5302250"/>
          <p14:tracePt t="96458" x="3676650" y="5310188"/>
          <p14:tracePt t="96462" x="3668713" y="5310188"/>
          <p14:tracePt t="96464" x="3651250" y="5310188"/>
          <p14:tracePt t="96466" x="3643313" y="5310188"/>
          <p14:tracePt t="96468" x="3635375" y="5310188"/>
          <p14:tracePt t="96470" x="3627438" y="5319713"/>
          <p14:tracePt t="96472" x="3619500" y="5319713"/>
          <p14:tracePt t="96474" x="3611563" y="5319713"/>
          <p14:tracePt t="96477" x="3595688" y="5319713"/>
          <p14:tracePt t="96481" x="3579813" y="5327650"/>
          <p14:tracePt t="96482" x="3563938" y="5327650"/>
          <p14:tracePt t="96484" x="3556000" y="5327650"/>
          <p14:tracePt t="96486" x="3540125" y="5327650"/>
          <p14:tracePt t="96488" x="3532188" y="5335588"/>
          <p14:tracePt t="96490" x="3516313" y="5335588"/>
          <p14:tracePt t="96492" x="3508375" y="5335588"/>
          <p14:tracePt t="96497" x="3476625" y="5335588"/>
          <p14:tracePt t="96498" x="3468688" y="5335588"/>
          <p14:tracePt t="96500" x="3452813" y="5343525"/>
          <p14:tracePt t="96502" x="3444875" y="5343525"/>
          <p14:tracePt t="96504" x="3429000" y="5343525"/>
          <p14:tracePt t="96506" x="3413125" y="5343525"/>
          <p14:tracePt t="96508" x="3405188" y="5351463"/>
          <p14:tracePt t="96511" x="3389313" y="5351463"/>
          <p14:tracePt t="96515" x="3365500" y="5351463"/>
          <p14:tracePt t="96516" x="3349625" y="5359400"/>
          <p14:tracePt t="96518" x="3333750" y="5359400"/>
          <p14:tracePt t="96520" x="3317875" y="5367338"/>
          <p14:tracePt t="96522" x="3300413" y="5367338"/>
          <p14:tracePt t="96524" x="3292475" y="5367338"/>
          <p14:tracePt t="96530" x="3252788" y="5375275"/>
          <p14:tracePt t="96532" x="3236913" y="5375275"/>
          <p14:tracePt t="96534" x="3221038" y="5383213"/>
          <p14:tracePt t="96536" x="3213100" y="5383213"/>
          <p14:tracePt t="96538" x="3197225" y="5383213"/>
          <p14:tracePt t="96540" x="3181350" y="5391150"/>
          <p14:tracePt t="96542" x="3173413" y="5391150"/>
          <p14:tracePt t="96546" x="3157538" y="5391150"/>
          <p14:tracePt t="96550" x="3125788" y="5399088"/>
          <p14:tracePt t="96552" x="3109913" y="5407025"/>
          <p14:tracePt t="96554" x="3094038" y="5407025"/>
          <p14:tracePt t="96556" x="3086100" y="5407025"/>
          <p14:tracePt t="96558" x="3070225" y="5407025"/>
          <p14:tracePt t="96561" x="3062288" y="5414963"/>
          <p14:tracePt t="96565" x="3038475" y="5414963"/>
          <p14:tracePt t="96566" x="3022600" y="5414963"/>
          <p14:tracePt t="96568" x="3006725" y="5422900"/>
          <p14:tracePt t="96570" x="2998788" y="5422900"/>
          <p14:tracePt t="96572" x="2982913" y="5422900"/>
          <p14:tracePt t="96574" x="2974975" y="5422900"/>
          <p14:tracePt t="96580" x="2949575" y="5430838"/>
          <p14:tracePt t="96581" x="2933700" y="5430838"/>
          <p14:tracePt t="96582" x="2925763" y="5430838"/>
          <p14:tracePt t="96584" x="2909888" y="5430838"/>
          <p14:tracePt t="96586" x="2894013" y="5430838"/>
          <p14:tracePt t="96588" x="2886075" y="5438775"/>
          <p14:tracePt t="96590" x="2870200" y="5438775"/>
          <p14:tracePt t="96596" x="2846388" y="5438775"/>
          <p14:tracePt t="96598" x="2822575" y="5438775"/>
          <p14:tracePt t="96600" x="2806700" y="5438775"/>
          <p14:tracePt t="96602" x="2790825" y="5446713"/>
          <p14:tracePt t="96604" x="2782888" y="5446713"/>
          <p14:tracePt t="96606" x="2767013" y="5446713"/>
          <p14:tracePt t="96608" x="2751138" y="5446713"/>
          <p14:tracePt t="96613" x="2727325" y="5454650"/>
          <p14:tracePt t="96614" x="2711450" y="5454650"/>
          <p14:tracePt t="96616" x="2695575" y="5454650"/>
          <p14:tracePt t="96618" x="2679700" y="5454650"/>
          <p14:tracePt t="96620" x="2663825" y="5454650"/>
          <p14:tracePt t="96622" x="2655888" y="5454650"/>
          <p14:tracePt t="96624" x="2640013" y="5454650"/>
          <p14:tracePt t="96627" x="2624138" y="5462588"/>
          <p14:tracePt t="96630" x="2590800" y="5462588"/>
          <p14:tracePt t="96632" x="2582863" y="5462588"/>
          <p14:tracePt t="96634" x="2566988" y="5470525"/>
          <p14:tracePt t="96636" x="2551113" y="5470525"/>
          <p14:tracePt t="96638" x="2543175" y="5470525"/>
          <p14:tracePt t="96640" x="2527300" y="5470525"/>
          <p14:tracePt t="96642" x="2511425" y="5470525"/>
          <p14:tracePt t="96645" x="2503488" y="5470525"/>
          <p14:tracePt t="96647" x="2487613" y="5478463"/>
          <p14:tracePt t="96648" x="2479675" y="5478463"/>
          <p14:tracePt t="96650" x="2471738" y="5478463"/>
          <p14:tracePt t="96652" x="2455863" y="5478463"/>
          <p14:tracePt t="96654" x="2447925" y="5478463"/>
          <p14:tracePt t="96656" x="2439988" y="5478463"/>
          <p14:tracePt t="96658" x="2432050" y="5486400"/>
          <p14:tracePt t="96663" x="2408238" y="5486400"/>
          <p14:tracePt t="96664" x="2400300" y="5486400"/>
          <p14:tracePt t="96666" x="2392363" y="5486400"/>
          <p14:tracePt t="96668" x="2384425" y="5486400"/>
          <p14:tracePt t="96670" x="2376488" y="5494338"/>
          <p14:tracePt t="96672" x="2368550" y="5494338"/>
          <p14:tracePt t="96674" x="2360613" y="5494338"/>
          <p14:tracePt t="96677" x="2352675" y="5494338"/>
          <p14:tracePt t="96680" x="2344738" y="5494338"/>
          <p14:tracePt t="96682" x="2336800" y="5494338"/>
          <p14:tracePt t="96684" x="2328863" y="5494338"/>
          <p14:tracePt t="96686" x="2320925" y="5494338"/>
          <p14:tracePt t="96690" x="2312988" y="5494338"/>
          <p14:tracePt t="96692" x="2305050" y="5494338"/>
          <p14:tracePt t="96698" x="2289175" y="5494338"/>
          <p14:tracePt t="96702" x="2281238" y="5494338"/>
          <p14:tracePt t="96704" x="2273300" y="5494338"/>
          <p14:tracePt t="96706" x="2265363" y="5494338"/>
          <p14:tracePt t="96712" x="2255838" y="5494338"/>
          <p14:tracePt t="96714" x="2247900" y="5494338"/>
          <p14:tracePt t="96716" x="2239963" y="5494338"/>
          <p14:tracePt t="96718" x="2232025" y="5494338"/>
          <p14:tracePt t="96722" x="2224088" y="5494338"/>
          <p14:tracePt t="96724" x="2216150" y="5494338"/>
          <p14:tracePt t="96730" x="2208213" y="5494338"/>
          <p14:tracePt t="96731" x="2200275" y="5494338"/>
          <p14:tracePt t="96734" x="2192338" y="5494338"/>
          <p14:tracePt t="96736" x="2184400" y="5494338"/>
          <p14:tracePt t="96740" x="2176463" y="5494338"/>
          <p14:tracePt t="96744" x="2168525" y="5494338"/>
          <p14:tracePt t="96746" x="2160588" y="5494338"/>
          <p14:tracePt t="96750" x="2152650" y="5494338"/>
          <p14:tracePt t="96754" x="2144713" y="5494338"/>
          <p14:tracePt t="96758" x="2136775" y="5494338"/>
          <p14:tracePt t="96763" x="2128838" y="5494338"/>
          <p14:tracePt t="96766" x="2120900" y="5494338"/>
          <p14:tracePt t="96772" x="2120900" y="5486400"/>
          <p14:tracePt t="96774" x="2112963" y="5486400"/>
          <p14:tracePt t="96780" x="2105025" y="5486400"/>
          <p14:tracePt t="96788" x="2097088" y="5486400"/>
          <p14:tracePt t="96796" x="2089150" y="5486400"/>
          <p14:tracePt t="96808" x="2081213" y="5486400"/>
          <p14:tracePt t="96820" x="2081213" y="5478463"/>
          <p14:tracePt t="96824" x="2073275" y="5478463"/>
          <p14:tracePt t="96838" x="2065338" y="5478463"/>
          <p14:tracePt t="96842" x="2065338" y="5470525"/>
          <p14:tracePt t="96848" x="2057400" y="5470525"/>
          <p14:tracePt t="96856" x="2049463" y="5462588"/>
          <p14:tracePt t="96866" x="2041525" y="5462588"/>
          <p14:tracePt t="96868" x="2041525" y="5454650"/>
          <p14:tracePt t="96879" x="2033588" y="5454650"/>
          <p14:tracePt t="96881" x="2033588" y="5446713"/>
          <p14:tracePt t="96888" x="2025650" y="5446713"/>
          <p14:tracePt t="96890" x="2025650" y="5438775"/>
          <p14:tracePt t="96900" x="2017713" y="5430838"/>
          <p14:tracePt t="96911" x="2017713" y="5422900"/>
          <p14:tracePt t="96920" x="2017713" y="5414963"/>
          <p14:tracePt t="96928" x="2009775" y="5414963"/>
          <p14:tracePt t="96932" x="2009775" y="5407025"/>
          <p14:tracePt t="96944" x="2009775" y="5399088"/>
          <p14:tracePt t="96954" x="2017713" y="5399088"/>
          <p14:tracePt t="96958" x="2017713" y="5391150"/>
          <p14:tracePt t="96970" x="2017713" y="5383213"/>
          <p14:tracePt t="96982" x="2017713" y="5375275"/>
          <p14:tracePt t="96998" x="2017713" y="5367338"/>
          <p14:tracePt t="97002" x="2009775" y="5367338"/>
          <p14:tracePt t="97016" x="2009775" y="5359400"/>
          <p14:tracePt t="97042" x="2009775" y="5351463"/>
          <p14:tracePt t="97146" x="2009775" y="5343525"/>
          <p14:tracePt t="97164" x="2017713" y="5343525"/>
          <p14:tracePt t="97218" x="2009775" y="5343525"/>
          <p14:tracePt t="97252" x="2001838" y="5343525"/>
          <p14:tracePt t="97260" x="2001838" y="5335588"/>
          <p14:tracePt t="97262" x="1993900" y="5335588"/>
          <p14:tracePt t="97268" x="1985963" y="5335588"/>
          <p14:tracePt t="97272" x="1985963" y="5327650"/>
          <p14:tracePt t="97274" x="1978025" y="5327650"/>
          <p14:tracePt t="97280" x="1970088" y="5327650"/>
          <p14:tracePt t="97286" x="1962150" y="5319713"/>
          <p14:tracePt t="97292" x="1954213" y="5319713"/>
          <p14:tracePt t="97298" x="1946275" y="5319713"/>
          <p14:tracePt t="97306" x="1938338" y="5310188"/>
          <p14:tracePt t="97313" x="1930400" y="5310188"/>
          <p14:tracePt t="97318" x="1922463" y="5310188"/>
          <p14:tracePt t="97324" x="1912938" y="5310188"/>
          <p14:tracePt t="97330" x="1905000" y="5310188"/>
          <p14:tracePt t="97336" x="1897063" y="5310188"/>
          <p14:tracePt t="97345" x="1889125" y="5310188"/>
          <p14:tracePt t="97348" x="1889125" y="5302250"/>
          <p14:tracePt t="97350" x="1881188" y="5302250"/>
          <p14:tracePt t="97360" x="1873250" y="5302250"/>
          <p14:tracePt t="97370" x="1865313" y="5302250"/>
          <p14:tracePt t="97382" x="1857375" y="5302250"/>
          <p14:tracePt t="97393" x="1849438" y="5302250"/>
          <p14:tracePt t="97408" x="1841500" y="5302250"/>
          <p14:tracePt t="97432" x="1833563" y="5302250"/>
          <p14:tracePt t="97445" x="1825625" y="5302250"/>
          <p14:tracePt t="97454" x="1817688" y="5302250"/>
          <p14:tracePt t="97464" x="1809750" y="5302250"/>
          <p14:tracePt t="97674" x="1801813" y="5310188"/>
          <p14:tracePt t="97679" x="1801813" y="5319713"/>
          <p14:tracePt t="97683" x="1801813" y="5327650"/>
          <p14:tracePt t="97686" x="1801813" y="5335588"/>
          <p14:tracePt t="97688" x="1801813" y="5343525"/>
          <p14:tracePt t="97692" x="1801813" y="5351463"/>
          <p14:tracePt t="97695" x="1793875" y="5359400"/>
          <p14:tracePt t="97698" x="1793875" y="5367338"/>
          <p14:tracePt t="97700" x="1793875" y="5375275"/>
          <p14:tracePt t="97704" x="1793875" y="5383213"/>
          <p14:tracePt t="97706" x="1793875" y="5391150"/>
          <p14:tracePt t="97708" x="1785938" y="5399088"/>
          <p14:tracePt t="97712" x="1785938" y="5407025"/>
          <p14:tracePt t="97714" x="1785938" y="5414963"/>
          <p14:tracePt t="97716" x="1785938" y="5422900"/>
          <p14:tracePt t="97718" x="1785938" y="5430838"/>
          <p14:tracePt t="97720" x="1778000" y="5438775"/>
          <p14:tracePt t="97722" x="1778000" y="5446713"/>
          <p14:tracePt t="97724" x="1778000" y="5454650"/>
          <p14:tracePt t="97730" x="1770063" y="5478463"/>
          <p14:tracePt t="97732" x="1762125" y="5486400"/>
          <p14:tracePt t="97734" x="1762125" y="5494338"/>
          <p14:tracePt t="97736" x="1762125" y="5502275"/>
          <p14:tracePt t="97738" x="1754188" y="5510213"/>
          <p14:tracePt t="97740" x="1754188" y="5518150"/>
          <p14:tracePt t="97742" x="1754188" y="5526088"/>
          <p14:tracePt t="97746" x="1746250" y="5541963"/>
          <p14:tracePt t="97748" x="1746250" y="5549900"/>
          <p14:tracePt t="97750" x="1746250" y="5557838"/>
          <p14:tracePt t="97752" x="1746250" y="5565775"/>
          <p14:tracePt t="97754" x="1738313" y="5573713"/>
          <p14:tracePt t="97756" x="1738313" y="5581650"/>
          <p14:tracePt t="97763" x="1730375" y="5597525"/>
          <p14:tracePt t="97764" x="1730375" y="5605463"/>
          <p14:tracePt t="97768" x="1722438" y="5613400"/>
          <p14:tracePt t="97772" x="1722438" y="5621338"/>
          <p14:tracePt t="97777" x="1722438" y="5629275"/>
          <p14:tracePt t="97780" x="1714500" y="5637213"/>
          <p14:tracePt t="97784" x="1714500" y="5645150"/>
          <p14:tracePt t="97788" x="1714500" y="5653088"/>
          <p14:tracePt t="97796" x="1706563" y="5662613"/>
          <p14:tracePt t="97798" x="1706563" y="5670550"/>
          <p14:tracePt t="97804" x="1706563" y="5678488"/>
          <p14:tracePt t="97812" x="1698625" y="5686425"/>
          <p14:tracePt t="97814" x="1698625" y="5694363"/>
          <p14:tracePt t="97822" x="1698625" y="5702300"/>
          <p14:tracePt t="97829" x="1698625" y="5710238"/>
          <p14:tracePt t="97838" x="1698625" y="5718175"/>
          <p14:tracePt t="97840" x="1690688" y="5718175"/>
          <p14:tracePt t="97848" x="1690688" y="5726113"/>
          <p14:tracePt t="97870" x="1690688" y="5734050"/>
          <p14:tracePt t="97962" x="1698625" y="5734050"/>
          <p14:tracePt t="97972" x="1706563" y="5734050"/>
          <p14:tracePt t="97980" x="1722438" y="5726113"/>
          <p14:tracePt t="97984" x="1730375" y="5726113"/>
          <p14:tracePt t="97986" x="1738313" y="5726113"/>
          <p14:tracePt t="97988" x="1746250" y="5726113"/>
          <p14:tracePt t="97990" x="1754188" y="5726113"/>
          <p14:tracePt t="97992" x="1770063" y="5726113"/>
          <p14:tracePt t="97997" x="1785938" y="5726113"/>
          <p14:tracePt t="97998" x="1801813" y="5726113"/>
          <p14:tracePt t="98000" x="1809750" y="5726113"/>
          <p14:tracePt t="98002" x="1817688" y="5726113"/>
          <p14:tracePt t="98004" x="1833563" y="5726113"/>
          <p14:tracePt t="98006" x="1849438" y="5726113"/>
          <p14:tracePt t="98008" x="1857375" y="5726113"/>
          <p14:tracePt t="98011" x="1873250" y="5726113"/>
          <p14:tracePt t="98014" x="1897063" y="5726113"/>
          <p14:tracePt t="98016" x="1912938" y="5726113"/>
          <p14:tracePt t="98018" x="1930400" y="5726113"/>
          <p14:tracePt t="98020" x="1938338" y="5726113"/>
          <p14:tracePt t="98022" x="1954213" y="5726113"/>
          <p14:tracePt t="98024" x="1970088" y="5726113"/>
          <p14:tracePt t="98028" x="1993900" y="5726113"/>
          <p14:tracePt t="98031" x="2009775" y="5726113"/>
          <p14:tracePt t="98032" x="2025650" y="5726113"/>
          <p14:tracePt t="98034" x="2041525" y="5726113"/>
          <p14:tracePt t="98036" x="2057400" y="5726113"/>
          <p14:tracePt t="98038" x="2073275" y="5726113"/>
          <p14:tracePt t="98040" x="2089150" y="5726113"/>
          <p14:tracePt t="98045" x="2112963" y="5726113"/>
          <p14:tracePt t="98046" x="2128838" y="5726113"/>
          <p14:tracePt t="98048" x="2144713" y="5726113"/>
          <p14:tracePt t="98050" x="2160588" y="5726113"/>
          <p14:tracePt t="98052" x="2176463" y="5718175"/>
          <p14:tracePt t="98054" x="2192338" y="5718175"/>
          <p14:tracePt t="98056" x="2216150" y="5718175"/>
          <p14:tracePt t="98058" x="2224088" y="5718175"/>
          <p14:tracePt t="98063" x="2255838" y="5718175"/>
          <p14:tracePt t="98064" x="2273300" y="5718175"/>
          <p14:tracePt t="98066" x="2281238" y="5718175"/>
          <p14:tracePt t="98068" x="2297113" y="5718175"/>
          <p14:tracePt t="98070" x="2312988" y="5718175"/>
          <p14:tracePt t="98072" x="2328863" y="5718175"/>
          <p14:tracePt t="98074" x="2336800" y="5718175"/>
          <p14:tracePt t="98080" x="2368550" y="5718175"/>
          <p14:tracePt t="98082" x="2384425" y="5718175"/>
          <p14:tracePt t="98084" x="2392363" y="5718175"/>
          <p14:tracePt t="98086" x="2408238" y="5718175"/>
          <p14:tracePt t="98088" x="2416175" y="5718175"/>
          <p14:tracePt t="98090" x="2424113" y="5718175"/>
          <p14:tracePt t="98092" x="2432050" y="5718175"/>
          <p14:tracePt t="98096" x="2447925" y="5718175"/>
          <p14:tracePt t="98098" x="2455863" y="5718175"/>
          <p14:tracePt t="98100" x="2463800" y="5718175"/>
          <p14:tracePt t="98102" x="2471738" y="5718175"/>
          <p14:tracePt t="98106" x="2479675" y="5726113"/>
          <p14:tracePt t="98108" x="2487613" y="5726113"/>
          <p14:tracePt t="98113" x="2495550" y="5726113"/>
          <p14:tracePt t="98116" x="2503488" y="5726113"/>
          <p14:tracePt t="98120" x="2511425" y="5726113"/>
          <p14:tracePt t="98130" x="2519363" y="5726113"/>
          <p14:tracePt t="99112" x="2527300" y="5726113"/>
          <p14:tracePt t="99115" x="2527300" y="5718175"/>
          <p14:tracePt t="99118" x="2535238" y="5718175"/>
          <p14:tracePt t="99122" x="2543175" y="5718175"/>
          <p14:tracePt t="99124" x="2551113" y="5718175"/>
          <p14:tracePt t="99127" x="2559050" y="5718175"/>
          <p14:tracePt t="99129" x="2566988" y="5710238"/>
          <p14:tracePt t="99131" x="2574925" y="5710238"/>
          <p14:tracePt t="99132" x="2582863" y="5710238"/>
          <p14:tracePt t="99134" x="2598738" y="5710238"/>
          <p14:tracePt t="99136" x="2606675" y="5710238"/>
          <p14:tracePt t="99138" x="2616200" y="5710238"/>
          <p14:tracePt t="99140" x="2624138" y="5710238"/>
          <p14:tracePt t="99142" x="2640013" y="5702300"/>
          <p14:tracePt t="99146" x="2663825" y="5702300"/>
          <p14:tracePt t="99148" x="2679700" y="5702300"/>
          <p14:tracePt t="99150" x="2695575" y="5702300"/>
          <p14:tracePt t="99152" x="2711450" y="5702300"/>
          <p14:tracePt t="99154" x="2727325" y="5702300"/>
          <p14:tracePt t="99156" x="2743200" y="5702300"/>
          <p14:tracePt t="99158" x="2759075" y="5702300"/>
          <p14:tracePt t="99163" x="2790825" y="5702300"/>
          <p14:tracePt t="99165" x="2806700" y="5702300"/>
          <p14:tracePt t="99166" x="2830513" y="5702300"/>
          <p14:tracePt t="99168" x="2846388" y="5702300"/>
          <p14:tracePt t="99170" x="2862263" y="5694363"/>
          <p14:tracePt t="99172" x="2886075" y="5694363"/>
          <p14:tracePt t="99174" x="2901950" y="5694363"/>
          <p14:tracePt t="99179" x="2941638" y="5694363"/>
          <p14:tracePt t="99181" x="2967038" y="5694363"/>
          <p14:tracePt t="99182" x="2990850" y="5686425"/>
          <p14:tracePt t="99184" x="3014663" y="5686425"/>
          <p14:tracePt t="99186" x="3038475" y="5686425"/>
          <p14:tracePt t="99188" x="3062288" y="5686425"/>
          <p14:tracePt t="99190" x="3086100" y="5686425"/>
          <p14:tracePt t="99196" x="3165475" y="5670550"/>
          <p14:tracePt t="99198" x="3181350" y="5670550"/>
          <p14:tracePt t="99200" x="3205163" y="5670550"/>
          <p14:tracePt t="99202" x="3228975" y="5662613"/>
          <p14:tracePt t="99204" x="3252788" y="5662613"/>
          <p14:tracePt t="99206" x="3276600" y="5662613"/>
          <p14:tracePt t="99208" x="3300413" y="5662613"/>
          <p14:tracePt t="99212" x="3325813" y="5653088"/>
          <p14:tracePt t="99216" x="3397250" y="5645150"/>
          <p14:tracePt t="99218" x="3421063" y="5645150"/>
          <p14:tracePt t="99220" x="3444875" y="5645150"/>
          <p14:tracePt t="99222" x="3468688" y="5637213"/>
          <p14:tracePt t="99224" x="3492500" y="5637213"/>
          <p14:tracePt t="99231" x="3563938" y="5621338"/>
          <p14:tracePt t="99233" x="3587750" y="5613400"/>
          <p14:tracePt t="99234" x="3611563" y="5613400"/>
          <p14:tracePt t="99236" x="3635375" y="5605463"/>
          <p14:tracePt t="99238" x="3651250" y="5605463"/>
          <p14:tracePt t="99240" x="3676650" y="5605463"/>
          <p14:tracePt t="99242" x="3692525" y="5597525"/>
          <p14:tracePt t="99246" x="3732213" y="5597525"/>
          <p14:tracePt t="99249" x="3748088" y="5597525"/>
          <p14:tracePt t="99251" x="3763963" y="5589588"/>
          <p14:tracePt t="99252" x="3771900" y="5589588"/>
          <p14:tracePt t="99254" x="3787775" y="5589588"/>
          <p14:tracePt t="99256" x="3795713" y="5589588"/>
          <p14:tracePt t="99258" x="3811588" y="5589588"/>
          <p14:tracePt t="99262" x="3819525" y="5581650"/>
          <p14:tracePt t="99265" x="3827463" y="5581650"/>
          <p14:tracePt t="99266" x="3835400" y="5581650"/>
          <p14:tracePt t="99272" x="3843338" y="5581650"/>
          <p14:tracePt t="99302" x="3843338" y="5573713"/>
          <p14:tracePt t="99306" x="3835400" y="5573713"/>
          <p14:tracePt t="99312" x="3827463" y="5573713"/>
          <p14:tracePt t="99316" x="3819525" y="5573713"/>
          <p14:tracePt t="99322" x="3811588" y="5573713"/>
          <p14:tracePt t="99329" x="3803650" y="5565775"/>
          <p14:tracePt t="99334" x="3795713" y="5565775"/>
          <p14:tracePt t="99338" x="3787775" y="5565775"/>
          <p14:tracePt t="99345" x="3779838" y="5565775"/>
          <p14:tracePt t="99350" x="3771900" y="5565775"/>
          <p14:tracePt t="99356" x="3763963" y="5565775"/>
          <p14:tracePt t="99362" x="3756025" y="5565775"/>
          <p14:tracePt t="99364" x="3748088" y="5565775"/>
          <p14:tracePt t="99368" x="3740150" y="5565775"/>
          <p14:tracePt t="99372" x="3732213" y="5557838"/>
          <p14:tracePt t="99374" x="3724275" y="5557838"/>
          <p14:tracePt t="99378" x="3716338" y="5557838"/>
          <p14:tracePt t="99380" x="3708400" y="5557838"/>
          <p14:tracePt t="99382" x="3700463" y="5557838"/>
          <p14:tracePt t="99384" x="3692525" y="5557838"/>
          <p14:tracePt t="99388" x="3684588" y="5557838"/>
          <p14:tracePt t="99390" x="3676650" y="5557838"/>
          <p14:tracePt t="99395" x="3660775" y="5557838"/>
          <p14:tracePt t="99397" x="3651250" y="5557838"/>
          <p14:tracePt t="99400" x="3643313" y="5557838"/>
          <p14:tracePt t="99402" x="3635375" y="5557838"/>
          <p14:tracePt t="99404" x="3627438" y="5557838"/>
          <p14:tracePt t="99406" x="3619500" y="5557838"/>
          <p14:tracePt t="99408" x="3611563" y="5557838"/>
          <p14:tracePt t="99413" x="3595688" y="5557838"/>
          <p14:tracePt t="99414" x="3587750" y="5557838"/>
          <p14:tracePt t="99416" x="3579813" y="5557838"/>
          <p14:tracePt t="99418" x="3571875" y="5557838"/>
          <p14:tracePt t="99420" x="3563938" y="5557838"/>
          <p14:tracePt t="99423" x="3556000" y="5557838"/>
          <p14:tracePt t="99424" x="3548063" y="5557838"/>
          <p14:tracePt t="99429" x="3532188" y="5557838"/>
          <p14:tracePt t="99432" x="3524250" y="5557838"/>
          <p14:tracePt t="99434" x="3516313" y="5557838"/>
          <p14:tracePt t="99436" x="3508375" y="5557838"/>
          <p14:tracePt t="99440" x="3500438" y="5565775"/>
          <p14:tracePt t="99446" x="3484563" y="5565775"/>
          <p14:tracePt t="99450" x="3476625" y="5565775"/>
          <p14:tracePt t="99454" x="3468688" y="5565775"/>
          <p14:tracePt t="99458" x="3460750" y="5565775"/>
          <p14:tracePt t="99463" x="3452813" y="5565775"/>
          <p14:tracePt t="99466" x="3444875" y="5565775"/>
          <p14:tracePt t="99472" x="3436938" y="5565775"/>
          <p14:tracePt t="99479" x="3421063" y="5565775"/>
          <p14:tracePt t="99482" x="3413125" y="5565775"/>
          <p14:tracePt t="99484" x="3413125" y="5573713"/>
          <p14:tracePt t="99486" x="3405188" y="5573713"/>
          <p14:tracePt t="99490" x="3397250" y="5573713"/>
          <p14:tracePt t="99497" x="3389313" y="5573713"/>
          <p14:tracePt t="99500" x="3381375" y="5573713"/>
          <p14:tracePt t="99504" x="3373438" y="5573713"/>
          <p14:tracePt t="99508" x="3365500" y="5573713"/>
          <p14:tracePt t="99513" x="3357563" y="5573713"/>
          <p14:tracePt t="99516" x="3349625" y="5573713"/>
          <p14:tracePt t="99520" x="3341688" y="5573713"/>
          <p14:tracePt t="99524" x="3333750" y="5573713"/>
          <p14:tracePt t="99528" x="3333750" y="5581650"/>
          <p14:tracePt t="99530" x="3325813" y="5581650"/>
          <p14:tracePt t="99534" x="3317875" y="5581650"/>
          <p14:tracePt t="99538" x="3308350" y="5581650"/>
          <p14:tracePt t="99542" x="3300413" y="5581650"/>
          <p14:tracePt t="99546" x="3292475" y="5581650"/>
          <p14:tracePt t="99552" x="3284538" y="5581650"/>
          <p14:tracePt t="99554" x="3284538" y="5589588"/>
          <p14:tracePt t="99558" x="3276600" y="5589588"/>
          <p14:tracePt t="99564" x="3268663" y="5589588"/>
          <p14:tracePt t="99572" x="3260725" y="5589588"/>
          <p14:tracePt t="99579" x="3252788" y="5597525"/>
          <p14:tracePt t="99584" x="3244850" y="5597525"/>
          <p14:tracePt t="99592" x="3236913" y="5597525"/>
          <p14:tracePt t="99598" x="3228975" y="5597525"/>
          <p14:tracePt t="99604" x="3221038" y="5597525"/>
          <p14:tracePt t="99606" x="3221038" y="5605463"/>
          <p14:tracePt t="99612" x="3213100" y="5605463"/>
          <p14:tracePt t="99614" x="3205163" y="5605463"/>
          <p14:tracePt t="99620" x="3197225" y="5605463"/>
          <p14:tracePt t="99624" x="3189288" y="5605463"/>
          <p14:tracePt t="99629" x="3181350" y="5605463"/>
          <p14:tracePt t="99632" x="3173413" y="5613400"/>
          <p14:tracePt t="99636" x="3165475" y="5613400"/>
          <p14:tracePt t="99640" x="3157538" y="5613400"/>
          <p14:tracePt t="99646" x="3141663" y="5613400"/>
          <p14:tracePt t="99650" x="3133725" y="5613400"/>
          <p14:tracePt t="99654" x="3125788" y="5613400"/>
          <p14:tracePt t="99658" x="3117850" y="5613400"/>
          <p14:tracePt t="99663" x="3109913" y="5621338"/>
          <p14:tracePt t="99666" x="3101975" y="5621338"/>
          <p14:tracePt t="99672" x="3094038" y="5621338"/>
          <p14:tracePt t="99678" x="3086100" y="5621338"/>
          <p14:tracePt t="99684" x="3078163" y="5621338"/>
          <p14:tracePt t="99784" x="3086100" y="5621338"/>
          <p14:tracePt t="99790" x="3086100" y="5613400"/>
          <p14:tracePt t="99796" x="3094038" y="5613400"/>
          <p14:tracePt t="99806" x="3101975" y="5613400"/>
          <p14:tracePt t="99812" x="3109913" y="5605463"/>
          <p14:tracePt t="99814" x="3117850" y="5605463"/>
          <p14:tracePt t="99816" x="3125788" y="5605463"/>
          <p14:tracePt t="99818" x="3133725" y="5605463"/>
          <p14:tracePt t="99820" x="3141663" y="5605463"/>
          <p14:tracePt t="99822" x="3149600" y="5605463"/>
          <p14:tracePt t="99824" x="3165475" y="5605463"/>
          <p14:tracePt t="99829" x="3181350" y="5597525"/>
          <p14:tracePt t="99831" x="3189288" y="5597525"/>
          <p14:tracePt t="99832" x="3197225" y="5597525"/>
          <p14:tracePt t="99834" x="3213100" y="5597525"/>
          <p14:tracePt t="99836" x="3221038" y="5597525"/>
          <p14:tracePt t="99838" x="3228975" y="5597525"/>
          <p14:tracePt t="99840" x="3244850" y="5597525"/>
          <p14:tracePt t="99842" x="3252788" y="5589588"/>
          <p14:tracePt t="99847" x="3276600" y="5589588"/>
          <p14:tracePt t="99848" x="3292475" y="5589588"/>
          <p14:tracePt t="99850" x="3300413" y="5589588"/>
          <p14:tracePt t="99852" x="3317875" y="5589588"/>
          <p14:tracePt t="99854" x="3325813" y="5589588"/>
          <p14:tracePt t="99856" x="3341688" y="5589588"/>
          <p14:tracePt t="99858" x="3357563" y="5589588"/>
          <p14:tracePt t="99863" x="3381375" y="5589588"/>
          <p14:tracePt t="99865" x="3397250" y="5589588"/>
          <p14:tracePt t="99866" x="3413125" y="5589588"/>
          <p14:tracePt t="99868" x="3429000" y="5589588"/>
          <p14:tracePt t="99870" x="3444875" y="5589588"/>
          <p14:tracePt t="99872" x="3460750" y="5589588"/>
          <p14:tracePt t="99874" x="3476625" y="5589588"/>
          <p14:tracePt t="99878" x="3492500" y="5589588"/>
          <p14:tracePt t="99880" x="3532188" y="5589588"/>
          <p14:tracePt t="99882" x="3556000" y="5581650"/>
          <p14:tracePt t="99884" x="3571875" y="5581650"/>
          <p14:tracePt t="99886" x="3595688" y="5581650"/>
          <p14:tracePt t="99888" x="3611563" y="5589588"/>
          <p14:tracePt t="99890" x="3635375" y="5589588"/>
          <p14:tracePt t="99892" x="3651250" y="5589588"/>
          <p14:tracePt t="99896" x="3692525" y="5589588"/>
          <p14:tracePt t="99899" x="3708400" y="5589588"/>
          <p14:tracePt t="99900" x="3732213" y="5589588"/>
          <p14:tracePt t="99902" x="3748088" y="5581650"/>
          <p14:tracePt t="99904" x="3771900" y="5581650"/>
          <p14:tracePt t="99906" x="3787775" y="5581650"/>
          <p14:tracePt t="99908" x="3811588" y="5581650"/>
          <p14:tracePt t="99912" x="3827463" y="5581650"/>
          <p14:tracePt t="99914" x="3867150" y="5581650"/>
          <p14:tracePt t="99916" x="3883025" y="5581650"/>
          <p14:tracePt t="99918" x="3906838" y="5581650"/>
          <p14:tracePt t="99920" x="3922713" y="5581650"/>
          <p14:tracePt t="99922" x="3938588" y="5581650"/>
          <p14:tracePt t="99924" x="3962400" y="5581650"/>
          <p14:tracePt t="99929" x="4002088" y="5581650"/>
          <p14:tracePt t="99931" x="4019550" y="5581650"/>
          <p14:tracePt t="99932" x="4043363" y="5581650"/>
          <p14:tracePt t="99934" x="4067175" y="5581650"/>
          <p14:tracePt t="99936" x="4083050" y="5581650"/>
          <p14:tracePt t="99938" x="4106863" y="5581650"/>
          <p14:tracePt t="99940" x="4130675" y="5581650"/>
          <p14:tracePt t="99942" x="4154488" y="5581650"/>
          <p14:tracePt t="99947" x="4194175" y="5581650"/>
          <p14:tracePt t="99948" x="4217988" y="5581650"/>
          <p14:tracePt t="99950" x="4241800" y="5581650"/>
          <p14:tracePt t="99952" x="4265613" y="5581650"/>
          <p14:tracePt t="99954" x="4289425" y="5581650"/>
          <p14:tracePt t="99956" x="4313238" y="5581650"/>
          <p14:tracePt t="99958" x="4329113" y="5581650"/>
          <p14:tracePt t="99961" x="4352925" y="5581650"/>
          <p14:tracePt t="99964" x="4402138" y="5581650"/>
          <p14:tracePt t="99966" x="4425950" y="5581650"/>
          <p14:tracePt t="99968" x="4449763" y="5581650"/>
          <p14:tracePt t="99970" x="4473575" y="5581650"/>
          <p14:tracePt t="99972" x="4497388" y="5581650"/>
          <p14:tracePt t="99974" x="4521200" y="5581650"/>
          <p14:tracePt t="99980" x="4592638" y="5581650"/>
          <p14:tracePt t="99997" x="4792663" y="5581650"/>
          <p14:tracePt t="99999" x="4824413" y="5573713"/>
          <p14:tracePt t="100000" x="4848225" y="5573713"/>
          <p14:tracePt t="100002" x="4872038" y="5573713"/>
          <p14:tracePt t="100004" x="4895850" y="5573713"/>
          <p14:tracePt t="100006" x="4919663" y="5565775"/>
          <p14:tracePt t="100008" x="4951413" y="5565775"/>
          <p14:tracePt t="100012" x="4999038" y="5565775"/>
          <p14:tracePt t="100014" x="5022850" y="5565775"/>
          <p14:tracePt t="100016" x="5046663" y="5565775"/>
          <p14:tracePt t="100018" x="5080000" y="5565775"/>
          <p14:tracePt t="100020" x="5103813" y="5565775"/>
          <p14:tracePt t="100022" x="5127625" y="5557838"/>
          <p14:tracePt t="100024" x="5151438" y="5557838"/>
          <p14:tracePt t="100026" x="5183188" y="5557838"/>
          <p14:tracePt t="100029" x="5207000" y="5557838"/>
          <p14:tracePt t="100030" x="5230813" y="5557838"/>
          <p14:tracePt t="100031" x="5254625" y="5557838"/>
          <p14:tracePt t="100033" x="5286375" y="5549900"/>
          <p14:tracePt t="100035" x="5310188" y="5549900"/>
          <p14:tracePt t="100037" x="5341938" y="5549900"/>
          <p14:tracePt t="100039" x="5365750" y="5549900"/>
          <p14:tracePt t="100041" x="5389563" y="5541963"/>
          <p14:tracePt t="100045" x="5422900" y="5541963"/>
          <p14:tracePt t="100045" x="5446713" y="5541963"/>
          <p14:tracePt t="100047" x="5470525" y="5541963"/>
          <p14:tracePt t="100049" x="5502275" y="5534025"/>
          <p14:tracePt t="100051" x="5526088" y="5534025"/>
          <p14:tracePt t="100053" x="5549900" y="5534025"/>
          <p14:tracePt t="100055" x="5573713" y="5534025"/>
          <p14:tracePt t="100057" x="5605463" y="5526088"/>
          <p14:tracePt t="100061" x="5629275" y="5526088"/>
          <p14:tracePt t="100062" x="5653088" y="5526088"/>
          <p14:tracePt t="100063" x="5676900" y="5526088"/>
          <p14:tracePt t="100065" x="5700713" y="5518150"/>
          <p14:tracePt t="100067" x="5732463" y="5518150"/>
          <p14:tracePt t="100069" x="5757863" y="5518150"/>
          <p14:tracePt t="100071" x="5781675" y="5518150"/>
          <p14:tracePt t="100073" x="5797550" y="5518150"/>
          <p14:tracePt t="100077" x="5821363" y="5510213"/>
          <p14:tracePt t="100078" x="5845175" y="5510213"/>
          <p14:tracePt t="100079" x="5868988" y="5510213"/>
          <p14:tracePt t="100081" x="5892800" y="5510213"/>
          <p14:tracePt t="100083" x="5916613" y="5502275"/>
          <p14:tracePt t="100085" x="5940425" y="5502275"/>
          <p14:tracePt t="100087" x="5964238" y="5502275"/>
          <p14:tracePt t="100089" x="5980113" y="5502275"/>
          <p14:tracePt t="100091" x="6003925" y="5494338"/>
          <p14:tracePt t="100094" x="6027738" y="5494338"/>
          <p14:tracePt t="100095" x="6051550" y="5494338"/>
          <p14:tracePt t="100097" x="6067425" y="5494338"/>
          <p14:tracePt t="100099" x="6091238" y="5494338"/>
          <p14:tracePt t="100101" x="6116638" y="5486400"/>
          <p14:tracePt t="100103" x="6132513" y="5486400"/>
          <p14:tracePt t="100105" x="6156325" y="5486400"/>
          <p14:tracePt t="100107" x="6172200" y="5486400"/>
          <p14:tracePt t="100110" x="6196013" y="5486400"/>
          <p14:tracePt t="100112" x="6219825" y="5478463"/>
          <p14:tracePt t="100113" x="6235700" y="5478463"/>
          <p14:tracePt t="100115" x="6251575" y="5478463"/>
          <p14:tracePt t="100117" x="6275388" y="5478463"/>
          <p14:tracePt t="100119" x="6291263" y="5478463"/>
          <p14:tracePt t="100121" x="6315075" y="5478463"/>
          <p14:tracePt t="100123" x="6330950" y="5478463"/>
          <p14:tracePt t="100126" x="6354763" y="5478463"/>
          <p14:tracePt t="100128" x="6370638" y="5478463"/>
          <p14:tracePt t="100129" x="6386513" y="5478463"/>
          <p14:tracePt t="100131" x="6410325" y="5478463"/>
          <p14:tracePt t="100133" x="6426200" y="5478463"/>
          <p14:tracePt t="100135" x="6442075" y="5478463"/>
          <p14:tracePt t="100138" x="6459538" y="5478463"/>
          <p14:tracePt t="100139" x="6483350" y="5478463"/>
          <p14:tracePt t="100141" x="6499225" y="5478463"/>
          <p14:tracePt t="100144" x="6515100" y="5478463"/>
          <p14:tracePt t="100145" x="6530975" y="5478463"/>
          <p14:tracePt t="100147" x="6546850" y="5478463"/>
          <p14:tracePt t="100149" x="6570663" y="5478463"/>
          <p14:tracePt t="100151" x="6586538" y="5478463"/>
          <p14:tracePt t="100153" x="6602413" y="5478463"/>
          <p14:tracePt t="100155" x="6626225" y="5470525"/>
          <p14:tracePt t="100158" x="6642100" y="5470525"/>
          <p14:tracePt t="100160" x="6665913" y="5470525"/>
          <p14:tracePt t="100162" x="6681788" y="5470525"/>
          <p14:tracePt t="100163" x="6697663" y="5470525"/>
          <p14:tracePt t="100165" x="6713538" y="5470525"/>
          <p14:tracePt t="100167" x="6737350" y="5470525"/>
          <p14:tracePt t="100169" x="6753225" y="5470525"/>
          <p14:tracePt t="100171" x="6769100" y="5470525"/>
          <p14:tracePt t="100174" x="6784975" y="5470525"/>
          <p14:tracePt t="100176" x="6810375" y="5470525"/>
          <p14:tracePt t="100178" x="6826250" y="5470525"/>
          <p14:tracePt t="100179" x="6842125" y="5470525"/>
          <p14:tracePt t="100181" x="6858000" y="5470525"/>
          <p14:tracePt t="100183" x="6873875" y="5470525"/>
          <p14:tracePt t="100185" x="6889750" y="5470525"/>
          <p14:tracePt t="100187" x="6897688" y="5470525"/>
          <p14:tracePt t="100189" x="6913563" y="5470525"/>
          <p14:tracePt t="100191" x="6929438" y="5470525"/>
          <p14:tracePt t="100194" x="6945313" y="5470525"/>
          <p14:tracePt t="100195" x="6953250" y="5470525"/>
          <p14:tracePt t="100197" x="6969125" y="5470525"/>
          <p14:tracePt t="100199" x="6985000" y="5470525"/>
          <p14:tracePt t="100201" x="7000875" y="5470525"/>
          <p14:tracePt t="100203" x="7016750" y="5470525"/>
          <p14:tracePt t="100205" x="7024688" y="5470525"/>
          <p14:tracePt t="100207" x="7040563" y="5470525"/>
          <p14:tracePt t="100210" x="7056438" y="5470525"/>
          <p14:tracePt t="100212" x="7072313" y="5470525"/>
          <p14:tracePt t="100213" x="7088188" y="5470525"/>
          <p14:tracePt t="100215" x="7104063" y="5470525"/>
          <p14:tracePt t="100217" x="7119938" y="5470525"/>
          <p14:tracePt t="100219" x="7127875" y="5470525"/>
          <p14:tracePt t="100221" x="7145338" y="5478463"/>
          <p14:tracePt t="100223" x="7161213" y="5478463"/>
          <p14:tracePt t="100227" x="7169150" y="5478463"/>
          <p14:tracePt t="100228" x="7185025" y="5478463"/>
          <p14:tracePt t="100229" x="7200900" y="5478463"/>
          <p14:tracePt t="100231" x="7208838" y="5478463"/>
          <p14:tracePt t="100233" x="7224713" y="5478463"/>
          <p14:tracePt t="100235" x="7240588" y="5478463"/>
          <p14:tracePt t="100237" x="7248525" y="5478463"/>
          <p14:tracePt t="100239" x="7264400" y="5478463"/>
          <p14:tracePt t="100241" x="7272338" y="5478463"/>
          <p14:tracePt t="100244" x="7288213" y="5478463"/>
          <p14:tracePt t="100245" x="7304088" y="5478463"/>
          <p14:tracePt t="100247" x="7312025" y="5478463"/>
          <p14:tracePt t="100249" x="7319963" y="5478463"/>
          <p14:tracePt t="100251" x="7335838" y="5478463"/>
          <p14:tracePt t="100253" x="7343775" y="5478463"/>
          <p14:tracePt t="100255" x="7351713" y="5478463"/>
          <p14:tracePt t="100257" x="7359650" y="5478463"/>
          <p14:tracePt t="100260" x="7367588" y="5478463"/>
          <p14:tracePt t="100261" x="7375525" y="5478463"/>
          <p14:tracePt t="100263" x="7391400" y="5478463"/>
          <p14:tracePt t="100265" x="7399338" y="5478463"/>
          <p14:tracePt t="100267" x="7407275" y="5478463"/>
          <p14:tracePt t="100269" x="7415213" y="5478463"/>
          <p14:tracePt t="100271" x="7423150" y="5478463"/>
          <p14:tracePt t="100273" x="7431088" y="5478463"/>
          <p14:tracePt t="100276" x="7439025" y="5478463"/>
          <p14:tracePt t="100278" x="7454900" y="5478463"/>
          <p14:tracePt t="100279" x="7462838" y="5478463"/>
          <p14:tracePt t="100281" x="7470775" y="5478463"/>
          <p14:tracePt t="100285" x="7478713" y="5478463"/>
          <p14:tracePt t="100287" x="7486650" y="5478463"/>
          <p14:tracePt t="100289" x="7496175" y="5478463"/>
          <p14:tracePt t="100291" x="7504113" y="5478463"/>
          <p14:tracePt t="100295" x="7512050" y="5478463"/>
          <p14:tracePt t="100299" x="7519988" y="5478463"/>
          <p14:tracePt t="100305" x="7527925" y="5478463"/>
          <p14:tracePt t="100311" x="7535863" y="5478463"/>
          <p14:tracePt t="100315" x="7535863" y="5470525"/>
          <p14:tracePt t="100438" x="7535863" y="5478463"/>
          <p14:tracePt t="100454" x="7527925" y="5478463"/>
          <p14:tracePt t="100462" x="7527925" y="5486400"/>
          <p14:tracePt t="100474" x="7519988" y="5486400"/>
          <p14:tracePt t="100479" x="7512050" y="5486400"/>
          <p14:tracePt t="100482" x="7504113" y="5486400"/>
          <p14:tracePt t="100484" x="7504113" y="5494338"/>
          <p14:tracePt t="100486" x="7496175" y="5494338"/>
          <p14:tracePt t="100488" x="7486650" y="5494338"/>
          <p14:tracePt t="100495" x="7470775" y="5494338"/>
          <p14:tracePt t="100497" x="7462838" y="5502275"/>
          <p14:tracePt t="100500" x="7454900" y="5502275"/>
          <p14:tracePt t="100502" x="7446963" y="5502275"/>
          <p14:tracePt t="100504" x="7439025" y="5510213"/>
          <p14:tracePt t="100506" x="7431088" y="5510213"/>
          <p14:tracePt t="100508" x="7423150" y="5510213"/>
          <p14:tracePt t="100513" x="7407275" y="5518150"/>
          <p14:tracePt t="100515" x="7399338" y="5518150"/>
          <p14:tracePt t="100516" x="7391400" y="5518150"/>
          <p14:tracePt t="100518" x="7375525" y="5518150"/>
          <p14:tracePt t="100520" x="7367588" y="5518150"/>
          <p14:tracePt t="100522" x="7351713" y="5518150"/>
          <p14:tracePt t="100524" x="7343775" y="5526088"/>
          <p14:tracePt t="100530" x="7312025" y="5526088"/>
          <p14:tracePt t="100532" x="7296150" y="5526088"/>
          <p14:tracePt t="100534" x="7288213" y="5526088"/>
          <p14:tracePt t="100536" x="7272338" y="5526088"/>
          <p14:tracePt t="100538" x="7264400" y="5526088"/>
          <p14:tracePt t="100540" x="7248525" y="5534025"/>
          <p14:tracePt t="100542" x="7240588" y="5534025"/>
          <p14:tracePt t="100546" x="7224713" y="5534025"/>
          <p14:tracePt t="100548" x="7200900" y="5534025"/>
          <p14:tracePt t="100550" x="7192963" y="5534025"/>
          <p14:tracePt t="100552" x="7177088" y="5534025"/>
          <p14:tracePt t="100554" x="7161213" y="5541963"/>
          <p14:tracePt t="100556" x="7145338" y="5541963"/>
          <p14:tracePt t="100558" x="7127875" y="5541963"/>
          <p14:tracePt t="100563" x="7096125" y="5549900"/>
          <p14:tracePt t="100565" x="7080250" y="5549900"/>
          <p14:tracePt t="100566" x="7056438" y="5549900"/>
          <p14:tracePt t="100568" x="7040563" y="5557838"/>
          <p14:tracePt t="100570" x="7016750" y="5557838"/>
          <p14:tracePt t="100572" x="7000875" y="5557838"/>
          <p14:tracePt t="100574" x="6977063" y="5557838"/>
          <p14:tracePt t="100581" x="6905625" y="5565775"/>
          <p14:tracePt t="100582" x="6881813" y="5565775"/>
          <p14:tracePt t="100584" x="6850063" y="5565775"/>
          <p14:tracePt t="100586" x="6826250" y="5573713"/>
          <p14:tracePt t="100588" x="6794500" y="5573713"/>
          <p14:tracePt t="100590" x="6769100" y="5573713"/>
          <p14:tracePt t="100592" x="6737350" y="5573713"/>
          <p14:tracePt t="100596" x="6681788" y="5573713"/>
          <p14:tracePt t="100598" x="6650038" y="5573713"/>
          <p14:tracePt t="100600" x="6626225" y="5573713"/>
          <p14:tracePt t="100602" x="6594475" y="5573713"/>
          <p14:tracePt t="100604" x="6562725" y="5581650"/>
          <p14:tracePt t="100606" x="6530975" y="5581650"/>
          <p14:tracePt t="100608" x="6499225" y="5581650"/>
          <p14:tracePt t="100613" x="6434138" y="5581650"/>
          <p14:tracePt t="100615" x="6402388" y="5581650"/>
          <p14:tracePt t="100616" x="6370638" y="5581650"/>
          <p14:tracePt t="100618" x="6346825" y="5581650"/>
          <p14:tracePt t="100620" x="6315075" y="5581650"/>
          <p14:tracePt t="100622" x="6283325" y="5581650"/>
          <p14:tracePt t="100624" x="6251575" y="5581650"/>
          <p14:tracePt t="100629" x="6188075" y="5581650"/>
          <p14:tracePt t="100630" x="6156325" y="5573713"/>
          <p14:tracePt t="100632" x="6132513" y="5573713"/>
          <p14:tracePt t="100634" x="6100763" y="5573713"/>
          <p14:tracePt t="100636" x="6067425" y="5581650"/>
          <p14:tracePt t="100638" x="6043613" y="5581650"/>
          <p14:tracePt t="100640" x="6011863" y="5581650"/>
          <p14:tracePt t="100642" x="5988050" y="5581650"/>
          <p14:tracePt t="100646" x="5932488" y="5573713"/>
          <p14:tracePt t="100648" x="5900738" y="5573713"/>
          <p14:tracePt t="100650" x="5876925" y="5573713"/>
          <p14:tracePt t="100652" x="5853113" y="5573713"/>
          <p14:tracePt t="100654" x="5829300" y="5573713"/>
          <p14:tracePt t="100656" x="5805488" y="5573713"/>
          <p14:tracePt t="100658" x="5781675" y="5573713"/>
          <p14:tracePt t="100663" x="5732463" y="5573713"/>
          <p14:tracePt t="100664" x="5716588" y="5573713"/>
          <p14:tracePt t="100666" x="5692775" y="5573713"/>
          <p14:tracePt t="100668" x="5668963" y="5573713"/>
          <p14:tracePt t="100670" x="5645150" y="5565775"/>
          <p14:tracePt t="100672" x="5629275" y="5565775"/>
          <p14:tracePt t="100674" x="5605463" y="5565775"/>
          <p14:tracePt t="100680" x="5549900" y="5565775"/>
          <p14:tracePt t="100682" x="5534025" y="5565775"/>
          <p14:tracePt t="100684" x="5510213" y="5565775"/>
          <p14:tracePt t="100686" x="5494338" y="5565775"/>
          <p14:tracePt t="100688" x="5478463" y="5565775"/>
          <p14:tracePt t="100690" x="5462588" y="5565775"/>
          <p14:tracePt t="100692" x="5446713" y="5565775"/>
          <p14:tracePt t="100698" x="5414963" y="5565775"/>
          <p14:tracePt t="100699" x="5407025" y="5565775"/>
          <p14:tracePt t="100700" x="5389563" y="5565775"/>
          <p14:tracePt t="100702" x="5381625" y="5565775"/>
          <p14:tracePt t="100704" x="5373688" y="5565775"/>
          <p14:tracePt t="100706" x="5357813" y="5565775"/>
          <p14:tracePt t="100708" x="5349875" y="5565775"/>
          <p14:tracePt t="100712" x="5334000" y="5565775"/>
          <p14:tracePt t="100714" x="5326063" y="5565775"/>
          <p14:tracePt t="100716" x="5318125" y="5565775"/>
          <p14:tracePt t="100718" x="5310188" y="5565775"/>
          <p14:tracePt t="100722" x="5302250" y="5565775"/>
          <p14:tracePt t="100724" x="5294313" y="5565775"/>
          <p14:tracePt t="100728" x="5286375" y="5565775"/>
          <p14:tracePt t="100730" x="5278438" y="5565775"/>
          <p14:tracePt t="100736" x="5270500" y="5565775"/>
          <p14:tracePt t="100742" x="5262563" y="5565775"/>
          <p14:tracePt t="100752" x="5254625" y="5565775"/>
          <p14:tracePt t="100798" x="5262563" y="5565775"/>
          <p14:tracePt t="100810" x="5270500" y="5565775"/>
          <p14:tracePt t="100814" x="5278438" y="5565775"/>
          <p14:tracePt t="100817" x="5286375" y="5565775"/>
          <p14:tracePt t="100818" x="5294313" y="5565775"/>
          <p14:tracePt t="100820" x="5302250" y="5573713"/>
          <p14:tracePt t="100822" x="5310188" y="5573713"/>
          <p14:tracePt t="100824" x="5318125" y="5573713"/>
          <p14:tracePt t="100830" x="5349875" y="5573713"/>
          <p14:tracePt t="100832" x="5365750" y="5573713"/>
          <p14:tracePt t="100834" x="5373688" y="5573713"/>
          <p14:tracePt t="100836" x="5389563" y="5573713"/>
          <p14:tracePt t="100838" x="5407025" y="5573713"/>
          <p14:tracePt t="100840" x="5422900" y="5573713"/>
          <p14:tracePt t="100842" x="5438775" y="5573713"/>
          <p14:tracePt t="100847" x="5478463" y="5581650"/>
          <p14:tracePt t="100848" x="5494338" y="5581650"/>
          <p14:tracePt t="100850" x="5510213" y="5581650"/>
          <p14:tracePt t="100852" x="5534025" y="5581650"/>
          <p14:tracePt t="100854" x="5557838" y="5581650"/>
          <p14:tracePt t="100856" x="5573713" y="5581650"/>
          <p14:tracePt t="100858" x="5597525" y="5581650"/>
          <p14:tracePt t="100863" x="5637213" y="5581650"/>
          <p14:tracePt t="100864" x="5661025" y="5581650"/>
          <p14:tracePt t="100866" x="5684838" y="5581650"/>
          <p14:tracePt t="100868" x="5708650" y="5581650"/>
          <p14:tracePt t="100870" x="5732463" y="5581650"/>
          <p14:tracePt t="100872" x="5757863" y="5581650"/>
          <p14:tracePt t="100874" x="5781675" y="5581650"/>
          <p14:tracePt t="100880" x="5845175" y="5581650"/>
          <p14:tracePt t="100882" x="5868988" y="5581650"/>
          <p14:tracePt t="100884" x="5892800" y="5589588"/>
          <p14:tracePt t="100886" x="5916613" y="5589588"/>
          <p14:tracePt t="100888" x="5948363" y="5589588"/>
          <p14:tracePt t="100890" x="5972175" y="5589588"/>
          <p14:tracePt t="100892" x="5995988" y="5589588"/>
          <p14:tracePt t="100895" x="6011863" y="5589588"/>
          <p14:tracePt t="100897" x="6043613" y="5589588"/>
          <p14:tracePt t="100898" x="6067425" y="5589588"/>
          <p14:tracePt t="100900" x="6091238" y="5589588"/>
          <p14:tracePt t="100902" x="6116638" y="5589588"/>
          <p14:tracePt t="100904" x="6140450" y="5589588"/>
          <p14:tracePt t="100906" x="6156325" y="5589588"/>
          <p14:tracePt t="100908" x="6180138" y="5589588"/>
          <p14:tracePt t="100913" x="6227763" y="5589588"/>
          <p14:tracePt t="100915" x="6243638" y="5589588"/>
          <p14:tracePt t="100916" x="6259513" y="5589588"/>
          <p14:tracePt t="100918" x="6283325" y="5589588"/>
          <p14:tracePt t="100920" x="6299200" y="5589588"/>
          <p14:tracePt t="100922" x="6315075" y="5589588"/>
          <p14:tracePt t="100924" x="6330950" y="5589588"/>
          <p14:tracePt t="100929" x="6362700" y="5589588"/>
          <p14:tracePt t="100930" x="6378575" y="5589588"/>
          <p14:tracePt t="100932" x="6394450" y="5589588"/>
          <p14:tracePt t="100934" x="6402388" y="5597525"/>
          <p14:tracePt t="100936" x="6410325" y="5597525"/>
          <p14:tracePt t="100938" x="6426200" y="5597525"/>
          <p14:tracePt t="100940" x="6434138" y="5589588"/>
          <p14:tracePt t="100942" x="6442075" y="5589588"/>
          <p14:tracePt t="100946" x="6451600" y="5597525"/>
          <p14:tracePt t="100948" x="6459538" y="5597525"/>
          <p14:tracePt t="100952" x="6467475" y="5597525"/>
          <p14:tracePt t="100956" x="6475413" y="5597525"/>
          <p14:tracePt t="100970" x="6467475" y="5597525"/>
          <p14:tracePt t="100981" x="6459538" y="5597525"/>
          <p14:tracePt t="100984" x="6451600" y="5597525"/>
          <p14:tracePt t="100986" x="6442075" y="5597525"/>
          <p14:tracePt t="100988" x="6434138" y="5597525"/>
          <p14:tracePt t="100990" x="6426200" y="5597525"/>
          <p14:tracePt t="100995" x="6418263" y="5597525"/>
          <p14:tracePt t="100997" x="6402388" y="5597525"/>
          <p14:tracePt t="100998" x="6394450" y="5597525"/>
          <p14:tracePt t="101000" x="6378575" y="5597525"/>
          <p14:tracePt t="101002" x="6362700" y="5597525"/>
          <p14:tracePt t="101004" x="6346825" y="5597525"/>
          <p14:tracePt t="101006" x="6330950" y="5597525"/>
          <p14:tracePt t="101008" x="6315075" y="5597525"/>
          <p14:tracePt t="101011" x="6299200" y="5597525"/>
          <p14:tracePt t="101014" x="6259513" y="5597525"/>
          <p14:tracePt t="101016" x="6243638" y="5597525"/>
          <p14:tracePt t="101018" x="6219825" y="5597525"/>
          <p14:tracePt t="101020" x="6203950" y="5597525"/>
          <p14:tracePt t="101022" x="6180138" y="5597525"/>
          <p14:tracePt t="101024" x="6164263" y="5597525"/>
          <p14:tracePt t="101029" x="6116638" y="5597525"/>
          <p14:tracePt t="101031" x="6091238" y="5597525"/>
          <p14:tracePt t="101032" x="6075363" y="5597525"/>
          <p14:tracePt t="101034" x="6051550" y="5597525"/>
          <p14:tracePt t="101036" x="6027738" y="5597525"/>
          <p14:tracePt t="101038" x="6011863" y="5605463"/>
          <p14:tracePt t="101040" x="5988050" y="5605463"/>
          <p14:tracePt t="101042" x="5964238" y="5605463"/>
          <p14:tracePt t="101046" x="5924550" y="5597525"/>
          <p14:tracePt t="101048" x="5900738" y="5597525"/>
          <p14:tracePt t="101050" x="5884863" y="5597525"/>
          <p14:tracePt t="101052" x="5861050" y="5597525"/>
          <p14:tracePt t="101054" x="5837238" y="5597525"/>
          <p14:tracePt t="101056" x="5821363" y="5597525"/>
          <p14:tracePt t="101058" x="5797550" y="5597525"/>
          <p14:tracePt t="101063" x="5749925" y="5597525"/>
          <p14:tracePt t="101064" x="5732463" y="5605463"/>
          <p14:tracePt t="101066" x="5708650" y="5605463"/>
          <p14:tracePt t="101068" x="5684838" y="5605463"/>
          <p14:tracePt t="101070" x="5661025" y="5605463"/>
          <p14:tracePt t="101072" x="5645150" y="5605463"/>
          <p14:tracePt t="101074" x="5621338" y="5605463"/>
          <p14:tracePt t="101079" x="5581650" y="5605463"/>
          <p14:tracePt t="101080" x="5557838" y="5605463"/>
          <p14:tracePt t="101082" x="5541963" y="5605463"/>
          <p14:tracePt t="101084" x="5518150" y="5605463"/>
          <p14:tracePt t="101086" x="5502275" y="5605463"/>
          <p14:tracePt t="101088" x="5478463" y="5605463"/>
          <p14:tracePt t="101090" x="5462588" y="5605463"/>
          <p14:tracePt t="101092" x="5438775" y="5605463"/>
          <p14:tracePt t="101096" x="5422900" y="5605463"/>
          <p14:tracePt t="101098" x="5381625" y="5605463"/>
          <p14:tracePt t="101100" x="5365750" y="5605463"/>
          <p14:tracePt t="101102" x="5341938" y="5597525"/>
          <p14:tracePt t="101104" x="5326063" y="5597525"/>
          <p14:tracePt t="101106" x="5302250" y="5597525"/>
          <p14:tracePt t="101109" x="5286375" y="5597525"/>
          <p14:tracePt t="101114" x="5230813" y="5597525"/>
          <p14:tracePt t="101116" x="5207000" y="5597525"/>
          <p14:tracePt t="101118" x="5191125" y="5597525"/>
          <p14:tracePt t="101120" x="5175250" y="5589588"/>
          <p14:tracePt t="101122" x="5151438" y="5589588"/>
          <p14:tracePt t="101124" x="5135563" y="5589588"/>
          <p14:tracePt t="101130" x="5072063" y="5589588"/>
          <p14:tracePt t="101132" x="5056188" y="5589588"/>
          <p14:tracePt t="101134" x="5038725" y="5589588"/>
          <p14:tracePt t="101136" x="5014913" y="5589588"/>
          <p14:tracePt t="101138" x="4999038" y="5589588"/>
          <p14:tracePt t="101140" x="4983163" y="5589588"/>
          <p14:tracePt t="101142" x="4959350" y="5589588"/>
          <p14:tracePt t="101146" x="4927600" y="5589588"/>
          <p14:tracePt t="101148" x="4903788" y="5589588"/>
          <p14:tracePt t="101150" x="4887913" y="5589588"/>
          <p14:tracePt t="101152" x="4872038" y="5589588"/>
          <p14:tracePt t="101154" x="4856163" y="5589588"/>
          <p14:tracePt t="101156" x="4832350" y="5589588"/>
          <p14:tracePt t="101158" x="4816475" y="5589588"/>
          <p14:tracePt t="101163" x="4784725" y="5589588"/>
          <p14:tracePt t="101164" x="4768850" y="5589588"/>
          <p14:tracePt t="101166" x="4745038" y="5589588"/>
          <p14:tracePt t="101168" x="4729163" y="5589588"/>
          <p14:tracePt t="101170" x="4713288" y="5589588"/>
          <p14:tracePt t="101172" x="4695825" y="5597525"/>
          <p14:tracePt t="101174" x="4679950" y="5597525"/>
          <p14:tracePt t="101179" x="4648200" y="5589588"/>
          <p14:tracePt t="101180" x="4632325" y="5589588"/>
          <p14:tracePt t="101182" x="4616450" y="5589588"/>
          <p14:tracePt t="101184" x="4608513" y="5589588"/>
          <p14:tracePt t="101186" x="4592638" y="5589588"/>
          <p14:tracePt t="101188" x="4584700" y="5589588"/>
          <p14:tracePt t="101190" x="4568825" y="5589588"/>
          <p14:tracePt t="101192" x="4560888" y="5589588"/>
          <p14:tracePt t="101197" x="4545013" y="5597525"/>
          <p14:tracePt t="101198" x="4537075" y="5589588"/>
          <p14:tracePt t="101202" x="4529138" y="5589588"/>
          <p14:tracePt t="101204" x="4521200" y="5589588"/>
          <p14:tracePt t="101208" x="4513263" y="5589588"/>
          <p14:tracePt t="101213" x="4505325" y="5589588"/>
          <p14:tracePt t="101218" x="4497388" y="5589588"/>
          <p14:tracePt t="101252" x="4505325" y="5589588"/>
          <p14:tracePt t="101264" x="4513263" y="5589588"/>
          <p14:tracePt t="101274" x="4521200" y="5589588"/>
          <p14:tracePt t="101278" x="4521200" y="5581650"/>
          <p14:tracePt t="101280" x="4529138" y="5581650"/>
          <p14:tracePt t="101290" x="4537075" y="5581650"/>
          <p14:tracePt t="101302" x="4545013" y="5581650"/>
          <p14:tracePt t="101350" x="4537075" y="5581650"/>
          <p14:tracePt t="101360" x="4529138" y="5581650"/>
          <p14:tracePt t="101365" x="4521200" y="5581650"/>
          <p14:tracePt t="101368" x="4513263" y="5581650"/>
          <p14:tracePt t="101370" x="4505325" y="5581650"/>
          <p14:tracePt t="101374" x="4497388" y="5581650"/>
          <p14:tracePt t="101379" x="4481513" y="5589588"/>
          <p14:tracePt t="101381" x="4473575" y="5589588"/>
          <p14:tracePt t="101382" x="4465638" y="5589588"/>
          <p14:tracePt t="101384" x="4457700" y="5589588"/>
          <p14:tracePt t="101386" x="4449763" y="5589588"/>
          <p14:tracePt t="101388" x="4441825" y="5589588"/>
          <p14:tracePt t="101390" x="4425950" y="5589588"/>
          <p14:tracePt t="101396" x="4402138" y="5589588"/>
          <p14:tracePt t="101398" x="4386263" y="5589588"/>
          <p14:tracePt t="101400" x="4378325" y="5589588"/>
          <p14:tracePt t="101402" x="4370388" y="5589588"/>
          <p14:tracePt t="101404" x="4362450" y="5589588"/>
          <p14:tracePt t="101406" x="4352925" y="5589588"/>
          <p14:tracePt t="101408" x="4337050" y="5589588"/>
          <p14:tracePt t="101411" x="4329113" y="5589588"/>
          <p14:tracePt t="101414" x="4313238" y="5589588"/>
          <p14:tracePt t="101416" x="4305300" y="5589588"/>
          <p14:tracePt t="101418" x="4297363" y="5589588"/>
          <p14:tracePt t="101422" x="4289425" y="5589588"/>
          <p14:tracePt t="101424" x="4281488" y="5589588"/>
          <p14:tracePt t="101430" x="4273550" y="5589588"/>
          <p14:tracePt t="101433" x="4265613" y="5589588"/>
          <p14:tracePt t="101436" x="4257675" y="5589588"/>
          <p14:tracePt t="101446" x="4249738" y="5589588"/>
          <p14:tracePt t="101967" x="4241800" y="5589588"/>
          <p14:tracePt t="101971" x="4233863" y="5589588"/>
          <p14:tracePt t="101976" x="4225925" y="5589588"/>
          <p14:tracePt t="101980" x="4210050" y="5589588"/>
          <p14:tracePt t="101982" x="4202113" y="5589588"/>
          <p14:tracePt t="101984" x="4194175" y="5589588"/>
          <p14:tracePt t="101986" x="4186238" y="5597525"/>
          <p14:tracePt t="101988" x="4178300" y="5597525"/>
          <p14:tracePt t="101990" x="4170363" y="5597525"/>
          <p14:tracePt t="101992" x="4162425" y="5597525"/>
          <p14:tracePt t="101995" x="4154488" y="5597525"/>
          <p14:tracePt t="101996" x="4138613" y="5597525"/>
          <p14:tracePt t="101998" x="4130675" y="5597525"/>
          <p14:tracePt t="102000" x="4122738" y="5597525"/>
          <p14:tracePt t="102002" x="4114800" y="5597525"/>
          <p14:tracePt t="102004" x="4106863" y="5597525"/>
          <p14:tracePt t="102006" x="4098925" y="5597525"/>
          <p14:tracePt t="102008" x="4090988" y="5597525"/>
          <p14:tracePt t="102011" x="4083050" y="5597525"/>
          <p14:tracePt t="102014" x="4059238" y="5597525"/>
          <p14:tracePt t="102016" x="4051300" y="5597525"/>
          <p14:tracePt t="102018" x="4043363" y="5597525"/>
          <p14:tracePt t="102020" x="4035425" y="5597525"/>
          <p14:tracePt t="102022" x="4027488" y="5597525"/>
          <p14:tracePt t="102024" x="4011613" y="5597525"/>
          <p14:tracePt t="102029" x="3986213" y="5597525"/>
          <p14:tracePt t="102030" x="3978275" y="5597525"/>
          <p14:tracePt t="102032" x="3962400" y="5597525"/>
          <p14:tracePt t="102034" x="3946525" y="5597525"/>
          <p14:tracePt t="102035" x="3930650" y="5589588"/>
          <p14:tracePt t="102037" x="3914775" y="5589588"/>
          <p14:tracePt t="102039" x="3898900" y="5589588"/>
          <p14:tracePt t="102042" x="3883025" y="5589588"/>
          <p14:tracePt t="102044" x="3867150" y="5589588"/>
          <p14:tracePt t="102046" x="3851275" y="5589588"/>
          <p14:tracePt t="102047" x="3835400" y="5589588"/>
          <p14:tracePt t="102049" x="3811588" y="5589588"/>
          <p14:tracePt t="102051" x="3795713" y="5589588"/>
          <p14:tracePt t="102053" x="3779838" y="5581650"/>
          <p14:tracePt t="102055" x="3756025" y="5581650"/>
          <p14:tracePt t="102058" x="3740150" y="5581650"/>
          <p14:tracePt t="102060" x="3716338" y="5581650"/>
          <p14:tracePt t="102061" x="3692525" y="5573713"/>
          <p14:tracePt t="102063" x="3668713" y="5573713"/>
          <p14:tracePt t="102065" x="3651250" y="5573713"/>
          <p14:tracePt t="102067" x="3627438" y="5573713"/>
          <p14:tracePt t="102069" x="3603625" y="5573713"/>
          <p14:tracePt t="102071" x="3579813" y="5565775"/>
          <p14:tracePt t="102073" x="3556000" y="5565775"/>
          <p14:tracePt t="102076" x="3532188" y="5565775"/>
          <p14:tracePt t="102077" x="3508375" y="5557838"/>
          <p14:tracePt t="102079" x="3484563" y="5557838"/>
          <p14:tracePt t="102081" x="3460750" y="5557838"/>
          <p14:tracePt t="102083" x="3436938" y="5557838"/>
          <p14:tracePt t="102085" x="3413125" y="5549900"/>
          <p14:tracePt t="102087" x="3389313" y="5549900"/>
          <p14:tracePt t="102089" x="3365500" y="5541963"/>
          <p14:tracePt t="102091" x="3341688" y="5541963"/>
          <p14:tracePt t="102093" x="3317875" y="5541963"/>
          <p14:tracePt t="102095" x="3292475" y="5534025"/>
          <p14:tracePt t="102097" x="3268663" y="5534025"/>
          <p14:tracePt t="102099" x="3244850" y="5526088"/>
          <p14:tracePt t="102101" x="3221038" y="5526088"/>
          <p14:tracePt t="102103" x="3197225" y="5526088"/>
          <p14:tracePt t="102105" x="3173413" y="5518150"/>
          <p14:tracePt t="102107" x="3149600" y="5518150"/>
          <p14:tracePt t="102109" x="3125788" y="5510213"/>
          <p14:tracePt t="102111" x="3101975" y="5510213"/>
          <p14:tracePt t="102113" x="3078163" y="5510213"/>
          <p14:tracePt t="102115" x="3054350" y="5502275"/>
          <p14:tracePt t="102117" x="3030538" y="5502275"/>
          <p14:tracePt t="102119" x="3014663" y="5502275"/>
          <p14:tracePt t="102121" x="2990850" y="5494338"/>
          <p14:tracePt t="102123" x="2967038" y="5494338"/>
          <p14:tracePt t="102125" x="2949575" y="5494338"/>
          <p14:tracePt t="102127" x="2933700" y="5494338"/>
          <p14:tracePt t="102129" x="2909888" y="5494338"/>
          <p14:tracePt t="102131" x="2894013" y="5486400"/>
          <p14:tracePt t="102133" x="2878138" y="5486400"/>
          <p14:tracePt t="102135" x="2862263" y="5486400"/>
          <p14:tracePt t="102137" x="2846388" y="5486400"/>
          <p14:tracePt t="102139" x="2830513" y="5486400"/>
          <p14:tracePt t="102141" x="2814638" y="5478463"/>
          <p14:tracePt t="102143" x="2798763" y="5478463"/>
          <p14:tracePt t="102145" x="2790825" y="5478463"/>
          <p14:tracePt t="102147" x="2774950" y="5478463"/>
          <p14:tracePt t="102149" x="2759075" y="5478463"/>
          <p14:tracePt t="102151" x="2743200" y="5478463"/>
          <p14:tracePt t="102153" x="2727325" y="5470525"/>
          <p14:tracePt t="102155" x="2711450" y="5470525"/>
          <p14:tracePt t="102157" x="2695575" y="5470525"/>
          <p14:tracePt t="102160" x="2687638" y="5470525"/>
          <p14:tracePt t="102161" x="2671763" y="5462588"/>
          <p14:tracePt t="102163" x="2655888" y="5462588"/>
          <p14:tracePt t="102165" x="2640013" y="5462588"/>
          <p14:tracePt t="102167" x="2632075" y="5462588"/>
          <p14:tracePt t="102169" x="2616200" y="5462588"/>
          <p14:tracePt t="102171" x="2606675" y="5462588"/>
          <p14:tracePt t="102173" x="2590800" y="5454650"/>
          <p14:tracePt t="102177" x="2582863" y="5454650"/>
          <p14:tracePt t="102179" x="2574925" y="5454650"/>
          <p14:tracePt t="102180" x="2559050" y="5454650"/>
          <p14:tracePt t="102182" x="2551113" y="5454650"/>
          <p14:tracePt t="102183" x="2543175" y="5454650"/>
          <p14:tracePt t="102185" x="2535238" y="5446713"/>
          <p14:tracePt t="102187" x="2519363" y="5446713"/>
          <p14:tracePt t="102189" x="2511425" y="5446713"/>
          <p14:tracePt t="102193" x="2503488" y="5446713"/>
          <p14:tracePt t="102195" x="2495550" y="5446713"/>
          <p14:tracePt t="102196" x="2487613" y="5446713"/>
          <p14:tracePt t="102197" x="2479675" y="5438775"/>
          <p14:tracePt t="102199" x="2463800" y="5438775"/>
          <p14:tracePt t="102201" x="2455863" y="5438775"/>
          <p14:tracePt t="102203" x="2447925" y="5438775"/>
          <p14:tracePt t="102205" x="2439988" y="5438775"/>
          <p14:tracePt t="102207" x="2432050" y="5438775"/>
          <p14:tracePt t="102211" x="2432050" y="5430838"/>
          <p14:tracePt t="102212" x="2424113" y="5430838"/>
          <p14:tracePt t="102213" x="2416175" y="5430838"/>
          <p14:tracePt t="102215" x="2408238" y="5430838"/>
          <p14:tracePt t="102217" x="2400300" y="5430838"/>
          <p14:tracePt t="102219" x="2392363" y="5430838"/>
          <p14:tracePt t="102221" x="2392363" y="5422900"/>
          <p14:tracePt t="102223" x="2384425" y="5422900"/>
          <p14:tracePt t="102226" x="2376488" y="5422900"/>
          <p14:tracePt t="102229" x="2368550" y="5414963"/>
          <p14:tracePt t="102233" x="2360613" y="5414963"/>
          <p14:tracePt t="102237" x="2352675" y="5414963"/>
          <p14:tracePt t="102241" x="2344738" y="5407025"/>
          <p14:tracePt t="102247" x="2336800" y="5407025"/>
          <p14:tracePt t="102253" x="2328863" y="5399088"/>
          <p14:tracePt t="102266" x="2320925" y="5399088"/>
          <p14:tracePt t="102271" x="2320925" y="5391150"/>
          <p14:tracePt t="102298" x="2312988" y="5391150"/>
          <p14:tracePt t="102300" x="2312988" y="5383213"/>
          <p14:tracePt t="102312" x="2305050" y="5375275"/>
          <p14:tracePt t="102316" x="2305050" y="5367338"/>
          <p14:tracePt t="102320" x="2297113" y="5359400"/>
          <p14:tracePt t="102330" x="2289175" y="5351463"/>
          <p14:tracePt t="102331" x="2289175" y="5343525"/>
          <p14:tracePt t="102332" x="2281238" y="5343525"/>
          <p14:tracePt t="102334" x="2281238" y="5335588"/>
          <p14:tracePt t="102338" x="2273300" y="5327650"/>
          <p14:tracePt t="102342" x="2265363" y="5319713"/>
          <p14:tracePt t="102347" x="2255838" y="5310188"/>
          <p14:tracePt t="102349" x="2247900" y="5302250"/>
          <p14:tracePt t="102350" x="2239963" y="5302250"/>
          <p14:tracePt t="102352" x="2239963" y="5294313"/>
          <p14:tracePt t="102354" x="2232025" y="5286375"/>
          <p14:tracePt t="102356" x="2232025" y="5278438"/>
          <p14:tracePt t="102358" x="2224088" y="5278438"/>
          <p14:tracePt t="102362" x="2208213" y="5262563"/>
          <p14:tracePt t="102366" x="2200275" y="5254625"/>
          <p14:tracePt t="102368" x="2192338" y="5246688"/>
          <p14:tracePt t="102370" x="2184400" y="5246688"/>
          <p14:tracePt t="102372" x="2184400" y="5238750"/>
          <p14:tracePt t="102374" x="2176463" y="5230813"/>
          <p14:tracePt t="102378" x="2168525" y="5222875"/>
          <p14:tracePt t="102381" x="2160588" y="5214938"/>
          <p14:tracePt t="102384" x="2152650" y="5207000"/>
          <p14:tracePt t="102386" x="2144713" y="5207000"/>
          <p14:tracePt t="102388" x="2144713" y="5199063"/>
          <p14:tracePt t="102392" x="2136775" y="5191125"/>
          <p14:tracePt t="102400" x="2128838" y="5183188"/>
          <p14:tracePt t="102413" x="2128838" y="5175250"/>
          <p14:tracePt t="102774" x="2128838" y="5183188"/>
          <p14:tracePt t="102790" x="2120900" y="5183188"/>
          <p14:tracePt t="102796" x="2112963" y="5183188"/>
          <p14:tracePt t="102798" x="2112963" y="5191125"/>
          <p14:tracePt t="102800" x="2105025" y="5191125"/>
          <p14:tracePt t="102802" x="2105025" y="5199063"/>
          <p14:tracePt t="102804" x="2097088" y="5199063"/>
          <p14:tracePt t="102806" x="2089150" y="5207000"/>
          <p14:tracePt t="102812" x="2081213" y="5214938"/>
          <p14:tracePt t="102815" x="2073275" y="5222875"/>
          <p14:tracePt t="102818" x="2065338" y="5222875"/>
          <p14:tracePt t="102820" x="2065338" y="5230813"/>
          <p14:tracePt t="102822" x="2057400" y="5230813"/>
          <p14:tracePt t="102828" x="2049463" y="5238750"/>
          <p14:tracePt t="102831" x="2041525" y="5238750"/>
          <p14:tracePt t="102834" x="2033588" y="5246688"/>
          <p14:tracePt t="102838" x="2025650" y="5246688"/>
          <p14:tracePt t="102843" x="2017713" y="5254625"/>
          <p14:tracePt t="102846" x="2009775" y="5254625"/>
          <p14:tracePt t="102850" x="2001838" y="5262563"/>
          <p14:tracePt t="102854" x="1993900" y="5262563"/>
          <p14:tracePt t="102858" x="1985963" y="5262563"/>
          <p14:tracePt t="102861" x="1985963" y="5270500"/>
          <p14:tracePt t="102865" x="1978025" y="5270500"/>
          <p14:tracePt t="102866" x="1970088" y="5270500"/>
          <p14:tracePt t="102870" x="1962150" y="5270500"/>
          <p14:tracePt t="102878" x="1954213" y="5270500"/>
          <p14:tracePt t="102879" x="1946275" y="5278438"/>
          <p14:tracePt t="102885" x="1938338" y="5278438"/>
          <p14:tracePt t="102891" x="1930400" y="5278438"/>
          <p14:tracePt t="102897" x="1922463" y="5278438"/>
          <p14:tracePt t="102901" x="1912938" y="5278438"/>
          <p14:tracePt t="102906" x="1905000" y="5278438"/>
          <p14:tracePt t="102913" x="1889125" y="5278438"/>
          <p14:tracePt t="102916" x="1881188" y="5278438"/>
          <p14:tracePt t="102918" x="1873250" y="5278438"/>
          <p14:tracePt t="102924" x="1865313" y="5278438"/>
          <p14:tracePt t="102929" x="1857375" y="5278438"/>
          <p14:tracePt t="102932" x="1849438" y="5278438"/>
          <p14:tracePt t="102936" x="1841500" y="5278438"/>
          <p14:tracePt t="102945" x="1833563" y="5278438"/>
          <p14:tracePt t="102958" x="1825625" y="5278438"/>
          <p14:tracePt t="102970" x="1817688" y="5278438"/>
          <p14:tracePt t="102979" x="1809750" y="5278438"/>
          <p14:tracePt t="102996" x="1785938" y="5278438"/>
          <p14:tracePt t="102998" x="1778000" y="5278438"/>
          <p14:tracePt t="103004" x="1770063" y="5278438"/>
          <p14:tracePt t="103011" x="1762125" y="5278438"/>
          <p14:tracePt t="103020" x="1754188" y="5278438"/>
          <p14:tracePt t="103628" x="1762125" y="5278438"/>
          <p14:tracePt t="103636" x="1770063" y="5270500"/>
          <p14:tracePt t="103638" x="1778000" y="5270500"/>
          <p14:tracePt t="103640" x="1778000" y="5262563"/>
          <p14:tracePt t="103642" x="1785938" y="5262563"/>
          <p14:tracePt t="103645" x="1793875" y="5254625"/>
          <p14:tracePt t="103648" x="1809750" y="5238750"/>
          <p14:tracePt t="103650" x="1817688" y="5238750"/>
          <p14:tracePt t="103652" x="1825625" y="5230813"/>
          <p14:tracePt t="103654" x="1833563" y="5222875"/>
          <p14:tracePt t="103656" x="1841500" y="5214938"/>
          <p14:tracePt t="103658" x="1857375" y="5207000"/>
          <p14:tracePt t="103661" x="1865313" y="5199063"/>
          <p14:tracePt t="103663" x="1873250" y="5191125"/>
          <p14:tracePt t="103666" x="1897063" y="5175250"/>
          <p14:tracePt t="103668" x="1912938" y="5167313"/>
          <p14:tracePt t="103670" x="1922463" y="5151438"/>
          <p14:tracePt t="103672" x="1938338" y="5143500"/>
          <p14:tracePt t="103674" x="1946275" y="5135563"/>
          <p14:tracePt t="103679" x="1978025" y="5103813"/>
          <p14:tracePt t="103681" x="1993900" y="5095875"/>
          <p14:tracePt t="103684" x="2025650" y="5064125"/>
          <p14:tracePt t="103686" x="2041525" y="5048250"/>
          <p14:tracePt t="103687" x="2057400" y="5032375"/>
          <p14:tracePt t="103689" x="2073275" y="5016500"/>
          <p14:tracePt t="103691" x="2097088" y="5000625"/>
          <p14:tracePt t="103694" x="2112963" y="4984750"/>
          <p14:tracePt t="103696" x="2136775" y="4959350"/>
          <p14:tracePt t="103697" x="2160588" y="4943475"/>
          <p14:tracePt t="103699" x="2184400" y="4919663"/>
          <p14:tracePt t="103701" x="2208213" y="4903788"/>
          <p14:tracePt t="103703" x="2232025" y="4879975"/>
          <p14:tracePt t="103705" x="2255838" y="4856163"/>
          <p14:tracePt t="103707" x="2281238" y="4840288"/>
          <p14:tracePt t="103710" x="2305050" y="4816475"/>
          <p14:tracePt t="103712" x="2328863" y="4792663"/>
          <p14:tracePt t="103713" x="2352675" y="4776788"/>
          <p14:tracePt t="103715" x="2376488" y="4752975"/>
          <p14:tracePt t="103717" x="2400300" y="4737100"/>
          <p14:tracePt t="103719" x="2416175" y="4713288"/>
          <p14:tracePt t="103721" x="2447925" y="4689475"/>
          <p14:tracePt t="103723" x="2463800" y="4673600"/>
          <p14:tracePt t="103726" x="2487613" y="4657725"/>
          <p14:tracePt t="103727" x="2511425" y="4633913"/>
          <p14:tracePt t="103730" x="2535238" y="4608513"/>
          <p14:tracePt t="103731" x="2566988" y="4584700"/>
          <p14:tracePt t="103733" x="2590800" y="4568825"/>
          <p14:tracePt t="103735" x="2616200" y="4545013"/>
          <p14:tracePt t="103737" x="2640013" y="4521200"/>
          <p14:tracePt t="103739" x="2671763" y="4497388"/>
          <p14:tracePt t="103741" x="2695575" y="4473575"/>
          <p14:tracePt t="103744" x="2719388" y="4449763"/>
          <p14:tracePt t="103746" x="2751138" y="4425950"/>
          <p14:tracePt t="103748" x="2774950" y="4402138"/>
          <p14:tracePt t="103749" x="2806700" y="4370388"/>
          <p14:tracePt t="103751" x="2830513" y="4346575"/>
          <p14:tracePt t="103753" x="2862263" y="4322763"/>
          <p14:tracePt t="103755" x="2886075" y="4298950"/>
          <p14:tracePt t="103757" x="2909888" y="4273550"/>
          <p14:tracePt t="103760" x="2941638" y="4249738"/>
          <p14:tracePt t="103762" x="2967038" y="4225925"/>
          <p14:tracePt t="103764" x="2990850" y="4202113"/>
          <p14:tracePt t="103765" x="3014663" y="4178300"/>
          <p14:tracePt t="103767" x="3038475" y="4154488"/>
          <p14:tracePt t="103769" x="3062288" y="4130675"/>
          <p14:tracePt t="103771" x="3086100" y="4106863"/>
          <p14:tracePt t="103773" x="3109913" y="4083050"/>
          <p14:tracePt t="103776" x="3125788" y="4067175"/>
          <p14:tracePt t="103777" x="3149600" y="4043363"/>
          <p14:tracePt t="103780" x="3165475" y="4019550"/>
          <p14:tracePt t="103781" x="3189288" y="3995738"/>
          <p14:tracePt t="103783" x="3205163" y="3979863"/>
          <p14:tracePt t="103785" x="3228975" y="3956050"/>
          <p14:tracePt t="103787" x="3244850" y="3930650"/>
          <p14:tracePt t="103789" x="3260725" y="3906838"/>
          <p14:tracePt t="103792" x="3276600" y="3890963"/>
          <p14:tracePt t="103794" x="3292475" y="3867150"/>
          <p14:tracePt t="103795" x="3308350" y="3843338"/>
          <p14:tracePt t="103797" x="3325813" y="3827463"/>
          <p14:tracePt t="103799" x="3341688" y="3803650"/>
          <p14:tracePt t="103801" x="3357563" y="3779838"/>
          <p14:tracePt t="103803" x="3365500" y="3763963"/>
          <p14:tracePt t="103805" x="3381375" y="3740150"/>
          <p14:tracePt t="103807" x="3397250" y="3724275"/>
          <p14:tracePt t="103810" x="3405188" y="3708400"/>
          <p14:tracePt t="103811" x="3421063" y="3684588"/>
          <p14:tracePt t="103814" x="3429000" y="3668713"/>
          <p14:tracePt t="103816" x="3444875" y="3652838"/>
          <p14:tracePt t="103817" x="3452813" y="3629025"/>
          <p14:tracePt t="103820" x="3460750" y="3613150"/>
          <p14:tracePt t="103821" x="3476625" y="3595688"/>
          <p14:tracePt t="103823" x="3484563" y="3579813"/>
          <p14:tracePt t="103826" x="3492500" y="3563938"/>
          <p14:tracePt t="103828" x="3500438" y="3548063"/>
          <p14:tracePt t="103830" x="3508375" y="3532188"/>
          <p14:tracePt t="103831" x="3516313" y="3516313"/>
          <p14:tracePt t="103833" x="3524250" y="3500438"/>
          <p14:tracePt t="103835" x="3532188" y="3484563"/>
          <p14:tracePt t="103837" x="3540125" y="3468688"/>
          <p14:tracePt t="103839" x="3548063" y="3452813"/>
          <p14:tracePt t="103841" x="3556000" y="3436938"/>
          <p14:tracePt t="103844" x="3556000" y="3421063"/>
          <p14:tracePt t="103846" x="3563938" y="3405188"/>
          <p14:tracePt t="103848" x="3563938" y="3397250"/>
          <p14:tracePt t="103849" x="3571875" y="3381375"/>
          <p14:tracePt t="103851" x="3579813" y="3365500"/>
          <p14:tracePt t="103853" x="3579813" y="3357563"/>
          <p14:tracePt t="103855" x="3579813" y="3349625"/>
          <p14:tracePt t="103857" x="3587750" y="3333750"/>
          <p14:tracePt t="103860" x="3587750" y="3325813"/>
          <p14:tracePt t="103862" x="3587750" y="3309938"/>
          <p14:tracePt t="103863" x="3595688" y="3302000"/>
          <p14:tracePt t="103865" x="3595688" y="3294063"/>
          <p14:tracePt t="103867" x="3595688" y="3278188"/>
          <p14:tracePt t="103869" x="3603625" y="3270250"/>
          <p14:tracePt t="103871" x="3603625" y="3252788"/>
          <p14:tracePt t="103873" x="3603625" y="3244850"/>
          <p14:tracePt t="103876" x="3603625" y="3228975"/>
          <p14:tracePt t="103878" x="3611563" y="3221038"/>
          <p14:tracePt t="103879" x="3611563" y="3205163"/>
          <p14:tracePt t="103881" x="3611563" y="3189288"/>
          <p14:tracePt t="103883" x="3611563" y="3173413"/>
          <p14:tracePt t="103885" x="3619500" y="3157538"/>
          <p14:tracePt t="103887" x="3619500" y="3141663"/>
          <p14:tracePt t="103889" x="3619500" y="3133725"/>
          <p14:tracePt t="103891" x="3619500" y="3117850"/>
          <p14:tracePt t="103895" x="3619500" y="3101975"/>
          <p14:tracePt t="103896" x="3627438" y="3086100"/>
          <p14:tracePt t="103897" x="3627438" y="3070225"/>
          <p14:tracePt t="103899" x="3627438" y="3062288"/>
          <p14:tracePt t="103901" x="3635375" y="3046413"/>
          <p14:tracePt t="103903" x="3635375" y="3030538"/>
          <p14:tracePt t="103905" x="3643313" y="3014663"/>
          <p14:tracePt t="103907" x="3643313" y="2998788"/>
          <p14:tracePt t="103910" x="3651250" y="2982913"/>
          <p14:tracePt t="103912" x="3660775" y="2967038"/>
          <p14:tracePt t="103913" x="3660775" y="2951163"/>
          <p14:tracePt t="103915" x="3668713" y="2935288"/>
          <p14:tracePt t="103917" x="3668713" y="2927350"/>
          <p14:tracePt t="103919" x="3676650" y="2909888"/>
          <p14:tracePt t="103921" x="3676650" y="2901950"/>
          <p14:tracePt t="103923" x="3684588" y="2886075"/>
          <p14:tracePt t="103926" x="3684588" y="2878138"/>
          <p14:tracePt t="103929" x="3692525" y="2862263"/>
          <p14:tracePt t="103930" x="3692525" y="2854325"/>
          <p14:tracePt t="103931" x="3700463" y="2838450"/>
          <p14:tracePt t="103933" x="3700463" y="2822575"/>
          <p14:tracePt t="103935" x="3708400" y="2814638"/>
          <p14:tracePt t="103937" x="3708400" y="2798763"/>
          <p14:tracePt t="103939" x="3716338" y="2790825"/>
          <p14:tracePt t="103941" x="3724275" y="2774950"/>
          <p14:tracePt t="103945" x="3724275" y="2767013"/>
          <p14:tracePt t="103946" x="3732213" y="2759075"/>
          <p14:tracePt t="103947" x="3740150" y="2743200"/>
          <p14:tracePt t="103950" x="3748088" y="2735263"/>
          <p14:tracePt t="103951" x="3748088" y="2719388"/>
          <p14:tracePt t="103953" x="3756025" y="2711450"/>
          <p14:tracePt t="103955" x="3763963" y="2695575"/>
          <p14:tracePt t="103957" x="3771900" y="2687638"/>
          <p14:tracePt t="103960" x="3771900" y="2671763"/>
          <p14:tracePt t="103962" x="3779838" y="2663825"/>
          <p14:tracePt t="103963" x="3787775" y="2647950"/>
          <p14:tracePt t="103965" x="3795713" y="2640013"/>
          <p14:tracePt t="103967" x="3795713" y="2624138"/>
          <p14:tracePt t="103969" x="3803650" y="2616200"/>
          <p14:tracePt t="103971" x="3811588" y="2608263"/>
          <p14:tracePt t="103973" x="3819525" y="2600325"/>
          <p14:tracePt t="103976" x="3819525" y="2592388"/>
          <p14:tracePt t="103978" x="3827463" y="2584450"/>
          <p14:tracePt t="103979" x="3827463" y="2576513"/>
          <p14:tracePt t="103982" x="3835400" y="2566988"/>
          <p14:tracePt t="103994" x="3851275" y="2527300"/>
          <p14:tracePt t="103996" x="3859213" y="2519363"/>
          <p14:tracePt t="103999" x="3859213" y="2511425"/>
          <p14:tracePt t="104003" x="3867150" y="2503488"/>
          <p14:tracePt t="104007" x="3867150" y="2495550"/>
          <p14:tracePt t="104011" x="3875088" y="2495550"/>
          <p14:tracePt t="104013" x="3875088" y="2487613"/>
          <p14:tracePt t="104019" x="3875088" y="2479675"/>
          <p14:tracePt t="104027" x="3883025" y="2479675"/>
          <p14:tracePt t="104164" x="3883025" y="2487613"/>
          <p14:tracePt t="104179" x="3883025" y="2495550"/>
          <p14:tracePt t="104181" x="3883025" y="2503488"/>
          <p14:tracePt t="104184" x="3883025" y="2519363"/>
          <p14:tracePt t="104186" x="3883025" y="2527300"/>
          <p14:tracePt t="104188" x="3883025" y="2535238"/>
          <p14:tracePt t="104190" x="3883025" y="2543175"/>
          <p14:tracePt t="104192" x="3883025" y="2551113"/>
          <p14:tracePt t="104196" x="3883025" y="2576513"/>
          <p14:tracePt t="104198" x="3883025" y="2584450"/>
          <p14:tracePt t="104200" x="3883025" y="2592388"/>
          <p14:tracePt t="104202" x="3883025" y="2600325"/>
          <p14:tracePt t="104204" x="3875088" y="2616200"/>
          <p14:tracePt t="104206" x="3875088" y="2624138"/>
          <p14:tracePt t="104208" x="3875088" y="2632075"/>
          <p14:tracePt t="104213" x="3867150" y="2647950"/>
          <p14:tracePt t="104214" x="3867150" y="2655888"/>
          <p14:tracePt t="104216" x="3867150" y="2671763"/>
          <p14:tracePt t="104218" x="3867150" y="2679700"/>
          <p14:tracePt t="104220" x="3859213" y="2687638"/>
          <p14:tracePt t="104222" x="3859213" y="2695575"/>
          <p14:tracePt t="104224" x="3851275" y="2703513"/>
          <p14:tracePt t="104230" x="3851275" y="2719388"/>
          <p14:tracePt t="104232" x="3843338" y="2727325"/>
          <p14:tracePt t="104234" x="3843338" y="2735263"/>
          <p14:tracePt t="104236" x="3835400" y="2743200"/>
          <p14:tracePt t="104240" x="3835400" y="2751138"/>
          <p14:tracePt t="104242" x="3827463" y="2751138"/>
          <p14:tracePt t="104245" x="3827463" y="2759075"/>
          <p14:tracePt t="104248" x="3827463" y="2767013"/>
          <p14:tracePt t="104250" x="3819525" y="2767013"/>
          <p14:tracePt t="104254" x="3819525" y="2774950"/>
          <p14:tracePt t="104264" x="3819525" y="2782888"/>
          <p14:tracePt t="104270" x="3811588" y="2782888"/>
          <p14:tracePt t="104300" x="3811588" y="2790825"/>
          <p14:tracePt t="104322" x="3811588" y="2798763"/>
          <p14:tracePt t="104334" x="3803650" y="2806700"/>
          <p14:tracePt t="104345" x="3803650" y="2814638"/>
          <p14:tracePt t="104354" x="3795713" y="2822575"/>
          <p14:tracePt t="104364" x="3795713" y="2830513"/>
          <p14:tracePt t="104374" x="3787775" y="2830513"/>
          <p14:tracePt t="104378" x="3787775" y="2838450"/>
          <p14:tracePt t="104396" x="3787775" y="2846388"/>
          <p14:tracePt t="104402" x="3779838" y="2846388"/>
          <p14:tracePt t="104418" x="3779838" y="2854325"/>
          <p14:tracePt t="104432" x="3771900" y="2854325"/>
          <p14:tracePt t="104445" x="3771900" y="2862263"/>
          <p14:tracePt t="105236" x="3763963" y="2862263"/>
          <p14:tracePt t="105240" x="3763963" y="2870200"/>
          <p14:tracePt t="105243" x="3756025" y="2878138"/>
          <p14:tracePt t="105248" x="3748088" y="2894013"/>
          <p14:tracePt t="105250" x="3740150" y="2901950"/>
          <p14:tracePt t="105252" x="3732213" y="2919413"/>
          <p14:tracePt t="105254" x="3732213" y="2927350"/>
          <p14:tracePt t="105256" x="3724275" y="2935288"/>
          <p14:tracePt t="105258" x="3716338" y="2951163"/>
          <p14:tracePt t="105262" x="3700463" y="2974975"/>
          <p14:tracePt t="105266" x="3684588" y="2998788"/>
          <p14:tracePt t="105268" x="3676650" y="3014663"/>
          <p14:tracePt t="105270" x="3668713" y="3022600"/>
          <p14:tracePt t="105272" x="3651250" y="3038475"/>
          <p14:tracePt t="105274" x="3643313" y="3054350"/>
          <p14:tracePt t="105278" x="3619500" y="3086100"/>
          <p14:tracePt t="105281" x="3611563" y="3101975"/>
          <p14:tracePt t="105284" x="3587750" y="3133725"/>
          <p14:tracePt t="105286" x="3571875" y="3149600"/>
          <p14:tracePt t="105288" x="3556000" y="3173413"/>
          <p14:tracePt t="105290" x="3540125" y="3189288"/>
          <p14:tracePt t="105292" x="3532188" y="3213100"/>
          <p14:tracePt t="105296" x="3500438" y="3252788"/>
          <p14:tracePt t="105298" x="3484563" y="3278188"/>
          <p14:tracePt t="105302" x="3452813" y="3317875"/>
          <p14:tracePt t="105304" x="3444875" y="3333750"/>
          <p14:tracePt t="105305" x="3429000" y="3357563"/>
          <p14:tracePt t="105307" x="3413125" y="3381375"/>
          <p14:tracePt t="105310" x="3397250" y="3405188"/>
          <p14:tracePt t="105312" x="3373438" y="3429000"/>
          <p14:tracePt t="105313" x="3357563" y="3452813"/>
          <p14:tracePt t="105315" x="3341688" y="3468688"/>
          <p14:tracePt t="105317" x="3325813" y="3492500"/>
          <p14:tracePt t="105319" x="3308350" y="3516313"/>
          <p14:tracePt t="105321" x="3292475" y="3540125"/>
          <p14:tracePt t="105323" x="3276600" y="3556000"/>
          <p14:tracePt t="105327" x="3260725" y="3579813"/>
          <p14:tracePt t="105327" x="3244850" y="3605213"/>
          <p14:tracePt t="105330" x="3228975" y="3621088"/>
          <p14:tracePt t="105331" x="3213100" y="3636963"/>
          <p14:tracePt t="105333" x="3197225" y="3660775"/>
          <p14:tracePt t="105335" x="3181350" y="3676650"/>
          <p14:tracePt t="105337" x="3173413" y="3692525"/>
          <p14:tracePt t="105339" x="3157538" y="3716338"/>
          <p14:tracePt t="105341" x="3149600" y="3732213"/>
          <p14:tracePt t="105344" x="3133725" y="3748088"/>
          <p14:tracePt t="105346" x="3125788" y="3763963"/>
          <p14:tracePt t="105348" x="3109913" y="3779838"/>
          <p14:tracePt t="105349" x="3094038" y="3795713"/>
          <p14:tracePt t="105351" x="3086100" y="3811588"/>
          <p14:tracePt t="105353" x="3070225" y="3827463"/>
          <p14:tracePt t="105355" x="3062288" y="3843338"/>
          <p14:tracePt t="105357" x="3054350" y="3859213"/>
          <p14:tracePt t="105360" x="3038475" y="3875088"/>
          <p14:tracePt t="105361" x="3030538" y="3890963"/>
          <p14:tracePt t="105363" x="3022600" y="3906838"/>
          <p14:tracePt t="105365" x="3006725" y="3922713"/>
          <p14:tracePt t="105367" x="2998788" y="3938588"/>
          <p14:tracePt t="105369" x="2990850" y="3956050"/>
          <p14:tracePt t="105371" x="2974975" y="3971925"/>
          <p14:tracePt t="105373" x="2967038" y="3987800"/>
          <p14:tracePt t="105376" x="2957513" y="3995738"/>
          <p14:tracePt t="105378" x="2949575" y="4011613"/>
          <p14:tracePt t="105380" x="2933700" y="4027488"/>
          <p14:tracePt t="105381" x="2925763" y="4043363"/>
          <p14:tracePt t="105383" x="2909888" y="4059238"/>
          <p14:tracePt t="105385" x="2901950" y="4075113"/>
          <p14:tracePt t="105387" x="2886075" y="4090988"/>
          <p14:tracePt t="105389" x="2878138" y="4106863"/>
          <p14:tracePt t="105392" x="2870200" y="4122738"/>
          <p14:tracePt t="105394" x="2862263" y="4130675"/>
          <p14:tracePt t="105395" x="2846388" y="4146550"/>
          <p14:tracePt t="105397" x="2838450" y="4162425"/>
          <p14:tracePt t="105399" x="2830513" y="4178300"/>
          <p14:tracePt t="105401" x="2822575" y="4186238"/>
          <p14:tracePt t="105403" x="2806700" y="4202113"/>
          <p14:tracePt t="105405" x="2798763" y="4217988"/>
          <p14:tracePt t="105407" x="2790825" y="4225925"/>
          <p14:tracePt t="105409" x="2782888" y="4241800"/>
          <p14:tracePt t="105412" x="2774950" y="4257675"/>
          <p14:tracePt t="105414" x="2767013" y="4265613"/>
          <p14:tracePt t="105415" x="2759075" y="4281488"/>
          <p14:tracePt t="105417" x="2751138" y="4291013"/>
          <p14:tracePt t="105419" x="2743200" y="4306888"/>
          <p14:tracePt t="105421" x="2735263" y="4322763"/>
          <p14:tracePt t="105423" x="2727325" y="4330700"/>
          <p14:tracePt t="105427" x="2719388" y="4346575"/>
          <p14:tracePt t="105427" x="2711450" y="4354513"/>
          <p14:tracePt t="105429" x="2703513" y="4370388"/>
          <p14:tracePt t="105431" x="2695575" y="4386263"/>
          <p14:tracePt t="105433" x="2687638" y="4394200"/>
          <p14:tracePt t="105435" x="2679700" y="4402138"/>
          <p14:tracePt t="105437" x="2671763" y="4418013"/>
          <p14:tracePt t="105439" x="2663825" y="4425950"/>
          <p14:tracePt t="105441" x="2655888" y="4441825"/>
          <p14:tracePt t="105444" x="2647950" y="4449763"/>
          <p14:tracePt t="105446" x="2640013" y="4465638"/>
          <p14:tracePt t="105448" x="2632075" y="4473575"/>
          <p14:tracePt t="105449" x="2624138" y="4481513"/>
          <p14:tracePt t="105451" x="2616200" y="4497388"/>
          <p14:tracePt t="105453" x="2606675" y="4505325"/>
          <p14:tracePt t="105455" x="2598738" y="4521200"/>
          <p14:tracePt t="105457" x="2590800" y="4529138"/>
          <p14:tracePt t="105460" x="2582863" y="4545013"/>
          <p14:tracePt t="105462" x="2574925" y="4552950"/>
          <p14:tracePt t="105464" x="2566988" y="4560888"/>
          <p14:tracePt t="105465" x="2559050" y="4568825"/>
          <p14:tracePt t="105467" x="2543175" y="4584700"/>
          <p14:tracePt t="105469" x="2535238" y="4592638"/>
          <p14:tracePt t="105471" x="2527300" y="4600575"/>
          <p14:tracePt t="105473" x="2519363" y="4608513"/>
          <p14:tracePt t="105476" x="2511425" y="4616450"/>
          <p14:tracePt t="105477" x="2503488" y="4633913"/>
          <p14:tracePt t="105479" x="2495550" y="4641850"/>
          <p14:tracePt t="105481" x="2487613" y="4649788"/>
          <p14:tracePt t="105483" x="2479675" y="4657725"/>
          <p14:tracePt t="105485" x="2471738" y="4665663"/>
          <p14:tracePt t="105487" x="2463800" y="4673600"/>
          <p14:tracePt t="105489" x="2455863" y="4681538"/>
          <p14:tracePt t="105491" x="2447925" y="4689475"/>
          <p14:tracePt t="105494" x="2439988" y="4697413"/>
          <p14:tracePt t="105496" x="2432050" y="4705350"/>
          <p14:tracePt t="105498" x="2424113" y="4713288"/>
          <p14:tracePt t="105499" x="2416175" y="4721225"/>
          <p14:tracePt t="105501" x="2408238" y="4729163"/>
          <p14:tracePt t="105503" x="2408238" y="4737100"/>
          <p14:tracePt t="105505" x="2400300" y="4745038"/>
          <p14:tracePt t="105507" x="2392363" y="4752975"/>
          <p14:tracePt t="105510" x="2384425" y="4760913"/>
          <p14:tracePt t="105512" x="2376488" y="4768850"/>
          <p14:tracePt t="105514" x="2368550" y="4776788"/>
          <p14:tracePt t="105515" x="2368550" y="4784725"/>
          <p14:tracePt t="105517" x="2360613" y="4784725"/>
          <p14:tracePt t="105519" x="2352675" y="4792663"/>
          <p14:tracePt t="105521" x="2344738" y="4800600"/>
          <p14:tracePt t="105524" x="2344738" y="4808538"/>
          <p14:tracePt t="105527" x="2336800" y="4816475"/>
          <p14:tracePt t="105528" x="2328863" y="4824413"/>
          <p14:tracePt t="105531" x="2320925" y="4832350"/>
          <p14:tracePt t="105533" x="2320925" y="4840288"/>
          <p14:tracePt t="105535" x="2312988" y="4848225"/>
          <p14:tracePt t="105537" x="2305050" y="4856163"/>
          <p14:tracePt t="105541" x="2297113" y="4864100"/>
          <p14:tracePt t="105544" x="2297113" y="4872038"/>
          <p14:tracePt t="105545" x="2289175" y="4879975"/>
          <p14:tracePt t="105549" x="2281238" y="4887913"/>
          <p14:tracePt t="105551" x="2273300" y="4895850"/>
          <p14:tracePt t="105553" x="2273300" y="4903788"/>
          <p14:tracePt t="105555" x="2265363" y="4903788"/>
          <p14:tracePt t="105557" x="2265363" y="4911725"/>
          <p14:tracePt t="105560" x="2255838" y="4919663"/>
          <p14:tracePt t="105562" x="2247900" y="4927600"/>
          <p14:tracePt t="105565" x="2239963" y="4935538"/>
          <p14:tracePt t="105567" x="2239963" y="4943475"/>
          <p14:tracePt t="105569" x="2232025" y="4951413"/>
          <p14:tracePt t="105571" x="2224088" y="4959350"/>
          <p14:tracePt t="105577" x="2216150" y="4967288"/>
          <p14:tracePt t="105578" x="2208213" y="4976813"/>
          <p14:tracePt t="105581" x="2200275" y="4984750"/>
          <p14:tracePt t="105583" x="2192338" y="4992688"/>
          <p14:tracePt t="105585" x="2192338" y="5000625"/>
          <p14:tracePt t="105587" x="2184400" y="5008563"/>
          <p14:tracePt t="105591" x="2176463" y="5016500"/>
          <p14:tracePt t="105594" x="2168525" y="5024438"/>
          <p14:tracePt t="105595" x="2168525" y="5032375"/>
          <p14:tracePt t="105597" x="2160588" y="5032375"/>
          <p14:tracePt t="105599" x="2160588" y="5040313"/>
          <p14:tracePt t="105601" x="2152650" y="5048250"/>
          <p14:tracePt t="105605" x="2144713" y="5056188"/>
          <p14:tracePt t="105607" x="2144713" y="5064125"/>
          <p14:tracePt t="105610" x="2136775" y="5064125"/>
          <p14:tracePt t="105613" x="2136775" y="5072063"/>
          <p14:tracePt t="105613" x="2128838" y="5072063"/>
          <p14:tracePt t="105615" x="2128838" y="5080000"/>
          <p14:tracePt t="105617" x="2128838" y="5087938"/>
          <p14:tracePt t="105619" x="2120900" y="5087938"/>
          <p14:tracePt t="105621" x="2120900" y="5095875"/>
          <p14:tracePt t="105623" x="2112963" y="5095875"/>
          <p14:tracePt t="105627" x="2112963" y="5103813"/>
          <p14:tracePt t="105629" x="2105025" y="5111750"/>
          <p14:tracePt t="105633" x="2105025" y="5119688"/>
          <p14:tracePt t="105637" x="2097088" y="5127625"/>
          <p14:tracePt t="105642" x="2097088" y="5135563"/>
          <p14:tracePt t="105644" x="2089150" y="5135563"/>
          <p14:tracePt t="105646" x="2089150" y="5143500"/>
          <p14:tracePt t="105651" x="2089150" y="5151438"/>
          <p14:tracePt t="105653" x="2081213" y="5151438"/>
          <p14:tracePt t="105655" x="2081213" y="5159375"/>
          <p14:tracePt t="105661" x="2081213" y="5167313"/>
          <p14:tracePt t="105665" x="2073275" y="5167313"/>
          <p14:tracePt t="105669" x="2073275" y="5175250"/>
          <p14:tracePt t="105681" x="2073275" y="5183188"/>
          <p14:tracePt t="105685" x="2065338" y="5183188"/>
          <p14:tracePt t="105711" x="2065338" y="5191125"/>
          <p14:tracePt t="105811" x="2065338" y="5199063"/>
          <p14:tracePt t="105958" x="2065338" y="5191125"/>
          <p14:tracePt t="105968" x="2065338" y="5183188"/>
          <p14:tracePt t="105972" x="2073275" y="5183188"/>
          <p14:tracePt t="105978" x="2073275" y="5175250"/>
          <p14:tracePt t="105998" x="2081213" y="5151438"/>
          <p14:tracePt t="106002" x="2081213" y="5143500"/>
          <p14:tracePt t="106008" x="2089150" y="5135563"/>
          <p14:tracePt t="106014" x="2089150" y="5127625"/>
          <p14:tracePt t="106018" x="2089150" y="5119688"/>
          <p14:tracePt t="106022" x="2089150" y="5111750"/>
          <p14:tracePt t="106024" x="2097088" y="5111750"/>
          <p14:tracePt t="106027" x="2097088" y="5103813"/>
          <p14:tracePt t="106031" x="2097088" y="5095875"/>
          <p14:tracePt t="106034" x="2097088" y="5087938"/>
          <p14:tracePt t="106036" x="2105025" y="5087938"/>
          <p14:tracePt t="106038" x="2105025" y="5080000"/>
          <p14:tracePt t="106040" x="2105025" y="5072063"/>
          <p14:tracePt t="106042" x="2105025" y="5064125"/>
          <p14:tracePt t="106045" x="2112963" y="5056188"/>
          <p14:tracePt t="106048" x="2112963" y="5048250"/>
          <p14:tracePt t="106050" x="2112963" y="5040313"/>
          <p14:tracePt t="106052" x="2120900" y="5032375"/>
          <p14:tracePt t="106054" x="2120900" y="5024438"/>
          <p14:tracePt t="106056" x="2120900" y="5016500"/>
          <p14:tracePt t="106058" x="2128838" y="5008563"/>
          <p14:tracePt t="106063" x="2128838" y="4992688"/>
          <p14:tracePt t="106065" x="2136775" y="4984750"/>
          <p14:tracePt t="106066" x="2136775" y="4976813"/>
          <p14:tracePt t="106068" x="2136775" y="4967288"/>
          <p14:tracePt t="106070" x="2144713" y="4959350"/>
          <p14:tracePt t="106072" x="2144713" y="4951413"/>
          <p14:tracePt t="106074" x="2152650" y="4935538"/>
          <p14:tracePt t="106079" x="2160588" y="4919663"/>
          <p14:tracePt t="106082" x="2168525" y="4895850"/>
          <p14:tracePt t="106084" x="2176463" y="4879975"/>
          <p14:tracePt t="106086" x="2176463" y="4872038"/>
          <p14:tracePt t="106088" x="2184400" y="4856163"/>
          <p14:tracePt t="106090" x="2192338" y="4840288"/>
          <p14:tracePt t="106092" x="2200275" y="4824413"/>
          <p14:tracePt t="106096" x="2216150" y="4800600"/>
          <p14:tracePt t="106100" x="2239963" y="4760913"/>
          <p14:tracePt t="106102" x="2247900" y="4745038"/>
          <p14:tracePt t="106104" x="2265363" y="4721225"/>
          <p14:tracePt t="106106" x="2281238" y="4705350"/>
          <p14:tracePt t="106108" x="2289175" y="4689475"/>
          <p14:tracePt t="106112" x="2305050" y="4665663"/>
          <p14:tracePt t="106115" x="2336800" y="4633913"/>
          <p14:tracePt t="106117" x="2352675" y="4608513"/>
          <p14:tracePt t="106119" x="2376488" y="4592638"/>
          <p14:tracePt t="106120" x="2392363" y="4568825"/>
          <p14:tracePt t="106122" x="2408238" y="4552950"/>
          <p14:tracePt t="106124" x="2424113" y="4529138"/>
          <p14:tracePt t="106129" x="2463800" y="4489450"/>
          <p14:tracePt t="106130" x="2479675" y="4465638"/>
          <p14:tracePt t="106134" x="2527300" y="4425950"/>
          <p14:tracePt t="106136" x="2543175" y="4402138"/>
          <p14:tracePt t="106138" x="2566988" y="4378325"/>
          <p14:tracePt t="106140" x="2582863" y="4354513"/>
          <p14:tracePt t="106142" x="2606675" y="4330700"/>
          <p14:tracePt t="106146" x="2647950" y="4291013"/>
          <p14:tracePt t="106148" x="2663825" y="4265613"/>
          <p14:tracePt t="106149" x="2687638" y="4249738"/>
          <p14:tracePt t="106151" x="2703513" y="4225925"/>
          <p14:tracePt t="106153" x="2727325" y="4202113"/>
          <p14:tracePt t="106155" x="2743200" y="4186238"/>
          <p14:tracePt t="106157" x="2767013" y="4162425"/>
          <p14:tracePt t="106160" x="2790825" y="4146550"/>
          <p14:tracePt t="106162" x="2806700" y="4122738"/>
          <p14:tracePt t="106163" x="2830513" y="4106863"/>
          <p14:tracePt t="106166" x="2846388" y="4090988"/>
          <p14:tracePt t="106167" x="2870200" y="4067175"/>
          <p14:tracePt t="106169" x="2886075" y="4043363"/>
          <p14:tracePt t="106171" x="2909888" y="4027488"/>
          <p14:tracePt t="106173" x="2925763" y="4003675"/>
          <p14:tracePt t="106177" x="2941638" y="3987800"/>
          <p14:tracePt t="106177" x="2967038" y="3963988"/>
          <p14:tracePt t="106180" x="2982913" y="3938588"/>
          <p14:tracePt t="106181" x="2998788" y="3922713"/>
          <p14:tracePt t="106183" x="3022600" y="3898900"/>
          <p14:tracePt t="106185" x="3038475" y="3883025"/>
          <p14:tracePt t="106187" x="3054350" y="3859213"/>
          <p14:tracePt t="106189" x="3070225" y="3843338"/>
          <p14:tracePt t="106191" x="3086100" y="3819525"/>
          <p14:tracePt t="106194" x="3101975" y="3803650"/>
          <p14:tracePt t="106196" x="3117850" y="3787775"/>
          <p14:tracePt t="106198" x="3133725" y="3771900"/>
          <p14:tracePt t="106199" x="3141663" y="3756025"/>
          <p14:tracePt t="106201" x="3157538" y="3732213"/>
          <p14:tracePt t="106203" x="3173413" y="3716338"/>
          <p14:tracePt t="106205" x="3189288" y="3700463"/>
          <p14:tracePt t="106207" x="3197225" y="3684588"/>
          <p14:tracePt t="106210" x="3213100" y="3668713"/>
          <p14:tracePt t="106211" x="3221038" y="3652838"/>
          <p14:tracePt t="106214" x="3236913" y="3636963"/>
          <p14:tracePt t="106215" x="3244850" y="3621088"/>
          <p14:tracePt t="106217" x="3260725" y="3595688"/>
          <p14:tracePt t="106219" x="3268663" y="3579813"/>
          <p14:tracePt t="106221" x="3276600" y="3563938"/>
          <p14:tracePt t="106223" x="3284538" y="3540125"/>
          <p14:tracePt t="106226" x="3300413" y="3524250"/>
          <p14:tracePt t="106228" x="3308350" y="3508375"/>
          <p14:tracePt t="106230" x="3325813" y="3492500"/>
          <p14:tracePt t="106231" x="3333750" y="3476625"/>
          <p14:tracePt t="106233" x="3341688" y="3460750"/>
          <p14:tracePt t="106235" x="3357563" y="3436938"/>
          <p14:tracePt t="106237" x="3365500" y="3421063"/>
          <p14:tracePt t="106239" x="3373438" y="3405188"/>
          <p14:tracePt t="106241" x="3389313" y="3381375"/>
          <p14:tracePt t="106244" x="3397250" y="3365500"/>
          <p14:tracePt t="106246" x="3405188" y="3349625"/>
          <p14:tracePt t="106248" x="3413125" y="3333750"/>
          <p14:tracePt t="106249" x="3421063" y="3317875"/>
          <p14:tracePt t="106251" x="3429000" y="3302000"/>
          <p14:tracePt t="106253" x="3436938" y="3286125"/>
          <p14:tracePt t="106255" x="3444875" y="3270250"/>
          <p14:tracePt t="106257" x="3452813" y="3252788"/>
          <p14:tracePt t="106260" x="3460750" y="3236913"/>
          <p14:tracePt t="106261" x="3468688" y="3221038"/>
          <p14:tracePt t="106264" x="3476625" y="3205163"/>
          <p14:tracePt t="106265" x="3476625" y="3189288"/>
          <p14:tracePt t="106267" x="3484563" y="3173413"/>
          <p14:tracePt t="106269" x="3492500" y="3165475"/>
          <p14:tracePt t="106271" x="3500438" y="3149600"/>
          <p14:tracePt t="106273" x="3500438" y="3133725"/>
          <p14:tracePt t="106277" x="3508375" y="3125788"/>
          <p14:tracePt t="106278" x="3516313" y="3109913"/>
          <p14:tracePt t="106280" x="3524250" y="3094038"/>
          <p14:tracePt t="106281" x="3532188" y="3086100"/>
          <p14:tracePt t="106283" x="3532188" y="3070225"/>
          <p14:tracePt t="106285" x="3540125" y="3062288"/>
          <p14:tracePt t="106287" x="3548063" y="3046413"/>
          <p14:tracePt t="106289" x="3548063" y="3038475"/>
          <p14:tracePt t="106291" x="3556000" y="3030538"/>
          <p14:tracePt t="106294" x="3563938" y="3014663"/>
          <p14:tracePt t="106296" x="3571875" y="3006725"/>
          <p14:tracePt t="106298" x="3571875" y="2998788"/>
          <p14:tracePt t="106299" x="3579813" y="2982913"/>
          <p14:tracePt t="106301" x="3587750" y="2974975"/>
          <p14:tracePt t="106303" x="3595688" y="2967038"/>
          <p14:tracePt t="106305" x="3595688" y="2959100"/>
          <p14:tracePt t="106307" x="3603625" y="2943225"/>
          <p14:tracePt t="106310" x="3611563" y="2935288"/>
          <p14:tracePt t="106312" x="3611563" y="2927350"/>
          <p14:tracePt t="106314" x="3619500" y="2919413"/>
          <p14:tracePt t="106315" x="3627438" y="2909888"/>
          <p14:tracePt t="106317" x="3627438" y="2894013"/>
          <p14:tracePt t="106319" x="3635375" y="2886075"/>
          <p14:tracePt t="106321" x="3643313" y="2878138"/>
          <p14:tracePt t="106323" x="3643313" y="2870200"/>
          <p14:tracePt t="106327" x="3651250" y="2862263"/>
          <p14:tracePt t="106328" x="3660775" y="2854325"/>
          <p14:tracePt t="106330" x="3660775" y="2846388"/>
          <p14:tracePt t="106331" x="3668713" y="2838450"/>
          <p14:tracePt t="106333" x="3668713" y="2830513"/>
          <p14:tracePt t="106335" x="3676650" y="2822575"/>
          <p14:tracePt t="106337" x="3676650" y="2814638"/>
          <p14:tracePt t="106339" x="3684588" y="2814638"/>
          <p14:tracePt t="106341" x="3684588" y="2806700"/>
          <p14:tracePt t="106344" x="3692525" y="2798763"/>
          <p14:tracePt t="106346" x="3692525" y="2790825"/>
          <p14:tracePt t="106347" x="3700463" y="2790825"/>
          <p14:tracePt t="106349" x="3708400" y="2782888"/>
          <p14:tracePt t="106351" x="3708400" y="2774950"/>
          <p14:tracePt t="106353" x="3716338" y="2767013"/>
          <p14:tracePt t="106355" x="3716338" y="2759075"/>
          <p14:tracePt t="106357" x="3724275" y="2759075"/>
          <p14:tracePt t="106360" x="3724275" y="2751138"/>
          <p14:tracePt t="106362" x="3732213" y="2743200"/>
          <p14:tracePt t="106363" x="3740150" y="2735263"/>
          <p14:tracePt t="106365" x="3740150" y="2727325"/>
          <p14:tracePt t="106367" x="3748088" y="2727325"/>
          <p14:tracePt t="106369" x="3748088" y="2719388"/>
          <p14:tracePt t="106371" x="3748088" y="2711450"/>
          <p14:tracePt t="106373" x="3756025" y="2711450"/>
          <p14:tracePt t="106377" x="3756025" y="2703513"/>
          <p14:tracePt t="106378" x="3763963" y="2695575"/>
          <p14:tracePt t="106381" x="3763963" y="2687638"/>
          <p14:tracePt t="106383" x="3771900" y="2679700"/>
          <p14:tracePt t="106387" x="3779838" y="2671763"/>
          <p14:tracePt t="106391" x="3779838" y="2663825"/>
          <p14:tracePt t="106395" x="3787775" y="2655888"/>
          <p14:tracePt t="106397" x="3795713" y="2647950"/>
          <p14:tracePt t="106401" x="3795713" y="2640013"/>
          <p14:tracePt t="106403" x="3803650" y="2632075"/>
          <p14:tracePt t="106407" x="3803650" y="2624138"/>
          <p14:tracePt t="106410" x="3811588" y="2624138"/>
          <p14:tracePt t="106411" x="3811588" y="2616200"/>
          <p14:tracePt t="106415" x="3819525" y="2616200"/>
          <p14:tracePt t="106417" x="3819525" y="2608263"/>
          <p14:tracePt t="106421" x="3819525" y="2600325"/>
          <p14:tracePt t="106423" x="3827463" y="2600325"/>
          <p14:tracePt t="106426" x="3827463" y="2592388"/>
          <p14:tracePt t="106431" x="3827463" y="2584450"/>
          <p14:tracePt t="106433" x="3835400" y="2584450"/>
          <p14:tracePt t="106437" x="3835400" y="2576513"/>
          <p14:tracePt t="106444" x="3843338" y="2576513"/>
          <p14:tracePt t="106445" x="3843338" y="2566988"/>
          <p14:tracePt t="106455" x="3843338" y="2559050"/>
          <p14:tracePt t="106661" x="3843338" y="2566988"/>
          <p14:tracePt t="106670" x="3843338" y="2576513"/>
          <p14:tracePt t="106679" x="3843338" y="2584450"/>
          <p14:tracePt t="106684" x="3843338" y="2592388"/>
          <p14:tracePt t="106688" x="3835400" y="2592388"/>
          <p14:tracePt t="106706" x="3835400" y="2600325"/>
          <p14:tracePt t="106722" x="3835400" y="2608263"/>
          <p14:tracePt t="106740" x="3835400" y="2616200"/>
          <p14:tracePt t="106742" x="3827463" y="2616200"/>
          <p14:tracePt t="106754" x="3827463" y="2624138"/>
          <p14:tracePt t="106764" x="3827463" y="2632075"/>
          <p14:tracePt t="106774" x="3819525" y="2640013"/>
          <p14:tracePt t="106782" x="3819525" y="2647950"/>
          <p14:tracePt t="106788" x="3819525" y="2655888"/>
          <p14:tracePt t="106792" x="3811588" y="2663825"/>
          <p14:tracePt t="106795" x="3811588" y="2671763"/>
          <p14:tracePt t="106798" x="3811588" y="2679700"/>
          <p14:tracePt t="106800" x="3803650" y="2687638"/>
          <p14:tracePt t="106804" x="3803650" y="2695575"/>
          <p14:tracePt t="106806" x="3795713" y="2703513"/>
          <p14:tracePt t="106808" x="3795713" y="2711450"/>
          <p14:tracePt t="106813" x="3787775" y="2727325"/>
          <p14:tracePt t="106815" x="3787775" y="2735263"/>
          <p14:tracePt t="106816" x="3779838" y="2735263"/>
          <p14:tracePt t="106818" x="3779838" y="2743200"/>
          <p14:tracePt t="106820" x="3771900" y="2751138"/>
          <p14:tracePt t="106822" x="3771900" y="2759075"/>
          <p14:tracePt t="106824" x="3763963" y="2767013"/>
          <p14:tracePt t="106831" x="3748088" y="2798763"/>
          <p14:tracePt t="106832" x="3748088" y="2814638"/>
          <p14:tracePt t="106834" x="3740150" y="2822575"/>
          <p14:tracePt t="106836" x="3732213" y="2830513"/>
          <p14:tracePt t="106838" x="3724275" y="2838450"/>
          <p14:tracePt t="106840" x="3716338" y="2854325"/>
          <p14:tracePt t="106842" x="3708400" y="2870200"/>
          <p14:tracePt t="106846" x="3692525" y="2894013"/>
          <p14:tracePt t="106850" x="3676650" y="2919413"/>
          <p14:tracePt t="106852" x="3676650" y="2935288"/>
          <p14:tracePt t="106854" x="3668713" y="2943225"/>
          <p14:tracePt t="106856" x="3660775" y="2959100"/>
          <p14:tracePt t="106858" x="3651250" y="2967038"/>
          <p14:tracePt t="106860" x="3643313" y="2982913"/>
          <p14:tracePt t="106863" x="3635375" y="2998788"/>
          <p14:tracePt t="106866" x="3619500" y="3022600"/>
          <p14:tracePt t="106867" x="3611563" y="3038475"/>
          <p14:tracePt t="106869" x="3603625" y="3054350"/>
          <p14:tracePt t="106871" x="3595688" y="3070225"/>
          <p14:tracePt t="106873" x="3587750" y="3086100"/>
          <p14:tracePt t="106876" x="3579813" y="3094038"/>
          <p14:tracePt t="106877" x="3571875" y="3109913"/>
          <p14:tracePt t="106879" x="3563938" y="3125788"/>
          <p14:tracePt t="106881" x="3556000" y="3141663"/>
          <p14:tracePt t="106883" x="3556000" y="3157538"/>
          <p14:tracePt t="106885" x="3540125" y="3165475"/>
          <p14:tracePt t="106887" x="3532188" y="3181350"/>
          <p14:tracePt t="106889" x="3524250" y="3197225"/>
          <p14:tracePt t="106891" x="3516313" y="3213100"/>
          <p14:tracePt t="106894" x="3508375" y="3228975"/>
          <p14:tracePt t="106896" x="3500438" y="3244850"/>
          <p14:tracePt t="106897" x="3492500" y="3262313"/>
          <p14:tracePt t="106899" x="3484563" y="3270250"/>
          <p14:tracePt t="106901" x="3476625" y="3286125"/>
          <p14:tracePt t="106903" x="3468688" y="3302000"/>
          <p14:tracePt t="106905" x="3460750" y="3317875"/>
          <p14:tracePt t="106907" x="3452813" y="3333750"/>
          <p14:tracePt t="106910" x="3444875" y="3349625"/>
          <p14:tracePt t="106912" x="3436938" y="3365500"/>
          <p14:tracePt t="106914" x="3429000" y="3373438"/>
          <p14:tracePt t="106915" x="3421063" y="3389313"/>
          <p14:tracePt t="106917" x="3413125" y="3405188"/>
          <p14:tracePt t="106920" x="3405188" y="3421063"/>
          <p14:tracePt t="106921" x="3397250" y="3436938"/>
          <p14:tracePt t="106923" x="3389313" y="3444875"/>
          <p14:tracePt t="106926" x="3381375" y="3460750"/>
          <p14:tracePt t="106928" x="3373438" y="3476625"/>
          <p14:tracePt t="106930" x="3365500" y="3484563"/>
          <p14:tracePt t="106931" x="3357563" y="3500438"/>
          <p14:tracePt t="106933" x="3349625" y="3516313"/>
          <p14:tracePt t="106935" x="3341688" y="3524250"/>
          <p14:tracePt t="106937" x="3333750" y="3540125"/>
          <p14:tracePt t="106939" x="3325813" y="3548063"/>
          <p14:tracePt t="106941" x="3308350" y="3563938"/>
          <p14:tracePt t="106944" x="3300413" y="3571875"/>
          <p14:tracePt t="106946" x="3292475" y="3587750"/>
          <p14:tracePt t="106948" x="3284538" y="3605213"/>
          <p14:tracePt t="106949" x="3276600" y="3613150"/>
          <p14:tracePt t="106951" x="3268663" y="3629025"/>
          <p14:tracePt t="106953" x="3252788" y="3644900"/>
          <p14:tracePt t="106955" x="3244850" y="3652838"/>
          <p14:tracePt t="106957" x="3236913" y="3668713"/>
          <p14:tracePt t="106960" x="3228975" y="3684588"/>
          <p14:tracePt t="106961" x="3221038" y="3692525"/>
          <p14:tracePt t="106963" x="3213100" y="3708400"/>
          <p14:tracePt t="106965" x="3197225" y="3724275"/>
          <p14:tracePt t="106967" x="3189288" y="3732213"/>
          <p14:tracePt t="106969" x="3181350" y="3748088"/>
          <p14:tracePt t="106971" x="3173413" y="3756025"/>
          <p14:tracePt t="106974" x="3165475" y="3771900"/>
          <p14:tracePt t="106977" x="3157538" y="3779838"/>
          <p14:tracePt t="106978" x="3149600" y="3795713"/>
          <p14:tracePt t="106980" x="3133725" y="3803650"/>
          <p14:tracePt t="106995" x="3078163" y="3898900"/>
          <p14:tracePt t="106995" x="3070225" y="3906838"/>
          <p14:tracePt t="106997" x="3062288" y="3922713"/>
          <p14:tracePt t="106999" x="3054350" y="3938588"/>
          <p14:tracePt t="107001" x="3054350" y="3948113"/>
          <p14:tracePt t="107003" x="3046413" y="3963988"/>
          <p14:tracePt t="107005" x="3038475" y="3971925"/>
          <p14:tracePt t="107007" x="3030538" y="3979863"/>
          <p14:tracePt t="107010" x="3030538" y="3987800"/>
          <p14:tracePt t="107012" x="3022600" y="4003675"/>
          <p14:tracePt t="107014" x="3014663" y="4011613"/>
          <p14:tracePt t="107015" x="3014663" y="4019550"/>
          <p14:tracePt t="107017" x="3006725" y="4027488"/>
          <p14:tracePt t="107019" x="3006725" y="4035425"/>
          <p14:tracePt t="107021" x="2998788" y="4051300"/>
          <p14:tracePt t="107023" x="2990850" y="4059238"/>
          <p14:tracePt t="107026" x="2990850" y="4067175"/>
          <p14:tracePt t="107028" x="2990850" y="4075113"/>
          <p14:tracePt t="107030" x="2982913" y="4083050"/>
          <p14:tracePt t="107031" x="2982913" y="4090988"/>
          <p14:tracePt t="107033" x="2982913" y="4098925"/>
          <p14:tracePt t="107035" x="2974975" y="4106863"/>
          <p14:tracePt t="107037" x="2974975" y="4114800"/>
          <p14:tracePt t="107039" x="2967038" y="4122738"/>
          <p14:tracePt t="107041" x="2967038" y="4130675"/>
          <p14:tracePt t="107045" x="2957513" y="4138613"/>
          <p14:tracePt t="107047" x="2957513" y="4146550"/>
          <p14:tracePt t="107049" x="2949575" y="4154488"/>
          <p14:tracePt t="107051" x="2949575" y="4162425"/>
          <p14:tracePt t="107053" x="2949575" y="4170363"/>
          <p14:tracePt t="107055" x="2941638" y="4170363"/>
          <p14:tracePt t="107057" x="2941638" y="4178300"/>
          <p14:tracePt t="107060" x="2941638" y="4186238"/>
          <p14:tracePt t="107062" x="2933700" y="4194175"/>
          <p14:tracePt t="107063" x="2933700" y="4202113"/>
          <p14:tracePt t="107065" x="2925763" y="4202113"/>
          <p14:tracePt t="107067" x="2925763" y="4210050"/>
          <p14:tracePt t="107069" x="2917825" y="4217988"/>
          <p14:tracePt t="107071" x="2917825" y="4225925"/>
          <p14:tracePt t="107073" x="2909888" y="4233863"/>
          <p14:tracePt t="107077" x="2909888" y="4241800"/>
          <p14:tracePt t="107079" x="2901950" y="4249738"/>
          <p14:tracePt t="107081" x="2894013" y="4257675"/>
          <p14:tracePt t="107083" x="2894013" y="4265613"/>
          <p14:tracePt t="107085" x="2886075" y="4273550"/>
          <p14:tracePt t="107087" x="2878138" y="4281488"/>
          <p14:tracePt t="107089" x="2878138" y="4291013"/>
          <p14:tracePt t="107091" x="2870200" y="4306888"/>
          <p14:tracePt t="107094" x="2862263" y="4314825"/>
          <p14:tracePt t="107097" x="2862263" y="4322763"/>
          <p14:tracePt t="107097" x="2854325" y="4330700"/>
          <p14:tracePt t="107099" x="2846388" y="4338638"/>
          <p14:tracePt t="107101" x="2838450" y="4354513"/>
          <p14:tracePt t="107103" x="2838450" y="4362450"/>
          <p14:tracePt t="107105" x="2830513" y="4378325"/>
          <p14:tracePt t="107107" x="2822575" y="4386263"/>
          <p14:tracePt t="107110" x="2814638" y="4402138"/>
          <p14:tracePt t="107112" x="2806700" y="4410075"/>
          <p14:tracePt t="107113" x="2798763" y="4418013"/>
          <p14:tracePt t="107115" x="2790825" y="4433888"/>
          <p14:tracePt t="107117" x="2774950" y="4441825"/>
          <p14:tracePt t="107119" x="2767013" y="4457700"/>
          <p14:tracePt t="107121" x="2759075" y="4473575"/>
          <p14:tracePt t="107123" x="2751138" y="4481513"/>
          <p14:tracePt t="107126" x="2743200" y="4497388"/>
          <p14:tracePt t="107128" x="2735263" y="4505325"/>
          <p14:tracePt t="107130" x="2727325" y="4521200"/>
          <p14:tracePt t="107131" x="2719388" y="4529138"/>
          <p14:tracePt t="107133" x="2711450" y="4545013"/>
          <p14:tracePt t="107135" x="2703513" y="4552950"/>
          <p14:tracePt t="107137" x="2695575" y="4560888"/>
          <p14:tracePt t="107139" x="2687638" y="4576763"/>
          <p14:tracePt t="107141" x="2679700" y="4584700"/>
          <p14:tracePt t="107144" x="2671763" y="4600575"/>
          <p14:tracePt t="107146" x="2663825" y="4608513"/>
          <p14:tracePt t="107147" x="2655888" y="4616450"/>
          <p14:tracePt t="107149" x="2647950" y="4633913"/>
          <p14:tracePt t="107151" x="2640013" y="4641850"/>
          <p14:tracePt t="107153" x="2632075" y="4657725"/>
          <p14:tracePt t="107155" x="2624138" y="4665663"/>
          <p14:tracePt t="107157" x="2624138" y="4673600"/>
          <p14:tracePt t="107160" x="2616200" y="4681538"/>
          <p14:tracePt t="107162" x="2606675" y="4697413"/>
          <p14:tracePt t="107164" x="2598738" y="4705350"/>
          <p14:tracePt t="107165" x="2598738" y="4713288"/>
          <p14:tracePt t="107167" x="2590800" y="4721225"/>
          <p14:tracePt t="107169" x="2582863" y="4729163"/>
          <p14:tracePt t="107171" x="2582863" y="4737100"/>
          <p14:tracePt t="107173" x="2574925" y="4745038"/>
          <p14:tracePt t="107177" x="2566988" y="4752975"/>
          <p14:tracePt t="107178" x="2566988" y="4760913"/>
          <p14:tracePt t="107179" x="2566988" y="4768850"/>
          <p14:tracePt t="107181" x="2559050" y="4776788"/>
          <p14:tracePt t="107185" x="2551113" y="4784725"/>
          <p14:tracePt t="107187" x="2551113" y="4792663"/>
          <p14:tracePt t="107191" x="2551113" y="4800600"/>
          <p14:tracePt t="107194" x="2543175" y="4800600"/>
          <p14:tracePt t="107196" x="2543175" y="4808538"/>
          <p14:tracePt t="107199" x="2543175" y="4816475"/>
          <p14:tracePt t="107203" x="2543175" y="4824413"/>
          <p14:tracePt t="107205" x="2535238" y="4824413"/>
          <p14:tracePt t="107210" x="2535238" y="4832350"/>
          <p14:tracePt t="107217" x="2535238" y="4840288"/>
          <p14:tracePt t="107223" x="2535238" y="4848225"/>
          <p14:tracePt t="107227" x="2527300" y="4848225"/>
          <p14:tracePt t="107231" x="2527300" y="4856163"/>
          <p14:tracePt t="107242" x="2527300" y="4864100"/>
          <p14:tracePt t="107318" x="2527300" y="4872038"/>
          <p14:tracePt t="107321" x="2535238" y="4864100"/>
          <p14:tracePt t="107324" x="2543175" y="4856163"/>
          <p14:tracePt t="107330" x="2559050" y="4840288"/>
          <p14:tracePt t="107332" x="2566988" y="4832350"/>
          <p14:tracePt t="107334" x="2574925" y="4824413"/>
          <p14:tracePt t="107336" x="2582863" y="4816475"/>
          <p14:tracePt t="107338" x="2590800" y="4808538"/>
          <p14:tracePt t="107340" x="2606675" y="4800600"/>
          <p14:tracePt t="107342" x="2616200" y="4784725"/>
          <p14:tracePt t="107346" x="2640013" y="4760913"/>
          <p14:tracePt t="107350" x="2663825" y="4737100"/>
          <p14:tracePt t="107352" x="2679700" y="4721225"/>
          <p14:tracePt t="107354" x="2695575" y="4705350"/>
          <p14:tracePt t="107356" x="2711450" y="4689475"/>
          <p14:tracePt t="107358" x="2719388" y="4681538"/>
          <p14:tracePt t="107361" x="2735263" y="4665663"/>
          <p14:tracePt t="107363" x="2751138" y="4649788"/>
          <p14:tracePt t="107366" x="2782888" y="4616450"/>
          <p14:tracePt t="107369" x="2798763" y="4600575"/>
          <p14:tracePt t="107370" x="2814638" y="4584700"/>
          <p14:tracePt t="107372" x="2838450" y="4560888"/>
          <p14:tracePt t="107374" x="2854325" y="4545013"/>
          <p14:tracePt t="107378" x="2886075" y="4505325"/>
          <p14:tracePt t="107380" x="2901950" y="4489450"/>
          <p14:tracePt t="107383" x="2925763" y="4465638"/>
          <p14:tracePt t="107386" x="2957513" y="4433888"/>
          <p14:tracePt t="107388" x="2982913" y="4418013"/>
          <p14:tracePt t="107390" x="2998788" y="4394200"/>
          <p14:tracePt t="107392" x="3014663" y="4378325"/>
          <p14:tracePt t="107395" x="3038475" y="4362450"/>
          <p14:tracePt t="107397" x="3054350" y="4346575"/>
          <p14:tracePt t="107398" x="3070225" y="4322763"/>
          <p14:tracePt t="107403" x="3109913" y="4291013"/>
          <p14:tracePt t="107404" x="3125788" y="4273550"/>
          <p14:tracePt t="107406" x="3141663" y="4249738"/>
          <p14:tracePt t="107407" x="3157538" y="4233863"/>
          <p14:tracePt t="107410" x="3181350" y="4217988"/>
          <p14:tracePt t="107412" x="3197225" y="4194175"/>
          <p14:tracePt t="107413" x="3213100" y="4178300"/>
          <p14:tracePt t="107415" x="3228975" y="4154488"/>
          <p14:tracePt t="107417" x="3244850" y="4138613"/>
          <p14:tracePt t="107419" x="3268663" y="4114800"/>
          <p14:tracePt t="107422" x="3284538" y="4090988"/>
          <p14:tracePt t="107423" x="3300413" y="4075113"/>
          <p14:tracePt t="107427" x="3317875" y="4051300"/>
          <p14:tracePt t="107428" x="3333750" y="4035425"/>
          <p14:tracePt t="107430" x="3349625" y="4011613"/>
          <p14:tracePt t="107431" x="3365500" y="3987800"/>
          <p14:tracePt t="107433" x="3381375" y="3971925"/>
          <p14:tracePt t="107435" x="3397250" y="3948113"/>
          <p14:tracePt t="107437" x="3413125" y="3922713"/>
          <p14:tracePt t="107440" x="3429000" y="3906838"/>
          <p14:tracePt t="107441" x="3452813" y="3883025"/>
          <p14:tracePt t="107444" x="3468688" y="3859213"/>
          <p14:tracePt t="107446" x="3484563" y="3843338"/>
          <p14:tracePt t="107448" x="3500438" y="3827463"/>
          <p14:tracePt t="107449" x="3516313" y="3803650"/>
          <p14:tracePt t="107451" x="3532188" y="3787775"/>
          <p14:tracePt t="107453" x="3548063" y="3763963"/>
          <p14:tracePt t="107455" x="3563938" y="3748088"/>
          <p14:tracePt t="107457" x="3579813" y="3732213"/>
          <p14:tracePt t="107460" x="3595688" y="3708400"/>
          <p14:tracePt t="107462" x="3611563" y="3692525"/>
          <p14:tracePt t="107464" x="3627438" y="3668713"/>
          <p14:tracePt t="107465" x="3643313" y="3652838"/>
          <p14:tracePt t="107467" x="3660775" y="3636963"/>
          <p14:tracePt t="107469" x="3676650" y="3621088"/>
          <p14:tracePt t="107471" x="3692525" y="3595688"/>
          <p14:tracePt t="107473" x="3700463" y="3579813"/>
          <p14:tracePt t="107477" x="3716338" y="3563938"/>
          <p14:tracePt t="107478" x="3732213" y="3548063"/>
          <p14:tracePt t="107480" x="3740150" y="3532188"/>
          <p14:tracePt t="107482" x="3756025" y="3508375"/>
          <p14:tracePt t="107483" x="3771900" y="3492500"/>
          <p14:tracePt t="107485" x="3787775" y="3476625"/>
          <p14:tracePt t="107487" x="3795713" y="3460750"/>
          <p14:tracePt t="107489" x="3811588" y="3452813"/>
          <p14:tracePt t="107491" x="3819525" y="3436938"/>
          <p14:tracePt t="107494" x="3835400" y="3421063"/>
          <p14:tracePt t="107496" x="3843338" y="3405188"/>
          <p14:tracePt t="107497" x="3859213" y="3389313"/>
          <p14:tracePt t="107499" x="3867150" y="3373438"/>
          <p14:tracePt t="107501" x="3883025" y="3357563"/>
          <p14:tracePt t="107503" x="3890963" y="3349625"/>
          <p14:tracePt t="107505" x="3898900" y="3333750"/>
          <p14:tracePt t="107508" x="3914775" y="3317875"/>
          <p14:tracePt t="107510" x="3922713" y="3302000"/>
          <p14:tracePt t="107512" x="3938588" y="3286125"/>
          <p14:tracePt t="107514" x="3946525" y="3278188"/>
          <p14:tracePt t="107515" x="3954463" y="3262313"/>
          <p14:tracePt t="107517" x="3962400" y="3244850"/>
          <p14:tracePt t="107519" x="3970338" y="3228975"/>
          <p14:tracePt t="107521" x="3986213" y="3221038"/>
          <p14:tracePt t="107523" x="3994150" y="3205163"/>
          <p14:tracePt t="107526" x="4002088" y="3189288"/>
          <p14:tracePt t="107528" x="4011613" y="3181350"/>
          <p14:tracePt t="107530" x="4027488" y="3165475"/>
          <p14:tracePt t="107531" x="4035425" y="3149600"/>
          <p14:tracePt t="107533" x="4043363" y="3133725"/>
          <p14:tracePt t="107535" x="4051300" y="3125788"/>
          <p14:tracePt t="107537" x="4059238" y="3109913"/>
          <p14:tracePt t="107539" x="4067175" y="3094038"/>
          <p14:tracePt t="107541" x="4075113" y="3086100"/>
          <p14:tracePt t="107544" x="4083050" y="3070225"/>
          <p14:tracePt t="107546" x="4090988" y="3062288"/>
          <p14:tracePt t="107548" x="4098925" y="3046413"/>
          <p14:tracePt t="107549" x="4098925" y="3038475"/>
          <p14:tracePt t="107551" x="4106863" y="3022600"/>
          <p14:tracePt t="107553" x="4114800" y="3014663"/>
          <p14:tracePt t="107555" x="4122738" y="3006725"/>
          <p14:tracePt t="107557" x="4130675" y="2998788"/>
          <p14:tracePt t="107560" x="4130675" y="2990850"/>
          <p14:tracePt t="107562" x="4138613" y="2974975"/>
          <p14:tracePt t="107564" x="4138613" y="2967038"/>
          <p14:tracePt t="107565" x="4146550" y="2959100"/>
          <p14:tracePt t="107567" x="4146550" y="2951163"/>
          <p14:tracePt t="107569" x="4146550" y="2943225"/>
          <p14:tracePt t="107571" x="4154488" y="2935288"/>
          <p14:tracePt t="107573" x="4154488" y="2927350"/>
          <p14:tracePt t="107578" x="4162425" y="2919413"/>
          <p14:tracePt t="107579" x="4162425" y="2909888"/>
          <p14:tracePt t="107581" x="4162425" y="2901950"/>
          <p14:tracePt t="107583" x="4170363" y="2894013"/>
          <p14:tracePt t="107585" x="4170363" y="2886075"/>
          <p14:tracePt t="107587" x="4170363" y="2878138"/>
          <p14:tracePt t="107589" x="4170363" y="2870200"/>
          <p14:tracePt t="107591" x="4178300" y="2862263"/>
          <p14:tracePt t="107595" x="4178300" y="2854325"/>
          <p14:tracePt t="107597" x="4186238" y="2846388"/>
          <p14:tracePt t="107599" x="4186238" y="2838450"/>
          <p14:tracePt t="107603" x="4186238" y="2830513"/>
          <p14:tracePt t="107605" x="4186238" y="2822575"/>
          <p14:tracePt t="107607" x="4194175" y="2822575"/>
          <p14:tracePt t="107610" x="4194175" y="2814638"/>
          <p14:tracePt t="107612" x="4194175" y="2806700"/>
          <p14:tracePt t="107615" x="4202113" y="2798763"/>
          <p14:tracePt t="107619" x="4202113" y="2790825"/>
          <p14:tracePt t="107623" x="4202113" y="2782888"/>
          <p14:tracePt t="107628" x="4202113" y="2774950"/>
          <p14:tracePt t="107631" x="4210050" y="2774950"/>
          <p14:tracePt t="107633" x="4210050" y="2767013"/>
          <p14:tracePt t="107641" x="4210050" y="2759075"/>
          <p14:tracePt t="107690" x="4210050" y="2751138"/>
          <p14:tracePt t="107712" x="4210050" y="2743200"/>
          <p14:tracePt t="107722" x="4217988" y="2735263"/>
          <p14:tracePt t="107729" x="4217988" y="2727325"/>
          <p14:tracePt t="107736" x="4217988" y="2719388"/>
          <p14:tracePt t="107742" x="4217988" y="2711450"/>
          <p14:tracePt t="107752" x="4217988" y="2703513"/>
          <p14:tracePt t="107764" x="4217988" y="2695575"/>
          <p14:tracePt t="107820" x="4217988" y="2703513"/>
          <p14:tracePt t="107838" x="4217988" y="2711450"/>
          <p14:tracePt t="107842" x="4210050" y="2711450"/>
          <p14:tracePt t="107845" x="4210050" y="2719388"/>
          <p14:tracePt t="107847" x="4202113" y="2719388"/>
          <p14:tracePt t="107850" x="4194175" y="2727325"/>
          <p14:tracePt t="107854" x="4186238" y="2727325"/>
          <p14:tracePt t="107856" x="4186238" y="2735263"/>
          <p14:tracePt t="107862" x="4178300" y="2735263"/>
          <p14:tracePt t="107864" x="4170363" y="2743200"/>
          <p14:tracePt t="107868" x="4162425" y="2743200"/>
          <p14:tracePt t="107870" x="4162425" y="2751138"/>
          <p14:tracePt t="107874" x="4154488" y="2751138"/>
          <p14:tracePt t="107880" x="4154488" y="2759075"/>
          <p14:tracePt t="107882" x="4146550" y="2759075"/>
          <p14:tracePt t="107888" x="4146550" y="2767013"/>
          <p14:tracePt t="107890" x="4138613" y="2767013"/>
          <p14:tracePt t="107898" x="4138613" y="2774950"/>
          <p14:tracePt t="107902" x="4130675" y="2774950"/>
          <p14:tracePt t="107908" x="4130675" y="2782888"/>
          <p14:tracePt t="107911" x="4122738" y="2782888"/>
          <p14:tracePt t="107918" x="4122738" y="2790825"/>
          <p14:tracePt t="107920" x="4114800" y="2790825"/>
          <p14:tracePt t="107930" x="4106863" y="2798763"/>
          <p14:tracePt t="107942" x="4098925" y="2806700"/>
          <p14:tracePt t="107996" x="4098925" y="2814638"/>
          <p14:tracePt t="108004" x="4090988" y="2814638"/>
          <p14:tracePt t="108010" x="4090988" y="2822575"/>
          <p14:tracePt t="108022" x="4090988" y="2830513"/>
          <p14:tracePt t="108024" x="4083050" y="2830513"/>
          <p14:tracePt t="108038" x="4083050" y="2838450"/>
          <p14:tracePt t="108046" x="4075113" y="2838450"/>
          <p14:tracePt t="108100" x="4075113" y="2846388"/>
          <p14:tracePt t="108108" x="4067175" y="2846388"/>
          <p14:tracePt t="108126" x="4059238" y="2854325"/>
          <p14:tracePt t="108604" x="4059238" y="2862263"/>
          <p14:tracePt t="108610" x="4067175" y="2862263"/>
          <p14:tracePt t="108616" x="4075113" y="2862263"/>
          <p14:tracePt t="108620" x="4083050" y="2862263"/>
          <p14:tracePt t="108624" x="4090988" y="2870200"/>
          <p14:tracePt t="108630" x="4098925" y="2870200"/>
          <p14:tracePt t="108632" x="4106863" y="2870200"/>
          <p14:tracePt t="108636" x="4114800" y="2870200"/>
          <p14:tracePt t="108640" x="4122738" y="2870200"/>
          <p14:tracePt t="108645" x="4130675" y="2878138"/>
          <p14:tracePt t="108648" x="4138613" y="2878138"/>
          <p14:tracePt t="108652" x="4146550" y="2878138"/>
          <p14:tracePt t="108654" x="4154488" y="2878138"/>
          <p14:tracePt t="108658" x="4162425" y="2878138"/>
          <p14:tracePt t="108661" x="4170363" y="2886075"/>
          <p14:tracePt t="108664" x="4178300" y="2886075"/>
          <p14:tracePt t="108666" x="4186238" y="2886075"/>
          <p14:tracePt t="108670" x="4194175" y="2886075"/>
          <p14:tracePt t="108674" x="4202113" y="2894013"/>
          <p14:tracePt t="108680" x="4210050" y="2894013"/>
          <p14:tracePt t="108682" x="4217988" y="2894013"/>
          <p14:tracePt t="108686" x="4225925" y="2894013"/>
          <p14:tracePt t="108690" x="4233863" y="2894013"/>
          <p14:tracePt t="108692" x="4233863" y="2901950"/>
          <p14:tracePt t="108696" x="4241800" y="2901950"/>
          <p14:tracePt t="108700" x="4249738" y="2901950"/>
          <p14:tracePt t="108706" x="4257675" y="2901950"/>
          <p14:tracePt t="108713" x="4265613" y="2901950"/>
          <p14:tracePt t="108718" x="4273550" y="2901950"/>
          <p14:tracePt t="108724" x="4281488" y="2909888"/>
          <p14:tracePt t="108730" x="4289425" y="2909888"/>
          <p14:tracePt t="108736" x="4297363" y="2909888"/>
          <p14:tracePt t="108742" x="4305300" y="2909888"/>
          <p14:tracePt t="108746" x="4313238" y="2909888"/>
          <p14:tracePt t="108754" x="4321175" y="2909888"/>
          <p14:tracePt t="108762" x="4329113" y="2909888"/>
          <p14:tracePt t="108766" x="4337050" y="2909888"/>
          <p14:tracePt t="108772" x="4344988" y="2909888"/>
          <p14:tracePt t="108778" x="4352925" y="2909888"/>
          <p14:tracePt t="108782" x="4362450" y="2919413"/>
          <p14:tracePt t="108788" x="4370388" y="2919413"/>
          <p14:tracePt t="108792" x="4378325" y="2919413"/>
          <p14:tracePt t="108797" x="4386263" y="2919413"/>
          <p14:tracePt t="108800" x="4394200" y="2919413"/>
          <p14:tracePt t="108804" x="4402138" y="2919413"/>
          <p14:tracePt t="108808" x="4410075" y="2919413"/>
          <p14:tracePt t="108813" x="4418013" y="2919413"/>
          <p14:tracePt t="108816" x="4425950" y="2919413"/>
          <p14:tracePt t="108820" x="4433888" y="2919413"/>
          <p14:tracePt t="108822" x="4433888" y="2909888"/>
          <p14:tracePt t="108824" x="4441825" y="2909888"/>
          <p14:tracePt t="108830" x="4449763" y="2909888"/>
          <p14:tracePt t="108832" x="4457700" y="2909888"/>
          <p14:tracePt t="108838" x="4465638" y="2909888"/>
          <p14:tracePt t="108842" x="4473575" y="2901950"/>
          <p14:tracePt t="108847" x="4481513" y="2901950"/>
          <p14:tracePt t="108852" x="4489450" y="2901950"/>
          <p14:tracePt t="108854" x="4489450" y="2894013"/>
          <p14:tracePt t="108858" x="4497388" y="2894013"/>
          <p14:tracePt t="108863" x="4505325" y="2894013"/>
          <p14:tracePt t="108868" x="4513263" y="2886075"/>
          <p14:tracePt t="108879" x="4521200" y="2886075"/>
          <p14:tracePt t="108881" x="4521200" y="2878138"/>
          <p14:tracePt t="108882" x="4529138" y="2878138"/>
          <p14:tracePt t="108890" x="4537075" y="2870200"/>
          <p14:tracePt t="108896" x="4545013" y="2870200"/>
          <p14:tracePt t="108898" x="4545013" y="2862263"/>
          <p14:tracePt t="108904" x="4552950" y="2862263"/>
          <p14:tracePt t="108906" x="4552950" y="2854325"/>
          <p14:tracePt t="108908" x="4560888" y="2854325"/>
          <p14:tracePt t="108914" x="4568825" y="2846388"/>
          <p14:tracePt t="108916" x="4568825" y="2838450"/>
          <p14:tracePt t="108918" x="4576763" y="2838450"/>
          <p14:tracePt t="108920" x="4576763" y="2830513"/>
          <p14:tracePt t="108922" x="4584700" y="2830513"/>
          <p14:tracePt t="108924" x="4584700" y="2822575"/>
          <p14:tracePt t="108931" x="4600575" y="2814638"/>
          <p14:tracePt t="108934" x="4608513" y="2806700"/>
          <p14:tracePt t="108936" x="4608513" y="2798763"/>
          <p14:tracePt t="108938" x="4616450" y="2798763"/>
          <p14:tracePt t="108940" x="4616450" y="2790825"/>
          <p14:tracePt t="108946" x="4624388" y="2774950"/>
          <p14:tracePt t="108951" x="4632325" y="2767013"/>
          <p14:tracePt t="108952" x="4640263" y="2767013"/>
          <p14:tracePt t="108954" x="4640263" y="2759075"/>
          <p14:tracePt t="108956" x="4648200" y="2751138"/>
          <p14:tracePt t="108961" x="4648200" y="2743200"/>
          <p14:tracePt t="108966" x="4656138" y="2727325"/>
          <p14:tracePt t="108966" x="4664075" y="2727325"/>
          <p14:tracePt t="108980" x="4679950" y="2679700"/>
          <p14:tracePt t="108983" x="4687888" y="2671763"/>
          <p14:tracePt t="108984" x="4687888" y="2663825"/>
          <p14:tracePt t="108986" x="4695825" y="2663825"/>
          <p14:tracePt t="108988" x="4695825" y="2655888"/>
          <p14:tracePt t="108990" x="4705350" y="2647950"/>
          <p14:tracePt t="108992" x="4705350" y="2640013"/>
          <p14:tracePt t="108996" x="4713288" y="2624138"/>
          <p14:tracePt t="108999" x="4721225" y="2616200"/>
          <p14:tracePt t="109000" x="4721225" y="2608263"/>
          <p14:tracePt t="109002" x="4729163" y="2600325"/>
          <p14:tracePt t="109006" x="4729163" y="2592388"/>
          <p14:tracePt t="109008" x="4737100" y="2584450"/>
          <p14:tracePt t="109012" x="4737100" y="2576513"/>
          <p14:tracePt t="109015" x="4745038" y="2566988"/>
          <p14:tracePt t="109016" x="4745038" y="2559050"/>
          <p14:tracePt t="109020" x="4745038" y="2551113"/>
          <p14:tracePt t="109022" x="4752975" y="2551113"/>
          <p14:tracePt t="109024" x="4752975" y="2543175"/>
          <p14:tracePt t="109029" x="4752975" y="2535238"/>
          <p14:tracePt t="109033" x="4752975" y="2527300"/>
          <p14:tracePt t="109035" x="4760913" y="2527300"/>
          <p14:tracePt t="109036" x="4760913" y="2519363"/>
          <p14:tracePt t="109040" x="4760913" y="2511425"/>
          <p14:tracePt t="109045" x="4760913" y="2503488"/>
          <p14:tracePt t="109050" x="4760913" y="2495550"/>
          <p14:tracePt t="109052" x="4768850" y="2495550"/>
          <p14:tracePt t="109055" x="4768850" y="2487613"/>
          <p14:tracePt t="109061" x="4768850" y="2479675"/>
          <p14:tracePt t="109069" x="4768850" y="2471738"/>
          <p14:tracePt t="109076" x="4760913" y="2471738"/>
          <p14:tracePt t="109079" x="4760913" y="2463800"/>
          <p14:tracePt t="109088" x="4760913" y="2455863"/>
          <p14:tracePt t="109093" x="4752975" y="2455863"/>
          <p14:tracePt t="109097" x="4752975" y="2447925"/>
          <p14:tracePt t="109098" x="4745038" y="2447925"/>
          <p14:tracePt t="109102" x="4745038" y="2439988"/>
          <p14:tracePt t="109104" x="4737100" y="2439988"/>
          <p14:tracePt t="109108" x="4729163" y="2432050"/>
          <p14:tracePt t="109114" x="4721225" y="2424113"/>
          <p14:tracePt t="109116" x="4713288" y="2424113"/>
          <p14:tracePt t="109120" x="4705350" y="2416175"/>
          <p14:tracePt t="109124" x="4695825" y="2416175"/>
          <p14:tracePt t="109127" x="4687888" y="2416175"/>
          <p14:tracePt t="109131" x="4679950" y="2408238"/>
          <p14:tracePt t="109134" x="4672013" y="2408238"/>
          <p14:tracePt t="109138" x="4664075" y="2408238"/>
          <p14:tracePt t="109145" x="4656138" y="2400300"/>
          <p14:tracePt t="109148" x="4648200" y="2400300"/>
          <p14:tracePt t="109152" x="4640263" y="2400300"/>
          <p14:tracePt t="109156" x="4632325" y="2400300"/>
          <p14:tracePt t="109161" x="4624388" y="2400300"/>
          <p14:tracePt t="109164" x="4616450" y="2400300"/>
          <p14:tracePt t="109166" x="4608513" y="2392363"/>
          <p14:tracePt t="109170" x="4600575" y="2392363"/>
          <p14:tracePt t="109172" x="4592638" y="2392363"/>
          <p14:tracePt t="109174" x="4584700" y="2392363"/>
          <p14:tracePt t="109181" x="4568825" y="2392363"/>
          <p14:tracePt t="109184" x="4560888" y="2384425"/>
          <p14:tracePt t="109186" x="4552950" y="2384425"/>
          <p14:tracePt t="109190" x="4545013" y="2384425"/>
          <p14:tracePt t="109192" x="4537075" y="2384425"/>
          <p14:tracePt t="109197" x="4529138" y="2384425"/>
          <p14:tracePt t="109198" x="4521200" y="2384425"/>
          <p14:tracePt t="109202" x="4513263" y="2384425"/>
          <p14:tracePt t="109206" x="4505325" y="2384425"/>
          <p14:tracePt t="109208" x="4497388" y="2384425"/>
          <p14:tracePt t="109213" x="4489450" y="2384425"/>
          <p14:tracePt t="109214" x="4481513" y="2384425"/>
          <p14:tracePt t="109218" x="4473575" y="2384425"/>
          <p14:tracePt t="109220" x="4465638" y="2384425"/>
          <p14:tracePt t="109222" x="4457700" y="2384425"/>
          <p14:tracePt t="109229" x="4441825" y="2384425"/>
          <p14:tracePt t="109230" x="4433888" y="2384425"/>
          <p14:tracePt t="109234" x="4425950" y="2384425"/>
          <p14:tracePt t="109236" x="4418013" y="2384425"/>
          <p14:tracePt t="109240" x="4410075" y="2384425"/>
          <p14:tracePt t="109242" x="4402138" y="2384425"/>
          <p14:tracePt t="109247" x="4394200" y="2384425"/>
          <p14:tracePt t="109250" x="4386263" y="2384425"/>
          <p14:tracePt t="109256" x="4378325" y="2384425"/>
          <p14:tracePt t="109262" x="4370388" y="2384425"/>
          <p14:tracePt t="109268" x="4362450" y="2384425"/>
          <p14:tracePt t="109274" x="4352925" y="2384425"/>
          <p14:tracePt t="109279" x="4352925" y="2392363"/>
          <p14:tracePt t="109284" x="4344988" y="2392363"/>
          <p14:tracePt t="109295" x="4337050" y="2392363"/>
          <p14:tracePt t="109306" x="4329113" y="2392363"/>
          <p14:tracePt t="109316" x="4329113" y="2400300"/>
          <p14:tracePt t="109320" x="4321175" y="2400300"/>
          <p14:tracePt t="109330" x="4313238" y="2400300"/>
          <p14:tracePt t="109334" x="4313238" y="2408238"/>
          <p14:tracePt t="109338" x="4305300" y="2408238"/>
          <p14:tracePt t="109343" x="4297363" y="2416175"/>
          <p14:tracePt t="109347" x="4289425" y="2416175"/>
          <p14:tracePt t="109350" x="4281488" y="2416175"/>
          <p14:tracePt t="109352" x="4281488" y="2424113"/>
          <p14:tracePt t="109354" x="4273550" y="2424113"/>
          <p14:tracePt t="109358" x="4265613" y="2432050"/>
          <p14:tracePt t="109364" x="4257675" y="2432050"/>
          <p14:tracePt t="109366" x="4249738" y="2439988"/>
          <p14:tracePt t="109372" x="4241800" y="2439988"/>
          <p14:tracePt t="109374" x="4241800" y="2447925"/>
          <p14:tracePt t="109378" x="4233863" y="2447925"/>
          <p14:tracePt t="109381" x="4225925" y="2447925"/>
          <p14:tracePt t="109382" x="4225925" y="2455863"/>
          <p14:tracePt t="109384" x="4217988" y="2455863"/>
          <p14:tracePt t="109388" x="4210050" y="2455863"/>
          <p14:tracePt t="109390" x="4210050" y="2463800"/>
          <p14:tracePt t="109397" x="4202113" y="2471738"/>
          <p14:tracePt t="109399" x="4194175" y="2471738"/>
          <p14:tracePt t="109404" x="4186238" y="2479675"/>
          <p14:tracePt t="109411" x="4178300" y="2479675"/>
          <p14:tracePt t="109414" x="4178300" y="2487613"/>
          <p14:tracePt t="109418" x="4170363" y="2487613"/>
          <p14:tracePt t="109420" x="4170363" y="2495550"/>
          <p14:tracePt t="109424" x="4162425" y="2495550"/>
          <p14:tracePt t="109427" x="4162425" y="2503488"/>
          <p14:tracePt t="109431" x="4154488" y="2503488"/>
          <p14:tracePt t="109432" x="4154488" y="2511425"/>
          <p14:tracePt t="109438" x="4146550" y="2519363"/>
          <p14:tracePt t="109446" x="4138613" y="2527300"/>
          <p14:tracePt t="109450" x="4130675" y="2535238"/>
          <p14:tracePt t="109456" x="4122738" y="2543175"/>
          <p14:tracePt t="109464" x="4114800" y="2551113"/>
          <p14:tracePt t="109468" x="4106863" y="2559050"/>
          <p14:tracePt t="109474" x="4098925" y="2566988"/>
          <p14:tracePt t="109480" x="4090988" y="2576513"/>
          <p14:tracePt t="109486" x="4090988" y="2584450"/>
          <p14:tracePt t="109488" x="4083050" y="2584450"/>
          <p14:tracePt t="109494" x="4075113" y="2592388"/>
          <p14:tracePt t="109502" x="4075113" y="2600325"/>
          <p14:tracePt t="109504" x="4067175" y="2600325"/>
          <p14:tracePt t="109512" x="4067175" y="2608263"/>
          <p14:tracePt t="109518" x="4059238" y="2608263"/>
          <p14:tracePt t="109528" x="4059238" y="2616200"/>
          <p14:tracePt t="109545" x="4051300" y="2616200"/>
          <p14:tracePt t="109552" x="4051300" y="2624138"/>
          <p14:tracePt t="109566" x="4043363" y="2624138"/>
          <p14:tracePt t="109570" x="4043363" y="2632075"/>
          <p14:tracePt t="109580" x="4035425" y="2632075"/>
          <p14:tracePt t="109582" x="4035425" y="2640013"/>
          <p14:tracePt t="109590" x="4027488" y="2640013"/>
          <p14:tracePt t="109592" x="4027488" y="2647950"/>
          <p14:tracePt t="109600" x="4019550" y="2647950"/>
          <p14:tracePt t="109602" x="4019550" y="2655888"/>
          <p14:tracePt t="109614" x="4011613" y="2663825"/>
          <p14:tracePt t="109624" x="4011613" y="2671763"/>
          <p14:tracePt t="109632" x="4002088" y="2671763"/>
          <p14:tracePt t="109640" x="4002088" y="2679700"/>
          <p14:tracePt t="109656" x="4002088" y="2687638"/>
          <p14:tracePt t="109672" x="3994150" y="2695575"/>
          <p14:tracePt t="109684" x="3994150" y="2703513"/>
          <p14:tracePt t="109697" x="3994150" y="2711450"/>
          <p14:tracePt t="109711" x="3994150" y="2719388"/>
          <p14:tracePt t="109716" x="4002088" y="2719388"/>
          <p14:tracePt t="109724" x="4002088" y="2727325"/>
          <p14:tracePt t="109754" x="4002088" y="2735263"/>
          <p14:tracePt t="110328" x="4002088" y="2743200"/>
          <p14:tracePt t="110340" x="4002088" y="2751138"/>
          <p14:tracePt t="110352" x="4002088" y="2759075"/>
          <p14:tracePt t="110364" x="4002088" y="2767013"/>
          <p14:tracePt t="110374" x="4002088" y="2774950"/>
          <p14:tracePt t="110382" x="4002088" y="2782888"/>
          <p14:tracePt t="110388" x="4002088" y="2790825"/>
          <p14:tracePt t="110396" x="4002088" y="2798763"/>
          <p14:tracePt t="110402" x="4002088" y="2806700"/>
          <p14:tracePt t="110411" x="4002088" y="2814638"/>
          <p14:tracePt t="110420" x="4002088" y="2822575"/>
          <p14:tracePt t="110430" x="4002088" y="2830513"/>
          <p14:tracePt t="110447" x="4002088" y="2838450"/>
          <p14:tracePt t="110461" x="4002088" y="2846388"/>
          <p14:tracePt t="110470" x="4002088" y="2854325"/>
          <p14:tracePt t="110479" x="4002088" y="2862263"/>
          <p14:tracePt t="110484" x="4002088" y="2870200"/>
          <p14:tracePt t="110488" x="4002088" y="2878138"/>
          <p14:tracePt t="110495" x="4002088" y="2886075"/>
          <p14:tracePt t="110498" x="3994150" y="2894013"/>
          <p14:tracePt t="110502" x="3994150" y="2901950"/>
          <p14:tracePt t="110506" x="3994150" y="2909888"/>
          <p14:tracePt t="110512" x="3994150" y="2919413"/>
          <p14:tracePt t="110514" x="3986213" y="2927350"/>
          <p14:tracePt t="110516" x="3986213" y="2935288"/>
          <p14:tracePt t="110520" x="3986213" y="2943225"/>
          <p14:tracePt t="110524" x="3978275" y="2951163"/>
          <p14:tracePt t="110530" x="3978275" y="2959100"/>
          <p14:tracePt t="110536" x="3978275" y="2967038"/>
          <p14:tracePt t="110540" x="3970338" y="2967038"/>
          <p14:tracePt t="110545" x="3970338" y="2974975"/>
          <p14:tracePt t="110742" x="3962400" y="2974975"/>
          <p14:tracePt t="110750" x="3962400" y="2967038"/>
          <p14:tracePt t="110768" x="3954463" y="2967038"/>
          <p14:tracePt t="110786" x="3954463" y="2959100"/>
          <p14:tracePt t="110827" x="3954463" y="2967038"/>
          <p14:tracePt t="110832" x="3946525" y="2967038"/>
          <p14:tracePt t="110836" x="3938588" y="2974975"/>
          <p14:tracePt t="110838" x="3938588" y="2990850"/>
          <p14:tracePt t="110840" x="3930650" y="2998788"/>
          <p14:tracePt t="110842" x="3922713" y="3006725"/>
          <p14:tracePt t="110845" x="3914775" y="3022600"/>
          <p14:tracePt t="110848" x="3898900" y="3046413"/>
          <p14:tracePt t="110850" x="3890963" y="3070225"/>
          <p14:tracePt t="110852" x="3883025" y="3086100"/>
          <p14:tracePt t="110854" x="3875088" y="3109913"/>
          <p14:tracePt t="110856" x="3859213" y="3125788"/>
          <p14:tracePt t="110858" x="3851275" y="3149600"/>
          <p14:tracePt t="110863" x="3827463" y="3197225"/>
          <p14:tracePt t="110866" x="3803650" y="3244850"/>
          <p14:tracePt t="110868" x="3787775" y="3278188"/>
          <p14:tracePt t="110870" x="3779838" y="3302000"/>
          <p14:tracePt t="110872" x="3763963" y="3341688"/>
          <p14:tracePt t="110874" x="3748088" y="3365500"/>
          <p14:tracePt t="110878" x="3716338" y="3429000"/>
          <p14:tracePt t="110880" x="3700463" y="3460750"/>
          <p14:tracePt t="110884" x="3668713" y="3524250"/>
          <p14:tracePt t="110886" x="3651250" y="3556000"/>
          <p14:tracePt t="110888" x="3635375" y="3587750"/>
          <p14:tracePt t="110890" x="3619500" y="3621088"/>
          <p14:tracePt t="110892" x="3603625" y="3652838"/>
          <p14:tracePt t="110896" x="3571875" y="3724275"/>
          <p14:tracePt t="110900" x="3540125" y="3787775"/>
          <p14:tracePt t="110902" x="3524250" y="3819525"/>
          <p14:tracePt t="110904" x="3500438" y="3851275"/>
          <p14:tracePt t="110906" x="3484563" y="3890963"/>
          <p14:tracePt t="110908" x="3468688" y="3914775"/>
          <p14:tracePt t="110912" x="3436938" y="3979863"/>
          <p14:tracePt t="110914" x="3421063" y="4003675"/>
          <p14:tracePt t="110917" x="3405188" y="4035425"/>
          <p14:tracePt t="110919" x="3389313" y="4067175"/>
          <p14:tracePt t="110920" x="3381375" y="4090988"/>
          <p14:tracePt t="110922" x="3365500" y="4122738"/>
          <p14:tracePt t="110924" x="3349625" y="4146550"/>
          <p14:tracePt t="110929" x="3325813" y="4202113"/>
          <p14:tracePt t="110931" x="3308350" y="4225925"/>
          <p14:tracePt t="110933" x="3292475" y="4249738"/>
          <p14:tracePt t="110936" x="3268663" y="4306888"/>
          <p14:tracePt t="110938" x="3260725" y="4330700"/>
          <p14:tracePt t="110940" x="3244850" y="4354513"/>
          <p14:tracePt t="110942" x="3236913" y="4378325"/>
          <p14:tracePt t="110945" x="3228975" y="4402138"/>
          <p14:tracePt t="110947" x="3213100" y="4425950"/>
          <p14:tracePt t="110948" x="3205163" y="4449763"/>
          <p14:tracePt t="110950" x="3197225" y="4473575"/>
          <p14:tracePt t="110951" x="3189288" y="4497388"/>
          <p14:tracePt t="110953" x="3181350" y="4521200"/>
          <p14:tracePt t="110955" x="3165475" y="4545013"/>
          <p14:tracePt t="110957" x="3157538" y="4568825"/>
          <p14:tracePt t="110960" x="3149600" y="4584700"/>
          <p14:tracePt t="110961" x="3141663" y="4608513"/>
          <p14:tracePt t="110963" x="3133725" y="4633913"/>
          <p14:tracePt t="110965" x="3117850" y="4649788"/>
          <p14:tracePt t="110977" x="3070225" y="4768850"/>
          <p14:tracePt t="110980" x="3054350" y="4784725"/>
          <p14:tracePt t="110981" x="3046413" y="4800600"/>
          <p14:tracePt t="110983" x="3046413" y="4816475"/>
          <p14:tracePt t="110985" x="3038475" y="4832350"/>
          <p14:tracePt t="110987" x="3030538" y="4848225"/>
          <p14:tracePt t="110989" x="3022600" y="4864100"/>
          <p14:tracePt t="110991" x="3022600" y="4872038"/>
          <p14:tracePt t="110994" x="3014663" y="4887913"/>
          <p14:tracePt t="110996" x="3006725" y="4903788"/>
          <p14:tracePt t="110997" x="2998788" y="4911725"/>
          <p14:tracePt t="110999" x="2998788" y="4919663"/>
          <p14:tracePt t="111001" x="2990850" y="4935538"/>
          <p14:tracePt t="111003" x="2990850" y="4943475"/>
          <p14:tracePt t="111005" x="2982913" y="4951413"/>
          <p14:tracePt t="111007" x="2974975" y="4967288"/>
          <p14:tracePt t="111010" x="2974975" y="4976813"/>
          <p14:tracePt t="111011" x="2967038" y="4984750"/>
          <p14:tracePt t="111013" x="2967038" y="4992688"/>
          <p14:tracePt t="111015" x="2967038" y="5000625"/>
          <p14:tracePt t="111017" x="2957513" y="5008563"/>
          <p14:tracePt t="111021" x="2957513" y="5016500"/>
          <p14:tracePt t="111023" x="2957513" y="5024438"/>
          <p14:tracePt t="111026" x="2949575" y="5024438"/>
          <p14:tracePt t="111028" x="2949575" y="5032375"/>
          <p14:tracePt t="111031" x="2949575" y="5040313"/>
          <p14:tracePt t="111035" x="2949575" y="5048250"/>
          <p14:tracePt t="111037" x="2941638" y="5048250"/>
          <p14:tracePt t="111039" x="2941638" y="5056188"/>
          <p14:tracePt t="111045" x="2941638" y="5064125"/>
          <p14:tracePt t="111051" x="2941638" y="5072063"/>
          <p14:tracePt t="111057" x="2933700" y="5072063"/>
          <p14:tracePt t="111061" x="2933700" y="5080000"/>
          <p14:tracePt t="111069" x="2933700" y="5087938"/>
          <p14:tracePt t="111073" x="2925763" y="5087938"/>
          <p14:tracePt t="111079" x="2925763" y="5095875"/>
          <p14:tracePt t="111085" x="2917825" y="5095875"/>
          <p14:tracePt t="111087" x="2917825" y="5103813"/>
          <p14:tracePt t="111098" x="2909888" y="5111750"/>
          <p14:tracePt t="111106" x="2909888" y="5119688"/>
          <p14:tracePt t="111112" x="2901950" y="5127625"/>
          <p14:tracePt t="111116" x="2894013" y="5135563"/>
          <p14:tracePt t="111120" x="2894013" y="5143500"/>
          <p14:tracePt t="111122" x="2886075" y="5143500"/>
          <p14:tracePt t="111124" x="2886075" y="5151438"/>
          <p14:tracePt t="111127" x="2878138" y="5159375"/>
          <p14:tracePt t="111130" x="2870200" y="5167313"/>
          <p14:tracePt t="111132" x="2870200" y="5175250"/>
          <p14:tracePt t="111134" x="2862263" y="5175250"/>
          <p14:tracePt t="111136" x="2862263" y="5183188"/>
          <p14:tracePt t="111138" x="2854325" y="5191125"/>
          <p14:tracePt t="111142" x="2854325" y="5199063"/>
          <p14:tracePt t="111146" x="2846388" y="5207000"/>
          <p14:tracePt t="111150" x="2838450" y="5214938"/>
          <p14:tracePt t="111154" x="2830513" y="5222875"/>
          <p14:tracePt t="111157" x="2830513" y="5230813"/>
          <p14:tracePt t="111162" x="2822575" y="5230813"/>
          <p14:tracePt t="111163" x="2822575" y="5238750"/>
          <p14:tracePt t="111169" x="2814638" y="5246688"/>
          <p14:tracePt t="111176" x="2814638" y="5254625"/>
          <p14:tracePt t="111178" x="2806700" y="5254625"/>
          <p14:tracePt t="111179" x="2806700" y="5262563"/>
          <p14:tracePt t="111183" x="2798763" y="5262563"/>
          <p14:tracePt t="111185" x="2798763" y="5270500"/>
          <p14:tracePt t="111190" x="2790825" y="5278438"/>
          <p14:tracePt t="111197" x="2782888" y="5286375"/>
          <p14:tracePt t="111200" x="2774950" y="5294313"/>
          <p14:tracePt t="111204" x="2767013" y="5294313"/>
          <p14:tracePt t="111206" x="2767013" y="5302250"/>
          <p14:tracePt t="111210" x="2759075" y="5310188"/>
          <p14:tracePt t="111214" x="2751138" y="5310188"/>
          <p14:tracePt t="111216" x="2751138" y="5319713"/>
          <p14:tracePt t="111218" x="2743200" y="5319713"/>
          <p14:tracePt t="111222" x="2735263" y="5327650"/>
          <p14:tracePt t="111231" x="2719388" y="5335588"/>
          <p14:tracePt t="111234" x="2711450" y="5335588"/>
          <p14:tracePt t="111236" x="2711450" y="5343525"/>
          <p14:tracePt t="111238" x="2703513" y="5343525"/>
          <p14:tracePt t="111242" x="2695575" y="5343525"/>
          <p14:tracePt t="111247" x="2687638" y="5351463"/>
          <p14:tracePt t="111250" x="2679700" y="5351463"/>
          <p14:tracePt t="111254" x="2671763" y="5359400"/>
          <p14:tracePt t="111256" x="2663825" y="5359400"/>
          <p14:tracePt t="111261" x="2655888" y="5359400"/>
          <p14:tracePt t="111265" x="2640013" y="5367338"/>
          <p14:tracePt t="111268" x="2632075" y="5367338"/>
          <p14:tracePt t="111270" x="2624138" y="5367338"/>
          <p14:tracePt t="111272" x="2616200" y="5367338"/>
          <p14:tracePt t="111274" x="2606675" y="5367338"/>
          <p14:tracePt t="111280" x="2590800" y="5375275"/>
          <p14:tracePt t="111282" x="2582863" y="5375275"/>
          <p14:tracePt t="111286" x="2574925" y="5375275"/>
          <p14:tracePt t="111288" x="2566988" y="5375275"/>
          <p14:tracePt t="111290" x="2559050" y="5375275"/>
          <p14:tracePt t="111296" x="2543175" y="5375275"/>
          <p14:tracePt t="111300" x="2535238" y="5375275"/>
          <p14:tracePt t="111302" x="2527300" y="5383213"/>
          <p14:tracePt t="111304" x="2519363" y="5383213"/>
          <p14:tracePt t="111308" x="2511425" y="5383213"/>
          <p14:tracePt t="111313" x="2503488" y="5383213"/>
          <p14:tracePt t="111314" x="2495550" y="5383213"/>
          <p14:tracePt t="111316" x="2487613" y="5383213"/>
          <p14:tracePt t="111318" x="2479675" y="5383213"/>
          <p14:tracePt t="111320" x="2471738" y="5383213"/>
          <p14:tracePt t="111324" x="2463800" y="5383213"/>
          <p14:tracePt t="111327" x="2455863" y="5383213"/>
          <p14:tracePt t="111330" x="2447925" y="5383213"/>
          <p14:tracePt t="111332" x="2439988" y="5383213"/>
          <p14:tracePt t="111334" x="2432050" y="5383213"/>
          <p14:tracePt t="111338" x="2424113" y="5391150"/>
          <p14:tracePt t="111340" x="2416175" y="5391150"/>
          <p14:tracePt t="111342" x="2408238" y="5391150"/>
          <p14:tracePt t="111346" x="2400300" y="5391150"/>
          <p14:tracePt t="111348" x="2392363" y="5391150"/>
          <p14:tracePt t="111350" x="2384425" y="5391150"/>
          <p14:tracePt t="111354" x="2376488" y="5391150"/>
          <p14:tracePt t="111356" x="2368550" y="5391150"/>
          <p14:tracePt t="111358" x="2360613" y="5391150"/>
          <p14:tracePt t="111363" x="2352675" y="5391150"/>
          <p14:tracePt t="111364" x="2344738" y="5391150"/>
          <p14:tracePt t="111366" x="2336800" y="5391150"/>
          <p14:tracePt t="111370" x="2328863" y="5391150"/>
          <p14:tracePt t="111372" x="2320925" y="5391150"/>
          <p14:tracePt t="111379" x="2305050" y="5391150"/>
          <p14:tracePt t="111380" x="2297113" y="5391150"/>
          <p14:tracePt t="111382" x="2297113" y="5399088"/>
          <p14:tracePt t="111384" x="2289175" y="5399088"/>
          <p14:tracePt t="111386" x="2281238" y="5399088"/>
          <p14:tracePt t="111390" x="2273300" y="5399088"/>
          <p14:tracePt t="111392" x="2265363" y="5399088"/>
          <p14:tracePt t="111396" x="2255838" y="5399088"/>
          <p14:tracePt t="111398" x="2247900" y="5399088"/>
          <p14:tracePt t="111402" x="2239963" y="5399088"/>
          <p14:tracePt t="111406" x="2232025" y="5391150"/>
          <p14:tracePt t="111408" x="2224088" y="5391150"/>
          <p14:tracePt t="111414" x="2216150" y="5391150"/>
          <p14:tracePt t="111416" x="2208213" y="5391150"/>
          <p14:tracePt t="111420" x="2200275" y="5391150"/>
          <p14:tracePt t="111424" x="2192338" y="5391150"/>
          <p14:tracePt t="111428" x="2184400" y="5391150"/>
          <p14:tracePt t="111430" x="2176463" y="5391150"/>
          <p14:tracePt t="111432" x="2168525" y="5391150"/>
          <p14:tracePt t="111436" x="2160588" y="5391150"/>
          <p14:tracePt t="111438" x="2152650" y="5391150"/>
          <p14:tracePt t="111440" x="2144713" y="5391150"/>
          <p14:tracePt t="111445" x="2136775" y="5383213"/>
          <p14:tracePt t="111447" x="2128838" y="5383213"/>
          <p14:tracePt t="111448" x="2120900" y="5383213"/>
          <p14:tracePt t="111450" x="2112963" y="5383213"/>
          <p14:tracePt t="111452" x="2105025" y="5383213"/>
          <p14:tracePt t="111454" x="2097088" y="5375275"/>
          <p14:tracePt t="111456" x="2089150" y="5375275"/>
          <p14:tracePt t="111458" x="2081213" y="5375275"/>
          <p14:tracePt t="111461" x="2073275" y="5367338"/>
          <p14:tracePt t="111464" x="2057400" y="5367338"/>
          <p14:tracePt t="111466" x="2049463" y="5367338"/>
          <p14:tracePt t="111468" x="2041525" y="5367338"/>
          <p14:tracePt t="111470" x="2033588" y="5367338"/>
          <p14:tracePt t="111472" x="2025650" y="5359400"/>
          <p14:tracePt t="111474" x="2017713" y="5359400"/>
          <p14:tracePt t="111478" x="2001838" y="5359400"/>
          <p14:tracePt t="111481" x="1993900" y="5359400"/>
          <p14:tracePt t="111484" x="1985963" y="5351463"/>
          <p14:tracePt t="111486" x="1978025" y="5351463"/>
          <p14:tracePt t="111490" x="1970088" y="5351463"/>
          <p14:tracePt t="111492" x="1962150" y="5351463"/>
          <p14:tracePt t="111497" x="1954213" y="5351463"/>
          <p14:tracePt t="111500" x="1946275" y="5343525"/>
          <p14:tracePt t="111504" x="1938338" y="5343525"/>
          <p14:tracePt t="111508" x="1930400" y="5343525"/>
          <p14:tracePt t="111513" x="1922463" y="5343525"/>
          <p14:tracePt t="111518" x="1912938" y="5343525"/>
          <p14:tracePt t="111522" x="1905000" y="5343525"/>
          <p14:tracePt t="111530" x="1897063" y="5335588"/>
          <p14:tracePt t="111534" x="1889125" y="5335588"/>
          <p14:tracePt t="111540" x="1881188" y="5335588"/>
          <p14:tracePt t="111546" x="1873250" y="5335588"/>
          <p14:tracePt t="111554" x="1865313" y="5335588"/>
          <p14:tracePt t="111564" x="1857375" y="5335588"/>
          <p14:tracePt t="111570" x="1849438" y="5335588"/>
          <p14:tracePt t="111578" x="1841500" y="5335588"/>
          <p14:tracePt t="111582" x="1833563" y="5335588"/>
          <p14:tracePt t="111588" x="1825625" y="5335588"/>
          <p14:tracePt t="111592" x="1817688" y="5335588"/>
          <p14:tracePt t="111596" x="1809750" y="5335588"/>
          <p14:tracePt t="111600" x="1801813" y="5335588"/>
          <p14:tracePt t="111604" x="1793875" y="5335588"/>
          <p14:tracePt t="111608" x="1785938" y="5335588"/>
          <p14:tracePt t="111612" x="1778000" y="5335588"/>
          <p14:tracePt t="111616" x="1770063" y="5335588"/>
          <p14:tracePt t="111620" x="1762125" y="5335588"/>
          <p14:tracePt t="111624" x="1754188" y="5335588"/>
          <p14:tracePt t="111629" x="1746250" y="5335588"/>
          <p14:tracePt t="111632" x="1738313" y="5335588"/>
          <p14:tracePt t="111636" x="1730375" y="5335588"/>
          <p14:tracePt t="111640" x="1722438" y="5335588"/>
          <p14:tracePt t="111645" x="1714500" y="5327650"/>
          <p14:tracePt t="111648" x="1706563" y="5327650"/>
          <p14:tracePt t="111652" x="1698625" y="5327650"/>
          <p14:tracePt t="111656" x="1690688" y="5327650"/>
          <p14:tracePt t="111662" x="1682750" y="5327650"/>
          <p14:tracePt t="111664" x="1674813" y="5327650"/>
          <p14:tracePt t="111670" x="1666875" y="5327650"/>
          <p14:tracePt t="111679" x="1658938" y="5327650"/>
          <p14:tracePt t="111682" x="1651000" y="5327650"/>
          <p14:tracePt t="111684" x="1651000" y="5319713"/>
          <p14:tracePt t="111688" x="1643063" y="5319713"/>
          <p14:tracePt t="111698" x="1635125" y="5319713"/>
          <p14:tracePt t="111708" x="1627188" y="5319713"/>
          <p14:tracePt t="111782" x="1627188" y="5310188"/>
          <p14:tracePt t="111800" x="1635125" y="5310188"/>
          <p14:tracePt t="111812" x="1635125" y="5302250"/>
          <p14:tracePt t="111834" x="1635125" y="5294313"/>
          <p14:tracePt t="111856" x="1635125" y="5286375"/>
          <p14:tracePt t="111860" x="1643063" y="5286375"/>
          <p14:tracePt t="111900" x="1643063" y="5278438"/>
          <p14:tracePt t="111989" x="1651000" y="5278438"/>
          <p14:tracePt t="112061" x="1651000" y="5270500"/>
          <p14:tracePt t="112108" x="1658938" y="5270500"/>
          <p14:tracePt t="112132" x="1666875" y="5270500"/>
          <p14:tracePt t="112136" x="1666875" y="5262563"/>
          <p14:tracePt t="112142" x="1674813" y="5262563"/>
          <p14:tracePt t="112146" x="1682750" y="5262563"/>
          <p14:tracePt t="112150" x="1690688" y="5262563"/>
          <p14:tracePt t="112154" x="1698625" y="5262563"/>
          <p14:tracePt t="112162" x="1706563" y="5262563"/>
          <p14:tracePt t="112164" x="1714500" y="5262563"/>
          <p14:tracePt t="112168" x="1722438" y="5262563"/>
          <p14:tracePt t="112172" x="1730375" y="5262563"/>
          <p14:tracePt t="112179" x="1738313" y="5254625"/>
          <p14:tracePt t="112180" x="1746250" y="5254625"/>
          <p14:tracePt t="112184" x="1754188" y="5254625"/>
          <p14:tracePt t="112186" x="1762125" y="5254625"/>
          <p14:tracePt t="112190" x="1770063" y="5254625"/>
          <p14:tracePt t="112192" x="1778000" y="5254625"/>
          <p14:tracePt t="112197" x="1785938" y="5254625"/>
          <p14:tracePt t="112198" x="1793875" y="5254625"/>
          <p14:tracePt t="112200" x="1801813" y="5254625"/>
          <p14:tracePt t="112204" x="1809750" y="5254625"/>
          <p14:tracePt t="112206" x="1817688" y="5254625"/>
          <p14:tracePt t="112212" x="1825625" y="5254625"/>
          <p14:tracePt t="112214" x="1833563" y="5254625"/>
          <p14:tracePt t="112216" x="1841500" y="5254625"/>
          <p14:tracePt t="112218" x="1849438" y="5254625"/>
          <p14:tracePt t="112222" x="1857375" y="5254625"/>
          <p14:tracePt t="112229" x="1873250" y="5254625"/>
          <p14:tracePt t="112232" x="1881188" y="5254625"/>
          <p14:tracePt t="112234" x="1889125" y="5254625"/>
          <p14:tracePt t="112236" x="1897063" y="5254625"/>
          <p14:tracePt t="112240" x="1905000" y="5254625"/>
          <p14:tracePt t="112242" x="1912938" y="5254625"/>
          <p14:tracePt t="112246" x="1930400" y="5246688"/>
          <p14:tracePt t="112250" x="1938338" y="5246688"/>
          <p14:tracePt t="112252" x="1946275" y="5246688"/>
          <p14:tracePt t="112254" x="1954213" y="5246688"/>
          <p14:tracePt t="112256" x="1962150" y="5246688"/>
          <p14:tracePt t="112260" x="1970088" y="5246688"/>
          <p14:tracePt t="112264" x="1978025" y="5246688"/>
          <p14:tracePt t="112265" x="1985963" y="5246688"/>
          <p14:tracePt t="112268" x="1993900" y="5246688"/>
          <p14:tracePt t="112270" x="2001838" y="5246688"/>
          <p14:tracePt t="112272" x="2009775" y="5246688"/>
          <p14:tracePt t="112274" x="2017713" y="5246688"/>
          <p14:tracePt t="112279" x="2025650" y="5246688"/>
          <p14:tracePt t="112281" x="2033588" y="5246688"/>
          <p14:tracePt t="112282" x="2041525" y="5246688"/>
          <p14:tracePt t="112284" x="2049463" y="5246688"/>
          <p14:tracePt t="112288" x="2057400" y="5246688"/>
          <p14:tracePt t="112290" x="2065338" y="5246688"/>
          <p14:tracePt t="112292" x="2073275" y="5246688"/>
          <p14:tracePt t="112297" x="2081213" y="5246688"/>
          <p14:tracePt t="112298" x="2089150" y="5246688"/>
          <p14:tracePt t="112300" x="2097088" y="5246688"/>
          <p14:tracePt t="112304" x="2105025" y="5246688"/>
          <p14:tracePt t="112306" x="2112963" y="5246688"/>
          <p14:tracePt t="112311" x="2120900" y="5246688"/>
          <p14:tracePt t="112314" x="2128838" y="5246688"/>
          <p14:tracePt t="112314" x="2136775" y="5238750"/>
          <p14:tracePt t="112318" x="2144713" y="5238750"/>
          <p14:tracePt t="112320" x="2152650" y="5238750"/>
          <p14:tracePt t="112322" x="2160588" y="5238750"/>
          <p14:tracePt t="112329" x="2176463" y="5238750"/>
          <p14:tracePt t="112331" x="2184400" y="5238750"/>
          <p14:tracePt t="112332" x="2184400" y="5246688"/>
          <p14:tracePt t="112334" x="2192338" y="5246688"/>
          <p14:tracePt t="112336" x="2200275" y="5246688"/>
          <p14:tracePt t="112338" x="2208213" y="5246688"/>
          <p14:tracePt t="112340" x="2216150" y="5246688"/>
          <p14:tracePt t="112345" x="2224088" y="5246688"/>
          <p14:tracePt t="112348" x="2232025" y="5246688"/>
          <p14:tracePt t="112349" x="2239963" y="5246688"/>
          <p14:tracePt t="112352" x="2247900" y="5246688"/>
          <p14:tracePt t="112354" x="2255838" y="5246688"/>
          <p14:tracePt t="112358" x="2265363" y="5246688"/>
          <p14:tracePt t="112361" x="2273300" y="5246688"/>
          <p14:tracePt t="112364" x="2281238" y="5246688"/>
          <p14:tracePt t="112366" x="2289175" y="5246688"/>
          <p14:tracePt t="112370" x="2297113" y="5254625"/>
          <p14:tracePt t="112372" x="2305050" y="5254625"/>
          <p14:tracePt t="112380" x="2328863" y="5254625"/>
          <p14:tracePt t="112382" x="2336800" y="5254625"/>
          <p14:tracePt t="112386" x="2344738" y="5254625"/>
          <p14:tracePt t="112388" x="2352675" y="5254625"/>
          <p14:tracePt t="112390" x="2360613" y="5254625"/>
          <p14:tracePt t="112392" x="2368550" y="5254625"/>
          <p14:tracePt t="112396" x="2384425" y="5254625"/>
          <p14:tracePt t="112399" x="2392363" y="5254625"/>
          <p14:tracePt t="112400" x="2400300" y="5254625"/>
          <p14:tracePt t="112402" x="2408238" y="5254625"/>
          <p14:tracePt t="112406" x="2416175" y="5262563"/>
          <p14:tracePt t="112408" x="2424113" y="5262563"/>
          <p14:tracePt t="112412" x="2432050" y="5262563"/>
          <p14:tracePt t="112414" x="2447925" y="5262563"/>
          <p14:tracePt t="112416" x="2455863" y="5262563"/>
          <p14:tracePt t="112418" x="2463800" y="5262563"/>
          <p14:tracePt t="112420" x="2471738" y="5262563"/>
          <p14:tracePt t="112422" x="2479675" y="5262563"/>
          <p14:tracePt t="112429" x="2495550" y="5262563"/>
          <p14:tracePt t="112431" x="2503488" y="5262563"/>
          <p14:tracePt t="112432" x="2519363" y="5262563"/>
          <p14:tracePt t="112434" x="2527300" y="5262563"/>
          <p14:tracePt t="112436" x="2535238" y="5262563"/>
          <p14:tracePt t="112438" x="2543175" y="5262563"/>
          <p14:tracePt t="112440" x="2551113" y="5262563"/>
          <p14:tracePt t="112442" x="2559050" y="5262563"/>
          <p14:tracePt t="112446" x="2566988" y="5262563"/>
          <p14:tracePt t="112448" x="2590800" y="5262563"/>
          <p14:tracePt t="112450" x="2598738" y="5262563"/>
          <p14:tracePt t="112452" x="2606675" y="5262563"/>
          <p14:tracePt t="112455" x="2616200" y="5262563"/>
          <p14:tracePt t="112457" x="2632075" y="5262563"/>
          <p14:tracePt t="112458" x="2640013" y="5262563"/>
          <p14:tracePt t="112460" x="2647950" y="5262563"/>
          <p14:tracePt t="112464" x="2655888" y="5262563"/>
          <p14:tracePt t="112466" x="2671763" y="5262563"/>
          <p14:tracePt t="112468" x="2679700" y="5262563"/>
          <p14:tracePt t="112470" x="2695575" y="5262563"/>
          <p14:tracePt t="112472" x="2703513" y="5262563"/>
          <p14:tracePt t="112474" x="2711450" y="5262563"/>
          <p14:tracePt t="112478" x="2735263" y="5262563"/>
          <p14:tracePt t="112480" x="2743200" y="5262563"/>
          <p14:tracePt t="112482" x="2751138" y="5262563"/>
          <p14:tracePt t="112484" x="2767013" y="5262563"/>
          <p14:tracePt t="112486" x="2774950" y="5262563"/>
          <p14:tracePt t="112488" x="2790825" y="5262563"/>
          <p14:tracePt t="112490" x="2798763" y="5262563"/>
          <p14:tracePt t="112492" x="2814638" y="5262563"/>
          <p14:tracePt t="112497" x="2838450" y="5262563"/>
          <p14:tracePt t="112498" x="2846388" y="5262563"/>
          <p14:tracePt t="112500" x="2862263" y="5262563"/>
          <p14:tracePt t="112502" x="2870200" y="5262563"/>
          <p14:tracePt t="112504" x="2886075" y="5262563"/>
          <p14:tracePt t="112506" x="2894013" y="5262563"/>
          <p14:tracePt t="112508" x="2909888" y="5262563"/>
          <p14:tracePt t="112512" x="2917825" y="5262563"/>
          <p14:tracePt t="112514" x="2941638" y="5254625"/>
          <p14:tracePt t="112516" x="2949575" y="5254625"/>
          <p14:tracePt t="112518" x="2967038" y="5254625"/>
          <p14:tracePt t="112520" x="2974975" y="5254625"/>
          <p14:tracePt t="112522" x="2982913" y="5254625"/>
          <p14:tracePt t="112524" x="2998788" y="5254625"/>
          <p14:tracePt t="112529" x="3022600" y="5254625"/>
          <p14:tracePt t="112531" x="3030538" y="5254625"/>
          <p14:tracePt t="112533" x="3038475" y="5254625"/>
          <p14:tracePt t="112534" x="3046413" y="5254625"/>
          <p14:tracePt t="112536" x="3062288" y="5254625"/>
          <p14:tracePt t="112538" x="3070225" y="5254625"/>
          <p14:tracePt t="112540" x="3078163" y="5254625"/>
          <p14:tracePt t="112542" x="3086100" y="5254625"/>
          <p14:tracePt t="112547" x="3109913" y="5254625"/>
          <p14:tracePt t="112548" x="3117850" y="5254625"/>
          <p14:tracePt t="112550" x="3133725" y="5254625"/>
          <p14:tracePt t="112552" x="3141663" y="5254625"/>
          <p14:tracePt t="112554" x="3149600" y="5254625"/>
          <p14:tracePt t="112556" x="3157538" y="5254625"/>
          <p14:tracePt t="112558" x="3173413" y="5254625"/>
          <p14:tracePt t="112563" x="3189288" y="5254625"/>
          <p14:tracePt t="112564" x="3197225" y="5254625"/>
          <p14:tracePt t="112566" x="3213100" y="5254625"/>
          <p14:tracePt t="112568" x="3221038" y="5254625"/>
          <p14:tracePt t="112570" x="3228975" y="5254625"/>
          <p14:tracePt t="112572" x="3244850" y="5254625"/>
          <p14:tracePt t="112574" x="3252788" y="5254625"/>
          <p14:tracePt t="112578" x="3268663" y="5254625"/>
          <p14:tracePt t="112580" x="3284538" y="5254625"/>
          <p14:tracePt t="112582" x="3292475" y="5254625"/>
          <p14:tracePt t="112584" x="3300413" y="5254625"/>
          <p14:tracePt t="112586" x="3308350" y="5254625"/>
          <p14:tracePt t="112588" x="3325813" y="5254625"/>
          <p14:tracePt t="112590" x="3333750" y="5254625"/>
          <p14:tracePt t="112592" x="3341688" y="5254625"/>
          <p14:tracePt t="112595" x="3349625" y="5254625"/>
          <p14:tracePt t="112597" x="3357563" y="5254625"/>
          <p14:tracePt t="112598" x="3373438" y="5254625"/>
          <p14:tracePt t="112600" x="3381375" y="5254625"/>
          <p14:tracePt t="112602" x="3389313" y="5254625"/>
          <p14:tracePt t="112604" x="3397250" y="5254625"/>
          <p14:tracePt t="112606" x="3413125" y="5254625"/>
          <p14:tracePt t="112608" x="3421063" y="5254625"/>
          <p14:tracePt t="112613" x="3436938" y="5254625"/>
          <p14:tracePt t="112615" x="3452813" y="5254625"/>
          <p14:tracePt t="112616" x="3460750" y="5254625"/>
          <p14:tracePt t="112618" x="3468688" y="5254625"/>
          <p14:tracePt t="112620" x="3484563" y="5254625"/>
          <p14:tracePt t="112622" x="3492500" y="5254625"/>
          <p14:tracePt t="112624" x="3500438" y="5254625"/>
          <p14:tracePt t="112629" x="3524250" y="5254625"/>
          <p14:tracePt t="112631" x="3532188" y="5254625"/>
          <p14:tracePt t="112632" x="3540125" y="5254625"/>
          <p14:tracePt t="112634" x="3556000" y="5254625"/>
          <p14:tracePt t="112636" x="3563938" y="5254625"/>
          <p14:tracePt t="112638" x="3571875" y="5254625"/>
          <p14:tracePt t="112640" x="3587750" y="5246688"/>
          <p14:tracePt t="112642" x="3595688" y="5246688"/>
          <p14:tracePt t="112646" x="3611563" y="5246688"/>
          <p14:tracePt t="112648" x="3627438" y="5246688"/>
          <p14:tracePt t="112650" x="3635375" y="5246688"/>
          <p14:tracePt t="112652" x="3643313" y="5246688"/>
          <p14:tracePt t="112654" x="3660775" y="5246688"/>
          <p14:tracePt t="112656" x="3668713" y="5246688"/>
          <p14:tracePt t="112658" x="3684588" y="5246688"/>
          <p14:tracePt t="112663" x="3708400" y="5246688"/>
          <p14:tracePt t="112665" x="3724275" y="5246688"/>
          <p14:tracePt t="112666" x="3732213" y="5246688"/>
          <p14:tracePt t="112668" x="3748088" y="5246688"/>
          <p14:tracePt t="112670" x="3756025" y="5246688"/>
          <p14:tracePt t="112672" x="3771900" y="5246688"/>
          <p14:tracePt t="112674" x="3787775" y="5246688"/>
          <p14:tracePt t="112679" x="3811588" y="5246688"/>
          <p14:tracePt t="112681" x="3819525" y="5246688"/>
          <p14:tracePt t="112682" x="3835400" y="5246688"/>
          <p14:tracePt t="112684" x="3843338" y="5246688"/>
          <p14:tracePt t="112686" x="3859213" y="5246688"/>
          <p14:tracePt t="112688" x="3867150" y="5246688"/>
          <p14:tracePt t="112690" x="3883025" y="5246688"/>
          <p14:tracePt t="112692" x="3890963" y="5246688"/>
          <p14:tracePt t="112696" x="3914775" y="5246688"/>
          <p14:tracePt t="112698" x="3922713" y="5246688"/>
          <p14:tracePt t="112700" x="3930650" y="5246688"/>
          <p14:tracePt t="112702" x="3946525" y="5246688"/>
          <p14:tracePt t="112704" x="3954463" y="5246688"/>
          <p14:tracePt t="112706" x="3962400" y="5246688"/>
          <p14:tracePt t="112708" x="3978275" y="5246688"/>
          <p14:tracePt t="112711" x="3986213" y="5246688"/>
          <p14:tracePt t="112714" x="4011613" y="5238750"/>
          <p14:tracePt t="112716" x="4019550" y="5238750"/>
          <p14:tracePt t="112718" x="4027488" y="5238750"/>
          <p14:tracePt t="112720" x="4043363" y="5238750"/>
          <p14:tracePt t="112722" x="4051300" y="5238750"/>
          <p14:tracePt t="112724" x="4059238" y="5238750"/>
          <p14:tracePt t="112729" x="4083050" y="5238750"/>
          <p14:tracePt t="112731" x="4090988" y="5238750"/>
          <p14:tracePt t="112732" x="4098925" y="5238750"/>
          <p14:tracePt t="112734" x="4114800" y="5238750"/>
          <p14:tracePt t="112736" x="4122738" y="5238750"/>
          <p14:tracePt t="112738" x="4130675" y="5238750"/>
          <p14:tracePt t="112740" x="4138613" y="5238750"/>
          <p14:tracePt t="112742" x="4154488" y="5238750"/>
          <p14:tracePt t="112746" x="4162425" y="5246688"/>
          <p14:tracePt t="112747" x="4170363" y="5246688"/>
          <p14:tracePt t="112748" x="4178300" y="5246688"/>
          <p14:tracePt t="112750" x="4186238" y="5246688"/>
          <p14:tracePt t="112752" x="4194175" y="5246688"/>
          <p14:tracePt t="112754" x="4202113" y="5246688"/>
          <p14:tracePt t="112756" x="4217988" y="5246688"/>
          <p14:tracePt t="112758" x="4225925" y="5246688"/>
          <p14:tracePt t="112763" x="4241800" y="5246688"/>
          <p14:tracePt t="112764" x="4249738" y="5246688"/>
          <p14:tracePt t="112766" x="4257675" y="5246688"/>
          <p14:tracePt t="112768" x="4265613" y="5246688"/>
          <p14:tracePt t="112770" x="4273550" y="5246688"/>
          <p14:tracePt t="112772" x="4289425" y="5246688"/>
          <p14:tracePt t="112774" x="4297363" y="5246688"/>
          <p14:tracePt t="112779" x="4313238" y="5246688"/>
          <p14:tracePt t="112781" x="4321175" y="5246688"/>
          <p14:tracePt t="112782" x="4337050" y="5246688"/>
          <p14:tracePt t="112784" x="4344988" y="5246688"/>
          <p14:tracePt t="112786" x="4352925" y="5254625"/>
          <p14:tracePt t="112788" x="4362450" y="5254625"/>
          <p14:tracePt t="112790" x="4370388" y="5254625"/>
          <p14:tracePt t="112792" x="4378325" y="5254625"/>
          <p14:tracePt t="112796" x="4394200" y="5254625"/>
          <p14:tracePt t="112798" x="4410075" y="5254625"/>
          <p14:tracePt t="112800" x="4418013" y="5254625"/>
          <p14:tracePt t="112802" x="4433888" y="5254625"/>
          <p14:tracePt t="112804" x="4441825" y="5254625"/>
          <p14:tracePt t="112806" x="4449763" y="5254625"/>
          <p14:tracePt t="112808" x="4457700" y="5254625"/>
          <p14:tracePt t="112813" x="4481513" y="5262563"/>
          <p14:tracePt t="112815" x="4489450" y="5262563"/>
          <p14:tracePt t="112816" x="4505325" y="5262563"/>
          <p14:tracePt t="112818" x="4513263" y="5262563"/>
          <p14:tracePt t="112820" x="4521200" y="5262563"/>
          <p14:tracePt t="112822" x="4537075" y="5262563"/>
          <p14:tracePt t="112824" x="4545013" y="5262563"/>
          <p14:tracePt t="112829" x="4560888" y="5262563"/>
          <p14:tracePt t="112831" x="4576763" y="5262563"/>
          <p14:tracePt t="112832" x="4584700" y="5262563"/>
          <p14:tracePt t="112834" x="4592638" y="5262563"/>
          <p14:tracePt t="112836" x="4608513" y="5262563"/>
          <p14:tracePt t="112838" x="4616450" y="5262563"/>
          <p14:tracePt t="112840" x="4624388" y="5254625"/>
          <p14:tracePt t="112842" x="4640263" y="5254625"/>
          <p14:tracePt t="112847" x="4656138" y="5254625"/>
          <p14:tracePt t="112848" x="4664075" y="5254625"/>
          <p14:tracePt t="112850" x="4679950" y="5254625"/>
          <p14:tracePt t="112852" x="4687888" y="5254625"/>
          <p14:tracePt t="112854" x="4695825" y="5254625"/>
          <p14:tracePt t="112856" x="4705350" y="5254625"/>
          <p14:tracePt t="112858" x="4713288" y="5254625"/>
          <p14:tracePt t="112863" x="4729163" y="5254625"/>
          <p14:tracePt t="112865" x="4737100" y="5254625"/>
          <p14:tracePt t="112866" x="4745038" y="5254625"/>
          <p14:tracePt t="112868" x="4752975" y="5246688"/>
          <p14:tracePt t="112870" x="4760913" y="5246688"/>
          <p14:tracePt t="112872" x="4768850" y="5246688"/>
          <p14:tracePt t="112874" x="4776788" y="5246688"/>
          <p14:tracePt t="112878" x="4784725" y="5246688"/>
          <p14:tracePt t="112880" x="4792663" y="5246688"/>
          <p14:tracePt t="112882" x="4800600" y="5246688"/>
          <p14:tracePt t="112884" x="4808538" y="5246688"/>
          <p14:tracePt t="112886" x="4816475" y="5238750"/>
          <p14:tracePt t="112890" x="4824413" y="5238750"/>
          <p14:tracePt t="112892" x="4832350" y="5238750"/>
          <p14:tracePt t="112896" x="4840288" y="5238750"/>
          <p14:tracePt t="112897" x="4848225" y="5238750"/>
          <p14:tracePt t="112900" x="4856163" y="5238750"/>
          <p14:tracePt t="112902" x="4864100" y="5238750"/>
          <p14:tracePt t="112904" x="4872038" y="5238750"/>
          <p14:tracePt t="112906" x="4879975" y="5238750"/>
          <p14:tracePt t="112911" x="4887913" y="5230813"/>
          <p14:tracePt t="112914" x="4895850" y="5230813"/>
          <p14:tracePt t="112916" x="4903788" y="5230813"/>
          <p14:tracePt t="112918" x="4911725" y="5230813"/>
          <p14:tracePt t="112922" x="4919663" y="5230813"/>
          <p14:tracePt t="112924" x="4927600" y="5230813"/>
          <p14:tracePt t="112930" x="4935538" y="5230813"/>
          <p14:tracePt t="112932" x="4943475" y="5230813"/>
          <p14:tracePt t="112936" x="4951413" y="5230813"/>
          <p14:tracePt t="112938" x="4959350" y="5230813"/>
          <p14:tracePt t="112942" x="4967288" y="5230813"/>
          <p14:tracePt t="112946" x="4975225" y="5230813"/>
          <p14:tracePt t="112952" x="4983163" y="5222875"/>
          <p14:tracePt t="112956" x="4991100" y="5222875"/>
          <p14:tracePt t="112963" x="4999038" y="5222875"/>
          <p14:tracePt t="112970" x="5006975" y="5222875"/>
          <p14:tracePt t="112980" x="5014913" y="5222875"/>
          <p14:tracePt t="112982" x="5014913" y="5214938"/>
          <p14:tracePt t="112988" x="5022850" y="5214938"/>
          <p14:tracePt t="113002" x="5030788" y="5214938"/>
          <p14:tracePt t="113072" x="5022850" y="5214938"/>
          <p14:tracePt t="113076" x="5014913" y="5207000"/>
          <p14:tracePt t="113081" x="4999038" y="5207000"/>
          <p14:tracePt t="113082" x="4983163" y="5207000"/>
          <p14:tracePt t="113084" x="4975225" y="5207000"/>
          <p14:tracePt t="113086" x="4967288" y="5199063"/>
          <p14:tracePt t="113088" x="4951413" y="5199063"/>
          <p14:tracePt t="113090" x="4935538" y="5199063"/>
          <p14:tracePt t="113092" x="4919663" y="5199063"/>
          <p14:tracePt t="113096" x="4887913" y="5191125"/>
          <p14:tracePt t="113098" x="4864100" y="5191125"/>
          <p14:tracePt t="113100" x="4848225" y="5191125"/>
          <p14:tracePt t="113102" x="4816475" y="5191125"/>
          <p14:tracePt t="113104" x="4800600" y="5191125"/>
          <p14:tracePt t="113106" x="4776788" y="5183188"/>
          <p14:tracePt t="113108" x="4752975" y="5183188"/>
          <p14:tracePt t="113114" x="4679950" y="5183188"/>
          <p14:tracePt t="113116" x="4648200" y="5183188"/>
          <p14:tracePt t="113118" x="4624388" y="5175250"/>
          <p14:tracePt t="113120" x="4600575" y="5175250"/>
          <p14:tracePt t="113122" x="4568825" y="5175250"/>
          <p14:tracePt t="113124" x="4552950" y="5175250"/>
          <p14:tracePt t="113129" x="4497388" y="5175250"/>
          <p14:tracePt t="113132" x="4449763" y="5167313"/>
          <p14:tracePt t="113134" x="4425950" y="5167313"/>
          <p14:tracePt t="113136" x="4410075" y="5167313"/>
          <p14:tracePt t="113138" x="4386263" y="5167313"/>
          <p14:tracePt t="113140" x="4362450" y="5167313"/>
          <p14:tracePt t="113142" x="4329113" y="5167313"/>
          <p14:tracePt t="113147" x="4289425" y="5167313"/>
          <p14:tracePt t="113148" x="4265613" y="5159375"/>
          <p14:tracePt t="113150" x="4249738" y="5159375"/>
          <p14:tracePt t="113152" x="4225925" y="5159375"/>
          <p14:tracePt t="113154" x="4210050" y="5159375"/>
          <p14:tracePt t="113156" x="4186238" y="5159375"/>
          <p14:tracePt t="113158" x="4170363" y="5151438"/>
          <p14:tracePt t="113163" x="4130675" y="5151438"/>
          <p14:tracePt t="113164" x="4114800" y="5151438"/>
          <p14:tracePt t="113166" x="4098925" y="5151438"/>
          <p14:tracePt t="113168" x="4083050" y="5151438"/>
          <p14:tracePt t="113170" x="4067175" y="5151438"/>
          <p14:tracePt t="113172" x="4051300" y="5151438"/>
          <p14:tracePt t="113174" x="4043363" y="5151438"/>
          <p14:tracePt t="113180" x="4002088" y="5151438"/>
          <p14:tracePt t="113182" x="3986213" y="5151438"/>
          <p14:tracePt t="113184" x="3978275" y="5151438"/>
          <p14:tracePt t="113186" x="3962400" y="5151438"/>
          <p14:tracePt t="113188" x="3954463" y="5151438"/>
          <p14:tracePt t="113190" x="3938588" y="5151438"/>
          <p14:tracePt t="113192" x="3930650" y="5151438"/>
          <p14:tracePt t="113196" x="3906838" y="5151438"/>
          <p14:tracePt t="113198" x="3898900" y="5151438"/>
          <p14:tracePt t="113200" x="3883025" y="5151438"/>
          <p14:tracePt t="113202" x="3875088" y="5151438"/>
          <p14:tracePt t="113204" x="3859213" y="5151438"/>
          <p14:tracePt t="113206" x="3851275" y="5151438"/>
          <p14:tracePt t="113208" x="3835400" y="5151438"/>
          <p14:tracePt t="113213" x="3811588" y="5159375"/>
          <p14:tracePt t="113214" x="3803650" y="5159375"/>
          <p14:tracePt t="113216" x="3787775" y="5159375"/>
          <p14:tracePt t="113218" x="3779838" y="5159375"/>
          <p14:tracePt t="113220" x="3763963" y="5159375"/>
          <p14:tracePt t="113222" x="3748088" y="5159375"/>
          <p14:tracePt t="113225" x="3740150" y="5159375"/>
          <p14:tracePt t="113230" x="3692525" y="5159375"/>
          <p14:tracePt t="113232" x="3684588" y="5167313"/>
          <p14:tracePt t="113234" x="3668713" y="5167313"/>
          <p14:tracePt t="113236" x="3651250" y="5167313"/>
          <p14:tracePt t="113238" x="3635375" y="5167313"/>
          <p14:tracePt t="113240" x="3619500" y="5167313"/>
          <p14:tracePt t="113242" x="3603625" y="5167313"/>
          <p14:tracePt t="113247" x="3579813" y="5167313"/>
          <p14:tracePt t="113248" x="3563938" y="5167313"/>
          <p14:tracePt t="113250" x="3548063" y="5175250"/>
          <p14:tracePt t="113252" x="3540125" y="5175250"/>
          <p14:tracePt t="113254" x="3524250" y="5175250"/>
          <p14:tracePt t="113256" x="3508375" y="5175250"/>
          <p14:tracePt t="113258" x="3500438" y="5175250"/>
          <p14:tracePt t="113263" x="3468688" y="5175250"/>
          <p14:tracePt t="113264" x="3460750" y="5175250"/>
          <p14:tracePt t="113266" x="3452813" y="5175250"/>
          <p14:tracePt t="113268" x="3444875" y="5183188"/>
          <p14:tracePt t="113270" x="3436938" y="5183188"/>
          <p14:tracePt t="113272" x="3429000" y="5183188"/>
          <p14:tracePt t="113274" x="3421063" y="5183188"/>
          <p14:tracePt t="113279" x="3405188" y="5183188"/>
          <p14:tracePt t="113281" x="3397250" y="5183188"/>
          <p14:tracePt t="113282" x="3389313" y="5183188"/>
          <p14:tracePt t="113284" x="3381375" y="5183188"/>
          <p14:tracePt t="113286" x="3373438" y="5183188"/>
          <p14:tracePt t="113288" x="3365500" y="5183188"/>
          <p14:tracePt t="113290" x="3357563" y="5183188"/>
          <p14:tracePt t="113295" x="3349625" y="5183188"/>
          <p14:tracePt t="113298" x="3341688" y="5183188"/>
          <p14:tracePt t="113302" x="3333750" y="5183188"/>
          <p14:tracePt t="113308" x="3325813" y="5183188"/>
          <p14:tracePt t="113382" x="3317875" y="5183188"/>
          <p14:tracePt t="113408" x="3308350" y="5183188"/>
          <p14:tracePt t="113454" x="3308350" y="5175250"/>
          <p14:tracePt t="113470" x="3308350" y="5167313"/>
          <p14:tracePt t="113476" x="3308350" y="5159375"/>
          <p14:tracePt t="113482" x="3308350" y="5151438"/>
          <p14:tracePt t="113490" x="3308350" y="5143500"/>
          <p14:tracePt t="113496" x="3308350" y="5135563"/>
          <p14:tracePt t="113502" x="3308350" y="5127625"/>
          <p14:tracePt t="113506" x="3308350" y="5119688"/>
          <p14:tracePt t="113511" x="3308350" y="5111750"/>
          <p14:tracePt t="113516" x="3308350" y="5103813"/>
          <p14:tracePt t="113518" x="3308350" y="5095875"/>
          <p14:tracePt t="113522" x="3308350" y="5087938"/>
          <p14:tracePt t="113530" x="3317875" y="5072063"/>
          <p14:tracePt t="113532" x="3317875" y="5064125"/>
          <p14:tracePt t="113536" x="3317875" y="5056188"/>
          <p14:tracePt t="113538" x="3317875" y="5048250"/>
          <p14:tracePt t="113540" x="3317875" y="5040313"/>
          <p14:tracePt t="113542" x="3317875" y="5032375"/>
          <p14:tracePt t="113546" x="3317875" y="5024438"/>
          <p14:tracePt t="113548" x="3325813" y="5016500"/>
          <p14:tracePt t="113550" x="3325813" y="5008563"/>
          <p14:tracePt t="113552" x="3325813" y="5000625"/>
          <p14:tracePt t="113554" x="3325813" y="4992688"/>
          <p14:tracePt t="113556" x="3325813" y="4984750"/>
          <p14:tracePt t="113558" x="3325813" y="4976813"/>
          <p14:tracePt t="113561" x="3325813" y="4967288"/>
          <p14:tracePt t="113564" x="3325813" y="4951413"/>
          <p14:tracePt t="113566" x="3333750" y="4943475"/>
          <p14:tracePt t="113568" x="3333750" y="4935538"/>
          <p14:tracePt t="113570" x="3333750" y="4927600"/>
          <p14:tracePt t="113572" x="3333750" y="4919663"/>
          <p14:tracePt t="113574" x="3333750" y="4911725"/>
          <p14:tracePt t="113580" x="3341688" y="4887913"/>
          <p14:tracePt t="113582" x="3341688" y="4872038"/>
          <p14:tracePt t="113584" x="3341688" y="4864100"/>
          <p14:tracePt t="113586" x="3341688" y="4856163"/>
          <p14:tracePt t="113588" x="3349625" y="4848225"/>
          <p14:tracePt t="113590" x="3349625" y="4840288"/>
          <p14:tracePt t="113592" x="3349625" y="4832350"/>
          <p14:tracePt t="113596" x="3349625" y="4824413"/>
          <p14:tracePt t="113599" x="3357563" y="4800600"/>
          <p14:tracePt t="113600" x="3357563" y="4792663"/>
          <p14:tracePt t="113602" x="3357563" y="4784725"/>
          <p14:tracePt t="113604" x="3365500" y="4776788"/>
          <p14:tracePt t="113606" x="3365500" y="4768850"/>
          <p14:tracePt t="113608" x="3365500" y="4760913"/>
          <p14:tracePt t="113612" x="3373438" y="4745038"/>
          <p14:tracePt t="113615" x="3373438" y="4737100"/>
          <p14:tracePt t="113616" x="3381375" y="4729163"/>
          <p14:tracePt t="113618" x="3381375" y="4721225"/>
          <p14:tracePt t="113620" x="3381375" y="4713288"/>
          <p14:tracePt t="113622" x="3389313" y="4705350"/>
          <p14:tracePt t="113624" x="3389313" y="4697413"/>
          <p14:tracePt t="113629" x="3389313" y="4681538"/>
          <p14:tracePt t="113633" x="3397250" y="4665663"/>
          <p14:tracePt t="113634" x="3405188" y="4657725"/>
          <p14:tracePt t="113636" x="3405188" y="4649788"/>
          <p14:tracePt t="113638" x="3405188" y="4641850"/>
          <p14:tracePt t="113640" x="3413125" y="4633913"/>
          <p14:tracePt t="113642" x="3413125" y="4624388"/>
          <p14:tracePt t="113645" x="3413125" y="4616450"/>
          <p14:tracePt t="113649" x="3421063" y="4600575"/>
          <p14:tracePt t="113650" x="3429000" y="4592638"/>
          <p14:tracePt t="113652" x="3429000" y="4584700"/>
          <p14:tracePt t="113654" x="3436938" y="4576763"/>
          <p14:tracePt t="113656" x="3436938" y="4568825"/>
          <p14:tracePt t="113658" x="3436938" y="4560888"/>
          <p14:tracePt t="113662" x="3444875" y="4545013"/>
          <p14:tracePt t="113666" x="3452813" y="4529138"/>
          <p14:tracePt t="113668" x="3452813" y="4521200"/>
          <p14:tracePt t="113670" x="3460750" y="4513263"/>
          <p14:tracePt t="113672" x="3460750" y="4505325"/>
          <p14:tracePt t="113674" x="3460750" y="4497388"/>
          <p14:tracePt t="113678" x="3468688" y="4481513"/>
          <p14:tracePt t="113683" x="3468688" y="4465638"/>
          <p14:tracePt t="113686" x="3468688" y="4457700"/>
          <p14:tracePt t="113688" x="3476625" y="4449763"/>
          <p14:tracePt t="113690" x="3476625" y="4441825"/>
          <p14:tracePt t="113695" x="3476625" y="4433888"/>
          <p14:tracePt t="113698" x="3476625" y="4425950"/>
          <p14:tracePt t="113700" x="3476625" y="4418013"/>
          <p14:tracePt t="113706" x="3476625" y="4410075"/>
          <p14:tracePt t="113712" x="3476625" y="4402138"/>
          <p14:tracePt t="113714" x="3476625" y="4394200"/>
          <p14:tracePt t="113720" x="3476625" y="4386263"/>
          <p14:tracePt t="113729" x="3476625" y="4378325"/>
          <p14:tracePt t="113731" x="3476625" y="4370388"/>
          <p14:tracePt t="113732" x="3484563" y="4370388"/>
          <p14:tracePt t="113736" x="3484563" y="4362450"/>
          <p14:tracePt t="113742" x="3484563" y="4354513"/>
          <p14:tracePt t="113750" x="3484563" y="4346575"/>
          <p14:tracePt t="113758" x="3484563" y="4338638"/>
          <p14:tracePt t="113768" x="3492500" y="4330700"/>
          <p14:tracePt t="113780" x="3492500" y="4322763"/>
          <p14:tracePt t="113792" x="3492500" y="4314825"/>
          <p14:tracePt t="113808" x="3492500" y="4306888"/>
          <p14:tracePt t="113996" x="3492500" y="4314825"/>
          <p14:tracePt t="114008" x="3492500" y="4322763"/>
          <p14:tracePt t="114013" x="3492500" y="4330700"/>
          <p14:tracePt t="114016" x="3492500" y="4338638"/>
          <p14:tracePt t="114020" x="3492500" y="4346575"/>
          <p14:tracePt t="114022" x="3492500" y="4354513"/>
          <p14:tracePt t="114029" x="3492500" y="4370388"/>
          <p14:tracePt t="114032" x="3492500" y="4378325"/>
          <p14:tracePt t="114034" x="3492500" y="4386263"/>
          <p14:tracePt t="114038" x="3492500" y="4394200"/>
          <p14:tracePt t="114042" x="3484563" y="4402138"/>
          <p14:tracePt t="114045" x="3484563" y="4410075"/>
          <p14:tracePt t="114048" x="3484563" y="4418013"/>
          <p14:tracePt t="114052" x="3484563" y="4425950"/>
          <p14:tracePt t="114056" x="3484563" y="4433888"/>
          <p14:tracePt t="114058" x="3492500" y="4433888"/>
          <p14:tracePt t="114062" x="3492500" y="4449763"/>
          <p14:tracePt t="114066" x="3492500" y="4457700"/>
          <p14:tracePt t="114070" x="3492500" y="4465638"/>
          <p14:tracePt t="114074" x="3492500" y="4473575"/>
          <p14:tracePt t="114080" x="3492500" y="4489450"/>
          <p14:tracePt t="114084" x="3500438" y="4497388"/>
          <p14:tracePt t="114088" x="3500438" y="4505325"/>
          <p14:tracePt t="114096" x="3500438" y="4513263"/>
          <p14:tracePt t="114098" x="3500438" y="4521200"/>
          <p14:tracePt t="114104" x="3500438" y="4529138"/>
          <p14:tracePt t="114113" x="3500438" y="4537075"/>
          <p14:tracePt t="114120" x="3500438" y="4545013"/>
          <p14:tracePt t="114129" x="3500438" y="4552950"/>
          <p14:tracePt t="114138" x="3500438" y="4560888"/>
          <p14:tracePt t="114146" x="3500438" y="4568825"/>
          <p14:tracePt t="114156" x="3500438" y="4576763"/>
          <p14:tracePt t="114166" x="3500438" y="4584700"/>
          <p14:tracePt t="114179" x="3500438" y="4592638"/>
          <p14:tracePt t="114186" x="3500438" y="4600575"/>
          <p14:tracePt t="114206" x="3500438" y="4608513"/>
          <p14:tracePt t="114220" x="3500438" y="4616450"/>
          <p14:tracePt t="114228" x="3500438" y="4624388"/>
          <p14:tracePt t="114236" x="3500438" y="4633913"/>
          <p14:tracePt t="114246" x="3500438" y="4641850"/>
          <p14:tracePt t="114252" x="3492500" y="4641850"/>
          <p14:tracePt t="114254" x="3492500" y="4649788"/>
          <p14:tracePt t="114263" x="3492500" y="4657725"/>
          <p14:tracePt t="114270" x="3492500" y="4665663"/>
          <p14:tracePt t="114282" x="3492500" y="4673600"/>
          <p14:tracePt t="114298" x="3492500" y="4681538"/>
          <p14:tracePt t="114311" x="3492500" y="4689475"/>
          <p14:tracePt t="114320" x="3484563" y="4697413"/>
          <p14:tracePt t="114330" x="3484563" y="4705350"/>
          <p14:tracePt t="114336" x="3484563" y="4713288"/>
          <p14:tracePt t="114345" x="3484563" y="4721225"/>
          <p14:tracePt t="114354" x="3484563" y="4729163"/>
          <p14:tracePt t="114368" x="3484563" y="4737100"/>
          <p14:tracePt t="114388" x="3484563" y="4745038"/>
          <p14:tracePt t="114395" x="3476625" y="4745038"/>
          <p14:tracePt t="114404" x="3476625" y="4752975"/>
          <p14:tracePt t="114434" x="3476625" y="4760913"/>
          <p14:tracePt t="114566" x="3476625" y="4752975"/>
          <p14:tracePt t="114616" x="3468688" y="4752975"/>
          <p14:tracePt t="114620" x="3468688" y="4745038"/>
          <p14:tracePt t="114622" x="3460750" y="4745038"/>
          <p14:tracePt t="114629" x="3452813" y="4737100"/>
          <p14:tracePt t="114630" x="3444875" y="4729163"/>
          <p14:tracePt t="114634" x="3436938" y="4721225"/>
          <p14:tracePt t="114638" x="3429000" y="4713288"/>
          <p14:tracePt t="114642" x="3421063" y="4705350"/>
          <p14:tracePt t="114647" x="3413125" y="4705350"/>
          <p14:tracePt t="114648" x="3413125" y="4697413"/>
          <p14:tracePt t="114652" x="3405188" y="4689475"/>
          <p14:tracePt t="114658" x="3397250" y="4681538"/>
          <p14:tracePt t="114668" x="3397250" y="4673600"/>
          <p14:tracePt t="114672" x="3389313" y="4673600"/>
          <p14:tracePt t="114682" x="3389313" y="4665663"/>
          <p14:tracePt t="114706" x="3389313" y="4657725"/>
          <p14:tracePt t="114842" x="3389313" y="4665663"/>
          <p14:tracePt t="114852" x="3389313" y="4673600"/>
          <p14:tracePt t="114858" x="3389313" y="4681538"/>
          <p14:tracePt t="114861" x="3397250" y="4681538"/>
          <p14:tracePt t="114864" x="3397250" y="4689475"/>
          <p14:tracePt t="114870" x="3397250" y="4697413"/>
          <p14:tracePt t="114874" x="3397250" y="4705350"/>
          <p14:tracePt t="114878" x="3405188" y="4705350"/>
          <p14:tracePt t="114880" x="3405188" y="4713288"/>
          <p14:tracePt t="114886" x="3405188" y="4721225"/>
          <p14:tracePt t="114890" x="3413125" y="4721225"/>
          <p14:tracePt t="114895" x="3413125" y="4729163"/>
          <p14:tracePt t="114904" x="3413125" y="4737100"/>
          <p14:tracePt t="114916" x="3421063" y="4745038"/>
          <p14:tracePt t="114922" x="3421063" y="4752975"/>
          <p14:tracePt t="114929" x="3421063" y="4760913"/>
          <p14:tracePt t="114936" x="3421063" y="4768850"/>
          <p14:tracePt t="114945" x="3421063" y="4776788"/>
          <p14:tracePt t="114956" x="3429000" y="4776788"/>
          <p14:tracePt t="114958" x="3429000" y="4784725"/>
          <p14:tracePt t="114979" x="3429000" y="4792663"/>
          <p14:tracePt t="114990" x="3429000" y="4800600"/>
          <p14:tracePt t="114995" x="3436938" y="4800600"/>
          <p14:tracePt t="115000" x="3436938" y="4808538"/>
          <p14:tracePt t="115014" x="3436938" y="4816475"/>
          <p14:tracePt t="115152" x="3444875" y="4816475"/>
          <p14:tracePt t="115168" x="3452813" y="4808538"/>
          <p14:tracePt t="115176" x="3460750" y="4808538"/>
          <p14:tracePt t="115179" x="3460750" y="4800600"/>
          <p14:tracePt t="115183" x="3468688" y="4792663"/>
          <p14:tracePt t="115188" x="3476625" y="4784725"/>
          <p14:tracePt t="115192" x="3476625" y="4776788"/>
          <p14:tracePt t="115195" x="3484563" y="4776788"/>
          <p14:tracePt t="115198" x="3492500" y="4768850"/>
          <p14:tracePt t="115200" x="3492500" y="4760913"/>
          <p14:tracePt t="115202" x="3500438" y="4760913"/>
          <p14:tracePt t="115204" x="3500438" y="4752975"/>
          <p14:tracePt t="115208" x="3508375" y="4745038"/>
          <p14:tracePt t="115215" x="3516313" y="4737100"/>
          <p14:tracePt t="115216" x="3524250" y="4729163"/>
          <p14:tracePt t="115220" x="3524250" y="4721225"/>
          <p14:tracePt t="115222" x="3532188" y="4721225"/>
          <p14:tracePt t="115224" x="3532188" y="4713288"/>
          <p14:tracePt t="115230" x="3540125" y="4705350"/>
          <p14:tracePt t="115232" x="3548063" y="4697413"/>
          <p14:tracePt t="115236" x="3548063" y="4689475"/>
          <p14:tracePt t="115238" x="3556000" y="4689475"/>
          <p14:tracePt t="115240" x="3556000" y="4681538"/>
          <p14:tracePt t="115242" x="3556000" y="4673600"/>
          <p14:tracePt t="115248" x="3563938" y="4665663"/>
          <p14:tracePt t="115252" x="3563938" y="4657725"/>
          <p14:tracePt t="115254" x="3571875" y="4657725"/>
          <p14:tracePt t="115258" x="3571875" y="4649788"/>
          <p14:tracePt t="115266" x="3571875" y="4641850"/>
          <p14:tracePt t="115270" x="3579813" y="4641850"/>
          <p14:tracePt t="115278" x="3579813" y="4633913"/>
          <p14:tracePt t="115354" x="3571875" y="4633913"/>
          <p14:tracePt t="115359" x="3571875" y="4641850"/>
          <p14:tracePt t="115366" x="3563938" y="4641850"/>
          <p14:tracePt t="115370" x="3556000" y="4649788"/>
          <p14:tracePt t="115372" x="3548063" y="4649788"/>
          <p14:tracePt t="115380" x="3532188" y="4657725"/>
          <p14:tracePt t="115381" x="3524250" y="4657725"/>
          <p14:tracePt t="115382" x="3516313" y="4665663"/>
          <p14:tracePt t="115384" x="3508375" y="4665663"/>
          <p14:tracePt t="115385" x="3500438" y="4665663"/>
          <p14:tracePt t="115387" x="3492500" y="4665663"/>
          <p14:tracePt t="115389" x="3484563" y="4673600"/>
          <p14:tracePt t="115391" x="3476625" y="4673600"/>
          <p14:tracePt t="115394" x="3468688" y="4681538"/>
          <p14:tracePt t="115395" x="3460750" y="4681538"/>
          <p14:tracePt t="115397" x="3452813" y="4681538"/>
          <p14:tracePt t="115399" x="3436938" y="4689475"/>
          <p14:tracePt t="115401" x="3429000" y="4689475"/>
          <p14:tracePt t="115403" x="3421063" y="4697413"/>
          <p14:tracePt t="115405" x="3405188" y="4697413"/>
          <p14:tracePt t="115407" x="3397250" y="4705350"/>
          <p14:tracePt t="115410" x="3381375" y="4713288"/>
          <p14:tracePt t="115411" x="3373438" y="4713288"/>
          <p14:tracePt t="115413" x="3365500" y="4721225"/>
          <p14:tracePt t="115415" x="3349625" y="4721225"/>
          <p14:tracePt t="115417" x="3341688" y="4729163"/>
          <p14:tracePt t="115419" x="3333750" y="4729163"/>
          <p14:tracePt t="115421" x="3317875" y="4737100"/>
          <p14:tracePt t="115423" x="3308350" y="4737100"/>
          <p14:tracePt t="115426" x="3300413" y="4745038"/>
          <p14:tracePt t="115427" x="3284538" y="4745038"/>
          <p14:tracePt t="115429" x="3276600" y="4752975"/>
          <p14:tracePt t="115431" x="3268663" y="4760913"/>
          <p14:tracePt t="115433" x="3260725" y="4760913"/>
          <p14:tracePt t="115435" x="3244850" y="4768850"/>
          <p14:tracePt t="115437" x="3236913" y="4768850"/>
          <p14:tracePt t="115439" x="3228975" y="4776788"/>
          <p14:tracePt t="115441" x="3221038" y="4784725"/>
          <p14:tracePt t="115443" x="3213100" y="4784725"/>
          <p14:tracePt t="115445" x="3205163" y="4792663"/>
          <p14:tracePt t="115447" x="3197225" y="4792663"/>
          <p14:tracePt t="115449" x="3189288" y="4800600"/>
          <p14:tracePt t="115451" x="3181350" y="4800600"/>
          <p14:tracePt t="115453" x="3173413" y="4800600"/>
          <p14:tracePt t="115455" x="3173413" y="4808538"/>
          <p14:tracePt t="115457" x="3165475" y="4808538"/>
          <p14:tracePt t="115459" x="3157538" y="4816475"/>
          <p14:tracePt t="115461" x="3149600" y="4816475"/>
          <p14:tracePt t="115465" x="3141663" y="4824413"/>
          <p14:tracePt t="115467" x="3133725" y="4824413"/>
          <p14:tracePt t="115471" x="3125788" y="4832350"/>
          <p14:tracePt t="115473" x="3117850" y="4832350"/>
          <p14:tracePt t="115479" x="3109913" y="4840288"/>
          <p14:tracePt t="115480" x="3101975" y="4840288"/>
          <p14:tracePt t="115484" x="3094038" y="4840288"/>
          <p14:tracePt t="115486" x="3094038" y="4848225"/>
          <p14:tracePt t="115488" x="3086100" y="4848225"/>
          <p14:tracePt t="115490" x="3078163" y="4848225"/>
          <p14:tracePt t="115494" x="3070225" y="4856163"/>
          <p14:tracePt t="115498" x="3062288" y="4856163"/>
          <p14:tracePt t="115500" x="3054350" y="4856163"/>
          <p14:tracePt t="115502" x="3054350" y="4864100"/>
          <p14:tracePt t="115504" x="3046413" y="4864100"/>
          <p14:tracePt t="115508" x="3038475" y="4864100"/>
          <p14:tracePt t="115510" x="3038475" y="4872038"/>
          <p14:tracePt t="115514" x="3022600" y="4872038"/>
          <p14:tracePt t="115518" x="3014663" y="4879975"/>
          <p14:tracePt t="115522" x="3006725" y="4879975"/>
          <p14:tracePt t="115524" x="3006725" y="4887913"/>
          <p14:tracePt t="115527" x="2998788" y="4887913"/>
          <p14:tracePt t="115530" x="2990850" y="4887913"/>
          <p14:tracePt t="115532" x="2982913" y="4887913"/>
          <p14:tracePt t="115534" x="2982913" y="4895850"/>
          <p14:tracePt t="115536" x="2974975" y="4895850"/>
          <p14:tracePt t="115540" x="2967038" y="4895850"/>
          <p14:tracePt t="115542" x="2957513" y="4895850"/>
          <p14:tracePt t="115546" x="2949575" y="4895850"/>
          <p14:tracePt t="115550" x="2941638" y="4903788"/>
          <p14:tracePt t="115554" x="2933700" y="4903788"/>
          <p14:tracePt t="115558" x="2925763" y="4903788"/>
          <p14:tracePt t="115562" x="2917825" y="4903788"/>
          <p14:tracePt t="115568" x="2909888" y="4903788"/>
          <p14:tracePt t="115574" x="2901950" y="4911725"/>
          <p14:tracePt t="115579" x="2894013" y="4911725"/>
          <p14:tracePt t="115584" x="2886075" y="4911725"/>
          <p14:tracePt t="115588" x="2878138" y="4911725"/>
          <p14:tracePt t="115592" x="2870200" y="4911725"/>
          <p14:tracePt t="115596" x="2862263" y="4911725"/>
          <p14:tracePt t="115600" x="2854325" y="4911725"/>
          <p14:tracePt t="115604" x="2846388" y="4911725"/>
          <p14:tracePt t="115606" x="2846388" y="4919663"/>
          <p14:tracePt t="115608" x="2838450" y="4919663"/>
          <p14:tracePt t="115612" x="2830513" y="4919663"/>
          <p14:tracePt t="115614" x="2822575" y="4919663"/>
          <p14:tracePt t="115616" x="2814638" y="4919663"/>
          <p14:tracePt t="115620" x="2806700" y="4919663"/>
          <p14:tracePt t="115622" x="2798763" y="4919663"/>
          <p14:tracePt t="115628" x="2790825" y="4927600"/>
          <p14:tracePt t="115630" x="2782888" y="4927600"/>
          <p14:tracePt t="115632" x="2774950" y="4927600"/>
          <p14:tracePt t="115636" x="2767013" y="4927600"/>
          <p14:tracePt t="115638" x="2759075" y="4935538"/>
          <p14:tracePt t="115642" x="2751138" y="4935538"/>
          <p14:tracePt t="115645" x="2743200" y="4935538"/>
          <p14:tracePt t="115648" x="2735263" y="4943475"/>
          <p14:tracePt t="115650" x="2727325" y="4943475"/>
          <p14:tracePt t="115654" x="2719388" y="4951413"/>
          <p14:tracePt t="115656" x="2711450" y="4951413"/>
          <p14:tracePt t="115658" x="2703513" y="4951413"/>
          <p14:tracePt t="115663" x="2695575" y="4959350"/>
          <p14:tracePt t="115664" x="2687638" y="4959350"/>
          <p14:tracePt t="115668" x="2679700" y="4959350"/>
          <p14:tracePt t="115670" x="2671763" y="4967288"/>
          <p14:tracePt t="115674" x="2663825" y="4967288"/>
          <p14:tracePt t="115680" x="2647950" y="4976813"/>
          <p14:tracePt t="115684" x="2640013" y="4976813"/>
          <p14:tracePt t="115688" x="2632075" y="4976813"/>
          <p14:tracePt t="115690" x="2632075" y="4984750"/>
          <p14:tracePt t="115692" x="2624138" y="4984750"/>
          <p14:tracePt t="115695" x="2616200" y="4984750"/>
          <p14:tracePt t="115698" x="2606675" y="4984750"/>
          <p14:tracePt t="115704" x="2598738" y="4984750"/>
          <p14:tracePt t="115712" x="2590800" y="4992688"/>
          <p14:tracePt t="115721" x="2582863" y="4992688"/>
          <p14:tracePt t="115788" x="2574925" y="4992688"/>
          <p14:tracePt t="115795" x="2574925" y="4984750"/>
          <p14:tracePt t="115797" x="2566988" y="4984750"/>
          <p14:tracePt t="115800" x="2559050" y="4984750"/>
          <p14:tracePt t="115802" x="2551113" y="4984750"/>
          <p14:tracePt t="115808" x="2543175" y="4984750"/>
          <p14:tracePt t="115811" x="2535238" y="4984750"/>
          <p14:tracePt t="115814" x="2527300" y="4984750"/>
          <p14:tracePt t="115818" x="2519363" y="4976813"/>
          <p14:tracePt t="115820" x="2511425" y="4976813"/>
          <p14:tracePt t="115824" x="2503488" y="4976813"/>
          <p14:tracePt t="115830" x="2495550" y="4967288"/>
          <p14:tracePt t="115832" x="2487613" y="4967288"/>
          <p14:tracePt t="115834" x="2479675" y="4967288"/>
          <p14:tracePt t="115838" x="2471738" y="4967288"/>
          <p14:tracePt t="115842" x="2463800" y="4959350"/>
          <p14:tracePt t="115845" x="2455863" y="4959350"/>
          <p14:tracePt t="115848" x="2447925" y="4959350"/>
          <p14:tracePt t="115852" x="2439988" y="4951413"/>
          <p14:tracePt t="115854" x="2432050" y="4951413"/>
          <p14:tracePt t="115858" x="2424113" y="4951413"/>
          <p14:tracePt t="115861" x="2416175" y="4951413"/>
          <p14:tracePt t="115864" x="2408238" y="4943475"/>
          <p14:tracePt t="115866" x="2400300" y="4943475"/>
          <p14:tracePt t="115868" x="2392363" y="4943475"/>
          <p14:tracePt t="115870" x="2384425" y="4943475"/>
          <p14:tracePt t="115872" x="2376488" y="4935538"/>
          <p14:tracePt t="115878" x="2360613" y="4935538"/>
          <p14:tracePt t="115881" x="2352675" y="4927600"/>
          <p14:tracePt t="115884" x="2344738" y="4927600"/>
          <p14:tracePt t="115886" x="2336800" y="4927600"/>
          <p14:tracePt t="115888" x="2336800" y="4919663"/>
          <p14:tracePt t="115890" x="2328863" y="4919663"/>
          <p14:tracePt t="115894" x="2320925" y="4919663"/>
          <p14:tracePt t="115898" x="2312988" y="4911725"/>
          <p14:tracePt t="115900" x="2305050" y="4911725"/>
          <p14:tracePt t="115902" x="2297113" y="4911725"/>
          <p14:tracePt t="115906" x="2289175" y="4903788"/>
          <p14:tracePt t="115910" x="2281238" y="4903788"/>
          <p14:tracePt t="115914" x="2273300" y="4903788"/>
          <p14:tracePt t="115916" x="2265363" y="4903788"/>
          <p14:tracePt t="115918" x="2265363" y="4895850"/>
          <p14:tracePt t="115920" x="2255838" y="4895850"/>
          <p14:tracePt t="115924" x="2247900" y="4895850"/>
          <p14:tracePt t="115930" x="2232025" y="4895850"/>
          <p14:tracePt t="115934" x="2224088" y="4895850"/>
          <p14:tracePt t="115936" x="2216150" y="4895850"/>
          <p14:tracePt t="115938" x="2208213" y="4895850"/>
          <p14:tracePt t="115942" x="2200275" y="4895850"/>
          <p14:tracePt t="115946" x="2184400" y="4887913"/>
          <p14:tracePt t="115948" x="2176463" y="4887913"/>
          <p14:tracePt t="115950" x="2168525" y="4887913"/>
          <p14:tracePt t="115952" x="2160588" y="4887913"/>
          <p14:tracePt t="115954" x="2152650" y="4887913"/>
          <p14:tracePt t="115956" x="2144713" y="4887913"/>
          <p14:tracePt t="115958" x="2136775" y="4887913"/>
          <p14:tracePt t="115963" x="2120900" y="4887913"/>
          <p14:tracePt t="115965" x="2112963" y="4887913"/>
          <p14:tracePt t="115966" x="2105025" y="4887913"/>
          <p14:tracePt t="115968" x="2097088" y="4887913"/>
          <p14:tracePt t="115970" x="2089150" y="4887913"/>
          <p14:tracePt t="115972" x="2081213" y="4887913"/>
          <p14:tracePt t="115974" x="2073275" y="4887913"/>
          <p14:tracePt t="115979" x="2057400" y="4887913"/>
          <p14:tracePt t="115982" x="2041525" y="4887913"/>
          <p14:tracePt t="115998" x="1985963" y="4887913"/>
          <p14:tracePt t="116000" x="1978025" y="4887913"/>
          <p14:tracePt t="116002" x="1970088" y="4887913"/>
          <p14:tracePt t="116006" x="1962150" y="4887913"/>
          <p14:tracePt t="116008" x="1954213" y="4887913"/>
          <p14:tracePt t="116012" x="1946275" y="4887913"/>
          <p14:tracePt t="116014" x="1938338" y="4887913"/>
          <p14:tracePt t="116015" x="1930400" y="4887913"/>
          <p14:tracePt t="116019" x="1922463" y="4887913"/>
          <p14:tracePt t="116025" x="1912938" y="4887913"/>
          <p14:tracePt t="116031" x="1905000" y="4887913"/>
          <p14:tracePt t="116172" x="1912938" y="4887913"/>
          <p14:tracePt t="116190" x="1922463" y="4887913"/>
          <p14:tracePt t="116202" x="1930400" y="4887913"/>
          <p14:tracePt t="116216" x="1938338" y="4887913"/>
          <p14:tracePt t="116220" x="1946275" y="4887913"/>
          <p14:tracePt t="116222" x="1954213" y="4887913"/>
          <p14:tracePt t="116224" x="1962150" y="4887913"/>
          <p14:tracePt t="116229" x="1978025" y="4887913"/>
          <p14:tracePt t="116231" x="1985963" y="4879975"/>
          <p14:tracePt t="116232" x="1993900" y="4879975"/>
          <p14:tracePt t="116234" x="2001838" y="4879975"/>
          <p14:tracePt t="116236" x="2009775" y="4879975"/>
          <p14:tracePt t="116238" x="2017713" y="4879975"/>
          <p14:tracePt t="116240" x="2025650" y="4879975"/>
          <p14:tracePt t="116242" x="2041525" y="4879975"/>
          <p14:tracePt t="116247" x="2057400" y="4879975"/>
          <p14:tracePt t="116248" x="2065338" y="4872038"/>
          <p14:tracePt t="116250" x="2073275" y="4872038"/>
          <p14:tracePt t="116252" x="2089150" y="4872038"/>
          <p14:tracePt t="116254" x="2097088" y="4872038"/>
          <p14:tracePt t="116256" x="2112963" y="4872038"/>
          <p14:tracePt t="116258" x="2120900" y="4872038"/>
          <p14:tracePt t="116264" x="2144713" y="4872038"/>
          <p14:tracePt t="116265" x="2152650" y="4864100"/>
          <p14:tracePt t="116266" x="2168525" y="4864100"/>
          <p14:tracePt t="116268" x="2176463" y="4864100"/>
          <p14:tracePt t="116270" x="2192338" y="4864100"/>
          <p14:tracePt t="116272" x="2208213" y="4864100"/>
          <p14:tracePt t="116274" x="2216150" y="4856163"/>
          <p14:tracePt t="116276" x="2232025" y="4856163"/>
          <p14:tracePt t="116279" x="2247900" y="4856163"/>
          <p14:tracePt t="116282" x="2281238" y="4848225"/>
          <p14:tracePt t="116284" x="2297113" y="4848225"/>
          <p14:tracePt t="116286" x="2312988" y="4848225"/>
          <p14:tracePt t="116288" x="2328863" y="4848225"/>
          <p14:tracePt t="116290" x="2344738" y="4848225"/>
          <p14:tracePt t="116292" x="2360613" y="4840288"/>
          <p14:tracePt t="116299" x="2408238" y="4840288"/>
          <p14:tracePt t="116301" x="2416175" y="4840288"/>
          <p14:tracePt t="116302" x="2439988" y="4832350"/>
          <p14:tracePt t="116304" x="2447925" y="4832350"/>
          <p14:tracePt t="116306" x="2463800" y="4832350"/>
          <p14:tracePt t="116308" x="2479675" y="4832350"/>
          <p14:tracePt t="116314" x="2519363" y="4832350"/>
          <p14:tracePt t="116316" x="2527300" y="4824413"/>
          <p14:tracePt t="116318" x="2543175" y="4824413"/>
          <p14:tracePt t="116320" x="2551113" y="4824413"/>
          <p14:tracePt t="116322" x="2566988" y="4824413"/>
          <p14:tracePt t="116324" x="2574925" y="4824413"/>
          <p14:tracePt t="116330" x="2616200" y="4824413"/>
          <p14:tracePt t="116332" x="2624138" y="4816475"/>
          <p14:tracePt t="116334" x="2640013" y="4816475"/>
          <p14:tracePt t="116336" x="2647950" y="4816475"/>
          <p14:tracePt t="116338" x="2655888" y="4816475"/>
          <p14:tracePt t="116340" x="2671763" y="4808538"/>
          <p14:tracePt t="116342" x="2687638" y="4808538"/>
          <p14:tracePt t="116347" x="2703513" y="4808538"/>
          <p14:tracePt t="116348" x="2711450" y="4808538"/>
          <p14:tracePt t="116350" x="2727325" y="4808538"/>
          <p14:tracePt t="116352" x="2735263" y="4808538"/>
          <p14:tracePt t="116354" x="2743200" y="4800600"/>
          <p14:tracePt t="116356" x="2759075" y="4800600"/>
          <p14:tracePt t="116358" x="2767013" y="4800600"/>
          <p14:tracePt t="116362" x="2774950" y="4800600"/>
          <p14:tracePt t="116364" x="2790825" y="4800600"/>
          <p14:tracePt t="116366" x="2806700" y="4792663"/>
          <p14:tracePt t="116368" x="2814638" y="4792663"/>
          <p14:tracePt t="116370" x="2822575" y="4792663"/>
          <p14:tracePt t="116372" x="2830513" y="4792663"/>
          <p14:tracePt t="116374" x="2838450" y="4792663"/>
          <p14:tracePt t="116380" x="2862263" y="4784725"/>
          <p14:tracePt t="116382" x="2886075" y="4784725"/>
          <p14:tracePt t="116384" x="2894013" y="4776788"/>
          <p14:tracePt t="116386" x="2901950" y="4776788"/>
          <p14:tracePt t="116388" x="2917825" y="4776788"/>
          <p14:tracePt t="116390" x="2925763" y="4776788"/>
          <p14:tracePt t="116392" x="2933700" y="4768850"/>
          <p14:tracePt t="116395" x="2941638" y="4768850"/>
          <p14:tracePt t="116398" x="2967038" y="4768850"/>
          <p14:tracePt t="116400" x="2974975" y="4760913"/>
          <p14:tracePt t="116402" x="2982913" y="4760913"/>
          <p14:tracePt t="116404" x="2990850" y="4760913"/>
          <p14:tracePt t="116406" x="2998788" y="4760913"/>
          <p14:tracePt t="116408" x="3006725" y="4760913"/>
          <p14:tracePt t="116411" x="3014663" y="4760913"/>
          <p14:tracePt t="116415" x="3030538" y="4752975"/>
          <p14:tracePt t="116416" x="3038475" y="4752975"/>
          <p14:tracePt t="116418" x="3046413" y="4752975"/>
          <p14:tracePt t="116420" x="3062288" y="4745038"/>
          <p14:tracePt t="116422" x="3070225" y="4745038"/>
          <p14:tracePt t="116424" x="3078163" y="4745038"/>
          <p14:tracePt t="116426" x="3086100" y="4737100"/>
          <p14:tracePt t="116430" x="3094038" y="4737100"/>
          <p14:tracePt t="116433" x="3109913" y="4737100"/>
          <p14:tracePt t="116434" x="3117850" y="4729163"/>
          <p14:tracePt t="116436" x="3125788" y="4729163"/>
          <p14:tracePt t="116438" x="3133725" y="4729163"/>
          <p14:tracePt t="116440" x="3141663" y="4729163"/>
          <p14:tracePt t="116442" x="3157538" y="4721225"/>
          <p14:tracePt t="116448" x="3173413" y="4713288"/>
          <p14:tracePt t="116450" x="3181350" y="4713288"/>
          <p14:tracePt t="116452" x="3189288" y="4713288"/>
          <p14:tracePt t="116454" x="3197225" y="4713288"/>
          <p14:tracePt t="116456" x="3205163" y="4705350"/>
          <p14:tracePt t="116461" x="3213100" y="4705350"/>
          <p14:tracePt t="116467" x="3236913" y="4697413"/>
          <p14:tracePt t="116469" x="3244850" y="4697413"/>
          <p14:tracePt t="116472" x="3252788" y="4689475"/>
          <p14:tracePt t="116474" x="3260725" y="4689475"/>
          <p14:tracePt t="116478" x="3276600" y="4689475"/>
          <p14:tracePt t="116482" x="3292475" y="4681538"/>
          <p14:tracePt t="116486" x="3300413" y="4681538"/>
          <p14:tracePt t="116488" x="3308350" y="4681538"/>
          <p14:tracePt t="116490" x="3317875" y="4673600"/>
          <p14:tracePt t="116492" x="3325813" y="4673600"/>
          <p14:tracePt t="116496" x="3341688" y="4673600"/>
          <p14:tracePt t="116499" x="3349625" y="4673600"/>
          <p14:tracePt t="116500" x="3357563" y="4673600"/>
          <p14:tracePt t="116502" x="3365500" y="4673600"/>
          <p14:tracePt t="116504" x="3373438" y="4665663"/>
          <p14:tracePt t="116506" x="3381375" y="4665663"/>
          <p14:tracePt t="116508" x="3389313" y="4665663"/>
          <p14:tracePt t="116512" x="3397250" y="4665663"/>
          <p14:tracePt t="116515" x="3413125" y="4665663"/>
          <p14:tracePt t="116516" x="3421063" y="4665663"/>
          <p14:tracePt t="116518" x="3429000" y="4665663"/>
          <p14:tracePt t="116520" x="3436938" y="4665663"/>
          <p14:tracePt t="116522" x="3452813" y="4665663"/>
          <p14:tracePt t="116526" x="3468688" y="4665663"/>
          <p14:tracePt t="116530" x="3484563" y="4665663"/>
          <p14:tracePt t="116532" x="3492500" y="4665663"/>
          <p14:tracePt t="116534" x="3500438" y="4665663"/>
          <p14:tracePt t="116536" x="3508375" y="4665663"/>
          <p14:tracePt t="116538" x="3516313" y="4665663"/>
          <p14:tracePt t="116540" x="3524250" y="4665663"/>
          <p14:tracePt t="116542" x="3532188" y="4665663"/>
          <p14:tracePt t="116544" x="3540125" y="4665663"/>
          <p14:tracePt t="116548" x="3548063" y="4665663"/>
          <p14:tracePt t="116550" x="3556000" y="4665663"/>
          <p14:tracePt t="116552" x="3563938" y="4665663"/>
          <p14:tracePt t="116556" x="3571875" y="4665663"/>
          <p14:tracePt t="116558" x="3579813" y="4665663"/>
          <p14:tracePt t="116562" x="3587750" y="4665663"/>
          <p14:tracePt t="116564" x="3595688" y="4665663"/>
          <p14:tracePt t="116566" x="3603625" y="4665663"/>
          <p14:tracePt t="116570" x="3611563" y="4665663"/>
          <p14:tracePt t="116572" x="3619500" y="4665663"/>
          <p14:tracePt t="116578" x="3627438" y="4665663"/>
          <p14:tracePt t="116579" x="3635375" y="4657725"/>
          <p14:tracePt t="116582" x="3643313" y="4657725"/>
          <p14:tracePt t="116586" x="3651250" y="4657725"/>
          <p14:tracePt t="116590" x="3660775" y="4657725"/>
          <p14:tracePt t="116597" x="3676650" y="4657725"/>
          <p14:tracePt t="116600" x="3684588" y="4657725"/>
          <p14:tracePt t="116602" x="3692525" y="4657725"/>
          <p14:tracePt t="116606" x="3700463" y="4649788"/>
          <p14:tracePt t="116611" x="3708400" y="4649788"/>
          <p14:tracePt t="116614" x="3716338" y="4649788"/>
          <p14:tracePt t="116616" x="3724275" y="4649788"/>
          <p14:tracePt t="116618" x="3732213" y="4649788"/>
          <p14:tracePt t="116622" x="3740150" y="4649788"/>
          <p14:tracePt t="116624" x="3748088" y="4641850"/>
          <p14:tracePt t="116630" x="3756025" y="4641850"/>
          <p14:tracePt t="116632" x="3763963" y="4641850"/>
          <p14:tracePt t="116634" x="3771900" y="4641850"/>
          <p14:tracePt t="116638" x="3779838" y="4641850"/>
          <p14:tracePt t="116640" x="3787775" y="4641850"/>
          <p14:tracePt t="116647" x="3803650" y="4641850"/>
          <p14:tracePt t="116650" x="3811588" y="4641850"/>
          <p14:tracePt t="116652" x="3819525" y="4641850"/>
          <p14:tracePt t="116656" x="3827463" y="4641850"/>
          <p14:tracePt t="116658" x="3835400" y="4641850"/>
          <p14:tracePt t="116661" x="3843338" y="4641850"/>
          <p14:tracePt t="116663" x="3851275" y="4641850"/>
          <p14:tracePt t="116666" x="3859213" y="4641850"/>
          <p14:tracePt t="116668" x="3867150" y="4641850"/>
          <p14:tracePt t="116670" x="3875088" y="4641850"/>
          <p14:tracePt t="116672" x="3883025" y="4641850"/>
          <p14:tracePt t="116674" x="3890963" y="4641850"/>
          <p14:tracePt t="116676" x="3898900" y="4641850"/>
          <p14:tracePt t="116680" x="3906838" y="4641850"/>
          <p14:tracePt t="116682" x="3914775" y="4649788"/>
          <p14:tracePt t="116684" x="3922713" y="4649788"/>
          <p14:tracePt t="116688" x="3930650" y="4649788"/>
          <p14:tracePt t="116690" x="3938588" y="4649788"/>
          <p14:tracePt t="116692" x="3946525" y="4649788"/>
          <p14:tracePt t="116698" x="3962400" y="4649788"/>
          <p14:tracePt t="116700" x="3970338" y="4649788"/>
          <p14:tracePt t="116704" x="3978275" y="4649788"/>
          <p14:tracePt t="116706" x="3986213" y="4649788"/>
          <p14:tracePt t="116708" x="3994150" y="4649788"/>
          <p14:tracePt t="116714" x="4002088" y="4649788"/>
          <p14:tracePt t="116715" x="4011613" y="4649788"/>
          <p14:tracePt t="116716" x="4019550" y="4649788"/>
          <p14:tracePt t="116718" x="4027488" y="4649788"/>
          <p14:tracePt t="116720" x="4035425" y="4649788"/>
          <p14:tracePt t="116722" x="4043363" y="4649788"/>
          <p14:tracePt t="116724" x="4051300" y="4649788"/>
          <p14:tracePt t="116728" x="4067175" y="4649788"/>
          <p14:tracePt t="116730" x="4075113" y="4649788"/>
          <p14:tracePt t="116732" x="4083050" y="4649788"/>
          <p14:tracePt t="116734" x="4090988" y="4649788"/>
          <p14:tracePt t="116736" x="4098925" y="4649788"/>
          <p14:tracePt t="116737" x="4106863" y="4649788"/>
          <p14:tracePt t="116739" x="4114800" y="4649788"/>
          <p14:tracePt t="116741" x="4122738" y="4649788"/>
          <p14:tracePt t="116744" x="4130675" y="4649788"/>
          <p14:tracePt t="116747" x="4138613" y="4649788"/>
          <p14:tracePt t="116749" x="4146550" y="4649788"/>
          <p14:tracePt t="116751" x="4154488" y="4649788"/>
          <p14:tracePt t="116755" x="4162425" y="4657725"/>
          <p14:tracePt t="116757" x="4170363" y="4657725"/>
          <p14:tracePt t="116761" x="4178300" y="4657725"/>
          <p14:tracePt t="116763" x="4186238" y="4657725"/>
          <p14:tracePt t="116767" x="4194175" y="4657725"/>
          <p14:tracePt t="116769" x="4202113" y="4657725"/>
          <p14:tracePt t="116773" x="4210050" y="4657725"/>
          <p14:tracePt t="116778" x="4217988" y="4657725"/>
          <p14:tracePt t="116779" x="4225925" y="4657725"/>
          <p14:tracePt t="116783" x="4233863" y="4657725"/>
          <p14:tracePt t="116787" x="4241800" y="4657725"/>
          <p14:tracePt t="116789" x="4249738" y="4657725"/>
          <p14:tracePt t="116794" x="4257675" y="4665663"/>
          <p14:tracePt t="116796" x="4265613" y="4665663"/>
          <p14:tracePt t="116800" x="4273550" y="4665663"/>
          <p14:tracePt t="116804" x="4281488" y="4665663"/>
          <p14:tracePt t="116808" x="4289425" y="4665663"/>
          <p14:tracePt t="116811" x="4297363" y="4673600"/>
          <p14:tracePt t="116814" x="4305300" y="4673600"/>
          <p14:tracePt t="116818" x="4313238" y="4673600"/>
          <p14:tracePt t="116820" x="4321175" y="4673600"/>
          <p14:tracePt t="116822" x="4329113" y="4673600"/>
          <p14:tracePt t="116827" x="4337050" y="4681538"/>
          <p14:tracePt t="116830" x="4344988" y="4681538"/>
          <p14:tracePt t="116832" x="4352925" y="4681538"/>
          <p14:tracePt t="116836" x="4362450" y="4681538"/>
          <p14:tracePt t="116838" x="4370388" y="4689475"/>
          <p14:tracePt t="116842" x="4378325" y="4689475"/>
          <p14:tracePt t="116846" x="4386263" y="4689475"/>
          <p14:tracePt t="116848" x="4394200" y="4697413"/>
          <p14:tracePt t="116850" x="4402138" y="4697413"/>
          <p14:tracePt t="116854" x="4410075" y="4697413"/>
          <p14:tracePt t="116856" x="4418013" y="4705350"/>
          <p14:tracePt t="116858" x="4425950" y="4705350"/>
          <p14:tracePt t="116865" x="4441825" y="4705350"/>
          <p14:tracePt t="116866" x="4441825" y="4713288"/>
          <p14:tracePt t="116868" x="4449763" y="4713288"/>
          <p14:tracePt t="116872" x="4457700" y="4713288"/>
          <p14:tracePt t="116878" x="4465638" y="4721225"/>
          <p14:tracePt t="116881" x="4473575" y="4721225"/>
          <p14:tracePt t="116884" x="4481513" y="4721225"/>
          <p14:tracePt t="116890" x="4489450" y="4721225"/>
          <p14:tracePt t="116892" x="4489450" y="4729163"/>
          <p14:tracePt t="116896" x="4497388" y="4729163"/>
          <p14:tracePt t="116900" x="4505325" y="4729163"/>
          <p14:tracePt t="116902" x="4505325" y="4737100"/>
          <p14:tracePt t="116904" x="4513263" y="4737100"/>
          <p14:tracePt t="116908" x="4521200" y="4745038"/>
          <p14:tracePt t="116915" x="4537075" y="4752975"/>
          <p14:tracePt t="116918" x="4545013" y="4752975"/>
          <p14:tracePt t="116920" x="4552950" y="4752975"/>
          <p14:tracePt t="116922" x="4552950" y="4760913"/>
          <p14:tracePt t="116924" x="4560888" y="4760913"/>
          <p14:tracePt t="116930" x="4568825" y="4768850"/>
          <p14:tracePt t="116932" x="4576763" y="4768850"/>
          <p14:tracePt t="116934" x="4584700" y="4776788"/>
          <p14:tracePt t="116938" x="4592638" y="4776788"/>
          <p14:tracePt t="116940" x="4592638" y="4784725"/>
          <p14:tracePt t="116942" x="4600575" y="4784725"/>
          <p14:tracePt t="116947" x="4608513" y="4792663"/>
          <p14:tracePt t="116950" x="4616450" y="4792663"/>
          <p14:tracePt t="116952" x="4616450" y="4800600"/>
          <p14:tracePt t="116954" x="4624388" y="4800600"/>
          <p14:tracePt t="116958" x="4632325" y="4800600"/>
          <p14:tracePt t="116964" x="4648200" y="4808538"/>
          <p14:tracePt t="116980" x="4672013" y="4824413"/>
          <p14:tracePt t="117002" x="4672013" y="4832350"/>
          <p14:tracePt t="117013" x="4679950" y="4832350"/>
          <p14:tracePt t="117029" x="4679950" y="4840288"/>
          <p14:tracePt t="117042" x="4687888" y="4840288"/>
          <p14:tracePt t="117052" x="4687888" y="4848225"/>
          <p14:tracePt t="117290" x="4687888" y="4840288"/>
          <p14:tracePt t="117293" x="4679950" y="4840288"/>
          <p14:tracePt t="117297" x="4672013" y="4840288"/>
          <p14:tracePt t="117300" x="4664075" y="4840288"/>
          <p14:tracePt t="117302" x="4656138" y="4832350"/>
          <p14:tracePt t="117306" x="4648200" y="4832350"/>
          <p14:tracePt t="117308" x="4640263" y="4832350"/>
          <p14:tracePt t="117311" x="4632325" y="4832350"/>
          <p14:tracePt t="117314" x="4616450" y="4824413"/>
          <p14:tracePt t="117316" x="4608513" y="4824413"/>
          <p14:tracePt t="117319" x="4600575" y="4824413"/>
          <p14:tracePt t="117322" x="4584700" y="4824413"/>
          <p14:tracePt t="117326" x="4576763" y="4816475"/>
          <p14:tracePt t="117330" x="4560888" y="4816475"/>
          <p14:tracePt t="117332" x="4552950" y="4816475"/>
          <p14:tracePt t="117334" x="4545013" y="4816475"/>
          <p14:tracePt t="117336" x="4537075" y="4808538"/>
          <p14:tracePt t="117338" x="4529138" y="4808538"/>
          <p14:tracePt t="117340" x="4521200" y="4808538"/>
          <p14:tracePt t="117342" x="4505325" y="4808538"/>
          <p14:tracePt t="117347" x="4489450" y="4800600"/>
          <p14:tracePt t="117349" x="4481513" y="4800600"/>
          <p14:tracePt t="117350" x="4473575" y="4800600"/>
          <p14:tracePt t="117352" x="4465638" y="4800600"/>
          <p14:tracePt t="117354" x="4457700" y="4800600"/>
          <p14:tracePt t="117356" x="4449763" y="4792663"/>
          <p14:tracePt t="117358" x="4433888" y="4792663"/>
          <p14:tracePt t="117361" x="4425950" y="4792663"/>
          <p14:tracePt t="117365" x="4410075" y="4792663"/>
          <p14:tracePt t="117366" x="4402138" y="4792663"/>
          <p14:tracePt t="117368" x="4394200" y="4784725"/>
          <p14:tracePt t="117370" x="4386263" y="4784725"/>
          <p14:tracePt t="117372" x="4378325" y="4784725"/>
          <p14:tracePt t="117374" x="4362450" y="4776788"/>
          <p14:tracePt t="117379" x="4344988" y="4776788"/>
          <p14:tracePt t="117382" x="4329113" y="4776788"/>
          <p14:tracePt t="117384" x="4321175" y="4776788"/>
          <p14:tracePt t="117386" x="4313238" y="4776788"/>
          <p14:tracePt t="117390" x="4305300" y="4768850"/>
          <p14:tracePt t="117392" x="4297363" y="4768850"/>
          <p14:tracePt t="117398" x="4273550" y="4768850"/>
          <p14:tracePt t="117402" x="4257675" y="4768850"/>
          <p14:tracePt t="117406" x="4249738" y="4768850"/>
          <p14:tracePt t="117408" x="4241800" y="4768850"/>
          <p14:tracePt t="117413" x="4225925" y="4760913"/>
          <p14:tracePt t="117416" x="4217988" y="4760913"/>
          <p14:tracePt t="117418" x="4210050" y="4760913"/>
          <p14:tracePt t="117420" x="4202113" y="4760913"/>
          <p14:tracePt t="117422" x="4194175" y="4760913"/>
          <p14:tracePt t="117424" x="4186238" y="4760913"/>
          <p14:tracePt t="117426" x="4178300" y="4760913"/>
          <p14:tracePt t="117431" x="4170363" y="4752975"/>
          <p14:tracePt t="117432" x="4162425" y="4752975"/>
          <p14:tracePt t="117436" x="4154488" y="4752975"/>
          <p14:tracePt t="117440" x="4146550" y="4752975"/>
          <p14:tracePt t="117442" x="4138613" y="4752975"/>
          <p14:tracePt t="117447" x="4130675" y="4752975"/>
          <p14:tracePt t="117450" x="4122738" y="4752975"/>
          <p14:tracePt t="117452" x="4114800" y="4752975"/>
          <p14:tracePt t="117456" x="4106863" y="4752975"/>
          <p14:tracePt t="117458" x="4098925" y="4752975"/>
          <p14:tracePt t="117463" x="4083050" y="4745038"/>
          <p14:tracePt t="117465" x="4075113" y="4745038"/>
          <p14:tracePt t="117468" x="4067175" y="4745038"/>
          <p14:tracePt t="117471" x="4059238" y="4745038"/>
          <p14:tracePt t="117473" x="4051300" y="4745038"/>
          <p14:tracePt t="117475" x="4043363" y="4745038"/>
          <p14:tracePt t="117480" x="4027488" y="4745038"/>
          <p14:tracePt t="117481" x="4027488" y="4737100"/>
          <p14:tracePt t="117482" x="4019550" y="4737100"/>
          <p14:tracePt t="117484" x="4011613" y="4737100"/>
          <p14:tracePt t="117486" x="4002088" y="4737100"/>
          <p14:tracePt t="117490" x="3994150" y="4737100"/>
          <p14:tracePt t="117492" x="3986213" y="4737100"/>
          <p14:tracePt t="117496" x="3978275" y="4737100"/>
          <p14:tracePt t="117498" x="3970338" y="4737100"/>
          <p14:tracePt t="117500" x="3962400" y="4737100"/>
          <p14:tracePt t="117502" x="3954463" y="4737100"/>
          <p14:tracePt t="117504" x="3954463" y="4729163"/>
          <p14:tracePt t="117506" x="3946525" y="4729163"/>
          <p14:tracePt t="117512" x="3938588" y="4729163"/>
          <p14:tracePt t="117514" x="3922713" y="4729163"/>
          <p14:tracePt t="117516" x="3914775" y="4729163"/>
          <p14:tracePt t="117518" x="3906838" y="4729163"/>
          <p14:tracePt t="117522" x="3890963" y="4729163"/>
          <p14:tracePt t="117526" x="3883025" y="4729163"/>
          <p14:tracePt t="117530" x="3875088" y="4721225"/>
          <p14:tracePt t="117531" x="3867150" y="4721225"/>
          <p14:tracePt t="117532" x="3859213" y="4721225"/>
          <p14:tracePt t="117534" x="3851275" y="4721225"/>
          <p14:tracePt t="117536" x="3843338" y="4721225"/>
          <p14:tracePt t="117538" x="3835400" y="4721225"/>
          <p14:tracePt t="117540" x="3827463" y="4721225"/>
          <p14:tracePt t="117542" x="3819525" y="4721225"/>
          <p14:tracePt t="117545" x="3811588" y="4721225"/>
          <p14:tracePt t="117548" x="3795713" y="4721225"/>
          <p14:tracePt t="117550" x="3787775" y="4721225"/>
          <p14:tracePt t="117552" x="3779838" y="4721225"/>
          <p14:tracePt t="117554" x="3771900" y="4721225"/>
          <p14:tracePt t="117556" x="3763963" y="4721225"/>
          <p14:tracePt t="117558" x="3756025" y="4721225"/>
          <p14:tracePt t="117563" x="3740150" y="4721225"/>
          <p14:tracePt t="117565" x="3732213" y="4721225"/>
          <p14:tracePt t="117566" x="3724275" y="4721225"/>
          <p14:tracePt t="117568" x="3716338" y="4721225"/>
          <p14:tracePt t="117570" x="3708400" y="4721225"/>
          <p14:tracePt t="117572" x="3700463" y="4721225"/>
          <p14:tracePt t="117574" x="3692525" y="4721225"/>
          <p14:tracePt t="117579" x="3676650" y="4721225"/>
          <p14:tracePt t="117581" x="3668713" y="4721225"/>
          <p14:tracePt t="117582" x="3660775" y="4721225"/>
          <p14:tracePt t="117584" x="3651250" y="4721225"/>
          <p14:tracePt t="117586" x="3643313" y="4721225"/>
          <p14:tracePt t="117588" x="3635375" y="4721225"/>
          <p14:tracePt t="117590" x="3627438" y="4721225"/>
          <p14:tracePt t="117592" x="3619500" y="4721225"/>
          <p14:tracePt t="117595" x="3611563" y="4721225"/>
          <p14:tracePt t="117597" x="3611563" y="4713288"/>
          <p14:tracePt t="117598" x="3603625" y="4713288"/>
          <p14:tracePt t="117600" x="3595688" y="4713288"/>
          <p14:tracePt t="117602" x="3579813" y="4713288"/>
          <p14:tracePt t="117606" x="3571875" y="4713288"/>
          <p14:tracePt t="117608" x="3563938" y="4713288"/>
          <p14:tracePt t="117612" x="3548063" y="4713288"/>
          <p14:tracePt t="117615" x="3540125" y="4713288"/>
          <p14:tracePt t="117616" x="3532188" y="4713288"/>
          <p14:tracePt t="117618" x="3524250" y="4713288"/>
          <p14:tracePt t="117620" x="3516313" y="4713288"/>
          <p14:tracePt t="117622" x="3508375" y="4713288"/>
          <p14:tracePt t="117624" x="3500438" y="4705350"/>
          <p14:tracePt t="117626" x="3492500" y="4705350"/>
          <p14:tracePt t="117631" x="3476625" y="4705350"/>
          <p14:tracePt t="117632" x="3468688" y="4705350"/>
          <p14:tracePt t="117634" x="3460750" y="4705350"/>
          <p14:tracePt t="117636" x="3452813" y="4713288"/>
          <p14:tracePt t="117638" x="3444875" y="4705350"/>
          <p14:tracePt t="117640" x="3436938" y="4705350"/>
          <p14:tracePt t="117642" x="3421063" y="4705350"/>
          <p14:tracePt t="117646" x="3405188" y="4705350"/>
          <p14:tracePt t="117648" x="3397250" y="4697413"/>
          <p14:tracePt t="117650" x="3389313" y="4697413"/>
          <p14:tracePt t="117652" x="3381375" y="4697413"/>
          <p14:tracePt t="117654" x="3373438" y="4697413"/>
          <p14:tracePt t="117656" x="3365500" y="4697413"/>
          <p14:tracePt t="117658" x="3357563" y="4697413"/>
          <p14:tracePt t="117662" x="3341688" y="4697413"/>
          <p14:tracePt t="117664" x="3325813" y="4697413"/>
          <p14:tracePt t="117666" x="3317875" y="4689475"/>
          <p14:tracePt t="117668" x="3300413" y="4689475"/>
          <p14:tracePt t="117670" x="3292475" y="4689475"/>
          <p14:tracePt t="117672" x="3284538" y="4689475"/>
          <p14:tracePt t="117674" x="3268663" y="4689475"/>
          <p14:tracePt t="117676" x="3260725" y="4689475"/>
          <p14:tracePt t="117681" x="3236913" y="4689475"/>
          <p14:tracePt t="117682" x="3228975" y="4689475"/>
          <p14:tracePt t="117684" x="3221038" y="4689475"/>
          <p14:tracePt t="117686" x="3213100" y="4689475"/>
          <p14:tracePt t="117688" x="3197225" y="4689475"/>
          <p14:tracePt t="117690" x="3189288" y="4689475"/>
          <p14:tracePt t="117692" x="3181350" y="4689475"/>
          <p14:tracePt t="117696" x="3165475" y="4689475"/>
          <p14:tracePt t="117698" x="3157538" y="4689475"/>
          <p14:tracePt t="117700" x="3141663" y="4689475"/>
          <p14:tracePt t="117702" x="3133725" y="4689475"/>
          <p14:tracePt t="117704" x="3125788" y="4689475"/>
          <p14:tracePt t="117706" x="3117850" y="4689475"/>
          <p14:tracePt t="117708" x="3109913" y="4689475"/>
          <p14:tracePt t="117713" x="3094038" y="4689475"/>
          <p14:tracePt t="117714" x="3078163" y="4689475"/>
          <p14:tracePt t="117716" x="3070225" y="4689475"/>
          <p14:tracePt t="117718" x="3062288" y="4689475"/>
          <p14:tracePt t="117720" x="3054350" y="4689475"/>
          <p14:tracePt t="117722" x="3046413" y="4689475"/>
          <p14:tracePt t="117724" x="3038475" y="4689475"/>
          <p14:tracePt t="117730" x="3014663" y="4697413"/>
          <p14:tracePt t="117732" x="3006725" y="4697413"/>
          <p14:tracePt t="117734" x="2998788" y="4697413"/>
          <p14:tracePt t="117736" x="2990850" y="4697413"/>
          <p14:tracePt t="117738" x="2982913" y="4697413"/>
          <p14:tracePt t="117740" x="2974975" y="4697413"/>
          <p14:tracePt t="117742" x="2957513" y="4697413"/>
          <p14:tracePt t="117748" x="2941638" y="4697413"/>
          <p14:tracePt t="117750" x="2933700" y="4697413"/>
          <p14:tracePt t="117752" x="2925763" y="4697413"/>
          <p14:tracePt t="117754" x="2917825" y="4697413"/>
          <p14:tracePt t="117756" x="2909888" y="4697413"/>
          <p14:tracePt t="117758" x="2901950" y="4697413"/>
          <p14:tracePt t="117761" x="2894013" y="4697413"/>
          <p14:tracePt t="117764" x="2878138" y="4697413"/>
          <p14:tracePt t="117766" x="2870200" y="4697413"/>
          <p14:tracePt t="117768" x="2862263" y="4697413"/>
          <p14:tracePt t="117770" x="2854325" y="4697413"/>
          <p14:tracePt t="117774" x="2846388" y="4697413"/>
          <p14:tracePt t="117776" x="2838450" y="4697413"/>
          <p14:tracePt t="117780" x="2830513" y="4697413"/>
          <p14:tracePt t="117782" x="2822575" y="4697413"/>
          <p14:tracePt t="117784" x="2814638" y="4697413"/>
          <p14:tracePt t="117786" x="2806700" y="4697413"/>
          <p14:tracePt t="117790" x="2798763" y="4697413"/>
          <p14:tracePt t="117792" x="2790825" y="4697413"/>
          <p14:tracePt t="117796" x="2782888" y="4697413"/>
          <p14:tracePt t="117798" x="2774950" y="4697413"/>
          <p14:tracePt t="117800" x="2767013" y="4705350"/>
          <p14:tracePt t="117802" x="2759075" y="4705350"/>
          <p14:tracePt t="117806" x="2751138" y="4705350"/>
          <p14:tracePt t="117808" x="2743200" y="4705350"/>
          <p14:tracePt t="117811" x="2735263" y="4705350"/>
          <p14:tracePt t="117814" x="2719388" y="4705350"/>
          <p14:tracePt t="117816" x="2711450" y="4705350"/>
          <p14:tracePt t="117818" x="2703513" y="4705350"/>
          <p14:tracePt t="117820" x="2695575" y="4705350"/>
          <p14:tracePt t="117822" x="2687638" y="4713288"/>
          <p14:tracePt t="117824" x="2679700" y="4713288"/>
          <p14:tracePt t="117826" x="2671763" y="4713288"/>
          <p14:tracePt t="117829" x="2663825" y="4713288"/>
          <p14:tracePt t="117832" x="2647950" y="4713288"/>
          <p14:tracePt t="117834" x="2640013" y="4721225"/>
          <p14:tracePt t="117836" x="2632075" y="4721225"/>
          <p14:tracePt t="117838" x="2616200" y="4721225"/>
          <p14:tracePt t="117840" x="2606675" y="4721225"/>
          <p14:tracePt t="117842" x="2598738" y="4721225"/>
          <p14:tracePt t="117846" x="2590800" y="4721225"/>
          <p14:tracePt t="117848" x="2566988" y="4721225"/>
          <p14:tracePt t="117850" x="2559050" y="4721225"/>
          <p14:tracePt t="117852" x="2551113" y="4721225"/>
          <p14:tracePt t="117854" x="2543175" y="4729163"/>
          <p14:tracePt t="117856" x="2535238" y="4729163"/>
          <p14:tracePt t="117858" x="2527300" y="4729163"/>
          <p14:tracePt t="117864" x="2495550" y="4729163"/>
          <p14:tracePt t="117866" x="2487613" y="4729163"/>
          <p14:tracePt t="117868" x="2479675" y="4729163"/>
          <p14:tracePt t="117870" x="2471738" y="4729163"/>
          <p14:tracePt t="117872" x="2463800" y="4737100"/>
          <p14:tracePt t="117874" x="2455863" y="4737100"/>
          <p14:tracePt t="117876" x="2439988" y="4737100"/>
          <p14:tracePt t="117881" x="2424113" y="4737100"/>
          <p14:tracePt t="117882" x="2416175" y="4737100"/>
          <p14:tracePt t="117884" x="2408238" y="4737100"/>
          <p14:tracePt t="117886" x="2400300" y="4737100"/>
          <p14:tracePt t="117888" x="2392363" y="4737100"/>
          <p14:tracePt t="117890" x="2384425" y="4737100"/>
          <p14:tracePt t="117892" x="2376488" y="4737100"/>
          <p14:tracePt t="117897" x="2360613" y="4745038"/>
          <p14:tracePt t="117898" x="2352675" y="4745038"/>
          <p14:tracePt t="117900" x="2344738" y="4745038"/>
          <p14:tracePt t="117902" x="2336800" y="4745038"/>
          <p14:tracePt t="117904" x="2328863" y="4745038"/>
          <p14:tracePt t="117906" x="2320925" y="4745038"/>
          <p14:tracePt t="117908" x="2312988" y="4745038"/>
          <p14:tracePt t="117911" x="2305050" y="4752975"/>
          <p14:tracePt t="117914" x="2289175" y="4752975"/>
          <p14:tracePt t="117918" x="2281238" y="4752975"/>
          <p14:tracePt t="117920" x="2273300" y="4752975"/>
          <p14:tracePt t="117922" x="2265363" y="4760913"/>
          <p14:tracePt t="117924" x="2255838" y="4760913"/>
          <p14:tracePt t="117926" x="2247900" y="4760913"/>
          <p14:tracePt t="117931" x="2239963" y="4760913"/>
          <p14:tracePt t="117932" x="2232025" y="4760913"/>
          <p14:tracePt t="117936" x="2224088" y="4760913"/>
          <p14:tracePt t="117938" x="2216150" y="4760913"/>
          <p14:tracePt t="117942" x="2208213" y="4760913"/>
          <p14:tracePt t="117947" x="2200275" y="4768850"/>
          <p14:tracePt t="117948" x="2192338" y="4768850"/>
          <p14:tracePt t="117952" x="2184400" y="4768850"/>
          <p14:tracePt t="117954" x="2176463" y="4768850"/>
          <p14:tracePt t="117958" x="2168525" y="4768850"/>
          <p14:tracePt t="117961" x="2160588" y="4768850"/>
          <p14:tracePt t="117964" x="2152650" y="4768850"/>
          <p14:tracePt t="117968" x="2144713" y="4776788"/>
          <p14:tracePt t="117972" x="2136775" y="4776788"/>
          <p14:tracePt t="117976" x="2128838" y="4776788"/>
          <p14:tracePt t="117982" x="2120900" y="4776788"/>
          <p14:tracePt t="117988" x="2112963" y="4776788"/>
          <p14:tracePt t="117990" x="2112963" y="4784725"/>
          <p14:tracePt t="117992" x="2105025" y="4784725"/>
          <p14:tracePt t="117998" x="2097088" y="4784725"/>
          <p14:tracePt t="118002" x="2097088" y="4792663"/>
          <p14:tracePt t="118004" x="2089150" y="4792663"/>
          <p14:tracePt t="118008" x="2081213" y="4792663"/>
          <p14:tracePt t="118010" x="2073275" y="4800600"/>
          <p14:tracePt t="118014" x="2065338" y="4800600"/>
          <p14:tracePt t="118018" x="2057400" y="4808538"/>
          <p14:tracePt t="118022" x="2049463" y="4808538"/>
          <p14:tracePt t="118027" x="2041525" y="4816475"/>
          <p14:tracePt t="118031" x="2033588" y="4816475"/>
          <p14:tracePt t="118034" x="2025650" y="4816475"/>
          <p14:tracePt t="118036" x="2025650" y="4824413"/>
          <p14:tracePt t="118040" x="2017713" y="4824413"/>
          <p14:tracePt t="118047" x="2009775" y="4832350"/>
          <p14:tracePt t="118050" x="2001838" y="4832350"/>
          <p14:tracePt t="118054" x="1993900" y="4832350"/>
          <p14:tracePt t="118057" x="1985963" y="4840288"/>
          <p14:tracePt t="118063" x="1978025" y="4840288"/>
          <p14:tracePt t="118071" x="1970088" y="4848225"/>
          <p14:tracePt t="118079" x="1962150" y="4848225"/>
          <p14:tracePt t="118186" x="1970088" y="4848225"/>
          <p14:tracePt t="118190" x="1970088" y="4840288"/>
          <p14:tracePt t="118200" x="1978025" y="4840288"/>
          <p14:tracePt t="118204" x="1978025" y="4832350"/>
          <p14:tracePt t="118208" x="1985963" y="4832350"/>
          <p14:tracePt t="118214" x="1993900" y="4832350"/>
          <p14:tracePt t="118216" x="1993900" y="4824413"/>
          <p14:tracePt t="118218" x="2001838" y="4824413"/>
          <p14:tracePt t="118222" x="2009775" y="4824413"/>
          <p14:tracePt t="118224" x="2017713" y="4824413"/>
          <p14:tracePt t="118230" x="2033588" y="4816475"/>
          <p14:tracePt t="118234" x="2041525" y="4816475"/>
          <p14:tracePt t="118236" x="2049463" y="4816475"/>
          <p14:tracePt t="118238" x="2057400" y="4816475"/>
          <p14:tracePt t="118240" x="2065338" y="4808538"/>
          <p14:tracePt t="118244" x="2073275" y="4808538"/>
          <p14:tracePt t="118248" x="2089150" y="4808538"/>
          <p14:tracePt t="118250" x="2097088" y="4800600"/>
          <p14:tracePt t="118252" x="2105025" y="4800600"/>
          <p14:tracePt t="118254" x="2112963" y="4800600"/>
          <p14:tracePt t="118256" x="2120900" y="4800600"/>
          <p14:tracePt t="118258" x="2128838" y="4800600"/>
          <p14:tracePt t="118261" x="2136775" y="4800600"/>
          <p14:tracePt t="118265" x="2144713" y="4792663"/>
          <p14:tracePt t="118266" x="2152650" y="4792663"/>
          <p14:tracePt t="118268" x="2160588" y="4792663"/>
          <p14:tracePt t="118270" x="2168525" y="4792663"/>
          <p14:tracePt t="118272" x="2176463" y="4784725"/>
          <p14:tracePt t="118274" x="2184400" y="4784725"/>
          <p14:tracePt t="118276" x="2192338" y="4784725"/>
          <p14:tracePt t="118280" x="2208213" y="4784725"/>
          <p14:tracePt t="118282" x="2216150" y="4776788"/>
          <p14:tracePt t="118284" x="2224088" y="4776788"/>
          <p14:tracePt t="118286" x="2232025" y="4776788"/>
          <p14:tracePt t="118288" x="2239963" y="4776788"/>
          <p14:tracePt t="118290" x="2247900" y="4776788"/>
          <p14:tracePt t="118292" x="2255838" y="4776788"/>
          <p14:tracePt t="118296" x="2273300" y="4768850"/>
          <p14:tracePt t="118299" x="2281238" y="4768850"/>
          <p14:tracePt t="118300" x="2289175" y="4768850"/>
          <p14:tracePt t="118302" x="2305050" y="4760913"/>
          <p14:tracePt t="118304" x="2312988" y="4760913"/>
          <p14:tracePt t="118306" x="2320925" y="4760913"/>
          <p14:tracePt t="118308" x="2328863" y="4760913"/>
          <p14:tracePt t="118313" x="2344738" y="4752975"/>
          <p14:tracePt t="118315" x="2360613" y="4752975"/>
          <p14:tracePt t="118316" x="2368550" y="4752975"/>
          <p14:tracePt t="118318" x="2376488" y="4752975"/>
          <p14:tracePt t="118320" x="2384425" y="4745038"/>
          <p14:tracePt t="118322" x="2392363" y="4745038"/>
          <p14:tracePt t="118324" x="2400300" y="4745038"/>
          <p14:tracePt t="118326" x="2416175" y="4737100"/>
          <p14:tracePt t="118329" x="2424113" y="4737100"/>
          <p14:tracePt t="118333" x="2447925" y="4729163"/>
          <p14:tracePt t="118334" x="2455863" y="4721225"/>
          <p14:tracePt t="118336" x="2471738" y="4721225"/>
          <p14:tracePt t="118338" x="2479675" y="4721225"/>
          <p14:tracePt t="118340" x="2495550" y="4721225"/>
          <p14:tracePt t="118342" x="2503488" y="4713288"/>
          <p14:tracePt t="118345" x="2519363" y="4713288"/>
          <p14:tracePt t="118349" x="2543175" y="4705350"/>
          <p14:tracePt t="118350" x="2559050" y="4705350"/>
          <p14:tracePt t="118352" x="2574925" y="4705350"/>
          <p14:tracePt t="118354" x="2582863" y="4705350"/>
          <p14:tracePt t="118356" x="2590800" y="4697413"/>
          <p14:tracePt t="118358" x="2606675" y="4697413"/>
          <p14:tracePt t="118361" x="2616200" y="4697413"/>
          <p14:tracePt t="118365" x="2647950" y="4697413"/>
          <p14:tracePt t="118366" x="2655888" y="4689475"/>
          <p14:tracePt t="118368" x="2671763" y="4689475"/>
          <p14:tracePt t="118370" x="2679700" y="4689475"/>
          <p14:tracePt t="118372" x="2695575" y="4689475"/>
          <p14:tracePt t="118374" x="2703513" y="4689475"/>
          <p14:tracePt t="118376" x="2711450" y="4689475"/>
          <p14:tracePt t="118379" x="2727325" y="4681538"/>
          <p14:tracePt t="118382" x="2743200" y="4681538"/>
          <p14:tracePt t="118384" x="2759075" y="4681538"/>
          <p14:tracePt t="118386" x="2767013" y="4681538"/>
          <p14:tracePt t="118388" x="2774950" y="4681538"/>
          <p14:tracePt t="118390" x="2782888" y="4673600"/>
          <p14:tracePt t="118392" x="2798763" y="4673600"/>
          <p14:tracePt t="118396" x="2814638" y="4673600"/>
          <p14:tracePt t="118399" x="2822575" y="4673600"/>
          <p14:tracePt t="118400" x="2838450" y="4673600"/>
          <p14:tracePt t="118402" x="2846388" y="4673600"/>
          <p14:tracePt t="118404" x="2854325" y="4665663"/>
          <p14:tracePt t="118406" x="2862263" y="4665663"/>
          <p14:tracePt t="118408" x="2878138" y="4665663"/>
          <p14:tracePt t="118411" x="2886075" y="4665663"/>
          <p14:tracePt t="118414" x="2909888" y="4665663"/>
          <p14:tracePt t="118416" x="2917825" y="4665663"/>
          <p14:tracePt t="118418" x="2933700" y="4665663"/>
          <p14:tracePt t="118420" x="2941638" y="4665663"/>
          <p14:tracePt t="118422" x="2957513" y="4657725"/>
          <p14:tracePt t="118424" x="2967038" y="4657725"/>
          <p14:tracePt t="118426" x="2974975" y="4657725"/>
          <p14:tracePt t="118430" x="2998788" y="4657725"/>
          <p14:tracePt t="118432" x="3014663" y="4657725"/>
          <p14:tracePt t="118434" x="3022600" y="4649788"/>
          <p14:tracePt t="118436" x="3038475" y="4649788"/>
          <p14:tracePt t="118438" x="3046413" y="4649788"/>
          <p14:tracePt t="118440" x="3062288" y="4649788"/>
          <p14:tracePt t="118442" x="3078163" y="4649788"/>
          <p14:tracePt t="118447" x="3101975" y="4649788"/>
          <p14:tracePt t="118448" x="3117850" y="4649788"/>
          <p14:tracePt t="118450" x="3125788" y="4641850"/>
          <p14:tracePt t="118452" x="3141663" y="4641850"/>
          <p14:tracePt t="118454" x="3157538" y="4641850"/>
          <p14:tracePt t="118456" x="3165475" y="4641850"/>
          <p14:tracePt t="118458" x="3181350" y="4641850"/>
          <p14:tracePt t="118464" x="3221038" y="4641850"/>
          <p14:tracePt t="118466" x="3228975" y="4633913"/>
          <p14:tracePt t="118468" x="3244850" y="4633913"/>
          <p14:tracePt t="118470" x="3252788" y="4633913"/>
          <p14:tracePt t="118472" x="3268663" y="4633913"/>
          <p14:tracePt t="118474" x="3276600" y="4633913"/>
          <p14:tracePt t="118483" x="3317875" y="4633913"/>
          <p14:tracePt t="118485" x="3325813" y="4633913"/>
          <p14:tracePt t="118486" x="3333750" y="4624388"/>
          <p14:tracePt t="118488" x="3341688" y="4624388"/>
          <p14:tracePt t="118490" x="3349625" y="4624388"/>
          <p14:tracePt t="118492" x="3357563" y="4624388"/>
          <p14:tracePt t="118497" x="3373438" y="4624388"/>
          <p14:tracePt t="118500" x="3381375" y="4616450"/>
          <p14:tracePt t="118502" x="3389313" y="4616450"/>
          <p14:tracePt t="118506" x="3397250" y="4616450"/>
          <p14:tracePt t="118513" x="3405188" y="4616450"/>
          <p14:tracePt t="118514" x="3413125" y="4616450"/>
          <p14:tracePt t="118516" x="3413125" y="4608513"/>
          <p14:tracePt t="118518" x="3421063" y="4608513"/>
          <p14:tracePt t="118520" x="3429000" y="4608513"/>
          <p14:tracePt t="118524" x="3436938" y="4608513"/>
          <p14:tracePt t="118530" x="3452813" y="4608513"/>
          <p14:tracePt t="118532" x="3452813" y="4600575"/>
          <p14:tracePt t="118534" x="3460750" y="4600575"/>
          <p14:tracePt t="118536" x="3468688" y="4600575"/>
          <p14:tracePt t="118540" x="3476625" y="4600575"/>
          <p14:tracePt t="118542" x="3484563" y="4592638"/>
          <p14:tracePt t="118545" x="3492500" y="4592638"/>
          <p14:tracePt t="118548" x="3500438" y="4592638"/>
          <p14:tracePt t="118550" x="3508375" y="4592638"/>
          <p14:tracePt t="118554" x="3516313" y="4592638"/>
          <p14:tracePt t="118556" x="3524250" y="4592638"/>
          <p14:tracePt t="118562" x="3532188" y="4592638"/>
          <p14:tracePt t="118564" x="3540125" y="4592638"/>
          <p14:tracePt t="118566" x="3548063" y="4592638"/>
          <p14:tracePt t="118568" x="3548063" y="4584700"/>
          <p14:tracePt t="118570" x="3556000" y="4584700"/>
          <p14:tracePt t="118572" x="3563938" y="4584700"/>
          <p14:tracePt t="118576" x="3571875" y="4584700"/>
          <p14:tracePt t="118580" x="3587750" y="4584700"/>
          <p14:tracePt t="118582" x="3595688" y="4584700"/>
          <p14:tracePt t="118584" x="3611563" y="4592638"/>
          <p14:tracePt t="118586" x="3619500" y="4592638"/>
          <p14:tracePt t="118588" x="3627438" y="4592638"/>
          <p14:tracePt t="118590" x="3635375" y="4592638"/>
          <p14:tracePt t="118592" x="3643313" y="4592638"/>
          <p14:tracePt t="118597" x="3668713" y="4592638"/>
          <p14:tracePt t="118599" x="3676650" y="4592638"/>
          <p14:tracePt t="118600" x="3684588" y="4592638"/>
          <p14:tracePt t="118602" x="3692525" y="4592638"/>
          <p14:tracePt t="118604" x="3700463" y="4592638"/>
          <p14:tracePt t="118606" x="3716338" y="4592638"/>
          <p14:tracePt t="118608" x="3724275" y="4592638"/>
          <p14:tracePt t="118613" x="3740150" y="4592638"/>
          <p14:tracePt t="118614" x="3748088" y="4592638"/>
          <p14:tracePt t="118616" x="3756025" y="4592638"/>
          <p14:tracePt t="118618" x="3763963" y="4592638"/>
          <p14:tracePt t="118620" x="3771900" y="4592638"/>
          <p14:tracePt t="118622" x="3779838" y="4592638"/>
          <p14:tracePt t="118624" x="3795713" y="4592638"/>
          <p14:tracePt t="118630" x="3811588" y="4592638"/>
          <p14:tracePt t="118632" x="3819525" y="4592638"/>
          <p14:tracePt t="118634" x="3827463" y="4592638"/>
          <p14:tracePt t="118636" x="3835400" y="4592638"/>
          <p14:tracePt t="118638" x="3843338" y="4592638"/>
          <p14:tracePt t="118642" x="3851275" y="4592638"/>
          <p14:tracePt t="118645" x="3859213" y="4600575"/>
          <p14:tracePt t="118647" x="3867150" y="4600575"/>
          <p14:tracePt t="118650" x="3875088" y="4600575"/>
          <p14:tracePt t="118652" x="3883025" y="4600575"/>
          <p14:tracePt t="118654" x="3890963" y="4600575"/>
          <p14:tracePt t="118658" x="3898900" y="4600575"/>
          <p14:tracePt t="118663" x="3906838" y="4600575"/>
          <p14:tracePt t="118664" x="3914775" y="4600575"/>
          <p14:tracePt t="118666" x="3922713" y="4608513"/>
          <p14:tracePt t="118670" x="3930650" y="4608513"/>
          <p14:tracePt t="118672" x="3938588" y="4608513"/>
          <p14:tracePt t="118674" x="3946525" y="4608513"/>
          <p14:tracePt t="118679" x="3954463" y="4608513"/>
          <p14:tracePt t="118681" x="3962400" y="4616450"/>
          <p14:tracePt t="118684" x="3970338" y="4616450"/>
          <p14:tracePt t="118686" x="3978275" y="4616450"/>
          <p14:tracePt t="118690" x="3986213" y="4616450"/>
          <p14:tracePt t="118692" x="3994150" y="4624388"/>
          <p14:tracePt t="118697" x="4002088" y="4624388"/>
          <p14:tracePt t="118700" x="4011613" y="4624388"/>
          <p14:tracePt t="118704" x="4019550" y="4624388"/>
          <p14:tracePt t="118706" x="4027488" y="4633913"/>
          <p14:tracePt t="118713" x="4035425" y="4633913"/>
          <p14:tracePt t="118715" x="4043363" y="4633913"/>
          <p14:tracePt t="118718" x="4051300" y="4633913"/>
          <p14:tracePt t="118722" x="4059238" y="4633913"/>
          <p14:tracePt t="118724" x="4067175" y="4641850"/>
          <p14:tracePt t="118728" x="4075113" y="4641850"/>
          <p14:tracePt t="118732" x="4083050" y="4641850"/>
          <p14:tracePt t="118734" x="4090988" y="4641850"/>
          <p14:tracePt t="118736" x="4098925" y="4649788"/>
          <p14:tracePt t="118740" x="4106863" y="4649788"/>
          <p14:tracePt t="118742" x="4114800" y="4649788"/>
          <p14:tracePt t="118748" x="4138613" y="4657725"/>
          <p14:tracePt t="118750" x="4146550" y="4657725"/>
          <p14:tracePt t="118752" x="4154488" y="4657725"/>
          <p14:tracePt t="118754" x="4162425" y="4657725"/>
          <p14:tracePt t="118756" x="4162425" y="4665663"/>
          <p14:tracePt t="118758" x="4170363" y="4665663"/>
          <p14:tracePt t="118763" x="4186238" y="4665663"/>
          <p14:tracePt t="118766" x="4202113" y="4673600"/>
          <p14:tracePt t="118768" x="4210050" y="4673600"/>
          <p14:tracePt t="118772" x="4217988" y="4673600"/>
          <p14:tracePt t="118774" x="4225925" y="4673600"/>
          <p14:tracePt t="118776" x="4233863" y="4681538"/>
          <p14:tracePt t="118781" x="4249738" y="4681538"/>
          <p14:tracePt t="118782" x="4257675" y="4689475"/>
          <p14:tracePt t="118784" x="4265613" y="4689475"/>
          <p14:tracePt t="118786" x="4273550" y="4689475"/>
          <p14:tracePt t="118788" x="4281488" y="4689475"/>
          <p14:tracePt t="118790" x="4289425" y="4689475"/>
          <p14:tracePt t="118792" x="4289425" y="4697413"/>
          <p14:tracePt t="118796" x="4305300" y="4697413"/>
          <p14:tracePt t="118798" x="4313238" y="4697413"/>
          <p14:tracePt t="118800" x="4321175" y="4697413"/>
          <p14:tracePt t="118802" x="4329113" y="4705350"/>
          <p14:tracePt t="118804" x="4337050" y="4705350"/>
          <p14:tracePt t="118808" x="4344988" y="4705350"/>
          <p14:tracePt t="118810" x="4352925" y="4705350"/>
          <p14:tracePt t="118814" x="4362450" y="4713288"/>
          <p14:tracePt t="118816" x="4370388" y="4713288"/>
          <p14:tracePt t="118820" x="4378325" y="4713288"/>
          <p14:tracePt t="118822" x="4386263" y="4713288"/>
          <p14:tracePt t="118829" x="4394200" y="4721225"/>
          <p14:tracePt t="118832" x="4402138" y="4721225"/>
          <p14:tracePt t="118838" x="4410075" y="4721225"/>
          <p14:tracePt t="118842" x="4418013" y="4721225"/>
          <p14:tracePt t="118846" x="4418013" y="4729163"/>
          <p14:tracePt t="118850" x="4425950" y="4729163"/>
          <p14:tracePt t="118858" x="4433888" y="4729163"/>
          <p14:tracePt t="118863" x="4433888" y="4737100"/>
          <p14:tracePt t="118870" x="4441825" y="4737100"/>
          <p14:tracePt t="118880" x="4449763" y="4745038"/>
          <p14:tracePt t="118886" x="4457700" y="4745038"/>
          <p14:tracePt t="118892" x="4465638" y="4745038"/>
          <p14:tracePt t="118897" x="4465638" y="4752975"/>
          <p14:tracePt t="118898" x="4473575" y="4752975"/>
          <p14:tracePt t="118904" x="4481513" y="4752975"/>
          <p14:tracePt t="118908" x="4489450" y="4752975"/>
          <p14:tracePt t="118912" x="4497388" y="4760913"/>
          <p14:tracePt t="118916" x="4505325" y="4760913"/>
          <p14:tracePt t="118920" x="4513263" y="4760913"/>
          <p14:tracePt t="118922" x="4513263" y="4768850"/>
          <p14:tracePt t="118924" x="4521200" y="4768850"/>
          <p14:tracePt t="118928" x="4529138" y="4768850"/>
          <p14:tracePt t="118932" x="4537075" y="4768850"/>
          <p14:tracePt t="118934" x="4537075" y="4776788"/>
          <p14:tracePt t="118936" x="4545013" y="4776788"/>
          <p14:tracePt t="118940" x="4552950" y="4776788"/>
          <p14:tracePt t="118946" x="4560888" y="4776788"/>
          <p14:tracePt t="118950" x="4568825" y="4784725"/>
          <p14:tracePt t="118954" x="4576763" y="4784725"/>
          <p14:tracePt t="118963" x="4584700" y="4784725"/>
          <p14:tracePt t="118968" x="4584700" y="4792663"/>
          <p14:tracePt t="118970" x="4592638" y="4792663"/>
          <p14:tracePt t="119250" x="4584700" y="4792663"/>
          <p14:tracePt t="119260" x="4584700" y="4784725"/>
          <p14:tracePt t="119264" x="4576763" y="4784725"/>
          <p14:tracePt t="119266" x="4568825" y="4784725"/>
          <p14:tracePt t="119268" x="4560888" y="4776788"/>
          <p14:tracePt t="119270" x="4545013" y="4776788"/>
          <p14:tracePt t="119272" x="4537075" y="4768850"/>
          <p14:tracePt t="119274" x="4529138" y="4768850"/>
          <p14:tracePt t="119276" x="4521200" y="4768850"/>
          <p14:tracePt t="119280" x="4497388" y="4760913"/>
          <p14:tracePt t="119282" x="4489450" y="4760913"/>
          <p14:tracePt t="119284" x="4473575" y="4760913"/>
          <p14:tracePt t="119286" x="4465638" y="4752975"/>
          <p14:tracePt t="119288" x="4449763" y="4752975"/>
          <p14:tracePt t="119290" x="4441825" y="4745038"/>
          <p14:tracePt t="119292" x="4425950" y="4745038"/>
          <p14:tracePt t="119296" x="4410075" y="4737100"/>
          <p14:tracePt t="119300" x="4362450" y="4729163"/>
          <p14:tracePt t="119302" x="4344988" y="4721225"/>
          <p14:tracePt t="119304" x="4321175" y="4721225"/>
          <p14:tracePt t="119306" x="4313238" y="4713288"/>
          <p14:tracePt t="119308" x="4297363" y="4713288"/>
          <p14:tracePt t="119312" x="4265613" y="4705350"/>
          <p14:tracePt t="119316" x="4233863" y="4697413"/>
          <p14:tracePt t="119318" x="4217988" y="4697413"/>
          <p14:tracePt t="119320" x="4194175" y="4697413"/>
          <p14:tracePt t="119322" x="4178300" y="4689475"/>
          <p14:tracePt t="119324" x="4162425" y="4689475"/>
          <p14:tracePt t="119326" x="4146550" y="4689475"/>
          <p14:tracePt t="119330" x="4122738" y="4681538"/>
          <p14:tracePt t="119332" x="4106863" y="4681538"/>
          <p14:tracePt t="119334" x="4090988" y="4673600"/>
          <p14:tracePt t="119336" x="4075113" y="4673600"/>
          <p14:tracePt t="119338" x="4067175" y="4673600"/>
          <p14:tracePt t="119340" x="4051300" y="4665663"/>
          <p14:tracePt t="119342" x="4035425" y="4665663"/>
          <p14:tracePt t="119345" x="4027488" y="4665663"/>
          <p14:tracePt t="119349" x="4002088" y="4657725"/>
          <p14:tracePt t="119350" x="3994150" y="4657725"/>
          <p14:tracePt t="119352" x="3978275" y="4657725"/>
          <p14:tracePt t="119354" x="3970338" y="4649788"/>
          <p14:tracePt t="119356" x="3962400" y="4649788"/>
          <p14:tracePt t="119358" x="3954463" y="4649788"/>
          <p14:tracePt t="119363" x="3938588" y="4649788"/>
          <p14:tracePt t="119366" x="3922713" y="4649788"/>
          <p14:tracePt t="119368" x="3914775" y="4649788"/>
          <p14:tracePt t="119372" x="3906838" y="4649788"/>
          <p14:tracePt t="119374" x="3898900" y="4649788"/>
          <p14:tracePt t="119376" x="3898900" y="4641850"/>
          <p14:tracePt t="119379" x="3890963" y="4641850"/>
          <p14:tracePt t="119382" x="3883025" y="4641850"/>
          <p14:tracePt t="119386" x="3875088" y="4641850"/>
          <p14:tracePt t="119390" x="3867150" y="4641850"/>
          <p14:tracePt t="119396" x="3859213" y="4641850"/>
          <p14:tracePt t="119402" x="3851275" y="4641850"/>
          <p14:tracePt t="119406" x="3843338" y="4641850"/>
          <p14:tracePt t="119412" x="3835400" y="4649788"/>
          <p14:tracePt t="119416" x="3827463" y="4649788"/>
          <p14:tracePt t="119418" x="3819525" y="4649788"/>
          <p14:tracePt t="119422" x="3811588" y="4649788"/>
          <p14:tracePt t="119424" x="3803650" y="4649788"/>
          <p14:tracePt t="119426" x="3795713" y="4649788"/>
          <p14:tracePt t="119429" x="3787775" y="4649788"/>
          <p14:tracePt t="119432" x="3779838" y="4657725"/>
          <p14:tracePt t="119434" x="3771900" y="4657725"/>
          <p14:tracePt t="119436" x="3763963" y="4657725"/>
          <p14:tracePt t="119438" x="3756025" y="4657725"/>
          <p14:tracePt t="119440" x="3748088" y="4657725"/>
          <p14:tracePt t="119442" x="3740150" y="4657725"/>
          <p14:tracePt t="119447" x="3716338" y="4665663"/>
          <p14:tracePt t="119448" x="3708400" y="4665663"/>
          <p14:tracePt t="119450" x="3700463" y="4665663"/>
          <p14:tracePt t="119452" x="3692525" y="4665663"/>
          <p14:tracePt t="119454" x="3684588" y="4673600"/>
          <p14:tracePt t="119456" x="3676650" y="4673600"/>
          <p14:tracePt t="119458" x="3660775" y="4673600"/>
          <p14:tracePt t="119461" x="3651250" y="4673600"/>
          <p14:tracePt t="119464" x="3627438" y="4681538"/>
          <p14:tracePt t="119466" x="3619500" y="4681538"/>
          <p14:tracePt t="119468" x="3611563" y="4681538"/>
          <p14:tracePt t="119470" x="3603625" y="4681538"/>
          <p14:tracePt t="119472" x="3587750" y="4689475"/>
          <p14:tracePt t="119474" x="3579813" y="4689475"/>
          <p14:tracePt t="119476" x="3571875" y="4689475"/>
          <p14:tracePt t="119480" x="3556000" y="4697413"/>
          <p14:tracePt t="119482" x="3540125" y="4697413"/>
          <p14:tracePt t="119484" x="3532188" y="4697413"/>
          <p14:tracePt t="119487" x="3524250" y="4697413"/>
          <p14:tracePt t="119489" x="3516313" y="4705350"/>
          <p14:tracePt t="119491" x="3508375" y="4705350"/>
          <p14:tracePt t="119494" x="3484563" y="4705350"/>
          <p14:tracePt t="119497" x="3476625" y="4705350"/>
          <p14:tracePt t="119500" x="3460750" y="4713288"/>
          <p14:tracePt t="119502" x="3452813" y="4713288"/>
          <p14:tracePt t="119504" x="3444875" y="4713288"/>
          <p14:tracePt t="119506" x="3436938" y="4713288"/>
          <p14:tracePt t="119508" x="3429000" y="4721225"/>
          <p14:tracePt t="119514" x="3421063" y="4721225"/>
          <p14:tracePt t="119516" x="3413125" y="4721225"/>
          <p14:tracePt t="119518" x="3405188" y="4721225"/>
          <p14:tracePt t="119522" x="3405188" y="4729163"/>
          <p14:tracePt t="119524" x="3397250" y="4729163"/>
          <p14:tracePt t="119532" x="3389313" y="4729163"/>
          <p14:tracePt t="119540" x="3389313" y="4737100"/>
          <p14:tracePt t="119542" x="3381375" y="4737100"/>
          <p14:tracePt t="119595" x="3373438" y="4745038"/>
          <p14:tracePt t="119602" x="3373438" y="4752975"/>
          <p14:tracePt t="119606" x="3365500" y="4752975"/>
          <p14:tracePt t="119611" x="3365500" y="4760913"/>
          <p14:tracePt t="119613" x="3357563" y="4760913"/>
          <p14:tracePt t="119616" x="3357563" y="4768850"/>
          <p14:tracePt t="119620" x="3349625" y="4768850"/>
          <p14:tracePt t="119624" x="3349625" y="4776788"/>
          <p14:tracePt t="119626" x="3341688" y="4776788"/>
          <p14:tracePt t="119631" x="3341688" y="4784725"/>
          <p14:tracePt t="119634" x="3333750" y="4784725"/>
          <p14:tracePt t="119638" x="3333750" y="4792663"/>
          <p14:tracePt t="119642" x="3325813" y="4792663"/>
          <p14:tracePt t="119648" x="3325813" y="4800600"/>
          <p14:tracePt t="119654" x="3317875" y="4800600"/>
          <p14:tracePt t="119661" x="3317875" y="4808538"/>
          <p14:tracePt t="119782" x="3317875" y="4800600"/>
          <p14:tracePt t="119788" x="3325813" y="4800600"/>
          <p14:tracePt t="119792" x="3325813" y="4792663"/>
          <p14:tracePt t="119802" x="3325813" y="4784725"/>
          <p14:tracePt t="119808" x="3325813" y="4776788"/>
          <p14:tracePt t="119814" x="3325813" y="4768850"/>
          <p14:tracePt t="119818" x="3333750" y="4760913"/>
          <p14:tracePt t="119822" x="3333750" y="4752975"/>
          <p14:tracePt t="119828" x="3333750" y="4745038"/>
          <p14:tracePt t="119832" x="3333750" y="4737100"/>
          <p14:tracePt t="119836" x="3333750" y="4729163"/>
          <p14:tracePt t="119840" x="3333750" y="4721225"/>
          <p14:tracePt t="119842" x="3341688" y="4721225"/>
          <p14:tracePt t="119846" x="3341688" y="4713288"/>
          <p14:tracePt t="119848" x="3341688" y="4705350"/>
          <p14:tracePt t="119852" x="3341688" y="4697413"/>
          <p14:tracePt t="119856" x="3341688" y="4689475"/>
          <p14:tracePt t="119863" x="3341688" y="4681538"/>
          <p14:tracePt t="119864" x="3341688" y="4673600"/>
          <p14:tracePt t="119866" x="3341688" y="4665663"/>
          <p14:tracePt t="119870" x="3341688" y="4657725"/>
          <p14:tracePt t="119874" x="3341688" y="4649788"/>
          <p14:tracePt t="119878" x="3341688" y="4641850"/>
          <p14:tracePt t="119880" x="3341688" y="4633913"/>
          <p14:tracePt t="119886" x="3341688" y="4624388"/>
          <p14:tracePt t="119896" x="3341688" y="4616450"/>
          <p14:tracePt t="119902" x="3341688" y="4608513"/>
          <p14:tracePt t="119908" x="3341688" y="4600575"/>
          <p14:tracePt t="119914" x="3341688" y="4592638"/>
          <p14:tracePt t="119916" x="3333750" y="4592638"/>
          <p14:tracePt t="119920" x="3333750" y="4584700"/>
          <p14:tracePt t="119928" x="3325813" y="4584700"/>
          <p14:tracePt t="119930" x="3325813" y="4576763"/>
          <p14:tracePt t="120004" x="3325813" y="4584700"/>
          <p14:tracePt t="120014" x="3325813" y="4592638"/>
          <p14:tracePt t="120022" x="3325813" y="4600575"/>
          <p14:tracePt t="120027" x="3325813" y="4608513"/>
          <p14:tracePt t="120031" x="3325813" y="4616450"/>
          <p14:tracePt t="120034" x="3325813" y="4624388"/>
          <p14:tracePt t="120038" x="3325813" y="4633913"/>
          <p14:tracePt t="120042" x="3325813" y="4641850"/>
          <p14:tracePt t="120046" x="3325813" y="4649788"/>
          <p14:tracePt t="120050" x="3325813" y="4657725"/>
          <p14:tracePt t="120054" x="3325813" y="4665663"/>
          <p14:tracePt t="120058" x="3325813" y="4673600"/>
          <p14:tracePt t="120063" x="3325813" y="4681538"/>
          <p14:tracePt t="120066" x="3325813" y="4689475"/>
          <p14:tracePt t="120070" x="3325813" y="4697413"/>
          <p14:tracePt t="120074" x="3325813" y="4705350"/>
          <p14:tracePt t="120082" x="3325813" y="4713288"/>
          <p14:tracePt t="120090" x="3325813" y="4721225"/>
          <p14:tracePt t="121316" x="3325813" y="4713288"/>
          <p14:tracePt t="121324" x="3317875" y="4705350"/>
          <p14:tracePt t="121328" x="3317875" y="4697413"/>
          <p14:tracePt t="121332" x="3308350" y="4689475"/>
          <p14:tracePt t="121336" x="3300413" y="4681538"/>
          <p14:tracePt t="121338" x="3300413" y="4673600"/>
          <p14:tracePt t="121340" x="3292475" y="4665663"/>
          <p14:tracePt t="121342" x="3284538" y="4649788"/>
          <p14:tracePt t="121347" x="3276600" y="4624388"/>
          <p14:tracePt t="121349" x="3268663" y="4600575"/>
          <p14:tracePt t="121350" x="3260725" y="4584700"/>
          <p14:tracePt t="121352" x="3244850" y="4560888"/>
          <p14:tracePt t="121354" x="3236913" y="4545013"/>
          <p14:tracePt t="121356" x="3221038" y="4521200"/>
          <p14:tracePt t="121358" x="3213100" y="4489450"/>
          <p14:tracePt t="121363" x="3189288" y="4441825"/>
          <p14:tracePt t="121364" x="3173413" y="4410075"/>
          <p14:tracePt t="121368" x="3141663" y="4354513"/>
          <p14:tracePt t="121370" x="3125788" y="4314825"/>
          <p14:tracePt t="121372" x="3101975" y="4281488"/>
          <p14:tracePt t="121374" x="3078163" y="4249738"/>
          <p14:tracePt t="121376" x="3054350" y="4210050"/>
          <p14:tracePt t="121379" x="3030538" y="4170363"/>
          <p14:tracePt t="121381" x="3006725" y="4130675"/>
          <p14:tracePt t="121382" x="2974975" y="4090988"/>
          <p14:tracePt t="121386" x="2941638" y="4051300"/>
          <p14:tracePt t="121388" x="2886075" y="3979863"/>
          <p14:tracePt t="121390" x="2854325" y="3938588"/>
          <p14:tracePt t="121392" x="2814638" y="3890963"/>
          <p14:tracePt t="121396" x="2743200" y="3811588"/>
          <p14:tracePt t="121400" x="2671763" y="3724275"/>
          <p14:tracePt t="121403" x="2632075" y="3684588"/>
          <p14:tracePt t="121405" x="2590800" y="3644900"/>
          <p14:tracePt t="121406" x="2551113" y="3613150"/>
          <p14:tracePt t="121408" x="2511425" y="3563938"/>
          <p14:tracePt t="121413" x="2416175" y="3468688"/>
          <p14:tracePt t="121414" x="2392363" y="3436938"/>
          <p14:tracePt t="121416" x="2344738" y="3397250"/>
          <p14:tracePt t="121417" x="2305050" y="3357563"/>
          <p14:tracePt t="121419" x="2265363" y="3317875"/>
          <p14:tracePt t="121421" x="2224088" y="3278188"/>
          <p14:tracePt t="121423" x="2184400" y="3236913"/>
          <p14:tracePt t="121425" x="2144713" y="3197225"/>
          <p14:tracePt t="121427" x="2105025" y="3157538"/>
          <p14:tracePt t="121430" x="2065338" y="3117850"/>
          <p14:tracePt t="121431" x="2033588" y="3070225"/>
          <p14:tracePt t="121433" x="1993900" y="3030538"/>
          <p14:tracePt t="121435" x="1954213" y="2990850"/>
          <p14:tracePt t="121437" x="1912938" y="2951163"/>
          <p14:tracePt t="121439" x="1873250" y="2909888"/>
          <p14:tracePt t="121441" x="1841500" y="2870200"/>
          <p14:tracePt t="121444" x="1801813" y="2830513"/>
          <p14:tracePt t="121446" x="1754188" y="2774950"/>
          <p14:tracePt t="121448" x="1730375" y="2751138"/>
          <p14:tracePt t="121449" x="1698625" y="2703513"/>
          <p14:tracePt t="121451" x="1666875" y="2663825"/>
          <p14:tracePt t="121453" x="1627188" y="2624138"/>
          <p14:tracePt t="121455" x="1595438" y="2584450"/>
          <p14:tracePt t="121457" x="1562100" y="2543175"/>
          <p14:tracePt t="121460" x="1530350" y="2503488"/>
          <p14:tracePt t="121461" x="1498600" y="2463800"/>
          <p14:tracePt t="121464" x="1466850" y="2424113"/>
          <p14:tracePt t="121465" x="1435100" y="2384425"/>
          <p14:tracePt t="121467" x="1411288" y="2352675"/>
          <p14:tracePt t="121469" x="1379538" y="2312988"/>
          <p14:tracePt t="121471" x="1355725" y="2273300"/>
          <p14:tracePt t="121473" x="1331913" y="2241550"/>
          <p14:tracePt t="121475" x="1308100" y="2200275"/>
          <p14:tracePt t="121477" x="1284288" y="2168525"/>
          <p14:tracePt t="121479" x="1260475" y="2120900"/>
          <p14:tracePt t="121481" x="1244600" y="2097088"/>
          <p14:tracePt t="121483" x="1220788" y="2057400"/>
          <p14:tracePt t="121485" x="1203325" y="2025650"/>
          <p14:tracePt t="121487" x="1179513" y="1993900"/>
          <p14:tracePt t="121489" x="1163638" y="1962150"/>
          <p14:tracePt t="121491" x="1147763" y="1922463"/>
          <p14:tracePt t="121494" x="1131888" y="1890713"/>
          <p14:tracePt t="121496" x="1108075" y="1857375"/>
          <p14:tracePt t="121498" x="1092200" y="1817688"/>
          <p14:tracePt t="121500" x="1076325" y="1785938"/>
          <p14:tracePt t="121501" x="1060450" y="1754188"/>
          <p14:tracePt t="121503" x="1044575" y="1722438"/>
          <p14:tracePt t="121505" x="1028700" y="1690688"/>
          <p14:tracePt t="121507" x="1012825" y="1658938"/>
          <p14:tracePt t="121510" x="996950" y="1627188"/>
          <p14:tracePt t="121512" x="981075" y="1595438"/>
          <p14:tracePt t="121514" x="957263" y="1555750"/>
          <p14:tracePt t="121515" x="949325" y="1530350"/>
          <p14:tracePt t="121517" x="933450" y="1498600"/>
          <p14:tracePt t="121519" x="925513" y="1466850"/>
          <p14:tracePt t="121521" x="909638" y="1435100"/>
          <p14:tracePt t="121523" x="893763" y="1403350"/>
          <p14:tracePt t="121525" x="877888" y="1379538"/>
          <p14:tracePt t="121528" x="860425" y="1347788"/>
          <p14:tracePt t="121530" x="852488" y="1316038"/>
          <p14:tracePt t="121532" x="836613" y="1284288"/>
          <p14:tracePt t="121533" x="820738" y="1252538"/>
          <p14:tracePt t="121535" x="804863" y="1220788"/>
          <p14:tracePt t="121537" x="788988" y="1195388"/>
          <p14:tracePt t="121539" x="773113" y="1163638"/>
          <p14:tracePt t="121541" x="765175" y="1131888"/>
          <p14:tracePt t="121543" x="749300" y="1108075"/>
          <p14:tracePt t="121545" x="733425" y="1076325"/>
          <p14:tracePt t="121548" x="717550" y="1052513"/>
          <p14:tracePt t="121549" x="701675" y="1028700"/>
          <p14:tracePt t="121551" x="693738" y="996950"/>
          <p14:tracePt t="121553" x="677863" y="973138"/>
          <p14:tracePt t="121555" x="661988" y="949325"/>
          <p14:tracePt t="121557" x="654050" y="933450"/>
          <p14:tracePt t="121560" x="638175" y="909638"/>
          <p14:tracePt t="121562" x="630238" y="893763"/>
          <p14:tracePt t="121564" x="622300" y="869950"/>
          <p14:tracePt t="121565" x="606425" y="852488"/>
          <p14:tracePt t="121567" x="598488" y="828675"/>
          <p14:tracePt t="121569" x="590550" y="812800"/>
          <p14:tracePt t="121571" x="574675" y="796925"/>
          <p14:tracePt t="121573" x="566738" y="781050"/>
          <p14:tracePt t="121575" x="558800" y="765175"/>
          <p14:tracePt t="121577" x="550863" y="749300"/>
          <p14:tracePt t="121580" x="542925" y="733425"/>
          <p14:tracePt t="121581" x="534988" y="717550"/>
          <p14:tracePt t="121583" x="534988" y="709613"/>
          <p14:tracePt t="121585" x="527050" y="693738"/>
          <p14:tracePt t="121587" x="517525" y="677863"/>
          <p14:tracePt t="121589" x="517525" y="669925"/>
          <p14:tracePt t="121591" x="509588" y="654050"/>
          <p14:tracePt t="121594" x="509588" y="646113"/>
          <p14:tracePt t="121596" x="501650" y="630238"/>
          <p14:tracePt t="121598" x="501650" y="622300"/>
          <p14:tracePt t="121599" x="501650" y="606425"/>
          <p14:tracePt t="121601" x="493713" y="598488"/>
          <p14:tracePt t="121603" x="493713" y="590550"/>
          <p14:tracePt t="121605" x="493713" y="582613"/>
          <p14:tracePt t="121607" x="493713" y="566738"/>
          <p14:tracePt t="121610" x="493713" y="558800"/>
          <p14:tracePt t="121613" x="485775" y="550863"/>
          <p14:tracePt t="121613" x="485775" y="542925"/>
          <p14:tracePt t="121615" x="485775" y="534988"/>
          <p14:tracePt t="121617" x="485775" y="527050"/>
          <p14:tracePt t="121619" x="485775" y="519113"/>
          <p14:tracePt t="121621" x="485775" y="509588"/>
          <p14:tracePt t="121623" x="485775" y="501650"/>
          <p14:tracePt t="121625" x="485775" y="493713"/>
          <p14:tracePt t="121629" x="485775" y="485775"/>
          <p14:tracePt t="121629" x="485775" y="477838"/>
          <p14:tracePt t="121631" x="485775" y="469900"/>
          <p14:tracePt t="121635" x="485775" y="461963"/>
          <p14:tracePt t="121637" x="485775" y="454025"/>
          <p14:tracePt t="121639" x="485775" y="446088"/>
          <p14:tracePt t="121641" x="485775" y="438150"/>
          <p14:tracePt t="121644" x="485775" y="430213"/>
          <p14:tracePt t="121645" x="485775" y="422275"/>
          <p14:tracePt t="121647" x="485775" y="414338"/>
          <p14:tracePt t="121651" x="485775" y="406400"/>
          <p14:tracePt t="121653" x="485775" y="398463"/>
          <p14:tracePt t="121655" x="485775" y="390525"/>
          <p14:tracePt t="121657" x="485775" y="382588"/>
          <p14:tracePt t="121660" x="485775" y="374650"/>
          <p14:tracePt t="121661" x="485775" y="366713"/>
          <p14:tracePt t="121663" x="485775" y="358775"/>
          <p14:tracePt t="121665" x="485775" y="350838"/>
          <p14:tracePt t="121667" x="485775" y="334963"/>
          <p14:tracePt t="121669" x="477838" y="327025"/>
          <p14:tracePt t="121671" x="477838" y="319088"/>
          <p14:tracePt t="121673" x="477838" y="303213"/>
          <p14:tracePt t="121675" x="477838" y="295275"/>
          <p14:tracePt t="121678" x="477838" y="287338"/>
          <p14:tracePt t="121679" x="477838" y="271463"/>
          <p14:tracePt t="121681" x="469900" y="263525"/>
          <p14:tracePt t="121683" x="469900" y="247650"/>
          <p14:tracePt t="121685" x="469900" y="239713"/>
          <p14:tracePt t="121687" x="461963" y="223838"/>
          <p14:tracePt t="121689" x="461963" y="215900"/>
          <p14:tracePt t="121691" x="461963" y="207963"/>
          <p14:tracePt t="121694" x="454025" y="192088"/>
          <p14:tracePt t="121696" x="454025" y="184150"/>
          <p14:tracePt t="121697" x="454025" y="166688"/>
          <p14:tracePt t="121699" x="454025" y="158750"/>
          <p14:tracePt t="121701" x="446088" y="142875"/>
          <p14:tracePt t="121703" x="446088" y="134938"/>
          <p14:tracePt t="121705" x="438150" y="119063"/>
          <p14:tracePt t="121707" x="438150" y="111125"/>
          <p14:tracePt t="121710" x="430213" y="95250"/>
          <p14:tracePt t="121712" x="422275" y="87313"/>
          <p14:tracePt t="121713" x="422275" y="71438"/>
          <p14:tracePt t="121715" x="414338" y="63500"/>
          <p14:tracePt t="121717" x="414338" y="47625"/>
          <p14:tracePt t="121719" x="406400" y="39688"/>
          <p14:tracePt t="121721" x="398463" y="23813"/>
          <p14:tracePt t="121723" x="398463" y="15875"/>
          <p14:tracePt t="121725" x="390525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Logical operators: </a:t>
            </a:r>
            <a:r>
              <a:rPr lang="nl-BE" b="1" dirty="0"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endParaRPr lang="nl-BE" dirty="0"/>
          </a:p>
        </p:txBody>
      </p:sp>
      <p:graphicFrame>
        <p:nvGraphicFramePr>
          <p:cNvPr id="4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9223997"/>
              </p:ext>
            </p:extLst>
          </p:nvPr>
        </p:nvGraphicFramePr>
        <p:xfrm>
          <a:off x="2536723" y="1507274"/>
          <a:ext cx="7610167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0413">
                  <a:extLst>
                    <a:ext uri="{9D8B030D-6E8A-4147-A177-3AD203B41FA5}">
                      <a16:colId xmlns:a16="http://schemas.microsoft.com/office/drawing/2014/main" val="1827902021"/>
                    </a:ext>
                  </a:extLst>
                </a:gridCol>
                <a:gridCol w="1933271">
                  <a:extLst>
                    <a:ext uri="{9D8B030D-6E8A-4147-A177-3AD203B41FA5}">
                      <a16:colId xmlns:a16="http://schemas.microsoft.com/office/drawing/2014/main" val="1090602110"/>
                    </a:ext>
                  </a:extLst>
                </a:gridCol>
                <a:gridCol w="3726483">
                  <a:extLst>
                    <a:ext uri="{9D8B030D-6E8A-4147-A177-3AD203B41FA5}">
                      <a16:colId xmlns:a16="http://schemas.microsoft.com/office/drawing/2014/main" val="3606260544"/>
                    </a:ext>
                  </a:extLst>
                </a:gridCol>
              </a:tblGrid>
              <a:tr h="424277">
                <a:tc>
                  <a:txBody>
                    <a:bodyPr/>
                    <a:lstStyle/>
                    <a:p>
                      <a:pPr algn="ctr"/>
                      <a:r>
                        <a:rPr lang="nl-BE" sz="2400" dirty="0"/>
                        <a:t>condition 1 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aseline="0" dirty="0"/>
                        <a:t>condition 2</a:t>
                      </a:r>
                      <a:endParaRPr lang="nl-BE" sz="2400" dirty="0"/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dirty="0"/>
                        <a:t>condition</a:t>
                      </a:r>
                      <a:r>
                        <a:rPr lang="nl-BE" sz="2400" baseline="0" dirty="0"/>
                        <a:t> 1 </a:t>
                      </a:r>
                      <a:r>
                        <a:rPr lang="nl-BE" sz="2800" baseline="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or</a:t>
                      </a:r>
                      <a:r>
                        <a:rPr lang="nl-BE" sz="2400" baseline="0" dirty="0"/>
                        <a:t> condition 2</a:t>
                      </a:r>
                      <a:endParaRPr lang="nl-BE" sz="2400" dirty="0"/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2531751275"/>
                  </a:ext>
                </a:extLst>
              </a:tr>
              <a:tr h="37436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2457986405"/>
                  </a:ext>
                </a:extLst>
              </a:tr>
              <a:tr h="37436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1940668458"/>
                  </a:ext>
                </a:extLst>
              </a:tr>
              <a:tr h="37436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3635015770"/>
                  </a:ext>
                </a:extLst>
              </a:tr>
              <a:tr h="37436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3390514433"/>
                  </a:ext>
                </a:extLst>
              </a:tr>
            </a:tbl>
          </a:graphicData>
        </a:graphic>
      </p:graphicFrame>
      <p:sp>
        <p:nvSpPr>
          <p:cNvPr id="7" name="Tijdelijke aanduiding voor inhoud 2"/>
          <p:cNvSpPr txBox="1">
            <a:spLocks/>
          </p:cNvSpPr>
          <p:nvPr/>
        </p:nvSpPr>
        <p:spPr>
          <a:xfrm>
            <a:off x="735105" y="4227871"/>
            <a:ext cx="11138648" cy="2630129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46785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5AD42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altLang="nl-BE" sz="4000" dirty="0"/>
              <a:t>Example: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3500" dirty="0" err="1">
                <a:solidFill>
                  <a:srgbClr val="000000"/>
                </a:solidFill>
                <a:latin typeface="Consolas" panose="020B0609020204030204" pitchFamily="49" charset="0"/>
              </a:rPr>
              <a:t>holiday</a:t>
            </a: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sz="35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False</a:t>
            </a:r>
            <a:br>
              <a:rPr lang="nl-BE" altLang="nl-BE" sz="3500" b="1" dirty="0">
                <a:solidFill>
                  <a:srgbClr val="000080"/>
                </a:solidFill>
                <a:latin typeface="Consolas" panose="020B0609020204030204" pitchFamily="49" charset="0"/>
              </a:rPr>
            </a:b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weekend = </a:t>
            </a:r>
            <a:r>
              <a:rPr lang="nl-BE" altLang="nl-BE" sz="3500" b="1" dirty="0">
                <a:solidFill>
                  <a:srgbClr val="000080"/>
                </a:solidFill>
                <a:latin typeface="Consolas" panose="020B0609020204030204" pitchFamily="49" charset="0"/>
              </a:rPr>
              <a:t>True</a:t>
            </a:r>
            <a:br>
              <a:rPr lang="nl-BE" altLang="nl-BE" sz="3500" b="1" dirty="0">
                <a:solidFill>
                  <a:srgbClr val="000080"/>
                </a:solidFill>
                <a:latin typeface="Consolas" panose="020B0609020204030204" pitchFamily="49" charset="0"/>
              </a:rPr>
            </a:br>
            <a:r>
              <a:rPr lang="nl-BE" altLang="nl-BE" sz="35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35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3500" dirty="0" err="1">
                <a:solidFill>
                  <a:srgbClr val="000000"/>
                </a:solidFill>
                <a:latin typeface="Consolas" panose="020B0609020204030204" pitchFamily="49" charset="0"/>
              </a:rPr>
              <a:t>holiday</a:t>
            </a: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3500" b="1" dirty="0">
                <a:solidFill>
                  <a:srgbClr val="000080"/>
                </a:solidFill>
                <a:latin typeface="Consolas" panose="020B0609020204030204" pitchFamily="49" charset="0"/>
              </a:rPr>
              <a:t>or </a:t>
            </a: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weekend:</a:t>
            </a:r>
            <a:b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35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3500" b="1" dirty="0">
                <a:solidFill>
                  <a:srgbClr val="008080"/>
                </a:solidFill>
                <a:latin typeface="Consolas" panose="020B0609020204030204" pitchFamily="49" charset="0"/>
              </a:rPr>
              <a:t>'We are </a:t>
            </a:r>
            <a:r>
              <a:rPr lang="nl-BE" altLang="nl-BE" sz="35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going</a:t>
            </a:r>
            <a:r>
              <a:rPr lang="nl-BE" altLang="nl-BE" sz="3500" b="1" dirty="0">
                <a:solidFill>
                  <a:srgbClr val="008080"/>
                </a:solidFill>
                <a:latin typeface="Consolas" panose="020B0609020204030204" pitchFamily="49" charset="0"/>
              </a:rPr>
              <a:t> out </a:t>
            </a:r>
            <a:r>
              <a:rPr lang="nl-BE" altLang="nl-BE" sz="35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to</a:t>
            </a:r>
            <a:r>
              <a:rPr lang="nl-BE" altLang="nl-BE" sz="35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35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dinner</a:t>
            </a:r>
            <a:r>
              <a:rPr lang="nl-BE" altLang="nl-BE" sz="35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sz="3500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nl-BE" altLang="nl-BE" sz="35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4000" dirty="0">
                <a:solidFill>
                  <a:srgbClr val="FF0000"/>
                </a:solidFill>
              </a:rPr>
              <a:t>Do not write</a:t>
            </a:r>
            <a:r>
              <a:rPr lang="nl-BE" altLang="nl-BE" sz="4000" dirty="0"/>
              <a:t>:   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35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35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3500" dirty="0" err="1">
                <a:solidFill>
                  <a:srgbClr val="000000"/>
                </a:solidFill>
                <a:latin typeface="Consolas" panose="020B0609020204030204" pitchFamily="49" charset="0"/>
              </a:rPr>
              <a:t>holiday</a:t>
            </a: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nl-BE" altLang="nl-BE" sz="3500" b="1" dirty="0">
                <a:solidFill>
                  <a:srgbClr val="000080"/>
                </a:solidFill>
                <a:latin typeface="Consolas" panose="020B0609020204030204" pitchFamily="49" charset="0"/>
              </a:rPr>
              <a:t>True or </a:t>
            </a: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weekend == </a:t>
            </a:r>
            <a:r>
              <a:rPr lang="nl-BE" altLang="nl-BE" sz="3500" b="1" dirty="0">
                <a:solidFill>
                  <a:srgbClr val="000080"/>
                </a:solidFill>
                <a:latin typeface="Consolas" panose="020B0609020204030204" pitchFamily="49" charset="0"/>
              </a:rPr>
              <a:t>True</a:t>
            </a:r>
            <a:r>
              <a:rPr lang="nl-BE" altLang="nl-BE" sz="35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endParaRPr lang="nl-BE" altLang="nl-BE" sz="3500" dirty="0">
              <a:latin typeface="Arial" panose="020B0604020202020204" pitchFamily="34" charset="0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11</a:t>
            </a:fld>
            <a:endParaRPr lang="nl-BE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94B660B-F31F-4769-976B-AE5DD4C42E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37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910"/>
    </mc:Choice>
    <mc:Fallback xmlns="">
      <p:transition spd="slow" advTm="132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875" x="4127500" y="6419850"/>
          <p14:tracePt t="35058" x="7938" y="2687638"/>
          <p14:tracePt t="35059" x="15875" y="2687638"/>
          <p14:tracePt t="35065" x="39688" y="2695575"/>
          <p14:tracePt t="35068" x="47625" y="2695575"/>
          <p14:tracePt t="35070" x="55563" y="2695575"/>
          <p14:tracePt t="35071" x="63500" y="2695575"/>
          <p14:tracePt t="35073" x="71438" y="2703513"/>
          <p14:tracePt t="35075" x="79375" y="2703513"/>
          <p14:tracePt t="35082" x="103188" y="2703513"/>
          <p14:tracePt t="35084" x="111125" y="2703513"/>
          <p14:tracePt t="35085" x="119063" y="2703513"/>
          <p14:tracePt t="35087" x="119063" y="2711450"/>
          <p14:tracePt t="35089" x="127000" y="2711450"/>
          <p14:tracePt t="35091" x="134938" y="2711450"/>
          <p14:tracePt t="35093" x="142875" y="2711450"/>
          <p14:tracePt t="35097" x="150813" y="2711450"/>
          <p14:tracePt t="35099" x="158750" y="2711450"/>
          <p14:tracePt t="35101" x="166688" y="2711450"/>
          <p14:tracePt t="35105" x="176213" y="2719388"/>
          <p14:tracePt t="35107" x="184150" y="2719388"/>
          <p14:tracePt t="35114" x="192088" y="2719388"/>
          <p14:tracePt t="35115" x="200025" y="2719388"/>
          <p14:tracePt t="35117" x="207963" y="2719388"/>
          <p14:tracePt t="35121" x="215900" y="2719388"/>
          <p14:tracePt t="35125" x="223838" y="2719388"/>
          <p14:tracePt t="35131" x="231775" y="2719388"/>
          <p14:tracePt t="35133" x="239713" y="2719388"/>
          <p14:tracePt t="35140" x="247650" y="2719388"/>
          <p14:tracePt t="35148" x="255588" y="2719388"/>
          <p14:tracePt t="35164" x="263525" y="2719388"/>
          <p14:tracePt t="35299" x="271463" y="2719388"/>
          <p14:tracePt t="35305" x="279400" y="2719388"/>
          <p14:tracePt t="35309" x="287338" y="2727325"/>
          <p14:tracePt t="35313" x="295275" y="2727325"/>
          <p14:tracePt t="35315" x="303213" y="2727325"/>
          <p14:tracePt t="35317" x="311150" y="2727325"/>
          <p14:tracePt t="35319" x="319088" y="2727325"/>
          <p14:tracePt t="35321" x="327025" y="2727325"/>
          <p14:tracePt t="35323" x="334963" y="2727325"/>
          <p14:tracePt t="35325" x="342900" y="2727325"/>
          <p14:tracePt t="35332" x="366713" y="2727325"/>
          <p14:tracePt t="35333" x="374650" y="2727325"/>
          <p14:tracePt t="35335" x="382588" y="2735263"/>
          <p14:tracePt t="35337" x="390525" y="2735263"/>
          <p14:tracePt t="35339" x="406400" y="2727325"/>
          <p14:tracePt t="35341" x="414338" y="2727325"/>
          <p14:tracePt t="35343" x="422275" y="2727325"/>
          <p14:tracePt t="35348" x="446088" y="2735263"/>
          <p14:tracePt t="35349" x="461963" y="2735263"/>
          <p14:tracePt t="35351" x="469900" y="2735263"/>
          <p14:tracePt t="35353" x="485775" y="2735263"/>
          <p14:tracePt t="35355" x="501650" y="2735263"/>
          <p14:tracePt t="35357" x="509588" y="2735263"/>
          <p14:tracePt t="35359" x="527050" y="2735263"/>
          <p14:tracePt t="35364" x="550863" y="2735263"/>
          <p14:tracePt t="35366" x="566738" y="2735263"/>
          <p14:tracePt t="35367" x="582613" y="2735263"/>
          <p14:tracePt t="35369" x="598488" y="2735263"/>
          <p14:tracePt t="35371" x="614363" y="2735263"/>
          <p14:tracePt t="35373" x="630238" y="2735263"/>
          <p14:tracePt t="35375" x="646113" y="2735263"/>
          <p14:tracePt t="35381" x="693738" y="2735263"/>
          <p14:tracePt t="35383" x="709613" y="2735263"/>
          <p14:tracePt t="35385" x="725488" y="2735263"/>
          <p14:tracePt t="35387" x="741363" y="2735263"/>
          <p14:tracePt t="35389" x="757238" y="2735263"/>
          <p14:tracePt t="35391" x="773113" y="2735263"/>
          <p14:tracePt t="35393" x="788988" y="2735263"/>
          <p14:tracePt t="35398" x="820738" y="2735263"/>
          <p14:tracePt t="35399" x="844550" y="2735263"/>
          <p14:tracePt t="35401" x="860425" y="2735263"/>
          <p14:tracePt t="35403" x="877888" y="2735263"/>
          <p14:tracePt t="35405" x="901700" y="2735263"/>
          <p14:tracePt t="35407" x="917575" y="2735263"/>
          <p14:tracePt t="35409" x="941388" y="2735263"/>
          <p14:tracePt t="35414" x="981075" y="2735263"/>
          <p14:tracePt t="35416" x="1004888" y="2735263"/>
          <p14:tracePt t="35417" x="1020763" y="2735263"/>
          <p14:tracePt t="35419" x="1044575" y="2727325"/>
          <p14:tracePt t="35421" x="1060450" y="2727325"/>
          <p14:tracePt t="35423" x="1084263" y="2727325"/>
          <p14:tracePt t="35425" x="1108075" y="2727325"/>
          <p14:tracePt t="35431" x="1171575" y="2727325"/>
          <p14:tracePt t="35433" x="1195388" y="2727325"/>
          <p14:tracePt t="35435" x="1211263" y="2727325"/>
          <p14:tracePt t="35437" x="1236663" y="2727325"/>
          <p14:tracePt t="35439" x="1260475" y="2727325"/>
          <p14:tracePt t="35441" x="1284288" y="2727325"/>
          <p14:tracePt t="35443" x="1300163" y="2727325"/>
          <p14:tracePt t="35448" x="1347788" y="2727325"/>
          <p14:tracePt t="35450" x="1371600" y="2719388"/>
          <p14:tracePt t="35451" x="1387475" y="2719388"/>
          <p14:tracePt t="35453" x="1411288" y="2719388"/>
          <p14:tracePt t="35455" x="1435100" y="2719388"/>
          <p14:tracePt t="35457" x="1450975" y="2719388"/>
          <p14:tracePt t="35459" x="1474788" y="2719388"/>
          <p14:tracePt t="35466" x="1530350" y="2711450"/>
          <p14:tracePt t="35467" x="1554163" y="2711450"/>
          <p14:tracePt t="35469" x="1571625" y="2711450"/>
          <p14:tracePt t="35471" x="1587500" y="2703513"/>
          <p14:tracePt t="35473" x="1611313" y="2703513"/>
          <p14:tracePt t="35475" x="1627188" y="2703513"/>
          <p14:tracePt t="35480" x="1666875" y="2695575"/>
          <p14:tracePt t="35484" x="1706563" y="2687638"/>
          <p14:tracePt t="35485" x="1722438" y="2687638"/>
          <p14:tracePt t="35487" x="1738313" y="2679700"/>
          <p14:tracePt t="35489" x="1754188" y="2679700"/>
          <p14:tracePt t="35491" x="1770063" y="2671763"/>
          <p14:tracePt t="35493" x="1785938" y="2671763"/>
          <p14:tracePt t="35496" x="1801813" y="2663825"/>
          <p14:tracePt t="35500" x="1833563" y="2655888"/>
          <p14:tracePt t="35501" x="1849438" y="2647950"/>
          <p14:tracePt t="35503" x="1865313" y="2647950"/>
          <p14:tracePt t="35505" x="1881188" y="2640013"/>
          <p14:tracePt t="35507" x="1897063" y="2640013"/>
          <p14:tracePt t="35509" x="1905000" y="2632075"/>
          <p14:tracePt t="35514" x="1938338" y="2624138"/>
          <p14:tracePt t="35516" x="1946275" y="2616200"/>
          <p14:tracePt t="35519" x="1970088" y="2608263"/>
          <p14:tracePt t="35521" x="1978025" y="2608263"/>
          <p14:tracePt t="35523" x="1993900" y="2600325"/>
          <p14:tracePt t="35525" x="2001838" y="2600325"/>
          <p14:tracePt t="35533" x="2041525" y="2584450"/>
          <p14:tracePt t="35536" x="2049463" y="2576513"/>
          <p14:tracePt t="35538" x="2057400" y="2566988"/>
          <p14:tracePt t="35539" x="2065338" y="2566988"/>
          <p14:tracePt t="35541" x="2073275" y="2559050"/>
          <p14:tracePt t="35543" x="2081213" y="2559050"/>
          <p14:tracePt t="35546" x="2081213" y="2551113"/>
          <p14:tracePt t="35548" x="2089150" y="2543175"/>
          <p14:tracePt t="35549" x="2097088" y="2543175"/>
          <p14:tracePt t="35551" x="2105025" y="2535238"/>
          <p14:tracePt t="35553" x="2112963" y="2527300"/>
          <p14:tracePt t="35557" x="2120900" y="2519363"/>
          <p14:tracePt t="35562" x="2128838" y="2511425"/>
          <p14:tracePt t="35563" x="2136775" y="2503488"/>
          <p14:tracePt t="35567" x="2144713" y="2495550"/>
          <p14:tracePt t="35569" x="2144713" y="2487613"/>
          <p14:tracePt t="35571" x="2152650" y="2487613"/>
          <p14:tracePt t="35573" x="2152650" y="2479675"/>
          <p14:tracePt t="35575" x="2160588" y="2471738"/>
          <p14:tracePt t="35579" x="2168525" y="2463800"/>
          <p14:tracePt t="35581" x="2168525" y="2455863"/>
          <p14:tracePt t="35583" x="2176463" y="2447925"/>
          <p14:tracePt t="35587" x="2184400" y="2439988"/>
          <p14:tracePt t="35589" x="2184400" y="2432050"/>
          <p14:tracePt t="35591" x="2192338" y="2432050"/>
          <p14:tracePt t="35593" x="2192338" y="2424113"/>
          <p14:tracePt t="35595" x="2200275" y="2416175"/>
          <p14:tracePt t="35597" x="2200275" y="2408238"/>
          <p14:tracePt t="35599" x="2208213" y="2408238"/>
          <p14:tracePt t="35601" x="2208213" y="2400300"/>
          <p14:tracePt t="35603" x="2208213" y="2392363"/>
          <p14:tracePt t="35605" x="2216150" y="2392363"/>
          <p14:tracePt t="35607" x="2216150" y="2384425"/>
          <p14:tracePt t="35609" x="2224088" y="2384425"/>
          <p14:tracePt t="35612" x="2224088" y="2376488"/>
          <p14:tracePt t="35614" x="2224088" y="2368550"/>
          <p14:tracePt t="35615" x="2232025" y="2368550"/>
          <p14:tracePt t="35619" x="2239963" y="2360613"/>
          <p14:tracePt t="35623" x="2239963" y="2352675"/>
          <p14:tracePt t="35625" x="2247900" y="2352675"/>
          <p14:tracePt t="35628" x="2247900" y="2344738"/>
          <p14:tracePt t="35631" x="2247900" y="2336800"/>
          <p14:tracePt t="35633" x="2255838" y="2336800"/>
          <p14:tracePt t="35635" x="2255838" y="2328863"/>
          <p14:tracePt t="35639" x="2265363" y="2320925"/>
          <p14:tracePt t="35643" x="2265363" y="2312988"/>
          <p14:tracePt t="35647" x="2273300" y="2312988"/>
          <p14:tracePt t="35649" x="2273300" y="2305050"/>
          <p14:tracePt t="35651" x="2281238" y="2305050"/>
          <p14:tracePt t="35653" x="2281238" y="2297113"/>
          <p14:tracePt t="35659" x="2289175" y="2289175"/>
          <p14:tracePt t="35663" x="2289175" y="2281238"/>
          <p14:tracePt t="35667" x="2297113" y="2281238"/>
          <p14:tracePt t="35669" x="2297113" y="2273300"/>
          <p14:tracePt t="35675" x="2305050" y="2265363"/>
          <p14:tracePt t="35681" x="2305050" y="2257425"/>
          <p14:tracePt t="35683" x="2312988" y="2257425"/>
          <p14:tracePt t="35685" x="2312988" y="2249488"/>
          <p14:tracePt t="35689" x="2312988" y="2241550"/>
          <p14:tracePt t="35691" x="2320925" y="2241550"/>
          <p14:tracePt t="35696" x="2320925" y="2233613"/>
          <p14:tracePt t="35699" x="2328863" y="2224088"/>
          <p14:tracePt t="35703" x="2328863" y="2216150"/>
          <p14:tracePt t="35705" x="2336800" y="2216150"/>
          <p14:tracePt t="35709" x="2336800" y="2208213"/>
          <p14:tracePt t="35715" x="2344738" y="2200275"/>
          <p14:tracePt t="35719" x="2352675" y="2192338"/>
          <p14:tracePt t="35723" x="2352675" y="2184400"/>
          <p14:tracePt t="35725" x="2360613" y="2184400"/>
          <p14:tracePt t="35731" x="2368550" y="2176463"/>
          <p14:tracePt t="35733" x="2368550" y="2168525"/>
          <p14:tracePt t="35735" x="2376488" y="2160588"/>
          <p14:tracePt t="35739" x="2384425" y="2152650"/>
          <p14:tracePt t="35743" x="2392363" y="2144713"/>
          <p14:tracePt t="35748" x="2400300" y="2136775"/>
          <p14:tracePt t="35751" x="2400300" y="2128838"/>
          <p14:tracePt t="35753" x="2408238" y="2128838"/>
          <p14:tracePt t="35755" x="2408238" y="2120900"/>
          <p14:tracePt t="35757" x="2416175" y="2120900"/>
          <p14:tracePt t="35759" x="2416175" y="2112963"/>
          <p14:tracePt t="35764" x="2424113" y="2105025"/>
          <p14:tracePt t="35767" x="2424113" y="2097088"/>
          <p14:tracePt t="35769" x="2432050" y="2097088"/>
          <p14:tracePt t="35771" x="2432050" y="2089150"/>
          <p14:tracePt t="35780" x="2439988" y="2081213"/>
          <p14:tracePt t="35783" x="2439988" y="2073275"/>
          <p14:tracePt t="35785" x="2447925" y="2073275"/>
          <p14:tracePt t="35789" x="2447925" y="2065338"/>
          <p14:tracePt t="35797" x="2447925" y="2057400"/>
          <p14:tracePt t="35800" x="2455863" y="2057400"/>
          <p14:tracePt t="35803" x="2455863" y="2049463"/>
          <p14:tracePt t="35815" x="2455863" y="2041525"/>
          <p14:tracePt t="35816" x="2463800" y="2041525"/>
          <p14:tracePt t="35819" x="2463800" y="2033588"/>
          <p14:tracePt t="35832" x="2463800" y="2025650"/>
          <p14:tracePt t="35848" x="2471738" y="2025650"/>
          <p14:tracePt t="35851" x="2471738" y="2017713"/>
          <p14:tracePt t="35881" x="2471738" y="2009775"/>
          <p14:tracePt t="35931" x="2471738" y="2001838"/>
          <p14:tracePt t="35936" x="2479675" y="2001838"/>
          <p14:tracePt t="36019" x="2479675" y="1993900"/>
          <p14:tracePt t="36028" x="2487613" y="1993900"/>
          <p14:tracePt t="36053" x="2487613" y="1985963"/>
          <p14:tracePt t="36075" x="2495550" y="1985963"/>
          <p14:tracePt t="36121" x="2495550" y="1978025"/>
          <p14:tracePt t="36253" x="2487613" y="1978025"/>
          <p14:tracePt t="36265" x="2479675" y="1978025"/>
          <p14:tracePt t="36275" x="2471738" y="1978025"/>
          <p14:tracePt t="36285" x="2463800" y="1978025"/>
          <p14:tracePt t="36296" x="2455863" y="1978025"/>
          <p14:tracePt t="36303" x="2447925" y="1978025"/>
          <p14:tracePt t="36314" x="2439988" y="1985963"/>
          <p14:tracePt t="36321" x="2432050" y="1985963"/>
          <p14:tracePt t="36330" x="2424113" y="1993900"/>
          <p14:tracePt t="36335" x="2416175" y="1993900"/>
          <p14:tracePt t="36339" x="2416175" y="2001838"/>
          <p14:tracePt t="36341" x="2408238" y="2001838"/>
          <p14:tracePt t="36347" x="2400300" y="2001838"/>
          <p14:tracePt t="36349" x="2400300" y="2009775"/>
          <p14:tracePt t="36351" x="2392363" y="2009775"/>
          <p14:tracePt t="36357" x="2384425" y="2017713"/>
          <p14:tracePt t="36363" x="2376488" y="2017713"/>
          <p14:tracePt t="36366" x="2376488" y="2025650"/>
          <p14:tracePt t="36367" x="2368550" y="2025650"/>
          <p14:tracePt t="36373" x="2360613" y="2033588"/>
          <p14:tracePt t="36380" x="2352675" y="2033588"/>
          <p14:tracePt t="36383" x="2352675" y="2041525"/>
          <p14:tracePt t="36389" x="2344738" y="2041525"/>
          <p14:tracePt t="36391" x="2344738" y="2049463"/>
          <p14:tracePt t="36409" x="2344738" y="2057400"/>
          <p14:tracePt t="36413" x="2336800" y="2057400"/>
          <p14:tracePt t="36569" x="2336800" y="2065338"/>
          <p14:tracePt t="36574" x="2336800" y="2073275"/>
          <p14:tracePt t="36578" x="2336800" y="2081213"/>
          <p14:tracePt t="36583" x="2336800" y="2105025"/>
          <p14:tracePt t="36585" x="2336800" y="2112963"/>
          <p14:tracePt t="36587" x="2336800" y="2120900"/>
          <p14:tracePt t="36589" x="2336800" y="2128838"/>
          <p14:tracePt t="36591" x="2336800" y="2136775"/>
          <p14:tracePt t="36593" x="2328863" y="2152650"/>
          <p14:tracePt t="36598" x="2328863" y="2168525"/>
          <p14:tracePt t="36599" x="2320925" y="2184400"/>
          <p14:tracePt t="36601" x="2320925" y="2192338"/>
          <p14:tracePt t="36603" x="2320925" y="2208213"/>
          <p14:tracePt t="36605" x="2320925" y="2216150"/>
          <p14:tracePt t="36607" x="2312988" y="2233613"/>
          <p14:tracePt t="36609" x="2312988" y="2241550"/>
          <p14:tracePt t="36615" x="2312988" y="2265363"/>
          <p14:tracePt t="36616" x="2305050" y="2281238"/>
          <p14:tracePt t="36617" x="2305050" y="2289175"/>
          <p14:tracePt t="36619" x="2305050" y="2305050"/>
          <p14:tracePt t="36621" x="2305050" y="2320925"/>
          <p14:tracePt t="36623" x="2297113" y="2328863"/>
          <p14:tracePt t="36625" x="2297113" y="2344738"/>
          <p14:tracePt t="36632" x="2289175" y="2384425"/>
          <p14:tracePt t="36634" x="2289175" y="2392363"/>
          <p14:tracePt t="36635" x="2289175" y="2408238"/>
          <p14:tracePt t="36637" x="2281238" y="2416175"/>
          <p14:tracePt t="36639" x="2281238" y="2432050"/>
          <p14:tracePt t="36641" x="2281238" y="2439988"/>
          <p14:tracePt t="36643" x="2281238" y="2455863"/>
          <p14:tracePt t="36647" x="2281238" y="2471738"/>
          <p14:tracePt t="36650" x="2273300" y="2487613"/>
          <p14:tracePt t="36651" x="2273300" y="2503488"/>
          <p14:tracePt t="36653" x="2273300" y="2519363"/>
          <p14:tracePt t="36655" x="2273300" y="2527300"/>
          <p14:tracePt t="36657" x="2273300" y="2543175"/>
          <p14:tracePt t="36659" x="2265363" y="2551113"/>
          <p14:tracePt t="36664" x="2265363" y="2576513"/>
          <p14:tracePt t="36667" x="2265363" y="2600325"/>
          <p14:tracePt t="36669" x="2265363" y="2616200"/>
          <p14:tracePt t="36671" x="2265363" y="2624138"/>
          <p14:tracePt t="36673" x="2255838" y="2640013"/>
          <p14:tracePt t="36675" x="2255838" y="2655888"/>
          <p14:tracePt t="36682" x="2255838" y="2679700"/>
          <p14:tracePt t="36684" x="2255838" y="2695575"/>
          <p14:tracePt t="36685" x="2255838" y="2703513"/>
          <p14:tracePt t="36687" x="2255838" y="2711450"/>
          <p14:tracePt t="36689" x="2255838" y="2727325"/>
          <p14:tracePt t="36691" x="2255838" y="2735263"/>
          <p14:tracePt t="36693" x="2255838" y="2743200"/>
          <p14:tracePt t="36697" x="2255838" y="2759075"/>
          <p14:tracePt t="36699" x="2255838" y="2767013"/>
          <p14:tracePt t="36701" x="2255838" y="2782888"/>
          <p14:tracePt t="36703" x="2255838" y="2790825"/>
          <p14:tracePt t="36705" x="2255838" y="2798763"/>
          <p14:tracePt t="36707" x="2255838" y="2806700"/>
          <p14:tracePt t="36709" x="2255838" y="2814638"/>
          <p14:tracePt t="36714" x="2255838" y="2830513"/>
          <p14:tracePt t="36716" x="2247900" y="2838450"/>
          <p14:tracePt t="36717" x="2247900" y="2854325"/>
          <p14:tracePt t="36719" x="2247900" y="2862263"/>
          <p14:tracePt t="36721" x="2247900" y="2870200"/>
          <p14:tracePt t="36723" x="2247900" y="2878138"/>
          <p14:tracePt t="36725" x="2247900" y="2886075"/>
          <p14:tracePt t="36732" x="2247900" y="2909888"/>
          <p14:tracePt t="36733" x="2247900" y="2919413"/>
          <p14:tracePt t="36735" x="2247900" y="2935288"/>
          <p14:tracePt t="36737" x="2239963" y="2943225"/>
          <p14:tracePt t="36739" x="2239963" y="2951163"/>
          <p14:tracePt t="36741" x="2239963" y="2959100"/>
          <p14:tracePt t="36743" x="2239963" y="2967038"/>
          <p14:tracePt t="36747" x="2239963" y="2982913"/>
          <p14:tracePt t="36749" x="2239963" y="2990850"/>
          <p14:tracePt t="36751" x="2232025" y="3006725"/>
          <p14:tracePt t="36753" x="2232025" y="3014663"/>
          <p14:tracePt t="36755" x="2232025" y="3022600"/>
          <p14:tracePt t="36757" x="2232025" y="3030538"/>
          <p14:tracePt t="36759" x="2232025" y="3038475"/>
          <p14:tracePt t="36766" x="2224088" y="3062288"/>
          <p14:tracePt t="36767" x="2224088" y="3070225"/>
          <p14:tracePt t="36769" x="2224088" y="3078163"/>
          <p14:tracePt t="36771" x="2224088" y="3086100"/>
          <p14:tracePt t="36773" x="2224088" y="3094038"/>
          <p14:tracePt t="36775" x="2224088" y="3101975"/>
          <p14:tracePt t="36781" x="2216150" y="3117850"/>
          <p14:tracePt t="36783" x="2216150" y="3133725"/>
          <p14:tracePt t="36785" x="2216150" y="3141663"/>
          <p14:tracePt t="36787" x="2216150" y="3149600"/>
          <p14:tracePt t="36789" x="2216150" y="3157538"/>
          <p14:tracePt t="36791" x="2216150" y="3165475"/>
          <p14:tracePt t="36793" x="2208213" y="3173413"/>
          <p14:tracePt t="36797" x="2208213" y="3181350"/>
          <p14:tracePt t="36799" x="2208213" y="3189288"/>
          <p14:tracePt t="36801" x="2208213" y="3205163"/>
          <p14:tracePt t="36803" x="2208213" y="3213100"/>
          <p14:tracePt t="36805" x="2208213" y="3221038"/>
          <p14:tracePt t="36807" x="2208213" y="3228975"/>
          <p14:tracePt t="36809" x="2208213" y="3236913"/>
          <p14:tracePt t="36813" x="2200275" y="3252788"/>
          <p14:tracePt t="36815" x="2200275" y="3262313"/>
          <p14:tracePt t="36817" x="2200275" y="3270250"/>
          <p14:tracePt t="36819" x="2200275" y="3278188"/>
          <p14:tracePt t="36821" x="2200275" y="3286125"/>
          <p14:tracePt t="36823" x="2200275" y="3294063"/>
          <p14:tracePt t="36825" x="2192338" y="3309938"/>
          <p14:tracePt t="36829" x="2192338" y="3325813"/>
          <p14:tracePt t="36831" x="2192338" y="3333750"/>
          <p14:tracePt t="36833" x="2192338" y="3341688"/>
          <p14:tracePt t="36835" x="2192338" y="3349625"/>
          <p14:tracePt t="36837" x="2192338" y="3357563"/>
          <p14:tracePt t="36839" x="2192338" y="3373438"/>
          <p14:tracePt t="36841" x="2192338" y="3381375"/>
          <p14:tracePt t="36844" x="2192338" y="3389313"/>
          <p14:tracePt t="36846" x="2192338" y="3397250"/>
          <p14:tracePt t="36847" x="2192338" y="3405188"/>
          <p14:tracePt t="36849" x="2192338" y="3413125"/>
          <p14:tracePt t="36851" x="2192338" y="3421063"/>
          <p14:tracePt t="36853" x="2192338" y="3436938"/>
          <p14:tracePt t="36855" x="2192338" y="3444875"/>
          <p14:tracePt t="36857" x="2192338" y="3452813"/>
          <p14:tracePt t="36859" x="2192338" y="3460750"/>
          <p14:tracePt t="36862" x="2192338" y="3468688"/>
          <p14:tracePt t="36863" x="2192338" y="3476625"/>
          <p14:tracePt t="36865" x="2192338" y="3484563"/>
          <p14:tracePt t="36867" x="2192338" y="3500438"/>
          <p14:tracePt t="36869" x="2192338" y="3508375"/>
          <p14:tracePt t="36871" x="2192338" y="3516313"/>
          <p14:tracePt t="36873" x="2192338" y="3524250"/>
          <p14:tracePt t="36875" x="2192338" y="3532188"/>
          <p14:tracePt t="36879" x="2192338" y="3548063"/>
          <p14:tracePt t="36881" x="2192338" y="3556000"/>
          <p14:tracePt t="36883" x="2192338" y="3563938"/>
          <p14:tracePt t="36885" x="2192338" y="3571875"/>
          <p14:tracePt t="36887" x="2192338" y="3579813"/>
          <p14:tracePt t="36889" x="2192338" y="3587750"/>
          <p14:tracePt t="36891" x="2192338" y="3595688"/>
          <p14:tracePt t="36893" x="2192338" y="3605213"/>
          <p14:tracePt t="36895" x="2192338" y="3613150"/>
          <p14:tracePt t="36897" x="2192338" y="3621088"/>
          <p14:tracePt t="36899" x="2192338" y="3629025"/>
          <p14:tracePt t="36901" x="2192338" y="3636963"/>
          <p14:tracePt t="36903" x="2192338" y="3644900"/>
          <p14:tracePt t="36905" x="2192338" y="3652838"/>
          <p14:tracePt t="36907" x="2192338" y="3660775"/>
          <p14:tracePt t="36909" x="2192338" y="3668713"/>
          <p14:tracePt t="36912" x="2192338" y="3676650"/>
          <p14:tracePt t="36913" x="2192338" y="3684588"/>
          <p14:tracePt t="36915" x="2192338" y="3692525"/>
          <p14:tracePt t="36919" x="2192338" y="3700463"/>
          <p14:tracePt t="36921" x="2192338" y="3708400"/>
          <p14:tracePt t="36923" x="2192338" y="3716338"/>
          <p14:tracePt t="36925" x="2192338" y="3732213"/>
          <p14:tracePt t="36929" x="2200275" y="3748088"/>
          <p14:tracePt t="36931" x="2200275" y="3756025"/>
          <p14:tracePt t="36933" x="2200275" y="3763963"/>
          <p14:tracePt t="36935" x="2200275" y="3771900"/>
          <p14:tracePt t="36937" x="2200275" y="3779838"/>
          <p14:tracePt t="36939" x="2200275" y="3787775"/>
          <p14:tracePt t="36941" x="2200275" y="3795713"/>
          <p14:tracePt t="36943" x="2200275" y="3803650"/>
          <p14:tracePt t="36946" x="2200275" y="3811588"/>
          <p14:tracePt t="36962" x="2200275" y="3883025"/>
          <p14:tracePt t="36963" x="2200275" y="3890963"/>
          <p14:tracePt t="36965" x="2200275" y="3898900"/>
          <p14:tracePt t="36969" x="2200275" y="3906838"/>
          <p14:tracePt t="36971" x="2200275" y="3914775"/>
          <p14:tracePt t="36973" x="2200275" y="3922713"/>
          <p14:tracePt t="36975" x="2200275" y="3930650"/>
          <p14:tracePt t="36979" x="2208213" y="3948113"/>
          <p14:tracePt t="36981" x="2208213" y="3956050"/>
          <p14:tracePt t="36983" x="2208213" y="3963988"/>
          <p14:tracePt t="36987" x="2208213" y="3971925"/>
          <p14:tracePt t="36989" x="2208213" y="3979863"/>
          <p14:tracePt t="36991" x="2208213" y="3987800"/>
          <p14:tracePt t="36993" x="2208213" y="3995738"/>
          <p14:tracePt t="36997" x="2208213" y="4003675"/>
          <p14:tracePt t="36999" x="2208213" y="4011613"/>
          <p14:tracePt t="37001" x="2216150" y="4019550"/>
          <p14:tracePt t="37005" x="2216150" y="4027488"/>
          <p14:tracePt t="37007" x="2216150" y="4035425"/>
          <p14:tracePt t="37012" x="2216150" y="4043363"/>
          <p14:tracePt t="37013" x="2216150" y="4051300"/>
          <p14:tracePt t="37017" x="2224088" y="4059238"/>
          <p14:tracePt t="37021" x="2224088" y="4067175"/>
          <p14:tracePt t="37025" x="2224088" y="4075113"/>
          <p14:tracePt t="37030" x="2224088" y="4083050"/>
          <p14:tracePt t="37031" x="2232025" y="4083050"/>
          <p14:tracePt t="37033" x="2232025" y="4090988"/>
          <p14:tracePt t="37037" x="2232025" y="4098925"/>
          <p14:tracePt t="37043" x="2232025" y="4106863"/>
          <p14:tracePt t="37047" x="2232025" y="4114800"/>
          <p14:tracePt t="37051" x="2239963" y="4114800"/>
          <p14:tracePt t="37053" x="2239963" y="4122738"/>
          <p14:tracePt t="37059" x="2239963" y="4130675"/>
          <p14:tracePt t="37067" x="2239963" y="4138613"/>
          <p14:tracePt t="37069" x="2247900" y="4138613"/>
          <p14:tracePt t="37079" x="2247900" y="4146550"/>
          <p14:tracePt t="37091" x="2247900" y="4154488"/>
          <p14:tracePt t="37265" x="2255838" y="4154488"/>
          <p14:tracePt t="37278" x="2265363" y="4154488"/>
          <p14:tracePt t="37283" x="2273300" y="4146550"/>
          <p14:tracePt t="37286" x="2281238" y="4146550"/>
          <p14:tracePt t="37289" x="2289175" y="4146550"/>
          <p14:tracePt t="37293" x="2297113" y="4146550"/>
          <p14:tracePt t="37298" x="2305050" y="4138613"/>
          <p14:tracePt t="37299" x="2312988" y="4138613"/>
          <p14:tracePt t="37301" x="2320925" y="4138613"/>
          <p14:tracePt t="37303" x="2328863" y="4138613"/>
          <p14:tracePt t="37305" x="2336800" y="4138613"/>
          <p14:tracePt t="37309" x="2344738" y="4130675"/>
          <p14:tracePt t="37314" x="2352675" y="4130675"/>
          <p14:tracePt t="37316" x="2368550" y="4130675"/>
          <p14:tracePt t="37317" x="2376488" y="4130675"/>
          <p14:tracePt t="37319" x="2384425" y="4122738"/>
          <p14:tracePt t="37323" x="2392363" y="4122738"/>
          <p14:tracePt t="37325" x="2400300" y="4122738"/>
          <p14:tracePt t="37331" x="2424113" y="4114800"/>
          <p14:tracePt t="37333" x="2432050" y="4114800"/>
          <p14:tracePt t="37335" x="2439988" y="4114800"/>
          <p14:tracePt t="37337" x="2447925" y="4114800"/>
          <p14:tracePt t="37339" x="2455863" y="4106863"/>
          <p14:tracePt t="37341" x="2463800" y="4106863"/>
          <p14:tracePt t="37343" x="2471738" y="4106863"/>
          <p14:tracePt t="37347" x="2479675" y="4098925"/>
          <p14:tracePt t="37350" x="2495550" y="4098925"/>
          <p14:tracePt t="37351" x="2503488" y="4098925"/>
          <p14:tracePt t="37353" x="2511425" y="4098925"/>
          <p14:tracePt t="37355" x="2519363" y="4090988"/>
          <p14:tracePt t="37359" x="2527300" y="4090988"/>
          <p14:tracePt t="37364" x="2543175" y="4083050"/>
          <p14:tracePt t="37368" x="2551113" y="4083050"/>
          <p14:tracePt t="37369" x="2559050" y="4083050"/>
          <p14:tracePt t="37373" x="2566988" y="4075113"/>
          <p14:tracePt t="37380" x="2574925" y="4075113"/>
          <p14:tracePt t="37382" x="2582863" y="4075113"/>
          <p14:tracePt t="37384" x="2582863" y="4067175"/>
          <p14:tracePt t="37387" x="2590800" y="4067175"/>
          <p14:tracePt t="37397" x="2598738" y="4067175"/>
          <p14:tracePt t="37935" x="2598738" y="4059238"/>
          <p14:tracePt t="37941" x="2598738" y="4051300"/>
          <p14:tracePt t="37944" x="2598738" y="4043363"/>
          <p14:tracePt t="37947" x="2598738" y="4027488"/>
          <p14:tracePt t="37950" x="2606675" y="4019550"/>
          <p14:tracePt t="37964" x="2616200" y="3956050"/>
          <p14:tracePt t="37965" x="2616200" y="3948113"/>
          <p14:tracePt t="37968" x="2616200" y="3938588"/>
          <p14:tracePt t="37970" x="2616200" y="3930650"/>
          <p14:tracePt t="37971" x="2624138" y="3922713"/>
          <p14:tracePt t="37973" x="2624138" y="3906838"/>
          <p14:tracePt t="37975" x="2624138" y="3898900"/>
          <p14:tracePt t="37981" x="2624138" y="3875088"/>
          <p14:tracePt t="37983" x="2624138" y="3867150"/>
          <p14:tracePt t="37985" x="2624138" y="3859213"/>
          <p14:tracePt t="37987" x="2632075" y="3851275"/>
          <p14:tracePt t="37989" x="2632075" y="3843338"/>
          <p14:tracePt t="37991" x="2632075" y="3835400"/>
          <p14:tracePt t="37993" x="2632075" y="3827463"/>
          <p14:tracePt t="37998" x="2632075" y="3811588"/>
          <p14:tracePt t="37999" x="2632075" y="3803650"/>
          <p14:tracePt t="38001" x="2632075" y="3795713"/>
          <p14:tracePt t="38003" x="2640013" y="3787775"/>
          <p14:tracePt t="38005" x="2640013" y="3779838"/>
          <p14:tracePt t="38007" x="2640013" y="3771900"/>
          <p14:tracePt t="38009" x="2640013" y="3763963"/>
          <p14:tracePt t="38015" x="2640013" y="3748088"/>
          <p14:tracePt t="38017" x="2640013" y="3740150"/>
          <p14:tracePt t="38021" x="2640013" y="3732213"/>
          <p14:tracePt t="38023" x="2640013" y="3724275"/>
          <p14:tracePt t="38025" x="2640013" y="3716338"/>
          <p14:tracePt t="38031" x="2640013" y="3700463"/>
          <p14:tracePt t="38035" x="2647950" y="3692525"/>
          <p14:tracePt t="38037" x="2647950" y="3684588"/>
          <p14:tracePt t="38039" x="2647950" y="3676650"/>
          <p14:tracePt t="38041" x="2647950" y="3668713"/>
          <p14:tracePt t="38043" x="2647950" y="3660775"/>
          <p14:tracePt t="38047" x="2647950" y="3652838"/>
          <p14:tracePt t="38049" x="2647950" y="3644900"/>
          <p14:tracePt t="38051" x="2647950" y="3636963"/>
          <p14:tracePt t="38053" x="2647950" y="3629025"/>
          <p14:tracePt t="38055" x="2647950" y="3621088"/>
          <p14:tracePt t="38059" x="2647950" y="3613150"/>
          <p14:tracePt t="38065" x="2647950" y="3605213"/>
          <p14:tracePt t="38066" x="2647950" y="3595688"/>
          <p14:tracePt t="38067" x="2655888" y="3587750"/>
          <p14:tracePt t="38071" x="2655888" y="3579813"/>
          <p14:tracePt t="38075" x="2655888" y="3571875"/>
          <p14:tracePt t="38081" x="2655888" y="3556000"/>
          <p14:tracePt t="38085" x="2655888" y="3548063"/>
          <p14:tracePt t="38087" x="2655888" y="3540125"/>
          <p14:tracePt t="38091" x="2655888" y="3532188"/>
          <p14:tracePt t="38093" x="2655888" y="3524250"/>
          <p14:tracePt t="38098" x="2655888" y="3516313"/>
          <p14:tracePt t="38099" x="2655888" y="3508375"/>
          <p14:tracePt t="38103" x="2655888" y="3500438"/>
          <p14:tracePt t="38105" x="2655888" y="3492500"/>
          <p14:tracePt t="38107" x="2655888" y="3484563"/>
          <p14:tracePt t="38109" x="2655888" y="3476625"/>
          <p14:tracePt t="38114" x="2655888" y="3468688"/>
          <p14:tracePt t="38116" x="2663825" y="3460750"/>
          <p14:tracePt t="38117" x="2663825" y="3452813"/>
          <p14:tracePt t="38121" x="2663825" y="3444875"/>
          <p14:tracePt t="38123" x="2663825" y="3436938"/>
          <p14:tracePt t="38125" x="2663825" y="3429000"/>
          <p14:tracePt t="38132" x="2663825" y="3405188"/>
          <p14:tracePt t="38135" x="2663825" y="3397250"/>
          <p14:tracePt t="38137" x="2663825" y="3389313"/>
          <p14:tracePt t="38139" x="2663825" y="3381375"/>
          <p14:tracePt t="38141" x="2671763" y="3373438"/>
          <p14:tracePt t="38143" x="2671763" y="3365500"/>
          <p14:tracePt t="38147" x="2671763" y="3349625"/>
          <p14:tracePt t="38149" x="2671763" y="3333750"/>
          <p14:tracePt t="38152" x="2671763" y="3325813"/>
          <p14:tracePt t="38153" x="2671763" y="3309938"/>
          <p14:tracePt t="38155" x="2671763" y="3302000"/>
          <p14:tracePt t="38157" x="2671763" y="3294063"/>
          <p14:tracePt t="38159" x="2671763" y="3278188"/>
          <p14:tracePt t="38165" x="2679700" y="3252788"/>
          <p14:tracePt t="38168" x="2679700" y="3236913"/>
          <p14:tracePt t="38169" x="2687638" y="3228975"/>
          <p14:tracePt t="38171" x="2687638" y="3221038"/>
          <p14:tracePt t="38173" x="2687638" y="3213100"/>
          <p14:tracePt t="38175" x="2695575" y="3197225"/>
          <p14:tracePt t="38185" x="2711450" y="3141663"/>
          <p14:tracePt t="38188" x="2711450" y="3133725"/>
          <p14:tracePt t="38189" x="2711450" y="3117850"/>
          <p14:tracePt t="38191" x="2719388" y="3109913"/>
          <p14:tracePt t="38193" x="2719388" y="3101975"/>
          <p14:tracePt t="38198" x="2727325" y="3078163"/>
          <p14:tracePt t="38201" x="2735263" y="3054350"/>
          <p14:tracePt t="38203" x="2735263" y="3038475"/>
          <p14:tracePt t="38205" x="2743200" y="3022600"/>
          <p14:tracePt t="38207" x="2743200" y="3014663"/>
          <p14:tracePt t="38209" x="2743200" y="3006725"/>
          <p14:tracePt t="38214" x="2751138" y="2982913"/>
          <p14:tracePt t="38217" x="2759075" y="2967038"/>
          <p14:tracePt t="38219" x="2759075" y="2959100"/>
          <p14:tracePt t="38219" x="2767013" y="2943225"/>
          <p14:tracePt t="38221" x="2767013" y="2935288"/>
          <p14:tracePt t="38223" x="2767013" y="2919413"/>
          <p14:tracePt t="38225" x="2774950" y="2909888"/>
          <p14:tracePt t="38230" x="2782888" y="2878138"/>
          <p14:tracePt t="38232" x="2782888" y="2870200"/>
          <p14:tracePt t="38235" x="2790825" y="2838450"/>
          <p14:tracePt t="38237" x="2798763" y="2830513"/>
          <p14:tracePt t="38239" x="2798763" y="2822575"/>
          <p14:tracePt t="38241" x="2806700" y="2806700"/>
          <p14:tracePt t="38243" x="2806700" y="2798763"/>
          <p14:tracePt t="38248" x="2814638" y="2774950"/>
          <p14:tracePt t="38250" x="2814638" y="2767013"/>
          <p14:tracePt t="38252" x="2822575" y="2759075"/>
          <p14:tracePt t="38253" x="2822575" y="2751138"/>
          <p14:tracePt t="38255" x="2822575" y="2743200"/>
          <p14:tracePt t="38257" x="2822575" y="2735263"/>
          <p14:tracePt t="38259" x="2830513" y="2719388"/>
          <p14:tracePt t="38264" x="2830513" y="2703513"/>
          <p14:tracePt t="38266" x="2830513" y="2695575"/>
          <p14:tracePt t="38269" x="2838450" y="2687638"/>
          <p14:tracePt t="38270" x="2838450" y="2679700"/>
          <p14:tracePt t="38271" x="2846388" y="2671763"/>
          <p14:tracePt t="38273" x="2846388" y="2663825"/>
          <p14:tracePt t="38275" x="2846388" y="2655888"/>
          <p14:tracePt t="38279" x="2854325" y="2640013"/>
          <p14:tracePt t="38281" x="2854325" y="2632075"/>
          <p14:tracePt t="38283" x="2854325" y="2624138"/>
          <p14:tracePt t="38285" x="2862263" y="2616200"/>
          <p14:tracePt t="38287" x="2862263" y="2608263"/>
          <p14:tracePt t="38289" x="2862263" y="2600325"/>
          <p14:tracePt t="38291" x="2870200" y="2592388"/>
          <p14:tracePt t="38293" x="2870200" y="2584450"/>
          <p14:tracePt t="38295" x="2870200" y="2576513"/>
          <p14:tracePt t="38297" x="2870200" y="2566988"/>
          <p14:tracePt t="38299" x="2878138" y="2566988"/>
          <p14:tracePt t="38301" x="2878138" y="2559050"/>
          <p14:tracePt t="38303" x="2878138" y="2551113"/>
          <p14:tracePt t="38305" x="2878138" y="2543175"/>
          <p14:tracePt t="38307" x="2886075" y="2535238"/>
          <p14:tracePt t="38309" x="2886075" y="2527300"/>
          <p14:tracePt t="38311" x="2886075" y="2519363"/>
          <p14:tracePt t="38315" x="2894013" y="2511425"/>
          <p14:tracePt t="38317" x="2894013" y="2503488"/>
          <p14:tracePt t="38319" x="2894013" y="2495550"/>
          <p14:tracePt t="38321" x="2894013" y="2487613"/>
          <p14:tracePt t="38323" x="2894013" y="2479675"/>
          <p14:tracePt t="38325" x="2894013" y="2471738"/>
          <p14:tracePt t="38329" x="2901950" y="2463800"/>
          <p14:tracePt t="38331" x="2901950" y="2455863"/>
          <p14:tracePt t="38333" x="2901950" y="2447925"/>
          <p14:tracePt t="38337" x="2901950" y="2439988"/>
          <p14:tracePt t="38339" x="2909888" y="2432050"/>
          <p14:tracePt t="38343" x="2909888" y="2424113"/>
          <p14:tracePt t="38347" x="2909888" y="2416175"/>
          <p14:tracePt t="38351" x="2909888" y="2408238"/>
          <p14:tracePt t="38353" x="2917825" y="2408238"/>
          <p14:tracePt t="38355" x="2917825" y="2400300"/>
          <p14:tracePt t="38359" x="2917825" y="2392363"/>
          <p14:tracePt t="38362" x="2917825" y="2384425"/>
          <p14:tracePt t="38365" x="2917825" y="2376488"/>
          <p14:tracePt t="38367" x="2925763" y="2376488"/>
          <p14:tracePt t="38369" x="2925763" y="2368550"/>
          <p14:tracePt t="38373" x="2925763" y="2360613"/>
          <p14:tracePt t="38380" x="2925763" y="2352675"/>
          <p14:tracePt t="38381" x="2933700" y="2352675"/>
          <p14:tracePt t="38385" x="2933700" y="2344738"/>
          <p14:tracePt t="38391" x="2933700" y="2336800"/>
          <p14:tracePt t="38399" x="2933700" y="2328863"/>
          <p14:tracePt t="38401" x="2941638" y="2328863"/>
          <p14:tracePt t="38405" x="2941638" y="2320925"/>
          <p14:tracePt t="38413" x="2941638" y="2312988"/>
          <p14:tracePt t="38421" x="2941638" y="2305050"/>
          <p14:tracePt t="38430" x="2949575" y="2297113"/>
          <p14:tracePt t="38441" x="2949575" y="2289175"/>
          <p14:tracePt t="38451" x="2949575" y="2281238"/>
          <p14:tracePt t="38464" x="2949575" y="2273300"/>
          <p14:tracePt t="38483" x="2957513" y="2265363"/>
          <p14:tracePt t="38978" x="2957513" y="2257425"/>
          <p14:tracePt t="38983" x="2957513" y="2249488"/>
          <p14:tracePt t="38989" x="2957513" y="2241550"/>
          <p14:tracePt t="38993" x="2967038" y="2241550"/>
          <p14:tracePt t="38998" x="2967038" y="2233613"/>
          <p14:tracePt t="39013" x="2967038" y="2224088"/>
          <p14:tracePt t="39030" x="2967038" y="2216150"/>
          <p14:tracePt t="39035" x="2974975" y="2216150"/>
          <p14:tracePt t="39039" x="2974975" y="2208213"/>
          <p14:tracePt t="39051" x="2974975" y="2200275"/>
          <p14:tracePt t="39065" x="2974975" y="2192338"/>
          <p14:tracePt t="39073" x="2982913" y="2192338"/>
          <p14:tracePt t="39081" x="2982913" y="2184400"/>
          <p14:tracePt t="39089" x="2982913" y="2176463"/>
          <p14:tracePt t="39097" x="2990850" y="2176463"/>
          <p14:tracePt t="39101" x="2990850" y="2168525"/>
          <p14:tracePt t="39115" x="2990850" y="2160588"/>
          <p14:tracePt t="39131" x="2990850" y="2152650"/>
          <p14:tracePt t="39137" x="2998788" y="2152650"/>
          <p14:tracePt t="39141" x="2998788" y="2144713"/>
          <p14:tracePt t="39175" x="2998788" y="2136775"/>
          <p14:tracePt t="39196" x="3006725" y="2136775"/>
          <p14:tracePt t="39245" x="3006725" y="2128838"/>
          <p14:tracePt t="39264" x="3006725" y="2120900"/>
          <p14:tracePt t="39271" x="3014663" y="2120900"/>
          <p14:tracePt t="39274" x="3014663" y="2112963"/>
          <p14:tracePt t="39285" x="3014663" y="2105025"/>
          <p14:tracePt t="39299" x="3014663" y="2097088"/>
          <p14:tracePt t="39305" x="3022600" y="2097088"/>
          <p14:tracePt t="39317" x="3022600" y="2089150"/>
          <p14:tracePt t="39337" x="3022600" y="2081213"/>
          <p14:tracePt t="39349" x="3030538" y="2081213"/>
          <p14:tracePt t="39355" x="3030538" y="2073275"/>
          <p14:tracePt t="39369" x="3030538" y="2065338"/>
          <p14:tracePt t="39383" x="3038475" y="2065338"/>
          <p14:tracePt t="39387" x="3038475" y="2057400"/>
          <p14:tracePt t="39403" x="3038475" y="2049463"/>
          <p14:tracePt t="39410" x="3046413" y="2049463"/>
          <p14:tracePt t="39419" x="3046413" y="2041525"/>
          <p14:tracePt t="39447" x="3046413" y="2033588"/>
          <p14:tracePt t="39453" x="3054350" y="2033588"/>
          <p14:tracePt t="39464" x="3054350" y="2025650"/>
          <p14:tracePt t="39475" x="3062288" y="2017713"/>
          <p14:tracePt t="39489" x="3062288" y="2009775"/>
          <p14:tracePt t="39503" x="3070225" y="2009775"/>
          <p14:tracePt t="39519" x="3070225" y="2001838"/>
          <p14:tracePt t="39595" x="3070225" y="1993900"/>
          <p14:tracePt t="39629" x="3078163" y="1993900"/>
          <p14:tracePt t="39662" x="3086100" y="1985963"/>
          <p14:tracePt t="39671" x="3094038" y="1985963"/>
          <p14:tracePt t="39675" x="3101975" y="1985963"/>
          <p14:tracePt t="39680" x="3109913" y="1985963"/>
          <p14:tracePt t="39682" x="3117850" y="1978025"/>
          <p14:tracePt t="39685" x="3125788" y="1978025"/>
          <p14:tracePt t="39687" x="3133725" y="1978025"/>
          <p14:tracePt t="39689" x="3141663" y="1978025"/>
          <p14:tracePt t="39691" x="3149600" y="1978025"/>
          <p14:tracePt t="39693" x="3157538" y="1978025"/>
          <p14:tracePt t="39698" x="3181350" y="1978025"/>
          <p14:tracePt t="39699" x="3189288" y="1978025"/>
          <p14:tracePt t="39701" x="3197225" y="1978025"/>
          <p14:tracePt t="39703" x="3213100" y="1978025"/>
          <p14:tracePt t="39705" x="3221038" y="1978025"/>
          <p14:tracePt t="39707" x="3236913" y="1978025"/>
          <p14:tracePt t="39709" x="3244850" y="1978025"/>
          <p14:tracePt t="39714" x="3268663" y="1978025"/>
          <p14:tracePt t="39716" x="3276600" y="1978025"/>
          <p14:tracePt t="39717" x="3292475" y="1978025"/>
          <p14:tracePt t="39719" x="3308350" y="1978025"/>
          <p14:tracePt t="39721" x="3317875" y="1978025"/>
          <p14:tracePt t="39723" x="3333750" y="1970088"/>
          <p14:tracePt t="39725" x="3349625" y="1970088"/>
          <p14:tracePt t="39732" x="3389313" y="1970088"/>
          <p14:tracePt t="39734" x="3405188" y="1970088"/>
          <p14:tracePt t="39735" x="3421063" y="1970088"/>
          <p14:tracePt t="39737" x="3436938" y="1970088"/>
          <p14:tracePt t="39739" x="3452813" y="1970088"/>
          <p14:tracePt t="39741" x="3468688" y="1970088"/>
          <p14:tracePt t="39743" x="3484563" y="1970088"/>
          <p14:tracePt t="39748" x="3516313" y="1970088"/>
          <p14:tracePt t="39749" x="3532188" y="1970088"/>
          <p14:tracePt t="39751" x="3548063" y="1970088"/>
          <p14:tracePt t="39753" x="3563938" y="1970088"/>
          <p14:tracePt t="39755" x="3579813" y="1970088"/>
          <p14:tracePt t="39757" x="3603625" y="1970088"/>
          <p14:tracePt t="39759" x="3619500" y="1970088"/>
          <p14:tracePt t="39764" x="3660775" y="1970088"/>
          <p14:tracePt t="39766" x="3676650" y="1970088"/>
          <p14:tracePt t="39767" x="3692525" y="1970088"/>
          <p14:tracePt t="39769" x="3708400" y="1970088"/>
          <p14:tracePt t="39771" x="3724275" y="1970088"/>
          <p14:tracePt t="39773" x="3740150" y="1970088"/>
          <p14:tracePt t="39775" x="3756025" y="1970088"/>
          <p14:tracePt t="39782" x="3811588" y="1970088"/>
          <p14:tracePt t="39783" x="3827463" y="1970088"/>
          <p14:tracePt t="39785" x="3843338" y="1970088"/>
          <p14:tracePt t="39787" x="3859213" y="1970088"/>
          <p14:tracePt t="39789" x="3875088" y="1970088"/>
          <p14:tracePt t="39791" x="3890963" y="1970088"/>
          <p14:tracePt t="39793" x="3906838" y="1970088"/>
          <p14:tracePt t="39798" x="3938588" y="1970088"/>
          <p14:tracePt t="39799" x="3954463" y="1970088"/>
          <p14:tracePt t="39801" x="3970338" y="1970088"/>
          <p14:tracePt t="39803" x="3986213" y="1970088"/>
          <p14:tracePt t="39805" x="3994150" y="1970088"/>
          <p14:tracePt t="39807" x="4011613" y="1970088"/>
          <p14:tracePt t="39809" x="4027488" y="1970088"/>
          <p14:tracePt t="39814" x="4051300" y="1962150"/>
          <p14:tracePt t="39816" x="4059238" y="1962150"/>
          <p14:tracePt t="39817" x="4067175" y="1962150"/>
          <p14:tracePt t="39819" x="4083050" y="1962150"/>
          <p14:tracePt t="39821" x="4090988" y="1962150"/>
          <p14:tracePt t="39823" x="4098925" y="1962150"/>
          <p14:tracePt t="39825" x="4114800" y="1962150"/>
          <p14:tracePt t="39832" x="4138613" y="1962150"/>
          <p14:tracePt t="39833" x="4146550" y="1962150"/>
          <p14:tracePt t="39835" x="4154488" y="1962150"/>
          <p14:tracePt t="39837" x="4162425" y="1954213"/>
          <p14:tracePt t="39839" x="4170363" y="1954213"/>
          <p14:tracePt t="39841" x="4178300" y="1954213"/>
          <p14:tracePt t="39847" x="4186238" y="1954213"/>
          <p14:tracePt t="39849" x="4194175" y="1954213"/>
          <p14:tracePt t="39851" x="4202113" y="1954213"/>
          <p14:tracePt t="39855" x="4210050" y="1954213"/>
          <p14:tracePt t="39857" x="4217988" y="1946275"/>
          <p14:tracePt t="39864" x="4225925" y="1946275"/>
          <p14:tracePt t="39867" x="4233863" y="1946275"/>
          <p14:tracePt t="39873" x="4241800" y="1946275"/>
          <p14:tracePt t="39881" x="4249738" y="1938338"/>
          <p14:tracePt t="39885" x="4257675" y="1938338"/>
          <p14:tracePt t="39891" x="4265613" y="1938338"/>
          <p14:tracePt t="39899" x="4273550" y="1938338"/>
          <p14:tracePt t="39909" x="4281488" y="1938338"/>
          <p14:tracePt t="39914" x="4281488" y="1930400"/>
          <p14:tracePt t="39919" x="4289425" y="1930400"/>
          <p14:tracePt t="39931" x="4297363" y="1930400"/>
          <p14:tracePt t="39937" x="4305300" y="1930400"/>
          <p14:tracePt t="39947" x="4313238" y="1930400"/>
          <p14:tracePt t="39965" x="4337050" y="1922463"/>
          <p14:tracePt t="39967" x="4344988" y="1922463"/>
          <p14:tracePt t="39973" x="4352925" y="1922463"/>
          <p14:tracePt t="39975" x="4362450" y="1922463"/>
          <p14:tracePt t="39982" x="4370388" y="1914525"/>
          <p14:tracePt t="39985" x="4378325" y="1914525"/>
          <p14:tracePt t="39989" x="4386263" y="1914525"/>
          <p14:tracePt t="39993" x="4394200" y="1914525"/>
          <p14:tracePt t="39998" x="4402138" y="1914525"/>
          <p14:tracePt t="40000" x="4402138" y="1906588"/>
          <p14:tracePt t="40001" x="4410075" y="1906588"/>
          <p14:tracePt t="40007" x="4418013" y="1906588"/>
          <p14:tracePt t="40014" x="4425950" y="1906588"/>
          <p14:tracePt t="40016" x="4433888" y="1906588"/>
          <p14:tracePt t="40019" x="4441825" y="1898650"/>
          <p14:tracePt t="40023" x="4449763" y="1898650"/>
          <p14:tracePt t="40025" x="4457700" y="1898650"/>
          <p14:tracePt t="40031" x="4465638" y="1898650"/>
          <p14:tracePt t="40033" x="4473575" y="1898650"/>
          <p14:tracePt t="40035" x="4481513" y="1898650"/>
          <p14:tracePt t="40037" x="4481513" y="1890713"/>
          <p14:tracePt t="40039" x="4489450" y="1890713"/>
          <p14:tracePt t="40043" x="4497388" y="1890713"/>
          <p14:tracePt t="40048" x="4505325" y="1890713"/>
          <p14:tracePt t="40050" x="4513263" y="1890713"/>
          <p14:tracePt t="40053" x="4521200" y="1890713"/>
          <p14:tracePt t="40057" x="4529138" y="1890713"/>
          <p14:tracePt t="40066" x="4545013" y="1881188"/>
          <p14:tracePt t="40068" x="4552950" y="1881188"/>
          <p14:tracePt t="40072" x="4560888" y="1881188"/>
          <p14:tracePt t="40075" x="4568825" y="1890713"/>
          <p14:tracePt t="40081" x="4576763" y="1881188"/>
          <p14:tracePt t="40085" x="4584700" y="1881188"/>
          <p14:tracePt t="40091" x="4592638" y="1881188"/>
          <p14:tracePt t="40096" x="4600575" y="1881188"/>
          <p14:tracePt t="40101" x="4608513" y="1890713"/>
          <p14:tracePt t="40105" x="4616450" y="1890713"/>
          <p14:tracePt t="40114" x="4624388" y="1890713"/>
          <p14:tracePt t="40116" x="4632325" y="1890713"/>
          <p14:tracePt t="40123" x="4640263" y="1890713"/>
          <p14:tracePt t="40131" x="4648200" y="1890713"/>
          <p14:tracePt t="40139" x="4656138" y="1890713"/>
          <p14:tracePt t="40149" x="4664075" y="1890713"/>
          <p14:tracePt t="40165" x="4672013" y="1890713"/>
          <p14:tracePt t="40185" x="4679950" y="1890713"/>
          <p14:tracePt t="40693" x="4679950" y="1898650"/>
          <p14:tracePt t="40721" x="4679950" y="1906588"/>
          <p14:tracePt t="40728" x="4679950" y="1914525"/>
          <p14:tracePt t="40731" x="4672013" y="1914525"/>
          <p14:tracePt t="40734" x="4672013" y="1922463"/>
          <p14:tracePt t="40739" x="4672013" y="1930400"/>
          <p14:tracePt t="40749" x="4672013" y="1938338"/>
          <p14:tracePt t="40759" x="4664075" y="1938338"/>
          <p14:tracePt t="40764" x="4664075" y="1946275"/>
          <p14:tracePt t="40773" x="4664075" y="1954213"/>
          <p14:tracePt t="40781" x="4664075" y="1962150"/>
          <p14:tracePt t="40783" x="4656138" y="1962150"/>
          <p14:tracePt t="40789" x="4656138" y="1970088"/>
          <p14:tracePt t="40798" x="4648200" y="1978025"/>
          <p14:tracePt t="40801" x="4648200" y="1985963"/>
          <p14:tracePt t="40805" x="4640263" y="1993900"/>
          <p14:tracePt t="40814" x="4640263" y="2001838"/>
          <p14:tracePt t="40816" x="4632325" y="2001838"/>
          <p14:tracePt t="40817" x="4632325" y="2009775"/>
          <p14:tracePt t="40823" x="4624388" y="2009775"/>
          <p14:tracePt t="40825" x="4624388" y="2017713"/>
          <p14:tracePt t="40832" x="4616450" y="2025650"/>
          <p14:tracePt t="40839" x="4608513" y="2033588"/>
          <p14:tracePt t="40847" x="4600575" y="2041525"/>
          <p14:tracePt t="40851" x="4592638" y="2049463"/>
          <p14:tracePt t="40857" x="4584700" y="2057400"/>
          <p14:tracePt t="40864" x="4576763" y="2065338"/>
          <p14:tracePt t="40867" x="4568825" y="2065338"/>
          <p14:tracePt t="40869" x="4568825" y="2073275"/>
          <p14:tracePt t="40871" x="4560888" y="2073275"/>
          <p14:tracePt t="40875" x="4560888" y="2081213"/>
          <p14:tracePt t="40880" x="4552950" y="2081213"/>
          <p14:tracePt t="40883" x="4545013" y="2089150"/>
          <p14:tracePt t="40887" x="4537075" y="2089150"/>
          <p14:tracePt t="40893" x="4529138" y="2097088"/>
          <p14:tracePt t="40899" x="4521200" y="2097088"/>
          <p14:tracePt t="40903" x="4513263" y="2105025"/>
          <p14:tracePt t="40909" x="4505325" y="2105025"/>
          <p14:tracePt t="40916" x="4497388" y="2112963"/>
          <p14:tracePt t="40919" x="4489450" y="2112963"/>
          <p14:tracePt t="40925" x="4481513" y="2120900"/>
          <p14:tracePt t="40932" x="4473575" y="2120900"/>
          <p14:tracePt t="40937" x="4465638" y="2120900"/>
          <p14:tracePt t="40939" x="4465638" y="2128838"/>
          <p14:tracePt t="40946" x="4457700" y="2128838"/>
          <p14:tracePt t="40951" x="4449763" y="2128838"/>
          <p14:tracePt t="40966" x="4433888" y="2136775"/>
          <p14:tracePt t="40971" x="4425950" y="2136775"/>
          <p14:tracePt t="40975" x="4425950" y="2144713"/>
          <p14:tracePt t="40982" x="4418013" y="2144713"/>
          <p14:tracePt t="40985" x="4410075" y="2144713"/>
          <p14:tracePt t="40993" x="4402138" y="2144713"/>
          <p14:tracePt t="41005" x="4394200" y="2144713"/>
          <p14:tracePt t="41015" x="4394200" y="2152650"/>
          <p14:tracePt t="41023" x="4386263" y="2152650"/>
          <p14:tracePt t="41033" x="4386263" y="2144713"/>
          <p14:tracePt t="41039" x="4378325" y="2144713"/>
          <p14:tracePt t="41051" x="4370388" y="2144713"/>
          <p14:tracePt t="41064" x="4362450" y="2144713"/>
          <p14:tracePt t="41081" x="4352925" y="2144713"/>
          <p14:tracePt t="41089" x="4352925" y="2136775"/>
          <p14:tracePt t="41113" x="4344988" y="2136775"/>
          <p14:tracePt t="41121" x="4344988" y="2128838"/>
          <p14:tracePt t="41131" x="4337050" y="2128838"/>
          <p14:tracePt t="41133" x="4337050" y="2120900"/>
          <p14:tracePt t="41147" x="4337050" y="2112963"/>
          <p14:tracePt t="41149" x="4329113" y="2112963"/>
          <p14:tracePt t="41157" x="4329113" y="2105025"/>
          <p14:tracePt t="41171" x="4321175" y="2105025"/>
          <p14:tracePt t="41173" x="4321175" y="2097088"/>
          <p14:tracePt t="41191" x="4321175" y="2089150"/>
          <p14:tracePt t="41199" x="4313238" y="2089150"/>
          <p14:tracePt t="41633" x="4313238" y="2097088"/>
          <p14:tracePt t="41638" x="4305300" y="2097088"/>
          <p14:tracePt t="41645" x="4305300" y="2105025"/>
          <p14:tracePt t="41657" x="4297363" y="2105025"/>
          <p14:tracePt t="41659" x="4297363" y="2112963"/>
          <p14:tracePt t="41667" x="4297363" y="2120900"/>
          <p14:tracePt t="41669" x="4289425" y="2120900"/>
          <p14:tracePt t="41675" x="4289425" y="2128838"/>
          <p14:tracePt t="41677" x="4281488" y="2128838"/>
          <p14:tracePt t="41687" x="4273550" y="2136775"/>
          <p14:tracePt t="41703" x="4265613" y="2144713"/>
          <p14:tracePt t="42332" x="4265613" y="2152650"/>
          <p14:tracePt t="42375" x="4265613" y="2160588"/>
          <p14:tracePt t="42381" x="4257675" y="2160588"/>
          <p14:tracePt t="42395" x="4257675" y="2168525"/>
          <p14:tracePt t="42414" x="4257675" y="2176463"/>
          <p14:tracePt t="42575" x="4257675" y="2184400"/>
          <p14:tracePt t="42578" x="4249738" y="2184400"/>
          <p14:tracePt t="42793" x="4257675" y="2184400"/>
          <p14:tracePt t="42803" x="4257675" y="2176463"/>
          <p14:tracePt t="42807" x="4265613" y="2176463"/>
          <p14:tracePt t="42814" x="4273550" y="2176463"/>
          <p14:tracePt t="42816" x="4273550" y="2168525"/>
          <p14:tracePt t="42817" x="4281488" y="2168525"/>
          <p14:tracePt t="42821" x="4289425" y="2168525"/>
          <p14:tracePt t="42823" x="4297363" y="2168525"/>
          <p14:tracePt t="42825" x="4305300" y="2160588"/>
          <p14:tracePt t="42827" x="4313238" y="2160588"/>
          <p14:tracePt t="42831" x="4321175" y="2160588"/>
          <p14:tracePt t="42833" x="4329113" y="2160588"/>
          <p14:tracePt t="42835" x="4337050" y="2160588"/>
          <p14:tracePt t="42837" x="4344988" y="2152650"/>
          <p14:tracePt t="42839" x="4352925" y="2152650"/>
          <p14:tracePt t="42841" x="4362450" y="2152650"/>
          <p14:tracePt t="42843" x="4370388" y="2152650"/>
          <p14:tracePt t="42848" x="4386263" y="2144713"/>
          <p14:tracePt t="42850" x="4394200" y="2144713"/>
          <p14:tracePt t="42852" x="4410075" y="2144713"/>
          <p14:tracePt t="42853" x="4418013" y="2144713"/>
          <p14:tracePt t="42855" x="4425950" y="2144713"/>
          <p14:tracePt t="42857" x="4433888" y="2136775"/>
          <p14:tracePt t="42859" x="4449763" y="2136775"/>
          <p14:tracePt t="42865" x="4465638" y="2136775"/>
          <p14:tracePt t="42866" x="4481513" y="2136775"/>
          <p14:tracePt t="42868" x="4489450" y="2128838"/>
          <p14:tracePt t="42869" x="4497388" y="2128838"/>
          <p14:tracePt t="42871" x="4513263" y="2128838"/>
          <p14:tracePt t="42873" x="4521200" y="2128838"/>
          <p14:tracePt t="42875" x="4529138" y="2128838"/>
          <p14:tracePt t="42882" x="4560888" y="2128838"/>
          <p14:tracePt t="42883" x="4576763" y="2128838"/>
          <p14:tracePt t="42885" x="4584700" y="2128838"/>
          <p14:tracePt t="42887" x="4600575" y="2128838"/>
          <p14:tracePt t="42889" x="4608513" y="2120900"/>
          <p14:tracePt t="42891" x="4616450" y="2120900"/>
          <p14:tracePt t="42893" x="4632325" y="2120900"/>
          <p14:tracePt t="42897" x="4640263" y="2120900"/>
          <p14:tracePt t="42899" x="4664075" y="2120900"/>
          <p14:tracePt t="42901" x="4672013" y="2120900"/>
          <p14:tracePt t="42903" x="4679950" y="2120900"/>
          <p14:tracePt t="42905" x="4687888" y="2120900"/>
          <p14:tracePt t="42907" x="4695825" y="2128838"/>
          <p14:tracePt t="42909" x="4713288" y="2128838"/>
          <p14:tracePt t="42916" x="4737100" y="2128838"/>
          <p14:tracePt t="42917" x="4745038" y="2128838"/>
          <p14:tracePt t="42919" x="4752975" y="2128838"/>
          <p14:tracePt t="42921" x="4760913" y="2128838"/>
          <p14:tracePt t="42925" x="4768850" y="2128838"/>
          <p14:tracePt t="42931" x="4792663" y="2128838"/>
          <p14:tracePt t="42935" x="4800600" y="2128838"/>
          <p14:tracePt t="42937" x="4800600" y="2136775"/>
          <p14:tracePt t="42939" x="4808538" y="2136775"/>
          <p14:tracePt t="42943" x="4816475" y="2136775"/>
          <p14:tracePt t="42966" x="4832350" y="2144713"/>
          <p14:tracePt t="42983" x="4832350" y="2152650"/>
          <p14:tracePt t="42997" x="4832350" y="2160588"/>
          <p14:tracePt t="42999" x="4840288" y="2160588"/>
          <p14:tracePt t="43009" x="4840288" y="2168525"/>
          <p14:tracePt t="43249" x="4848225" y="2160588"/>
          <p14:tracePt t="43257" x="4856163" y="2160588"/>
          <p14:tracePt t="43260" x="4856163" y="2152650"/>
          <p14:tracePt t="43264" x="4864100" y="2152650"/>
          <p14:tracePt t="43267" x="4872038" y="2144713"/>
          <p14:tracePt t="43269" x="4879975" y="2144713"/>
          <p14:tracePt t="43273" x="4887913" y="2144713"/>
          <p14:tracePt t="43275" x="4895850" y="2144713"/>
          <p14:tracePt t="43277" x="4903788" y="2136775"/>
          <p14:tracePt t="43283" x="4919663" y="2136775"/>
          <p14:tracePt t="43285" x="4927600" y="2136775"/>
          <p14:tracePt t="43287" x="4935538" y="2128838"/>
          <p14:tracePt t="43289" x="4943475" y="2128838"/>
          <p14:tracePt t="43291" x="4951413" y="2128838"/>
          <p14:tracePt t="43293" x="4967288" y="2128838"/>
          <p14:tracePt t="43297" x="4983163" y="2120900"/>
          <p14:tracePt t="43300" x="4999038" y="2120900"/>
          <p14:tracePt t="43301" x="5006975" y="2120900"/>
          <p14:tracePt t="43303" x="5022850" y="2120900"/>
          <p14:tracePt t="43305" x="5030788" y="2120900"/>
          <p14:tracePt t="43307" x="5046663" y="2112963"/>
          <p14:tracePt t="43309" x="5056188" y="2112963"/>
          <p14:tracePt t="43315" x="5080000" y="2112963"/>
          <p14:tracePt t="43317" x="5111750" y="2105025"/>
          <p14:tracePt t="43319" x="5119688" y="2105025"/>
          <p14:tracePt t="43321" x="5135563" y="2105025"/>
          <p14:tracePt t="43323" x="5151438" y="2105025"/>
          <p14:tracePt t="43325" x="5159375" y="2105025"/>
          <p14:tracePt t="43327" x="5175250" y="2097088"/>
          <p14:tracePt t="43331" x="5199063" y="2097088"/>
          <p14:tracePt t="43334" x="5214938" y="2097088"/>
          <p14:tracePt t="43336" x="5230813" y="2097088"/>
          <p14:tracePt t="43337" x="5238750" y="2097088"/>
          <p14:tracePt t="43339" x="5254625" y="2097088"/>
          <p14:tracePt t="43341" x="5262563" y="2097088"/>
          <p14:tracePt t="43343" x="5278438" y="2097088"/>
          <p14:tracePt t="43346" x="5294313" y="2097088"/>
          <p14:tracePt t="43349" x="5318125" y="2089150"/>
          <p14:tracePt t="43351" x="5334000" y="2089150"/>
          <p14:tracePt t="43353" x="5349875" y="2089150"/>
          <p14:tracePt t="43355" x="5365750" y="2081213"/>
          <p14:tracePt t="43357" x="5373688" y="2081213"/>
          <p14:tracePt t="43359" x="5389563" y="2081213"/>
          <p14:tracePt t="43364" x="5422900" y="2073275"/>
          <p14:tracePt t="43366" x="5438775" y="2073275"/>
          <p14:tracePt t="43368" x="5454650" y="2073275"/>
          <p14:tracePt t="43369" x="5462588" y="2073275"/>
          <p14:tracePt t="43371" x="5478463" y="2065338"/>
          <p14:tracePt t="43373" x="5494338" y="2065338"/>
          <p14:tracePt t="43375" x="5510213" y="2065338"/>
          <p14:tracePt t="43377" x="5518150" y="2057400"/>
          <p14:tracePt t="43381" x="5541963" y="2057400"/>
          <p14:tracePt t="43384" x="5557838" y="2049463"/>
          <p14:tracePt t="43386" x="5573713" y="2049463"/>
          <p14:tracePt t="43387" x="5581650" y="2041525"/>
          <p14:tracePt t="43389" x="5597525" y="2041525"/>
          <p14:tracePt t="43391" x="5605463" y="2041525"/>
          <p14:tracePt t="43393" x="5621338" y="2033588"/>
          <p14:tracePt t="43396" x="5629275" y="2033588"/>
          <p14:tracePt t="43400" x="5653088" y="2025650"/>
          <p14:tracePt t="43401" x="5668963" y="2017713"/>
          <p14:tracePt t="43403" x="5684838" y="2017713"/>
          <p14:tracePt t="43405" x="5692775" y="2017713"/>
          <p14:tracePt t="43407" x="5708650" y="2009775"/>
          <p14:tracePt t="43409" x="5716588" y="2009775"/>
          <p14:tracePt t="43414" x="5740400" y="2001838"/>
          <p14:tracePt t="43418" x="5765800" y="1993900"/>
          <p14:tracePt t="43419" x="5781675" y="1993900"/>
          <p14:tracePt t="43421" x="5789613" y="1993900"/>
          <p14:tracePt t="43423" x="5797550" y="1985963"/>
          <p14:tracePt t="43425" x="5813425" y="1985963"/>
          <p14:tracePt t="43427" x="5821363" y="1978025"/>
          <p14:tracePt t="43431" x="5845175" y="1978025"/>
          <p14:tracePt t="43433" x="5853113" y="1978025"/>
          <p14:tracePt t="43436" x="5861050" y="1970088"/>
          <p14:tracePt t="43437" x="5868988" y="1970088"/>
          <p14:tracePt t="43439" x="5884863" y="1970088"/>
          <p14:tracePt t="43441" x="5892800" y="1970088"/>
          <p14:tracePt t="43443" x="5900738" y="1970088"/>
          <p14:tracePt t="43446" x="5908675" y="1970088"/>
          <p14:tracePt t="43450" x="5924550" y="1970088"/>
          <p14:tracePt t="43451" x="5932488" y="1970088"/>
          <p14:tracePt t="43453" x="5940425" y="1970088"/>
          <p14:tracePt t="43455" x="5948363" y="1970088"/>
          <p14:tracePt t="43457" x="5956300" y="1970088"/>
          <p14:tracePt t="43459" x="5964238" y="1970088"/>
          <p14:tracePt t="43465" x="5980113" y="1970088"/>
          <p14:tracePt t="43466" x="5988050" y="1970088"/>
          <p14:tracePt t="43467" x="5995988" y="1970088"/>
          <p14:tracePt t="43469" x="6003925" y="1970088"/>
          <p14:tracePt t="43471" x="6011863" y="1970088"/>
          <p14:tracePt t="43475" x="6019800" y="1970088"/>
          <p14:tracePt t="43477" x="6027738" y="1970088"/>
          <p14:tracePt t="43482" x="6035675" y="1978025"/>
          <p14:tracePt t="43483" x="6043613" y="1978025"/>
          <p14:tracePt t="43485" x="6051550" y="1978025"/>
          <p14:tracePt t="43489" x="6059488" y="1978025"/>
          <p14:tracePt t="43493" x="6067425" y="1978025"/>
          <p14:tracePt t="43497" x="6075363" y="1978025"/>
          <p14:tracePt t="43499" x="6083300" y="1978025"/>
          <p14:tracePt t="43501" x="6083300" y="1985963"/>
          <p14:tracePt t="43503" x="6091238" y="1985963"/>
          <p14:tracePt t="43507" x="6100763" y="1985963"/>
          <p14:tracePt t="43509" x="6108700" y="1985963"/>
          <p14:tracePt t="43514" x="6116638" y="1985963"/>
          <p14:tracePt t="43519" x="6124575" y="1985963"/>
          <p14:tracePt t="43521" x="6124575" y="1993900"/>
          <p14:tracePt t="43523" x="6132513" y="1993900"/>
          <p14:tracePt t="43532" x="6140450" y="1993900"/>
          <p14:tracePt t="43533" x="6148388" y="1993900"/>
          <p14:tracePt t="43535" x="6156325" y="1993900"/>
          <p14:tracePt t="43539" x="6164263" y="2001838"/>
          <p14:tracePt t="43543" x="6172200" y="2001838"/>
          <p14:tracePt t="43549" x="6180138" y="2001838"/>
          <p14:tracePt t="43551" x="6188075" y="2001838"/>
          <p14:tracePt t="43553" x="6196013" y="2001838"/>
          <p14:tracePt t="43557" x="6203950" y="2009775"/>
          <p14:tracePt t="43559" x="6211888" y="2009775"/>
          <p14:tracePt t="43566" x="6227763" y="2009775"/>
          <p14:tracePt t="43569" x="6235700" y="2009775"/>
          <p14:tracePt t="43571" x="6243638" y="2009775"/>
          <p14:tracePt t="43575" x="6251575" y="2009775"/>
          <p14:tracePt t="43578" x="6259513" y="2009775"/>
          <p14:tracePt t="43581" x="6267450" y="2009775"/>
          <p14:tracePt t="43583" x="6275388" y="2017713"/>
          <p14:tracePt t="43587" x="6283325" y="2017713"/>
          <p14:tracePt t="43589" x="6291263" y="2017713"/>
          <p14:tracePt t="43593" x="6299200" y="2017713"/>
          <p14:tracePt t="43598" x="6307138" y="2017713"/>
          <p14:tracePt t="43599" x="6315075" y="2017713"/>
          <p14:tracePt t="43603" x="6323013" y="2017713"/>
          <p14:tracePt t="43607" x="6330950" y="2017713"/>
          <p14:tracePt t="43615" x="6338888" y="2017713"/>
          <p14:tracePt t="43617" x="6346825" y="2017713"/>
          <p14:tracePt t="43623" x="6354763" y="2017713"/>
          <p14:tracePt t="43632" x="6362700" y="2025650"/>
          <p14:tracePt t="43641" x="6370638" y="2025650"/>
          <p14:tracePt t="43667" x="6378575" y="2025650"/>
          <p14:tracePt t="43675" x="6378575" y="2033588"/>
          <p14:tracePt t="43682" x="6386513" y="2033588"/>
          <p14:tracePt t="43685" x="6386513" y="2041525"/>
          <p14:tracePt t="43687" x="6394450" y="2041525"/>
          <p14:tracePt t="43697" x="6402388" y="2049463"/>
          <p14:tracePt t="43699" x="6410325" y="2049463"/>
          <p14:tracePt t="43703" x="6410325" y="2057400"/>
          <p14:tracePt t="43705" x="6418263" y="2057400"/>
          <p14:tracePt t="43709" x="6426200" y="2057400"/>
          <p14:tracePt t="43715" x="6426200" y="2065338"/>
          <p14:tracePt t="43716" x="6434138" y="2065338"/>
          <p14:tracePt t="43719" x="6442075" y="2065338"/>
          <p14:tracePt t="43723" x="6451600" y="2073275"/>
          <p14:tracePt t="43728" x="6459538" y="2073275"/>
          <p14:tracePt t="43732" x="6467475" y="2081213"/>
          <p14:tracePt t="43735" x="6475413" y="2081213"/>
          <p14:tracePt t="43739" x="6483350" y="2081213"/>
          <p14:tracePt t="43741" x="6483350" y="2089150"/>
          <p14:tracePt t="43743" x="6491288" y="2089150"/>
          <p14:tracePt t="43748" x="6499225" y="2089150"/>
          <p14:tracePt t="43753" x="6507163" y="2097088"/>
          <p14:tracePt t="43757" x="6515100" y="2097088"/>
          <p14:tracePt t="43763" x="6523038" y="2097088"/>
          <p14:tracePt t="43767" x="6530975" y="2105025"/>
          <p14:tracePt t="43775" x="6538913" y="2105025"/>
          <p14:tracePt t="43782" x="6538913" y="2112963"/>
          <p14:tracePt t="43783" x="6546850" y="2112963"/>
          <p14:tracePt t="43799" x="6554788" y="2112963"/>
          <p14:tracePt t="44049" x="6562725" y="2112963"/>
          <p14:tracePt t="44057" x="6570663" y="2112963"/>
          <p14:tracePt t="44062" x="6578600" y="2112963"/>
          <p14:tracePt t="44065" x="6586538" y="2112963"/>
          <p14:tracePt t="44069" x="6594475" y="2112963"/>
          <p14:tracePt t="44073" x="6602413" y="2112963"/>
          <p14:tracePt t="44075" x="6610350" y="2112963"/>
          <p14:tracePt t="44082" x="6626225" y="2112963"/>
          <p14:tracePt t="44085" x="6634163" y="2112963"/>
          <p14:tracePt t="44087" x="6642100" y="2112963"/>
          <p14:tracePt t="44091" x="6650038" y="2112963"/>
          <p14:tracePt t="44093" x="6657975" y="2112963"/>
          <p14:tracePt t="44097" x="6665913" y="2120900"/>
          <p14:tracePt t="44099" x="6681788" y="2120900"/>
          <p14:tracePt t="44103" x="6689725" y="2120900"/>
          <p14:tracePt t="44105" x="6697663" y="2120900"/>
          <p14:tracePt t="44107" x="6705600" y="2128838"/>
          <p14:tracePt t="44109" x="6713538" y="2128838"/>
          <p14:tracePt t="44114" x="6721475" y="2128838"/>
          <p14:tracePt t="44116" x="6729413" y="2136775"/>
          <p14:tracePt t="44117" x="6737350" y="2136775"/>
          <p14:tracePt t="44119" x="6745288" y="2136775"/>
          <p14:tracePt t="44121" x="6753225" y="2136775"/>
          <p14:tracePt t="44123" x="6761163" y="2144713"/>
          <p14:tracePt t="44131" x="6777038" y="2144713"/>
          <p14:tracePt t="44134" x="6794500" y="2152650"/>
          <p14:tracePt t="44135" x="6802438" y="2152650"/>
          <p14:tracePt t="44139" x="6810375" y="2152650"/>
          <p14:tracePt t="44141" x="6818313" y="2152650"/>
          <p14:tracePt t="44143" x="6818313" y="2160588"/>
          <p14:tracePt t="44147" x="6826250" y="2160588"/>
          <p14:tracePt t="44149" x="6834188" y="2160588"/>
          <p14:tracePt t="44151" x="6842125" y="2160588"/>
          <p14:tracePt t="44153" x="6842125" y="2168525"/>
          <p14:tracePt t="44155" x="6850063" y="2168525"/>
          <p14:tracePt t="44159" x="6858000" y="2168525"/>
          <p14:tracePt t="44165" x="6865938" y="2168525"/>
          <p14:tracePt t="44167" x="6865938" y="2176463"/>
          <p14:tracePt t="44169" x="6873875" y="2176463"/>
          <p14:tracePt t="44177" x="6881813" y="2176463"/>
          <p14:tracePt t="44185" x="6889750" y="2176463"/>
          <p14:tracePt t="44255" x="6897688" y="2184400"/>
          <p14:tracePt t="44269" x="6897688" y="2192338"/>
          <p14:tracePt t="44272" x="6905625" y="2192338"/>
          <p14:tracePt t="44278" x="6905625" y="2200275"/>
          <p14:tracePt t="44283" x="6913563" y="2200275"/>
          <p14:tracePt t="44287" x="6913563" y="2208213"/>
          <p14:tracePt t="44301" x="6921500" y="2208213"/>
          <p14:tracePt t="44307" x="6921500" y="2216150"/>
          <p14:tracePt t="44379" x="6929438" y="2216150"/>
          <p14:tracePt t="44389" x="6937375" y="2216150"/>
          <p14:tracePt t="44395" x="6945313" y="2216150"/>
          <p14:tracePt t="44401" x="6953250" y="2216150"/>
          <p14:tracePt t="44405" x="6961188" y="2216150"/>
          <p14:tracePt t="44409" x="6969125" y="2216150"/>
          <p14:tracePt t="44414" x="6977063" y="2216150"/>
          <p14:tracePt t="44416" x="6977063" y="2224088"/>
          <p14:tracePt t="44417" x="6985000" y="2224088"/>
          <p14:tracePt t="44422" x="6992938" y="2224088"/>
          <p14:tracePt t="44423" x="7000875" y="2224088"/>
          <p14:tracePt t="44427" x="7008813" y="2224088"/>
          <p14:tracePt t="44431" x="7016750" y="2233613"/>
          <p14:tracePt t="44433" x="7024688" y="2233613"/>
          <p14:tracePt t="44437" x="7032625" y="2233613"/>
          <p14:tracePt t="44441" x="7040563" y="2233613"/>
          <p14:tracePt t="44447" x="7048500" y="2241550"/>
          <p14:tracePt t="44449" x="7056438" y="2241550"/>
          <p14:tracePt t="44453" x="7064375" y="2241550"/>
          <p14:tracePt t="44459" x="7072313" y="2241550"/>
          <p14:tracePt t="44465" x="7080250" y="2241550"/>
          <p14:tracePt t="44473" x="7088188" y="2241550"/>
          <p14:tracePt t="44487" x="7096125" y="2241550"/>
          <p14:tracePt t="44525" x="7104063" y="2241550"/>
          <p14:tracePt t="44539" x="7104063" y="2233613"/>
          <p14:tracePt t="44782" x="7112000" y="2241550"/>
          <p14:tracePt t="44787" x="7119938" y="2241550"/>
          <p14:tracePt t="44793" x="7127875" y="2241550"/>
          <p14:tracePt t="44799" x="7135813" y="2249488"/>
          <p14:tracePt t="44803" x="7145338" y="2249488"/>
          <p14:tracePt t="44807" x="7153275" y="2249488"/>
          <p14:tracePt t="44815" x="7161213" y="2257425"/>
          <p14:tracePt t="44816" x="7169150" y="2257425"/>
          <p14:tracePt t="44821" x="7177088" y="2257425"/>
          <p14:tracePt t="44825" x="7185025" y="2257425"/>
          <p14:tracePt t="44831" x="7185025" y="2265363"/>
          <p14:tracePt t="44833" x="7192963" y="2265363"/>
          <p14:tracePt t="44837" x="7200900" y="2265363"/>
          <p14:tracePt t="44843" x="7208838" y="2265363"/>
          <p14:tracePt t="44848" x="7208838" y="2273300"/>
          <p14:tracePt t="44849" x="7216775" y="2273300"/>
          <p14:tracePt t="44855" x="7224713" y="2273300"/>
          <p14:tracePt t="44864" x="7232650" y="2273300"/>
          <p14:tracePt t="44867" x="7232650" y="2281238"/>
          <p14:tracePt t="44869" x="7240588" y="2281238"/>
          <p14:tracePt t="44878" x="7248525" y="2281238"/>
          <p14:tracePt t="44891" x="7256463" y="2281238"/>
          <p14:tracePt t="44931" x="7264400" y="2281238"/>
          <p14:tracePt t="44935" x="7264400" y="2289175"/>
          <p14:tracePt t="44947" x="7272338" y="2289175"/>
          <p14:tracePt t="44953" x="7280275" y="2289175"/>
          <p14:tracePt t="44959" x="7288213" y="2297113"/>
          <p14:tracePt t="44967" x="7296150" y="2297113"/>
          <p14:tracePt t="44975" x="7304088" y="2297113"/>
          <p14:tracePt t="44982" x="7312025" y="2297113"/>
          <p14:tracePt t="44984" x="7312025" y="2305050"/>
          <p14:tracePt t="44989" x="7319963" y="2305050"/>
          <p14:tracePt t="44999" x="7327900" y="2305050"/>
          <p14:tracePt t="45007" x="7335838" y="2305050"/>
          <p14:tracePt t="45015" x="7343775" y="2312988"/>
          <p14:tracePt t="45021" x="7351713" y="2312988"/>
          <p14:tracePt t="45031" x="7359650" y="2312988"/>
          <p14:tracePt t="45035" x="7367588" y="2312988"/>
          <p14:tracePt t="45041" x="7375525" y="2312988"/>
          <p14:tracePt t="45048" x="7383463" y="2312988"/>
          <p14:tracePt t="45053" x="7391400" y="2312988"/>
          <p14:tracePt t="45059" x="7399338" y="2312988"/>
          <p14:tracePt t="45065" x="7407275" y="2312988"/>
          <p14:tracePt t="45071" x="7415213" y="2312988"/>
          <p14:tracePt t="45077" x="7423150" y="2312988"/>
          <p14:tracePt t="45083" x="7431088" y="2312988"/>
          <p14:tracePt t="45089" x="7439025" y="2312988"/>
          <p14:tracePt t="45098" x="7446963" y="2312988"/>
          <p14:tracePt t="45105" x="7454900" y="2312988"/>
          <p14:tracePt t="45117" x="7462838" y="2312988"/>
          <p14:tracePt t="45149" x="7470775" y="2312988"/>
          <p14:tracePt t="45175" x="7478713" y="2312988"/>
          <p14:tracePt t="45189" x="7486650" y="2312988"/>
          <p14:tracePt t="45199" x="7496175" y="2312988"/>
          <p14:tracePt t="45208" x="7504113" y="2312988"/>
          <p14:tracePt t="45217" x="7512050" y="2312988"/>
          <p14:tracePt t="45230" x="7519988" y="2312988"/>
          <p14:tracePt t="45233" x="7519988" y="2305050"/>
          <p14:tracePt t="45239" x="7527925" y="2305050"/>
          <p14:tracePt t="46140" x="7519988" y="2305050"/>
          <p14:tracePt t="46144" x="7519988" y="2297113"/>
          <p14:tracePt t="46148" x="7512050" y="2297113"/>
          <p14:tracePt t="46151" x="7504113" y="2297113"/>
          <p14:tracePt t="46155" x="7504113" y="2289175"/>
          <p14:tracePt t="46157" x="7496175" y="2289175"/>
          <p14:tracePt t="46164" x="7486650" y="2281238"/>
          <p14:tracePt t="46167" x="7478713" y="2281238"/>
          <p14:tracePt t="46169" x="7478713" y="2273300"/>
          <p14:tracePt t="46171" x="7470775" y="2273300"/>
          <p14:tracePt t="46175" x="7462838" y="2265363"/>
          <p14:tracePt t="46181" x="7454900" y="2265363"/>
          <p14:tracePt t="46184" x="7454900" y="2257425"/>
          <p14:tracePt t="46185" x="7446963" y="2257425"/>
          <p14:tracePt t="46189" x="7439025" y="2249488"/>
          <p14:tracePt t="46193" x="7431088" y="2249488"/>
          <p14:tracePt t="46197" x="7431088" y="2241550"/>
          <p14:tracePt t="46199" x="7423150" y="2241550"/>
          <p14:tracePt t="46201" x="7415213" y="2233613"/>
          <p14:tracePt t="46205" x="7407275" y="2233613"/>
          <p14:tracePt t="46207" x="7407275" y="2224088"/>
          <p14:tracePt t="46209" x="7399338" y="2224088"/>
          <p14:tracePt t="46217" x="7383463" y="2208213"/>
          <p14:tracePt t="46220" x="7375525" y="2208213"/>
          <p14:tracePt t="46221" x="7367588" y="2208213"/>
          <p14:tracePt t="46223" x="7367588" y="2200275"/>
          <p14:tracePt t="46225" x="7359650" y="2200275"/>
          <p14:tracePt t="46231" x="7351713" y="2200275"/>
          <p14:tracePt t="46233" x="7351713" y="2192338"/>
          <p14:tracePt t="46235" x="7343775" y="2192338"/>
          <p14:tracePt t="46241" x="7335838" y="2184400"/>
          <p14:tracePt t="46249" x="7327900" y="2184400"/>
          <p14:tracePt t="46253" x="7327900" y="2176463"/>
          <p14:tracePt t="46257" x="7319963" y="2176463"/>
          <p14:tracePt t="46265" x="7312025" y="2176463"/>
          <p14:tracePt t="46267" x="7312025" y="2168525"/>
          <p14:tracePt t="46278" x="7304088" y="2168525"/>
          <p14:tracePt t="46281" x="7304088" y="2160588"/>
          <p14:tracePt t="46285" x="7296150" y="2160588"/>
          <p14:tracePt t="46287" x="7296150" y="2152650"/>
          <p14:tracePt t="46296" x="7288213" y="2144713"/>
          <p14:tracePt t="46303" x="7280275" y="2136775"/>
          <p14:tracePt t="46309" x="7280275" y="2128838"/>
          <p14:tracePt t="46315" x="7272338" y="2128838"/>
          <p14:tracePt t="46316" x="7272338" y="2120900"/>
          <p14:tracePt t="46321" x="7264400" y="2120900"/>
          <p14:tracePt t="46323" x="7264400" y="2112963"/>
          <p14:tracePt t="46331" x="7264400" y="2105025"/>
          <p14:tracePt t="46333" x="7256463" y="2105025"/>
          <p14:tracePt t="46337" x="7256463" y="2097088"/>
          <p14:tracePt t="46348" x="7248525" y="2097088"/>
          <p14:tracePt t="46350" x="7248525" y="2089150"/>
          <p14:tracePt t="46393" x="7248525" y="2081213"/>
          <p14:tracePt t="46437" x="7248525" y="2073275"/>
          <p14:tracePt t="46453" x="7248525" y="2065338"/>
          <p14:tracePt t="46464" x="7256463" y="2065338"/>
          <p14:tracePt t="46469" x="7256463" y="2057400"/>
          <p14:tracePt t="46483" x="7256463" y="2049463"/>
          <p14:tracePt t="46491" x="7264400" y="2049463"/>
          <p14:tracePt t="46499" x="7264400" y="2041525"/>
          <p14:tracePt t="46509" x="7272338" y="2041525"/>
          <p14:tracePt t="46515" x="7272338" y="2033588"/>
          <p14:tracePt t="46521" x="7280275" y="2033588"/>
          <p14:tracePt t="46532" x="7288213" y="2025650"/>
          <p14:tracePt t="46537" x="7296150" y="2025650"/>
          <p14:tracePt t="46543" x="7304088" y="2025650"/>
          <p14:tracePt t="46548" x="7312025" y="2017713"/>
          <p14:tracePt t="46551" x="7319963" y="2017713"/>
          <p14:tracePt t="46555" x="7327900" y="2017713"/>
          <p14:tracePt t="46557" x="7335838" y="2017713"/>
          <p14:tracePt t="46564" x="7351713" y="2017713"/>
          <p14:tracePt t="46567" x="7359650" y="2009775"/>
          <p14:tracePt t="46569" x="7367588" y="2009775"/>
          <p14:tracePt t="46571" x="7375525" y="2009775"/>
          <p14:tracePt t="46575" x="7383463" y="2009775"/>
          <p14:tracePt t="46577" x="7391400" y="2009775"/>
          <p14:tracePt t="46581" x="7407275" y="2009775"/>
          <p14:tracePt t="46583" x="7415213" y="2009775"/>
          <p14:tracePt t="46585" x="7423150" y="2009775"/>
          <p14:tracePt t="46587" x="7431088" y="2009775"/>
          <p14:tracePt t="46589" x="7439025" y="2009775"/>
          <p14:tracePt t="46591" x="7446963" y="2009775"/>
          <p14:tracePt t="46593" x="7454900" y="2009775"/>
          <p14:tracePt t="46598" x="7478713" y="2009775"/>
          <p14:tracePt t="46600" x="7486650" y="2009775"/>
          <p14:tracePt t="46601" x="7496175" y="2009775"/>
          <p14:tracePt t="46603" x="7512050" y="2009775"/>
          <p14:tracePt t="46605" x="7519988" y="2009775"/>
          <p14:tracePt t="46607" x="7527925" y="2009775"/>
          <p14:tracePt t="46609" x="7543800" y="2009775"/>
          <p14:tracePt t="46616" x="7575550" y="2009775"/>
          <p14:tracePt t="46617" x="7583488" y="2009775"/>
          <p14:tracePt t="46619" x="7599363" y="2009775"/>
          <p14:tracePt t="46621" x="7607300" y="2009775"/>
          <p14:tracePt t="46623" x="7615238" y="2009775"/>
          <p14:tracePt t="46625" x="7631113" y="2009775"/>
          <p14:tracePt t="46632" x="7662863" y="2009775"/>
          <p14:tracePt t="46633" x="7670800" y="2009775"/>
          <p14:tracePt t="46635" x="7686675" y="2009775"/>
          <p14:tracePt t="46637" x="7694613" y="2009775"/>
          <p14:tracePt t="46639" x="7702550" y="2009775"/>
          <p14:tracePt t="46641" x="7718425" y="2009775"/>
          <p14:tracePt t="46643" x="7726363" y="2009775"/>
          <p14:tracePt t="46647" x="7750175" y="2001838"/>
          <p14:tracePt t="46649" x="7758113" y="2001838"/>
          <p14:tracePt t="46650" x="7773988" y="2001838"/>
          <p14:tracePt t="46652" x="7781925" y="2001838"/>
          <p14:tracePt t="46654" x="7789863" y="2001838"/>
          <p14:tracePt t="46656" x="7797800" y="2001838"/>
          <p14:tracePt t="46658" x="7813675" y="2001838"/>
          <p14:tracePt t="46661" x="7821613" y="2001838"/>
          <p14:tracePt t="46663" x="7829550" y="2001838"/>
          <p14:tracePt t="46665" x="7839075" y="2001838"/>
          <p14:tracePt t="46666" x="7847013" y="1993900"/>
          <p14:tracePt t="46668" x="7862888" y="1993900"/>
          <p14:tracePt t="46671" x="7870825" y="1993900"/>
          <p14:tracePt t="46672" x="7878763" y="1993900"/>
          <p14:tracePt t="46674" x="7886700" y="1993900"/>
          <p14:tracePt t="46677" x="7894638" y="1993900"/>
          <p14:tracePt t="46679" x="7902575" y="1993900"/>
          <p14:tracePt t="46680" x="7910513" y="1993900"/>
          <p14:tracePt t="46682" x="7918450" y="1993900"/>
          <p14:tracePt t="46686" x="7926388" y="1985963"/>
          <p14:tracePt t="46688" x="7934325" y="1985963"/>
          <p14:tracePt t="46692" x="7942263" y="1985963"/>
          <p14:tracePt t="46697" x="7950200" y="1985963"/>
          <p14:tracePt t="46700" x="7958138" y="1985963"/>
          <p14:tracePt t="46709" x="7966075" y="1985963"/>
          <p14:tracePt t="46762" x="7966075" y="1978025"/>
          <p14:tracePt t="46815" x="7958138" y="1978025"/>
          <p14:tracePt t="46983" x="7958138" y="1985963"/>
          <p14:tracePt t="46993" x="7950200" y="1985963"/>
          <p14:tracePt t="46997" x="7950200" y="1993900"/>
          <p14:tracePt t="47000" x="7942263" y="1993900"/>
          <p14:tracePt t="47002" x="7942263" y="2001838"/>
          <p14:tracePt t="47003" x="7934325" y="2001838"/>
          <p14:tracePt t="47005" x="7926388" y="2001838"/>
          <p14:tracePt t="47007" x="7926388" y="2009775"/>
          <p14:tracePt t="47009" x="7918450" y="2009775"/>
          <p14:tracePt t="47013" x="7902575" y="2017713"/>
          <p14:tracePt t="47017" x="7902575" y="2025650"/>
          <p14:tracePt t="47018" x="7894638" y="2025650"/>
          <p14:tracePt t="47019" x="7886700" y="2033588"/>
          <p14:tracePt t="47021" x="7878763" y="2033588"/>
          <p14:tracePt t="47023" x="7870825" y="2041525"/>
          <p14:tracePt t="47025" x="7862888" y="2041525"/>
          <p14:tracePt t="47034" x="7821613" y="2065338"/>
          <p14:tracePt t="47036" x="7813675" y="2065338"/>
          <p14:tracePt t="47037" x="7805738" y="2073275"/>
          <p14:tracePt t="47039" x="7797800" y="2073275"/>
          <p14:tracePt t="47041" x="7781925" y="2081213"/>
          <p14:tracePt t="47043" x="7773988" y="2081213"/>
          <p14:tracePt t="47045" x="7766050" y="2089150"/>
          <p14:tracePt t="47047" x="7758113" y="2097088"/>
          <p14:tracePt t="47049" x="7742238" y="2097088"/>
          <p14:tracePt t="47051" x="7734300" y="2105025"/>
          <p14:tracePt t="47053" x="7726363" y="2105025"/>
          <p14:tracePt t="47055" x="7710488" y="2112963"/>
          <p14:tracePt t="47057" x="7702550" y="2120900"/>
          <p14:tracePt t="47059" x="7686675" y="2120900"/>
          <p14:tracePt t="47063" x="7662863" y="2136775"/>
          <p14:tracePt t="47065" x="7654925" y="2136775"/>
          <p14:tracePt t="47066" x="7639050" y="2144713"/>
          <p14:tracePt t="47068" x="7623175" y="2152650"/>
          <p14:tracePt t="47070" x="7607300" y="2160588"/>
          <p14:tracePt t="47072" x="7599363" y="2168525"/>
          <p14:tracePt t="47074" x="7583488" y="2176463"/>
          <p14:tracePt t="47076" x="7567613" y="2176463"/>
          <p14:tracePt t="47078" x="7551738" y="2184400"/>
          <p14:tracePt t="47080" x="7535863" y="2192338"/>
          <p14:tracePt t="47082" x="7519988" y="2200275"/>
          <p14:tracePt t="47084" x="7504113" y="2200275"/>
          <p14:tracePt t="47086" x="7486650" y="2208213"/>
          <p14:tracePt t="47088" x="7470775" y="2216150"/>
          <p14:tracePt t="47090" x="7454900" y="2224088"/>
          <p14:tracePt t="47092" x="7439025" y="2233613"/>
          <p14:tracePt t="47094" x="7423150" y="2233613"/>
          <p14:tracePt t="47096" x="7407275" y="2241550"/>
          <p14:tracePt t="47098" x="7391400" y="2249488"/>
          <p14:tracePt t="47100" x="7375525" y="2249488"/>
          <p14:tracePt t="47102" x="7359650" y="2257425"/>
          <p14:tracePt t="47104" x="7343775" y="2265363"/>
          <p14:tracePt t="47106" x="7335838" y="2265363"/>
          <p14:tracePt t="47108" x="7319963" y="2273300"/>
          <p14:tracePt t="47111" x="7304088" y="2273300"/>
          <p14:tracePt t="47112" x="7296150" y="2281238"/>
          <p14:tracePt t="47114" x="7288213" y="2289175"/>
          <p14:tracePt t="47116" x="7272338" y="2289175"/>
          <p14:tracePt t="47118" x="7264400" y="2297113"/>
          <p14:tracePt t="47120" x="7256463" y="2297113"/>
          <p14:tracePt t="47122" x="7240588" y="2305050"/>
          <p14:tracePt t="47125" x="7232650" y="2305050"/>
          <p14:tracePt t="47127" x="7224713" y="2312988"/>
          <p14:tracePt t="47130" x="7216775" y="2312988"/>
          <p14:tracePt t="47131" x="7208838" y="2320925"/>
          <p14:tracePt t="47134" x="7200900" y="2320925"/>
          <p14:tracePt t="47136" x="7192963" y="2328863"/>
          <p14:tracePt t="47137" x="7185025" y="2328863"/>
          <p14:tracePt t="47139" x="7177088" y="2328863"/>
          <p14:tracePt t="47141" x="7169150" y="2336800"/>
          <p14:tracePt t="47143" x="7161213" y="2336800"/>
          <p14:tracePt t="47146" x="7153275" y="2336800"/>
          <p14:tracePt t="47147" x="7145338" y="2344738"/>
          <p14:tracePt t="47149" x="7135813" y="2344738"/>
          <p14:tracePt t="47153" x="7127875" y="2344738"/>
          <p14:tracePt t="47155" x="7119938" y="2352675"/>
          <p14:tracePt t="47159" x="7112000" y="2352675"/>
          <p14:tracePt t="47165" x="7104063" y="2352675"/>
          <p14:tracePt t="47175" x="7104063" y="2360613"/>
          <p14:tracePt t="47253" x="7096125" y="2360613"/>
          <p14:tracePt t="47259" x="7088188" y="2360613"/>
          <p14:tracePt t="47265" x="7080250" y="2368550"/>
          <p14:tracePt t="47269" x="7072313" y="2368550"/>
          <p14:tracePt t="47271" x="7064375" y="2368550"/>
          <p14:tracePt t="47273" x="7064375" y="2376488"/>
          <p14:tracePt t="47275" x="7056438" y="2376488"/>
          <p14:tracePt t="47277" x="7048500" y="2376488"/>
          <p14:tracePt t="47283" x="7032625" y="2384425"/>
          <p14:tracePt t="47285" x="7024688" y="2384425"/>
          <p14:tracePt t="47289" x="7016750" y="2392363"/>
          <p14:tracePt t="47291" x="7008813" y="2392363"/>
          <p14:tracePt t="47293" x="7000875" y="2392363"/>
          <p14:tracePt t="47297" x="7000875" y="2400300"/>
          <p14:tracePt t="47300" x="6985000" y="2400300"/>
          <p14:tracePt t="47303" x="6977063" y="2408238"/>
          <p14:tracePt t="47305" x="6969125" y="2408238"/>
          <p14:tracePt t="47307" x="6961188" y="2408238"/>
          <p14:tracePt t="47315" x="6945313" y="2416175"/>
          <p14:tracePt t="47317" x="6937375" y="2416175"/>
          <p14:tracePt t="47319" x="6929438" y="2416175"/>
          <p14:tracePt t="47321" x="6929438" y="2424113"/>
          <p14:tracePt t="47323" x="6921500" y="2424113"/>
          <p14:tracePt t="47327" x="6913563" y="2424113"/>
          <p14:tracePt t="47332" x="6905625" y="2432050"/>
          <p14:tracePt t="47334" x="6897688" y="2432050"/>
          <p14:tracePt t="47337" x="6889750" y="2432050"/>
          <p14:tracePt t="47341" x="6881813" y="2432050"/>
          <p14:tracePt t="47343" x="6873875" y="2432050"/>
          <p14:tracePt t="47348" x="6865938" y="2439988"/>
          <p14:tracePt t="47351" x="6858000" y="2439988"/>
          <p14:tracePt t="47355" x="6850063" y="2439988"/>
          <p14:tracePt t="47359" x="6842125" y="2439988"/>
          <p14:tracePt t="47364" x="6842125" y="2447925"/>
          <p14:tracePt t="47365" x="6834188" y="2447925"/>
          <p14:tracePt t="47369" x="6826250" y="2447925"/>
          <p14:tracePt t="47373" x="6818313" y="2447925"/>
          <p14:tracePt t="47375" x="6818313" y="2455863"/>
          <p14:tracePt t="47380" x="6810375" y="2455863"/>
          <p14:tracePt t="47383" x="6802438" y="2455863"/>
          <p14:tracePt t="47387" x="6794500" y="2455863"/>
          <p14:tracePt t="47389" x="6794500" y="2463800"/>
          <p14:tracePt t="47391" x="6784975" y="2463800"/>
          <p14:tracePt t="47397" x="6777038" y="2463800"/>
          <p14:tracePt t="47399" x="6769100" y="2463800"/>
          <p14:tracePt t="47401" x="6769100" y="2471738"/>
          <p14:tracePt t="47403" x="6761163" y="2471738"/>
          <p14:tracePt t="47405" x="6753225" y="2471738"/>
          <p14:tracePt t="47407" x="6745288" y="2471738"/>
          <p14:tracePt t="47409" x="6745288" y="2479675"/>
          <p14:tracePt t="47414" x="6729413" y="2479675"/>
          <p14:tracePt t="47416" x="6721475" y="2479675"/>
          <p14:tracePt t="47418" x="6713538" y="2487613"/>
          <p14:tracePt t="47421" x="6705600" y="2487613"/>
          <p14:tracePt t="47423" x="6697663" y="2487613"/>
          <p14:tracePt t="47425" x="6689725" y="2495550"/>
          <p14:tracePt t="47427" x="6681788" y="2495550"/>
          <p14:tracePt t="47433" x="6665913" y="2495550"/>
          <p14:tracePt t="47435" x="6650038" y="2503488"/>
          <p14:tracePt t="47437" x="6642100" y="2503488"/>
          <p14:tracePt t="47439" x="6634163" y="2503488"/>
          <p14:tracePt t="47441" x="6626225" y="2511425"/>
          <p14:tracePt t="47443" x="6618288" y="2511425"/>
          <p14:tracePt t="47448" x="6602413" y="2511425"/>
          <p14:tracePt t="47450" x="6594475" y="2519363"/>
          <p14:tracePt t="47451" x="6586538" y="2519363"/>
          <p14:tracePt t="47453" x="6578600" y="2519363"/>
          <p14:tracePt t="47455" x="6570663" y="2519363"/>
          <p14:tracePt t="47457" x="6562725" y="2527300"/>
          <p14:tracePt t="47459" x="6554788" y="2527300"/>
          <p14:tracePt t="47465" x="6530975" y="2527300"/>
          <p14:tracePt t="47468" x="6515100" y="2527300"/>
          <p14:tracePt t="47469" x="6507163" y="2535238"/>
          <p14:tracePt t="47471" x="6499225" y="2535238"/>
          <p14:tracePt t="47473" x="6491288" y="2535238"/>
          <p14:tracePt t="47475" x="6483350" y="2535238"/>
          <p14:tracePt t="47477" x="6475413" y="2535238"/>
          <p14:tracePt t="47481" x="6459538" y="2543175"/>
          <p14:tracePt t="47483" x="6451600" y="2543175"/>
          <p14:tracePt t="47485" x="6442075" y="2543175"/>
          <p14:tracePt t="47487" x="6434138" y="2543175"/>
          <p14:tracePt t="47489" x="6426200" y="2543175"/>
          <p14:tracePt t="47491" x="6418263" y="2543175"/>
          <p14:tracePt t="47493" x="6410325" y="2551113"/>
          <p14:tracePt t="47497" x="6402388" y="2551113"/>
          <p14:tracePt t="47500" x="6386513" y="2551113"/>
          <p14:tracePt t="47501" x="6378575" y="2551113"/>
          <p14:tracePt t="47505" x="6370638" y="2551113"/>
          <p14:tracePt t="47507" x="6362700" y="2559050"/>
          <p14:tracePt t="47509" x="6354763" y="2559050"/>
          <p14:tracePt t="47514" x="6346825" y="2559050"/>
          <p14:tracePt t="47517" x="6330950" y="2559050"/>
          <p14:tracePt t="47521" x="6323013" y="2559050"/>
          <p14:tracePt t="47523" x="6315075" y="2559050"/>
          <p14:tracePt t="47528" x="6307138" y="2559050"/>
          <p14:tracePt t="47531" x="6299200" y="2559050"/>
          <p14:tracePt t="47533" x="6291263" y="2566988"/>
          <p14:tracePt t="47537" x="6283325" y="2566988"/>
          <p14:tracePt t="47541" x="6275388" y="2566988"/>
          <p14:tracePt t="47549" x="6267450" y="2566988"/>
          <p14:tracePt t="47550" x="6259513" y="2566988"/>
          <p14:tracePt t="47557" x="6251575" y="2566988"/>
          <p14:tracePt t="47573" x="6243638" y="2566988"/>
          <p14:tracePt t="47593" x="6235700" y="2566988"/>
          <p14:tracePt t="47605" x="6227763" y="2566988"/>
          <p14:tracePt t="47614" x="6219825" y="2566988"/>
          <p14:tracePt t="47617" x="6211888" y="2566988"/>
          <p14:tracePt t="47621" x="6203950" y="2566988"/>
          <p14:tracePt t="47625" x="6196013" y="2566988"/>
          <p14:tracePt t="47631" x="6188075" y="2559050"/>
          <p14:tracePt t="47633" x="6180138" y="2559050"/>
          <p14:tracePt t="47637" x="6172200" y="2559050"/>
          <p14:tracePt t="47639" x="6164263" y="2559050"/>
          <p14:tracePt t="47643" x="6156325" y="2559050"/>
          <p14:tracePt t="47647" x="6148388" y="2559050"/>
          <p14:tracePt t="47649" x="6140450" y="2559050"/>
          <p14:tracePt t="47651" x="6132513" y="2559050"/>
          <p14:tracePt t="47655" x="6124575" y="2559050"/>
          <p14:tracePt t="47657" x="6116638" y="2559050"/>
          <p14:tracePt t="47659" x="6108700" y="2559050"/>
          <p14:tracePt t="47665" x="6100763" y="2559050"/>
          <p14:tracePt t="47666" x="6091238" y="2559050"/>
          <p14:tracePt t="47667" x="6083300" y="2559050"/>
          <p14:tracePt t="47671" x="6075363" y="2559050"/>
          <p14:tracePt t="47673" x="6067425" y="2559050"/>
          <p14:tracePt t="47675" x="6059488" y="2559050"/>
          <p14:tracePt t="47681" x="6051550" y="2559050"/>
          <p14:tracePt t="47682" x="6043613" y="2559050"/>
          <p14:tracePt t="47685" x="6035675" y="2559050"/>
          <p14:tracePt t="47687" x="6027738" y="2559050"/>
          <p14:tracePt t="47691" x="6019800" y="2559050"/>
          <p14:tracePt t="47697" x="6011863" y="2559050"/>
          <p14:tracePt t="47699" x="6003925" y="2559050"/>
          <p14:tracePt t="47703" x="5995988" y="2559050"/>
          <p14:tracePt t="47707" x="5988050" y="2559050"/>
          <p14:tracePt t="47714" x="5980113" y="2559050"/>
          <p14:tracePt t="47719" x="5972175" y="2559050"/>
          <p14:tracePt t="47727" x="5964238" y="2559050"/>
          <p14:tracePt t="47737" x="5956300" y="2559050"/>
          <p14:tracePt t="47757" x="5948363" y="2559050"/>
          <p14:tracePt t="47832" x="5940425" y="2559050"/>
          <p14:tracePt t="47837" x="5932488" y="2559050"/>
          <p14:tracePt t="47840" x="5924550" y="2559050"/>
          <p14:tracePt t="47843" x="5916613" y="2559050"/>
          <p14:tracePt t="47848" x="5908675" y="2566988"/>
          <p14:tracePt t="47849" x="5900738" y="2566988"/>
          <p14:tracePt t="47853" x="5892800" y="2566988"/>
          <p14:tracePt t="47855" x="5884863" y="2566988"/>
          <p14:tracePt t="47857" x="5876925" y="2566988"/>
          <p14:tracePt t="47859" x="5868988" y="2566988"/>
          <p14:tracePt t="47864" x="5861050" y="2566988"/>
          <p14:tracePt t="47866" x="5853113" y="2566988"/>
          <p14:tracePt t="47867" x="5845175" y="2566988"/>
          <p14:tracePt t="47871" x="5837238" y="2566988"/>
          <p14:tracePt t="47873" x="5829300" y="2566988"/>
          <p14:tracePt t="47877" x="5821363" y="2566988"/>
          <p14:tracePt t="47882" x="5805488" y="2566988"/>
          <p14:tracePt t="47884" x="5805488" y="2559050"/>
          <p14:tracePt t="47885" x="5797550" y="2559050"/>
          <p14:tracePt t="47889" x="5789613" y="2559050"/>
          <p14:tracePt t="47893" x="5781675" y="2559050"/>
          <p14:tracePt t="47898" x="5773738" y="2559050"/>
          <p14:tracePt t="47899" x="5765800" y="2559050"/>
          <p14:tracePt t="47903" x="5757863" y="2559050"/>
          <p14:tracePt t="47905" x="5757863" y="2551113"/>
          <p14:tracePt t="47907" x="5749925" y="2551113"/>
          <p14:tracePt t="47914" x="5740400" y="2551113"/>
          <p14:tracePt t="47917" x="5732463" y="2551113"/>
          <p14:tracePt t="47921" x="5724525" y="2551113"/>
          <p14:tracePt t="47925" x="5716588" y="2551113"/>
          <p14:tracePt t="47931" x="5708650" y="2543175"/>
          <p14:tracePt t="47948" x="5700713" y="2543175"/>
          <p14:tracePt t="47951" x="5692775" y="2543175"/>
          <p14:tracePt t="47967" x="5692775" y="2535238"/>
          <p14:tracePt t="47977" x="5684838" y="2535238"/>
          <p14:tracePt t="47991" x="5676900" y="2535238"/>
          <p14:tracePt t="48001" x="5668963" y="2535238"/>
          <p14:tracePt t="48009" x="5661025" y="2535238"/>
          <p14:tracePt t="48016" x="5653088" y="2535238"/>
          <p14:tracePt t="48021" x="5645150" y="2535238"/>
          <p14:tracePt t="48025" x="5637213" y="2535238"/>
          <p14:tracePt t="48032" x="5629275" y="2535238"/>
          <p14:tracePt t="48035" x="5621338" y="2535238"/>
          <p14:tracePt t="48039" x="5613400" y="2535238"/>
          <p14:tracePt t="48043" x="5605463" y="2535238"/>
          <p14:tracePt t="48049" x="5597525" y="2535238"/>
          <p14:tracePt t="48053" x="5589588" y="2535238"/>
          <p14:tracePt t="48057" x="5581650" y="2527300"/>
          <p14:tracePt t="48064" x="5573713" y="2527300"/>
          <p14:tracePt t="48066" x="5565775" y="2527300"/>
          <p14:tracePt t="48071" x="5557838" y="2527300"/>
          <p14:tracePt t="48073" x="5557838" y="2519363"/>
          <p14:tracePt t="48075" x="5549900" y="2519363"/>
          <p14:tracePt t="48080" x="5541963" y="2519363"/>
          <p14:tracePt t="48083" x="5534025" y="2519363"/>
          <p14:tracePt t="48087" x="5526088" y="2511425"/>
          <p14:tracePt t="48091" x="5518150" y="2511425"/>
          <p14:tracePt t="48097" x="5510213" y="2511425"/>
          <p14:tracePt t="48099" x="5502275" y="2511425"/>
          <p14:tracePt t="48101" x="5502275" y="2503488"/>
          <p14:tracePt t="48103" x="5494338" y="2503488"/>
          <p14:tracePt t="48107" x="5486400" y="2503488"/>
          <p14:tracePt t="48114" x="5478463" y="2503488"/>
          <p14:tracePt t="48116" x="5470525" y="2503488"/>
          <p14:tracePt t="48117" x="5470525" y="2495550"/>
          <p14:tracePt t="48119" x="5462588" y="2495550"/>
          <p14:tracePt t="48121" x="5454650" y="2495550"/>
          <p14:tracePt t="48125" x="5446713" y="2495550"/>
          <p14:tracePt t="48130" x="5438775" y="2495550"/>
          <p14:tracePt t="48133" x="5430838" y="2495550"/>
          <p14:tracePt t="48135" x="5422900" y="2495550"/>
          <p14:tracePt t="48139" x="5414963" y="2495550"/>
          <p14:tracePt t="48141" x="5407025" y="2495550"/>
          <p14:tracePt t="48147" x="5397500" y="2495550"/>
          <p14:tracePt t="48149" x="5389563" y="2487613"/>
          <p14:tracePt t="48153" x="5381625" y="2487613"/>
          <p14:tracePt t="48157" x="5373688" y="2487613"/>
          <p14:tracePt t="48159" x="5365750" y="2487613"/>
          <p14:tracePt t="48165" x="5357813" y="2487613"/>
          <p14:tracePt t="48167" x="5349875" y="2487613"/>
          <p14:tracePt t="48171" x="5341938" y="2487613"/>
          <p14:tracePt t="48175" x="5334000" y="2487613"/>
          <p14:tracePt t="48180" x="5334000" y="2479675"/>
          <p14:tracePt t="48182" x="5326063" y="2479675"/>
          <p14:tracePt t="48185" x="5318125" y="2479675"/>
          <p14:tracePt t="48191" x="5310188" y="2479675"/>
          <p14:tracePt t="48199" x="5302250" y="2479675"/>
          <p14:tracePt t="48207" x="5294313" y="2479675"/>
          <p14:tracePt t="48215" x="5286375" y="2479675"/>
          <p14:tracePt t="48223" x="5278438" y="2479675"/>
          <p14:tracePt t="48235" x="5270500" y="2479675"/>
          <p14:tracePt t="48251" x="5262563" y="2479675"/>
          <p14:tracePt t="48269" x="5254625" y="2479675"/>
          <p14:tracePt t="48278" x="5246688" y="2479675"/>
          <p14:tracePt t="48285" x="5238750" y="2479675"/>
          <p14:tracePt t="48289" x="5238750" y="2487613"/>
          <p14:tracePt t="48291" x="5230813" y="2487613"/>
          <p14:tracePt t="48298" x="5222875" y="2487613"/>
          <p14:tracePt t="48303" x="5214938" y="2487613"/>
          <p14:tracePt t="48309" x="5207000" y="2487613"/>
          <p14:tracePt t="48314" x="5199063" y="2487613"/>
          <p14:tracePt t="48319" x="5191125" y="2487613"/>
          <p14:tracePt t="48325" x="5183188" y="2487613"/>
          <p14:tracePt t="48332" x="5175250" y="2487613"/>
          <p14:tracePt t="48337" x="5167313" y="2487613"/>
          <p14:tracePt t="48341" x="5159375" y="2487613"/>
          <p14:tracePt t="48347" x="5159375" y="2495550"/>
          <p14:tracePt t="48349" x="5151438" y="2495550"/>
          <p14:tracePt t="48355" x="5143500" y="2495550"/>
          <p14:tracePt t="48365" x="5135563" y="2495550"/>
          <p14:tracePt t="48371" x="5127625" y="2495550"/>
          <p14:tracePt t="48378" x="5119688" y="2495550"/>
          <p14:tracePt t="48385" x="5111750" y="2495550"/>
          <p14:tracePt t="48391" x="5103813" y="2495550"/>
          <p14:tracePt t="48393" x="5103813" y="2503488"/>
          <p14:tracePt t="48398" x="5095875" y="2503488"/>
          <p14:tracePt t="48403" x="5087938" y="2503488"/>
          <p14:tracePt t="48414" x="5080000" y="2503488"/>
          <p14:tracePt t="48417" x="5072063" y="2503488"/>
          <p14:tracePt t="48423" x="5064125" y="2503488"/>
          <p14:tracePt t="48431" x="5056188" y="2503488"/>
          <p14:tracePt t="48437" x="5046663" y="2511425"/>
          <p14:tracePt t="48443" x="5038725" y="2511425"/>
          <p14:tracePt t="48453" x="5030788" y="2511425"/>
          <p14:tracePt t="48464" x="5022850" y="2511425"/>
          <p14:tracePt t="48469" x="5014913" y="2511425"/>
          <p14:tracePt t="48477" x="5006975" y="2511425"/>
          <p14:tracePt t="48483" x="4999038" y="2511425"/>
          <p14:tracePt t="48489" x="4991100" y="2511425"/>
          <p14:tracePt t="48498" x="4983163" y="2511425"/>
          <p14:tracePt t="48505" x="4975225" y="2511425"/>
          <p14:tracePt t="48515" x="4967288" y="2511425"/>
          <p14:tracePt t="48527" x="4959350" y="2511425"/>
          <p14:tracePt t="48539" x="4951413" y="2511425"/>
          <p14:tracePt t="48549" x="4943475" y="2511425"/>
          <p14:tracePt t="48555" x="4935538" y="2511425"/>
          <p14:tracePt t="48564" x="4927600" y="2511425"/>
          <p14:tracePt t="48569" x="4919663" y="2511425"/>
          <p14:tracePt t="48575" x="4911725" y="2511425"/>
          <p14:tracePt t="48578" x="4911725" y="2519363"/>
          <p14:tracePt t="48581" x="4903788" y="2519363"/>
          <p14:tracePt t="48587" x="4895850" y="2519363"/>
          <p14:tracePt t="48593" x="4887913" y="2519363"/>
          <p14:tracePt t="48597" x="4887913" y="2527300"/>
          <p14:tracePt t="48599" x="4879975" y="2527300"/>
          <p14:tracePt t="48603" x="4872038" y="2527300"/>
          <p14:tracePt t="48609" x="4864100" y="2527300"/>
          <p14:tracePt t="48615" x="4856163" y="2535238"/>
          <p14:tracePt t="48623" x="4848225" y="2535238"/>
          <p14:tracePt t="48632" x="4840288" y="2535238"/>
          <p14:tracePt t="48696" x="4832350" y="2535238"/>
          <p14:tracePt t="48700" x="4832350" y="2543175"/>
          <p14:tracePt t="48707" x="4824413" y="2551113"/>
          <p14:tracePt t="48715" x="4816475" y="2559050"/>
          <p14:tracePt t="48725" x="4808538" y="2566988"/>
          <p14:tracePt t="48735" x="4800600" y="2566988"/>
          <p14:tracePt t="48739" x="4800600" y="2576513"/>
          <p14:tracePt t="48749" x="4792663" y="2576513"/>
          <p14:tracePt t="48755" x="4792663" y="2584450"/>
          <p14:tracePt t="48841" x="4792663" y="2592388"/>
          <p14:tracePt t="49163" x="4784725" y="2592388"/>
          <p14:tracePt t="49181" x="4784725" y="2600325"/>
          <p14:tracePt t="49184" x="4776788" y="2600325"/>
          <p14:tracePt t="49189" x="4776788" y="2608263"/>
          <p14:tracePt t="49191" x="4768850" y="2608263"/>
          <p14:tracePt t="49194" x="4768850" y="2616200"/>
          <p14:tracePt t="49198" x="4760913" y="2624138"/>
          <p14:tracePt t="49199" x="4752975" y="2632075"/>
          <p14:tracePt t="49201" x="4745038" y="2640013"/>
          <p14:tracePt t="49203" x="4745038" y="2647950"/>
          <p14:tracePt t="49205" x="4737100" y="2655888"/>
          <p14:tracePt t="49208" x="4729163" y="2663825"/>
          <p14:tracePt t="49209" x="4721225" y="2671763"/>
          <p14:tracePt t="49214" x="4705350" y="2687638"/>
          <p14:tracePt t="49215" x="4695825" y="2695575"/>
          <p14:tracePt t="49218" x="4687888" y="2703513"/>
          <p14:tracePt t="49223" x="4664075" y="2727325"/>
          <p14:tracePt t="49224" x="4656138" y="2735263"/>
          <p14:tracePt t="49226" x="4648200" y="2743200"/>
          <p14:tracePt t="49231" x="4616450" y="2774950"/>
          <p14:tracePt t="49233" x="4608513" y="2782888"/>
          <p14:tracePt t="49237" x="4584700" y="2806700"/>
          <p14:tracePt t="49239" x="4576763" y="2822575"/>
          <p14:tracePt t="49241" x="4560888" y="2830513"/>
          <p14:tracePt t="49243" x="4552950" y="2838450"/>
          <p14:tracePt t="49247" x="4537075" y="2854325"/>
          <p14:tracePt t="49248" x="4529138" y="2862263"/>
          <p14:tracePt t="49249" x="4513263" y="2870200"/>
          <p14:tracePt t="49253" x="4489450" y="2894013"/>
          <p14:tracePt t="49255" x="4481513" y="2901950"/>
          <p14:tracePt t="49257" x="4465638" y="2909888"/>
          <p14:tracePt t="49259" x="4457700" y="2927350"/>
          <p14:tracePt t="49264" x="4433888" y="2943225"/>
          <p14:tracePt t="49266" x="4425950" y="2951163"/>
          <p14:tracePt t="49268" x="4418013" y="2959100"/>
          <p14:tracePt t="49272" x="4394200" y="2974975"/>
          <p14:tracePt t="49274" x="4386263" y="2982913"/>
          <p14:tracePt t="49275" x="4378325" y="2990850"/>
          <p14:tracePt t="49277" x="4370388" y="2998788"/>
          <p14:tracePt t="49281" x="4352925" y="3006725"/>
          <p14:tracePt t="49283" x="4352925" y="3014663"/>
          <p14:tracePt t="49288" x="4337050" y="3022600"/>
          <p14:tracePt t="49290" x="4329113" y="3030538"/>
          <p14:tracePt t="49291" x="4321175" y="3030538"/>
          <p14:tracePt t="49293" x="4321175" y="3038475"/>
          <p14:tracePt t="49296" x="4313238" y="3046413"/>
          <p14:tracePt t="49298" x="4305300" y="3046413"/>
          <p14:tracePt t="49302" x="4297363" y="3054350"/>
          <p14:tracePt t="49304" x="4297363" y="3062288"/>
          <p14:tracePt t="49305" x="4289425" y="3062288"/>
          <p14:tracePt t="49307" x="4289425" y="3070225"/>
          <p14:tracePt t="49309" x="4281488" y="3070225"/>
          <p14:tracePt t="49314" x="4273550" y="3078163"/>
          <p14:tracePt t="49318" x="4273550" y="3086100"/>
          <p14:tracePt t="49319" x="4265613" y="3086100"/>
          <p14:tracePt t="49323" x="4265613" y="3094038"/>
          <p14:tracePt t="49325" x="4257675" y="3094038"/>
          <p14:tracePt t="49330" x="4257675" y="3101975"/>
          <p14:tracePt t="49333" x="4249738" y="3101975"/>
          <p14:tracePt t="49337" x="4249738" y="3109913"/>
          <p14:tracePt t="49341" x="4241800" y="3109913"/>
          <p14:tracePt t="49347" x="4241800" y="3117850"/>
          <p14:tracePt t="49359" x="4241800" y="3125788"/>
          <p14:tracePt t="49364" x="4233863" y="3125788"/>
          <p14:tracePt t="49371" x="4233863" y="3133725"/>
          <p14:tracePt t="49382" x="4233863" y="3141663"/>
          <p14:tracePt t="49385" x="4225925" y="3141663"/>
          <p14:tracePt t="49389" x="4225925" y="3149600"/>
          <p14:tracePt t="49399" x="4225925" y="3157538"/>
          <p14:tracePt t="49403" x="4217988" y="3157538"/>
          <p14:tracePt t="49407" x="4217988" y="3165475"/>
          <p14:tracePt t="49417" x="4217988" y="3173413"/>
          <p14:tracePt t="49423" x="4210050" y="3173413"/>
          <p14:tracePt t="49428" x="4210050" y="3181350"/>
          <p14:tracePt t="49437" x="4210050" y="3189288"/>
          <p14:tracePt t="49441" x="4202113" y="3189288"/>
          <p14:tracePt t="49448" x="4202113" y="3197225"/>
          <p14:tracePt t="49457" x="4194175" y="3205163"/>
          <p14:tracePt t="49466" x="4194175" y="3213100"/>
          <p14:tracePt t="49473" x="4186238" y="3213100"/>
          <p14:tracePt t="49475" x="4186238" y="3221038"/>
          <p14:tracePt t="49489" x="4186238" y="3228975"/>
          <p14:tracePt t="49498" x="4178300" y="3228975"/>
          <p14:tracePt t="49641" x="4186238" y="3228975"/>
          <p14:tracePt t="49644" x="4186238" y="3221038"/>
          <p14:tracePt t="49650" x="4186238" y="3213100"/>
          <p14:tracePt t="49653" x="4194175" y="3213100"/>
          <p14:tracePt t="49655" x="4194175" y="3205163"/>
          <p14:tracePt t="49664" x="4202113" y="3197225"/>
          <p14:tracePt t="49666" x="4202113" y="3189288"/>
          <p14:tracePt t="49668" x="4210050" y="3189288"/>
          <p14:tracePt t="49669" x="4210050" y="3181350"/>
          <p14:tracePt t="49673" x="4217988" y="3173413"/>
          <p14:tracePt t="49681" x="4225925" y="3165475"/>
          <p14:tracePt t="49683" x="4233863" y="3157538"/>
          <p14:tracePt t="49685" x="4241800" y="3149600"/>
          <p14:tracePt t="49687" x="4249738" y="3141663"/>
          <p14:tracePt t="49691" x="4257675" y="3133725"/>
          <p14:tracePt t="49693" x="4265613" y="3133725"/>
          <p14:tracePt t="49697" x="4273550" y="3117850"/>
          <p14:tracePt t="49699" x="4281488" y="3117850"/>
          <p14:tracePt t="49702" x="4281488" y="3109913"/>
          <p14:tracePt t="49705" x="4289425" y="3101975"/>
          <p14:tracePt t="49706" x="4297363" y="3101975"/>
          <p14:tracePt t="49707" x="4305300" y="3094038"/>
          <p14:tracePt t="49709" x="4305300" y="3086100"/>
          <p14:tracePt t="49714" x="4321175" y="3078163"/>
          <p14:tracePt t="49716" x="4329113" y="3070225"/>
          <p14:tracePt t="49719" x="4337050" y="3062288"/>
          <p14:tracePt t="49721" x="4344988" y="3054350"/>
          <p14:tracePt t="49723" x="4352925" y="3046413"/>
          <p14:tracePt t="49727" x="4362450" y="3038475"/>
          <p14:tracePt t="49731" x="4378325" y="3030538"/>
          <p14:tracePt t="49733" x="4386263" y="3022600"/>
          <p14:tracePt t="49736" x="4394200" y="3014663"/>
          <p14:tracePt t="49739" x="4402138" y="3006725"/>
          <p14:tracePt t="49741" x="4410075" y="2998788"/>
          <p14:tracePt t="49743" x="4418013" y="2998788"/>
          <p14:tracePt t="49748" x="4425950" y="2990850"/>
          <p14:tracePt t="49750" x="4433888" y="2982913"/>
          <p14:tracePt t="49752" x="4441825" y="2982913"/>
          <p14:tracePt t="49754" x="4441825" y="2974975"/>
          <p14:tracePt t="49755" x="4449763" y="2974975"/>
          <p14:tracePt t="49757" x="4457700" y="2967038"/>
          <p14:tracePt t="49764" x="4473575" y="2959100"/>
          <p14:tracePt t="49766" x="4473575" y="2951163"/>
          <p14:tracePt t="49769" x="4481513" y="2951163"/>
          <p14:tracePt t="49770" x="4489450" y="2943225"/>
          <p14:tracePt t="49773" x="4497388" y="2935288"/>
          <p14:tracePt t="49780" x="4505325" y="2927350"/>
          <p14:tracePt t="49784" x="4521200" y="2919413"/>
          <p14:tracePt t="49785" x="4521200" y="2909888"/>
          <p14:tracePt t="49787" x="4529138" y="2909888"/>
          <p14:tracePt t="49791" x="4537075" y="2901950"/>
          <p14:tracePt t="49797" x="4545013" y="2894013"/>
          <p14:tracePt t="49801" x="4552950" y="2886075"/>
          <p14:tracePt t="49805" x="4560888" y="2878138"/>
          <p14:tracePt t="49809" x="4568825" y="2878138"/>
          <p14:tracePt t="49814" x="4576763" y="2870200"/>
          <p14:tracePt t="49817" x="4584700" y="2862263"/>
          <p14:tracePt t="49821" x="4584700" y="2854325"/>
          <p14:tracePt t="49823" x="4592638" y="2854325"/>
          <p14:tracePt t="49825" x="4592638" y="2846388"/>
          <p14:tracePt t="49827" x="4600575" y="2846388"/>
          <p14:tracePt t="49831" x="4608513" y="2838450"/>
          <p14:tracePt t="49835" x="4616450" y="2830513"/>
          <p14:tracePt t="49839" x="4624388" y="2822575"/>
          <p14:tracePt t="49843" x="4632325" y="2822575"/>
          <p14:tracePt t="49846" x="4640263" y="2814638"/>
          <p14:tracePt t="49849" x="4648200" y="2806700"/>
          <p14:tracePt t="49853" x="4656138" y="2798763"/>
          <p14:tracePt t="49857" x="4664075" y="2790825"/>
          <p14:tracePt t="49864" x="4672013" y="2782888"/>
          <p14:tracePt t="49866" x="4679950" y="2782888"/>
          <p14:tracePt t="49867" x="4679950" y="2774950"/>
          <p14:tracePt t="49870" x="4687888" y="2774950"/>
          <p14:tracePt t="49873" x="4687888" y="2767013"/>
          <p14:tracePt t="49875" x="4695825" y="2767013"/>
          <p14:tracePt t="49880" x="4695825" y="2759075"/>
          <p14:tracePt t="49884" x="4705350" y="2759075"/>
          <p14:tracePt t="49887" x="4713288" y="2751138"/>
          <p14:tracePt t="49893" x="4721225" y="2751138"/>
          <p14:tracePt t="49897" x="4721225" y="2743200"/>
          <p14:tracePt t="49901" x="4729163" y="2743200"/>
          <p14:tracePt t="49903" x="4729163" y="2735263"/>
          <p14:tracePt t="49907" x="4737100" y="2735263"/>
          <p14:tracePt t="49914" x="4737100" y="2727325"/>
          <p14:tracePt t="49916" x="4745038" y="2727325"/>
          <p14:tracePt t="49919" x="4745038" y="2719388"/>
          <p14:tracePt t="49928" x="4752975" y="2719388"/>
          <p14:tracePt t="49933" x="4752975" y="2711450"/>
          <p14:tracePt t="49964" x="4760913" y="2711450"/>
          <p14:tracePt t="49977" x="4760913" y="2703513"/>
          <p14:tracePt t="49989" x="4768850" y="2703513"/>
          <p14:tracePt t="50014" x="4776788" y="2703513"/>
          <p14:tracePt t="50017" x="4776788" y="2695575"/>
          <p14:tracePt t="50045" x="4784725" y="2695575"/>
          <p14:tracePt t="50482" x="4784725" y="2687638"/>
          <p14:tracePt t="50489" x="4784725" y="2679700"/>
          <p14:tracePt t="50493" x="4792663" y="2679700"/>
          <p14:tracePt t="50498" x="4792663" y="2671763"/>
          <p14:tracePt t="50505" x="4792663" y="2663825"/>
          <p14:tracePt t="50515" x="4800600" y="2655888"/>
          <p14:tracePt t="50521" x="4800600" y="2647950"/>
          <p14:tracePt t="50526" x="4800600" y="2640013"/>
          <p14:tracePt t="50531" x="4808538" y="2632075"/>
          <p14:tracePt t="50533" x="4808538" y="2624138"/>
          <p14:tracePt t="50535" x="4808538" y="2616200"/>
          <p14:tracePt t="50539" x="4808538" y="2608263"/>
          <p14:tracePt t="50541" x="4808538" y="2600325"/>
          <p14:tracePt t="50547" x="4808538" y="2592388"/>
          <p14:tracePt t="50549" x="4808538" y="2584450"/>
          <p14:tracePt t="50553" x="4808538" y="2576513"/>
          <p14:tracePt t="50557" x="4808538" y="2566988"/>
          <p14:tracePt t="50566" x="4800600" y="2559050"/>
          <p14:tracePt t="50569" x="4800600" y="2551113"/>
          <p14:tracePt t="50571" x="4792663" y="2551113"/>
          <p14:tracePt t="50577" x="4784725" y="2543175"/>
          <p14:tracePt t="50582" x="4776788" y="2543175"/>
          <p14:tracePt t="50585" x="4768850" y="2543175"/>
          <p14:tracePt t="50589" x="4760913" y="2543175"/>
          <p14:tracePt t="50591" x="4752975" y="2543175"/>
          <p14:tracePt t="50597" x="4745038" y="2535238"/>
          <p14:tracePt t="50599" x="4729163" y="2535238"/>
          <p14:tracePt t="50601" x="4721225" y="2535238"/>
          <p14:tracePt t="50603" x="4721225" y="2543175"/>
          <p14:tracePt t="50605" x="4713288" y="2543175"/>
          <p14:tracePt t="50607" x="4705350" y="2543175"/>
          <p14:tracePt t="50609" x="4695825" y="2543175"/>
          <p14:tracePt t="50615" x="4664075" y="2543175"/>
          <p14:tracePt t="50617" x="4656138" y="2543175"/>
          <p14:tracePt t="50619" x="4648200" y="2551113"/>
          <p14:tracePt t="50621" x="4640263" y="2551113"/>
          <p14:tracePt t="50623" x="4624388" y="2551113"/>
          <p14:tracePt t="50625" x="4616450" y="2551113"/>
          <p14:tracePt t="50627" x="4608513" y="2551113"/>
          <p14:tracePt t="50631" x="4584700" y="2559050"/>
          <p14:tracePt t="50633" x="4568825" y="2559050"/>
          <p14:tracePt t="50635" x="4560888" y="2566988"/>
          <p14:tracePt t="50637" x="4545013" y="2566988"/>
          <p14:tracePt t="50639" x="4537075" y="2566988"/>
          <p14:tracePt t="50641" x="4521200" y="2566988"/>
          <p14:tracePt t="50643" x="4513263" y="2576513"/>
          <p14:tracePt t="50647" x="4497388" y="2576513"/>
          <p14:tracePt t="50648" x="4481513" y="2576513"/>
          <p14:tracePt t="50651" x="4465638" y="2584450"/>
          <p14:tracePt t="50652" x="4449763" y="2584450"/>
          <p14:tracePt t="50653" x="4433888" y="2592388"/>
          <p14:tracePt t="50655" x="4425950" y="2592388"/>
          <p14:tracePt t="50657" x="4410075" y="2600325"/>
          <p14:tracePt t="50659" x="4394200" y="2600325"/>
          <p14:tracePt t="50664" x="4362450" y="2608263"/>
          <p14:tracePt t="50667" x="4337050" y="2616200"/>
          <p14:tracePt t="50669" x="4321175" y="2624138"/>
          <p14:tracePt t="50671" x="4305300" y="2624138"/>
          <p14:tracePt t="50673" x="4297363" y="2632075"/>
          <p14:tracePt t="50675" x="4281488" y="2632075"/>
          <p14:tracePt t="50681" x="4241800" y="2647950"/>
          <p14:tracePt t="50684" x="4233863" y="2647950"/>
          <p14:tracePt t="50686" x="4217988" y="2647950"/>
          <p14:tracePt t="50687" x="4210050" y="2655888"/>
          <p14:tracePt t="50689" x="4202113" y="2655888"/>
          <p14:tracePt t="50691" x="4186238" y="2663825"/>
          <p14:tracePt t="50693" x="4178300" y="2663825"/>
          <p14:tracePt t="50698" x="4162425" y="2663825"/>
          <p14:tracePt t="50702" x="4146550" y="2671763"/>
          <p14:tracePt t="50705" x="4138613" y="2671763"/>
          <p14:tracePt t="50707" x="4130675" y="2671763"/>
          <p14:tracePt t="50713" x="4122738" y="2671763"/>
          <p14:tracePt t="50715" x="4114800" y="2679700"/>
          <p14:tracePt t="50721" x="4106863" y="2679700"/>
          <p14:tracePt t="50839" x="4114800" y="2679700"/>
          <p14:tracePt t="50842" x="4114800" y="2671763"/>
          <p14:tracePt t="50849" x="4114800" y="2663825"/>
          <p14:tracePt t="50851" x="4122738" y="2663825"/>
          <p14:tracePt t="50855" x="4122738" y="2655888"/>
          <p14:tracePt t="50859" x="4130675" y="2655888"/>
          <p14:tracePt t="50864" x="4130675" y="2647950"/>
          <p14:tracePt t="50867" x="4138613" y="2647950"/>
          <p14:tracePt t="50869" x="4138613" y="2640013"/>
          <p14:tracePt t="50873" x="4146550" y="2640013"/>
          <p14:tracePt t="50875" x="4146550" y="2632075"/>
          <p14:tracePt t="50882" x="4154488" y="2624138"/>
          <p14:tracePt t="50887" x="4154488" y="2616200"/>
          <p14:tracePt t="50889" x="4162425" y="2616200"/>
          <p14:tracePt t="50893" x="4162425" y="2608263"/>
          <p14:tracePt t="50897" x="4170363" y="2608263"/>
          <p14:tracePt t="50901" x="4170363" y="2600325"/>
          <p14:tracePt t="50903" x="4178300" y="2600325"/>
          <p14:tracePt t="50907" x="4178300" y="2592388"/>
          <p14:tracePt t="50914" x="4186238" y="2584450"/>
          <p14:tracePt t="50921" x="4186238" y="2576513"/>
          <p14:tracePt t="50923" x="4194175" y="2576513"/>
          <p14:tracePt t="50931" x="4194175" y="2566988"/>
          <p14:tracePt t="50948" x="4194175" y="2559050"/>
          <p14:tracePt t="50964" x="4194175" y="2551113"/>
          <p14:tracePt t="51678" x="4194175" y="2543175"/>
          <p14:tracePt t="51681" x="4202113" y="2543175"/>
          <p14:tracePt t="51687" x="4210050" y="2543175"/>
          <p14:tracePt t="51691" x="4217988" y="2543175"/>
          <p14:tracePt t="51696" x="4225925" y="2543175"/>
          <p14:tracePt t="51698" x="4233863" y="2543175"/>
          <p14:tracePt t="51701" x="4241800" y="2543175"/>
          <p14:tracePt t="51705" x="4249738" y="2543175"/>
          <p14:tracePt t="51709" x="4257675" y="2535238"/>
          <p14:tracePt t="51715" x="4265613" y="2535238"/>
          <p14:tracePt t="51716" x="4273550" y="2535238"/>
          <p14:tracePt t="51719" x="4281488" y="2535238"/>
          <p14:tracePt t="51723" x="4289425" y="2535238"/>
          <p14:tracePt t="51727" x="4297363" y="2535238"/>
          <p14:tracePt t="51731" x="4305300" y="2535238"/>
          <p14:tracePt t="51733" x="4313238" y="2535238"/>
          <p14:tracePt t="51739" x="4321175" y="2535238"/>
          <p14:tracePt t="51747" x="4329113" y="2535238"/>
          <p14:tracePt t="51883" x="4337050" y="2535238"/>
          <p14:tracePt t="51893" x="4344988" y="2535238"/>
          <p14:tracePt t="51901" x="4352925" y="2535238"/>
          <p14:tracePt t="51905" x="4362450" y="2535238"/>
          <p14:tracePt t="51909" x="4370388" y="2535238"/>
          <p14:tracePt t="51915" x="4378325" y="2535238"/>
          <p14:tracePt t="51917" x="4386263" y="2535238"/>
          <p14:tracePt t="51921" x="4394200" y="2535238"/>
          <p14:tracePt t="51923" x="4402138" y="2535238"/>
          <p14:tracePt t="51928" x="4410075" y="2535238"/>
          <p14:tracePt t="51932" x="4418013" y="2535238"/>
          <p14:tracePt t="51933" x="4425950" y="2535238"/>
          <p14:tracePt t="51937" x="4433888" y="2535238"/>
          <p14:tracePt t="51939" x="4441825" y="2535238"/>
          <p14:tracePt t="51943" x="4449763" y="2535238"/>
          <p14:tracePt t="51947" x="4457700" y="2535238"/>
          <p14:tracePt t="51949" x="4465638" y="2535238"/>
          <p14:tracePt t="51966" x="4513263" y="2535238"/>
          <p14:tracePt t="51967" x="4521200" y="2535238"/>
          <p14:tracePt t="51971" x="4529138" y="2535238"/>
          <p14:tracePt t="51973" x="4537075" y="2535238"/>
          <p14:tracePt t="51977" x="4545013" y="2535238"/>
          <p14:tracePt t="51981" x="4552950" y="2535238"/>
          <p14:tracePt t="51985" x="4560888" y="2535238"/>
          <p14:tracePt t="51989" x="4568825" y="2535238"/>
          <p14:tracePt t="51997" x="4576763" y="2535238"/>
          <p14:tracePt t="52003" x="4584700" y="2535238"/>
          <p14:tracePt t="52105" x="4592638" y="2535238"/>
          <p14:tracePt t="52115" x="4600575" y="2535238"/>
          <p14:tracePt t="52121" x="4608513" y="2535238"/>
          <p14:tracePt t="52125" x="4616450" y="2535238"/>
          <p14:tracePt t="52132" x="4624388" y="2535238"/>
          <p14:tracePt t="52135" x="4632325" y="2535238"/>
          <p14:tracePt t="52139" x="4640263" y="2535238"/>
          <p14:tracePt t="52141" x="4648200" y="2535238"/>
          <p14:tracePt t="52147" x="4664075" y="2543175"/>
          <p14:tracePt t="52151" x="4672013" y="2543175"/>
          <p14:tracePt t="52153" x="4679950" y="2543175"/>
          <p14:tracePt t="52157" x="4687888" y="2543175"/>
          <p14:tracePt t="52160" x="4695825" y="2543175"/>
          <p14:tracePt t="52166" x="4721225" y="2543175"/>
          <p14:tracePt t="52169" x="4729163" y="2543175"/>
          <p14:tracePt t="52171" x="4737100" y="2543175"/>
          <p14:tracePt t="52173" x="4745038" y="2543175"/>
          <p14:tracePt t="52175" x="4752975" y="2543175"/>
          <p14:tracePt t="52182" x="4768850" y="2543175"/>
          <p14:tracePt t="52183" x="4776788" y="2543175"/>
          <p14:tracePt t="52185" x="4784725" y="2543175"/>
          <p14:tracePt t="52189" x="4792663" y="2551113"/>
          <p14:tracePt t="52191" x="4800600" y="2551113"/>
          <p14:tracePt t="52198" x="4816475" y="2551113"/>
          <p14:tracePt t="52201" x="4824413" y="2551113"/>
          <p14:tracePt t="52205" x="4832350" y="2551113"/>
          <p14:tracePt t="52209" x="4840288" y="2551113"/>
          <p14:tracePt t="52214" x="4848225" y="2551113"/>
          <p14:tracePt t="52217" x="4856163" y="2551113"/>
          <p14:tracePt t="52225" x="4864100" y="2551113"/>
          <p14:tracePt t="52235" x="4872038" y="2551113"/>
          <p14:tracePt t="52451" x="4872038" y="2559050"/>
          <p14:tracePt t="52462" x="4879975" y="2559050"/>
          <p14:tracePt t="53162" x="4872038" y="2566988"/>
          <p14:tracePt t="53167" x="4872038" y="2576513"/>
          <p14:tracePt t="53171" x="4872038" y="2584450"/>
          <p14:tracePt t="53173" x="4864100" y="2592388"/>
          <p14:tracePt t="53177" x="4864100" y="2600325"/>
          <p14:tracePt t="53181" x="4856163" y="2616200"/>
          <p14:tracePt t="53185" x="4856163" y="2624138"/>
          <p14:tracePt t="53187" x="4848225" y="2632075"/>
          <p14:tracePt t="53189" x="4848225" y="2640013"/>
          <p14:tracePt t="53191" x="4840288" y="2640013"/>
          <p14:tracePt t="53193" x="4840288" y="2647950"/>
          <p14:tracePt t="53198" x="4832350" y="2663825"/>
          <p14:tracePt t="53201" x="4824413" y="2671763"/>
          <p14:tracePt t="53203" x="4824413" y="2679700"/>
          <p14:tracePt t="53205" x="4824413" y="2687638"/>
          <p14:tracePt t="53207" x="4816475" y="2687638"/>
          <p14:tracePt t="53209" x="4816475" y="2695575"/>
          <p14:tracePt t="53214" x="4808538" y="2711450"/>
          <p14:tracePt t="53216" x="4800600" y="2719388"/>
          <p14:tracePt t="53219" x="4800600" y="2727325"/>
          <p14:tracePt t="53221" x="4792663" y="2735263"/>
          <p14:tracePt t="53223" x="4792663" y="2743200"/>
          <p14:tracePt t="53225" x="4784725" y="2751138"/>
          <p14:tracePt t="53231" x="4776788" y="2767013"/>
          <p14:tracePt t="53232" x="4768850" y="2774950"/>
          <p14:tracePt t="53235" x="4760913" y="2782888"/>
          <p14:tracePt t="53238" x="4752975" y="2798763"/>
          <p14:tracePt t="53240" x="4745038" y="2798763"/>
          <p14:tracePt t="53242" x="4745038" y="2806700"/>
          <p14:tracePt t="53244" x="4737100" y="2814638"/>
          <p14:tracePt t="53248" x="4721225" y="2830513"/>
          <p14:tracePt t="53250" x="4713288" y="2838450"/>
          <p14:tracePt t="53251" x="4713288" y="2846388"/>
          <p14:tracePt t="53255" x="4705350" y="2854325"/>
          <p14:tracePt t="53256" x="4695825" y="2854325"/>
          <p14:tracePt t="53257" x="4687888" y="2862263"/>
          <p14:tracePt t="53259" x="4679950" y="2870200"/>
          <p14:tracePt t="53264" x="4664075" y="2886075"/>
          <p14:tracePt t="53266" x="4656138" y="2886075"/>
          <p14:tracePt t="53270" x="4640263" y="2901950"/>
          <p14:tracePt t="53273" x="4632325" y="2909888"/>
          <p14:tracePt t="53275" x="4624388" y="2919413"/>
          <p14:tracePt t="53277" x="4616450" y="2927350"/>
          <p14:tracePt t="53281" x="4600575" y="2935288"/>
          <p14:tracePt t="53283" x="4592638" y="2943225"/>
          <p14:tracePt t="53287" x="4576763" y="2943225"/>
          <p14:tracePt t="53289" x="4568825" y="2951163"/>
          <p14:tracePt t="53291" x="4568825" y="2959100"/>
          <p14:tracePt t="53293" x="4560888" y="2959100"/>
          <p14:tracePt t="53297" x="4552950" y="2967038"/>
          <p14:tracePt t="53301" x="4537075" y="2974975"/>
          <p14:tracePt t="53303" x="4537075" y="2982913"/>
          <p14:tracePt t="53305" x="4529138" y="2982913"/>
          <p14:tracePt t="53307" x="4521200" y="2990850"/>
          <p14:tracePt t="53309" x="4513263" y="2990850"/>
          <p14:tracePt t="53312" x="4513263" y="2998788"/>
          <p14:tracePt t="53313" x="4505325" y="2998788"/>
          <p14:tracePt t="53315" x="4505325" y="3006725"/>
          <p14:tracePt t="53317" x="4497388" y="3006725"/>
          <p14:tracePt t="53319" x="4489450" y="3014663"/>
          <p14:tracePt t="53323" x="4481513" y="3022600"/>
          <p14:tracePt t="53327" x="4473575" y="3030538"/>
          <p14:tracePt t="53331" x="4465638" y="3038475"/>
          <p14:tracePt t="53335" x="4457700" y="3038475"/>
          <p14:tracePt t="53337" x="4457700" y="3046413"/>
          <p14:tracePt t="53341" x="4449763" y="3054350"/>
          <p14:tracePt t="53345" x="4441825" y="3054350"/>
          <p14:tracePt t="53347" x="4441825" y="3062288"/>
          <p14:tracePt t="53351" x="4433888" y="3070225"/>
          <p14:tracePt t="53357" x="4425950" y="3078163"/>
          <p14:tracePt t="53363" x="4418013" y="3086100"/>
          <p14:tracePt t="53367" x="4410075" y="3086100"/>
          <p14:tracePt t="53369" x="4410075" y="3094038"/>
          <p14:tracePt t="53375" x="4402138" y="3094038"/>
          <p14:tracePt t="53377" x="4402138" y="3101975"/>
          <p14:tracePt t="53383" x="4394200" y="3101975"/>
          <p14:tracePt t="53385" x="4394200" y="3109913"/>
          <p14:tracePt t="53393" x="4386263" y="3109913"/>
          <p14:tracePt t="53397" x="4386263" y="3117850"/>
          <p14:tracePt t="53405" x="4378325" y="3117850"/>
          <p14:tracePt t="53417" x="4378325" y="3125788"/>
          <p14:tracePt t="53425" x="4370388" y="3125788"/>
          <p14:tracePt t="53443" x="4362450" y="3125788"/>
          <p14:tracePt t="53447" x="4362450" y="3133725"/>
          <p14:tracePt t="53457" x="4352925" y="3133725"/>
          <p14:tracePt t="53465" x="4352925" y="3141663"/>
          <p14:tracePt t="53469" x="4344988" y="3141663"/>
          <p14:tracePt t="53481" x="4337050" y="3141663"/>
          <p14:tracePt t="53483" x="4337050" y="3149600"/>
          <p14:tracePt t="53489" x="4329113" y="3149600"/>
          <p14:tracePt t="53499" x="4321175" y="3149600"/>
          <p14:tracePt t="53501" x="4321175" y="3157538"/>
          <p14:tracePt t="53514" x="4313238" y="3157538"/>
          <p14:tracePt t="53683" x="4305300" y="3149600"/>
          <p14:tracePt t="53703" x="4305300" y="3141663"/>
          <p14:tracePt t="53723" x="4297363" y="3141663"/>
          <p14:tracePt t="53730" x="4297363" y="3133725"/>
          <p14:tracePt t="54546" x="4305300" y="3133725"/>
          <p14:tracePt t="54551" x="4313238" y="3133725"/>
          <p14:tracePt t="54555" x="4321175" y="3133725"/>
          <p14:tracePt t="54559" x="4329113" y="3133725"/>
          <p14:tracePt t="54564" x="4337050" y="3133725"/>
          <p14:tracePt t="54566" x="4344988" y="3125788"/>
          <p14:tracePt t="54569" x="4352925" y="3125788"/>
          <p14:tracePt t="54571" x="4362450" y="3125788"/>
          <p14:tracePt t="54575" x="4370388" y="3125788"/>
          <p14:tracePt t="54577" x="4378325" y="3125788"/>
          <p14:tracePt t="54581" x="4386263" y="3125788"/>
          <p14:tracePt t="54583" x="4394200" y="3125788"/>
          <p14:tracePt t="54585" x="4402138" y="3125788"/>
          <p14:tracePt t="54587" x="4410075" y="3125788"/>
          <p14:tracePt t="54589" x="4418013" y="3125788"/>
          <p14:tracePt t="54591" x="4425950" y="3125788"/>
          <p14:tracePt t="54593" x="4433888" y="3125788"/>
          <p14:tracePt t="54598" x="4457700" y="3125788"/>
          <p14:tracePt t="54600" x="4465638" y="3125788"/>
          <p14:tracePt t="54601" x="4481513" y="3125788"/>
          <p14:tracePt t="54603" x="4489450" y="3125788"/>
          <p14:tracePt t="54605" x="4497388" y="3125788"/>
          <p14:tracePt t="54607" x="4513263" y="3125788"/>
          <p14:tracePt t="54609" x="4529138" y="3125788"/>
          <p14:tracePt t="54615" x="4568825" y="3125788"/>
          <p14:tracePt t="54617" x="4584700" y="3125788"/>
          <p14:tracePt t="54619" x="4600575" y="3125788"/>
          <p14:tracePt t="54621" x="4616450" y="3125788"/>
          <p14:tracePt t="54623" x="4632325" y="3125788"/>
          <p14:tracePt t="54625" x="4648200" y="3125788"/>
          <p14:tracePt t="54627" x="4664075" y="3125788"/>
          <p14:tracePt t="54631" x="4705350" y="3125788"/>
          <p14:tracePt t="54633" x="4721225" y="3117850"/>
          <p14:tracePt t="54635" x="4745038" y="3117850"/>
          <p14:tracePt t="54637" x="4768850" y="3117850"/>
          <p14:tracePt t="54639" x="4784725" y="3117850"/>
          <p14:tracePt t="54641" x="4808538" y="3117850"/>
          <p14:tracePt t="54643" x="4824413" y="3117850"/>
          <p14:tracePt t="54649" x="4872038" y="3109913"/>
          <p14:tracePt t="54650" x="4887913" y="3109913"/>
          <p14:tracePt t="54651" x="4911725" y="3109913"/>
          <p14:tracePt t="54653" x="4935538" y="3109913"/>
          <p14:tracePt t="54655" x="4959350" y="3109913"/>
          <p14:tracePt t="54657" x="4975225" y="3109913"/>
          <p14:tracePt t="54659" x="4999038" y="3109913"/>
          <p14:tracePt t="54665" x="5046663" y="3109913"/>
          <p14:tracePt t="54667" x="5087938" y="3109913"/>
          <p14:tracePt t="54669" x="5111750" y="3101975"/>
          <p14:tracePt t="54671" x="5135563" y="3101975"/>
          <p14:tracePt t="54673" x="5151438" y="3101975"/>
          <p14:tracePt t="54675" x="5175250" y="3101975"/>
          <p14:tracePt t="54677" x="5199063" y="3101975"/>
          <p14:tracePt t="54680" x="5214938" y="3101975"/>
          <p14:tracePt t="54683" x="5254625" y="3101975"/>
          <p14:tracePt t="54685" x="5278438" y="3094038"/>
          <p14:tracePt t="54687" x="5302250" y="3094038"/>
          <p14:tracePt t="54689" x="5318125" y="3094038"/>
          <p14:tracePt t="54691" x="5341938" y="3094038"/>
          <p14:tracePt t="54693" x="5357813" y="3094038"/>
          <p14:tracePt t="54698" x="5407025" y="3094038"/>
          <p14:tracePt t="54700" x="5422900" y="3086100"/>
          <p14:tracePt t="54701" x="5446713" y="3086100"/>
          <p14:tracePt t="54703" x="5462588" y="3086100"/>
          <p14:tracePt t="54705" x="5486400" y="3086100"/>
          <p14:tracePt t="54707" x="5510213" y="3086100"/>
          <p14:tracePt t="54709" x="5526088" y="3086100"/>
          <p14:tracePt t="54715" x="5565775" y="3086100"/>
          <p14:tracePt t="54717" x="5605463" y="3078163"/>
          <p14:tracePt t="54720" x="5629275" y="3078163"/>
          <p14:tracePt t="54721" x="5645150" y="3078163"/>
          <p14:tracePt t="54723" x="5661025" y="3078163"/>
          <p14:tracePt t="54725" x="5676900" y="3078163"/>
          <p14:tracePt t="54727" x="5700713" y="3078163"/>
          <p14:tracePt t="54734" x="5749925" y="3070225"/>
          <p14:tracePt t="54735" x="5773738" y="3062288"/>
          <p14:tracePt t="54737" x="5789613" y="3062288"/>
          <p14:tracePt t="54739" x="5805488" y="3062288"/>
          <p14:tracePt t="54741" x="5821363" y="3062288"/>
          <p14:tracePt t="54743" x="5837238" y="3062288"/>
          <p14:tracePt t="54748" x="5868988" y="3054350"/>
          <p14:tracePt t="54750" x="5884863" y="3054350"/>
          <p14:tracePt t="54751" x="5900738" y="3046413"/>
          <p14:tracePt t="54753" x="5916613" y="3046413"/>
          <p14:tracePt t="54755" x="5932488" y="3046413"/>
          <p14:tracePt t="54757" x="5948363" y="3038475"/>
          <p14:tracePt t="54759" x="5964238" y="3038475"/>
          <p14:tracePt t="54765" x="5988050" y="3030538"/>
          <p14:tracePt t="54766" x="6003925" y="3030538"/>
          <p14:tracePt t="54768" x="6019800" y="3030538"/>
          <p14:tracePt t="54769" x="6035675" y="3022600"/>
          <p14:tracePt t="54771" x="6051550" y="3022600"/>
          <p14:tracePt t="54773" x="6067425" y="3022600"/>
          <p14:tracePt t="54775" x="6075363" y="3014663"/>
          <p14:tracePt t="54777" x="6091238" y="3014663"/>
          <p14:tracePt t="54782" x="6124575" y="2998788"/>
          <p14:tracePt t="54785" x="6148388" y="2998788"/>
          <p14:tracePt t="54787" x="6164263" y="2990850"/>
          <p14:tracePt t="54789" x="6172200" y="2990850"/>
          <p14:tracePt t="54791" x="6188075" y="2982913"/>
          <p14:tracePt t="54793" x="6203950" y="2982913"/>
          <p14:tracePt t="54798" x="6227763" y="2974975"/>
          <p14:tracePt t="54800" x="6235700" y="2974975"/>
          <p14:tracePt t="54802" x="6251575" y="2967038"/>
          <p14:tracePt t="54803" x="6259513" y="2967038"/>
          <p14:tracePt t="54805" x="6267450" y="2967038"/>
          <p14:tracePt t="54807" x="6283325" y="2959100"/>
          <p14:tracePt t="54809" x="6291263" y="2959100"/>
          <p14:tracePt t="54812" x="6299200" y="2959100"/>
          <p14:tracePt t="54813" x="6315075" y="2959100"/>
          <p14:tracePt t="54815" x="6323013" y="2951163"/>
          <p14:tracePt t="54817" x="6330950" y="2951163"/>
          <p14:tracePt t="54819" x="6338888" y="2951163"/>
          <p14:tracePt t="54821" x="6346825" y="2943225"/>
          <p14:tracePt t="54823" x="6354763" y="2943225"/>
          <p14:tracePt t="54825" x="6362700" y="2943225"/>
          <p14:tracePt t="54827" x="6370638" y="2935288"/>
          <p14:tracePt t="54829" x="6378575" y="2935288"/>
          <p14:tracePt t="54831" x="6386513" y="2935288"/>
          <p14:tracePt t="54833" x="6394450" y="2927350"/>
          <p14:tracePt t="54837" x="6402388" y="2927350"/>
          <p14:tracePt t="54839" x="6410325" y="2919413"/>
          <p14:tracePt t="54841" x="6418263" y="2919413"/>
          <p14:tracePt t="54843" x="6426200" y="2909888"/>
          <p14:tracePt t="54845" x="6434138" y="2909888"/>
          <p14:tracePt t="54847" x="6442075" y="2909888"/>
          <p14:tracePt t="54849" x="6451600" y="2901950"/>
          <p14:tracePt t="54851" x="6459538" y="2901950"/>
          <p14:tracePt t="54853" x="6467475" y="2894013"/>
          <p14:tracePt t="54855" x="6475413" y="2894013"/>
          <p14:tracePt t="54857" x="6483350" y="2894013"/>
          <p14:tracePt t="54859" x="6491288" y="2886075"/>
          <p14:tracePt t="54863" x="6507163" y="2878138"/>
          <p14:tracePt t="54866" x="6515100" y="2870200"/>
          <p14:tracePt t="54867" x="6523038" y="2870200"/>
          <p14:tracePt t="54869" x="6530975" y="2870200"/>
          <p14:tracePt t="54871" x="6538913" y="2862263"/>
          <p14:tracePt t="54873" x="6546850" y="2854325"/>
          <p14:tracePt t="54875" x="6554788" y="2854325"/>
          <p14:tracePt t="54877" x="6562725" y="2846388"/>
          <p14:tracePt t="54882" x="6586538" y="2838450"/>
          <p14:tracePt t="54885" x="6594475" y="2838450"/>
          <p14:tracePt t="54886" x="6602413" y="2830513"/>
          <p14:tracePt t="54888" x="6610350" y="2830513"/>
          <p14:tracePt t="54889" x="6618288" y="2822575"/>
          <p14:tracePt t="54891" x="6626225" y="2822575"/>
          <p14:tracePt t="54893" x="6634163" y="2814638"/>
          <p14:tracePt t="54898" x="6650038" y="2806700"/>
          <p14:tracePt t="54900" x="6657975" y="2798763"/>
          <p14:tracePt t="54902" x="6673850" y="2798763"/>
          <p14:tracePt t="54904" x="6681788" y="2790825"/>
          <p14:tracePt t="54905" x="6689725" y="2790825"/>
          <p14:tracePt t="54907" x="6697663" y="2782888"/>
          <p14:tracePt t="54909" x="6705600" y="2782888"/>
          <p14:tracePt t="54915" x="6721475" y="2767013"/>
          <p14:tracePt t="54916" x="6729413" y="2767013"/>
          <p14:tracePt t="54920" x="6745288" y="2759075"/>
          <p14:tracePt t="54921" x="6753225" y="2751138"/>
          <p14:tracePt t="54923" x="6761163" y="2751138"/>
          <p14:tracePt t="54927" x="6769100" y="2743200"/>
          <p14:tracePt t="54931" x="6784975" y="2735263"/>
          <p14:tracePt t="54933" x="6794500" y="2735263"/>
          <p14:tracePt t="54937" x="6802438" y="2735263"/>
          <p14:tracePt t="54938" x="6802438" y="2727325"/>
          <p14:tracePt t="54939" x="6810375" y="2727325"/>
          <p14:tracePt t="54941" x="6818313" y="2719388"/>
          <p14:tracePt t="54947" x="6826250" y="2719388"/>
          <p14:tracePt t="54950" x="6834188" y="2711450"/>
          <p14:tracePt t="54953" x="6842125" y="2711450"/>
          <p14:tracePt t="54955" x="6842125" y="2703513"/>
          <p14:tracePt t="54957" x="6850063" y="2703513"/>
          <p14:tracePt t="54964" x="6858000" y="2695575"/>
          <p14:tracePt t="54967" x="6865938" y="2695575"/>
          <p14:tracePt t="54971" x="6873875" y="2695575"/>
          <p14:tracePt t="54973" x="6873875" y="2687638"/>
          <p14:tracePt t="54980" x="6881813" y="2687638"/>
          <p14:tracePt t="54983" x="6881813" y="2679700"/>
          <p14:tracePt t="54987" x="6889750" y="2679700"/>
          <p14:tracePt t="55000" x="6897688" y="2671763"/>
          <p14:tracePt t="55429" x="6905625" y="2671763"/>
          <p14:tracePt t="55437" x="6913563" y="2671763"/>
          <p14:tracePt t="55441" x="6921500" y="2671763"/>
          <p14:tracePt t="55446" x="6929438" y="2679700"/>
          <p14:tracePt t="55451" x="6937375" y="2679700"/>
          <p14:tracePt t="55455" x="6945313" y="2679700"/>
          <p14:tracePt t="55459" x="6953250" y="2679700"/>
          <p14:tracePt t="55465" x="6961188" y="2679700"/>
          <p14:tracePt t="55466" x="6961188" y="2687638"/>
          <p14:tracePt t="55467" x="6969125" y="2687638"/>
          <p14:tracePt t="55471" x="6977063" y="2687638"/>
          <p14:tracePt t="55475" x="6985000" y="2687638"/>
          <p14:tracePt t="55477" x="6992938" y="2687638"/>
          <p14:tracePt t="55481" x="7000875" y="2687638"/>
          <p14:tracePt t="55485" x="7008813" y="2687638"/>
          <p14:tracePt t="55487" x="7016750" y="2687638"/>
          <p14:tracePt t="55489" x="7016750" y="2695575"/>
          <p14:tracePt t="55491" x="7024688" y="2695575"/>
          <p14:tracePt t="55498" x="7032625" y="2695575"/>
          <p14:tracePt t="55500" x="7040563" y="2695575"/>
          <p14:tracePt t="55503" x="7048500" y="2695575"/>
          <p14:tracePt t="55507" x="7056438" y="2695575"/>
          <p14:tracePt t="55514" x="7064375" y="2695575"/>
          <p14:tracePt t="55517" x="7072313" y="2695575"/>
          <p14:tracePt t="55521" x="7080250" y="2695575"/>
          <p14:tracePt t="55525" x="7088188" y="2695575"/>
          <p14:tracePt t="55527" x="7088188" y="2687638"/>
          <p14:tracePt t="55531" x="7096125" y="2687638"/>
          <p14:tracePt t="55535" x="7104063" y="2687638"/>
          <p14:tracePt t="55541" x="7112000" y="2687638"/>
          <p14:tracePt t="55549" x="7119938" y="2687638"/>
          <p14:tracePt t="55564" x="7127875" y="2687638"/>
          <p14:tracePt t="55589" x="7135813" y="2687638"/>
          <p14:tracePt t="55623" x="7145338" y="2687638"/>
          <p14:tracePt t="55628" x="7145338" y="2679700"/>
          <p14:tracePt t="55639" x="7153275" y="2679700"/>
          <p14:tracePt t="55649" x="7161213" y="2679700"/>
          <p14:tracePt t="55655" x="7161213" y="2671763"/>
          <p14:tracePt t="55665" x="7169150" y="2671763"/>
          <p14:tracePt t="55671" x="7177088" y="2671763"/>
          <p14:tracePt t="55675" x="7177088" y="2663825"/>
          <p14:tracePt t="55685" x="7185025" y="2663825"/>
          <p14:tracePt t="55878" x="7185025" y="2671763"/>
          <p14:tracePt t="55885" x="7185025" y="2679700"/>
          <p14:tracePt t="55889" x="7185025" y="2687638"/>
          <p14:tracePt t="55893" x="7185025" y="2695575"/>
          <p14:tracePt t="55898" x="7185025" y="2703513"/>
          <p14:tracePt t="55901" x="7185025" y="2711450"/>
          <p14:tracePt t="55905" x="7185025" y="2719388"/>
          <p14:tracePt t="55909" x="7185025" y="2727325"/>
          <p14:tracePt t="55914" x="7185025" y="2735263"/>
          <p14:tracePt t="55917" x="7185025" y="2743200"/>
          <p14:tracePt t="55921" x="7185025" y="2751138"/>
          <p14:tracePt t="55925" x="7185025" y="2759075"/>
          <p14:tracePt t="55927" x="7192963" y="2767013"/>
          <p14:tracePt t="55931" x="7192963" y="2774950"/>
          <p14:tracePt t="55935" x="7192963" y="2782888"/>
          <p14:tracePt t="55939" x="7192963" y="2790825"/>
          <p14:tracePt t="55941" x="7192963" y="2798763"/>
          <p14:tracePt t="55948" x="7200900" y="2806700"/>
          <p14:tracePt t="55950" x="7200900" y="2814638"/>
          <p14:tracePt t="55965" x="7200900" y="2838450"/>
          <p14:tracePt t="55967" x="7200900" y="2846388"/>
          <p14:tracePt t="55969" x="7208838" y="2846388"/>
          <p14:tracePt t="55971" x="7208838" y="2854325"/>
          <p14:tracePt t="55977" x="7208838" y="2862263"/>
          <p14:tracePt t="55982" x="7208838" y="2870200"/>
          <p14:tracePt t="55985" x="7208838" y="2878138"/>
          <p14:tracePt t="55989" x="7208838" y="2886075"/>
          <p14:tracePt t="55993" x="7208838" y="2894013"/>
          <p14:tracePt t="55998" x="7216775" y="2901950"/>
          <p14:tracePt t="56001" x="7216775" y="2909888"/>
          <p14:tracePt t="56005" x="7216775" y="2919413"/>
          <p14:tracePt t="56009" x="7216775" y="2927350"/>
          <p14:tracePt t="56015" x="7216775" y="2935288"/>
          <p14:tracePt t="56017" x="7216775" y="2943225"/>
          <p14:tracePt t="56019" x="7216775" y="2951163"/>
          <p14:tracePt t="56023" x="7216775" y="2959100"/>
          <p14:tracePt t="56026" x="7216775" y="2967038"/>
          <p14:tracePt t="56027" x="7224713" y="2967038"/>
          <p14:tracePt t="56032" x="7224713" y="2982913"/>
          <p14:tracePt t="56035" x="7224713" y="2990850"/>
          <p14:tracePt t="56037" x="7216775" y="2990850"/>
          <p14:tracePt t="56039" x="7216775" y="2998788"/>
          <p14:tracePt t="56041" x="7216775" y="3006725"/>
          <p14:tracePt t="56048" x="7216775" y="3022600"/>
          <p14:tracePt t="56050" x="7216775" y="3030538"/>
          <p14:tracePt t="56053" x="7216775" y="3038475"/>
          <p14:tracePt t="56055" x="7216775" y="3046413"/>
          <p14:tracePt t="56059" x="7216775" y="3054350"/>
          <p14:tracePt t="56064" x="7216775" y="3062288"/>
          <p14:tracePt t="56066" x="7216775" y="3070225"/>
          <p14:tracePt t="56067" x="7216775" y="3078163"/>
          <p14:tracePt t="56069" x="7216775" y="3086100"/>
          <p14:tracePt t="56073" x="7216775" y="3094038"/>
          <p14:tracePt t="56075" x="7208838" y="3101975"/>
          <p14:tracePt t="56081" x="7208838" y="3109913"/>
          <p14:tracePt t="56082" x="7208838" y="3117850"/>
          <p14:tracePt t="56085" x="7208838" y="3125788"/>
          <p14:tracePt t="56089" x="7208838" y="3133725"/>
          <p14:tracePt t="56091" x="7208838" y="3141663"/>
          <p14:tracePt t="56098" x="7208838" y="3157538"/>
          <p14:tracePt t="56101" x="7200900" y="3165475"/>
          <p14:tracePt t="56105" x="7200900" y="3173413"/>
          <p14:tracePt t="56107" x="7200900" y="3181350"/>
          <p14:tracePt t="56115" x="7200900" y="3197225"/>
          <p14:tracePt t="56117" x="7200900" y="3205163"/>
          <p14:tracePt t="56121" x="7192963" y="3213100"/>
          <p14:tracePt t="56125" x="7192963" y="3221038"/>
          <p14:tracePt t="56130" x="7192963" y="3228975"/>
          <p14:tracePt t="56133" x="7192963" y="3236913"/>
          <p14:tracePt t="56137" x="7192963" y="3244850"/>
          <p14:tracePt t="56141" x="7192963" y="3252788"/>
          <p14:tracePt t="56148" x="7192963" y="3262313"/>
          <p14:tracePt t="56151" x="7192963" y="3270250"/>
          <p14:tracePt t="56157" x="7192963" y="3278188"/>
          <p14:tracePt t="56164" x="7185025" y="3286125"/>
          <p14:tracePt t="56171" x="7185025" y="3294063"/>
          <p14:tracePt t="56183" x="7185025" y="3302000"/>
          <p14:tracePt t="57057" x="7185025" y="3294063"/>
          <p14:tracePt t="57096" x="7185025" y="3286125"/>
          <p14:tracePt t="57136" x="7185025" y="3278188"/>
          <p14:tracePt t="57163" x="7192963" y="3278188"/>
          <p14:tracePt t="57168" x="7192963" y="3270250"/>
          <p14:tracePt t="57181" x="7192963" y="3262313"/>
          <p14:tracePt t="57189" x="7192963" y="3252788"/>
          <p14:tracePt t="57197" x="7192963" y="3244850"/>
          <p14:tracePt t="57201" x="7192963" y="3236913"/>
          <p14:tracePt t="57207" x="7192963" y="3228975"/>
          <p14:tracePt t="57214" x="7192963" y="3221038"/>
          <p14:tracePt t="57216" x="7200900" y="3221038"/>
          <p14:tracePt t="57217" x="7200900" y="3213100"/>
          <p14:tracePt t="57221" x="7200900" y="3205163"/>
          <p14:tracePt t="57223" x="7200900" y="3197225"/>
          <p14:tracePt t="57227" x="7200900" y="3189288"/>
          <p14:tracePt t="57231" x="7208838" y="3181350"/>
          <p14:tracePt t="57233" x="7208838" y="3173413"/>
          <p14:tracePt t="57235" x="7208838" y="3165475"/>
          <p14:tracePt t="57239" x="7208838" y="3157538"/>
          <p14:tracePt t="57241" x="7216775" y="3149600"/>
          <p14:tracePt t="57243" x="7216775" y="3141663"/>
          <p14:tracePt t="57248" x="7216775" y="3125788"/>
          <p14:tracePt t="57251" x="7224713" y="3117850"/>
          <p14:tracePt t="57253" x="7224713" y="3109913"/>
          <p14:tracePt t="57256" x="7224713" y="3101975"/>
          <p14:tracePt t="57257" x="7232650" y="3094038"/>
          <p14:tracePt t="57259" x="7232650" y="3086100"/>
          <p14:tracePt t="57263" x="7232650" y="3078163"/>
          <p14:tracePt t="57266" x="7232650" y="3070225"/>
          <p14:tracePt t="57268" x="7232650" y="3062288"/>
          <p14:tracePt t="57269" x="7240588" y="3054350"/>
          <p14:tracePt t="57271" x="7240588" y="3046413"/>
          <p14:tracePt t="57273" x="7240588" y="3038475"/>
          <p14:tracePt t="57277" x="7240588" y="3030538"/>
          <p14:tracePt t="57281" x="7240588" y="3014663"/>
          <p14:tracePt t="57284" x="7240588" y="3006725"/>
          <p14:tracePt t="57285" x="7240588" y="2998788"/>
          <p14:tracePt t="57287" x="7248525" y="2990850"/>
          <p14:tracePt t="57289" x="7248525" y="2982913"/>
          <p14:tracePt t="57291" x="7248525" y="2974975"/>
          <p14:tracePt t="57299" x="7248525" y="2959100"/>
          <p14:tracePt t="57300" x="7248525" y="2951163"/>
          <p14:tracePt t="57303" x="7248525" y="2943225"/>
          <p14:tracePt t="57305" x="7248525" y="2935288"/>
          <p14:tracePt t="57309" x="7248525" y="2927350"/>
          <p14:tracePt t="57316" x="7248525" y="2901950"/>
          <p14:tracePt t="57317" x="7248525" y="2894013"/>
          <p14:tracePt t="57319" x="7240588" y="2886075"/>
          <p14:tracePt t="57321" x="7240588" y="2878138"/>
          <p14:tracePt t="57325" x="7240588" y="2870200"/>
          <p14:tracePt t="57327" x="7240588" y="2862263"/>
          <p14:tracePt t="57331" x="7240588" y="2854325"/>
          <p14:tracePt t="57333" x="7240588" y="2830513"/>
          <p14:tracePt t="57335" x="7240588" y="2822575"/>
          <p14:tracePt t="57337" x="7248525" y="2814638"/>
          <p14:tracePt t="57339" x="7248525" y="2806700"/>
          <p14:tracePt t="57341" x="7248525" y="2798763"/>
          <p14:tracePt t="57343" x="7248525" y="2790825"/>
          <p14:tracePt t="57348" x="7248525" y="2774950"/>
          <p14:tracePt t="57349" x="7248525" y="2767013"/>
          <p14:tracePt t="57351" x="7248525" y="2759075"/>
          <p14:tracePt t="57353" x="7248525" y="2751138"/>
          <p14:tracePt t="57355" x="7248525" y="2743200"/>
          <p14:tracePt t="57357" x="7248525" y="2735263"/>
          <p14:tracePt t="57359" x="7248525" y="2727325"/>
          <p14:tracePt t="57364" x="7240588" y="2719388"/>
          <p14:tracePt t="57366" x="7240588" y="2711450"/>
          <p14:tracePt t="57367" x="7240588" y="2703513"/>
          <p14:tracePt t="57371" x="7240588" y="2695575"/>
          <p14:tracePt t="57373" x="7240588" y="2687638"/>
          <p14:tracePt t="57377" x="7240588" y="2679700"/>
          <p14:tracePt t="57381" x="7240588" y="2671763"/>
          <p14:tracePt t="57383" x="7240588" y="2663825"/>
          <p14:tracePt t="57387" x="7240588" y="2655888"/>
          <p14:tracePt t="57391" x="7240588" y="2647950"/>
          <p14:tracePt t="57397" x="7240588" y="2640013"/>
          <p14:tracePt t="57399" x="7240588" y="2632075"/>
          <p14:tracePt t="57401" x="7240588" y="2624138"/>
          <p14:tracePt t="57405" x="7232650" y="2616200"/>
          <p14:tracePt t="57409" x="7232650" y="2608263"/>
          <p14:tracePt t="57415" x="7232650" y="2600325"/>
          <p14:tracePt t="57417" x="7232650" y="2592388"/>
          <p14:tracePt t="57421" x="7232650" y="2584450"/>
          <p14:tracePt t="57428" x="7232650" y="2576513"/>
          <p14:tracePt t="57432" x="7232650" y="2566988"/>
          <p14:tracePt t="57433" x="7224713" y="2566988"/>
          <p14:tracePt t="57435" x="7224713" y="2559050"/>
          <p14:tracePt t="57439" x="7224713" y="2551113"/>
          <p14:tracePt t="57443" x="7224713" y="2543175"/>
          <p14:tracePt t="57449" x="7216775" y="2535238"/>
          <p14:tracePt t="57453" x="7216775" y="2527300"/>
          <p14:tracePt t="57457" x="7216775" y="2519363"/>
          <p14:tracePt t="57465" x="7208838" y="2511425"/>
          <p14:tracePt t="57467" x="7208838" y="2503488"/>
          <p14:tracePt t="57471" x="7208838" y="2495550"/>
          <p14:tracePt t="57475" x="7200900" y="2495550"/>
          <p14:tracePt t="57477" x="7200900" y="2487613"/>
          <p14:tracePt t="57481" x="7200900" y="2479675"/>
          <p14:tracePt t="57487" x="7192963" y="2471738"/>
          <p14:tracePt t="57491" x="7192963" y="2463800"/>
          <p14:tracePt t="57498" x="7185025" y="2455863"/>
          <p14:tracePt t="57500" x="7185025" y="2447925"/>
          <p14:tracePt t="57502" x="7185025" y="2439988"/>
          <p14:tracePt t="57505" x="7177088" y="2432050"/>
          <p14:tracePt t="57509" x="7177088" y="2424113"/>
          <p14:tracePt t="57514" x="7169150" y="2416175"/>
          <p14:tracePt t="57517" x="7169150" y="2400300"/>
          <p14:tracePt t="57521" x="7161213" y="2392363"/>
          <p14:tracePt t="57525" x="7161213" y="2384425"/>
          <p14:tracePt t="57531" x="7153275" y="2376488"/>
          <p14:tracePt t="57534" x="7153275" y="2368550"/>
          <p14:tracePt t="57537" x="7153275" y="2360613"/>
          <p14:tracePt t="57541" x="7145338" y="2352675"/>
          <p14:tracePt t="57547" x="7145338" y="2344738"/>
          <p14:tracePt t="57549" x="7145338" y="2336800"/>
          <p14:tracePt t="57551" x="7135813" y="2336800"/>
          <p14:tracePt t="57553" x="7135813" y="2328863"/>
          <p14:tracePt t="57555" x="7135813" y="2320925"/>
          <p14:tracePt t="57559" x="7135813" y="2312988"/>
          <p14:tracePt t="57564" x="7127875" y="2305050"/>
          <p14:tracePt t="57567" x="7127875" y="2297113"/>
          <p14:tracePt t="57569" x="7127875" y="2289175"/>
          <p14:tracePt t="57571" x="7119938" y="2289175"/>
          <p14:tracePt t="57573" x="7119938" y="2281238"/>
          <p14:tracePt t="57577" x="7119938" y="2273300"/>
          <p14:tracePt t="57582" x="7112000" y="2265363"/>
          <p14:tracePt t="57585" x="7112000" y="2257425"/>
          <p14:tracePt t="57587" x="7112000" y="2249488"/>
          <p14:tracePt t="57591" x="7104063" y="2241550"/>
          <p14:tracePt t="57593" x="7104063" y="2233613"/>
          <p14:tracePt t="57598" x="7104063" y="2224088"/>
          <p14:tracePt t="57600" x="7096125" y="2224088"/>
          <p14:tracePt t="57601" x="7096125" y="2216150"/>
          <p14:tracePt t="57603" x="7096125" y="2208213"/>
          <p14:tracePt t="57607" x="7096125" y="2200275"/>
          <p14:tracePt t="57609" x="7088188" y="2200275"/>
          <p14:tracePt t="57614" x="7088188" y="2192338"/>
          <p14:tracePt t="57617" x="7088188" y="2184400"/>
          <p14:tracePt t="57625" x="7080250" y="2176463"/>
          <p14:tracePt t="57635" x="7080250" y="2168525"/>
          <p14:tracePt t="57648" x="7080250" y="2160588"/>
          <p14:tracePt t="57650" x="7072313" y="2160588"/>
          <p14:tracePt t="57664" x="7072313" y="2152650"/>
          <p14:tracePt t="57682" x="7072313" y="2144713"/>
          <p14:tracePt t="57693" x="7064375" y="2136775"/>
          <p14:tracePt t="57701" x="7064375" y="2128838"/>
          <p14:tracePt t="57709" x="7064375" y="2120900"/>
          <p14:tracePt t="57717" x="7064375" y="2112963"/>
          <p14:tracePt t="57719" x="7056438" y="2112963"/>
          <p14:tracePt t="57727" x="7056438" y="2105025"/>
          <p14:tracePt t="57739" x="7056438" y="2097088"/>
          <p14:tracePt t="57753" x="7056438" y="2089150"/>
          <p14:tracePt t="57765" x="7056438" y="2081213"/>
          <p14:tracePt t="57771" x="7048500" y="2081213"/>
          <p14:tracePt t="57789" x="7048500" y="2073275"/>
          <p14:tracePt t="57849" x="7048500" y="2065338"/>
          <p14:tracePt t="58133" x="7048500" y="2073275"/>
          <p14:tracePt t="58139" x="7048500" y="2081213"/>
          <p14:tracePt t="58142" x="7048500" y="2089150"/>
          <p14:tracePt t="58145" x="7048500" y="2112963"/>
          <p14:tracePt t="58149" x="7048500" y="2120900"/>
          <p14:tracePt t="58150" x="7040563" y="2136775"/>
          <p14:tracePt t="58151" x="7040563" y="2144713"/>
          <p14:tracePt t="58153" x="7040563" y="2160588"/>
          <p14:tracePt t="58155" x="7040563" y="2168525"/>
          <p14:tracePt t="58157" x="7040563" y="2184400"/>
          <p14:tracePt t="58159" x="7040563" y="2192338"/>
          <p14:tracePt t="58164" x="7032625" y="2208213"/>
          <p14:tracePt t="58165" x="7032625" y="2224088"/>
          <p14:tracePt t="58167" x="7032625" y="2233613"/>
          <p14:tracePt t="58169" x="7024688" y="2241550"/>
          <p14:tracePt t="58171" x="7024688" y="2257425"/>
          <p14:tracePt t="58173" x="7024688" y="2265363"/>
          <p14:tracePt t="58175" x="7016750" y="2273300"/>
          <p14:tracePt t="58177" x="7016750" y="2281238"/>
          <p14:tracePt t="58180" x="7016750" y="2289175"/>
          <p14:tracePt t="58181" x="7008813" y="2305050"/>
          <p14:tracePt t="58183" x="7008813" y="2312988"/>
          <p14:tracePt t="58185" x="7008813" y="2320925"/>
          <p14:tracePt t="58187" x="7008813" y="2328863"/>
          <p14:tracePt t="58189" x="7008813" y="2336800"/>
          <p14:tracePt t="58191" x="7000875" y="2344738"/>
          <p14:tracePt t="58193" x="7000875" y="2352675"/>
          <p14:tracePt t="58195" x="7000875" y="2360613"/>
          <p14:tracePt t="58197" x="7000875" y="2376488"/>
          <p14:tracePt t="58199" x="7000875" y="2384425"/>
          <p14:tracePt t="58201" x="7000875" y="2392363"/>
          <p14:tracePt t="58203" x="7000875" y="2400300"/>
          <p14:tracePt t="58205" x="7000875" y="2408238"/>
          <p14:tracePt t="58207" x="7000875" y="2416175"/>
          <p14:tracePt t="58209" x="7000875" y="2424113"/>
          <p14:tracePt t="58212" x="6992938" y="2432050"/>
          <p14:tracePt t="58214" x="6992938" y="2439988"/>
          <p14:tracePt t="58215" x="6992938" y="2447925"/>
          <p14:tracePt t="58217" x="6992938" y="2455863"/>
          <p14:tracePt t="58219" x="6992938" y="2463800"/>
          <p14:tracePt t="58221" x="6992938" y="2471738"/>
          <p14:tracePt t="58223" x="6992938" y="2479675"/>
          <p14:tracePt t="58225" x="6992938" y="2487613"/>
          <p14:tracePt t="58227" x="6992938" y="2495550"/>
          <p14:tracePt t="58229" x="6992938" y="2503488"/>
          <p14:tracePt t="58231" x="6992938" y="2511425"/>
          <p14:tracePt t="58233" x="6992938" y="2519363"/>
          <p14:tracePt t="58235" x="6992938" y="2527300"/>
          <p14:tracePt t="58239" x="6992938" y="2535238"/>
          <p14:tracePt t="58241" x="6992938" y="2543175"/>
          <p14:tracePt t="58243" x="6992938" y="2551113"/>
          <p14:tracePt t="58247" x="6992938" y="2559050"/>
          <p14:tracePt t="58249" x="6992938" y="2566988"/>
          <p14:tracePt t="58251" x="6992938" y="2576513"/>
          <p14:tracePt t="58255" x="6992938" y="2584450"/>
          <p14:tracePt t="58257" x="6992938" y="2592388"/>
          <p14:tracePt t="58263" x="6992938" y="2600325"/>
          <p14:tracePt t="58265" x="6992938" y="2608263"/>
          <p14:tracePt t="58267" x="6992938" y="2616200"/>
          <p14:tracePt t="58271" x="6992938" y="2624138"/>
          <p14:tracePt t="58273" x="6992938" y="2632075"/>
          <p14:tracePt t="58275" x="7000875" y="2632075"/>
          <p14:tracePt t="58277" x="7000875" y="2640013"/>
          <p14:tracePt t="58280" x="7000875" y="2647950"/>
          <p14:tracePt t="58281" x="7000875" y="2655888"/>
          <p14:tracePt t="58285" x="7000875" y="2663825"/>
          <p14:tracePt t="58289" x="7000875" y="2671763"/>
          <p14:tracePt t="58291" x="7000875" y="2679700"/>
          <p14:tracePt t="58296" x="7000875" y="2687638"/>
          <p14:tracePt t="58299" x="7000875" y="2695575"/>
          <p14:tracePt t="58301" x="7000875" y="2703513"/>
          <p14:tracePt t="58307" x="7008813" y="2711450"/>
          <p14:tracePt t="58313" x="7008813" y="2719388"/>
          <p14:tracePt t="58315" x="7008813" y="2727325"/>
          <p14:tracePt t="58319" x="7008813" y="2735263"/>
          <p14:tracePt t="58325" x="7008813" y="2743200"/>
          <p14:tracePt t="58331" x="7008813" y="2751138"/>
          <p14:tracePt t="58337" x="7008813" y="2759075"/>
          <p14:tracePt t="58347" x="7008813" y="2767013"/>
          <p14:tracePt t="58364" x="7008813" y="2774950"/>
          <p14:tracePt t="58385" x="7008813" y="2782888"/>
          <p14:tracePt t="58428" x="7008813" y="2790825"/>
          <p14:tracePt t="58462" x="7008813" y="2798763"/>
          <p14:tracePt t="58663" x="7016750" y="2798763"/>
          <p14:tracePt t="58666" x="7016750" y="2790825"/>
          <p14:tracePt t="58675" x="7016750" y="2782888"/>
          <p14:tracePt t="58682" x="7024688" y="2782888"/>
          <p14:tracePt t="58685" x="7024688" y="2774950"/>
          <p14:tracePt t="58697" x="7024688" y="2767013"/>
          <p14:tracePt t="58699" x="7032625" y="2767013"/>
          <p14:tracePt t="58707" x="7032625" y="2759075"/>
          <p14:tracePt t="58717" x="7040563" y="2751138"/>
          <p14:tracePt t="58727" x="7040563" y="2743200"/>
          <p14:tracePt t="58748" x="7048500" y="2735263"/>
          <p14:tracePt t="58849" x="7048500" y="2727325"/>
          <p14:tracePt t="60686" x="7056438" y="2727325"/>
          <p14:tracePt t="60690" x="7056438" y="2735263"/>
          <p14:tracePt t="60698" x="7064375" y="2735263"/>
          <p14:tracePt t="60700" x="7064375" y="2743200"/>
          <p14:tracePt t="60702" x="7072313" y="2743200"/>
          <p14:tracePt t="60707" x="7080250" y="2751138"/>
          <p14:tracePt t="60714" x="7088188" y="2751138"/>
          <p14:tracePt t="60719" x="7096125" y="2751138"/>
          <p14:tracePt t="60727" x="7104063" y="2751138"/>
          <p14:tracePt t="60748" x="7112000" y="2751138"/>
          <p14:tracePt t="60767" x="7119938" y="2751138"/>
          <p14:tracePt t="60781" x="7119938" y="2743200"/>
          <p14:tracePt t="60783" x="7127875" y="2743200"/>
          <p14:tracePt t="60801" x="7135813" y="2743200"/>
          <p14:tracePt t="60805" x="7135813" y="2735263"/>
          <p14:tracePt t="60815" x="7145338" y="2735263"/>
          <p14:tracePt t="60823" x="7145338" y="2727325"/>
          <p14:tracePt t="60827" x="7153275" y="2727325"/>
          <p14:tracePt t="60835" x="7153275" y="2719388"/>
          <p14:tracePt t="60839" x="7161213" y="2719388"/>
          <p14:tracePt t="60848" x="7161213" y="2711450"/>
          <p14:tracePt t="60853" x="7169150" y="2711450"/>
          <p14:tracePt t="60855" x="7169150" y="2703513"/>
          <p14:tracePt t="60865" x="7169150" y="2695575"/>
          <p14:tracePt t="60869" x="7169150" y="2687638"/>
          <p14:tracePt t="60871" x="7177088" y="2687638"/>
          <p14:tracePt t="60881" x="7177088" y="2679700"/>
          <p14:tracePt t="60887" x="7177088" y="2671763"/>
          <p14:tracePt t="60898" x="7177088" y="2663825"/>
          <p14:tracePt t="60900" x="7185025" y="2663825"/>
          <p14:tracePt t="60914" x="7185025" y="2655888"/>
          <p14:tracePt t="61049" x="7185025" y="2663825"/>
          <p14:tracePt t="61055" x="7185025" y="2671763"/>
          <p14:tracePt t="61058" x="7177088" y="2671763"/>
          <p14:tracePt t="61059" x="7177088" y="2679700"/>
          <p14:tracePt t="61064" x="7177088" y="2687638"/>
          <p14:tracePt t="61067" x="7177088" y="2695575"/>
          <p14:tracePt t="61069" x="7177088" y="2703513"/>
          <p14:tracePt t="61073" x="7177088" y="2711450"/>
          <p14:tracePt t="61075" x="7177088" y="2719388"/>
          <p14:tracePt t="61082" x="7177088" y="2735263"/>
          <p14:tracePt t="61083" x="7177088" y="2743200"/>
          <p14:tracePt t="61087" x="7177088" y="2751138"/>
          <p14:tracePt t="61089" x="7177088" y="2759075"/>
          <p14:tracePt t="61091" x="7177088" y="2767013"/>
          <p14:tracePt t="61093" x="7169150" y="2767013"/>
          <p14:tracePt t="61098" x="7169150" y="2782888"/>
          <p14:tracePt t="61099" x="7169150" y="2790825"/>
          <p14:tracePt t="61101" x="7169150" y="2798763"/>
          <p14:tracePt t="61103" x="7169150" y="2806700"/>
          <p14:tracePt t="61107" x="7169150" y="2814638"/>
          <p14:tracePt t="61109" x="7169150" y="2822575"/>
          <p14:tracePt t="61114" x="7169150" y="2830513"/>
          <p14:tracePt t="61117" x="7169150" y="2846388"/>
          <p14:tracePt t="61119" x="7169150" y="2854325"/>
          <p14:tracePt t="61121" x="7169150" y="2862263"/>
          <p14:tracePt t="61125" x="7169150" y="2870200"/>
          <p14:tracePt t="61127" x="7169150" y="2878138"/>
          <p14:tracePt t="61132" x="7161213" y="2894013"/>
          <p14:tracePt t="61133" x="7161213" y="2901950"/>
          <p14:tracePt t="61135" x="7161213" y="2909888"/>
          <p14:tracePt t="61137" x="7161213" y="2919413"/>
          <p14:tracePt t="61141" x="7161213" y="2927350"/>
          <p14:tracePt t="61143" x="7161213" y="2935288"/>
          <p14:tracePt t="61147" x="7161213" y="2943225"/>
          <p14:tracePt t="61149" x="7161213" y="2951163"/>
          <p14:tracePt t="61151" x="7161213" y="2959100"/>
          <p14:tracePt t="61155" x="7161213" y="2967038"/>
          <p14:tracePt t="61159" x="7161213" y="2974975"/>
          <p14:tracePt t="61165" x="7161213" y="2982913"/>
          <p14:tracePt t="61167" x="7161213" y="2990850"/>
          <p14:tracePt t="61169" x="7161213" y="2998788"/>
          <p14:tracePt t="61173" x="7161213" y="3006725"/>
          <p14:tracePt t="61177" x="7161213" y="3014663"/>
          <p14:tracePt t="61181" x="7161213" y="3022600"/>
          <p14:tracePt t="61185" x="7161213" y="3030538"/>
          <p14:tracePt t="61189" x="7161213" y="3038475"/>
          <p14:tracePt t="61191" x="7161213" y="3046413"/>
          <p14:tracePt t="61198" x="7161213" y="3054350"/>
          <p14:tracePt t="61199" x="7161213" y="3062288"/>
          <p14:tracePt t="61201" x="7161213" y="3070225"/>
          <p14:tracePt t="61203" x="7161213" y="3078163"/>
          <p14:tracePt t="61207" x="7161213" y="3086100"/>
          <p14:tracePt t="61215" x="7161213" y="3101975"/>
          <p14:tracePt t="61217" x="7161213" y="3109913"/>
          <p14:tracePt t="61221" x="7161213" y="3117850"/>
          <p14:tracePt t="61223" x="7153275" y="3125788"/>
          <p14:tracePt t="61227" x="7153275" y="3133725"/>
          <p14:tracePt t="61233" x="7153275" y="3141663"/>
          <p14:tracePt t="61237" x="7153275" y="3149600"/>
          <p14:tracePt t="61247" x="7153275" y="3157538"/>
          <p14:tracePt t="61255" x="7153275" y="3165475"/>
          <p14:tracePt t="61532" x="7153275" y="3157538"/>
          <p14:tracePt t="61537" x="7153275" y="3149600"/>
          <p14:tracePt t="61541" x="7153275" y="3141663"/>
          <p14:tracePt t="61547" x="7145338" y="3133725"/>
          <p14:tracePt t="61549" x="7145338" y="3125788"/>
          <p14:tracePt t="61553" x="7145338" y="3117850"/>
          <p14:tracePt t="61557" x="7145338" y="3109913"/>
          <p14:tracePt t="61565" x="7145338" y="3094038"/>
          <p14:tracePt t="61569" x="7145338" y="3086100"/>
          <p14:tracePt t="61573" x="7145338" y="3078163"/>
          <p14:tracePt t="61581" x="7145338" y="3070225"/>
          <p14:tracePt t="61583" x="7145338" y="3062288"/>
          <p14:tracePt t="61589" x="7145338" y="3054350"/>
          <p14:tracePt t="61593" x="7145338" y="3046413"/>
          <p14:tracePt t="61599" x="7145338" y="3038475"/>
          <p14:tracePt t="61603" x="7145338" y="3030538"/>
          <p14:tracePt t="61609" x="7145338" y="3022600"/>
          <p14:tracePt t="61614" x="7145338" y="3014663"/>
          <p14:tracePt t="61619" x="7145338" y="3006725"/>
          <p14:tracePt t="61623" x="7145338" y="2998788"/>
          <p14:tracePt t="61625" x="7153275" y="2998788"/>
          <p14:tracePt t="61627" x="7153275" y="2990850"/>
          <p14:tracePt t="61631" x="7153275" y="2982913"/>
          <p14:tracePt t="61633" x="7153275" y="2974975"/>
          <p14:tracePt t="61635" x="7153275" y="2967038"/>
          <p14:tracePt t="61639" x="7153275" y="2959100"/>
          <p14:tracePt t="61641" x="7153275" y="2951163"/>
          <p14:tracePt t="61646" x="7153275" y="2943225"/>
          <p14:tracePt t="61649" x="7153275" y="2935288"/>
          <p14:tracePt t="61651" x="7153275" y="2927350"/>
          <p14:tracePt t="61653" x="7153275" y="2919413"/>
          <p14:tracePt t="61657" x="7153275" y="2909888"/>
          <p14:tracePt t="61659" x="7153275" y="2901950"/>
          <p14:tracePt t="61664" x="7153275" y="2894013"/>
          <p14:tracePt t="61667" x="7153275" y="2886075"/>
          <p14:tracePt t="61671" x="7153275" y="2878138"/>
          <p14:tracePt t="61676" x="7153275" y="2870200"/>
          <p14:tracePt t="61681" x="7153275" y="2854325"/>
          <p14:tracePt t="61685" x="7153275" y="2846388"/>
          <p14:tracePt t="61689" x="7153275" y="2838450"/>
          <p14:tracePt t="61693" x="7145338" y="2830513"/>
          <p14:tracePt t="61698" x="7145338" y="2822575"/>
          <p14:tracePt t="61703" x="7145338" y="2814638"/>
          <p14:tracePt t="61707" x="7145338" y="2806700"/>
          <p14:tracePt t="61715" x="7145338" y="2798763"/>
          <p14:tracePt t="61723" x="7145338" y="2790825"/>
          <p14:tracePt t="61901" x="7145338" y="2798763"/>
          <p14:tracePt t="61914" x="7145338" y="2806700"/>
          <p14:tracePt t="61919" x="7145338" y="2814638"/>
          <p14:tracePt t="61922" x="7145338" y="2822575"/>
          <p14:tracePt t="61925" x="7145338" y="2830513"/>
          <p14:tracePt t="61927" x="7145338" y="2838450"/>
          <p14:tracePt t="61933" x="7145338" y="2846388"/>
          <p14:tracePt t="61934" x="7145338" y="2854325"/>
          <p14:tracePt t="61938" x="7135813" y="2862263"/>
          <p14:tracePt t="61941" x="7135813" y="2870200"/>
          <p14:tracePt t="61951" x="7135813" y="2886075"/>
          <p14:tracePt t="61953" x="7135813" y="2894013"/>
          <p14:tracePt t="61957" x="7135813" y="2901950"/>
          <p14:tracePt t="61964" x="7135813" y="2909888"/>
          <p14:tracePt t="61966" x="7135813" y="2919413"/>
          <p14:tracePt t="61969" x="7135813" y="2927350"/>
          <p14:tracePt t="61973" x="7135813" y="2935288"/>
          <p14:tracePt t="61975" x="7127875" y="2935288"/>
          <p14:tracePt t="61977" x="7127875" y="2943225"/>
          <p14:tracePt t="61982" x="7127875" y="2951163"/>
          <p14:tracePt t="61985" x="7127875" y="2959100"/>
          <p14:tracePt t="61989" x="7127875" y="2967038"/>
          <p14:tracePt t="61997" x="7127875" y="2974975"/>
          <p14:tracePt t="62001" x="7127875" y="2982913"/>
          <p14:tracePt t="62009" x="7119938" y="2990850"/>
          <p14:tracePt t="62021" x="7119938" y="2998788"/>
          <p14:tracePt t="62079" x="7127875" y="2998788"/>
          <p14:tracePt t="62369" x="7119938" y="2998788"/>
          <p14:tracePt t="62375" x="7119938" y="3006725"/>
          <p14:tracePt t="62383" x="7119938" y="3014663"/>
          <p14:tracePt t="62386" x="7112000" y="3014663"/>
          <p14:tracePt t="62387" x="7104063" y="3022600"/>
          <p14:tracePt t="62389" x="7096125" y="3030538"/>
          <p14:tracePt t="62391" x="7088188" y="3030538"/>
          <p14:tracePt t="62393" x="7080250" y="3038475"/>
          <p14:tracePt t="62400" x="7056438" y="3062288"/>
          <p14:tracePt t="62401" x="7048500" y="3070225"/>
          <p14:tracePt t="62403" x="7032625" y="3078163"/>
          <p14:tracePt t="62405" x="7024688" y="3086100"/>
          <p14:tracePt t="62407" x="7016750" y="3094038"/>
          <p14:tracePt t="62409" x="7000875" y="3101975"/>
          <p14:tracePt t="62414" x="6977063" y="3125788"/>
          <p14:tracePt t="62416" x="6961188" y="3133725"/>
          <p14:tracePt t="62419" x="6929438" y="3157538"/>
          <p14:tracePt t="62421" x="6913563" y="3165475"/>
          <p14:tracePt t="62423" x="6897688" y="3173413"/>
          <p14:tracePt t="62425" x="6881813" y="3189288"/>
          <p14:tracePt t="62427" x="6865938" y="3197225"/>
          <p14:tracePt t="62432" x="6826250" y="3221038"/>
          <p14:tracePt t="62434" x="6810375" y="3236913"/>
          <p14:tracePt t="62436" x="6794500" y="3244850"/>
          <p14:tracePt t="62439" x="6777038" y="3262313"/>
          <p14:tracePt t="62440" x="6753225" y="3270250"/>
          <p14:tracePt t="62441" x="6737350" y="3286125"/>
          <p14:tracePt t="62443" x="6721475" y="3294063"/>
          <p14:tracePt t="62448" x="6681788" y="3317875"/>
          <p14:tracePt t="62449" x="6665913" y="3333750"/>
          <p14:tracePt t="62453" x="6634163" y="3357563"/>
          <p14:tracePt t="62455" x="6618288" y="3373438"/>
          <p14:tracePt t="62457" x="6594475" y="3389313"/>
          <p14:tracePt t="62459" x="6578600" y="3405188"/>
          <p14:tracePt t="62466" x="6530975" y="3444875"/>
          <p14:tracePt t="62467" x="6515100" y="3460750"/>
          <p14:tracePt t="62469" x="6499225" y="3476625"/>
          <p14:tracePt t="62473" x="6459538" y="3508375"/>
          <p14:tracePt t="62475" x="6442075" y="3524250"/>
          <p14:tracePt t="62477" x="6426200" y="3532188"/>
          <p14:tracePt t="62482" x="6394450" y="3563938"/>
          <p14:tracePt t="62483" x="6386513" y="3579813"/>
          <p14:tracePt t="62488" x="6354763" y="3605213"/>
          <p14:tracePt t="62489" x="6338888" y="3621088"/>
          <p14:tracePt t="62491" x="6323013" y="3629025"/>
          <p14:tracePt t="62493" x="6307138" y="3644900"/>
          <p14:tracePt t="62498" x="6283325" y="3668713"/>
          <p14:tracePt t="62499" x="6267450" y="3676650"/>
          <p14:tracePt t="62502" x="6259513" y="3692525"/>
          <p14:tracePt t="62505" x="6227763" y="3716338"/>
          <p14:tracePt t="62507" x="6219825" y="3724275"/>
          <p14:tracePt t="62509" x="6203950" y="3740150"/>
          <p14:tracePt t="62516" x="6172200" y="3763963"/>
          <p14:tracePt t="62517" x="6164263" y="3779838"/>
          <p14:tracePt t="62520" x="6148388" y="3787775"/>
          <p14:tracePt t="62522" x="6140450" y="3795713"/>
          <p14:tracePt t="62523" x="6132513" y="3803650"/>
          <p14:tracePt t="62525" x="6124575" y="3811588"/>
          <p14:tracePt t="62527" x="6116638" y="3819525"/>
          <p14:tracePt t="62531" x="6100763" y="3827463"/>
          <p14:tracePt t="62532" x="6091238" y="3835400"/>
          <p14:tracePt t="62534" x="6083300" y="3843338"/>
          <p14:tracePt t="62537" x="6067425" y="3859213"/>
          <p14:tracePt t="62539" x="6059488" y="3867150"/>
          <p14:tracePt t="62541" x="6051550" y="3875088"/>
          <p14:tracePt t="62543" x="6043613" y="3883025"/>
          <p14:tracePt t="62548" x="6019800" y="3898900"/>
          <p14:tracePt t="62549" x="6011863" y="3906838"/>
          <p14:tracePt t="62553" x="5995988" y="3922713"/>
          <p14:tracePt t="62556" x="5988050" y="3930650"/>
          <p14:tracePt t="62557" x="5980113" y="3938588"/>
          <p14:tracePt t="62559" x="5972175" y="3948113"/>
          <p14:tracePt t="62564" x="5948363" y="3963988"/>
          <p14:tracePt t="62566" x="5940425" y="3971925"/>
          <p14:tracePt t="62569" x="5932488" y="3979863"/>
          <p14:tracePt t="62572" x="5916613" y="3995738"/>
          <p14:tracePt t="62573" x="5908675" y="4003675"/>
          <p14:tracePt t="62575" x="5900738" y="4003675"/>
          <p14:tracePt t="62577" x="5892800" y="4011613"/>
          <p14:tracePt t="62579" x="5876925" y="4019550"/>
          <p14:tracePt t="62581" x="5868988" y="4027488"/>
          <p14:tracePt t="62583" x="5861050" y="4035425"/>
          <p14:tracePt t="62585" x="5853113" y="4043363"/>
          <p14:tracePt t="62587" x="5845175" y="4051300"/>
          <p14:tracePt t="62589" x="5837238" y="4059238"/>
          <p14:tracePt t="62591" x="5829300" y="4067175"/>
          <p14:tracePt t="62593" x="5821363" y="4075113"/>
          <p14:tracePt t="62596" x="5813425" y="4083050"/>
          <p14:tracePt t="62597" x="5805488" y="4090988"/>
          <p14:tracePt t="62599" x="5789613" y="4098925"/>
          <p14:tracePt t="62601" x="5781675" y="4106863"/>
          <p14:tracePt t="62603" x="5773738" y="4114800"/>
          <p14:tracePt t="62605" x="5765800" y="4122738"/>
          <p14:tracePt t="62607" x="5749925" y="4130675"/>
          <p14:tracePt t="62609" x="5740400" y="4138613"/>
          <p14:tracePt t="62612" x="5732463" y="4146550"/>
          <p14:tracePt t="62613" x="5724525" y="4154488"/>
          <p14:tracePt t="62616" x="5708650" y="4154488"/>
          <p14:tracePt t="62617" x="5700713" y="4162425"/>
          <p14:tracePt t="62619" x="5692775" y="4170363"/>
          <p14:tracePt t="62621" x="5684838" y="4178300"/>
          <p14:tracePt t="62623" x="5676900" y="4186238"/>
          <p14:tracePt t="62625" x="5668963" y="4194175"/>
          <p14:tracePt t="62627" x="5653088" y="4194175"/>
          <p14:tracePt t="62629" x="5645150" y="4202113"/>
          <p14:tracePt t="62631" x="5637213" y="4210050"/>
          <p14:tracePt t="62633" x="5629275" y="4217988"/>
          <p14:tracePt t="62635" x="5621338" y="4217988"/>
          <p14:tracePt t="62637" x="5613400" y="4225925"/>
          <p14:tracePt t="62639" x="5597525" y="4225925"/>
          <p14:tracePt t="62641" x="5589588" y="4233863"/>
          <p14:tracePt t="62643" x="5581650" y="4233863"/>
          <p14:tracePt t="62645" x="5573713" y="4241800"/>
          <p14:tracePt t="62647" x="5565775" y="4241800"/>
          <p14:tracePt t="62649" x="5557838" y="4249738"/>
          <p14:tracePt t="62651" x="5549900" y="4249738"/>
          <p14:tracePt t="62653" x="5541963" y="4257675"/>
          <p14:tracePt t="62655" x="5526088" y="4257675"/>
          <p14:tracePt t="62657" x="5518150" y="4257675"/>
          <p14:tracePt t="62659" x="5510213" y="4265613"/>
          <p14:tracePt t="62662" x="5502275" y="4265613"/>
          <p14:tracePt t="62663" x="5494338" y="4265613"/>
          <p14:tracePt t="62666" x="5486400" y="4273550"/>
          <p14:tracePt t="62667" x="5478463" y="4273550"/>
          <p14:tracePt t="62669" x="5470525" y="4273550"/>
          <p14:tracePt t="62671" x="5462588" y="4273550"/>
          <p14:tracePt t="62673" x="5454650" y="4273550"/>
          <p14:tracePt t="62675" x="5446713" y="4273550"/>
          <p14:tracePt t="62677" x="5438775" y="4281488"/>
          <p14:tracePt t="62679" x="5430838" y="4281488"/>
          <p14:tracePt t="62683" x="5422900" y="4281488"/>
          <p14:tracePt t="62685" x="5414963" y="4281488"/>
          <p14:tracePt t="62687" x="5407025" y="4281488"/>
          <p14:tracePt t="62691" x="5397500" y="4281488"/>
          <p14:tracePt t="62693" x="5389563" y="4281488"/>
          <p14:tracePt t="62697" x="5381625" y="4281488"/>
          <p14:tracePt t="62701" x="5373688" y="4281488"/>
          <p14:tracePt t="62705" x="5365750" y="4281488"/>
          <p14:tracePt t="62707" x="5365750" y="4273550"/>
          <p14:tracePt t="62709" x="5357813" y="4273550"/>
          <p14:tracePt t="62713" x="5349875" y="4273550"/>
          <p14:tracePt t="62719" x="5341938" y="4273550"/>
          <p14:tracePt t="62723" x="5334000" y="4273550"/>
          <p14:tracePt t="62727" x="5326063" y="4265613"/>
          <p14:tracePt t="62732" x="5318125" y="4265613"/>
          <p14:tracePt t="62735" x="5310188" y="4265613"/>
          <p14:tracePt t="62737" x="5310188" y="4257675"/>
          <p14:tracePt t="62739" x="5302250" y="4257675"/>
          <p14:tracePt t="62743" x="5294313" y="4257675"/>
          <p14:tracePt t="62749" x="5286375" y="4249738"/>
          <p14:tracePt t="62751" x="5278438" y="4249738"/>
          <p14:tracePt t="62753" x="5278438" y="4241800"/>
          <p14:tracePt t="62755" x="5270500" y="4241800"/>
          <p14:tracePt t="62757" x="5262563" y="4241800"/>
          <p14:tracePt t="62765" x="5246688" y="4233863"/>
          <p14:tracePt t="62767" x="5238750" y="4225925"/>
          <p14:tracePt t="62769" x="5230813" y="4225925"/>
          <p14:tracePt t="62773" x="5222875" y="4225925"/>
          <p14:tracePt t="62775" x="5214938" y="4217988"/>
          <p14:tracePt t="62781" x="5207000" y="4217988"/>
          <p14:tracePt t="62784" x="5199063" y="4210050"/>
          <p14:tracePt t="62786" x="5191125" y="4210050"/>
          <p14:tracePt t="62789" x="5183188" y="4210050"/>
          <p14:tracePt t="62791" x="5183188" y="4202113"/>
          <p14:tracePt t="62793" x="5175250" y="4202113"/>
          <p14:tracePt t="62799" x="5167313" y="4202113"/>
          <p14:tracePt t="62801" x="5159375" y="4202113"/>
          <p14:tracePt t="62803" x="5159375" y="4194175"/>
          <p14:tracePt t="62805" x="5151438" y="4194175"/>
          <p14:tracePt t="62814" x="5143500" y="4194175"/>
          <p14:tracePt t="62816" x="5135563" y="4186238"/>
          <p14:tracePt t="62821" x="5127625" y="4186238"/>
          <p14:tracePt t="62823" x="5127625" y="4178300"/>
          <p14:tracePt t="62825" x="5119688" y="4178300"/>
          <p14:tracePt t="62831" x="5111750" y="4178300"/>
          <p14:tracePt t="62833" x="5103813" y="4170363"/>
          <p14:tracePt t="62839" x="5095875" y="4170363"/>
          <p14:tracePt t="62843" x="5087938" y="4162425"/>
          <p14:tracePt t="62849" x="5080000" y="4154488"/>
          <p14:tracePt t="62853" x="5072063" y="4154488"/>
          <p14:tracePt t="62857" x="5072063" y="4146550"/>
          <p14:tracePt t="62864" x="5064125" y="4146550"/>
          <p14:tracePt t="62866" x="5064125" y="4138613"/>
          <p14:tracePt t="62869" x="5056188" y="4138613"/>
          <p14:tracePt t="62875" x="5056188" y="4130675"/>
          <p14:tracePt t="62880" x="5046663" y="4130675"/>
          <p14:tracePt t="62883" x="5046663" y="4122738"/>
          <p14:tracePt t="62889" x="5038725" y="4114800"/>
          <p14:tracePt t="62900" x="5030788" y="4106863"/>
          <p14:tracePt t="62905" x="5030788" y="4098925"/>
          <p14:tracePt t="62915" x="5022850" y="4090988"/>
          <p14:tracePt t="62921" x="5022850" y="4083050"/>
          <p14:tracePt t="62927" x="5022850" y="4075113"/>
          <p14:tracePt t="62933" x="5014913" y="4067175"/>
          <p14:tracePt t="62939" x="5014913" y="4059238"/>
          <p14:tracePt t="62948" x="5014913" y="4051300"/>
          <p14:tracePt t="62953" x="5014913" y="4043363"/>
          <p14:tracePt t="62957" x="5014913" y="4035425"/>
          <p14:tracePt t="62959" x="5006975" y="4035425"/>
          <p14:tracePt t="62965" x="5006975" y="4027488"/>
          <p14:tracePt t="62971" x="5006975" y="4019550"/>
          <p14:tracePt t="62977" x="5006975" y="4011613"/>
          <p14:tracePt t="62983" x="5006975" y="4003675"/>
          <p14:tracePt t="62989" x="5006975" y="3995738"/>
          <p14:tracePt t="62998" x="5006975" y="3987800"/>
          <p14:tracePt t="63001" x="5006975" y="3979863"/>
          <p14:tracePt t="63005" x="5014913" y="3979863"/>
          <p14:tracePt t="63007" x="5014913" y="3971925"/>
          <p14:tracePt t="63015" x="5014913" y="3963988"/>
          <p14:tracePt t="63019" x="5014913" y="3956050"/>
          <p14:tracePt t="63026" x="5014913" y="3948113"/>
          <p14:tracePt t="63032" x="5022850" y="3938588"/>
          <p14:tracePt t="63040" x="5022850" y="3930650"/>
          <p14:tracePt t="63049" x="5030788" y="3922713"/>
          <p14:tracePt t="63057" x="5030788" y="3914775"/>
          <p14:tracePt t="63065" x="5038725" y="3914775"/>
          <p14:tracePt t="63071" x="5038725" y="3906838"/>
          <p14:tracePt t="63082" x="5046663" y="3906838"/>
          <p14:tracePt t="63088" x="5046663" y="3898900"/>
          <p14:tracePt t="63104" x="5056188" y="3898900"/>
          <p14:tracePt t="63106" x="5056188" y="3890963"/>
          <p14:tracePt t="63123" x="5056188" y="3883025"/>
          <p14:tracePt t="63127" x="5064125" y="3883025"/>
          <p14:tracePt t="63139" x="5064125" y="3875088"/>
          <p14:tracePt t="63148" x="5072063" y="3875088"/>
          <p14:tracePt t="63164" x="5072063" y="3867150"/>
          <p14:tracePt t="63171" x="5080000" y="3867150"/>
          <p14:tracePt t="63399" x="5072063" y="3867150"/>
          <p14:tracePt t="63402" x="5072063" y="3875088"/>
          <p14:tracePt t="63409" x="5064125" y="3883025"/>
          <p14:tracePt t="63415" x="5056188" y="3890963"/>
          <p14:tracePt t="63423" x="5046663" y="3898900"/>
          <p14:tracePt t="63432" x="5038725" y="3906838"/>
          <p14:tracePt t="63435" x="5038725" y="3914775"/>
          <p14:tracePt t="63437" x="5030788" y="3914775"/>
          <p14:tracePt t="63441" x="5030788" y="3922713"/>
          <p14:tracePt t="63443" x="5022850" y="3922713"/>
          <p14:tracePt t="63449" x="5022850" y="3930650"/>
          <p14:tracePt t="63451" x="5014913" y="3930650"/>
          <p14:tracePt t="63455" x="5006975" y="3938588"/>
          <p14:tracePt t="63459" x="4999038" y="3938588"/>
          <p14:tracePt t="63464" x="4999038" y="3948113"/>
          <p14:tracePt t="63467" x="4991100" y="3956050"/>
          <p14:tracePt t="63469" x="4983163" y="3956050"/>
          <p14:tracePt t="63473" x="4975225" y="3956050"/>
          <p14:tracePt t="63475" x="4975225" y="3963988"/>
          <p14:tracePt t="63477" x="4967288" y="3963988"/>
          <p14:tracePt t="63481" x="4959350" y="3971925"/>
          <p14:tracePt t="63485" x="4951413" y="3971925"/>
          <p14:tracePt t="63489" x="4943475" y="3979863"/>
          <p14:tracePt t="63493" x="4935538" y="3979863"/>
          <p14:tracePt t="63498" x="4927600" y="3987800"/>
          <p14:tracePt t="63501" x="4919663" y="3987800"/>
          <p14:tracePt t="63505" x="4911725" y="3995738"/>
          <p14:tracePt t="63507" x="4903788" y="3995738"/>
          <p14:tracePt t="63514" x="4895850" y="4003675"/>
          <p14:tracePt t="63517" x="4887913" y="4003675"/>
          <p14:tracePt t="63519" x="4879975" y="4003675"/>
          <p14:tracePt t="63523" x="4872038" y="4003675"/>
          <p14:tracePt t="63525" x="4864100" y="4011613"/>
          <p14:tracePt t="63531" x="4856163" y="4011613"/>
          <p14:tracePt t="63533" x="4848225" y="4011613"/>
          <p14:tracePt t="63535" x="4840288" y="4011613"/>
          <p14:tracePt t="63537" x="4840288" y="4019550"/>
          <p14:tracePt t="63539" x="4832350" y="4019550"/>
          <p14:tracePt t="63541" x="4824413" y="4019550"/>
          <p14:tracePt t="63543" x="4816475" y="4019550"/>
          <p14:tracePt t="63550" x="4800600" y="4027488"/>
          <p14:tracePt t="63553" x="4792663" y="4027488"/>
          <p14:tracePt t="63555" x="4784725" y="4027488"/>
          <p14:tracePt t="63557" x="4776788" y="4027488"/>
          <p14:tracePt t="63566" x="4752975" y="4035425"/>
          <p14:tracePt t="63569" x="4745038" y="4035425"/>
          <p14:tracePt t="63571" x="4737100" y="4035425"/>
          <p14:tracePt t="63575" x="4729163" y="4035425"/>
          <p14:tracePt t="63579" x="4721225" y="4035425"/>
          <p14:tracePt t="63581" x="4713288" y="4035425"/>
          <p14:tracePt t="63584" x="4705350" y="4043363"/>
          <p14:tracePt t="63585" x="4695825" y="4043363"/>
          <p14:tracePt t="63589" x="4687888" y="4043363"/>
          <p14:tracePt t="63591" x="4679950" y="4043363"/>
          <p14:tracePt t="63598" x="4664075" y="4043363"/>
          <p14:tracePt t="63601" x="4656138" y="4043363"/>
          <p14:tracePt t="63603" x="4648200" y="4043363"/>
          <p14:tracePt t="63605" x="4640263" y="4043363"/>
          <p14:tracePt t="63609" x="4632325" y="4043363"/>
          <p14:tracePt t="63614" x="4616450" y="4043363"/>
          <p14:tracePt t="63617" x="4608513" y="4043363"/>
          <p14:tracePt t="63619" x="4600575" y="4051300"/>
          <p14:tracePt t="63621" x="4592638" y="4051300"/>
          <p14:tracePt t="63625" x="4584700" y="4051300"/>
          <p14:tracePt t="63627" x="4576763" y="4051300"/>
          <p14:tracePt t="63631" x="4568825" y="4051300"/>
          <p14:tracePt t="63633" x="4560888" y="4051300"/>
          <p14:tracePt t="63637" x="4552950" y="4051300"/>
          <p14:tracePt t="63639" x="4545013" y="4051300"/>
          <p14:tracePt t="63641" x="4545013" y="4043363"/>
          <p14:tracePt t="63643" x="4537075" y="4043363"/>
          <p14:tracePt t="63650" x="4521200" y="4043363"/>
          <p14:tracePt t="63653" x="4513263" y="4043363"/>
          <p14:tracePt t="63657" x="4505325" y="4043363"/>
          <p14:tracePt t="63664" x="4497388" y="4043363"/>
          <p14:tracePt t="63667" x="4489450" y="4043363"/>
          <p14:tracePt t="63671" x="4481513" y="4043363"/>
          <p14:tracePt t="63675" x="4473575" y="4043363"/>
          <p14:tracePt t="63682" x="4465638" y="4035425"/>
          <p14:tracePt t="63685" x="4457700" y="4035425"/>
          <p14:tracePt t="63687" x="4449763" y="4035425"/>
          <p14:tracePt t="63693" x="4441825" y="4035425"/>
          <p14:tracePt t="63698" x="4433888" y="4035425"/>
          <p14:tracePt t="63700" x="4425950" y="4027488"/>
          <p14:tracePt t="63703" x="4418013" y="4027488"/>
          <p14:tracePt t="63707" x="4410075" y="4027488"/>
          <p14:tracePt t="63709" x="4402138" y="4027488"/>
          <p14:tracePt t="63714" x="4394200" y="4027488"/>
          <p14:tracePt t="63717" x="4386263" y="4019550"/>
          <p14:tracePt t="63719" x="4378325" y="4019550"/>
          <p14:tracePt t="63721" x="4370388" y="4019550"/>
          <p14:tracePt t="63725" x="4362450" y="4019550"/>
          <p14:tracePt t="63732" x="4352925" y="4011613"/>
          <p14:tracePt t="63734" x="4344988" y="4011613"/>
          <p14:tracePt t="63737" x="4337050" y="4011613"/>
          <p14:tracePt t="63741" x="4329113" y="4011613"/>
          <p14:tracePt t="63743" x="4321175" y="4011613"/>
          <p14:tracePt t="63747" x="4321175" y="4003675"/>
          <p14:tracePt t="63749" x="4313238" y="4003675"/>
          <p14:tracePt t="63753" x="4305300" y="4003675"/>
          <p14:tracePt t="63755" x="4297363" y="4003675"/>
          <p14:tracePt t="63759" x="4289425" y="3995738"/>
          <p14:tracePt t="63766" x="4281488" y="3995738"/>
          <p14:tracePt t="63769" x="4273550" y="3995738"/>
          <p14:tracePt t="63775" x="4265613" y="3987800"/>
          <p14:tracePt t="63782" x="4257675" y="3987800"/>
          <p14:tracePt t="63789" x="4249738" y="3987800"/>
          <p14:tracePt t="63798" x="4249738" y="3979863"/>
          <p14:tracePt t="63800" x="4241800" y="3979863"/>
          <p14:tracePt t="63815" x="4233863" y="3979863"/>
          <p14:tracePt t="63823" x="4233863" y="3971925"/>
          <p14:tracePt t="63839" x="4225925" y="3971925"/>
          <p14:tracePt t="63857" x="4225925" y="3963988"/>
          <p14:tracePt t="63867" x="4217988" y="3963988"/>
          <p14:tracePt t="63871" x="4217988" y="3956050"/>
          <p14:tracePt t="63885" x="4217988" y="3948113"/>
          <p14:tracePt t="63889" x="4210050" y="3948113"/>
          <p14:tracePt t="63903" x="4210050" y="3938588"/>
          <p14:tracePt t="63987" x="4210050" y="3930650"/>
          <p14:tracePt t="64015" x="4202113" y="3922713"/>
          <p14:tracePt t="64030" x="4202113" y="3914775"/>
          <p14:tracePt t="64057" x="4202113" y="3906838"/>
          <p14:tracePt t="64373" x="4210050" y="3906838"/>
          <p14:tracePt t="64385" x="4217988" y="3906838"/>
          <p14:tracePt t="64395" x="4225925" y="3906838"/>
          <p14:tracePt t="64398" x="4225925" y="3914775"/>
          <p14:tracePt t="64401" x="4233863" y="3914775"/>
          <p14:tracePt t="64407" x="4241800" y="3914775"/>
          <p14:tracePt t="64415" x="4249738" y="3914775"/>
          <p14:tracePt t="64416" x="4257675" y="3914775"/>
          <p14:tracePt t="64419" x="4265613" y="3922713"/>
          <p14:tracePt t="64421" x="4273550" y="3922713"/>
          <p14:tracePt t="64425" x="4281488" y="3922713"/>
          <p14:tracePt t="64432" x="4297363" y="3922713"/>
          <p14:tracePt t="64435" x="4305300" y="3922713"/>
          <p14:tracePt t="64437" x="4313238" y="3922713"/>
          <p14:tracePt t="64441" x="4321175" y="3922713"/>
          <p14:tracePt t="64443" x="4321175" y="3930650"/>
          <p14:tracePt t="64449" x="4337050" y="3930650"/>
          <p14:tracePt t="64451" x="4344988" y="3930650"/>
          <p14:tracePt t="64453" x="4352925" y="3930650"/>
          <p14:tracePt t="64457" x="4362450" y="3930650"/>
          <p14:tracePt t="64459" x="4370388" y="3930650"/>
          <p14:tracePt t="64465" x="4378325" y="3930650"/>
          <p14:tracePt t="64466" x="4386263" y="3930650"/>
          <p14:tracePt t="64467" x="4394200" y="3930650"/>
          <p14:tracePt t="64471" x="4402138" y="3930650"/>
          <p14:tracePt t="64473" x="4410075" y="3930650"/>
          <p14:tracePt t="64477" x="4418013" y="3930650"/>
          <p14:tracePt t="64482" x="4425950" y="3930650"/>
          <p14:tracePt t="64483" x="4433888" y="3930650"/>
          <p14:tracePt t="64487" x="4441825" y="3930650"/>
          <p14:tracePt t="64491" x="4449763" y="3930650"/>
          <p14:tracePt t="64493" x="4457700" y="3930650"/>
          <p14:tracePt t="64498" x="4465638" y="3930650"/>
          <p14:tracePt t="64501" x="4473575" y="3930650"/>
          <p14:tracePt t="64505" x="4481513" y="3930650"/>
          <p14:tracePt t="64507" x="4481513" y="3938588"/>
          <p14:tracePt t="64510" x="4489450" y="3938588"/>
          <p14:tracePt t="64515" x="4497388" y="3938588"/>
          <p14:tracePt t="64517" x="4505325" y="3938588"/>
          <p14:tracePt t="64521" x="4513263" y="3938588"/>
          <p14:tracePt t="64525" x="4521200" y="3938588"/>
          <p14:tracePt t="64532" x="4537075" y="3938588"/>
          <p14:tracePt t="64535" x="4545013" y="3938588"/>
          <p14:tracePt t="64539" x="4552950" y="3938588"/>
          <p14:tracePt t="64543" x="4560888" y="3948113"/>
          <p14:tracePt t="64548" x="4568825" y="3948113"/>
          <p14:tracePt t="64551" x="4576763" y="3948113"/>
          <p14:tracePt t="64557" x="4584700" y="3948113"/>
          <p14:tracePt t="64565" x="4592638" y="3948113"/>
          <p14:tracePt t="64566" x="4600575" y="3948113"/>
          <p14:tracePt t="64569" x="4608513" y="3948113"/>
          <p14:tracePt t="64573" x="4616450" y="3948113"/>
          <p14:tracePt t="64577" x="4624388" y="3948113"/>
          <p14:tracePt t="64582" x="4624388" y="3956050"/>
          <p14:tracePt t="64583" x="4632325" y="3956050"/>
          <p14:tracePt t="64587" x="4640263" y="3956050"/>
          <p14:tracePt t="64591" x="4648200" y="3956050"/>
          <p14:tracePt t="64598" x="4656138" y="3956050"/>
          <p14:tracePt t="64599" x="4664075" y="3956050"/>
          <p14:tracePt t="64603" x="4672013" y="3956050"/>
          <p14:tracePt t="64609" x="4679950" y="3956050"/>
          <p14:tracePt t="64615" x="4687888" y="3956050"/>
          <p14:tracePt t="64619" x="4695825" y="3956050"/>
          <p14:tracePt t="64621" x="4695825" y="3948113"/>
          <p14:tracePt t="64625" x="4705350" y="3948113"/>
          <p14:tracePt t="64631" x="4713288" y="3948113"/>
          <p14:tracePt t="64637" x="4721225" y="3948113"/>
          <p14:tracePt t="64643" x="4729163" y="3948113"/>
          <p14:tracePt t="64647" x="4729163" y="3938588"/>
          <p14:tracePt t="64649" x="4737100" y="3938588"/>
          <p14:tracePt t="64655" x="4745038" y="3938588"/>
          <p14:tracePt t="64657" x="4745038" y="3930650"/>
          <p14:tracePt t="64665" x="4752975" y="3930650"/>
          <p14:tracePt t="64667" x="4760913" y="3930650"/>
          <p14:tracePt t="64669" x="4760913" y="3922713"/>
          <p14:tracePt t="64673" x="4768850" y="3922713"/>
          <p14:tracePt t="64682" x="4776788" y="3914775"/>
          <p14:tracePt t="64687" x="4784725" y="3914775"/>
          <p14:tracePt t="64689" x="4784725" y="3906838"/>
          <p14:tracePt t="64698" x="4792663" y="3898900"/>
          <p14:tracePt t="64705" x="4800600" y="3898900"/>
          <p14:tracePt t="64707" x="4800600" y="3890963"/>
          <p14:tracePt t="64715" x="4808538" y="3890963"/>
          <p14:tracePt t="64717" x="4808538" y="3883025"/>
          <p14:tracePt t="64721" x="4816475" y="3883025"/>
          <p14:tracePt t="64727" x="4816475" y="3875088"/>
          <p14:tracePt t="64731" x="4824413" y="3875088"/>
          <p14:tracePt t="64733" x="4824413" y="3867150"/>
          <p14:tracePt t="64737" x="4832350" y="3867150"/>
          <p14:tracePt t="64741" x="4832350" y="3859213"/>
          <p14:tracePt t="64743" x="4840288" y="3859213"/>
          <p14:tracePt t="64748" x="4840288" y="3851275"/>
          <p14:tracePt t="64751" x="4848225" y="3851275"/>
          <p14:tracePt t="64755" x="4848225" y="3843338"/>
          <p14:tracePt t="64757" x="4856163" y="3843338"/>
          <p14:tracePt t="64764" x="4856163" y="3835400"/>
          <p14:tracePt t="64766" x="4864100" y="3835400"/>
          <p14:tracePt t="64767" x="4864100" y="3827463"/>
          <p14:tracePt t="64771" x="4872038" y="3827463"/>
          <p14:tracePt t="64773" x="4872038" y="3819525"/>
          <p14:tracePt t="64781" x="4879975" y="3811588"/>
          <p14:tracePt t="64787" x="4887913" y="3803650"/>
          <p14:tracePt t="64797" x="4887913" y="3795713"/>
          <p14:tracePt t="64800" x="4895850" y="3795713"/>
          <p14:tracePt t="64805" x="4895850" y="3787775"/>
          <p14:tracePt t="64815" x="4903788" y="3779838"/>
          <p14:tracePt t="64821" x="4903788" y="3771900"/>
          <p14:tracePt t="64825" x="4911725" y="3771900"/>
          <p14:tracePt t="64832" x="4911725" y="3763963"/>
          <p14:tracePt t="64848" x="4911725" y="3756025"/>
          <p14:tracePt t="64850" x="4919663" y="3756025"/>
          <p14:tracePt t="65266" x="4911725" y="3756025"/>
          <p14:tracePt t="65541" x="4911725" y="3763963"/>
          <p14:tracePt t="65559" x="4903788" y="3763963"/>
          <p14:tracePt t="65943" x="4903788" y="3771900"/>
          <p14:tracePt t="65973" x="4895850" y="3771900"/>
          <p14:tracePt t="65999" x="4895850" y="3779838"/>
          <p14:tracePt t="66002" x="4887913" y="3779838"/>
          <p14:tracePt t="66323" x="4895850" y="3779838"/>
          <p14:tracePt t="66326" x="4895850" y="3787775"/>
          <p14:tracePt t="66332" x="4911725" y="3795713"/>
          <p14:tracePt t="66334" x="4919663" y="3795713"/>
          <p14:tracePt t="66335" x="4927600" y="3795713"/>
          <p14:tracePt t="66337" x="4927600" y="3803650"/>
          <p14:tracePt t="66339" x="4935538" y="3803650"/>
          <p14:tracePt t="66341" x="4943475" y="3811588"/>
          <p14:tracePt t="66343" x="4951413" y="3811588"/>
          <p14:tracePt t="66350" x="4975225" y="3819525"/>
          <p14:tracePt t="66351" x="4983163" y="3819525"/>
          <p14:tracePt t="66353" x="4991100" y="3827463"/>
          <p14:tracePt t="66355" x="4999038" y="3827463"/>
          <p14:tracePt t="66357" x="5006975" y="3835400"/>
          <p14:tracePt t="66359" x="5022850" y="3835400"/>
          <p14:tracePt t="66366" x="5046663" y="3851275"/>
          <p14:tracePt t="66368" x="5064125" y="3851275"/>
          <p14:tracePt t="66370" x="5072063" y="3851275"/>
          <p14:tracePt t="66371" x="5080000" y="3859213"/>
          <p14:tracePt t="66373" x="5095875" y="3859213"/>
          <p14:tracePt t="66375" x="5103813" y="3867150"/>
          <p14:tracePt t="66377" x="5111750" y="3875088"/>
          <p14:tracePt t="66381" x="5135563" y="3883025"/>
          <p14:tracePt t="66384" x="5151438" y="3883025"/>
          <p14:tracePt t="66385" x="5159375" y="3890963"/>
          <p14:tracePt t="66387" x="5175250" y="3890963"/>
          <p14:tracePt t="66389" x="5183188" y="3898900"/>
          <p14:tracePt t="66391" x="5199063" y="3898900"/>
          <p14:tracePt t="66393" x="5207000" y="3906838"/>
          <p14:tracePt t="66396" x="5222875" y="3906838"/>
          <p14:tracePt t="66397" x="5230813" y="3914775"/>
          <p14:tracePt t="66399" x="5246688" y="3914775"/>
          <p14:tracePt t="66401" x="5262563" y="3922713"/>
          <p14:tracePt t="66403" x="5270500" y="3922713"/>
          <p14:tracePt t="66405" x="5286375" y="3930650"/>
          <p14:tracePt t="66407" x="5294313" y="3930650"/>
          <p14:tracePt t="66409" x="5310188" y="3930650"/>
          <p14:tracePt t="66413" x="5334000" y="3938588"/>
          <p14:tracePt t="66415" x="5349875" y="3948113"/>
          <p14:tracePt t="66417" x="5357813" y="3948113"/>
          <p14:tracePt t="66419" x="5373688" y="3956050"/>
          <p14:tracePt t="66421" x="5389563" y="3956050"/>
          <p14:tracePt t="66423" x="5407025" y="3963988"/>
          <p14:tracePt t="66425" x="5414963" y="3963988"/>
          <p14:tracePt t="66427" x="5430838" y="3963988"/>
          <p14:tracePt t="66429" x="5446713" y="3971925"/>
          <p14:tracePt t="66432" x="5462588" y="3971925"/>
          <p14:tracePt t="66433" x="5470525" y="3979863"/>
          <p14:tracePt t="66435" x="5486400" y="3979863"/>
          <p14:tracePt t="66437" x="5502275" y="3979863"/>
          <p14:tracePt t="66439" x="5518150" y="3987800"/>
          <p14:tracePt t="66441" x="5526088" y="3987800"/>
          <p14:tracePt t="66443" x="5541963" y="3987800"/>
          <p14:tracePt t="66446" x="5557838" y="3987800"/>
          <p14:tracePt t="66448" x="5565775" y="3995738"/>
          <p14:tracePt t="66449" x="5581650" y="3995738"/>
          <p14:tracePt t="66451" x="5597525" y="3995738"/>
          <p14:tracePt t="66453" x="5613400" y="4003675"/>
          <p14:tracePt t="66455" x="5621338" y="4003675"/>
          <p14:tracePt t="66457" x="5637213" y="4003675"/>
          <p14:tracePt t="66459" x="5653088" y="4011613"/>
          <p14:tracePt t="66463" x="5684838" y="4019550"/>
          <p14:tracePt t="66466" x="5700713" y="4019550"/>
          <p14:tracePt t="66467" x="5708650" y="4019550"/>
          <p14:tracePt t="66469" x="5724525" y="4027488"/>
          <p14:tracePt t="66471" x="5740400" y="4027488"/>
          <p14:tracePt t="66473" x="5757863" y="4027488"/>
          <p14:tracePt t="66475" x="5773738" y="4035425"/>
          <p14:tracePt t="66477" x="5789613" y="4035425"/>
          <p14:tracePt t="66480" x="5805488" y="4035425"/>
          <p14:tracePt t="66481" x="5813425" y="4035425"/>
          <p14:tracePt t="66483" x="5829300" y="4035425"/>
          <p14:tracePt t="66485" x="5845175" y="4035425"/>
          <p14:tracePt t="66487" x="5861050" y="4035425"/>
          <p14:tracePt t="66489" x="5876925" y="4043363"/>
          <p14:tracePt t="66491" x="5892800" y="4043363"/>
          <p14:tracePt t="66493" x="5900738" y="4043363"/>
          <p14:tracePt t="66496" x="5916613" y="4043363"/>
          <p14:tracePt t="66497" x="5932488" y="4043363"/>
          <p14:tracePt t="66499" x="5948363" y="4051300"/>
          <p14:tracePt t="66501" x="5964238" y="4051300"/>
          <p14:tracePt t="66503" x="5980113" y="4051300"/>
          <p14:tracePt t="66505" x="5995988" y="4051300"/>
          <p14:tracePt t="66507" x="6011863" y="4051300"/>
          <p14:tracePt t="66509" x="6027738" y="4059238"/>
          <p14:tracePt t="66513" x="6059488" y="4059238"/>
          <p14:tracePt t="66515" x="6075363" y="4059238"/>
          <p14:tracePt t="66517" x="6100763" y="4059238"/>
          <p14:tracePt t="66519" x="6116638" y="4059238"/>
          <p14:tracePt t="66521" x="6132513" y="4059238"/>
          <p14:tracePt t="66523" x="6148388" y="4059238"/>
          <p14:tracePt t="66525" x="6164263" y="4067175"/>
          <p14:tracePt t="66527" x="6180138" y="4067175"/>
          <p14:tracePt t="66530" x="6196013" y="4067175"/>
          <p14:tracePt t="66531" x="6211888" y="4067175"/>
          <p14:tracePt t="66533" x="6227763" y="4067175"/>
          <p14:tracePt t="66535" x="6243638" y="4067175"/>
          <p14:tracePt t="66537" x="6267450" y="4067175"/>
          <p14:tracePt t="66539" x="6283325" y="4067175"/>
          <p14:tracePt t="66541" x="6299200" y="4075113"/>
          <p14:tracePt t="66543" x="6315075" y="4075113"/>
          <p14:tracePt t="66546" x="6330950" y="4075113"/>
          <p14:tracePt t="66547" x="6346825" y="4075113"/>
          <p14:tracePt t="66549" x="6370638" y="4075113"/>
          <p14:tracePt t="66551" x="6386513" y="4075113"/>
          <p14:tracePt t="66553" x="6402388" y="4075113"/>
          <p14:tracePt t="66555" x="6418263" y="4075113"/>
          <p14:tracePt t="66557" x="6434138" y="4075113"/>
          <p14:tracePt t="66559" x="6451600" y="4075113"/>
          <p14:tracePt t="66563" x="6491288" y="4083050"/>
          <p14:tracePt t="66565" x="6507163" y="4083050"/>
          <p14:tracePt t="66567" x="6523038" y="4083050"/>
          <p14:tracePt t="66569" x="6538913" y="4083050"/>
          <p14:tracePt t="66571" x="6562725" y="4083050"/>
          <p14:tracePt t="66573" x="6578600" y="4083050"/>
          <p14:tracePt t="66575" x="6594475" y="4075113"/>
          <p14:tracePt t="66577" x="6610350" y="4075113"/>
          <p14:tracePt t="66580" x="6626225" y="4075113"/>
          <p14:tracePt t="66581" x="6642100" y="4075113"/>
          <p14:tracePt t="66583" x="6657975" y="4075113"/>
          <p14:tracePt t="66585" x="6673850" y="4075113"/>
          <p14:tracePt t="66587" x="6689725" y="4075113"/>
          <p14:tracePt t="66589" x="6705600" y="4075113"/>
          <p14:tracePt t="66591" x="6721475" y="4067175"/>
          <p14:tracePt t="66593" x="6737350" y="4067175"/>
          <p14:tracePt t="66596" x="6745288" y="4067175"/>
          <p14:tracePt t="66598" x="6761163" y="4067175"/>
          <p14:tracePt t="66599" x="6777038" y="4067175"/>
          <p14:tracePt t="66601" x="6794500" y="4059238"/>
          <p14:tracePt t="66603" x="6802438" y="4059238"/>
          <p14:tracePt t="66605" x="6818313" y="4051300"/>
          <p14:tracePt t="66607" x="6834188" y="4051300"/>
          <p14:tracePt t="66609" x="6842125" y="4043363"/>
          <p14:tracePt t="66613" x="6865938" y="4043363"/>
          <p14:tracePt t="66615" x="6873875" y="4035425"/>
          <p14:tracePt t="66617" x="6889750" y="4035425"/>
          <p14:tracePt t="66619" x="6897688" y="4027488"/>
          <p14:tracePt t="66621" x="6905625" y="4027488"/>
          <p14:tracePt t="66623" x="6913563" y="4019550"/>
          <p14:tracePt t="66625" x="6929438" y="4019550"/>
          <p14:tracePt t="66627" x="6937375" y="4019550"/>
          <p14:tracePt t="66629" x="6945313" y="4011613"/>
          <p14:tracePt t="66631" x="6953250" y="4011613"/>
          <p14:tracePt t="66633" x="6961188" y="4003675"/>
          <p14:tracePt t="66635" x="6969125" y="4003675"/>
          <p14:tracePt t="66637" x="6977063" y="3995738"/>
          <p14:tracePt t="66641" x="6985000" y="3987800"/>
          <p14:tracePt t="66643" x="6992938" y="3987800"/>
          <p14:tracePt t="66646" x="7000875" y="3979863"/>
          <p14:tracePt t="66648" x="7008813" y="3979863"/>
          <p14:tracePt t="66649" x="7008813" y="3971925"/>
          <p14:tracePt t="66651" x="7016750" y="3971925"/>
          <p14:tracePt t="66653" x="7024688" y="3963988"/>
          <p14:tracePt t="66655" x="7032625" y="3963988"/>
          <p14:tracePt t="66657" x="7040563" y="3956050"/>
          <p14:tracePt t="66664" x="7056438" y="3948113"/>
          <p14:tracePt t="66665" x="7056438" y="3938588"/>
          <p14:tracePt t="66667" x="7064375" y="3938588"/>
          <p14:tracePt t="66669" x="7072313" y="3938588"/>
          <p14:tracePt t="66671" x="7072313" y="3930650"/>
          <p14:tracePt t="66673" x="7080250" y="3930650"/>
          <p14:tracePt t="66675" x="7080250" y="3922713"/>
          <p14:tracePt t="66677" x="7088188" y="3922713"/>
          <p14:tracePt t="66681" x="7096125" y="3922713"/>
          <p14:tracePt t="66683" x="7096125" y="3914775"/>
          <p14:tracePt t="66685" x="7104063" y="3914775"/>
          <p14:tracePt t="66689" x="7112000" y="3906838"/>
          <p14:tracePt t="66693" x="7119938" y="3906838"/>
          <p14:tracePt t="66697" x="7127875" y="3898900"/>
          <p14:tracePt t="66701" x="7135813" y="3898900"/>
          <p14:tracePt t="66705" x="7145338" y="3890963"/>
          <p14:tracePt t="66709" x="7153275" y="3890963"/>
          <p14:tracePt t="66715" x="7161213" y="3883025"/>
          <p14:tracePt t="66715" x="7169150" y="3883025"/>
          <p14:tracePt t="66719" x="7177088" y="3883025"/>
          <p14:tracePt t="66723" x="7185025" y="3875088"/>
          <p14:tracePt t="66727" x="7192963" y="3875088"/>
          <p14:tracePt t="66730" x="7200900" y="3875088"/>
          <p14:tracePt t="66732" x="7200900" y="3867150"/>
          <p14:tracePt t="66733" x="7208838" y="3867150"/>
          <p14:tracePt t="66737" x="7216775" y="3867150"/>
          <p14:tracePt t="66739" x="7224713" y="3867150"/>
          <p14:tracePt t="66741" x="7224713" y="3859213"/>
          <p14:tracePt t="66743" x="7232650" y="3859213"/>
          <p14:tracePt t="66747" x="7240588" y="3859213"/>
          <p14:tracePt t="66749" x="7248525" y="3851275"/>
          <p14:tracePt t="66753" x="7256463" y="3851275"/>
          <p14:tracePt t="66755" x="7264400" y="3843338"/>
          <p14:tracePt t="66759" x="7272338" y="3843338"/>
          <p14:tracePt t="66764" x="7280275" y="3835400"/>
          <p14:tracePt t="66765" x="7288213" y="3835400"/>
          <p14:tracePt t="66769" x="7296150" y="3827463"/>
          <p14:tracePt t="66773" x="7304088" y="3827463"/>
          <p14:tracePt t="66777" x="7312025" y="3819525"/>
          <p14:tracePt t="66781" x="7319963" y="3819525"/>
          <p14:tracePt t="66783" x="7327900" y="3811588"/>
          <p14:tracePt t="66787" x="7335838" y="3811588"/>
          <p14:tracePt t="66789" x="7335838" y="3803650"/>
          <p14:tracePt t="66791" x="7343775" y="3803650"/>
          <p14:tracePt t="66793" x="7351713" y="3795713"/>
          <p14:tracePt t="66798" x="7359650" y="3795713"/>
          <p14:tracePt t="66799" x="7367588" y="3787775"/>
          <p14:tracePt t="66801" x="7375525" y="3787775"/>
          <p14:tracePt t="66803" x="7375525" y="3779838"/>
          <p14:tracePt t="66805" x="7383463" y="3779838"/>
          <p14:tracePt t="66807" x="7391400" y="3771900"/>
          <p14:tracePt t="66813" x="7407275" y="3763963"/>
          <p14:tracePt t="66815" x="7415213" y="3763963"/>
          <p14:tracePt t="66817" x="7415213" y="3756025"/>
          <p14:tracePt t="66819" x="7423150" y="3756025"/>
          <p14:tracePt t="66823" x="7431088" y="3748088"/>
          <p14:tracePt t="66825" x="7439025" y="3748088"/>
          <p14:tracePt t="66827" x="7439025" y="3740150"/>
          <p14:tracePt t="66829" x="7446963" y="3740150"/>
          <p14:tracePt t="66833" x="7454900" y="3732213"/>
          <p14:tracePt t="66837" x="7462838" y="3732213"/>
          <p14:tracePt t="66839" x="7462838" y="3724275"/>
          <p14:tracePt t="66841" x="7470775" y="3724275"/>
          <p14:tracePt t="66846" x="7478713" y="3716338"/>
          <p14:tracePt t="66849" x="7486650" y="3716338"/>
          <p14:tracePt t="66851" x="7486650" y="3708400"/>
          <p14:tracePt t="66855" x="7496175" y="3708400"/>
          <p14:tracePt t="66857" x="7496175" y="3700463"/>
          <p14:tracePt t="66863" x="7504113" y="3700463"/>
          <p14:tracePt t="66865" x="7504113" y="3692525"/>
          <p14:tracePt t="66867" x="7512050" y="3692525"/>
          <p14:tracePt t="66877" x="7512050" y="3684588"/>
          <p14:tracePt t="66881" x="7519988" y="3684588"/>
          <p14:tracePt t="69616" x="7512050" y="3684588"/>
          <p14:tracePt t="69618" x="7512050" y="3692525"/>
          <p14:tracePt t="69623" x="7504113" y="3692525"/>
          <p14:tracePt t="69625" x="7504113" y="3700463"/>
          <p14:tracePt t="69627" x="7496175" y="3700463"/>
          <p14:tracePt t="69631" x="7496175" y="3708400"/>
          <p14:tracePt t="69633" x="7486650" y="3708400"/>
          <p14:tracePt t="69634" x="7478713" y="3708400"/>
          <p14:tracePt t="69635" x="7478713" y="3716338"/>
          <p14:tracePt t="69637" x="7470775" y="3716338"/>
          <p14:tracePt t="69639" x="7462838" y="3716338"/>
          <p14:tracePt t="69641" x="7462838" y="3724275"/>
          <p14:tracePt t="69643" x="7454900" y="3724275"/>
          <p14:tracePt t="69650" x="7431088" y="3732213"/>
          <p14:tracePt t="69652" x="7423150" y="3740150"/>
          <p14:tracePt t="69653" x="7415213" y="3740150"/>
          <p14:tracePt t="69655" x="7399338" y="3740150"/>
          <p14:tracePt t="69657" x="7391400" y="3748088"/>
          <p14:tracePt t="69659" x="7383463" y="3748088"/>
          <p14:tracePt t="69666" x="7335838" y="3763963"/>
          <p14:tracePt t="69668" x="7327900" y="3771900"/>
          <p14:tracePt t="69669" x="7312025" y="3771900"/>
          <p14:tracePt t="69671" x="7296150" y="3779838"/>
          <p14:tracePt t="69673" x="7272338" y="3787775"/>
          <p14:tracePt t="69675" x="7256463" y="3787775"/>
          <p14:tracePt t="69677" x="7232650" y="3795713"/>
          <p14:tracePt t="69681" x="7216775" y="3795713"/>
          <p14:tracePt t="69683" x="7192963" y="3803650"/>
          <p14:tracePt t="69686" x="7145338" y="3819525"/>
          <p14:tracePt t="69687" x="7119938" y="3819525"/>
          <p14:tracePt t="69689" x="7088188" y="3827463"/>
          <p14:tracePt t="69691" x="7064375" y="3835400"/>
          <p14:tracePt t="69693" x="7032625" y="3843338"/>
          <p14:tracePt t="69698" x="6977063" y="3859213"/>
          <p14:tracePt t="69699" x="6945313" y="3867150"/>
          <p14:tracePt t="69701" x="6913563" y="3875088"/>
          <p14:tracePt t="69705" x="6873875" y="3883025"/>
          <p14:tracePt t="69706" x="6842125" y="3898900"/>
          <p14:tracePt t="69707" x="6810375" y="3906838"/>
          <p14:tracePt t="69709" x="6777038" y="3914775"/>
          <p14:tracePt t="69714" x="6705600" y="3938588"/>
          <p14:tracePt t="69716" x="6665913" y="3948113"/>
          <p14:tracePt t="69718" x="6634163" y="3956050"/>
          <p14:tracePt t="69722" x="6554788" y="3979863"/>
          <p14:tracePt t="69723" x="6523038" y="3987800"/>
          <p14:tracePt t="69725" x="6483350" y="3995738"/>
          <p14:tracePt t="69727" x="6442075" y="4003675"/>
          <p14:tracePt t="69731" x="6402388" y="4011613"/>
          <p14:tracePt t="69732" x="6370638" y="4019550"/>
          <p14:tracePt t="69733" x="6330950" y="4027488"/>
          <p14:tracePt t="69736" x="6291263" y="4035425"/>
          <p14:tracePt t="69738" x="6251575" y="4043363"/>
          <p14:tracePt t="69740" x="6219825" y="4051300"/>
          <p14:tracePt t="69741" x="6180138" y="4059238"/>
          <p14:tracePt t="69743" x="6140450" y="4067175"/>
          <p14:tracePt t="69746" x="6108700" y="4075113"/>
          <p14:tracePt t="69747" x="6067425" y="4083050"/>
          <p14:tracePt t="69749" x="6035675" y="4090988"/>
          <p14:tracePt t="69751" x="5995988" y="4098925"/>
          <p14:tracePt t="69753" x="5964238" y="4106863"/>
          <p14:tracePt t="69755" x="5924550" y="4114800"/>
          <p14:tracePt t="69757" x="5892800" y="4122738"/>
          <p14:tracePt t="69759" x="5853113" y="4130675"/>
          <p14:tracePt t="69761" x="5821363" y="4138613"/>
          <p14:tracePt t="69763" x="5781675" y="4138613"/>
          <p14:tracePt t="69765" x="5749925" y="4146550"/>
          <p14:tracePt t="69767" x="5708650" y="4146550"/>
          <p14:tracePt t="69769" x="5676900" y="4154488"/>
          <p14:tracePt t="69771" x="5637213" y="4162425"/>
          <p14:tracePt t="69773" x="5605463" y="4162425"/>
          <p14:tracePt t="69775" x="5565775" y="4170363"/>
          <p14:tracePt t="69777" x="5534025" y="4170363"/>
          <p14:tracePt t="69779" x="5502275" y="4178300"/>
          <p14:tracePt t="69781" x="5462588" y="4178300"/>
          <p14:tracePt t="69783" x="5430838" y="4186238"/>
          <p14:tracePt t="69785" x="5389563" y="4186238"/>
          <p14:tracePt t="69787" x="5357813" y="4194175"/>
          <p14:tracePt t="69789" x="5326063" y="4194175"/>
          <p14:tracePt t="69791" x="5286375" y="4202113"/>
          <p14:tracePt t="69793" x="5254625" y="4202113"/>
          <p14:tracePt t="69796" x="5222875" y="4210050"/>
          <p14:tracePt t="69797" x="5191125" y="4217988"/>
          <p14:tracePt t="69799" x="5151438" y="4217988"/>
          <p14:tracePt t="69801" x="5119688" y="4217988"/>
          <p14:tracePt t="69803" x="5087938" y="4225925"/>
          <p14:tracePt t="69805" x="5056188" y="4225925"/>
          <p14:tracePt t="69807" x="5014913" y="4225925"/>
          <p14:tracePt t="69809" x="4983163" y="4233863"/>
          <p14:tracePt t="69811" x="4951413" y="4233863"/>
          <p14:tracePt t="69813" x="4919663" y="4233863"/>
          <p14:tracePt t="69815" x="4887913" y="4233863"/>
          <p14:tracePt t="69817" x="4856163" y="4241800"/>
          <p14:tracePt t="69819" x="4824413" y="4241800"/>
          <p14:tracePt t="69821" x="4792663" y="4241800"/>
          <p14:tracePt t="69823" x="4760913" y="4249738"/>
          <p14:tracePt t="69825" x="4729163" y="4249738"/>
          <p14:tracePt t="69827" x="4705350" y="4249738"/>
          <p14:tracePt t="69830" x="4672013" y="4249738"/>
          <p14:tracePt t="69831" x="4640263" y="4257675"/>
          <p14:tracePt t="69833" x="4608513" y="4257675"/>
          <p14:tracePt t="69835" x="4584700" y="4257675"/>
          <p14:tracePt t="69837" x="4552950" y="4257675"/>
          <p14:tracePt t="69839" x="4529138" y="4265613"/>
          <p14:tracePt t="69841" x="4497388" y="4265613"/>
          <p14:tracePt t="69843" x="4473575" y="4265613"/>
          <p14:tracePt t="69846" x="4441825" y="4265613"/>
          <p14:tracePt t="69847" x="4418013" y="4265613"/>
          <p14:tracePt t="69849" x="4386263" y="4265613"/>
          <p14:tracePt t="69851" x="4362450" y="4265613"/>
          <p14:tracePt t="69853" x="4329113" y="4265613"/>
          <p14:tracePt t="69855" x="4305300" y="4265613"/>
          <p14:tracePt t="69857" x="4281488" y="4265613"/>
          <p14:tracePt t="69859" x="4249738" y="4265613"/>
          <p14:tracePt t="69863" x="4194175" y="4265613"/>
          <p14:tracePt t="69865" x="4170363" y="4265613"/>
          <p14:tracePt t="69867" x="4138613" y="4257675"/>
          <p14:tracePt t="69869" x="4114800" y="4257675"/>
          <p14:tracePt t="69871" x="4083050" y="4257675"/>
          <p14:tracePt t="69873" x="4051300" y="4249738"/>
          <p14:tracePt t="69875" x="4027488" y="4249738"/>
          <p14:tracePt t="69877" x="3994150" y="4249738"/>
          <p14:tracePt t="69880" x="3970338" y="4249738"/>
          <p14:tracePt t="69881" x="3938588" y="4241800"/>
          <p14:tracePt t="69883" x="3914775" y="4241800"/>
          <p14:tracePt t="69885" x="3883025" y="4241800"/>
          <p14:tracePt t="69887" x="3859213" y="4233863"/>
          <p14:tracePt t="69889" x="3827463" y="4233863"/>
          <p14:tracePt t="69891" x="3803650" y="4233863"/>
          <p14:tracePt t="69893" x="3771900" y="4225925"/>
          <p14:tracePt t="69896" x="3748088" y="4225925"/>
          <p14:tracePt t="69898" x="3724275" y="4225925"/>
          <p14:tracePt t="69899" x="3692525" y="4217988"/>
          <p14:tracePt t="69901" x="3668713" y="4217988"/>
          <p14:tracePt t="69903" x="3643313" y="4217988"/>
          <p14:tracePt t="69905" x="3611563" y="4210050"/>
          <p14:tracePt t="69907" x="3587750" y="4210050"/>
          <p14:tracePt t="69909" x="3563938" y="4210050"/>
          <p14:tracePt t="69911" x="3540125" y="4202113"/>
          <p14:tracePt t="69913" x="3516313" y="4202113"/>
          <p14:tracePt t="69915" x="3492500" y="4202113"/>
          <p14:tracePt t="69917" x="3468688" y="4194175"/>
          <p14:tracePt t="69919" x="3444875" y="4194175"/>
          <p14:tracePt t="69921" x="3413125" y="4194175"/>
          <p14:tracePt t="69923" x="3389313" y="4186238"/>
          <p14:tracePt t="69924" x="3365500" y="4186238"/>
          <p14:tracePt t="69926" x="3341688" y="4178300"/>
          <p14:tracePt t="69929" x="3325813" y="4178300"/>
          <p14:tracePt t="69930" x="3300413" y="4178300"/>
          <p14:tracePt t="69932" x="3276600" y="4170363"/>
          <p14:tracePt t="69934" x="3252788" y="4170363"/>
          <p14:tracePt t="69936" x="3236913" y="4170363"/>
          <p14:tracePt t="69938" x="3213100" y="4162425"/>
          <p14:tracePt t="69940" x="3197225" y="4162425"/>
          <p14:tracePt t="69942" x="3181350" y="4162425"/>
          <p14:tracePt t="69945" x="3157538" y="4154488"/>
          <p14:tracePt t="69963" x="3014663" y="4138613"/>
          <p14:tracePt t="69964" x="2998788" y="4138613"/>
          <p14:tracePt t="69966" x="2982913" y="4138613"/>
          <p14:tracePt t="69968" x="2967038" y="4138613"/>
          <p14:tracePt t="69970" x="2957513" y="4130675"/>
          <p14:tracePt t="69972" x="2941638" y="4130675"/>
          <p14:tracePt t="69974" x="2925763" y="4130675"/>
          <p14:tracePt t="69976" x="2909888" y="4122738"/>
          <p14:tracePt t="69979" x="2894013" y="4122738"/>
          <p14:tracePt t="69980" x="2878138" y="4122738"/>
          <p14:tracePt t="69982" x="2862263" y="4122738"/>
          <p14:tracePt t="69984" x="2846388" y="4122738"/>
          <p14:tracePt t="69986" x="2830513" y="4122738"/>
          <p14:tracePt t="69988" x="2814638" y="4114800"/>
          <p14:tracePt t="69990" x="2798763" y="4114800"/>
          <p14:tracePt t="69992" x="2782888" y="4114800"/>
          <p14:tracePt t="69995" x="2759075" y="4106863"/>
          <p14:tracePt t="69996" x="2743200" y="4106863"/>
          <p14:tracePt t="69998" x="2727325" y="4106863"/>
          <p14:tracePt t="70000" x="2703513" y="4106863"/>
          <p14:tracePt t="70002" x="2687638" y="4098925"/>
          <p14:tracePt t="70004" x="2663825" y="4098925"/>
          <p14:tracePt t="70006" x="2647950" y="4098925"/>
          <p14:tracePt t="70008" x="2624138" y="4090988"/>
          <p14:tracePt t="70010" x="2606675" y="4090988"/>
          <p14:tracePt t="70013" x="2582863" y="4090988"/>
          <p14:tracePt t="70014" x="2566988" y="4083050"/>
          <p14:tracePt t="70016" x="2543175" y="4083050"/>
          <p14:tracePt t="70018" x="2527300" y="4083050"/>
          <p14:tracePt t="70020" x="2503488" y="4075113"/>
          <p14:tracePt t="70022" x="2487613" y="4075113"/>
          <p14:tracePt t="70024" x="2463800" y="4075113"/>
          <p14:tracePt t="70026" x="2439988" y="4075113"/>
          <p14:tracePt t="70029" x="2416175" y="4075113"/>
          <p14:tracePt t="70030" x="2392363" y="4075113"/>
          <p14:tracePt t="70032" x="2368550" y="4067175"/>
          <p14:tracePt t="70034" x="2352675" y="4067175"/>
          <p14:tracePt t="70036" x="2320925" y="4067175"/>
          <p14:tracePt t="70038" x="2297113" y="4067175"/>
          <p14:tracePt t="70040" x="2273300" y="4067175"/>
          <p14:tracePt t="70042" x="2247900" y="4067175"/>
          <p14:tracePt t="70046" x="2224088" y="4067175"/>
          <p14:tracePt t="70047" x="2200275" y="4067175"/>
          <p14:tracePt t="70049" x="2176463" y="4067175"/>
          <p14:tracePt t="70051" x="2152650" y="4059238"/>
          <p14:tracePt t="70053" x="2128838" y="4059238"/>
          <p14:tracePt t="70055" x="2105025" y="4059238"/>
          <p14:tracePt t="70057" x="2081213" y="4051300"/>
          <p14:tracePt t="70059" x="2057400" y="4051300"/>
          <p14:tracePt t="70061" x="2025650" y="4051300"/>
          <p14:tracePt t="70063" x="2001838" y="4051300"/>
          <p14:tracePt t="70065" x="1978025" y="4051300"/>
          <p14:tracePt t="70067" x="1954213" y="4043363"/>
          <p14:tracePt t="70069" x="1930400" y="4043363"/>
          <p14:tracePt t="70071" x="1905000" y="4043363"/>
          <p14:tracePt t="70073" x="1881188" y="4043363"/>
          <p14:tracePt t="70075" x="1857375" y="4035425"/>
          <p14:tracePt t="70077" x="1841500" y="4035425"/>
          <p14:tracePt t="70080" x="1817688" y="4035425"/>
          <p14:tracePt t="70081" x="1793875" y="4035425"/>
          <p14:tracePt t="70083" x="1770063" y="4027488"/>
          <p14:tracePt t="70085" x="1754188" y="4027488"/>
          <p14:tracePt t="70087" x="1730375" y="4027488"/>
          <p14:tracePt t="70089" x="1714500" y="4027488"/>
          <p14:tracePt t="70091" x="1690688" y="4027488"/>
          <p14:tracePt t="70093" x="1674813" y="4027488"/>
          <p14:tracePt t="70097" x="1651000" y="4027488"/>
          <p14:tracePt t="70098" x="1635125" y="4019550"/>
          <p14:tracePt t="70099" x="1619250" y="4019550"/>
          <p14:tracePt t="70101" x="1595438" y="4019550"/>
          <p14:tracePt t="70103" x="1579563" y="4019550"/>
          <p14:tracePt t="70105" x="1562100" y="4019550"/>
          <p14:tracePt t="70107" x="1538288" y="4011613"/>
          <p14:tracePt t="70109" x="1522413" y="4011613"/>
          <p14:tracePt t="70111" x="1506538" y="4011613"/>
          <p14:tracePt t="70113" x="1490663" y="4011613"/>
          <p14:tracePt t="70115" x="1474788" y="4011613"/>
          <p14:tracePt t="70117" x="1450975" y="4003675"/>
          <p14:tracePt t="70119" x="1435100" y="4003675"/>
          <p14:tracePt t="70121" x="1419225" y="4003675"/>
          <p14:tracePt t="70123" x="1403350" y="4003675"/>
          <p14:tracePt t="70125" x="1387475" y="4003675"/>
          <p14:tracePt t="70127" x="1371600" y="4003675"/>
          <p14:tracePt t="70130" x="1355725" y="3995738"/>
          <p14:tracePt t="70131" x="1339850" y="3995738"/>
          <p14:tracePt t="70133" x="1323975" y="3995738"/>
          <p14:tracePt t="70135" x="1308100" y="3995738"/>
          <p14:tracePt t="70137" x="1292225" y="3987800"/>
          <p14:tracePt t="70139" x="1276350" y="3987800"/>
          <p14:tracePt t="70141" x="1260475" y="3987800"/>
          <p14:tracePt t="70143" x="1244600" y="3987800"/>
          <p14:tracePt t="70148" x="1211263" y="3979863"/>
          <p14:tracePt t="70149" x="1195388" y="3979863"/>
          <p14:tracePt t="70151" x="1179513" y="3979863"/>
          <p14:tracePt t="70153" x="1163638" y="3979863"/>
          <p14:tracePt t="70155" x="1155700" y="3979863"/>
          <p14:tracePt t="70157" x="1139825" y="3979863"/>
          <p14:tracePt t="70159" x="1123950" y="3979863"/>
          <p14:tracePt t="70161" x="1108075" y="3979863"/>
          <p14:tracePt t="70164" x="1100138" y="3979863"/>
          <p14:tracePt t="70165" x="1084263" y="3979863"/>
          <p14:tracePt t="70166" x="1068388" y="3979863"/>
          <p14:tracePt t="70168" x="1060450" y="3979863"/>
          <p14:tracePt t="70170" x="1044575" y="3979863"/>
          <p14:tracePt t="70172" x="1036638" y="3971925"/>
          <p14:tracePt t="70174" x="1020763" y="3971925"/>
          <p14:tracePt t="70176" x="1012825" y="3971925"/>
          <p14:tracePt t="70179" x="996950" y="3971925"/>
          <p14:tracePt t="70180" x="989013" y="3971925"/>
          <p14:tracePt t="70182" x="973138" y="3971925"/>
          <p14:tracePt t="70184" x="965200" y="3971925"/>
          <p14:tracePt t="70186" x="957263" y="3971925"/>
          <p14:tracePt t="70188" x="949325" y="3971925"/>
          <p14:tracePt t="70190" x="941388" y="3971925"/>
          <p14:tracePt t="70192" x="933450" y="3971925"/>
          <p14:tracePt t="70198" x="917575" y="3971925"/>
          <p14:tracePt t="70200" x="909638" y="3971925"/>
          <p14:tracePt t="70201" x="901700" y="3971925"/>
          <p14:tracePt t="70203" x="893763" y="3971925"/>
          <p14:tracePt t="70207" x="885825" y="3971925"/>
          <p14:tracePt t="70214" x="877888" y="3971925"/>
          <p14:tracePt t="70216" x="868363" y="3971925"/>
          <p14:tracePt t="70225" x="868363" y="3979863"/>
          <p14:tracePt t="70231" x="860425" y="3979863"/>
          <p14:tracePt t="70321" x="852488" y="3979863"/>
          <p14:tracePt t="70329" x="844550" y="3987800"/>
          <p14:tracePt t="70337" x="836613" y="3987800"/>
          <p14:tracePt t="70349" x="828675" y="3987800"/>
          <p14:tracePt t="70355" x="828675" y="3995738"/>
          <p14:tracePt t="70367" x="820738" y="3995738"/>
          <p14:tracePt t="70385" x="812800" y="3995738"/>
          <p14:tracePt t="70389" x="812800" y="4003675"/>
          <p14:tracePt t="70399" x="804863" y="4003675"/>
          <p14:tracePt t="70407" x="796925" y="4003675"/>
          <p14:tracePt t="70411" x="796925" y="4011613"/>
          <p14:tracePt t="70417" x="788988" y="4011613"/>
          <p14:tracePt t="70425" x="781050" y="4011613"/>
          <p14:tracePt t="70433" x="773113" y="4019550"/>
          <p14:tracePt t="70443" x="765175" y="4019550"/>
          <p14:tracePt t="70453" x="757238" y="4019550"/>
          <p14:tracePt t="70660" x="749300" y="4019550"/>
          <p14:tracePt t="70964" x="749300" y="4027488"/>
          <p14:tracePt t="70979" x="741363" y="4035425"/>
          <p14:tracePt t="70984" x="741363" y="4043363"/>
          <p14:tracePt t="70988" x="733425" y="4051300"/>
          <p14:tracePt t="70991" x="733425" y="4059238"/>
          <p14:tracePt t="70998" x="725488" y="4067175"/>
          <p14:tracePt t="71001" x="725488" y="4075113"/>
          <p14:tracePt t="71005" x="717550" y="4083050"/>
          <p14:tracePt t="71009" x="717550" y="4090988"/>
          <p14:tracePt t="71015" x="709613" y="4098925"/>
          <p14:tracePt t="71017" x="709613" y="4106863"/>
          <p14:tracePt t="71019" x="701675" y="4106863"/>
          <p14:tracePt t="71021" x="701675" y="4114800"/>
          <p14:tracePt t="71025" x="693738" y="4122738"/>
          <p14:tracePt t="71027" x="693738" y="4130675"/>
          <p14:tracePt t="71032" x="685800" y="4138613"/>
          <p14:tracePt t="71035" x="677863" y="4146550"/>
          <p14:tracePt t="71040" x="677863" y="4154488"/>
          <p14:tracePt t="71041" x="669925" y="4154488"/>
          <p14:tracePt t="71043" x="669925" y="4162425"/>
          <p14:tracePt t="71050" x="661988" y="4178300"/>
          <p14:tracePt t="71052" x="654050" y="4178300"/>
          <p14:tracePt t="71053" x="654050" y="4186238"/>
          <p14:tracePt t="71055" x="646113" y="4186238"/>
          <p14:tracePt t="71057" x="646113" y="4194175"/>
          <p14:tracePt t="71062" x="638175" y="4202113"/>
          <p14:tracePt t="71065" x="630238" y="4202113"/>
          <p14:tracePt t="71068" x="630238" y="4210050"/>
          <p14:tracePt t="71069" x="622300" y="4210050"/>
          <p14:tracePt t="71071" x="622300" y="4217988"/>
          <p14:tracePt t="71075" x="614363" y="4217988"/>
          <p14:tracePt t="71077" x="614363" y="4225925"/>
          <p14:tracePt t="71081" x="606425" y="4225925"/>
          <p14:tracePt t="71085" x="598488" y="4233863"/>
          <p14:tracePt t="71089" x="598488" y="4241800"/>
          <p14:tracePt t="71091" x="590550" y="4241800"/>
          <p14:tracePt t="71098" x="582613" y="4241800"/>
          <p14:tracePt t="71101" x="582613" y="4249738"/>
          <p14:tracePt t="71105" x="574675" y="4249738"/>
          <p14:tracePt t="71109" x="574675" y="4257675"/>
          <p14:tracePt t="71115" x="566738" y="4257675"/>
          <p14:tracePt t="71125" x="558800" y="4257675"/>
          <p14:tracePt t="71131" x="558800" y="4265613"/>
          <p14:tracePt t="71155" x="550863" y="4265613"/>
          <p14:tracePt t="71187" x="550863" y="4273550"/>
          <p14:tracePt t="71207" x="542925" y="4281488"/>
          <p14:tracePt t="71227" x="542925" y="4291013"/>
          <p14:tracePt t="71243" x="542925" y="4298950"/>
          <p14:tracePt t="71251" x="542925" y="4306888"/>
          <p14:tracePt t="71257" x="534988" y="4306888"/>
          <p14:tracePt t="71259" x="534988" y="4314825"/>
          <p14:tracePt t="71265" x="534988" y="4322763"/>
          <p14:tracePt t="71267" x="534988" y="4330700"/>
          <p14:tracePt t="71271" x="534988" y="4338638"/>
          <p14:tracePt t="71275" x="534988" y="4346575"/>
          <p14:tracePt t="71283" x="534988" y="4354513"/>
          <p14:tracePt t="71284" x="534988" y="4362450"/>
          <p14:tracePt t="71285" x="534988" y="4370388"/>
          <p14:tracePt t="71289" x="534988" y="4378325"/>
          <p14:tracePt t="71293" x="534988" y="4386263"/>
          <p14:tracePt t="71299" x="534988" y="4402138"/>
          <p14:tracePt t="71301" x="534988" y="4410075"/>
          <p14:tracePt t="71305" x="534988" y="4418013"/>
          <p14:tracePt t="71307" x="534988" y="4425950"/>
          <p14:tracePt t="71309" x="534988" y="4433888"/>
          <p14:tracePt t="71315" x="527050" y="4441825"/>
          <p14:tracePt t="71316" x="527050" y="4449763"/>
          <p14:tracePt t="71319" x="527050" y="4457700"/>
          <p14:tracePt t="71321" x="527050" y="4465638"/>
          <p14:tracePt t="71323" x="527050" y="4473575"/>
          <p14:tracePt t="71327" x="527050" y="4481513"/>
          <p14:tracePt t="71332" x="517525" y="4497388"/>
          <p14:tracePt t="71333" x="517525" y="4505325"/>
          <p14:tracePt t="71337" x="517525" y="4513263"/>
          <p14:tracePt t="71339" x="517525" y="4521200"/>
          <p14:tracePt t="71341" x="517525" y="4529138"/>
          <p14:tracePt t="71349" x="509588" y="4552950"/>
          <p14:tracePt t="71353" x="509588" y="4560888"/>
          <p14:tracePt t="71355" x="509588" y="4568825"/>
          <p14:tracePt t="71357" x="509588" y="4576763"/>
          <p14:tracePt t="71359" x="509588" y="4584700"/>
          <p14:tracePt t="71366" x="501650" y="4600575"/>
          <p14:tracePt t="71367" x="501650" y="4608513"/>
          <p14:tracePt t="71371" x="501650" y="4616450"/>
          <p14:tracePt t="71373" x="501650" y="4624388"/>
          <p14:tracePt t="71377" x="501650" y="4633913"/>
          <p14:tracePt t="71382" x="493713" y="4641850"/>
          <p14:tracePt t="71385" x="493713" y="4649788"/>
          <p14:tracePt t="71389" x="493713" y="4657725"/>
          <p14:tracePt t="71393" x="493713" y="4665663"/>
          <p14:tracePt t="71399" x="493713" y="4673600"/>
          <p14:tracePt t="71403" x="493713" y="4681538"/>
          <p14:tracePt t="71407" x="493713" y="4689475"/>
          <p14:tracePt t="71409" x="485775" y="4689475"/>
          <p14:tracePt t="71415" x="485775" y="4697413"/>
          <p14:tracePt t="71419" x="485775" y="4705350"/>
          <p14:tracePt t="71428" x="485775" y="4713288"/>
          <p14:tracePt t="71448" x="485775" y="4721225"/>
          <p14:tracePt t="71501" x="485775" y="4729163"/>
          <p14:tracePt t="71509" x="493713" y="4729163"/>
          <p14:tracePt t="71519" x="493713" y="4737100"/>
          <p14:tracePt t="71535" x="493713" y="4745038"/>
          <p14:tracePt t="71548" x="501650" y="4745038"/>
          <p14:tracePt t="71551" x="501650" y="4752975"/>
          <p14:tracePt t="71567" x="501650" y="4760913"/>
          <p14:tracePt t="71585" x="509588" y="4760913"/>
          <p14:tracePt t="71601" x="509588" y="4768850"/>
          <p14:tracePt t="71623" x="517525" y="4768850"/>
          <p14:tracePt t="71625" x="517525" y="4776788"/>
          <p14:tracePt t="71643" x="527050" y="4776788"/>
          <p14:tracePt t="71648" x="527050" y="4784725"/>
          <p14:tracePt t="71662" x="534988" y="4784725"/>
          <p14:tracePt t="71669" x="534988" y="4792663"/>
          <p14:tracePt t="71673" x="542925" y="4792663"/>
          <p14:tracePt t="71682" x="550863" y="4792663"/>
          <p14:tracePt t="71683" x="550863" y="4800600"/>
          <p14:tracePt t="71689" x="558800" y="4800600"/>
          <p14:tracePt t="71698" x="566738" y="4800600"/>
          <p14:tracePt t="71701" x="566738" y="4808538"/>
          <p14:tracePt t="71705" x="574675" y="4808538"/>
          <p14:tracePt t="71717" x="582613" y="4808538"/>
          <p14:tracePt t="71753" x="582613" y="4816475"/>
          <p14:tracePt t="71756" x="590550" y="4816475"/>
          <p14:tracePt t="71780" x="598488" y="4816475"/>
          <p14:tracePt t="71789" x="606425" y="4816475"/>
          <p14:tracePt t="71798" x="614363" y="4816475"/>
          <p14:tracePt t="71799" x="614363" y="4808538"/>
          <p14:tracePt t="71801" x="622300" y="4808538"/>
          <p14:tracePt t="71807" x="630238" y="4808538"/>
          <p14:tracePt t="71815" x="638175" y="4808538"/>
          <p14:tracePt t="71823" x="646113" y="4808538"/>
          <p14:tracePt t="71835" x="654050" y="4808538"/>
          <p14:tracePt t="71848" x="661988" y="4808538"/>
          <p14:tracePt t="71855" x="669925" y="4808538"/>
          <p14:tracePt t="71865" x="677863" y="4808538"/>
          <p14:tracePt t="71875" x="685800" y="4808538"/>
          <p14:tracePt t="71889" x="693738" y="4800600"/>
          <p14:tracePt t="71915" x="701675" y="4800600"/>
          <p14:tracePt t="72411" x="693738" y="4800600"/>
          <p14:tracePt t="72437" x="693738" y="4792663"/>
          <p14:tracePt t="72467" x="693738" y="4784725"/>
          <p14:tracePt t="72481" x="693738" y="4776788"/>
          <p14:tracePt t="72491" x="693738" y="4768850"/>
          <p14:tracePt t="72499" x="693738" y="4760913"/>
          <p14:tracePt t="72509" x="693738" y="4752975"/>
          <p14:tracePt t="72519" x="693738" y="4745038"/>
          <p14:tracePt t="72532" x="693738" y="4737100"/>
          <p14:tracePt t="72543" x="693738" y="4729163"/>
          <p14:tracePt t="72553" x="693738" y="4721225"/>
          <p14:tracePt t="72565" x="693738" y="4713288"/>
          <p14:tracePt t="72582" x="693738" y="4705350"/>
          <p14:tracePt t="72605" x="693738" y="4697413"/>
          <p14:tracePt t="72631" x="693738" y="4689475"/>
          <p14:tracePt t="73766" x="701675" y="4689475"/>
          <p14:tracePt t="73773" x="709613" y="4689475"/>
          <p14:tracePt t="73777" x="717550" y="4689475"/>
          <p14:tracePt t="73782" x="733425" y="4689475"/>
          <p14:tracePt t="73784" x="741363" y="4697413"/>
          <p14:tracePt t="73785" x="749300" y="4697413"/>
          <p14:tracePt t="73789" x="757238" y="4697413"/>
          <p14:tracePt t="73791" x="765175" y="4697413"/>
          <p14:tracePt t="73793" x="773113" y="4697413"/>
          <p14:tracePt t="73798" x="788988" y="4697413"/>
          <p14:tracePt t="73800" x="796925" y="4697413"/>
          <p14:tracePt t="73801" x="804863" y="4705350"/>
          <p14:tracePt t="73803" x="812800" y="4705350"/>
          <p14:tracePt t="73805" x="820738" y="4705350"/>
          <p14:tracePt t="73807" x="828675" y="4705350"/>
          <p14:tracePt t="73809" x="836613" y="4705350"/>
          <p14:tracePt t="73812" x="844550" y="4705350"/>
          <p14:tracePt t="73815" x="860425" y="4705350"/>
          <p14:tracePt t="73816" x="868363" y="4705350"/>
          <p14:tracePt t="73818" x="877888" y="4705350"/>
          <p14:tracePt t="73819" x="893763" y="4705350"/>
          <p14:tracePt t="73821" x="901700" y="4705350"/>
          <p14:tracePt t="73823" x="917575" y="4705350"/>
          <p14:tracePt t="73825" x="933450" y="4705350"/>
          <p14:tracePt t="73827" x="941388" y="4705350"/>
          <p14:tracePt t="73832" x="965200" y="4705350"/>
          <p14:tracePt t="73834" x="981075" y="4713288"/>
          <p14:tracePt t="73835" x="989013" y="4713288"/>
          <p14:tracePt t="73837" x="1004888" y="4705350"/>
          <p14:tracePt t="73839" x="1020763" y="4705350"/>
          <p14:tracePt t="73841" x="1028700" y="4705350"/>
          <p14:tracePt t="73843" x="1044575" y="4705350"/>
          <p14:tracePt t="73850" x="1076325" y="4705350"/>
          <p14:tracePt t="73851" x="1092200" y="4705350"/>
          <p14:tracePt t="73853" x="1108075" y="4697413"/>
          <p14:tracePt t="73855" x="1116013" y="4697413"/>
          <p14:tracePt t="73857" x="1131888" y="4697413"/>
          <p14:tracePt t="73859" x="1139825" y="4689475"/>
          <p14:tracePt t="73864" x="1171575" y="4689475"/>
          <p14:tracePt t="73867" x="1195388" y="4689475"/>
          <p14:tracePt t="73869" x="1203325" y="4681538"/>
          <p14:tracePt t="73871" x="1220788" y="4681538"/>
          <p14:tracePt t="73873" x="1228725" y="4681538"/>
          <p14:tracePt t="73875" x="1244600" y="4673600"/>
          <p14:tracePt t="73877" x="1252538" y="4673600"/>
          <p14:tracePt t="73882" x="1276350" y="4665663"/>
          <p14:tracePt t="73885" x="1284288" y="4665663"/>
          <p14:tracePt t="73886" x="1300163" y="4657725"/>
          <p14:tracePt t="73887" x="1308100" y="4657725"/>
          <p14:tracePt t="73889" x="1323975" y="4657725"/>
          <p14:tracePt t="73891" x="1331913" y="4657725"/>
          <p14:tracePt t="73893" x="1347788" y="4649788"/>
          <p14:tracePt t="73898" x="1371600" y="4649788"/>
          <p14:tracePt t="73901" x="1403350" y="4641850"/>
          <p14:tracePt t="73903" x="1419225" y="4633913"/>
          <p14:tracePt t="73905" x="1427163" y="4633913"/>
          <p14:tracePt t="73907" x="1443038" y="4624388"/>
          <p14:tracePt t="73909" x="1458913" y="4624388"/>
          <p14:tracePt t="73914" x="1482725" y="4616450"/>
          <p14:tracePt t="73917" x="1490663" y="4616450"/>
          <p14:tracePt t="73918" x="1506538" y="4616450"/>
          <p14:tracePt t="73920" x="1514475" y="4608513"/>
          <p14:tracePt t="73921" x="1530350" y="4608513"/>
          <p14:tracePt t="73923" x="1538288" y="4608513"/>
          <p14:tracePt t="73925" x="1554163" y="4600575"/>
          <p14:tracePt t="73927" x="1562100" y="4600575"/>
          <p14:tracePt t="73931" x="1587500" y="4592638"/>
          <p14:tracePt t="73935" x="1595438" y="4592638"/>
          <p14:tracePt t="73936" x="1611313" y="4592638"/>
          <p14:tracePt t="73937" x="1619250" y="4584700"/>
          <p14:tracePt t="73939" x="1627188" y="4584700"/>
          <p14:tracePt t="73941" x="1635125" y="4584700"/>
          <p14:tracePt t="73943" x="1651000" y="4584700"/>
          <p14:tracePt t="73948" x="1666875" y="4576763"/>
          <p14:tracePt t="73951" x="1682750" y="4576763"/>
          <p14:tracePt t="73966" x="1730375" y="4560888"/>
          <p14:tracePt t="73968" x="1738313" y="4560888"/>
          <p14:tracePt t="73970" x="1746250" y="4552950"/>
          <p14:tracePt t="73971" x="1754188" y="4552950"/>
          <p14:tracePt t="73973" x="1762125" y="4552950"/>
          <p14:tracePt t="73975" x="1770063" y="4545013"/>
          <p14:tracePt t="73977" x="1778000" y="4545013"/>
          <p14:tracePt t="73982" x="1793875" y="4537075"/>
          <p14:tracePt t="73985" x="1801813" y="4537075"/>
          <p14:tracePt t="73986" x="1809750" y="4537075"/>
          <p14:tracePt t="73987" x="1817688" y="4529138"/>
          <p14:tracePt t="73989" x="1825625" y="4529138"/>
          <p14:tracePt t="73991" x="1833563" y="4521200"/>
          <p14:tracePt t="73998" x="1849438" y="4513263"/>
          <p14:tracePt t="74002" x="1865313" y="4513263"/>
          <p14:tracePt t="74003" x="1873250" y="4505325"/>
          <p14:tracePt t="74005" x="1881188" y="4505325"/>
          <p14:tracePt t="74007" x="1889125" y="4497388"/>
          <p14:tracePt t="74011" x="1897063" y="4497388"/>
          <p14:tracePt t="74013" x="1905000" y="4489450"/>
          <p14:tracePt t="74015" x="1912938" y="4489450"/>
          <p14:tracePt t="74017" x="1922463" y="4481513"/>
          <p14:tracePt t="74019" x="1930400" y="4481513"/>
          <p14:tracePt t="74021" x="1938338" y="4481513"/>
          <p14:tracePt t="74023" x="1946275" y="4473575"/>
          <p14:tracePt t="74025" x="1954213" y="4473575"/>
          <p14:tracePt t="74027" x="1970088" y="4465638"/>
          <p14:tracePt t="74030" x="1978025" y="4465638"/>
          <p14:tracePt t="74031" x="1985963" y="4465638"/>
          <p14:tracePt t="74033" x="1993900" y="4457700"/>
          <p14:tracePt t="74035" x="2001838" y="4457700"/>
          <p14:tracePt t="74037" x="2009775" y="4449763"/>
          <p14:tracePt t="74039" x="2017713" y="4449763"/>
          <p14:tracePt t="74041" x="2025650" y="4441825"/>
          <p14:tracePt t="74043" x="2033588" y="4441825"/>
          <p14:tracePt t="74046" x="2041525" y="4433888"/>
          <p14:tracePt t="74048" x="2057400" y="4433888"/>
          <p14:tracePt t="74049" x="2065338" y="4433888"/>
          <p14:tracePt t="74051" x="2073275" y="4425950"/>
          <p14:tracePt t="74053" x="2081213" y="4425950"/>
          <p14:tracePt t="74055" x="2089150" y="4425950"/>
          <p14:tracePt t="74057" x="2097088" y="4418013"/>
          <p14:tracePt t="74059" x="2105025" y="4418013"/>
          <p14:tracePt t="74061" x="2112963" y="4418013"/>
          <p14:tracePt t="74064" x="2120900" y="4418013"/>
          <p14:tracePt t="74065" x="2136775" y="4418013"/>
          <p14:tracePt t="74066" x="2144713" y="4410075"/>
          <p14:tracePt t="74068" x="2152650" y="4410075"/>
          <p14:tracePt t="74070" x="2160588" y="4410075"/>
          <p14:tracePt t="74072" x="2168525" y="4410075"/>
          <p14:tracePt t="74074" x="2176463" y="4402138"/>
          <p14:tracePt t="74076" x="2184400" y="4402138"/>
          <p14:tracePt t="74079" x="2192338" y="4402138"/>
          <p14:tracePt t="74080" x="2200275" y="4402138"/>
          <p14:tracePt t="74084" x="2208213" y="4402138"/>
          <p14:tracePt t="74086" x="2216150" y="4402138"/>
          <p14:tracePt t="74088" x="2224088" y="4394200"/>
          <p14:tracePt t="74090" x="2232025" y="4394200"/>
          <p14:tracePt t="74092" x="2239963" y="4394200"/>
          <p14:tracePt t="74095" x="2247900" y="4394200"/>
          <p14:tracePt t="74098" x="2255838" y="4394200"/>
          <p14:tracePt t="74100" x="2265363" y="4386263"/>
          <p14:tracePt t="74102" x="2273300" y="4386263"/>
          <p14:tracePt t="74104" x="2281238" y="4386263"/>
          <p14:tracePt t="74108" x="2289175" y="4394200"/>
          <p14:tracePt t="74110" x="2297113" y="4394200"/>
          <p14:tracePt t="74112" x="2305050" y="4394200"/>
          <p14:tracePt t="74116" x="2312988" y="4394200"/>
          <p14:tracePt t="74118" x="2320925" y="4394200"/>
          <p14:tracePt t="74120" x="2328863" y="4394200"/>
          <p14:tracePt t="74125" x="2336800" y="4394200"/>
          <p14:tracePt t="74127" x="2344738" y="4394200"/>
          <p14:tracePt t="74130" x="2352675" y="4394200"/>
          <p14:tracePt t="74133" x="2360613" y="4402138"/>
          <p14:tracePt t="74135" x="2368550" y="4402138"/>
          <p14:tracePt t="74139" x="2376488" y="4402138"/>
          <p14:tracePt t="74141" x="2384425" y="4402138"/>
          <p14:tracePt t="74147" x="2392363" y="4402138"/>
          <p14:tracePt t="74149" x="2400300" y="4402138"/>
          <p14:tracePt t="74155" x="2408238" y="4402138"/>
          <p14:tracePt t="74159" x="2416175" y="4402138"/>
          <p14:tracePt t="74165" x="2424113" y="4402138"/>
          <p14:tracePt t="74167" x="2424113" y="4410075"/>
          <p14:tracePt t="74171" x="2432050" y="4410075"/>
          <p14:tracePt t="74177" x="2439988" y="4410075"/>
          <p14:tracePt t="74187" x="2447925" y="4410075"/>
          <p14:tracePt t="74205" x="2447925" y="4418013"/>
          <p14:tracePt t="74219" x="2455863" y="4418013"/>
          <p14:tracePt t="74245" x="2455863" y="4425950"/>
          <p14:tracePt t="74249" x="2463800" y="4425950"/>
          <p14:tracePt t="74265" x="2463800" y="4433888"/>
          <p14:tracePt t="74267" x="2471738" y="4433888"/>
          <p14:tracePt t="74289" x="2479675" y="4441825"/>
          <p14:tracePt t="74590" x="2479675" y="4449763"/>
          <p14:tracePt t="74594" x="2471738" y="4449763"/>
          <p14:tracePt t="74600" x="2455863" y="4457700"/>
          <p14:tracePt t="74603" x="2447925" y="4465638"/>
          <p14:tracePt t="74605" x="2439988" y="4465638"/>
          <p14:tracePt t="74607" x="2432050" y="4473575"/>
          <p14:tracePt t="74609" x="2424113" y="4473575"/>
          <p14:tracePt t="74612" x="2424113" y="4481513"/>
          <p14:tracePt t="74615" x="2408238" y="4489450"/>
          <p14:tracePt t="74617" x="2400300" y="4489450"/>
          <p14:tracePt t="74619" x="2392363" y="4489450"/>
          <p14:tracePt t="74621" x="2384425" y="4497388"/>
          <p14:tracePt t="74623" x="2368550" y="4497388"/>
          <p14:tracePt t="74625" x="2360613" y="4505325"/>
          <p14:tracePt t="74627" x="2344738" y="4513263"/>
          <p14:tracePt t="74632" x="2328863" y="4521200"/>
          <p14:tracePt t="74633" x="2312988" y="4521200"/>
          <p14:tracePt t="74635" x="2297113" y="4529138"/>
          <p14:tracePt t="74637" x="2289175" y="4529138"/>
          <p14:tracePt t="74639" x="2273300" y="4537075"/>
          <p14:tracePt t="74641" x="2255838" y="4537075"/>
          <p14:tracePt t="74643" x="2247900" y="4545013"/>
          <p14:tracePt t="74647" x="2232025" y="4545013"/>
          <p14:tracePt t="74649" x="2200275" y="4552950"/>
          <p14:tracePt t="74651" x="2192338" y="4560888"/>
          <p14:tracePt t="74653" x="2176463" y="4560888"/>
          <p14:tracePt t="74655" x="2160588" y="4568825"/>
          <p14:tracePt t="74657" x="2144713" y="4568825"/>
          <p14:tracePt t="74659" x="2128838" y="4576763"/>
          <p14:tracePt t="74661" x="2112963" y="4576763"/>
          <p14:tracePt t="74664" x="2097088" y="4584700"/>
          <p14:tracePt t="74665" x="2081213" y="4592638"/>
          <p14:tracePt t="74667" x="2065338" y="4592638"/>
          <p14:tracePt t="74669" x="2049463" y="4600575"/>
          <p14:tracePt t="74671" x="2033588" y="4600575"/>
          <p14:tracePt t="74673" x="2017713" y="4608513"/>
          <p14:tracePt t="74675" x="2001838" y="4608513"/>
          <p14:tracePt t="74677" x="1985963" y="4616450"/>
          <p14:tracePt t="74680" x="1970088" y="4624388"/>
          <p14:tracePt t="74681" x="1954213" y="4624388"/>
          <p14:tracePt t="74683" x="1938338" y="4624388"/>
          <p14:tracePt t="74685" x="1922463" y="4633913"/>
          <p14:tracePt t="74687" x="1905000" y="4633913"/>
          <p14:tracePt t="74689" x="1889125" y="4641850"/>
          <p14:tracePt t="74691" x="1881188" y="4641850"/>
          <p14:tracePt t="74693" x="1865313" y="4641850"/>
          <p14:tracePt t="74697" x="1849438" y="4649788"/>
          <p14:tracePt t="74700" x="1825625" y="4649788"/>
          <p14:tracePt t="74701" x="1817688" y="4649788"/>
          <p14:tracePt t="74703" x="1809750" y="4657725"/>
          <p14:tracePt t="74705" x="1793875" y="4657725"/>
          <p14:tracePt t="74707" x="1785938" y="4657725"/>
          <p14:tracePt t="74709" x="1778000" y="4657725"/>
          <p14:tracePt t="74713" x="1754188" y="4665663"/>
          <p14:tracePt t="74715" x="1746250" y="4665663"/>
          <p14:tracePt t="74717" x="1738313" y="4665663"/>
          <p14:tracePt t="74719" x="1730375" y="4665663"/>
          <p14:tracePt t="74721" x="1722438" y="4673600"/>
          <p14:tracePt t="74723" x="1714500" y="4673600"/>
          <p14:tracePt t="74725" x="1706563" y="4673600"/>
          <p14:tracePt t="74727" x="1698625" y="4673600"/>
          <p14:tracePt t="74730" x="1690688" y="4681538"/>
          <p14:tracePt t="74732" x="1682750" y="4681538"/>
          <p14:tracePt t="74733" x="1674813" y="4681538"/>
          <p14:tracePt t="74735" x="1666875" y="4681538"/>
          <p14:tracePt t="74737" x="1658938" y="4681538"/>
          <p14:tracePt t="74739" x="1651000" y="4689475"/>
          <p14:tracePt t="74743" x="1643063" y="4689475"/>
          <p14:tracePt t="74746" x="1635125" y="4689475"/>
          <p14:tracePt t="74749" x="1627188" y="4697413"/>
          <p14:tracePt t="74751" x="1619250" y="4697413"/>
          <p14:tracePt t="74753" x="1611313" y="4697413"/>
          <p14:tracePt t="74755" x="1603375" y="4697413"/>
          <p14:tracePt t="74757" x="1603375" y="4705350"/>
          <p14:tracePt t="74759" x="1595438" y="4705350"/>
          <p14:tracePt t="74764" x="1579563" y="4705350"/>
          <p14:tracePt t="74765" x="1571625" y="4705350"/>
          <p14:tracePt t="74767" x="1571625" y="4713288"/>
          <p14:tracePt t="74769" x="1562100" y="4713288"/>
          <p14:tracePt t="74771" x="1554163" y="4713288"/>
          <p14:tracePt t="74773" x="1546225" y="4713288"/>
          <p14:tracePt t="74775" x="1538288" y="4713288"/>
          <p14:tracePt t="74777" x="1530350" y="4721225"/>
          <p14:tracePt t="74780" x="1522413" y="4721225"/>
          <p14:tracePt t="74782" x="1514475" y="4721225"/>
          <p14:tracePt t="74783" x="1506538" y="4721225"/>
          <p14:tracePt t="74785" x="1498600" y="4721225"/>
          <p14:tracePt t="74787" x="1490663" y="4729163"/>
          <p14:tracePt t="74789" x="1482725" y="4729163"/>
          <p14:tracePt t="74791" x="1474788" y="4729163"/>
          <p14:tracePt t="74793" x="1458913" y="4729163"/>
          <p14:tracePt t="74797" x="1450975" y="4729163"/>
          <p14:tracePt t="74798" x="1443038" y="4737100"/>
          <p14:tracePt t="74799" x="1435100" y="4737100"/>
          <p14:tracePt t="74801" x="1427163" y="4737100"/>
          <p14:tracePt t="74803" x="1419225" y="4737100"/>
          <p14:tracePt t="74805" x="1411288" y="4737100"/>
          <p14:tracePt t="74807" x="1395413" y="4737100"/>
          <p14:tracePt t="74809" x="1387475" y="4737100"/>
          <p14:tracePt t="74814" x="1371600" y="4737100"/>
          <p14:tracePt t="74815" x="1355725" y="4745038"/>
          <p14:tracePt t="74817" x="1347788" y="4745038"/>
          <p14:tracePt t="74819" x="1339850" y="4745038"/>
          <p14:tracePt t="74821" x="1331913" y="4745038"/>
          <p14:tracePt t="74823" x="1323975" y="4745038"/>
          <p14:tracePt t="74825" x="1316038" y="4745038"/>
          <p14:tracePt t="74827" x="1300163" y="4745038"/>
          <p14:tracePt t="74830" x="1292225" y="4745038"/>
          <p14:tracePt t="74831" x="1284288" y="4745038"/>
          <p14:tracePt t="74833" x="1276350" y="4745038"/>
          <p14:tracePt t="74835" x="1268413" y="4752975"/>
          <p14:tracePt t="74837" x="1260475" y="4752975"/>
          <p14:tracePt t="74839" x="1252538" y="4752975"/>
          <p14:tracePt t="74841" x="1244600" y="4752975"/>
          <p14:tracePt t="74847" x="1228725" y="4752975"/>
          <p14:tracePt t="74849" x="1220788" y="4752975"/>
          <p14:tracePt t="74853" x="1211263" y="4752975"/>
          <p14:tracePt t="74855" x="1203325" y="4752975"/>
          <p14:tracePt t="74857" x="1203325" y="4760913"/>
          <p14:tracePt t="74859" x="1195388" y="4760913"/>
          <p14:tracePt t="74861" x="1187450" y="4760913"/>
          <p14:tracePt t="74865" x="1179513" y="4760913"/>
          <p14:tracePt t="74869" x="1171575" y="4760913"/>
          <p14:tracePt t="74873" x="1163638" y="4760913"/>
          <p14:tracePt t="74880" x="1155700" y="4760913"/>
          <p14:tracePt t="74881" x="1155700" y="4768850"/>
          <p14:tracePt t="74883" x="1147763" y="4768850"/>
          <p14:tracePt t="74889" x="1139825" y="4768850"/>
          <p14:tracePt t="74897" x="1131888" y="4768850"/>
          <p14:tracePt t="74901" x="1123950" y="4768850"/>
          <p14:tracePt t="74903" x="1123950" y="4776788"/>
          <p14:tracePt t="74907" x="1116013" y="4776788"/>
          <p14:tracePt t="74911" x="1108075" y="4776788"/>
          <p14:tracePt t="74915" x="1100138" y="4784725"/>
          <p14:tracePt t="74919" x="1092200" y="4784725"/>
          <p14:tracePt t="74923" x="1084263" y="4784725"/>
          <p14:tracePt t="74925" x="1076325" y="4784725"/>
          <p14:tracePt t="74927" x="1076325" y="4792663"/>
          <p14:tracePt t="74930" x="1068388" y="4792663"/>
          <p14:tracePt t="74933" x="1060450" y="4792663"/>
          <p14:tracePt t="74935" x="1052513" y="4792663"/>
          <p14:tracePt t="74948" x="1028700" y="4800600"/>
          <p14:tracePt t="74949" x="1020763" y="4808538"/>
          <p14:tracePt t="74951" x="1012825" y="4808538"/>
          <p14:tracePt t="74955" x="1004888" y="4808538"/>
          <p14:tracePt t="74957" x="996950" y="4808538"/>
          <p14:tracePt t="74959" x="989013" y="4816475"/>
          <p14:tracePt t="74963" x="981075" y="4816475"/>
          <p14:tracePt t="74965" x="973138" y="4816475"/>
          <p14:tracePt t="74967" x="965200" y="4816475"/>
          <p14:tracePt t="74969" x="957263" y="4824413"/>
          <p14:tracePt t="74973" x="949325" y="4824413"/>
          <p14:tracePt t="74975" x="941388" y="4824413"/>
          <p14:tracePt t="74977" x="941388" y="4832350"/>
          <p14:tracePt t="74980" x="933450" y="4832350"/>
          <p14:tracePt t="74981" x="925513" y="4832350"/>
          <p14:tracePt t="74985" x="917575" y="4832350"/>
          <p14:tracePt t="74987" x="909638" y="4840288"/>
          <p14:tracePt t="74991" x="901700" y="4840288"/>
          <p14:tracePt t="74996" x="893763" y="4840288"/>
          <p14:tracePt t="74999" x="893763" y="4848225"/>
          <p14:tracePt t="75001" x="885825" y="4848225"/>
          <p14:tracePt t="75007" x="877888" y="4848225"/>
          <p14:tracePt t="75015" x="868363" y="4856163"/>
          <p14:tracePt t="75027" x="860425" y="4856163"/>
          <p14:tracePt t="75142" x="860425" y="4864100"/>
          <p14:tracePt t="75169" x="852488" y="4864100"/>
          <p14:tracePt t="75357" x="852488" y="4872038"/>
          <p14:tracePt t="75360" x="844550" y="4872038"/>
          <p14:tracePt t="75373" x="836613" y="4872038"/>
          <p14:tracePt t="75382" x="828675" y="4872038"/>
          <p14:tracePt t="75391" x="820738" y="4872038"/>
          <p14:tracePt t="75401" x="812800" y="4872038"/>
          <p14:tracePt t="75421" x="804863" y="4872038"/>
          <p14:tracePt t="75444" x="796925" y="4872038"/>
          <p14:tracePt t="75464" x="788988" y="4872038"/>
          <p14:tracePt t="75469" x="788988" y="4879975"/>
          <p14:tracePt t="75477" x="781050" y="4879975"/>
          <p14:tracePt t="75485" x="773113" y="4879975"/>
          <p14:tracePt t="75493" x="765175" y="4879975"/>
          <p14:tracePt t="75501" x="757238" y="4879975"/>
          <p14:tracePt t="75514" x="749300" y="4879975"/>
          <p14:tracePt t="76146" x="749300" y="4872038"/>
          <p14:tracePt t="76150" x="757238" y="4872038"/>
          <p14:tracePt t="76154" x="757238" y="4864100"/>
          <p14:tracePt t="76155" x="765175" y="4864100"/>
          <p14:tracePt t="76159" x="773113" y="4856163"/>
          <p14:tracePt t="76165" x="781050" y="4856163"/>
          <p14:tracePt t="76167" x="788988" y="4848225"/>
          <p14:tracePt t="76171" x="796925" y="4848225"/>
          <p14:tracePt t="76173" x="804863" y="4840288"/>
          <p14:tracePt t="76177" x="812800" y="4840288"/>
          <p14:tracePt t="76182" x="828675" y="4832350"/>
          <p14:tracePt t="76186" x="836613" y="4824413"/>
          <p14:tracePt t="76187" x="844550" y="4824413"/>
          <p14:tracePt t="76189" x="852488" y="4824413"/>
          <p14:tracePt t="76192" x="860425" y="4816475"/>
          <p14:tracePt t="76193" x="868363" y="4816475"/>
          <p14:tracePt t="76199" x="885825" y="4816475"/>
          <p14:tracePt t="76204" x="909638" y="4808538"/>
          <p14:tracePt t="76206" x="925513" y="4808538"/>
          <p14:tracePt t="76207" x="933450" y="4800600"/>
          <p14:tracePt t="76209" x="941388" y="4800600"/>
          <p14:tracePt t="76216" x="973138" y="4800600"/>
          <p14:tracePt t="76218" x="981075" y="4792663"/>
          <p14:tracePt t="76219" x="989013" y="4792663"/>
          <p14:tracePt t="76221" x="996950" y="4792663"/>
          <p14:tracePt t="76223" x="1012825" y="4792663"/>
          <p14:tracePt t="76225" x="1020763" y="4792663"/>
          <p14:tracePt t="76227" x="1028700" y="4792663"/>
          <p14:tracePt t="76230" x="1044575" y="4784725"/>
          <p14:tracePt t="76231" x="1052513" y="4784725"/>
          <p14:tracePt t="76233" x="1060450" y="4784725"/>
          <p14:tracePt t="76235" x="1068388" y="4784725"/>
          <p14:tracePt t="76237" x="1084263" y="4784725"/>
          <p14:tracePt t="76239" x="1092200" y="4784725"/>
          <p14:tracePt t="76241" x="1100138" y="4784725"/>
          <p14:tracePt t="76243" x="1108075" y="4784725"/>
          <p14:tracePt t="76246" x="1123950" y="4784725"/>
          <p14:tracePt t="76247" x="1131888" y="4784725"/>
          <p14:tracePt t="76249" x="1139825" y="4784725"/>
          <p14:tracePt t="76251" x="1147763" y="4784725"/>
          <p14:tracePt t="76253" x="1155700" y="4784725"/>
          <p14:tracePt t="76255" x="1171575" y="4776788"/>
          <p14:tracePt t="76257" x="1179513" y="4776788"/>
          <p14:tracePt t="76259" x="1187450" y="4776788"/>
          <p14:tracePt t="76261" x="1195388" y="4776788"/>
          <p14:tracePt t="76263" x="1203325" y="4776788"/>
          <p14:tracePt t="76265" x="1211263" y="4776788"/>
          <p14:tracePt t="76267" x="1228725" y="4776788"/>
          <p14:tracePt t="76269" x="1236663" y="4768850"/>
          <p14:tracePt t="76271" x="1244600" y="4768850"/>
          <p14:tracePt t="76273" x="1252538" y="4768850"/>
          <p14:tracePt t="76275" x="1260475" y="4768850"/>
          <p14:tracePt t="76277" x="1276350" y="4768850"/>
          <p14:tracePt t="76279" x="1284288" y="4768850"/>
          <p14:tracePt t="76281" x="1292225" y="4768850"/>
          <p14:tracePt t="76283" x="1308100" y="4760913"/>
          <p14:tracePt t="76285" x="1316038" y="4760913"/>
          <p14:tracePt t="76287" x="1323975" y="4760913"/>
          <p14:tracePt t="76289" x="1339850" y="4760913"/>
          <p14:tracePt t="76291" x="1347788" y="4760913"/>
          <p14:tracePt t="76293" x="1355725" y="4760913"/>
          <p14:tracePt t="76297" x="1379538" y="4760913"/>
          <p14:tracePt t="76299" x="1395413" y="4760913"/>
          <p14:tracePt t="76301" x="1403350" y="4760913"/>
          <p14:tracePt t="76303" x="1411288" y="4760913"/>
          <p14:tracePt t="76305" x="1427163" y="4752975"/>
          <p14:tracePt t="76307" x="1443038" y="4752975"/>
          <p14:tracePt t="76309" x="1450975" y="4752975"/>
          <p14:tracePt t="76311" x="1466850" y="4752975"/>
          <p14:tracePt t="76313" x="1474788" y="4752975"/>
          <p14:tracePt t="76315" x="1490663" y="4752975"/>
          <p14:tracePt t="76317" x="1498600" y="4752975"/>
          <p14:tracePt t="76319" x="1514475" y="4752975"/>
          <p14:tracePt t="76321" x="1522413" y="4752975"/>
          <p14:tracePt t="76323" x="1538288" y="4752975"/>
          <p14:tracePt t="76325" x="1546225" y="4752975"/>
          <p14:tracePt t="76327" x="1554163" y="4745038"/>
          <p14:tracePt t="76329" x="1571625" y="4745038"/>
          <p14:tracePt t="76331" x="1579563" y="4745038"/>
          <p14:tracePt t="76333" x="1587500" y="4745038"/>
          <p14:tracePt t="76335" x="1595438" y="4745038"/>
          <p14:tracePt t="76337" x="1611313" y="4745038"/>
          <p14:tracePt t="76339" x="1619250" y="4745038"/>
          <p14:tracePt t="76341" x="1627188" y="4745038"/>
          <p14:tracePt t="76343" x="1643063" y="4745038"/>
          <p14:tracePt t="76347" x="1658938" y="4745038"/>
          <p14:tracePt t="76349" x="1674813" y="4745038"/>
          <p14:tracePt t="76351" x="1682750" y="4745038"/>
          <p14:tracePt t="76353" x="1690688" y="4745038"/>
          <p14:tracePt t="76355" x="1706563" y="4737100"/>
          <p14:tracePt t="76357" x="1714500" y="4737100"/>
          <p14:tracePt t="76359" x="1722438" y="4737100"/>
          <p14:tracePt t="76361" x="1730375" y="4737100"/>
          <p14:tracePt t="76364" x="1738313" y="4737100"/>
          <p14:tracePt t="76365" x="1754188" y="4737100"/>
          <p14:tracePt t="76367" x="1762125" y="4737100"/>
          <p14:tracePt t="76369" x="1770063" y="4737100"/>
          <p14:tracePt t="76371" x="1778000" y="4737100"/>
          <p14:tracePt t="76373" x="1785938" y="4737100"/>
          <p14:tracePt t="76375" x="1793875" y="4737100"/>
          <p14:tracePt t="76377" x="1801813" y="4737100"/>
          <p14:tracePt t="76380" x="1809750" y="4737100"/>
          <p14:tracePt t="76383" x="1817688" y="4737100"/>
          <p14:tracePt t="76385" x="1825625" y="4737100"/>
          <p14:tracePt t="76387" x="1833563" y="4737100"/>
          <p14:tracePt t="76389" x="1841500" y="4737100"/>
          <p14:tracePt t="76393" x="1849438" y="4737100"/>
          <p14:tracePt t="76396" x="1857375" y="4737100"/>
          <p14:tracePt t="76399" x="1865313" y="4729163"/>
          <p14:tracePt t="76401" x="1873250" y="4729163"/>
          <p14:tracePt t="76405" x="1881188" y="4729163"/>
          <p14:tracePt t="76409" x="1889125" y="4729163"/>
          <p14:tracePt t="76414" x="1897063" y="4729163"/>
          <p14:tracePt t="76419" x="1905000" y="4729163"/>
          <p14:tracePt t="76427" x="1912938" y="4729163"/>
          <p14:tracePt t="76435" x="1922463" y="4729163"/>
          <p14:tracePt t="76455" x="1930400" y="4729163"/>
          <p14:tracePt t="76475" x="1938338" y="4729163"/>
          <p14:tracePt t="76486" x="1946275" y="4729163"/>
          <p14:tracePt t="76497" x="1954213" y="4729163"/>
          <p14:tracePt t="76502" x="1962150" y="4729163"/>
          <p14:tracePt t="76508" x="1970088" y="4737100"/>
          <p14:tracePt t="76513" x="1978025" y="4737100"/>
          <p14:tracePt t="76516" x="1985963" y="4737100"/>
          <p14:tracePt t="76520" x="1993900" y="4737100"/>
          <p14:tracePt t="76525" x="2001838" y="4737100"/>
          <p14:tracePt t="76527" x="2001838" y="4745038"/>
          <p14:tracePt t="76531" x="2017713" y="4745038"/>
          <p14:tracePt t="76535" x="2025650" y="4745038"/>
          <p14:tracePt t="76539" x="2033588" y="4745038"/>
          <p14:tracePt t="76541" x="2033588" y="4752975"/>
          <p14:tracePt t="76543" x="2041525" y="4752975"/>
          <p14:tracePt t="76547" x="2049463" y="4752975"/>
          <p14:tracePt t="76549" x="2057400" y="4752975"/>
          <p14:tracePt t="76553" x="2065338" y="4752975"/>
          <p14:tracePt t="76555" x="2065338" y="4760913"/>
          <p14:tracePt t="76557" x="2073275" y="4760913"/>
          <p14:tracePt t="76561" x="2081213" y="4760913"/>
          <p14:tracePt t="76567" x="2089150" y="4760913"/>
          <p14:tracePt t="76571" x="2089150" y="4768850"/>
          <p14:tracePt t="76573" x="2097088" y="4768850"/>
          <p14:tracePt t="76583" x="2105025" y="4768850"/>
          <p14:tracePt t="76603" x="2112963" y="4768850"/>
          <p14:tracePt t="76607" x="2112963" y="4776788"/>
          <p14:tracePt t="76618" x="2120900" y="4776788"/>
          <p14:tracePt t="76627" x="2128838" y="4776788"/>
          <p14:tracePt t="76633" x="2128838" y="4784725"/>
          <p14:tracePt t="76635" x="2136775" y="4784725"/>
          <p14:tracePt t="76643" x="2144713" y="4784725"/>
          <p14:tracePt t="76647" x="2144713" y="4792663"/>
          <p14:tracePt t="76649" x="2152650" y="4792663"/>
          <p14:tracePt t="76657" x="2160588" y="4792663"/>
          <p14:tracePt t="76664" x="2168525" y="4800600"/>
          <p14:tracePt t="76669" x="2176463" y="4800600"/>
          <p14:tracePt t="76675" x="2184400" y="4800600"/>
          <p14:tracePt t="76677" x="2184400" y="4808538"/>
          <p14:tracePt t="76681" x="2192338" y="4808538"/>
          <p14:tracePt t="76687" x="2200275" y="4808538"/>
          <p14:tracePt t="76689" x="2200275" y="4816475"/>
          <p14:tracePt t="76693" x="2208213" y="4816475"/>
          <p14:tracePt t="76697" x="2216150" y="4816475"/>
          <p14:tracePt t="76701" x="2224088" y="4824413"/>
          <p14:tracePt t="76707" x="2232025" y="4824413"/>
          <p14:tracePt t="76711" x="2239963" y="4824413"/>
          <p14:tracePt t="76713" x="2239963" y="4832350"/>
          <p14:tracePt t="76717" x="2247900" y="4832350"/>
          <p14:tracePt t="76723" x="2255838" y="4832350"/>
          <p14:tracePt t="76731" x="2265363" y="4840288"/>
          <p14:tracePt t="76735" x="2273300" y="4840288"/>
          <p14:tracePt t="76741" x="2281238" y="4840288"/>
          <p14:tracePt t="76747" x="2289175" y="4840288"/>
          <p14:tracePt t="76753" x="2289175" y="4848225"/>
          <p14:tracePt t="76755" x="2297113" y="4848225"/>
          <p14:tracePt t="76761" x="2305050" y="4848225"/>
          <p14:tracePt t="76769" x="2312988" y="4848225"/>
          <p14:tracePt t="76777" x="2312988" y="4856163"/>
          <p14:tracePt t="76780" x="2320925" y="4856163"/>
          <p14:tracePt t="77389" x="2320925" y="4864100"/>
          <p14:tracePt t="77399" x="2312988" y="4872038"/>
          <p14:tracePt t="77401" x="2305050" y="4879975"/>
          <p14:tracePt t="77406" x="2297113" y="4879975"/>
          <p14:tracePt t="77408" x="2297113" y="4887913"/>
          <p14:tracePt t="77409" x="2289175" y="4887913"/>
          <p14:tracePt t="77416" x="2281238" y="4903788"/>
          <p14:tracePt t="77417" x="2273300" y="4903788"/>
          <p14:tracePt t="77419" x="2265363" y="4911725"/>
          <p14:tracePt t="77421" x="2255838" y="4919663"/>
          <p14:tracePt t="77423" x="2247900" y="4919663"/>
          <p14:tracePt t="77425" x="2247900" y="4927600"/>
          <p14:tracePt t="77427" x="2239963" y="4927600"/>
          <p14:tracePt t="77431" x="2224088" y="4943475"/>
          <p14:tracePt t="77434" x="2216150" y="4943475"/>
          <p14:tracePt t="77436" x="2208213" y="4951413"/>
          <p14:tracePt t="77437" x="2200275" y="4959350"/>
          <p14:tracePt t="77439" x="2192338" y="4967288"/>
          <p14:tracePt t="77441" x="2184400" y="4967288"/>
          <p14:tracePt t="77443" x="2176463" y="4976813"/>
          <p14:tracePt t="77449" x="2144713" y="4992688"/>
          <p14:tracePt t="77452" x="2136775" y="5000625"/>
          <p14:tracePt t="77454" x="2128838" y="5008563"/>
          <p14:tracePt t="77455" x="2120900" y="5016500"/>
          <p14:tracePt t="77457" x="2112963" y="5024438"/>
          <p14:tracePt t="77459" x="2097088" y="5024438"/>
          <p14:tracePt t="77461" x="2089150" y="5032375"/>
          <p14:tracePt t="77463" x="2081213" y="5040313"/>
          <p14:tracePt t="77465" x="2065338" y="5048250"/>
          <p14:tracePt t="77467" x="2057400" y="5056188"/>
          <p14:tracePt t="77469" x="2041525" y="5064125"/>
          <p14:tracePt t="77471" x="2025650" y="5072063"/>
          <p14:tracePt t="77473" x="2017713" y="5080000"/>
          <p14:tracePt t="77475" x="2001838" y="5087938"/>
          <p14:tracePt t="77477" x="1985963" y="5095875"/>
          <p14:tracePt t="77479" x="1978025" y="5103813"/>
          <p14:tracePt t="77481" x="1962150" y="5111750"/>
          <p14:tracePt t="77483" x="1946275" y="5119688"/>
          <p14:tracePt t="77485" x="1938338" y="5119688"/>
          <p14:tracePt t="77487" x="1922463" y="5127625"/>
          <p14:tracePt t="77489" x="1905000" y="5135563"/>
          <p14:tracePt t="77491" x="1889125" y="5143500"/>
          <p14:tracePt t="77493" x="1881188" y="5151438"/>
          <p14:tracePt t="77496" x="1865313" y="5151438"/>
          <p14:tracePt t="77497" x="1849438" y="5159375"/>
          <p14:tracePt t="77499" x="1841500" y="5167313"/>
          <p14:tracePt t="77501" x="1825625" y="5175250"/>
          <p14:tracePt t="77503" x="1817688" y="5183188"/>
          <p14:tracePt t="77505" x="1801813" y="5191125"/>
          <p14:tracePt t="77507" x="1785938" y="5199063"/>
          <p14:tracePt t="77509" x="1778000" y="5199063"/>
          <p14:tracePt t="77511" x="1762125" y="5207000"/>
          <p14:tracePt t="77513" x="1754188" y="5214938"/>
          <p14:tracePt t="77515" x="1738313" y="5222875"/>
          <p14:tracePt t="77517" x="1730375" y="5222875"/>
          <p14:tracePt t="77519" x="1714500" y="5230813"/>
          <p14:tracePt t="77521" x="1698625" y="5238750"/>
          <p14:tracePt t="77523" x="1690688" y="5246688"/>
          <p14:tracePt t="77525" x="1674813" y="5246688"/>
          <p14:tracePt t="77527" x="1666875" y="5254625"/>
          <p14:tracePt t="77529" x="1651000" y="5262563"/>
          <p14:tracePt t="77531" x="1643063" y="5270500"/>
          <p14:tracePt t="77533" x="1627188" y="5270500"/>
          <p14:tracePt t="77535" x="1619250" y="5278438"/>
          <p14:tracePt t="77537" x="1603375" y="5286375"/>
          <p14:tracePt t="77539" x="1595438" y="5286375"/>
          <p14:tracePt t="77541" x="1587500" y="5294313"/>
          <p14:tracePt t="77543" x="1571625" y="5294313"/>
          <p14:tracePt t="77546" x="1562100" y="5302250"/>
          <p14:tracePt t="77547" x="1554163" y="5302250"/>
          <p14:tracePt t="77549" x="1538288" y="5310188"/>
          <p14:tracePt t="77551" x="1530350" y="5310188"/>
          <p14:tracePt t="77553" x="1522413" y="5319713"/>
          <p14:tracePt t="77555" x="1514475" y="5319713"/>
          <p14:tracePt t="77557" x="1506538" y="5327650"/>
          <p14:tracePt t="77559" x="1498600" y="5327650"/>
          <p14:tracePt t="77561" x="1490663" y="5335588"/>
          <p14:tracePt t="77563" x="1474788" y="5335588"/>
          <p14:tracePt t="77565" x="1466850" y="5343525"/>
          <p14:tracePt t="77567" x="1458913" y="5343525"/>
          <p14:tracePt t="77569" x="1450975" y="5351463"/>
          <p14:tracePt t="77571" x="1443038" y="5351463"/>
          <p14:tracePt t="77573" x="1435100" y="5359400"/>
          <p14:tracePt t="77575" x="1427163" y="5359400"/>
          <p14:tracePt t="77577" x="1419225" y="5359400"/>
          <p14:tracePt t="77579" x="1411288" y="5367338"/>
          <p14:tracePt t="77581" x="1403350" y="5367338"/>
          <p14:tracePt t="77583" x="1395413" y="5367338"/>
          <p14:tracePt t="77585" x="1387475" y="5375275"/>
          <p14:tracePt t="77587" x="1379538" y="5375275"/>
          <p14:tracePt t="77589" x="1379538" y="5383213"/>
          <p14:tracePt t="77591" x="1371600" y="5383213"/>
          <p14:tracePt t="77593" x="1363663" y="5383213"/>
          <p14:tracePt t="77596" x="1355725" y="5391150"/>
          <p14:tracePt t="77598" x="1347788" y="5391150"/>
          <p14:tracePt t="77599" x="1339850" y="5391150"/>
          <p14:tracePt t="77601" x="1331913" y="5399088"/>
          <p14:tracePt t="77605" x="1323975" y="5399088"/>
          <p14:tracePt t="77607" x="1316038" y="5407025"/>
          <p14:tracePt t="77609" x="1308100" y="5407025"/>
          <p14:tracePt t="77611" x="1300163" y="5407025"/>
          <p14:tracePt t="77613" x="1300163" y="5414963"/>
          <p14:tracePt t="77615" x="1292225" y="5414963"/>
          <p14:tracePt t="77617" x="1284288" y="5414963"/>
          <p14:tracePt t="77619" x="1276350" y="5422900"/>
          <p14:tracePt t="77621" x="1268413" y="5422900"/>
          <p14:tracePt t="77625" x="1260475" y="5430838"/>
          <p14:tracePt t="77627" x="1252538" y="5430838"/>
          <p14:tracePt t="77629" x="1244600" y="5430838"/>
          <p14:tracePt t="77631" x="1236663" y="5438775"/>
          <p14:tracePt t="77633" x="1228725" y="5438775"/>
          <p14:tracePt t="77635" x="1220788" y="5446713"/>
          <p14:tracePt t="77637" x="1211263" y="5446713"/>
          <p14:tracePt t="77639" x="1203325" y="5454650"/>
          <p14:tracePt t="77641" x="1195388" y="5454650"/>
          <p14:tracePt t="77646" x="1187450" y="5462588"/>
          <p14:tracePt t="77648" x="1179513" y="5462588"/>
          <p14:tracePt t="77649" x="1171575" y="5470525"/>
          <p14:tracePt t="77651" x="1163638" y="5470525"/>
          <p14:tracePt t="77653" x="1155700" y="5470525"/>
          <p14:tracePt t="77655" x="1147763" y="5478463"/>
          <p14:tracePt t="77657" x="1139825" y="5478463"/>
          <p14:tracePt t="77659" x="1131888" y="5486400"/>
          <p14:tracePt t="77661" x="1123950" y="5486400"/>
          <p14:tracePt t="77663" x="1116013" y="5494338"/>
          <p14:tracePt t="77666" x="1108075" y="5494338"/>
          <p14:tracePt t="77667" x="1100138" y="5494338"/>
          <p14:tracePt t="77669" x="1092200" y="5502275"/>
          <p14:tracePt t="77673" x="1084263" y="5502275"/>
          <p14:tracePt t="77675" x="1076325" y="5510213"/>
          <p14:tracePt t="77677" x="1068388" y="5510213"/>
          <p14:tracePt t="77680" x="1060450" y="5510213"/>
          <p14:tracePt t="77681" x="1052513" y="5518150"/>
          <p14:tracePt t="77683" x="1044575" y="5518150"/>
          <p14:tracePt t="77687" x="1036638" y="5526088"/>
          <p14:tracePt t="77689" x="1028700" y="5526088"/>
          <p14:tracePt t="77691" x="1020763" y="5526088"/>
          <p14:tracePt t="77696" x="1012825" y="5534025"/>
          <p14:tracePt t="77698" x="1004888" y="5534025"/>
          <p14:tracePt t="77701" x="996950" y="5534025"/>
          <p14:tracePt t="77705" x="989013" y="5534025"/>
          <p14:tracePt t="77707" x="981075" y="5541963"/>
          <p14:tracePt t="77711" x="973138" y="5541963"/>
          <p14:tracePt t="77717" x="965200" y="5541963"/>
          <p14:tracePt t="77721" x="957263" y="5549900"/>
          <p14:tracePt t="77727" x="949325" y="5549900"/>
          <p14:tracePt t="77735" x="941388" y="5549900"/>
          <p14:tracePt t="77746" x="933450" y="5549900"/>
          <p14:tracePt t="77749" x="933450" y="5557838"/>
          <p14:tracePt t="77767" x="925513" y="5557838"/>
          <p14:tracePt t="77839" x="917575" y="5557838"/>
          <p14:tracePt t="77848" x="909638" y="5557838"/>
          <p14:tracePt t="77853" x="901700" y="5557838"/>
          <p14:tracePt t="77857" x="893763" y="5557838"/>
          <p14:tracePt t="77865" x="885825" y="5557838"/>
          <p14:tracePt t="77867" x="877888" y="5557838"/>
          <p14:tracePt t="77873" x="868363" y="5557838"/>
          <p14:tracePt t="77881" x="860425" y="5557838"/>
          <p14:tracePt t="77885" x="852488" y="5557838"/>
          <p14:tracePt t="77893" x="844550" y="5557838"/>
          <p14:tracePt t="77901" x="836613" y="5557838"/>
          <p14:tracePt t="77916" x="828675" y="5557838"/>
          <p14:tracePt t="78003" x="828675" y="5549900"/>
          <p14:tracePt t="78019" x="828675" y="5541963"/>
          <p14:tracePt t="78027" x="828675" y="5534025"/>
          <p14:tracePt t="78031" x="836613" y="5534025"/>
          <p14:tracePt t="78036" x="836613" y="5526088"/>
          <p14:tracePt t="78043" x="836613" y="5518150"/>
          <p14:tracePt t="78050" x="844550" y="5510213"/>
          <p14:tracePt t="78053" x="844550" y="5502275"/>
          <p14:tracePt t="78059" x="852488" y="5494338"/>
          <p14:tracePt t="78066" x="852488" y="5486400"/>
          <p14:tracePt t="78071" x="860425" y="5478463"/>
          <p14:tracePt t="78081" x="860425" y="5470525"/>
          <p14:tracePt t="78085" x="868363" y="5470525"/>
          <p14:tracePt t="78089" x="868363" y="5462588"/>
          <p14:tracePt t="78101" x="868363" y="5454650"/>
          <p14:tracePt t="78105" x="877888" y="5454650"/>
          <p14:tracePt t="78119" x="877888" y="5446713"/>
          <p14:tracePt t="78148" x="885825" y="5438775"/>
          <p14:tracePt t="78175" x="885825" y="5430838"/>
          <p14:tracePt t="78182" x="893763" y="5430838"/>
          <p14:tracePt t="78187" x="893763" y="5422900"/>
          <p14:tracePt t="78198" x="901700" y="5414963"/>
          <p14:tracePt t="78207" x="901700" y="5407025"/>
          <p14:tracePt t="78211" x="909638" y="5407025"/>
          <p14:tracePt t="78221" x="909638" y="5399088"/>
          <p14:tracePt t="78232" x="917575" y="5399088"/>
          <p14:tracePt t="78239" x="917575" y="5391150"/>
          <p14:tracePt t="78265" x="925513" y="5391150"/>
          <p14:tracePt t="78986" x="933450" y="5391150"/>
          <p14:tracePt t="78996" x="941388" y="5391150"/>
          <p14:tracePt t="79001" x="941388" y="5383213"/>
          <p14:tracePt t="79004" x="949325" y="5383213"/>
          <p14:tracePt t="79005" x="957263" y="5391150"/>
          <p14:tracePt t="79009" x="965200" y="5391150"/>
          <p14:tracePt t="79011" x="973138" y="5391150"/>
          <p14:tracePt t="79015" x="996950" y="5391150"/>
          <p14:tracePt t="79018" x="1004888" y="5391150"/>
          <p14:tracePt t="79019" x="1012825" y="5391150"/>
          <p14:tracePt t="79021" x="1020763" y="5391150"/>
          <p14:tracePt t="79023" x="1028700" y="5391150"/>
          <p14:tracePt t="79025" x="1044575" y="5391150"/>
          <p14:tracePt t="79027" x="1052513" y="5391150"/>
          <p14:tracePt t="79032" x="1068388" y="5391150"/>
          <p14:tracePt t="79034" x="1084263" y="5391150"/>
          <p14:tracePt t="79035" x="1092200" y="5383213"/>
          <p14:tracePt t="79037" x="1100138" y="5383213"/>
          <p14:tracePt t="79039" x="1108075" y="5383213"/>
          <p14:tracePt t="79041" x="1123950" y="5383213"/>
          <p14:tracePt t="79043" x="1131888" y="5383213"/>
          <p14:tracePt t="79050" x="1163638" y="5383213"/>
          <p14:tracePt t="79051" x="1171575" y="5383213"/>
          <p14:tracePt t="79053" x="1179513" y="5383213"/>
          <p14:tracePt t="79055" x="1187450" y="5375275"/>
          <p14:tracePt t="79057" x="1203325" y="5375275"/>
          <p14:tracePt t="79059" x="1211263" y="5375275"/>
          <p14:tracePt t="79062" x="1220788" y="5375275"/>
          <p14:tracePt t="79066" x="1236663" y="5375275"/>
          <p14:tracePt t="79068" x="1252538" y="5367338"/>
          <p14:tracePt t="79069" x="1260475" y="5367338"/>
          <p14:tracePt t="79071" x="1268413" y="5367338"/>
          <p14:tracePt t="79073" x="1276350" y="5367338"/>
          <p14:tracePt t="79075" x="1284288" y="5367338"/>
          <p14:tracePt t="79077" x="1292225" y="5359400"/>
          <p14:tracePt t="79081" x="1308100" y="5359400"/>
          <p14:tracePt t="79084" x="1316038" y="5359400"/>
          <p14:tracePt t="79085" x="1323975" y="5359400"/>
          <p14:tracePt t="79087" x="1331913" y="5351463"/>
          <p14:tracePt t="79091" x="1339850" y="5351463"/>
          <p14:tracePt t="79093" x="1347788" y="5351463"/>
          <p14:tracePt t="79099" x="1355725" y="5351463"/>
          <p14:tracePt t="79105" x="1363663" y="5351463"/>
          <p14:tracePt t="79613" x="1363663" y="5343525"/>
          <p14:tracePt t="79632" x="1355725" y="5343525"/>
          <p14:tracePt t="79743" x="1347788" y="5351463"/>
          <p14:tracePt t="79759" x="1339850" y="5351463"/>
          <p14:tracePt t="79769" x="1331913" y="5351463"/>
          <p14:tracePt t="79782" x="1331913" y="5343525"/>
          <p14:tracePt t="79785" x="1323975" y="5343525"/>
          <p14:tracePt t="81022" x="1323975" y="5351463"/>
          <p14:tracePt t="81065" x="1316038" y="5351463"/>
          <p14:tracePt t="81075" x="1308100" y="5351463"/>
          <p14:tracePt t="81082" x="1308100" y="5359400"/>
          <p14:tracePt t="81085" x="1300163" y="5359400"/>
          <p14:tracePt t="81089" x="1292225" y="5359400"/>
          <p14:tracePt t="81093" x="1284288" y="5359400"/>
          <p14:tracePt t="81100" x="1276350" y="5359400"/>
          <p14:tracePt t="81103" x="1268413" y="5359400"/>
          <p14:tracePt t="81105" x="1260475" y="5359400"/>
          <p14:tracePt t="81109" x="1252538" y="5359400"/>
          <p14:tracePt t="81115" x="1244600" y="5359400"/>
          <p14:tracePt t="81117" x="1236663" y="5359400"/>
          <p14:tracePt t="81119" x="1228725" y="5359400"/>
          <p14:tracePt t="81123" x="1220788" y="5359400"/>
          <p14:tracePt t="81131" x="1211263" y="5359400"/>
          <p14:tracePt t="81135" x="1203325" y="5359400"/>
          <p14:tracePt t="81148" x="1195388" y="5359400"/>
          <p14:tracePt t="81169" x="1195388" y="5351463"/>
          <p14:tracePt t="81357" x="1203325" y="5351463"/>
          <p14:tracePt t="81369" x="1211263" y="5351463"/>
          <p14:tracePt t="81375" x="1220788" y="5351463"/>
          <p14:tracePt t="81382" x="1236663" y="5351463"/>
          <p14:tracePt t="81385" x="1244600" y="5351463"/>
          <p14:tracePt t="81387" x="1252538" y="5351463"/>
          <p14:tracePt t="81389" x="1260475" y="5351463"/>
          <p14:tracePt t="81391" x="1268413" y="5351463"/>
          <p14:tracePt t="81393" x="1276350" y="5351463"/>
          <p14:tracePt t="81399" x="1300163" y="5351463"/>
          <p14:tracePt t="81401" x="1308100" y="5351463"/>
          <p14:tracePt t="81403" x="1316038" y="5351463"/>
          <p14:tracePt t="81405" x="1323975" y="5351463"/>
          <p14:tracePt t="81407" x="1339850" y="5351463"/>
          <p14:tracePt t="81409" x="1347788" y="5351463"/>
          <p14:tracePt t="81411" x="1355725" y="5351463"/>
          <p14:tracePt t="81416" x="1371600" y="5351463"/>
          <p14:tracePt t="81417" x="1387475" y="5351463"/>
          <p14:tracePt t="81419" x="1395413" y="5351463"/>
          <p14:tracePt t="81421" x="1403350" y="5351463"/>
          <p14:tracePt t="81423" x="1419225" y="5351463"/>
          <p14:tracePt t="81425" x="1435100" y="5359400"/>
          <p14:tracePt t="81427" x="1443038" y="5351463"/>
          <p14:tracePt t="81433" x="1474788" y="5351463"/>
          <p14:tracePt t="81434" x="1482725" y="5351463"/>
          <p14:tracePt t="81435" x="1498600" y="5351463"/>
          <p14:tracePt t="81437" x="1514475" y="5351463"/>
          <p14:tracePt t="81439" x="1522413" y="5351463"/>
          <p14:tracePt t="81441" x="1538288" y="5351463"/>
          <p14:tracePt t="81443" x="1554163" y="5351463"/>
          <p14:tracePt t="81450" x="1595438" y="5351463"/>
          <p14:tracePt t="81451" x="1603375" y="5351463"/>
          <p14:tracePt t="81453" x="1619250" y="5351463"/>
          <p14:tracePt t="81455" x="1635125" y="5351463"/>
          <p14:tracePt t="81457" x="1643063" y="5343525"/>
          <p14:tracePt t="81459" x="1658938" y="5343525"/>
          <p14:tracePt t="81462" x="1674813" y="5343525"/>
          <p14:tracePt t="81466" x="1698625" y="5343525"/>
          <p14:tracePt t="81468" x="1706563" y="5343525"/>
          <p14:tracePt t="81469" x="1722438" y="5343525"/>
          <p14:tracePt t="81471" x="1730375" y="5343525"/>
          <p14:tracePt t="81473" x="1746250" y="5335588"/>
          <p14:tracePt t="81475" x="1762125" y="5335588"/>
          <p14:tracePt t="81477" x="1770063" y="5335588"/>
          <p14:tracePt t="81482" x="1801813" y="5335588"/>
          <p14:tracePt t="81484" x="1809750" y="5335588"/>
          <p14:tracePt t="81485" x="1825625" y="5327650"/>
          <p14:tracePt t="81487" x="1833563" y="5327650"/>
          <p14:tracePt t="81489" x="1849438" y="5327650"/>
          <p14:tracePt t="81491" x="1865313" y="5327650"/>
          <p14:tracePt t="81493" x="1873250" y="5327650"/>
          <p14:tracePt t="81498" x="1905000" y="5319713"/>
          <p14:tracePt t="81501" x="1930400" y="5319713"/>
          <p14:tracePt t="81503" x="1938338" y="5310188"/>
          <p14:tracePt t="81505" x="1954213" y="5310188"/>
          <p14:tracePt t="81507" x="1970088" y="5310188"/>
          <p14:tracePt t="81509" x="1978025" y="5310188"/>
          <p14:tracePt t="81511" x="1993900" y="5310188"/>
          <p14:tracePt t="81516" x="2017713" y="5310188"/>
          <p14:tracePt t="81518" x="2033588" y="5302250"/>
          <p14:tracePt t="81519" x="2041525" y="5302250"/>
          <p14:tracePt t="81521" x="2057400" y="5302250"/>
          <p14:tracePt t="81523" x="2065338" y="5302250"/>
          <p14:tracePt t="81525" x="2073275" y="5294313"/>
          <p14:tracePt t="81527" x="2089150" y="5294313"/>
          <p14:tracePt t="81532" x="2112963" y="5294313"/>
          <p14:tracePt t="81534" x="2120900" y="5286375"/>
          <p14:tracePt t="81536" x="2128838" y="5286375"/>
          <p14:tracePt t="81537" x="2144713" y="5286375"/>
          <p14:tracePt t="81539" x="2152650" y="5286375"/>
          <p14:tracePt t="81541" x="2160588" y="5286375"/>
          <p14:tracePt t="81543" x="2176463" y="5286375"/>
          <p14:tracePt t="81548" x="2200275" y="5278438"/>
          <p14:tracePt t="81551" x="2216150" y="5278438"/>
          <p14:tracePt t="81553" x="2232025" y="5278438"/>
          <p14:tracePt t="81555" x="2239963" y="5278438"/>
          <p14:tracePt t="81557" x="2255838" y="5278438"/>
          <p14:tracePt t="81559" x="2265363" y="5278438"/>
          <p14:tracePt t="81561" x="2273300" y="5270500"/>
          <p14:tracePt t="81565" x="2297113" y="5270500"/>
          <p14:tracePt t="81568" x="2305050" y="5270500"/>
          <p14:tracePt t="81569" x="2312988" y="5270500"/>
          <p14:tracePt t="81571" x="2320925" y="5270500"/>
          <p14:tracePt t="81573" x="2328863" y="5270500"/>
          <p14:tracePt t="81575" x="2336800" y="5270500"/>
          <p14:tracePt t="81577" x="2344738" y="5262563"/>
          <p14:tracePt t="81583" x="2360613" y="5262563"/>
          <p14:tracePt t="81585" x="2368550" y="5262563"/>
          <p14:tracePt t="81587" x="2376488" y="5262563"/>
          <p14:tracePt t="81589" x="2384425" y="5262563"/>
          <p14:tracePt t="81591" x="2392363" y="5262563"/>
          <p14:tracePt t="81598" x="2408238" y="5254625"/>
          <p14:tracePt t="81600" x="2416175" y="5254625"/>
          <p14:tracePt t="81603" x="2424113" y="5254625"/>
          <p14:tracePt t="81605" x="2432050" y="5254625"/>
          <p14:tracePt t="81609" x="2439988" y="5246688"/>
          <p14:tracePt t="81611" x="2447925" y="5246688"/>
          <p14:tracePt t="81616" x="2455863" y="5246688"/>
          <p14:tracePt t="81619" x="2463800" y="5246688"/>
          <p14:tracePt t="81623" x="2463800" y="5238750"/>
          <p14:tracePt t="81625" x="2471738" y="5238750"/>
          <p14:tracePt t="81632" x="2479675" y="5238750"/>
          <p14:tracePt t="81637" x="2487613" y="5238750"/>
          <p14:tracePt t="81650" x="2495550" y="5238750"/>
          <p14:tracePt t="81912" x="2503488" y="5238750"/>
          <p14:tracePt t="81925" x="2511425" y="5238750"/>
          <p14:tracePt t="81931" x="2519363" y="5238750"/>
          <p14:tracePt t="81934" x="2527300" y="5238750"/>
          <p14:tracePt t="81937" x="2535238" y="5238750"/>
          <p14:tracePt t="81939" x="2543175" y="5238750"/>
          <p14:tracePt t="81941" x="2551113" y="5238750"/>
          <p14:tracePt t="81943" x="2559050" y="5238750"/>
          <p14:tracePt t="81949" x="2582863" y="5238750"/>
          <p14:tracePt t="81966" x="2663825" y="5238750"/>
          <p14:tracePt t="81968" x="2671763" y="5238750"/>
          <p14:tracePt t="81970" x="2687638" y="5238750"/>
          <p14:tracePt t="81972" x="2695575" y="5238750"/>
          <p14:tracePt t="81973" x="2711450" y="5238750"/>
          <p14:tracePt t="81975" x="2719388" y="5238750"/>
          <p14:tracePt t="81977" x="2735263" y="5238750"/>
          <p14:tracePt t="81982" x="2751138" y="5238750"/>
          <p14:tracePt t="81984" x="2767013" y="5238750"/>
          <p14:tracePt t="81985" x="2774950" y="5238750"/>
          <p14:tracePt t="81987" x="2790825" y="5238750"/>
          <p14:tracePt t="81989" x="2806700" y="5238750"/>
          <p14:tracePt t="81991" x="2814638" y="5238750"/>
          <p14:tracePt t="81993" x="2830513" y="5238750"/>
          <p14:tracePt t="81998" x="2854325" y="5238750"/>
          <p14:tracePt t="82000" x="2870200" y="5238750"/>
          <p14:tracePt t="82002" x="2886075" y="5246688"/>
          <p14:tracePt t="82003" x="2894013" y="5246688"/>
          <p14:tracePt t="82005" x="2909888" y="5246688"/>
          <p14:tracePt t="82007" x="2925763" y="5246688"/>
          <p14:tracePt t="82009" x="2933700" y="5238750"/>
          <p14:tracePt t="82011" x="2949575" y="5238750"/>
          <p14:tracePt t="82016" x="2974975" y="5238750"/>
          <p14:tracePt t="82018" x="2982913" y="5238750"/>
          <p14:tracePt t="82019" x="2998788" y="5238750"/>
          <p14:tracePt t="82021" x="3006725" y="5238750"/>
          <p14:tracePt t="82023" x="3022600" y="5238750"/>
          <p14:tracePt t="82025" x="3030538" y="5238750"/>
          <p14:tracePt t="82027" x="3046413" y="5238750"/>
          <p14:tracePt t="82033" x="3062288" y="5238750"/>
          <p14:tracePt t="82034" x="3078163" y="5238750"/>
          <p14:tracePt t="82035" x="3086100" y="5238750"/>
          <p14:tracePt t="82037" x="3094038" y="5238750"/>
          <p14:tracePt t="82039" x="3101975" y="5238750"/>
          <p14:tracePt t="82041" x="3109913" y="5238750"/>
          <p14:tracePt t="82043" x="3117850" y="5238750"/>
          <p14:tracePt t="82050" x="3141663" y="5238750"/>
          <p14:tracePt t="82053" x="3149600" y="5238750"/>
          <p14:tracePt t="82057" x="3157538" y="5238750"/>
          <p14:tracePt t="82061" x="3165475" y="5238750"/>
          <p14:tracePt t="82066" x="3165475" y="5230813"/>
          <p14:tracePt t="82067" x="3173413" y="5230813"/>
          <p14:tracePt t="82073" x="3181350" y="5230813"/>
          <p14:tracePt t="82431" x="3173413" y="5230813"/>
          <p14:tracePt t="82436" x="3173413" y="5238750"/>
          <p14:tracePt t="82439" x="3165475" y="5238750"/>
          <p14:tracePt t="82443" x="3157538" y="5238750"/>
          <p14:tracePt t="82450" x="3133725" y="5246688"/>
          <p14:tracePt t="82453" x="3125788" y="5246688"/>
          <p14:tracePt t="82455" x="3117850" y="5246688"/>
          <p14:tracePt t="82457" x="3109913" y="5246688"/>
          <p14:tracePt t="82459" x="3101975" y="5246688"/>
          <p14:tracePt t="82461" x="3094038" y="5254625"/>
          <p14:tracePt t="82464" x="3086100" y="5254625"/>
          <p14:tracePt t="82467" x="3062288" y="5254625"/>
          <p14:tracePt t="82469" x="3054350" y="5254625"/>
          <p14:tracePt t="82471" x="3046413" y="5262563"/>
          <p14:tracePt t="82473" x="3038475" y="5262563"/>
          <p14:tracePt t="82475" x="3030538" y="5262563"/>
          <p14:tracePt t="82477" x="3014663" y="5270500"/>
          <p14:tracePt t="82482" x="2990850" y="5278438"/>
          <p14:tracePt t="82484" x="2982913" y="5278438"/>
          <p14:tracePt t="82485" x="2974975" y="5286375"/>
          <p14:tracePt t="82487" x="2957513" y="5286375"/>
          <p14:tracePt t="82489" x="2941638" y="5294313"/>
          <p14:tracePt t="82491" x="2933700" y="5294313"/>
          <p14:tracePt t="82493" x="2917825" y="5302250"/>
          <p14:tracePt t="82498" x="2894013" y="5302250"/>
          <p14:tracePt t="82500" x="2878138" y="5310188"/>
          <p14:tracePt t="82502" x="2862263" y="5310188"/>
          <p14:tracePt t="82503" x="2846388" y="5319713"/>
          <p14:tracePt t="82505" x="2830513" y="5327650"/>
          <p14:tracePt t="82507" x="2814638" y="5327650"/>
          <p14:tracePt t="82509" x="2798763" y="5327650"/>
          <p14:tracePt t="82512" x="2782888" y="5335588"/>
          <p14:tracePt t="82515" x="2751138" y="5343525"/>
          <p14:tracePt t="82518" x="2735263" y="5343525"/>
          <p14:tracePt t="82521" x="2703513" y="5359400"/>
          <p14:tracePt t="82523" x="2687638" y="5359400"/>
          <p14:tracePt t="82525" x="2671763" y="5367338"/>
          <p14:tracePt t="82527" x="2655888" y="5367338"/>
          <p14:tracePt t="82532" x="2624138" y="5375275"/>
          <p14:tracePt t="82533" x="2606675" y="5383213"/>
          <p14:tracePt t="82536" x="2590800" y="5391150"/>
          <p14:tracePt t="82537" x="2582863" y="5391150"/>
          <p14:tracePt t="82539" x="2566988" y="5399088"/>
          <p14:tracePt t="82541" x="2559050" y="5399088"/>
          <p14:tracePt t="82543" x="2543175" y="5399088"/>
          <p14:tracePt t="82548" x="2519363" y="5407025"/>
          <p14:tracePt t="82549" x="2511425" y="5414963"/>
          <p14:tracePt t="82553" x="2487613" y="5422900"/>
          <p14:tracePt t="82555" x="2471738" y="5422900"/>
          <p14:tracePt t="82557" x="2463800" y="5430838"/>
          <p14:tracePt t="82559" x="2455863" y="5430838"/>
          <p14:tracePt t="82561" x="2439988" y="5438775"/>
          <p14:tracePt t="82566" x="2416175" y="5446713"/>
          <p14:tracePt t="82567" x="2408238" y="5446713"/>
          <p14:tracePt t="82569" x="2400300" y="5454650"/>
          <p14:tracePt t="82572" x="2384425" y="5454650"/>
          <p14:tracePt t="82573" x="2376488" y="5454650"/>
          <p14:tracePt t="82575" x="2368550" y="5462588"/>
          <p14:tracePt t="82578" x="2360613" y="5462588"/>
          <p14:tracePt t="82582" x="2344738" y="5470525"/>
          <p14:tracePt t="82583" x="2336800" y="5478463"/>
          <p14:tracePt t="82587" x="2328863" y="5478463"/>
          <p14:tracePt t="82589" x="2320925" y="5478463"/>
          <p14:tracePt t="82591" x="2312988" y="5478463"/>
          <p14:tracePt t="82593" x="2312988" y="5486400"/>
          <p14:tracePt t="82598" x="2297113" y="5486400"/>
          <p14:tracePt t="82601" x="2289175" y="5486400"/>
          <p14:tracePt t="82603" x="2289175" y="5494338"/>
          <p14:tracePt t="82605" x="2281238" y="5494338"/>
          <p14:tracePt t="82609" x="2273300" y="5494338"/>
          <p14:tracePt t="82615" x="2265363" y="5494338"/>
          <p14:tracePt t="82619" x="2255838" y="5502275"/>
          <p14:tracePt t="82623" x="2247900" y="5502275"/>
          <p14:tracePt t="82632" x="2239963" y="5502275"/>
          <p14:tracePt t="82635" x="2232025" y="5502275"/>
          <p14:tracePt t="82637" x="2232025" y="5510213"/>
          <p14:tracePt t="82639" x="2224088" y="5510213"/>
          <p14:tracePt t="82650" x="2208213" y="5510213"/>
          <p14:tracePt t="82653" x="2208213" y="5518150"/>
          <p14:tracePt t="82655" x="2200275" y="5518150"/>
          <p14:tracePt t="82659" x="2192338" y="5518150"/>
          <p14:tracePt t="82665" x="2184400" y="5518150"/>
          <p14:tracePt t="82667" x="2176463" y="5526088"/>
          <p14:tracePt t="82669" x="2168525" y="5526088"/>
          <p14:tracePt t="82673" x="2160588" y="5526088"/>
          <p14:tracePt t="82675" x="2152650" y="5526088"/>
          <p14:tracePt t="82682" x="2144713" y="5534025"/>
          <p14:tracePt t="82683" x="2136775" y="5534025"/>
          <p14:tracePt t="82685" x="2128838" y="5534025"/>
          <p14:tracePt t="82689" x="2120900" y="5534025"/>
          <p14:tracePt t="82693" x="2112963" y="5534025"/>
          <p14:tracePt t="82699" x="2097088" y="5541963"/>
          <p14:tracePt t="82703" x="2089150" y="5541963"/>
          <p14:tracePt t="82705" x="2081213" y="5541963"/>
          <p14:tracePt t="82709" x="2073275" y="5541963"/>
          <p14:tracePt t="82715" x="2065338" y="5541963"/>
          <p14:tracePt t="82717" x="2057400" y="5549900"/>
          <p14:tracePt t="82721" x="2049463" y="5549900"/>
          <p14:tracePt t="82725" x="2041525" y="5549900"/>
          <p14:tracePt t="82731" x="2033588" y="5549900"/>
          <p14:tracePt t="82735" x="2025650" y="5549900"/>
          <p14:tracePt t="82739" x="2017713" y="5549900"/>
          <p14:tracePt t="82749" x="2009775" y="5549900"/>
          <p14:tracePt t="82751" x="2001838" y="5549900"/>
          <p14:tracePt t="82759" x="1993900" y="5549900"/>
          <p14:tracePt t="82766" x="1985963" y="5549900"/>
          <p14:tracePt t="82773" x="1978025" y="5549900"/>
          <p14:tracePt t="82781" x="1970088" y="5549900"/>
          <p14:tracePt t="82785" x="1962150" y="5549900"/>
          <p14:tracePt t="82791" x="1954213" y="5549900"/>
          <p14:tracePt t="82798" x="1946275" y="5549900"/>
          <p14:tracePt t="82801" x="1938338" y="5549900"/>
          <p14:tracePt t="82805" x="1930400" y="5549900"/>
          <p14:tracePt t="82809" x="1922463" y="5549900"/>
          <p14:tracePt t="82811" x="1912938" y="5549900"/>
          <p14:tracePt t="82816" x="1905000" y="5549900"/>
          <p14:tracePt t="82817" x="1897063" y="5549900"/>
          <p14:tracePt t="82821" x="1889125" y="5549900"/>
          <p14:tracePt t="82823" x="1881188" y="5549900"/>
          <p14:tracePt t="82825" x="1873250" y="5549900"/>
          <p14:tracePt t="82828" x="1865313" y="5549900"/>
          <p14:tracePt t="82832" x="1857375" y="5549900"/>
          <p14:tracePt t="82833" x="1849438" y="5549900"/>
          <p14:tracePt t="82835" x="1841500" y="5549900"/>
          <p14:tracePt t="82838" x="1833563" y="5549900"/>
          <p14:tracePt t="82839" x="1825625" y="5549900"/>
          <p14:tracePt t="82841" x="1817688" y="5549900"/>
          <p14:tracePt t="82843" x="1809750" y="5549900"/>
          <p14:tracePt t="82849" x="1785938" y="5541963"/>
          <p14:tracePt t="82852" x="1778000" y="5541963"/>
          <p14:tracePt t="82853" x="1770063" y="5541963"/>
          <p14:tracePt t="82855" x="1762125" y="5541963"/>
          <p14:tracePt t="82857" x="1754188" y="5541963"/>
          <p14:tracePt t="82859" x="1746250" y="5541963"/>
          <p14:tracePt t="82863" x="1738313" y="5541963"/>
          <p14:tracePt t="82865" x="1730375" y="5541963"/>
          <p14:tracePt t="82867" x="1722438" y="5541963"/>
          <p14:tracePt t="82869" x="1714500" y="5541963"/>
          <p14:tracePt t="82871" x="1706563" y="5541963"/>
          <p14:tracePt t="82873" x="1698625" y="5541963"/>
          <p14:tracePt t="82877" x="1690688" y="5534025"/>
          <p14:tracePt t="82879" x="1682750" y="5534025"/>
          <p14:tracePt t="82881" x="1674813" y="5534025"/>
          <p14:tracePt t="82885" x="1666875" y="5534025"/>
          <p14:tracePt t="82887" x="1658938" y="5534025"/>
          <p14:tracePt t="82891" x="1651000" y="5534025"/>
          <p14:tracePt t="82896" x="1643063" y="5526088"/>
          <p14:tracePt t="82901" x="1635125" y="5526088"/>
          <p14:tracePt t="82914" x="1627188" y="5526088"/>
          <p14:tracePt t="82989" x="1627188" y="5518150"/>
          <p14:tracePt t="82999" x="1627188" y="5510213"/>
          <p14:tracePt t="83005" x="1627188" y="5502275"/>
          <p14:tracePt t="83009" x="1619250" y="5502275"/>
          <p14:tracePt t="83012" x="1619250" y="5494338"/>
          <p14:tracePt t="83017" x="1619250" y="5486400"/>
          <p14:tracePt t="83023" x="1619250" y="5478463"/>
          <p14:tracePt t="83031" x="1619250" y="5470525"/>
          <p14:tracePt t="83037" x="1619250" y="5462588"/>
          <p14:tracePt t="83039" x="1611313" y="5462588"/>
          <p14:tracePt t="83049" x="1611313" y="5454650"/>
          <p14:tracePt t="83055" x="1611313" y="5446713"/>
          <p14:tracePt t="83067" x="1611313" y="5438775"/>
          <p14:tracePt t="83085" x="1611313" y="5430838"/>
          <p14:tracePt t="83105" x="1611313" y="5422900"/>
          <p14:tracePt t="83121" x="1611313" y="5414963"/>
          <p14:tracePt t="83141" x="1611313" y="5407025"/>
          <p14:tracePt t="83161" x="1611313" y="5399088"/>
          <p14:tracePt t="83181" x="1611313" y="5391150"/>
          <p14:tracePt t="83201" x="1611313" y="5383213"/>
          <p14:tracePt t="83217" x="1611313" y="5375275"/>
          <p14:tracePt t="83227" x="1603375" y="5375275"/>
          <p14:tracePt t="83231" x="1603375" y="5367338"/>
          <p14:tracePt t="83250" x="1595438" y="5359400"/>
          <p14:tracePt t="83259" x="1595438" y="5351463"/>
          <p14:tracePt t="83262" x="1587500" y="5351463"/>
          <p14:tracePt t="83269" x="1579563" y="5351463"/>
          <p14:tracePt t="83271" x="1579563" y="5343525"/>
          <p14:tracePt t="83275" x="1571625" y="5343525"/>
          <p14:tracePt t="83283" x="1562100" y="5335588"/>
          <p14:tracePt t="83285" x="1554163" y="5335588"/>
          <p14:tracePt t="83289" x="1546225" y="5335588"/>
          <p14:tracePt t="83291" x="1546225" y="5327650"/>
          <p14:tracePt t="83293" x="1538288" y="5327650"/>
          <p14:tracePt t="83299" x="1530350" y="5327650"/>
          <p14:tracePt t="83301" x="1522413" y="5327650"/>
          <p14:tracePt t="83303" x="1514475" y="5319713"/>
          <p14:tracePt t="83305" x="1506538" y="5319713"/>
          <p14:tracePt t="83309" x="1498600" y="5319713"/>
          <p14:tracePt t="83312" x="1490663" y="5319713"/>
          <p14:tracePt t="83316" x="1474788" y="5310188"/>
          <p14:tracePt t="83319" x="1466850" y="5310188"/>
          <p14:tracePt t="83321" x="1458913" y="5310188"/>
          <p14:tracePt t="83323" x="1450975" y="5310188"/>
          <p14:tracePt t="83325" x="1443038" y="5310188"/>
          <p14:tracePt t="83329" x="1427163" y="5310188"/>
          <p14:tracePt t="83332" x="1419225" y="5310188"/>
          <p14:tracePt t="83335" x="1419225" y="5302250"/>
          <p14:tracePt t="83335" x="1411288" y="5302250"/>
          <p14:tracePt t="83337" x="1403350" y="5302250"/>
          <p14:tracePt t="83339" x="1395413" y="5302250"/>
          <p14:tracePt t="83341" x="1387475" y="5302250"/>
          <p14:tracePt t="83349" x="1363663" y="5302250"/>
          <p14:tracePt t="83353" x="1355725" y="5302250"/>
          <p14:tracePt t="83355" x="1347788" y="5302250"/>
          <p14:tracePt t="83359" x="1339850" y="5302250"/>
          <p14:tracePt t="83361" x="1331913" y="5302250"/>
          <p14:tracePt t="83365" x="1323975" y="5302250"/>
          <p14:tracePt t="83367" x="1316038" y="5302250"/>
          <p14:tracePt t="83372" x="1308100" y="5310188"/>
          <p14:tracePt t="83373" x="1300163" y="5310188"/>
          <p14:tracePt t="83377" x="1292225" y="5310188"/>
          <p14:tracePt t="83382" x="1284288" y="5310188"/>
          <p14:tracePt t="83385" x="1276350" y="5310188"/>
          <p14:tracePt t="83391" x="1268413" y="5310188"/>
          <p14:tracePt t="83400" x="1260475" y="5310188"/>
          <p14:tracePt t="83411" x="1252538" y="5310188"/>
          <p14:tracePt t="83421" x="1252538" y="5319713"/>
          <p14:tracePt t="85256" x="1252538" y="5310188"/>
          <p14:tracePt t="85269" x="1252538" y="5302250"/>
          <p14:tracePt t="85623" x="1260475" y="5302250"/>
          <p14:tracePt t="85632" x="1268413" y="5302250"/>
          <p14:tracePt t="85637" x="1276350" y="5302250"/>
          <p14:tracePt t="85640" x="1276350" y="5294313"/>
          <p14:tracePt t="85641" x="1284288" y="5294313"/>
          <p14:tracePt t="85643" x="1292225" y="5294313"/>
          <p14:tracePt t="85648" x="1300163" y="5294313"/>
          <p14:tracePt t="85651" x="1308100" y="5294313"/>
          <p14:tracePt t="85655" x="1316038" y="5286375"/>
          <p14:tracePt t="85657" x="1323975" y="5286375"/>
          <p14:tracePt t="85661" x="1331913" y="5286375"/>
          <p14:tracePt t="85665" x="1339850" y="5286375"/>
          <p14:tracePt t="85667" x="1347788" y="5286375"/>
          <p14:tracePt t="85669" x="1355725" y="5286375"/>
          <p14:tracePt t="85671" x="1363663" y="5286375"/>
          <p14:tracePt t="85673" x="1371600" y="5278438"/>
          <p14:tracePt t="85675" x="1379538" y="5278438"/>
          <p14:tracePt t="85679" x="1387475" y="5278438"/>
          <p14:tracePt t="85683" x="1411288" y="5278438"/>
          <p14:tracePt t="85686" x="1419225" y="5278438"/>
          <p14:tracePt t="85687" x="1427163" y="5270500"/>
          <p14:tracePt t="85689" x="1435100" y="5270500"/>
          <p14:tracePt t="85691" x="1443038" y="5270500"/>
          <p14:tracePt t="85693" x="1450975" y="5270500"/>
          <p14:tracePt t="85698" x="1474788" y="5262563"/>
          <p14:tracePt t="85701" x="1490663" y="5262563"/>
          <p14:tracePt t="85703" x="1498600" y="5262563"/>
          <p14:tracePt t="85705" x="1506538" y="5262563"/>
          <p14:tracePt t="85707" x="1522413" y="5262563"/>
          <p14:tracePt t="85709" x="1530350" y="5262563"/>
          <p14:tracePt t="85711" x="1538288" y="5254625"/>
          <p14:tracePt t="85716" x="1562100" y="5254625"/>
          <p14:tracePt t="85718" x="1579563" y="5254625"/>
          <p14:tracePt t="85721" x="1595438" y="5254625"/>
          <p14:tracePt t="85723" x="1603375" y="5254625"/>
          <p14:tracePt t="85725" x="1611313" y="5246688"/>
          <p14:tracePt t="85727" x="1627188" y="5246688"/>
          <p14:tracePt t="85733" x="1643063" y="5246688"/>
          <p14:tracePt t="85735" x="1666875" y="5246688"/>
          <p14:tracePt t="85737" x="1674813" y="5246688"/>
          <p14:tracePt t="85739" x="1690688" y="5246688"/>
          <p14:tracePt t="85741" x="1698625" y="5246688"/>
          <p14:tracePt t="85743" x="1706563" y="5246688"/>
          <p14:tracePt t="85747" x="1730375" y="5238750"/>
          <p14:tracePt t="85749" x="1738313" y="5238750"/>
          <p14:tracePt t="85751" x="1746250" y="5238750"/>
          <p14:tracePt t="85753" x="1762125" y="5238750"/>
          <p14:tracePt t="85755" x="1770063" y="5238750"/>
          <p14:tracePt t="85757" x="1778000" y="5238750"/>
          <p14:tracePt t="85759" x="1785938" y="5238750"/>
          <p14:tracePt t="85761" x="1793875" y="5238750"/>
          <p14:tracePt t="85764" x="1801813" y="5230813"/>
          <p14:tracePt t="85765" x="1809750" y="5230813"/>
          <p14:tracePt t="85767" x="1817688" y="5230813"/>
          <p14:tracePt t="85769" x="1825625" y="5230813"/>
          <p14:tracePt t="85771" x="1833563" y="5230813"/>
          <p14:tracePt t="85773" x="1841500" y="5230813"/>
          <p14:tracePt t="85775" x="1849438" y="5230813"/>
          <p14:tracePt t="85777" x="1857375" y="5230813"/>
          <p14:tracePt t="85780" x="1865313" y="5230813"/>
          <p14:tracePt t="85781" x="1873250" y="5230813"/>
          <p14:tracePt t="85783" x="1881188" y="5222875"/>
          <p14:tracePt t="85785" x="1889125" y="5222875"/>
          <p14:tracePt t="85787" x="1897063" y="5222875"/>
          <p14:tracePt t="85789" x="1905000" y="5222875"/>
          <p14:tracePt t="85791" x="1912938" y="5222875"/>
          <p14:tracePt t="85793" x="1922463" y="5222875"/>
          <p14:tracePt t="85799" x="1938338" y="5222875"/>
          <p14:tracePt t="85800" x="1938338" y="5214938"/>
          <p14:tracePt t="85801" x="1946275" y="5214938"/>
          <p14:tracePt t="85803" x="1954213" y="5214938"/>
          <p14:tracePt t="85805" x="1962150" y="5214938"/>
          <p14:tracePt t="85809" x="1970088" y="5214938"/>
          <p14:tracePt t="85811" x="1978025" y="5214938"/>
          <p14:tracePt t="85816" x="1985963" y="5214938"/>
          <p14:tracePt t="85818" x="1993900" y="5214938"/>
          <p14:tracePt t="85821" x="2001838" y="5207000"/>
          <p14:tracePt t="85823" x="2009775" y="5207000"/>
          <p14:tracePt t="85827" x="2017713" y="5207000"/>
          <p14:tracePt t="85830" x="2025650" y="5207000"/>
          <p14:tracePt t="85831" x="2033588" y="5207000"/>
          <p14:tracePt t="85835" x="2041525" y="5207000"/>
          <p14:tracePt t="85837" x="2049463" y="5207000"/>
          <p14:tracePt t="85839" x="2057400" y="5207000"/>
          <p14:tracePt t="85841" x="2065338" y="5207000"/>
          <p14:tracePt t="85846" x="2073275" y="5207000"/>
          <p14:tracePt t="85847" x="2081213" y="5207000"/>
          <p14:tracePt t="85849" x="2089150" y="5207000"/>
          <p14:tracePt t="85853" x="2097088" y="5207000"/>
          <p14:tracePt t="85855" x="2105025" y="5207000"/>
          <p14:tracePt t="85857" x="2112963" y="5207000"/>
          <p14:tracePt t="85859" x="2120900" y="5207000"/>
          <p14:tracePt t="85863" x="2128838" y="5207000"/>
          <p14:tracePt t="85865" x="2136775" y="5207000"/>
          <p14:tracePt t="85867" x="2144713" y="5207000"/>
          <p14:tracePt t="85869" x="2152650" y="5207000"/>
          <p14:tracePt t="85871" x="2160588" y="5207000"/>
          <p14:tracePt t="85875" x="2168525" y="5207000"/>
          <p14:tracePt t="85877" x="2176463" y="5207000"/>
          <p14:tracePt t="85879" x="2184400" y="5207000"/>
          <p14:tracePt t="85883" x="2192338" y="5207000"/>
          <p14:tracePt t="85885" x="2200275" y="5207000"/>
          <p14:tracePt t="85887" x="2208213" y="5207000"/>
          <p14:tracePt t="85891" x="2216150" y="5207000"/>
          <p14:tracePt t="85899" x="2232025" y="5207000"/>
          <p14:tracePt t="85901" x="2239963" y="5207000"/>
          <p14:tracePt t="85903" x="2239963" y="5199063"/>
          <p14:tracePt t="85905" x="2247900" y="5199063"/>
          <p14:tracePt t="85909" x="2255838" y="5199063"/>
          <p14:tracePt t="85915" x="2265363" y="5199063"/>
          <p14:tracePt t="85917" x="2273300" y="5199063"/>
          <p14:tracePt t="85923" x="2281238" y="5199063"/>
          <p14:tracePt t="85925" x="2281238" y="5191125"/>
          <p14:tracePt t="85932" x="2289175" y="5191125"/>
          <p14:tracePt t="85938" x="2297113" y="5191125"/>
          <p14:tracePt t="85950" x="2312988" y="5191125"/>
          <p14:tracePt t="85952" x="2312988" y="5183188"/>
          <p14:tracePt t="85953" x="2320925" y="5183188"/>
          <p14:tracePt t="85957" x="2328863" y="5183188"/>
          <p14:tracePt t="85961" x="2336800" y="5183188"/>
          <p14:tracePt t="85966" x="2344738" y="5183188"/>
          <p14:tracePt t="85969" x="2352675" y="5183188"/>
          <p14:tracePt t="85971" x="2360613" y="5175250"/>
          <p14:tracePt t="85975" x="2368550" y="5175250"/>
          <p14:tracePt t="85977" x="2376488" y="5175250"/>
          <p14:tracePt t="85982" x="2384425" y="5175250"/>
          <p14:tracePt t="85984" x="2392363" y="5175250"/>
          <p14:tracePt t="85985" x="2400300" y="5175250"/>
          <p14:tracePt t="85987" x="2408238" y="5167313"/>
          <p14:tracePt t="85989" x="2416175" y="5167313"/>
          <p14:tracePt t="85991" x="2424113" y="5167313"/>
          <p14:tracePt t="86000" x="2447925" y="5159375"/>
          <p14:tracePt t="86001" x="2455863" y="5159375"/>
          <p14:tracePt t="86003" x="2463800" y="5159375"/>
          <p14:tracePt t="86005" x="2471738" y="5159375"/>
          <p14:tracePt t="86007" x="2479675" y="5159375"/>
          <p14:tracePt t="86009" x="2487613" y="5159375"/>
          <p14:tracePt t="86011" x="2495550" y="5159375"/>
          <p14:tracePt t="86014" x="2503488" y="5159375"/>
          <p14:tracePt t="86017" x="2519363" y="5151438"/>
          <p14:tracePt t="86021" x="2527300" y="5151438"/>
          <p14:tracePt t="86023" x="2535238" y="5151438"/>
          <p14:tracePt t="86025" x="2543175" y="5151438"/>
          <p14:tracePt t="86027" x="2551113" y="5151438"/>
          <p14:tracePt t="86032" x="2559050" y="5151438"/>
          <p14:tracePt t="86034" x="2566988" y="5151438"/>
          <p14:tracePt t="86035" x="2574925" y="5151438"/>
          <p14:tracePt t="86037" x="2582863" y="5143500"/>
          <p14:tracePt t="86041" x="2590800" y="5143500"/>
          <p14:tracePt t="86049" x="2606675" y="5143500"/>
          <p14:tracePt t="86051" x="2616200" y="5143500"/>
          <p14:tracePt t="86053" x="2624138" y="5143500"/>
          <p14:tracePt t="86057" x="2632075" y="5143500"/>
          <p14:tracePt t="86061" x="2640013" y="5143500"/>
          <p14:tracePt t="86066" x="2640013" y="5135563"/>
          <p14:tracePt t="86068" x="2647950" y="5135563"/>
          <p14:tracePt t="86071" x="2655888" y="5135563"/>
          <p14:tracePt t="86077" x="2663825" y="5135563"/>
          <p14:tracePt t="86085" x="2671763" y="5135563"/>
          <p14:tracePt t="86093" x="2679700" y="5135563"/>
          <p14:tracePt t="86103" x="2687638" y="5135563"/>
          <p14:tracePt t="86117" x="2695575" y="5135563"/>
          <p14:tracePt t="86123" x="2695575" y="5143500"/>
          <p14:tracePt t="86148" x="2703513" y="5143500"/>
          <p14:tracePt t="86167" x="2711450" y="5143500"/>
          <p14:tracePt t="86169" x="2711450" y="5151438"/>
          <p14:tracePt t="86185" x="2719388" y="5151438"/>
          <p14:tracePt t="86201" x="2719388" y="5159375"/>
          <p14:tracePt t="86431" x="2727325" y="5159375"/>
          <p14:tracePt t="86443" x="2735263" y="5151438"/>
          <p14:tracePt t="86453" x="2743200" y="5151438"/>
          <p14:tracePt t="86464" x="2751138" y="5151438"/>
          <p14:tracePt t="86477" x="2759075" y="5151438"/>
          <p14:tracePt t="86491" x="2767013" y="5159375"/>
          <p14:tracePt t="86505" x="2774950" y="5159375"/>
          <p14:tracePt t="86555" x="2782888" y="5159375"/>
          <p14:tracePt t="86601" x="2790825" y="5159375"/>
          <p14:tracePt t="86614" x="2790825" y="5167313"/>
          <p14:tracePt t="86617" x="2798763" y="5167313"/>
          <p14:tracePt t="86625" x="2806700" y="5167313"/>
          <p14:tracePt t="86637" x="2814638" y="5167313"/>
          <p14:tracePt t="86655" x="2822575" y="5167313"/>
          <p14:tracePt t="87049" x="2830513" y="5167313"/>
          <p14:tracePt t="87555" x="2838450" y="5167313"/>
          <p14:tracePt t="87717" x="2838450" y="5175250"/>
          <p14:tracePt t="87723" x="2830513" y="5175250"/>
          <p14:tracePt t="87729" x="2830513" y="5183188"/>
          <p14:tracePt t="87733" x="2822575" y="5183188"/>
          <p14:tracePt t="87737" x="2822575" y="5191125"/>
          <p14:tracePt t="87739" x="2814638" y="5191125"/>
          <p14:tracePt t="87743" x="2806700" y="5199063"/>
          <p14:tracePt t="87749" x="2798763" y="5199063"/>
          <p14:tracePt t="87752" x="2790825" y="5207000"/>
          <p14:tracePt t="87753" x="2790825" y="5214938"/>
          <p14:tracePt t="87755" x="2782888" y="5214938"/>
          <p14:tracePt t="87757" x="2774950" y="5214938"/>
          <p14:tracePt t="87759" x="2774950" y="5222875"/>
          <p14:tracePt t="87761" x="2767013" y="5222875"/>
          <p14:tracePt t="87768" x="2743200" y="5238750"/>
          <p14:tracePt t="87769" x="2735263" y="5238750"/>
          <p14:tracePt t="87771" x="2727325" y="5246688"/>
          <p14:tracePt t="87773" x="2719388" y="5246688"/>
          <p14:tracePt t="87775" x="2711450" y="5246688"/>
          <p14:tracePt t="87777" x="2703513" y="5254625"/>
          <p14:tracePt t="87783" x="2687638" y="5262563"/>
          <p14:tracePt t="87786" x="2663825" y="5270500"/>
          <p14:tracePt t="87787" x="2655888" y="5270500"/>
          <p14:tracePt t="87789" x="2640013" y="5278438"/>
          <p14:tracePt t="87791" x="2632075" y="5278438"/>
          <p14:tracePt t="87793" x="2624138" y="5286375"/>
          <p14:tracePt t="87799" x="2590800" y="5294313"/>
          <p14:tracePt t="87804" x="2566988" y="5302250"/>
          <p14:tracePt t="87805" x="2559050" y="5302250"/>
          <p14:tracePt t="87807" x="2543175" y="5310188"/>
          <p14:tracePt t="87809" x="2535238" y="5310188"/>
          <p14:tracePt t="87811" x="2519363" y="5310188"/>
          <p14:tracePt t="87815" x="2503488" y="5319713"/>
          <p14:tracePt t="87819" x="2495550" y="5319713"/>
          <p14:tracePt t="87820" x="2479675" y="5319713"/>
          <p14:tracePt t="87821" x="2471738" y="5327650"/>
          <p14:tracePt t="87823" x="2463800" y="5327650"/>
          <p14:tracePt t="87825" x="2455863" y="5327650"/>
          <p14:tracePt t="87827" x="2439988" y="5327650"/>
          <p14:tracePt t="87832" x="2424113" y="5335588"/>
          <p14:tracePt t="87835" x="2408238" y="5335588"/>
          <p14:tracePt t="87837" x="2400300" y="5343525"/>
          <p14:tracePt t="87839" x="2392363" y="5343525"/>
          <p14:tracePt t="87841" x="2384425" y="5343525"/>
          <p14:tracePt t="87843" x="2376488" y="5343525"/>
          <p14:tracePt t="87848" x="2360613" y="5343525"/>
          <p14:tracePt t="87851" x="2344738" y="5351463"/>
          <p14:tracePt t="87853" x="2336800" y="5351463"/>
          <p14:tracePt t="87857" x="2328863" y="5351463"/>
          <p14:tracePt t="87859" x="2320925" y="5359400"/>
          <p14:tracePt t="87861" x="2312988" y="5359400"/>
          <p14:tracePt t="87865" x="2305050" y="5359400"/>
          <p14:tracePt t="87868" x="2297113" y="5359400"/>
          <p14:tracePt t="87869" x="2289175" y="5359400"/>
          <p14:tracePt t="87873" x="2281238" y="5367338"/>
          <p14:tracePt t="87877" x="2273300" y="5367338"/>
          <p14:tracePt t="87882" x="2265363" y="5367338"/>
          <p14:tracePt t="87885" x="2255838" y="5367338"/>
          <p14:tracePt t="87889" x="2255838" y="5375275"/>
          <p14:tracePt t="87891" x="2247900" y="5375275"/>
          <p14:tracePt t="87898" x="2239963" y="5375275"/>
          <p14:tracePt t="87901" x="2232025" y="5375275"/>
          <p14:tracePt t="87906" x="2224088" y="5383213"/>
          <p14:tracePt t="87909" x="2216150" y="5383213"/>
          <p14:tracePt t="87915" x="2208213" y="5383213"/>
          <p14:tracePt t="87917" x="2200275" y="5391150"/>
          <p14:tracePt t="87921" x="2192338" y="5391150"/>
          <p14:tracePt t="87927" x="2184400" y="5391150"/>
          <p14:tracePt t="87930" x="2184400" y="5399088"/>
          <p14:tracePt t="87934" x="2176463" y="5399088"/>
          <p14:tracePt t="87937" x="2168525" y="5399088"/>
          <p14:tracePt t="87943" x="2160588" y="5407025"/>
          <p14:tracePt t="87950" x="2152650" y="5407025"/>
          <p14:tracePt t="87968" x="2128838" y="5422900"/>
          <p14:tracePt t="87971" x="2120900" y="5422900"/>
          <p14:tracePt t="87977" x="2112963" y="5422900"/>
          <p14:tracePt t="87982" x="2112963" y="5430838"/>
          <p14:tracePt t="87985" x="2105025" y="5430838"/>
          <p14:tracePt t="87991" x="2097088" y="5438775"/>
          <p14:tracePt t="88000" x="2089150" y="5438775"/>
          <p14:tracePt t="88003" x="2089150" y="5446713"/>
          <p14:tracePt t="88005" x="2081213" y="5446713"/>
          <p14:tracePt t="88015" x="2073275" y="5454650"/>
          <p14:tracePt t="88019" x="2065338" y="5454650"/>
          <p14:tracePt t="88021" x="2065338" y="5462588"/>
          <p14:tracePt t="88025" x="2057400" y="5462588"/>
          <p14:tracePt t="88033" x="2049463" y="5470525"/>
          <p14:tracePt t="88037" x="2041525" y="5478463"/>
          <p14:tracePt t="88043" x="2033588" y="5478463"/>
          <p14:tracePt t="88048" x="2025650" y="5486400"/>
          <p14:tracePt t="88051" x="2025650" y="5494338"/>
          <p14:tracePt t="88053" x="2017713" y="5494338"/>
          <p14:tracePt t="88057" x="2009775" y="5502275"/>
          <p14:tracePt t="88061" x="2001838" y="5502275"/>
          <p14:tracePt t="88066" x="1993900" y="5510213"/>
          <p14:tracePt t="88069" x="1985963" y="5518150"/>
          <p14:tracePt t="88071" x="1978025" y="5518150"/>
          <p14:tracePt t="88075" x="1970088" y="5526088"/>
          <p14:tracePt t="88082" x="1962150" y="5534025"/>
          <p14:tracePt t="88085" x="1946275" y="5534025"/>
          <p14:tracePt t="88087" x="1946275" y="5541963"/>
          <p14:tracePt t="88089" x="1938338" y="5541963"/>
          <p14:tracePt t="88091" x="1930400" y="5549900"/>
          <p14:tracePt t="88098" x="1922463" y="5557838"/>
          <p14:tracePt t="88102" x="1905000" y="5557838"/>
          <p14:tracePt t="88104" x="1905000" y="5565775"/>
          <p14:tracePt t="88105" x="1897063" y="5565775"/>
          <p14:tracePt t="88109" x="1889125" y="5573713"/>
          <p14:tracePt t="88115" x="1881188" y="5573713"/>
          <p14:tracePt t="88118" x="1873250" y="5581650"/>
          <p14:tracePt t="88121" x="1865313" y="5581650"/>
          <p14:tracePt t="88123" x="1865313" y="5589588"/>
          <p14:tracePt t="88125" x="1857375" y="5589588"/>
          <p14:tracePt t="88132" x="1849438" y="5597525"/>
          <p14:tracePt t="88135" x="1841500" y="5597525"/>
          <p14:tracePt t="88139" x="1833563" y="5605463"/>
          <p14:tracePt t="88148" x="1825625" y="5613400"/>
          <p14:tracePt t="88153" x="1817688" y="5613400"/>
          <p14:tracePt t="88157" x="1817688" y="5621338"/>
          <p14:tracePt t="88159" x="1809750" y="5621338"/>
          <p14:tracePt t="88167" x="1801813" y="5629275"/>
          <p14:tracePt t="88171" x="1793875" y="5629275"/>
          <p14:tracePt t="88175" x="1793875" y="5637213"/>
          <p14:tracePt t="88177" x="1785938" y="5637213"/>
          <p14:tracePt t="88185" x="1778000" y="5645150"/>
          <p14:tracePt t="88191" x="1770063" y="5645150"/>
          <p14:tracePt t="88193" x="1770063" y="5653088"/>
          <p14:tracePt t="88199" x="1762125" y="5653088"/>
          <p14:tracePt t="88203" x="1762125" y="5662613"/>
          <p14:tracePt t="88205" x="1754188" y="5662613"/>
          <p14:tracePt t="88215" x="1746250" y="5662613"/>
          <p14:tracePt t="88217" x="1746250" y="5670550"/>
          <p14:tracePt t="88223" x="1738313" y="5670550"/>
          <p14:tracePt t="88239" x="1738313" y="5678488"/>
          <p14:tracePt t="88241" x="1730375" y="5678488"/>
          <p14:tracePt t="88389" x="1722438" y="5678488"/>
          <p14:tracePt t="88398" x="1722438" y="5686425"/>
          <p14:tracePt t="88423" x="1714500" y="5686425"/>
          <p14:tracePt t="89096" x="1722438" y="5678488"/>
          <p14:tracePt t="89123" x="1730375" y="5678488"/>
          <p14:tracePt t="89135" x="1730375" y="5670550"/>
          <p14:tracePt t="89138" x="1738313" y="5670550"/>
          <p14:tracePt t="89148" x="1746250" y="5670550"/>
          <p14:tracePt t="89153" x="1754188" y="5670550"/>
          <p14:tracePt t="89159" x="1762125" y="5670550"/>
          <p14:tracePt t="89166" x="1770063" y="5662613"/>
          <p14:tracePt t="89168" x="1778000" y="5662613"/>
          <p14:tracePt t="89173" x="1785938" y="5662613"/>
          <p14:tracePt t="89177" x="1793875" y="5662613"/>
          <p14:tracePt t="89182" x="1801813" y="5662613"/>
          <p14:tracePt t="89187" x="1809750" y="5662613"/>
          <p14:tracePt t="89191" x="1817688" y="5662613"/>
          <p14:tracePt t="89198" x="1833563" y="5662613"/>
          <p14:tracePt t="89202" x="1841500" y="5653088"/>
          <p14:tracePt t="89203" x="1849438" y="5653088"/>
          <p14:tracePt t="89205" x="1857375" y="5653088"/>
          <p14:tracePt t="89209" x="1865313" y="5653088"/>
          <p14:tracePt t="89211" x="1873250" y="5653088"/>
          <p14:tracePt t="89214" x="1881188" y="5653088"/>
          <p14:tracePt t="89217" x="1897063" y="5653088"/>
          <p14:tracePt t="89219" x="1905000" y="5653088"/>
          <p14:tracePt t="89223" x="1912938" y="5653088"/>
          <p14:tracePt t="89225" x="1922463" y="5653088"/>
          <p14:tracePt t="89227" x="1930400" y="5653088"/>
          <p14:tracePt t="89232" x="1946275" y="5653088"/>
          <p14:tracePt t="89234" x="1954213" y="5653088"/>
          <p14:tracePt t="89235" x="1962150" y="5653088"/>
          <p14:tracePt t="89237" x="1970088" y="5653088"/>
          <p14:tracePt t="89239" x="1978025" y="5653088"/>
          <p14:tracePt t="89241" x="1985963" y="5653088"/>
          <p14:tracePt t="89249" x="2009775" y="5645150"/>
          <p14:tracePt t="89253" x="2017713" y="5645150"/>
          <p14:tracePt t="89255" x="2025650" y="5645150"/>
          <p14:tracePt t="89257" x="2033588" y="5645150"/>
          <p14:tracePt t="89261" x="2041525" y="5645150"/>
          <p14:tracePt t="89265" x="2049463" y="5645150"/>
          <p14:tracePt t="89267" x="2057400" y="5645150"/>
          <p14:tracePt t="89271" x="2065338" y="5645150"/>
          <p14:tracePt t="89273" x="2073275" y="5645150"/>
          <p14:tracePt t="89277" x="2081213" y="5645150"/>
          <p14:tracePt t="89282" x="2089150" y="5645150"/>
          <p14:tracePt t="89284" x="2097088" y="5645150"/>
          <p14:tracePt t="89287" x="2105025" y="5645150"/>
          <p14:tracePt t="89291" x="2112963" y="5645150"/>
          <p14:tracePt t="89299" x="2128838" y="5645150"/>
          <p14:tracePt t="89304" x="2136775" y="5645150"/>
          <p14:tracePt t="89307" x="2136775" y="5637213"/>
          <p14:tracePt t="89308" x="2144713" y="5637213"/>
          <p14:tracePt t="89311" x="2152650" y="5637213"/>
          <p14:tracePt t="89317" x="2168525" y="5637213"/>
          <p14:tracePt t="89321" x="2176463" y="5637213"/>
          <p14:tracePt t="89323" x="2184400" y="5637213"/>
          <p14:tracePt t="89327" x="2192338" y="5637213"/>
          <p14:tracePt t="89332" x="2208213" y="5637213"/>
          <p14:tracePt t="89334" x="2216150" y="5637213"/>
          <p14:tracePt t="89335" x="2224088" y="5637213"/>
          <p14:tracePt t="89337" x="2232025" y="5637213"/>
          <p14:tracePt t="89341" x="2239963" y="5637213"/>
          <p14:tracePt t="89343" x="2247900" y="5637213"/>
          <p14:tracePt t="89350" x="2273300" y="5637213"/>
          <p14:tracePt t="89351" x="2281238" y="5637213"/>
          <p14:tracePt t="89353" x="2289175" y="5637213"/>
          <p14:tracePt t="89355" x="2297113" y="5637213"/>
          <p14:tracePt t="89357" x="2305050" y="5637213"/>
          <p14:tracePt t="89359" x="2312988" y="5637213"/>
          <p14:tracePt t="89361" x="2320925" y="5637213"/>
          <p14:tracePt t="89366" x="2328863" y="5637213"/>
          <p14:tracePt t="89367" x="2336800" y="5637213"/>
          <p14:tracePt t="89369" x="2344738" y="5637213"/>
          <p14:tracePt t="89371" x="2352675" y="5637213"/>
          <p14:tracePt t="89375" x="2360613" y="5637213"/>
          <p14:tracePt t="89377" x="2368550" y="5637213"/>
          <p14:tracePt t="89382" x="2376488" y="5637213"/>
          <p14:tracePt t="89383" x="2384425" y="5637213"/>
          <p14:tracePt t="89387" x="2392363" y="5637213"/>
          <p14:tracePt t="89389" x="2400300" y="5637213"/>
          <p14:tracePt t="89393" x="2408238" y="5637213"/>
          <p14:tracePt t="89398" x="2416175" y="5637213"/>
          <p14:tracePt t="89400" x="2424113" y="5637213"/>
          <p14:tracePt t="89401" x="2432050" y="5637213"/>
          <p14:tracePt t="89405" x="2439988" y="5637213"/>
          <p14:tracePt t="89409" x="2447925" y="5637213"/>
          <p14:tracePt t="89411" x="2455863" y="5637213"/>
          <p14:tracePt t="89416" x="2463800" y="5645150"/>
          <p14:tracePt t="89419" x="2471738" y="5645150"/>
          <p14:tracePt t="89423" x="2479675" y="5645150"/>
          <p14:tracePt t="89427" x="2487613" y="5645150"/>
          <p14:tracePt t="89433" x="2495550" y="5645150"/>
          <p14:tracePt t="89437" x="2503488" y="5645150"/>
          <p14:tracePt t="89449" x="2511425" y="5645150"/>
          <p14:tracePt t="89451" x="2519363" y="5645150"/>
          <p14:tracePt t="89461" x="2527300" y="5645150"/>
          <p14:tracePt t="89473" x="2535238" y="5645150"/>
          <p14:tracePt t="89583" x="2543175" y="5645150"/>
          <p14:tracePt t="89598" x="2551113" y="5645150"/>
          <p14:tracePt t="89607" x="2559050" y="5645150"/>
          <p14:tracePt t="89616" x="2566988" y="5637213"/>
          <p14:tracePt t="89621" x="2574925" y="5637213"/>
          <p14:tracePt t="89627" x="2582863" y="5637213"/>
          <p14:tracePt t="89632" x="2590800" y="5637213"/>
          <p14:tracePt t="89635" x="2598738" y="5637213"/>
          <p14:tracePt t="89639" x="2606675" y="5637213"/>
          <p14:tracePt t="89648" x="2616200" y="5637213"/>
          <p14:tracePt t="89650" x="2624138" y="5637213"/>
          <p14:tracePt t="89653" x="2632075" y="5629275"/>
          <p14:tracePt t="89659" x="2640013" y="5629275"/>
          <p14:tracePt t="89666" x="2647950" y="5629275"/>
          <p14:tracePt t="89669" x="2655888" y="5629275"/>
          <p14:tracePt t="89673" x="2663825" y="5629275"/>
          <p14:tracePt t="89682" x="2671763" y="5621338"/>
          <p14:tracePt t="89685" x="2679700" y="5621338"/>
          <p14:tracePt t="89699" x="2687638" y="5621338"/>
          <p14:tracePt t="89841" x="2695575" y="5621338"/>
          <p14:tracePt t="89848" x="2695575" y="5613400"/>
          <p14:tracePt t="89852" x="2703513" y="5613400"/>
          <p14:tracePt t="89857" x="2711450" y="5613400"/>
          <p14:tracePt t="89865" x="2719388" y="5605463"/>
          <p14:tracePt t="89868" x="2727325" y="5605463"/>
          <p14:tracePt t="89871" x="2735263" y="5605463"/>
          <p14:tracePt t="89875" x="2743200" y="5605463"/>
          <p14:tracePt t="89882" x="2759075" y="5597525"/>
          <p14:tracePt t="89885" x="2767013" y="5597525"/>
          <p14:tracePt t="89889" x="2774950" y="5597525"/>
          <p14:tracePt t="89891" x="2782888" y="5597525"/>
          <p14:tracePt t="89899" x="2798763" y="5589588"/>
          <p14:tracePt t="89901" x="2806700" y="5589588"/>
          <p14:tracePt t="89903" x="2814638" y="5589588"/>
          <p14:tracePt t="89907" x="2822575" y="5589588"/>
          <p14:tracePt t="89911" x="2830513" y="5589588"/>
          <p14:tracePt t="89915" x="2838450" y="5589588"/>
          <p14:tracePt t="89919" x="2846388" y="5581650"/>
          <p14:tracePt t="89925" x="2854325" y="5581650"/>
          <p14:tracePt t="89932" x="2862263" y="5581650"/>
          <p14:tracePt t="89937" x="2870200" y="5581650"/>
          <p14:tracePt t="89943" x="2878138" y="5581650"/>
          <p14:tracePt t="89950" x="2886075" y="5573713"/>
          <p14:tracePt t="89968" x="2901950" y="5573713"/>
          <p14:tracePt t="89969" x="2909888" y="5573713"/>
          <p14:tracePt t="89973" x="2917825" y="5573713"/>
          <p14:tracePt t="89975" x="2925763" y="5573713"/>
          <p14:tracePt t="89982" x="2941638" y="5573713"/>
          <p14:tracePt t="89984" x="2949575" y="5573713"/>
          <p14:tracePt t="89985" x="2957513" y="5573713"/>
          <p14:tracePt t="89987" x="2967038" y="5573713"/>
          <p14:tracePt t="89989" x="2974975" y="5573713"/>
          <p14:tracePt t="89991" x="2982913" y="5573713"/>
          <p14:tracePt t="89993" x="2990850" y="5573713"/>
          <p14:tracePt t="90000" x="3022600" y="5573713"/>
          <p14:tracePt t="90001" x="3030538" y="5573713"/>
          <p14:tracePt t="90003" x="3046413" y="5573713"/>
          <p14:tracePt t="90005" x="3054350" y="5573713"/>
          <p14:tracePt t="90007" x="3062288" y="5573713"/>
          <p14:tracePt t="90009" x="3078163" y="5573713"/>
          <p14:tracePt t="90011" x="3086100" y="5573713"/>
          <p14:tracePt t="90016" x="3109913" y="5573713"/>
          <p14:tracePt t="90017" x="3125788" y="5573713"/>
          <p14:tracePt t="90019" x="3133725" y="5573713"/>
          <p14:tracePt t="90021" x="3149600" y="5573713"/>
          <p14:tracePt t="90023" x="3165475" y="5573713"/>
          <p14:tracePt t="90025" x="3181350" y="5573713"/>
          <p14:tracePt t="90027" x="3189288" y="5573713"/>
          <p14:tracePt t="90033" x="3236913" y="5581650"/>
          <p14:tracePt t="90035" x="3244850" y="5581650"/>
          <p14:tracePt t="90037" x="3260725" y="5581650"/>
          <p14:tracePt t="90039" x="3276600" y="5581650"/>
          <p14:tracePt t="90041" x="3292475" y="5581650"/>
          <p14:tracePt t="90043" x="3300413" y="5589588"/>
          <p14:tracePt t="90048" x="3333750" y="5589588"/>
          <p14:tracePt t="90050" x="3349625" y="5589588"/>
          <p14:tracePt t="90052" x="3357563" y="5589588"/>
          <p14:tracePt t="90053" x="3373438" y="5589588"/>
          <p14:tracePt t="90055" x="3389313" y="5589588"/>
          <p14:tracePt t="90057" x="3397250" y="5589588"/>
          <p14:tracePt t="90059" x="3413125" y="5589588"/>
          <p14:tracePt t="90061" x="3429000" y="5589588"/>
          <p14:tracePt t="90066" x="3452813" y="5589588"/>
          <p14:tracePt t="90067" x="3460750" y="5589588"/>
          <p14:tracePt t="90069" x="3476625" y="5589588"/>
          <p14:tracePt t="90071" x="3492500" y="5589588"/>
          <p14:tracePt t="90073" x="3500438" y="5589588"/>
          <p14:tracePt t="90075" x="3516313" y="5589588"/>
          <p14:tracePt t="90077" x="3524250" y="5589588"/>
          <p14:tracePt t="90082" x="3548063" y="5589588"/>
          <p14:tracePt t="90084" x="3563938" y="5589588"/>
          <p14:tracePt t="90085" x="3571875" y="5589588"/>
          <p14:tracePt t="90087" x="3579813" y="5589588"/>
          <p14:tracePt t="90089" x="3587750" y="5589588"/>
          <p14:tracePt t="90091" x="3595688" y="5589588"/>
          <p14:tracePt t="90093" x="3603625" y="5589588"/>
          <p14:tracePt t="90100" x="3635375" y="5589588"/>
          <p14:tracePt t="90101" x="3643313" y="5589588"/>
          <p14:tracePt t="90103" x="3651250" y="5589588"/>
          <p14:tracePt t="90105" x="3660775" y="5581650"/>
          <p14:tracePt t="90107" x="3668713" y="5581650"/>
          <p14:tracePt t="90109" x="3676650" y="5581650"/>
          <p14:tracePt t="90111" x="3684588" y="5581650"/>
          <p14:tracePt t="90116" x="3708400" y="5581650"/>
          <p14:tracePt t="90118" x="3716338" y="5581650"/>
          <p14:tracePt t="90119" x="3724275" y="5581650"/>
          <p14:tracePt t="90121" x="3732213" y="5581650"/>
          <p14:tracePt t="90123" x="3740150" y="5581650"/>
          <p14:tracePt t="90125" x="3748088" y="5581650"/>
          <p14:tracePt t="90127" x="3756025" y="5581650"/>
          <p14:tracePt t="90133" x="3787775" y="5581650"/>
          <p14:tracePt t="90135" x="3803650" y="5589588"/>
          <p14:tracePt t="90137" x="3811588" y="5589588"/>
          <p14:tracePt t="90139" x="3827463" y="5589588"/>
          <p14:tracePt t="90141" x="3843338" y="5589588"/>
          <p14:tracePt t="90143" x="3851275" y="5589588"/>
          <p14:tracePt t="90149" x="3875088" y="5589588"/>
          <p14:tracePt t="90150" x="3890963" y="5589588"/>
          <p14:tracePt t="90152" x="3898900" y="5589588"/>
          <p14:tracePt t="90153" x="3914775" y="5597525"/>
          <p14:tracePt t="90155" x="3930650" y="5597525"/>
          <p14:tracePt t="90157" x="3938588" y="5597525"/>
          <p14:tracePt t="90159" x="3954463" y="5605463"/>
          <p14:tracePt t="90161" x="3962400" y="5605463"/>
          <p14:tracePt t="90166" x="3986213" y="5605463"/>
          <p14:tracePt t="90168" x="3994150" y="5605463"/>
          <p14:tracePt t="90169" x="4011613" y="5613400"/>
          <p14:tracePt t="90171" x="4019550" y="5613400"/>
          <p14:tracePt t="90173" x="4035425" y="5613400"/>
          <p14:tracePt t="90175" x="4043363" y="5613400"/>
          <p14:tracePt t="90177" x="4059238" y="5613400"/>
          <p14:tracePt t="90184" x="4090988" y="5621338"/>
          <p14:tracePt t="90185" x="4106863" y="5621338"/>
          <p14:tracePt t="90187" x="4122738" y="5621338"/>
          <p14:tracePt t="90189" x="4130675" y="5621338"/>
          <p14:tracePt t="90191" x="4146550" y="5629275"/>
          <p14:tracePt t="90193" x="4162425" y="5629275"/>
          <p14:tracePt t="90200" x="4202113" y="5629275"/>
          <p14:tracePt t="90202" x="4217988" y="5629275"/>
          <p14:tracePt t="90203" x="4225925" y="5629275"/>
          <p14:tracePt t="90205" x="4241800" y="5629275"/>
          <p14:tracePt t="90207" x="4249738" y="5629275"/>
          <p14:tracePt t="90209" x="4265613" y="5629275"/>
          <p14:tracePt t="90211" x="4281488" y="5629275"/>
          <p14:tracePt t="90216" x="4305300" y="5629275"/>
          <p14:tracePt t="90218" x="4313238" y="5629275"/>
          <p14:tracePt t="90219" x="4329113" y="5629275"/>
          <p14:tracePt t="90221" x="4337050" y="5629275"/>
          <p14:tracePt t="90223" x="4352925" y="5629275"/>
          <p14:tracePt t="90225" x="4362450" y="5629275"/>
          <p14:tracePt t="90227" x="4378325" y="5629275"/>
          <p14:tracePt t="90232" x="4394200" y="5629275"/>
          <p14:tracePt t="90233" x="4402138" y="5629275"/>
          <p14:tracePt t="90235" x="4418013" y="5629275"/>
          <p14:tracePt t="90237" x="4425950" y="5629275"/>
          <p14:tracePt t="90239" x="4433888" y="5629275"/>
          <p14:tracePt t="90241" x="4441825" y="5629275"/>
          <p14:tracePt t="90243" x="4449763" y="5629275"/>
          <p14:tracePt t="90250" x="4473575" y="5629275"/>
          <p14:tracePt t="90251" x="4481513" y="5621338"/>
          <p14:tracePt t="90253" x="4489450" y="5621338"/>
          <p14:tracePt t="90255" x="4497388" y="5621338"/>
          <p14:tracePt t="90259" x="4505325" y="5621338"/>
          <p14:tracePt t="90261" x="4513263" y="5621338"/>
          <p14:tracePt t="90264" x="4521200" y="5621338"/>
          <p14:tracePt t="90267" x="4537075" y="5621338"/>
          <p14:tracePt t="90269" x="4545013" y="5613400"/>
          <p14:tracePt t="90273" x="4552950" y="5613400"/>
          <p14:tracePt t="90275" x="4560888" y="5613400"/>
          <p14:tracePt t="90277" x="4568825" y="5613400"/>
          <p14:tracePt t="90284" x="4592638" y="5605463"/>
          <p14:tracePt t="90285" x="4600575" y="5605463"/>
          <p14:tracePt t="90289" x="4608513" y="5605463"/>
          <p14:tracePt t="90291" x="4616450" y="5605463"/>
          <p14:tracePt t="90293" x="4624388" y="5605463"/>
          <p14:tracePt t="90299" x="4640263" y="5605463"/>
          <p14:tracePt t="90301" x="4648200" y="5605463"/>
          <p14:tracePt t="90303" x="4656138" y="5605463"/>
          <p14:tracePt t="90305" x="4664075" y="5605463"/>
          <p14:tracePt t="90307" x="4672013" y="5605463"/>
          <p14:tracePt t="90310" x="4679950" y="5597525"/>
          <p14:tracePt t="90314" x="4695825" y="5597525"/>
          <p14:tracePt t="90318" x="4705350" y="5605463"/>
          <p14:tracePt t="90320" x="4713288" y="5605463"/>
          <p14:tracePt t="90321" x="4721225" y="5605463"/>
          <p14:tracePt t="90323" x="4729163" y="5605463"/>
          <p14:tracePt t="90325" x="4737100" y="5605463"/>
          <p14:tracePt t="90327" x="4745038" y="5605463"/>
          <p14:tracePt t="90332" x="4760913" y="5605463"/>
          <p14:tracePt t="90334" x="4768850" y="5605463"/>
          <p14:tracePt t="90335" x="4776788" y="5605463"/>
          <p14:tracePt t="90337" x="4784725" y="5605463"/>
          <p14:tracePt t="90339" x="4792663" y="5605463"/>
          <p14:tracePt t="90343" x="4800600" y="5605463"/>
          <p14:tracePt t="90349" x="4824413" y="5613400"/>
          <p14:tracePt t="90351" x="4832350" y="5613400"/>
          <p14:tracePt t="90353" x="4840288" y="5613400"/>
          <p14:tracePt t="90357" x="4848225" y="5613400"/>
          <p14:tracePt t="90359" x="4856163" y="5613400"/>
          <p14:tracePt t="90361" x="4864100" y="5613400"/>
          <p14:tracePt t="90366" x="4872038" y="5613400"/>
          <p14:tracePt t="90367" x="4879975" y="5613400"/>
          <p14:tracePt t="90371" x="4887913" y="5613400"/>
          <p14:tracePt t="90373" x="4887913" y="5621338"/>
          <p14:tracePt t="90375" x="4895850" y="5621338"/>
          <p14:tracePt t="90377" x="4903788" y="5621338"/>
          <p14:tracePt t="90382" x="4911725" y="5621338"/>
          <p14:tracePt t="90385" x="4919663" y="5621338"/>
          <p14:tracePt t="90389" x="4927600" y="5621338"/>
          <p14:tracePt t="90393" x="4935538" y="5621338"/>
          <p14:tracePt t="90399" x="4943475" y="5621338"/>
          <p14:tracePt t="90401" x="4943475" y="5613400"/>
          <p14:tracePt t="90403" x="4951413" y="5613400"/>
          <p14:tracePt t="90407" x="4959350" y="5613400"/>
          <p14:tracePt t="90415" x="4967288" y="5613400"/>
          <p14:tracePt t="90421" x="4975225" y="5613400"/>
          <p14:tracePt t="90427" x="4983163" y="5613400"/>
          <p14:tracePt t="90432" x="4983163" y="5605463"/>
          <p14:tracePt t="90437" x="4991100" y="5605463"/>
          <p14:tracePt t="90449" x="4999038" y="5605463"/>
          <p14:tracePt t="90453" x="5006975" y="5605463"/>
          <p14:tracePt t="90461" x="5014913" y="5597525"/>
          <p14:tracePt t="90469" x="5022850" y="5597525"/>
          <p14:tracePt t="90473" x="5030788" y="5597525"/>
          <p14:tracePt t="90482" x="5038725" y="5597525"/>
          <p14:tracePt t="90484" x="5046663" y="5597525"/>
          <p14:tracePt t="90489" x="5056188" y="5597525"/>
          <p14:tracePt t="90493" x="5064125" y="5597525"/>
          <p14:tracePt t="90499" x="5072063" y="5597525"/>
          <p14:tracePt t="90503" x="5080000" y="5597525"/>
          <p14:tracePt t="90507" x="5080000" y="5605463"/>
          <p14:tracePt t="90509" x="5087938" y="5605463"/>
          <p14:tracePt t="90515" x="5095875" y="5605463"/>
          <p14:tracePt t="90521" x="5103813" y="5605463"/>
          <p14:tracePt t="90527" x="5111750" y="5605463"/>
          <p14:tracePt t="90535" x="5119688" y="5605463"/>
          <p14:tracePt t="90543" x="5119688" y="5613400"/>
          <p14:tracePt t="90548" x="5127625" y="5613400"/>
          <p14:tracePt t="90553" x="5135563" y="5613400"/>
          <p14:tracePt t="90561" x="5143500" y="5613400"/>
          <p14:tracePt t="90569" x="5151438" y="5613400"/>
          <p14:tracePt t="90575" x="5159375" y="5613400"/>
          <p14:tracePt t="90582" x="5167313" y="5613400"/>
          <p14:tracePt t="90584" x="5167313" y="5621338"/>
          <p14:tracePt t="90587" x="5175250" y="5621338"/>
          <p14:tracePt t="90591" x="5183188" y="5621338"/>
          <p14:tracePt t="90598" x="5191125" y="5621338"/>
          <p14:tracePt t="90600" x="5199063" y="5621338"/>
          <p14:tracePt t="90603" x="5207000" y="5621338"/>
          <p14:tracePt t="90607" x="5214938" y="5621338"/>
          <p14:tracePt t="90609" x="5222875" y="5621338"/>
          <p14:tracePt t="90615" x="5230813" y="5621338"/>
          <p14:tracePt t="90617" x="5238750" y="5621338"/>
          <p14:tracePt t="90619" x="5246688" y="5621338"/>
          <p14:tracePt t="90623" x="5254625" y="5621338"/>
          <p14:tracePt t="90625" x="5262563" y="5621338"/>
          <p14:tracePt t="90632" x="5278438" y="5621338"/>
          <p14:tracePt t="90634" x="5286375" y="5621338"/>
          <p14:tracePt t="90637" x="5294313" y="5621338"/>
          <p14:tracePt t="90639" x="5302250" y="5621338"/>
          <p14:tracePt t="90641" x="5310188" y="5621338"/>
          <p14:tracePt t="90643" x="5318125" y="5621338"/>
          <p14:tracePt t="90649" x="5334000" y="5621338"/>
          <p14:tracePt t="90651" x="5341938" y="5621338"/>
          <p14:tracePt t="90653" x="5349875" y="5621338"/>
          <p14:tracePt t="90655" x="5357813" y="5621338"/>
          <p14:tracePt t="90657" x="5365750" y="5621338"/>
          <p14:tracePt t="90659" x="5373688" y="5621338"/>
          <p14:tracePt t="90661" x="5381625" y="5621338"/>
          <p14:tracePt t="90665" x="5397500" y="5621338"/>
          <p14:tracePt t="90667" x="5407025" y="5621338"/>
          <p14:tracePt t="90669" x="5414963" y="5621338"/>
          <p14:tracePt t="90671" x="5422900" y="5621338"/>
          <p14:tracePt t="90673" x="5430838" y="5621338"/>
          <p14:tracePt t="90675" x="5446713" y="5621338"/>
          <p14:tracePt t="90677" x="5454650" y="5621338"/>
          <p14:tracePt t="90682" x="5470525" y="5621338"/>
          <p14:tracePt t="90683" x="5478463" y="5629275"/>
          <p14:tracePt t="90685" x="5494338" y="5629275"/>
          <p14:tracePt t="90687" x="5502275" y="5629275"/>
          <p14:tracePt t="90689" x="5510213" y="5629275"/>
          <p14:tracePt t="90691" x="5526088" y="5629275"/>
          <p14:tracePt t="90693" x="5534025" y="5629275"/>
          <p14:tracePt t="90699" x="5573713" y="5629275"/>
          <p14:tracePt t="90701" x="5581650" y="5637213"/>
          <p14:tracePt t="90703" x="5597525" y="5637213"/>
          <p14:tracePt t="90705" x="5605463" y="5637213"/>
          <p14:tracePt t="90707" x="5621338" y="5637213"/>
          <p14:tracePt t="90709" x="5637213" y="5637213"/>
          <p14:tracePt t="90711" x="5645150" y="5637213"/>
          <p14:tracePt t="90715" x="5661025" y="5637213"/>
          <p14:tracePt t="90718" x="5684838" y="5645150"/>
          <p14:tracePt t="90719" x="5700713" y="5645150"/>
          <p14:tracePt t="90721" x="5716588" y="5645150"/>
          <p14:tracePt t="90723" x="5724525" y="5645150"/>
          <p14:tracePt t="90725" x="5740400" y="5645150"/>
          <p14:tracePt t="90727" x="5757863" y="5645150"/>
          <p14:tracePt t="90732" x="5789613" y="5653088"/>
          <p14:tracePt t="90734" x="5805488" y="5653088"/>
          <p14:tracePt t="90735" x="5821363" y="5653088"/>
          <p14:tracePt t="90737" x="5837238" y="5653088"/>
          <p14:tracePt t="90739" x="5853113" y="5653088"/>
          <p14:tracePt t="90741" x="5868988" y="5662613"/>
          <p14:tracePt t="90743" x="5884863" y="5662613"/>
          <p14:tracePt t="90750" x="5932488" y="5662613"/>
          <p14:tracePt t="90752" x="5948363" y="5662613"/>
          <p14:tracePt t="90753" x="5964238" y="5670550"/>
          <p14:tracePt t="90755" x="5980113" y="5670550"/>
          <p14:tracePt t="90757" x="5995988" y="5670550"/>
          <p14:tracePt t="90759" x="6011863" y="5670550"/>
          <p14:tracePt t="90761" x="6027738" y="5670550"/>
          <p14:tracePt t="90768" x="6075363" y="5670550"/>
          <p14:tracePt t="90769" x="6091238" y="5670550"/>
          <p14:tracePt t="90771" x="6108700" y="5678488"/>
          <p14:tracePt t="90773" x="6124575" y="5678488"/>
          <p14:tracePt t="90775" x="6140450" y="5678488"/>
          <p14:tracePt t="90777" x="6156325" y="5678488"/>
          <p14:tracePt t="90783" x="6203950" y="5678488"/>
          <p14:tracePt t="90785" x="6219825" y="5678488"/>
          <p14:tracePt t="90787" x="6235700" y="5678488"/>
          <p14:tracePt t="90789" x="6251575" y="5678488"/>
          <p14:tracePt t="90791" x="6267450" y="5678488"/>
          <p14:tracePt t="90793" x="6283325" y="5678488"/>
          <p14:tracePt t="90800" x="6330950" y="5678488"/>
          <p14:tracePt t="90801" x="6338888" y="5686425"/>
          <p14:tracePt t="90803" x="6354763" y="5686425"/>
          <p14:tracePt t="90805" x="6370638" y="5686425"/>
          <p14:tracePt t="90807" x="6378575" y="5686425"/>
          <p14:tracePt t="90809" x="6394450" y="5678488"/>
          <p14:tracePt t="90811" x="6410325" y="5678488"/>
          <p14:tracePt t="90816" x="6434138" y="5678488"/>
          <p14:tracePt t="90817" x="6442075" y="5678488"/>
          <p14:tracePt t="90819" x="6459538" y="5678488"/>
          <p14:tracePt t="90821" x="6475413" y="5686425"/>
          <p14:tracePt t="90823" x="6483350" y="5678488"/>
          <p14:tracePt t="90825" x="6499225" y="5678488"/>
          <p14:tracePt t="90827" x="6507163" y="5678488"/>
          <p14:tracePt t="90832" x="6530975" y="5678488"/>
          <p14:tracePt t="90834" x="6538913" y="5678488"/>
          <p14:tracePt t="90835" x="6546850" y="5678488"/>
          <p14:tracePt t="90837" x="6554788" y="5678488"/>
          <p14:tracePt t="90839" x="6562725" y="5678488"/>
          <p14:tracePt t="90841" x="6570663" y="5678488"/>
          <p14:tracePt t="90843" x="6578600" y="5678488"/>
          <p14:tracePt t="90850" x="6602413" y="5678488"/>
          <p14:tracePt t="90851" x="6610350" y="5678488"/>
          <p14:tracePt t="90853" x="6618288" y="5678488"/>
          <p14:tracePt t="90857" x="6626225" y="5678488"/>
          <p14:tracePt t="90859" x="6626225" y="5670550"/>
          <p14:tracePt t="90861" x="6634163" y="5670550"/>
          <p14:tracePt t="90867" x="6642100" y="5670550"/>
          <p14:tracePt t="91033" x="6634163" y="5670550"/>
          <p14:tracePt t="91043" x="6626225" y="5670550"/>
          <p14:tracePt t="91046" x="6634163" y="5670550"/>
          <p14:tracePt t="91051" x="6626225" y="5670550"/>
          <p14:tracePt t="91055" x="6618288" y="5670550"/>
          <p14:tracePt t="91057" x="6610350" y="5670550"/>
          <p14:tracePt t="91059" x="6602413" y="5662613"/>
          <p14:tracePt t="91061" x="6586538" y="5662613"/>
          <p14:tracePt t="91066" x="6570663" y="5662613"/>
          <p14:tracePt t="91067" x="6554788" y="5662613"/>
          <p14:tracePt t="91069" x="6546850" y="5662613"/>
          <p14:tracePt t="91071" x="6530975" y="5662613"/>
          <p14:tracePt t="91073" x="6523038" y="5653088"/>
          <p14:tracePt t="91075" x="6507163" y="5653088"/>
          <p14:tracePt t="91077" x="6491288" y="5653088"/>
          <p14:tracePt t="91083" x="6459538" y="5653088"/>
          <p14:tracePt t="91084" x="6442075" y="5653088"/>
          <p14:tracePt t="91086" x="6426200" y="5653088"/>
          <p14:tracePt t="91087" x="6410325" y="5653088"/>
          <p14:tracePt t="91089" x="6394450" y="5653088"/>
          <p14:tracePt t="91091" x="6370638" y="5653088"/>
          <p14:tracePt t="91093" x="6354763" y="5645150"/>
          <p14:tracePt t="91100" x="6291263" y="5645150"/>
          <p14:tracePt t="91101" x="6267450" y="5637213"/>
          <p14:tracePt t="91103" x="6243638" y="5637213"/>
          <p14:tracePt t="91105" x="6219825" y="5637213"/>
          <p14:tracePt t="91107" x="6196013" y="5637213"/>
          <p14:tracePt t="91109" x="6172200" y="5629275"/>
          <p14:tracePt t="91111" x="6148388" y="5629275"/>
          <p14:tracePt t="91116" x="6091238" y="5629275"/>
          <p14:tracePt t="91120" x="6027738" y="5621338"/>
          <p14:tracePt t="91121" x="6003925" y="5621338"/>
          <p14:tracePt t="91123" x="5972175" y="5621338"/>
          <p14:tracePt t="91125" x="5940425" y="5621338"/>
          <p14:tracePt t="91127" x="5908675" y="5629275"/>
          <p14:tracePt t="91133" x="5805488" y="5629275"/>
          <p14:tracePt t="91135" x="5765800" y="5629275"/>
          <p14:tracePt t="91137" x="5732463" y="5629275"/>
          <p14:tracePt t="91139" x="5692775" y="5629275"/>
          <p14:tracePt t="91141" x="5653088" y="5629275"/>
          <p14:tracePt t="91143" x="5613400" y="5629275"/>
          <p14:tracePt t="91150" x="5494338" y="5637213"/>
          <p14:tracePt t="91151" x="5454650" y="5637213"/>
          <p14:tracePt t="91153" x="5414963" y="5645150"/>
          <p14:tracePt t="91155" x="5373688" y="5645150"/>
          <p14:tracePt t="91157" x="5334000" y="5645150"/>
          <p14:tracePt t="91159" x="5294313" y="5645150"/>
          <p14:tracePt t="91161" x="5254625" y="5653088"/>
          <p14:tracePt t="91165" x="5214938" y="5653088"/>
          <p14:tracePt t="91168" x="5135563" y="5662613"/>
          <p14:tracePt t="91169" x="5095875" y="5662613"/>
          <p14:tracePt t="91171" x="5064125" y="5670550"/>
          <p14:tracePt t="91173" x="5022850" y="5670550"/>
          <p14:tracePt t="91175" x="4983163" y="5670550"/>
          <p14:tracePt t="91177" x="4943475" y="5678488"/>
          <p14:tracePt t="91182" x="4872038" y="5686425"/>
          <p14:tracePt t="91186" x="4800600" y="5694363"/>
          <p14:tracePt t="91187" x="4768850" y="5694363"/>
          <p14:tracePt t="91189" x="4729163" y="5694363"/>
          <p14:tracePt t="91191" x="4687888" y="5694363"/>
          <p14:tracePt t="91193" x="4656138" y="5702300"/>
          <p14:tracePt t="91199" x="4552950" y="5702300"/>
          <p14:tracePt t="91202" x="4513263" y="5702300"/>
          <p14:tracePt t="91204" x="4481513" y="5702300"/>
          <p14:tracePt t="91205" x="4449763" y="5702300"/>
          <p14:tracePt t="91207" x="4410075" y="5702300"/>
          <p14:tracePt t="91209" x="4378325" y="5702300"/>
          <p14:tracePt t="91212" x="4337050" y="5702300"/>
          <p14:tracePt t="91216" x="4265613" y="5702300"/>
          <p14:tracePt t="91218" x="4233863" y="5702300"/>
          <p14:tracePt t="91219" x="4202113" y="5694363"/>
          <p14:tracePt t="91221" x="4162425" y="5694363"/>
          <p14:tracePt t="91223" x="4130675" y="5694363"/>
          <p14:tracePt t="91225" x="4090988" y="5694363"/>
          <p14:tracePt t="91227" x="4059238" y="5686425"/>
          <p14:tracePt t="91232" x="3986213" y="5686425"/>
          <p14:tracePt t="91234" x="3954463" y="5686425"/>
          <p14:tracePt t="91236" x="3914775" y="5678488"/>
          <p14:tracePt t="91237" x="3883025" y="5678488"/>
          <p14:tracePt t="91239" x="3843338" y="5678488"/>
          <p14:tracePt t="91241" x="3811588" y="5678488"/>
          <p14:tracePt t="91243" x="3779838" y="5678488"/>
          <p14:tracePt t="91250" x="3676650" y="5678488"/>
          <p14:tracePt t="91252" x="3643313" y="5678488"/>
          <p14:tracePt t="91253" x="3611563" y="5678488"/>
          <p14:tracePt t="91255" x="3579813" y="5678488"/>
          <p14:tracePt t="91257" x="3548063" y="5678488"/>
          <p14:tracePt t="91259" x="3516313" y="5678488"/>
          <p14:tracePt t="91261" x="3484563" y="5678488"/>
          <p14:tracePt t="91266" x="3421063" y="5678488"/>
          <p14:tracePt t="91267" x="3397250" y="5678488"/>
          <p14:tracePt t="91269" x="3365500" y="5678488"/>
          <p14:tracePt t="91271" x="3341688" y="5678488"/>
          <p14:tracePt t="91273" x="3308350" y="5686425"/>
          <p14:tracePt t="91275" x="3284538" y="5686425"/>
          <p14:tracePt t="91277" x="3252788" y="5686425"/>
          <p14:tracePt t="91283" x="3181350" y="5686425"/>
          <p14:tracePt t="91285" x="3157538" y="5686425"/>
          <p14:tracePt t="91287" x="3133725" y="5686425"/>
          <p14:tracePt t="91289" x="3109913" y="5686425"/>
          <p14:tracePt t="91291" x="3094038" y="5694363"/>
          <p14:tracePt t="91293" x="3070225" y="5694363"/>
          <p14:tracePt t="91300" x="3014663" y="5694363"/>
          <p14:tracePt t="91301" x="2998788" y="5694363"/>
          <p14:tracePt t="91303" x="2974975" y="5694363"/>
          <p14:tracePt t="91305" x="2957513" y="5702300"/>
          <p14:tracePt t="91307" x="2941638" y="5702300"/>
          <p14:tracePt t="91309" x="2925763" y="5702300"/>
          <p14:tracePt t="91312" x="2917825" y="5702300"/>
          <p14:tracePt t="91316" x="2886075" y="5702300"/>
          <p14:tracePt t="91319" x="2862263" y="5702300"/>
          <p14:tracePt t="91321" x="2846388" y="5702300"/>
          <p14:tracePt t="91324" x="2838450" y="5702300"/>
          <p14:tracePt t="91325" x="2822575" y="5702300"/>
          <p14:tracePt t="91327" x="2814638" y="5702300"/>
          <p14:tracePt t="91332" x="2790825" y="5694363"/>
          <p14:tracePt t="91334" x="2782888" y="5694363"/>
          <p14:tracePt t="91335" x="2774950" y="5694363"/>
          <p14:tracePt t="91337" x="2767013" y="5694363"/>
          <p14:tracePt t="91339" x="2751138" y="5694363"/>
          <p14:tracePt t="91341" x="2743200" y="5694363"/>
          <p14:tracePt t="91343" x="2735263" y="5686425"/>
          <p14:tracePt t="91348" x="2711450" y="5686425"/>
          <p14:tracePt t="91351" x="2695575" y="5686425"/>
          <p14:tracePt t="91353" x="2687638" y="5686425"/>
          <p14:tracePt t="91355" x="2671763" y="5686425"/>
          <p14:tracePt t="91357" x="2663825" y="5686425"/>
          <p14:tracePt t="91359" x="2655888" y="5686425"/>
          <p14:tracePt t="91361" x="2647950" y="5686425"/>
          <p14:tracePt t="91366" x="2632075" y="5686425"/>
          <p14:tracePt t="91368" x="2624138" y="5686425"/>
          <p14:tracePt t="91369" x="2616200" y="5678488"/>
          <p14:tracePt t="91371" x="2606675" y="5678488"/>
          <p14:tracePt t="91373" x="2598738" y="5678488"/>
          <p14:tracePt t="91375" x="2590800" y="5678488"/>
          <p14:tracePt t="91382" x="2574925" y="5678488"/>
          <p14:tracePt t="91384" x="2566988" y="5678488"/>
          <p14:tracePt t="91387" x="2559050" y="5678488"/>
          <p14:tracePt t="91391" x="2551113" y="5678488"/>
          <p14:tracePt t="91398" x="2543175" y="5678488"/>
          <p14:tracePt t="91400" x="2535238" y="5678488"/>
          <p14:tracePt t="91405" x="2527300" y="5670550"/>
          <p14:tracePt t="91411" x="2519363" y="5670550"/>
          <p14:tracePt t="91419" x="2511425" y="5670550"/>
          <p14:tracePt t="91427" x="2503488" y="5670550"/>
          <p14:tracePt t="91437" x="2495550" y="5670550"/>
          <p14:tracePt t="91450" x="2487613" y="5670550"/>
          <p14:tracePt t="91459" x="2479675" y="5670550"/>
          <p14:tracePt t="91469" x="2479675" y="5662613"/>
          <p14:tracePt t="91473" x="2471738" y="5662613"/>
          <p14:tracePt t="91477" x="2463800" y="5662613"/>
          <p14:tracePt t="91482" x="2455863" y="5662613"/>
          <p14:tracePt t="91484" x="2447925" y="5653088"/>
          <p14:tracePt t="91485" x="2439988" y="5653088"/>
          <p14:tracePt t="91489" x="2432050" y="5653088"/>
          <p14:tracePt t="91491" x="2424113" y="5653088"/>
          <p14:tracePt t="91493" x="2416175" y="5645150"/>
          <p14:tracePt t="91495" x="2408238" y="5645150"/>
          <p14:tracePt t="91499" x="2400300" y="5645150"/>
          <p14:tracePt t="91501" x="2392363" y="5637213"/>
          <p14:tracePt t="91503" x="2384425" y="5637213"/>
          <p14:tracePt t="91505" x="2376488" y="5637213"/>
          <p14:tracePt t="91507" x="2360613" y="5637213"/>
          <p14:tracePt t="91509" x="2352675" y="5629275"/>
          <p14:tracePt t="91511" x="2344738" y="5629275"/>
          <p14:tracePt t="91515" x="2320925" y="5621338"/>
          <p14:tracePt t="91518" x="2312988" y="5621338"/>
          <p14:tracePt t="91519" x="2305050" y="5621338"/>
          <p14:tracePt t="91521" x="2297113" y="5621338"/>
          <p14:tracePt t="91523" x="2281238" y="5613400"/>
          <p14:tracePt t="91525" x="2273300" y="5613400"/>
          <p14:tracePt t="91527" x="2265363" y="5613400"/>
          <p14:tracePt t="91532" x="2239963" y="5605463"/>
          <p14:tracePt t="91535" x="2232025" y="5605463"/>
          <p14:tracePt t="91536" x="2216150" y="5605463"/>
          <p14:tracePt t="91537" x="2208213" y="5597525"/>
          <p14:tracePt t="91539" x="2200275" y="5597525"/>
          <p14:tracePt t="91541" x="2184400" y="5597525"/>
          <p14:tracePt t="91543" x="2176463" y="5597525"/>
          <p14:tracePt t="91548" x="2152650" y="5597525"/>
          <p14:tracePt t="91552" x="2128838" y="5589588"/>
          <p14:tracePt t="91553" x="2112963" y="5589588"/>
          <p14:tracePt t="91555" x="2105025" y="5589588"/>
          <p14:tracePt t="91557" x="2089150" y="5589588"/>
          <p14:tracePt t="91559" x="2073275" y="5589588"/>
          <p14:tracePt t="91561" x="2065338" y="5589588"/>
          <p14:tracePt t="91566" x="2041525" y="5581650"/>
          <p14:tracePt t="91567" x="2033588" y="5581650"/>
          <p14:tracePt t="91569" x="2017713" y="5581650"/>
          <p14:tracePt t="91571" x="2009775" y="5581650"/>
          <p14:tracePt t="91573" x="2001838" y="5581650"/>
          <p14:tracePt t="91575" x="1985963" y="5573713"/>
          <p14:tracePt t="91578" x="1978025" y="5573713"/>
          <p14:tracePt t="91583" x="1954213" y="5573713"/>
          <p14:tracePt t="91585" x="1930400" y="5573713"/>
          <p14:tracePt t="91587" x="1922463" y="5573713"/>
          <p14:tracePt t="91589" x="1912938" y="5573713"/>
          <p14:tracePt t="91591" x="1897063" y="5573713"/>
          <p14:tracePt t="91593" x="1889125" y="5573713"/>
          <p14:tracePt t="91599" x="1865313" y="5573713"/>
          <p14:tracePt t="91601" x="1841500" y="5573713"/>
          <p14:tracePt t="91603" x="1833563" y="5573713"/>
          <p14:tracePt t="91605" x="1825625" y="5573713"/>
          <p14:tracePt t="91607" x="1809750" y="5573713"/>
          <p14:tracePt t="91609" x="1801813" y="5573713"/>
          <p14:tracePt t="91611" x="1793875" y="5573713"/>
          <p14:tracePt t="91616" x="1778000" y="5573713"/>
          <p14:tracePt t="91617" x="1770063" y="5573713"/>
          <p14:tracePt t="91619" x="1762125" y="5573713"/>
          <p14:tracePt t="91621" x="1754188" y="5573713"/>
          <p14:tracePt t="91623" x="1746250" y="5565775"/>
          <p14:tracePt t="91625" x="1738313" y="5565775"/>
          <p14:tracePt t="91627" x="1730375" y="5565775"/>
          <p14:tracePt t="91632" x="1714500" y="5565775"/>
          <p14:tracePt t="91634" x="1706563" y="5565775"/>
          <p14:tracePt t="91637" x="1698625" y="5565775"/>
          <p14:tracePt t="91639" x="1690688" y="5565775"/>
          <p14:tracePt t="91641" x="1682750" y="5565775"/>
          <p14:tracePt t="91643" x="1674813" y="5565775"/>
          <p14:tracePt t="91649" x="1658938" y="5565775"/>
          <p14:tracePt t="91650" x="1651000" y="5565775"/>
          <p14:tracePt t="91651" x="1643063" y="5565775"/>
          <p14:tracePt t="91653" x="1635125" y="5565775"/>
          <p14:tracePt t="91655" x="1627188" y="5565775"/>
          <p14:tracePt t="91657" x="1619250" y="5565775"/>
          <p14:tracePt t="91659" x="1611313" y="5565775"/>
          <p14:tracePt t="91661" x="1603375" y="5565775"/>
          <p14:tracePt t="91666" x="1587500" y="5565775"/>
          <p14:tracePt t="91667" x="1579563" y="5565775"/>
          <p14:tracePt t="91671" x="1571625" y="5565775"/>
          <p14:tracePt t="91673" x="1562100" y="5565775"/>
          <p14:tracePt t="91675" x="1554163" y="5557838"/>
          <p14:tracePt t="91682" x="1538288" y="5557838"/>
          <p14:tracePt t="91685" x="1530350" y="5557838"/>
          <p14:tracePt t="91687" x="1522413" y="5557838"/>
          <p14:tracePt t="91691" x="1514475" y="5557838"/>
          <p14:tracePt t="91698" x="1506538" y="5557838"/>
          <p14:tracePt t="91700" x="1498600" y="5557838"/>
          <p14:tracePt t="91703" x="1490663" y="5557838"/>
          <p14:tracePt t="91707" x="1482725" y="5557838"/>
          <p14:tracePt t="91711" x="1474788" y="5557838"/>
          <p14:tracePt t="91715" x="1466850" y="5557838"/>
          <p14:tracePt t="91719" x="1458913" y="5557838"/>
          <p14:tracePt t="91725" x="1450975" y="5557838"/>
          <p14:tracePt t="91733" x="1443038" y="5557838"/>
          <p14:tracePt t="91743" x="1435100" y="5557838"/>
          <p14:tracePt t="91753" x="1435100" y="5549900"/>
          <p14:tracePt t="91755" x="1427163" y="5549900"/>
          <p14:tracePt t="91767" x="1419225" y="5549900"/>
          <p14:tracePt t="91773" x="1411288" y="5549900"/>
          <p14:tracePt t="91782" x="1403350" y="5549900"/>
          <p14:tracePt t="91787" x="1395413" y="5549900"/>
          <p14:tracePt t="91798" x="1387475" y="5549900"/>
          <p14:tracePt t="91803" x="1379538" y="5549900"/>
          <p14:tracePt t="91809" x="1379538" y="5541963"/>
          <p14:tracePt t="91811" x="1371600" y="5541963"/>
          <p14:tracePt t="91899" x="1363663" y="5541963"/>
          <p14:tracePt t="91912" x="1363663" y="5534025"/>
          <p14:tracePt t="91916" x="1355725" y="5534025"/>
          <p14:tracePt t="91921" x="1347788" y="5526088"/>
          <p14:tracePt t="91927" x="1339850" y="5526088"/>
          <p14:tracePt t="91932" x="1331913" y="5526088"/>
          <p14:tracePt t="91935" x="1323975" y="5526088"/>
          <p14:tracePt t="91937" x="1316038" y="5526088"/>
          <p14:tracePt t="91951" x="1284288" y="5518150"/>
          <p14:tracePt t="91953" x="1276350" y="5518150"/>
          <p14:tracePt t="91955" x="1268413" y="5518150"/>
          <p14:tracePt t="91961" x="1260475" y="5518150"/>
          <p14:tracePt t="91967" x="1260475" y="5510213"/>
          <p14:tracePt t="91973" x="1252538" y="5510213"/>
          <p14:tracePt t="91975" x="1260475" y="5510213"/>
          <p14:tracePt t="92083" x="1260475" y="5502275"/>
          <p14:tracePt t="92088" x="1268413" y="5502275"/>
          <p14:tracePt t="92090" x="1268413" y="5494338"/>
          <p14:tracePt t="92093" x="1268413" y="5486400"/>
          <p14:tracePt t="92099" x="1276350" y="5478463"/>
          <p14:tracePt t="92101" x="1284288" y="5478463"/>
          <p14:tracePt t="92103" x="1284288" y="5470525"/>
          <p14:tracePt t="92107" x="1292225" y="5462588"/>
          <p14:tracePt t="92115" x="1300163" y="5454650"/>
          <p14:tracePt t="92117" x="1300163" y="5446713"/>
          <p14:tracePt t="92121" x="1308100" y="5446713"/>
          <p14:tracePt t="92123" x="1308100" y="5438775"/>
          <p14:tracePt t="92127" x="1316038" y="5430838"/>
          <p14:tracePt t="92135" x="1316038" y="5422900"/>
          <p14:tracePt t="92136" x="1323975" y="5422900"/>
          <p14:tracePt t="92141" x="1323975" y="5414963"/>
          <p14:tracePt t="92143" x="1331913" y="5414963"/>
          <p14:tracePt t="92150" x="1331913" y="5407025"/>
          <p14:tracePt t="92153" x="1339850" y="5407025"/>
          <p14:tracePt t="92161" x="1339850" y="5399088"/>
          <p14:tracePt t="92169" x="1347788" y="5399088"/>
          <p14:tracePt t="92173" x="1347788" y="5391150"/>
          <p14:tracePt t="92183" x="1355725" y="5391150"/>
          <p14:tracePt t="92187" x="1355725" y="5383213"/>
          <p14:tracePt t="92193" x="1363663" y="5383213"/>
          <p14:tracePt t="92199" x="1363663" y="5375275"/>
          <p14:tracePt t="92201" x="1371600" y="5375275"/>
          <p14:tracePt t="92207" x="1379538" y="5367338"/>
          <p14:tracePt t="92215" x="1387475" y="5359400"/>
          <p14:tracePt t="92218" x="1387475" y="5351463"/>
          <p14:tracePt t="92220" x="1395413" y="5351463"/>
          <p14:tracePt t="92223" x="1395413" y="5343525"/>
          <p14:tracePt t="92227" x="1403350" y="5343525"/>
          <p14:tracePt t="92231" x="1403350" y="5335588"/>
          <p14:tracePt t="92234" x="1411288" y="5335588"/>
          <p14:tracePt t="92235" x="1411288" y="5327650"/>
          <p14:tracePt t="92241" x="1419225" y="5319713"/>
          <p14:tracePt t="92248" x="1419225" y="5310188"/>
          <p14:tracePt t="92253" x="1427163" y="5310188"/>
          <p14:tracePt t="92255" x="1427163" y="5302250"/>
          <p14:tracePt t="92265" x="1427163" y="5294313"/>
          <p14:tracePt t="92281" x="1435100" y="5294313"/>
          <p14:tracePt t="92285" x="1435100" y="5286375"/>
          <p14:tracePt t="92314" x="1435100" y="5278438"/>
          <p14:tracePt t="92321" x="1435100" y="5270500"/>
          <p14:tracePt t="92326" x="1443038" y="5270500"/>
          <p14:tracePt t="92328" x="1443038" y="5262563"/>
          <p14:tracePt t="92333" x="1443038" y="5254625"/>
          <p14:tracePt t="92337" x="1443038" y="5246688"/>
          <p14:tracePt t="92341" x="1443038" y="5238750"/>
          <p14:tracePt t="92349" x="1450975" y="5222875"/>
          <p14:tracePt t="92353" x="1450975" y="5214938"/>
          <p14:tracePt t="92357" x="1450975" y="5207000"/>
          <p14:tracePt t="92361" x="1450975" y="5199063"/>
          <p14:tracePt t="92367" x="1450975" y="5191125"/>
          <p14:tracePt t="92371" x="1450975" y="5183188"/>
          <p14:tracePt t="92375" x="1450975" y="5175250"/>
          <p14:tracePt t="92382" x="1450975" y="5167313"/>
          <p14:tracePt t="92385" x="1450975" y="5159375"/>
          <p14:tracePt t="92389" x="1450975" y="5151438"/>
          <p14:tracePt t="92398" x="1450975" y="5143500"/>
          <p14:tracePt t="92399" x="1443038" y="5135563"/>
          <p14:tracePt t="92403" x="1443038" y="5127625"/>
          <p14:tracePt t="92409" x="1443038" y="5119688"/>
          <p14:tracePt t="92416" x="1443038" y="5111750"/>
          <p14:tracePt t="92423" x="1443038" y="5103813"/>
          <p14:tracePt t="92433" x="1443038" y="5095875"/>
          <p14:tracePt t="92435" x="1435100" y="5095875"/>
          <p14:tracePt t="92753" x="1443038" y="5095875"/>
          <p14:tracePt t="92759" x="1443038" y="5087938"/>
          <p14:tracePt t="92764" x="1450975" y="5087938"/>
          <p14:tracePt t="92769" x="1458913" y="5087938"/>
          <p14:tracePt t="92773" x="1466850" y="5080000"/>
          <p14:tracePt t="92777" x="1474788" y="5080000"/>
          <p14:tracePt t="92782" x="1474788" y="5072063"/>
          <p14:tracePt t="92784" x="1482725" y="5072063"/>
          <p14:tracePt t="92787" x="1490663" y="5064125"/>
          <p14:tracePt t="92791" x="1498600" y="5064125"/>
          <p14:tracePt t="92798" x="1506538" y="5056188"/>
          <p14:tracePt t="92801" x="1514475" y="5048250"/>
          <p14:tracePt t="92803" x="1522413" y="5048250"/>
          <p14:tracePt t="92805" x="1522413" y="5040313"/>
          <p14:tracePt t="92807" x="1530350" y="5040313"/>
          <p14:tracePt t="92811" x="1538288" y="5032375"/>
          <p14:tracePt t="92815" x="1546225" y="5032375"/>
          <p14:tracePt t="92818" x="1554163" y="5024438"/>
          <p14:tracePt t="92819" x="1554163" y="5016500"/>
          <p14:tracePt t="92821" x="1562100" y="5016500"/>
          <p14:tracePt t="92823" x="1571625" y="5008563"/>
          <p14:tracePt t="92825" x="1571625" y="5000625"/>
          <p14:tracePt t="92827" x="1579563" y="5000625"/>
          <p14:tracePt t="92832" x="1587500" y="4992688"/>
          <p14:tracePt t="92836" x="1595438" y="4984750"/>
          <p14:tracePt t="92837" x="1595438" y="4976813"/>
          <p14:tracePt t="92839" x="1603375" y="4976813"/>
          <p14:tracePt t="92841" x="1611313" y="4967288"/>
          <p14:tracePt t="92849" x="1619250" y="4959350"/>
          <p14:tracePt t="92852" x="1627188" y="4951413"/>
          <p14:tracePt t="92853" x="1635125" y="4951413"/>
          <p14:tracePt t="92855" x="1635125" y="4943475"/>
          <p14:tracePt t="92857" x="1643063" y="4943475"/>
          <p14:tracePt t="92859" x="1651000" y="4935538"/>
          <p14:tracePt t="92865" x="1658938" y="4927600"/>
          <p14:tracePt t="92869" x="1666875" y="4927600"/>
          <p14:tracePt t="92870" x="1674813" y="4919663"/>
          <p14:tracePt t="92873" x="1682750" y="4911725"/>
          <p14:tracePt t="92877" x="1690688" y="4911725"/>
          <p14:tracePt t="92881" x="1698625" y="4903788"/>
          <p14:tracePt t="92885" x="1706563" y="4895850"/>
          <p14:tracePt t="92886" x="1714500" y="4895850"/>
          <p14:tracePt t="92889" x="1722438" y="4887913"/>
          <p14:tracePt t="92893" x="1730375" y="4887913"/>
          <p14:tracePt t="92899" x="1738313" y="4879975"/>
          <p14:tracePt t="92901" x="1746250" y="4879975"/>
          <p14:tracePt t="92903" x="1746250" y="4872038"/>
          <p14:tracePt t="92905" x="1754188" y="4872038"/>
          <p14:tracePt t="92911" x="1762125" y="4864100"/>
          <p14:tracePt t="92916" x="1770063" y="4864100"/>
          <p14:tracePt t="92921" x="1778000" y="4864100"/>
          <p14:tracePt t="92925" x="1778000" y="4856163"/>
          <p14:tracePt t="92931" x="1785938" y="4856163"/>
          <p14:tracePt t="92939" x="1793875" y="4856163"/>
          <p14:tracePt t="93114" x="1793875" y="4864100"/>
          <p14:tracePt t="93119" x="1801813" y="4864100"/>
          <p14:tracePt t="93122" x="1801813" y="4872038"/>
          <p14:tracePt t="93125" x="1801813" y="4879975"/>
          <p14:tracePt t="93127" x="1809750" y="4879975"/>
          <p14:tracePt t="93134" x="1817688" y="4887913"/>
          <p14:tracePt t="93135" x="1817688" y="4895850"/>
          <p14:tracePt t="93137" x="1825625" y="4903788"/>
          <p14:tracePt t="93141" x="1833563" y="4911725"/>
          <p14:tracePt t="93149" x="1849438" y="4927600"/>
          <p14:tracePt t="93151" x="1857375" y="4935538"/>
          <p14:tracePt t="93153" x="1865313" y="4943475"/>
          <p14:tracePt t="93155" x="1873250" y="4943475"/>
          <p14:tracePt t="93157" x="1873250" y="4951413"/>
          <p14:tracePt t="93159" x="1881188" y="4959350"/>
          <p14:tracePt t="93161" x="1889125" y="4959350"/>
          <p14:tracePt t="93165" x="1897063" y="4967288"/>
          <p14:tracePt t="93168" x="1905000" y="4976813"/>
          <p14:tracePt t="93169" x="1912938" y="4984750"/>
          <p14:tracePt t="93171" x="1922463" y="4984750"/>
          <p14:tracePt t="93173" x="1930400" y="4992688"/>
          <p14:tracePt t="93177" x="1938338" y="4992688"/>
          <p14:tracePt t="93180" x="1946275" y="5000625"/>
          <p14:tracePt t="93181" x="1954213" y="5000625"/>
          <p14:tracePt t="93183" x="1962150" y="5008563"/>
          <p14:tracePt t="93185" x="1970088" y="5008563"/>
          <p14:tracePt t="93187" x="1978025" y="5016500"/>
          <p14:tracePt t="93189" x="1985963" y="5016500"/>
          <p14:tracePt t="93191" x="1993900" y="5024438"/>
          <p14:tracePt t="93193" x="2001838" y="5024438"/>
          <p14:tracePt t="93197" x="2017713" y="5032375"/>
          <p14:tracePt t="93199" x="2025650" y="5032375"/>
          <p14:tracePt t="93201" x="2033588" y="5032375"/>
          <p14:tracePt t="93203" x="2041525" y="5040313"/>
          <p14:tracePt t="93205" x="2049463" y="5040313"/>
          <p14:tracePt t="93207" x="2057400" y="5040313"/>
          <p14:tracePt t="93209" x="2065338" y="5048250"/>
          <p14:tracePt t="93211" x="2073275" y="5048250"/>
          <p14:tracePt t="93214" x="2081213" y="5048250"/>
          <p14:tracePt t="93216" x="2089150" y="5056188"/>
          <p14:tracePt t="93219" x="2097088" y="5056188"/>
          <p14:tracePt t="93221" x="2105025" y="5064125"/>
          <p14:tracePt t="93223" x="2112963" y="5064125"/>
          <p14:tracePt t="93225" x="2120900" y="5064125"/>
          <p14:tracePt t="93227" x="2128838" y="5064125"/>
          <p14:tracePt t="93233" x="2144713" y="5072063"/>
          <p14:tracePt t="93237" x="2152650" y="5072063"/>
          <p14:tracePt t="93241" x="2160588" y="5080000"/>
          <p14:tracePt t="93247" x="2168525" y="5080000"/>
          <p14:tracePt t="93249" x="2176463" y="5080000"/>
          <p14:tracePt t="93253" x="2184400" y="5080000"/>
          <p14:tracePt t="93257" x="2184400" y="5087938"/>
          <p14:tracePt t="93259" x="2192338" y="5087938"/>
          <p14:tracePt t="93265" x="2200275" y="5087938"/>
          <p14:tracePt t="93273" x="2208213" y="5087938"/>
          <p14:tracePt t="93275" x="2208213" y="5095875"/>
          <p14:tracePt t="93281" x="2216150" y="5095875"/>
          <p14:tracePt t="93287" x="2224088" y="5095875"/>
          <p14:tracePt t="93289" x="2224088" y="5103813"/>
          <p14:tracePt t="93291" x="2232025" y="5103813"/>
          <p14:tracePt t="93297" x="2239963" y="5103813"/>
          <p14:tracePt t="93299" x="2247900" y="5103813"/>
          <p14:tracePt t="93301" x="2247900" y="5111750"/>
          <p14:tracePt t="93303" x="2255838" y="5111750"/>
          <p14:tracePt t="93307" x="2265363" y="5111750"/>
          <p14:tracePt t="93311" x="2273300" y="5111750"/>
          <p14:tracePt t="93315" x="2281238" y="5119688"/>
          <p14:tracePt t="93317" x="2289175" y="5119688"/>
          <p14:tracePt t="93321" x="2297113" y="5119688"/>
          <p14:tracePt t="93325" x="2305050" y="5119688"/>
          <p14:tracePt t="93327" x="2312988" y="5119688"/>
          <p14:tracePt t="93331" x="2320925" y="5127625"/>
          <p14:tracePt t="93333" x="2328863" y="5127625"/>
          <p14:tracePt t="93335" x="2336800" y="5127625"/>
          <p14:tracePt t="93339" x="2344738" y="5127625"/>
          <p14:tracePt t="93341" x="2352675" y="5127625"/>
          <p14:tracePt t="93343" x="2360613" y="5127625"/>
          <p14:tracePt t="93348" x="2368550" y="5127625"/>
          <p14:tracePt t="93349" x="2376488" y="5127625"/>
          <p14:tracePt t="93353" x="2384425" y="5127625"/>
          <p14:tracePt t="93355" x="2392363" y="5127625"/>
          <p14:tracePt t="93357" x="2400300" y="5127625"/>
          <p14:tracePt t="93361" x="2408238" y="5127625"/>
          <p14:tracePt t="93364" x="2416175" y="5127625"/>
          <p14:tracePt t="93366" x="2424113" y="5127625"/>
          <p14:tracePt t="93367" x="2432050" y="5127625"/>
          <p14:tracePt t="93371" x="2439988" y="5127625"/>
          <p14:tracePt t="93373" x="2447925" y="5127625"/>
          <p14:tracePt t="93375" x="2455863" y="5127625"/>
          <p14:tracePt t="93377" x="2463800" y="5127625"/>
          <p14:tracePt t="93381" x="2471738" y="5127625"/>
          <p14:tracePt t="93383" x="2479675" y="5127625"/>
          <p14:tracePt t="93387" x="2487613" y="5127625"/>
          <p14:tracePt t="93389" x="2495550" y="5127625"/>
          <p14:tracePt t="93393" x="2503488" y="5127625"/>
          <p14:tracePt t="93397" x="2511425" y="5127625"/>
          <p14:tracePt t="93399" x="2519363" y="5127625"/>
          <p14:tracePt t="93403" x="2527300" y="5127625"/>
          <p14:tracePt t="93405" x="2535238" y="5127625"/>
          <p14:tracePt t="93407" x="2543175" y="5127625"/>
          <p14:tracePt t="93411" x="2551113" y="5127625"/>
          <p14:tracePt t="93414" x="2559050" y="5127625"/>
          <p14:tracePt t="93415" x="2566988" y="5135563"/>
          <p14:tracePt t="93419" x="2574925" y="5135563"/>
          <p14:tracePt t="93421" x="2582863" y="5135563"/>
          <p14:tracePt t="93425" x="2590800" y="5135563"/>
          <p14:tracePt t="93430" x="2598738" y="5135563"/>
          <p14:tracePt t="93431" x="2606675" y="5135563"/>
          <p14:tracePt t="93435" x="2616200" y="5135563"/>
          <p14:tracePt t="93439" x="2624138" y="5135563"/>
          <p14:tracePt t="93441" x="2632075" y="5135563"/>
          <p14:tracePt t="93447" x="2640013" y="5135563"/>
          <p14:tracePt t="93449" x="2647950" y="5135563"/>
          <p14:tracePt t="93451" x="2655888" y="5135563"/>
          <p14:tracePt t="93455" x="2663825" y="5135563"/>
          <p14:tracePt t="93459" x="2671763" y="5135563"/>
          <p14:tracePt t="93464" x="2679700" y="5135563"/>
          <p14:tracePt t="93465" x="2687638" y="5135563"/>
          <p14:tracePt t="93469" x="2695575" y="5135563"/>
          <p14:tracePt t="93471" x="2703513" y="5135563"/>
          <p14:tracePt t="93475" x="2711450" y="5135563"/>
          <p14:tracePt t="93480" x="2719388" y="5135563"/>
          <p14:tracePt t="93481" x="2727325" y="5135563"/>
          <p14:tracePt t="93485" x="2735263" y="5135563"/>
          <p14:tracePt t="93489" x="2743200" y="5135563"/>
          <p14:tracePt t="93493" x="2751138" y="5135563"/>
          <p14:tracePt t="93497" x="2759075" y="5135563"/>
          <p14:tracePt t="93499" x="2767013" y="5135563"/>
          <p14:tracePt t="93503" x="2774950" y="5135563"/>
          <p14:tracePt t="93507" x="2782888" y="5135563"/>
          <p14:tracePt t="93514" x="2790825" y="5135563"/>
          <p14:tracePt t="93517" x="2798763" y="5135563"/>
          <p14:tracePt t="93521" x="2806700" y="5135563"/>
          <p14:tracePt t="93527" x="2814638" y="5135563"/>
          <p14:tracePt t="93533" x="2822575" y="5135563"/>
          <p14:tracePt t="93539" x="2830513" y="5135563"/>
          <p14:tracePt t="93547" x="2838450" y="5135563"/>
          <p14:tracePt t="93559" x="2846388" y="5135563"/>
          <p14:tracePt t="93569" x="2854325" y="5135563"/>
          <p14:tracePt t="93580" x="2862263" y="5135563"/>
          <p14:tracePt t="93589" x="2870200" y="5135563"/>
          <p14:tracePt t="93597" x="2878138" y="5135563"/>
          <p14:tracePt t="93605" x="2886075" y="5135563"/>
          <p14:tracePt t="93614" x="2894013" y="5135563"/>
          <p14:tracePt t="93619" x="2901950" y="5135563"/>
          <p14:tracePt t="93625" x="2909888" y="5135563"/>
          <p14:tracePt t="93631" x="2917825" y="5135563"/>
          <p14:tracePt t="93637" x="2925763" y="5135563"/>
          <p14:tracePt t="93641" x="2933700" y="5135563"/>
          <p14:tracePt t="93648" x="2941638" y="5135563"/>
          <p14:tracePt t="93653" x="2949575" y="5135563"/>
          <p14:tracePt t="93657" x="2957513" y="5143500"/>
          <p14:tracePt t="93664" x="2967038" y="5143500"/>
          <p14:tracePt t="93667" x="2974975" y="5143500"/>
          <p14:tracePt t="93671" x="2982913" y="5143500"/>
          <p14:tracePt t="93675" x="2990850" y="5143500"/>
          <p14:tracePt t="93681" x="2998788" y="5143500"/>
          <p14:tracePt t="93685" x="3006725" y="5143500"/>
          <p14:tracePt t="93689" x="3014663" y="5143500"/>
          <p14:tracePt t="93693" x="3022600" y="5143500"/>
          <p14:tracePt t="93697" x="3030538" y="5143500"/>
          <p14:tracePt t="93701" x="3038475" y="5143500"/>
          <p14:tracePt t="93705" x="3046413" y="5143500"/>
          <p14:tracePt t="93709" x="3054350" y="5143500"/>
          <p14:tracePt t="93714" x="3062288" y="5143500"/>
          <p14:tracePt t="93717" x="3070225" y="5143500"/>
          <p14:tracePt t="93719" x="3070225" y="5135563"/>
          <p14:tracePt t="93721" x="3078163" y="5135563"/>
          <p14:tracePt t="93725" x="3086100" y="5135563"/>
          <p14:tracePt t="93730" x="3094038" y="5135563"/>
          <p14:tracePt t="93733" x="3101975" y="5135563"/>
          <p14:tracePt t="93739" x="3109913" y="5135563"/>
          <p14:tracePt t="93747" x="3117850" y="5135563"/>
          <p14:tracePt t="93751" x="3125788" y="5135563"/>
          <p14:tracePt t="93757" x="3133725" y="5135563"/>
          <p14:tracePt t="93759" x="3133725" y="5127625"/>
          <p14:tracePt t="93764" x="3141663" y="5127625"/>
          <p14:tracePt t="93769" x="3149600" y="5127625"/>
          <p14:tracePt t="93777" x="3157538" y="5127625"/>
          <p14:tracePt t="93781" x="3157538" y="5119688"/>
          <p14:tracePt t="93785" x="3165475" y="5119688"/>
          <p14:tracePt t="93801" x="3173413" y="5119688"/>
          <p14:tracePt t="93815" x="3181350" y="5119688"/>
          <p14:tracePt t="93823" x="3181350" y="5111750"/>
          <p14:tracePt t="93843" x="3189288" y="5111750"/>
          <p14:tracePt t="94057" x="3189288" y="5103813"/>
          <p14:tracePt t="94060" x="3197225" y="5103813"/>
          <p14:tracePt t="94079" x="3205163" y="5095875"/>
          <p14:tracePt t="94087" x="3213100" y="5095875"/>
          <p14:tracePt t="94093" x="3213100" y="5087938"/>
          <p14:tracePt t="94097" x="3221038" y="5087938"/>
          <p14:tracePt t="94103" x="3228975" y="5080000"/>
          <p14:tracePt t="94111" x="3236913" y="5080000"/>
          <p14:tracePt t="94115" x="3236913" y="5072063"/>
          <p14:tracePt t="94123" x="3244850" y="5072063"/>
          <p14:tracePt t="94127" x="3244850" y="5064125"/>
          <p14:tracePt t="94135" x="3252788" y="5064125"/>
          <p14:tracePt t="94143" x="3252788" y="5056188"/>
          <p14:tracePt t="94149" x="3260725" y="5056188"/>
          <p14:tracePt t="94155" x="3260725" y="5048250"/>
          <p14:tracePt t="94159" x="3268663" y="5048250"/>
          <p14:tracePt t="94167" x="3268663" y="5040313"/>
          <p14:tracePt t="94171" x="3276600" y="5040313"/>
          <p14:tracePt t="94183" x="3276600" y="5032375"/>
          <p14:tracePt t="94185" x="3284538" y="5032375"/>
          <p14:tracePt t="94199" x="3284538" y="5024438"/>
          <p14:tracePt t="94209" x="3284538" y="5016500"/>
          <p14:tracePt t="94211" x="3292475" y="5016500"/>
          <p14:tracePt t="94225" x="3292475" y="5008563"/>
          <p14:tracePt t="94252" x="3292475" y="5000625"/>
          <p14:tracePt t="94259" x="3300413" y="5000625"/>
          <p14:tracePt t="94896" x="3300413" y="5008563"/>
          <p14:tracePt t="94901" x="3300413" y="5000625"/>
          <p14:tracePt t="94919" x="3300413" y="4992688"/>
          <p14:tracePt t="94933" x="3292475" y="4992688"/>
          <p14:tracePt t="94936" x="3292475" y="4984750"/>
          <p14:tracePt t="95019" x="3300413" y="4984750"/>
          <p14:tracePt t="95024" x="3317875" y="4976813"/>
          <p14:tracePt t="95032" x="3357563" y="4943475"/>
          <p14:tracePt t="95034" x="3365500" y="4935538"/>
          <p14:tracePt t="95038" x="3389313" y="4919663"/>
          <p14:tracePt t="95040" x="3397250" y="4911725"/>
          <p14:tracePt t="95042" x="3405188" y="4903788"/>
          <p14:tracePt t="95043" x="3413125" y="4895850"/>
          <p14:tracePt t="95050" x="3421063" y="4872038"/>
          <p14:tracePt t="95053" x="3436938" y="4856163"/>
          <p14:tracePt t="95054" x="3436938" y="4848225"/>
          <p14:tracePt t="95055" x="3444875" y="4832350"/>
          <p14:tracePt t="95057" x="3452813" y="4824413"/>
          <p14:tracePt t="95059" x="3460750" y="4816475"/>
          <p14:tracePt t="95061" x="3460750" y="4800600"/>
          <p14:tracePt t="95066" x="3476625" y="4776788"/>
          <p14:tracePt t="95068" x="3476625" y="4760913"/>
          <p14:tracePt t="95071" x="3484563" y="4752975"/>
          <p14:tracePt t="95072" x="3484563" y="4737100"/>
          <p14:tracePt t="95073" x="3492500" y="4729163"/>
          <p14:tracePt t="95075" x="3492500" y="4713288"/>
          <p14:tracePt t="95077" x="3500438" y="4697413"/>
          <p14:tracePt t="95082" x="3508375" y="4673600"/>
          <p14:tracePt t="95084" x="3516313" y="4657725"/>
          <p14:tracePt t="95088" x="3516313" y="4633913"/>
          <p14:tracePt t="95089" x="3524250" y="4616450"/>
          <p14:tracePt t="95091" x="3524250" y="4600575"/>
          <p14:tracePt t="95093" x="3532188" y="4584700"/>
          <p14:tracePt t="95098" x="3540125" y="4552950"/>
          <p14:tracePt t="95102" x="3540125" y="4521200"/>
          <p14:tracePt t="95104" x="3548063" y="4505325"/>
          <p14:tracePt t="95105" x="3548063" y="4489450"/>
          <p14:tracePt t="95107" x="3548063" y="4465638"/>
          <p14:tracePt t="95109" x="3556000" y="4449763"/>
          <p14:tracePt t="95111" x="3556000" y="4433888"/>
          <p14:tracePt t="95116" x="3563938" y="4394200"/>
          <p14:tracePt t="95117" x="3563938" y="4378325"/>
          <p14:tracePt t="95120" x="3563938" y="4354513"/>
          <p14:tracePt t="95121" x="3563938" y="4338638"/>
          <p14:tracePt t="95123" x="3563938" y="4314825"/>
          <p14:tracePt t="95125" x="3556000" y="4298950"/>
          <p14:tracePt t="95127" x="3556000" y="4281488"/>
          <p14:tracePt t="95132" x="3563938" y="4241800"/>
          <p14:tracePt t="95136" x="3563938" y="4202113"/>
          <p14:tracePt t="95137" x="3563938" y="4178300"/>
          <p14:tracePt t="95139" x="3563938" y="4162425"/>
          <p14:tracePt t="95141" x="3563938" y="4146550"/>
          <p14:tracePt t="95143" x="3563938" y="4122738"/>
          <p14:tracePt t="95150" x="3563938" y="4067175"/>
          <p14:tracePt t="95151" x="3563938" y="4051300"/>
          <p14:tracePt t="95153" x="3563938" y="4035425"/>
          <p14:tracePt t="95156" x="3563938" y="4019550"/>
          <p14:tracePt t="95157" x="3563938" y="4003675"/>
          <p14:tracePt t="95159" x="3563938" y="3995738"/>
          <p14:tracePt t="95161" x="3563938" y="3979863"/>
          <p14:tracePt t="95166" x="3563938" y="3956050"/>
          <p14:tracePt t="95168" x="3563938" y="3938588"/>
          <p14:tracePt t="95169" x="3563938" y="3930650"/>
          <p14:tracePt t="95171" x="3563938" y="3914775"/>
          <p14:tracePt t="95173" x="3563938" y="3906838"/>
          <p14:tracePt t="95175" x="3563938" y="3898900"/>
          <p14:tracePt t="95177" x="3563938" y="3890963"/>
          <p14:tracePt t="95182" x="3556000" y="3875088"/>
          <p14:tracePt t="95184" x="3556000" y="3867150"/>
          <p14:tracePt t="95185" x="3556000" y="3859213"/>
          <p14:tracePt t="95187" x="3556000" y="3851275"/>
          <p14:tracePt t="95191" x="3556000" y="3843338"/>
          <p14:tracePt t="95193" x="3556000" y="3835400"/>
          <p14:tracePt t="95200" x="3548063" y="3827463"/>
          <p14:tracePt t="95202" x="3548063" y="3819525"/>
          <p14:tracePt t="95207" x="3548063" y="3811588"/>
          <p14:tracePt t="95215" x="3548063" y="3803650"/>
          <p14:tracePt t="95227" x="3540125" y="3795713"/>
          <p14:tracePt t="95268" x="3540125" y="3787775"/>
          <p14:tracePt t="95271" x="3532188" y="3787775"/>
          <p14:tracePt t="95275" x="3524250" y="3779838"/>
          <p14:tracePt t="95281" x="3516313" y="3771900"/>
          <p14:tracePt t="95285" x="3508375" y="3763963"/>
          <p14:tracePt t="95289" x="3500438" y="3763963"/>
          <p14:tracePt t="95291" x="3500438" y="3756025"/>
          <p14:tracePt t="95293" x="3492500" y="3756025"/>
          <p14:tracePt t="95295" x="3492500" y="3748088"/>
          <p14:tracePt t="95297" x="3484563" y="3748088"/>
          <p14:tracePt t="95299" x="3484563" y="3740150"/>
          <p14:tracePt t="95301" x="3476625" y="3732213"/>
          <p14:tracePt t="95305" x="3468688" y="3724275"/>
          <p14:tracePt t="95309" x="3460750" y="3716338"/>
          <p14:tracePt t="95310" x="3460750" y="3708400"/>
          <p14:tracePt t="95313" x="3452813" y="3708400"/>
          <p14:tracePt t="95315" x="3452813" y="3700463"/>
          <p14:tracePt t="95317" x="3444875" y="3692525"/>
          <p14:tracePt t="95319" x="3436938" y="3692525"/>
          <p14:tracePt t="95320" x="3436938" y="3684588"/>
          <p14:tracePt t="95323" x="3429000" y="3676650"/>
          <p14:tracePt t="95324" x="3421063" y="3676650"/>
          <p14:tracePt t="95327" x="3413125" y="3668713"/>
          <p14:tracePt t="95329" x="3413125" y="3660775"/>
          <p14:tracePt t="95331" x="3405188" y="3660775"/>
          <p14:tracePt t="95332" x="3397250" y="3652838"/>
          <p14:tracePt t="95335" x="3389313" y="3644900"/>
          <p14:tracePt t="95336" x="3389313" y="3636963"/>
          <p14:tracePt t="95339" x="3381375" y="3636963"/>
          <p14:tracePt t="95341" x="3373438" y="3629025"/>
          <p14:tracePt t="95342" x="3365500" y="3621088"/>
          <p14:tracePt t="95345" x="3357563" y="3613150"/>
          <p14:tracePt t="95347" x="3349625" y="3613150"/>
          <p14:tracePt t="95349" x="3341688" y="3605213"/>
          <p14:tracePt t="95351" x="3333750" y="3595688"/>
          <p14:tracePt t="95352" x="3325813" y="3587750"/>
          <p14:tracePt t="95355" x="3317875" y="3579813"/>
          <p14:tracePt t="95357" x="3308350" y="3579813"/>
          <p14:tracePt t="95359" x="3300413" y="3571875"/>
          <p14:tracePt t="95361" x="3292475" y="3563938"/>
          <p14:tracePt t="95363" x="3284538" y="3556000"/>
          <p14:tracePt t="95365" x="3276600" y="3548063"/>
          <p14:tracePt t="95367" x="3268663" y="3540125"/>
          <p14:tracePt t="95368" x="3260725" y="3540125"/>
          <p14:tracePt t="95371" x="3252788" y="3532188"/>
          <p14:tracePt t="95373" x="3244850" y="3524250"/>
          <p14:tracePt t="95374" x="3236913" y="3516313"/>
          <p14:tracePt t="95377" x="3228975" y="3516313"/>
          <p14:tracePt t="95379" x="3221038" y="3508375"/>
          <p14:tracePt t="95381" x="3213100" y="3500438"/>
          <p14:tracePt t="95383" x="3205163" y="3492500"/>
          <p14:tracePt t="95387" x="3197225" y="3484563"/>
          <p14:tracePt t="95389" x="3189288" y="3476625"/>
          <p14:tracePt t="95391" x="3181350" y="3468688"/>
          <p14:tracePt t="95393" x="3173413" y="3460750"/>
          <p14:tracePt t="95395" x="3165475" y="3460750"/>
          <p14:tracePt t="95397" x="3165475" y="3452813"/>
          <p14:tracePt t="95399" x="3157538" y="3444875"/>
          <p14:tracePt t="95401" x="3149600" y="3436938"/>
          <p14:tracePt t="95403" x="3141663" y="3429000"/>
          <p14:tracePt t="95405" x="3141663" y="3421063"/>
          <p14:tracePt t="95407" x="3133725" y="3421063"/>
          <p14:tracePt t="95409" x="3125788" y="3413125"/>
          <p14:tracePt t="95411" x="3117850" y="3405188"/>
          <p14:tracePt t="95413" x="3109913" y="3397250"/>
          <p14:tracePt t="95415" x="3109913" y="3389313"/>
          <p14:tracePt t="95417" x="3101975" y="3381375"/>
          <p14:tracePt t="95419" x="3094038" y="3373438"/>
          <p14:tracePt t="95421" x="3086100" y="3365500"/>
          <p14:tracePt t="95425" x="3078163" y="3357563"/>
          <p14:tracePt t="95427" x="3070225" y="3349625"/>
          <p14:tracePt t="95431" x="3062288" y="3341688"/>
          <p14:tracePt t="95435" x="3054350" y="3333750"/>
          <p14:tracePt t="95439" x="3046413" y="3325813"/>
          <p14:tracePt t="95441" x="3038475" y="3325813"/>
          <p14:tracePt t="95443" x="3038475" y="3317875"/>
          <p14:tracePt t="95445" x="3030538" y="3317875"/>
          <p14:tracePt t="95447" x="3030538" y="3309938"/>
          <p14:tracePt t="95449" x="3022600" y="3309938"/>
          <p14:tracePt t="95453" x="3014663" y="3302000"/>
          <p14:tracePt t="95454" x="3006725" y="3302000"/>
          <p14:tracePt t="95457" x="3006725" y="3294063"/>
          <p14:tracePt t="95459" x="2998788" y="3294063"/>
          <p14:tracePt t="95460" x="2990850" y="3294063"/>
          <p14:tracePt t="95463" x="2982913" y="3286125"/>
          <p14:tracePt t="95467" x="2974975" y="3278188"/>
          <p14:tracePt t="95469" x="2967038" y="3278188"/>
          <p14:tracePt t="95471" x="2957513" y="3278188"/>
          <p14:tracePt t="95473" x="2957513" y="3270250"/>
          <p14:tracePt t="95475" x="2949575" y="3270250"/>
          <p14:tracePt t="95477" x="2941638" y="3270250"/>
          <p14:tracePt t="95479" x="2933700" y="3262313"/>
          <p14:tracePt t="95481" x="2925763" y="3262313"/>
          <p14:tracePt t="95483" x="2917825" y="3262313"/>
          <p14:tracePt t="95485" x="2909888" y="3262313"/>
          <p14:tracePt t="95488" x="2901950" y="3262313"/>
          <p14:tracePt t="95491" x="2894013" y="3252788"/>
          <p14:tracePt t="95492" x="2886075" y="3252788"/>
          <p14:tracePt t="95495" x="2878138" y="3252788"/>
          <p14:tracePt t="95497" x="2870200" y="3252788"/>
          <p14:tracePt t="95499" x="2862263" y="3252788"/>
          <p14:tracePt t="95501" x="2854325" y="3244850"/>
          <p14:tracePt t="95503" x="2846388" y="3244850"/>
          <p14:tracePt t="95507" x="2838450" y="3244850"/>
          <p14:tracePt t="95508" x="2830513" y="3244850"/>
          <p14:tracePt t="95511" x="2822575" y="3244850"/>
          <p14:tracePt t="95513" x="2814638" y="3236913"/>
          <p14:tracePt t="95514" x="2806700" y="3236913"/>
          <p14:tracePt t="95517" x="2798763" y="3236913"/>
          <p14:tracePt t="95518" x="2790825" y="3236913"/>
          <p14:tracePt t="95521" x="2782888" y="3236913"/>
          <p14:tracePt t="95523" x="2774950" y="3236913"/>
          <p14:tracePt t="95525" x="2767013" y="3228975"/>
          <p14:tracePt t="95526" x="2759075" y="3228975"/>
          <p14:tracePt t="95529" x="2751138" y="3228975"/>
          <p14:tracePt t="95531" x="2743200" y="3221038"/>
          <p14:tracePt t="95533" x="2735263" y="3221038"/>
          <p14:tracePt t="95534" x="2727325" y="3221038"/>
          <p14:tracePt t="95537" x="2719388" y="3221038"/>
          <p14:tracePt t="95539" x="2711450" y="3221038"/>
          <p14:tracePt t="95541" x="2703513" y="3213100"/>
          <p14:tracePt t="95543" x="2695575" y="3213100"/>
          <p14:tracePt t="95545" x="2687638" y="3213100"/>
          <p14:tracePt t="95547" x="2679700" y="3213100"/>
          <p14:tracePt t="95549" x="2671763" y="3213100"/>
          <p14:tracePt t="95551" x="2663825" y="3205163"/>
          <p14:tracePt t="95552" x="2655888" y="3205163"/>
          <p14:tracePt t="95557" x="2647950" y="3205163"/>
          <p14:tracePt t="95559" x="2640013" y="3197225"/>
          <p14:tracePt t="95561" x="2632075" y="3197225"/>
          <p14:tracePt t="95564" x="2624138" y="3197225"/>
          <p14:tracePt t="95565" x="2616200" y="3197225"/>
          <p14:tracePt t="95567" x="2606675" y="3197225"/>
          <p14:tracePt t="95568" x="2598738" y="3197225"/>
          <p14:tracePt t="95571" x="2590800" y="3189288"/>
          <p14:tracePt t="95572" x="2582863" y="3189288"/>
          <p14:tracePt t="95575" x="2574925" y="3189288"/>
          <p14:tracePt t="95579" x="2566988" y="3189288"/>
          <p14:tracePt t="95581" x="2559050" y="3189288"/>
          <p14:tracePt t="95583" x="2551113" y="3189288"/>
          <p14:tracePt t="95585" x="2543175" y="3181350"/>
          <p14:tracePt t="95589" x="2535238" y="3181350"/>
          <p14:tracePt t="95591" x="2527300" y="3181350"/>
          <p14:tracePt t="95595" x="2519363" y="3181350"/>
          <p14:tracePt t="95597" x="2511425" y="3181350"/>
          <p14:tracePt t="95601" x="2503488" y="3181350"/>
          <p14:tracePt t="95605" x="2495550" y="3181350"/>
          <p14:tracePt t="95609" x="2487613" y="3181350"/>
          <p14:tracePt t="95615" x="2479675" y="3181350"/>
          <p14:tracePt t="95617" x="2471738" y="3181350"/>
          <p14:tracePt t="95621" x="2463800" y="3181350"/>
          <p14:tracePt t="95627" x="2455863" y="3181350"/>
          <p14:tracePt t="95632" x="2447925" y="3181350"/>
          <p14:tracePt t="95637" x="2439988" y="3181350"/>
          <p14:tracePt t="95649" x="2432050" y="3181350"/>
          <p14:tracePt t="95657" x="2432050" y="3189288"/>
          <p14:tracePt t="95659" x="2424113" y="3189288"/>
          <p14:tracePt t="95751" x="2424113" y="3197225"/>
          <p14:tracePt t="95754" x="2432050" y="3197225"/>
          <p14:tracePt t="95758" x="2447925" y="3197225"/>
          <p14:tracePt t="95759" x="2455863" y="3205163"/>
          <p14:tracePt t="95762" x="2463800" y="3205163"/>
          <p14:tracePt t="95767" x="2479675" y="3205163"/>
          <p14:tracePt t="95768" x="2495550" y="3205163"/>
          <p14:tracePt t="95769" x="2503488" y="3205163"/>
          <p14:tracePt t="95771" x="2511425" y="3205163"/>
          <p14:tracePt t="95773" x="2519363" y="3213100"/>
          <p14:tracePt t="95775" x="2535238" y="3213100"/>
          <p14:tracePt t="95777" x="2543175" y="3213100"/>
          <p14:tracePt t="95784" x="2574925" y="3213100"/>
          <p14:tracePt t="95785" x="2582863" y="3213100"/>
          <p14:tracePt t="95787" x="2590800" y="3221038"/>
          <p14:tracePt t="95789" x="2598738" y="3221038"/>
          <p14:tracePt t="95791" x="2606675" y="3221038"/>
          <p14:tracePt t="95793" x="2624138" y="3221038"/>
          <p14:tracePt t="95800" x="2647950" y="3228975"/>
          <p14:tracePt t="95801" x="2655888" y="3228975"/>
          <p14:tracePt t="95803" x="2671763" y="3228975"/>
          <p14:tracePt t="95805" x="2679700" y="3228975"/>
          <p14:tracePt t="95807" x="2687638" y="3228975"/>
          <p14:tracePt t="95809" x="2695575" y="3228975"/>
          <p14:tracePt t="95811" x="2703513" y="3228975"/>
          <p14:tracePt t="95816" x="2719388" y="3228975"/>
          <p14:tracePt t="95818" x="2727325" y="3228975"/>
          <p14:tracePt t="95827" x="2735263" y="3228975"/>
          <p14:tracePt t="95833" x="2743200" y="3236913"/>
          <p14:tracePt t="95843" x="2751138" y="3236913"/>
          <p14:tracePt t="95861" x="2751138" y="3228975"/>
          <p14:tracePt t="95865" x="2743200" y="3228975"/>
          <p14:tracePt t="95869" x="2735263" y="3228975"/>
          <p14:tracePt t="95871" x="2727325" y="3228975"/>
          <p14:tracePt t="95873" x="2711450" y="3228975"/>
          <p14:tracePt t="95875" x="2703513" y="3228975"/>
          <p14:tracePt t="95877" x="2695575" y="3221038"/>
          <p14:tracePt t="95882" x="2671763" y="3221038"/>
          <p14:tracePt t="95884" x="2655888" y="3221038"/>
          <p14:tracePt t="95885" x="2647950" y="3213100"/>
          <p14:tracePt t="95887" x="2632075" y="3213100"/>
          <p14:tracePt t="95889" x="2616200" y="3213100"/>
          <p14:tracePt t="95891" x="2598738" y="3213100"/>
          <p14:tracePt t="95893" x="2574925" y="3205163"/>
          <p14:tracePt t="95899" x="2543175" y="3205163"/>
          <p14:tracePt t="95901" x="2511425" y="3197225"/>
          <p14:tracePt t="95903" x="2487613" y="3197225"/>
          <p14:tracePt t="95905" x="2471738" y="3189288"/>
          <p14:tracePt t="95907" x="2455863" y="3189288"/>
          <p14:tracePt t="95909" x="2439988" y="3189288"/>
          <p14:tracePt t="95911" x="2416175" y="3181350"/>
          <p14:tracePt t="95915" x="2400300" y="3181350"/>
          <p14:tracePt t="95918" x="2368550" y="3181350"/>
          <p14:tracePt t="95919" x="2344738" y="3181350"/>
          <p14:tracePt t="95921" x="2328863" y="3181350"/>
          <p14:tracePt t="95923" x="2312988" y="3173413"/>
          <p14:tracePt t="95925" x="2297113" y="3173413"/>
          <p14:tracePt t="95927" x="2281238" y="3173413"/>
          <p14:tracePt t="95932" x="2247900" y="3173413"/>
          <p14:tracePt t="95935" x="2232025" y="3173413"/>
          <p14:tracePt t="95936" x="2216150" y="3173413"/>
          <p14:tracePt t="95937" x="2200275" y="3173413"/>
          <p14:tracePt t="95939" x="2184400" y="3173413"/>
          <p14:tracePt t="95941" x="2176463" y="3165475"/>
          <p14:tracePt t="95943" x="2160588" y="3165475"/>
          <p14:tracePt t="95950" x="2136775" y="3165475"/>
          <p14:tracePt t="95952" x="2128838" y="3165475"/>
          <p14:tracePt t="95953" x="2120900" y="3165475"/>
          <p14:tracePt t="95968" x="2089150" y="3165475"/>
          <p14:tracePt t="95973" x="2081213" y="3165475"/>
          <p14:tracePt t="96014" x="2073275" y="3165475"/>
          <p14:tracePt t="96019" x="2081213" y="3165475"/>
          <p14:tracePt t="96023" x="2089150" y="3173413"/>
          <p14:tracePt t="96025" x="2097088" y="3173413"/>
          <p14:tracePt t="96032" x="2112963" y="3173413"/>
          <p14:tracePt t="96034" x="2120900" y="3173413"/>
          <p14:tracePt t="96035" x="2128838" y="3173413"/>
          <p14:tracePt t="96037" x="2136775" y="3173413"/>
          <p14:tracePt t="96039" x="2144713" y="3173413"/>
          <p14:tracePt t="96041" x="2152650" y="3173413"/>
          <p14:tracePt t="96043" x="2160588" y="3173413"/>
          <p14:tracePt t="96046" x="2168525" y="3173413"/>
          <p14:tracePt t="96050" x="2184400" y="3173413"/>
          <p14:tracePt t="96051" x="2192338" y="3173413"/>
          <p14:tracePt t="96053" x="2200275" y="3181350"/>
          <p14:tracePt t="96055" x="2216150" y="3181350"/>
          <p14:tracePt t="96057" x="2224088" y="3181350"/>
          <p14:tracePt t="96059" x="2232025" y="3181350"/>
          <p14:tracePt t="96061" x="2239963" y="3181350"/>
          <p14:tracePt t="96066" x="2265363" y="3181350"/>
          <p14:tracePt t="96067" x="2273300" y="3181350"/>
          <p14:tracePt t="96069" x="2289175" y="3181350"/>
          <p14:tracePt t="96071" x="2297113" y="3181350"/>
          <p14:tracePt t="96073" x="2312988" y="3181350"/>
          <p14:tracePt t="96075" x="2320925" y="3181350"/>
          <p14:tracePt t="96077" x="2336800" y="3181350"/>
          <p14:tracePt t="96083" x="2360613" y="3181350"/>
          <p14:tracePt t="96084" x="2368550" y="3181350"/>
          <p14:tracePt t="96086" x="2376488" y="3181350"/>
          <p14:tracePt t="96087" x="2392363" y="3181350"/>
          <p14:tracePt t="96089" x="2400300" y="3189288"/>
          <p14:tracePt t="96091" x="2416175" y="3189288"/>
          <p14:tracePt t="96093" x="2424113" y="3189288"/>
          <p14:tracePt t="96096" x="2432050" y="3189288"/>
          <p14:tracePt t="96099" x="2455863" y="3189288"/>
          <p14:tracePt t="96101" x="2463800" y="3189288"/>
          <p14:tracePt t="96103" x="2471738" y="3189288"/>
          <p14:tracePt t="96105" x="2479675" y="3197225"/>
          <p14:tracePt t="96107" x="2487613" y="3197225"/>
          <p14:tracePt t="96109" x="2495550" y="3197225"/>
          <p14:tracePt t="96115" x="2511425" y="3197225"/>
          <p14:tracePt t="96119" x="2519363" y="3197225"/>
          <p14:tracePt t="96121" x="2527300" y="3205163"/>
          <p14:tracePt t="96127" x="2535238" y="3205163"/>
          <p14:tracePt t="96162" x="2527300" y="3205163"/>
          <p14:tracePt t="96166" x="2519363" y="3213100"/>
          <p14:tracePt t="96169" x="2511425" y="3213100"/>
          <p14:tracePt t="96171" x="2503488" y="3213100"/>
          <p14:tracePt t="96173" x="2495550" y="3213100"/>
          <p14:tracePt t="96175" x="2479675" y="3213100"/>
          <p14:tracePt t="96177" x="2471738" y="3213100"/>
          <p14:tracePt t="96182" x="2455863" y="3213100"/>
          <p14:tracePt t="96184" x="2439988" y="3213100"/>
          <p14:tracePt t="96185" x="2432050" y="3213100"/>
          <p14:tracePt t="96187" x="2416175" y="3213100"/>
          <p14:tracePt t="96189" x="2408238" y="3213100"/>
          <p14:tracePt t="96191" x="2400300" y="3213100"/>
          <p14:tracePt t="96193" x="2384425" y="3213100"/>
          <p14:tracePt t="96198" x="2360613" y="3213100"/>
          <p14:tracePt t="96200" x="2352675" y="3213100"/>
          <p14:tracePt t="96201" x="2336800" y="3213100"/>
          <p14:tracePt t="96203" x="2328863" y="3205163"/>
          <p14:tracePt t="96205" x="2320925" y="3205163"/>
          <p14:tracePt t="96207" x="2305050" y="3205163"/>
          <p14:tracePt t="96209" x="2297113" y="3205163"/>
          <p14:tracePt t="96211" x="2289175" y="3205163"/>
          <p14:tracePt t="96216" x="2265363" y="3197225"/>
          <p14:tracePt t="96218" x="2255838" y="3197225"/>
          <p14:tracePt t="96219" x="2247900" y="3197225"/>
          <p14:tracePt t="96221" x="2232025" y="3197225"/>
          <p14:tracePt t="96223" x="2224088" y="3197225"/>
          <p14:tracePt t="96225" x="2216150" y="3197225"/>
          <p14:tracePt t="96227" x="2208213" y="3197225"/>
          <p14:tracePt t="96231" x="2200275" y="3189288"/>
          <p14:tracePt t="96234" x="2192338" y="3189288"/>
          <p14:tracePt t="96236" x="2184400" y="3189288"/>
          <p14:tracePt t="96237" x="2176463" y="3189288"/>
          <p14:tracePt t="96241" x="2168525" y="3189288"/>
          <p14:tracePt t="96249" x="2160588" y="3181350"/>
          <p14:tracePt t="96293" x="2168525" y="3181350"/>
          <p14:tracePt t="96297" x="2176463" y="3181350"/>
          <p14:tracePt t="96300" x="2184400" y="3181350"/>
          <p14:tracePt t="96302" x="2192338" y="3181350"/>
          <p14:tracePt t="96303" x="2200275" y="3181350"/>
          <p14:tracePt t="96307" x="2208213" y="3181350"/>
          <p14:tracePt t="96309" x="2216150" y="3181350"/>
          <p14:tracePt t="96311" x="2224088" y="3181350"/>
          <p14:tracePt t="96316" x="2239963" y="3189288"/>
          <p14:tracePt t="96317" x="2247900" y="3189288"/>
          <p14:tracePt t="96321" x="2255838" y="3189288"/>
          <p14:tracePt t="96323" x="2273300" y="3189288"/>
          <p14:tracePt t="96325" x="2281238" y="3189288"/>
          <p14:tracePt t="96327" x="2289175" y="3189288"/>
          <p14:tracePt t="96333" x="2305050" y="3189288"/>
          <p14:tracePt t="96334" x="2312988" y="3189288"/>
          <p14:tracePt t="96335" x="2320925" y="3189288"/>
          <p14:tracePt t="96337" x="2336800" y="3189288"/>
          <p14:tracePt t="96340" x="2344738" y="3189288"/>
          <p14:tracePt t="96342" x="2352675" y="3189288"/>
          <p14:tracePt t="96344" x="2360613" y="3189288"/>
          <p14:tracePt t="96346" x="2368550" y="3189288"/>
          <p14:tracePt t="96352" x="2400300" y="3189288"/>
          <p14:tracePt t="96353" x="2408238" y="3189288"/>
          <p14:tracePt t="96357" x="2416175" y="3189288"/>
          <p14:tracePt t="96359" x="2424113" y="3189288"/>
          <p14:tracePt t="96361" x="2432050" y="3189288"/>
          <p14:tracePt t="96365" x="2439988" y="3189288"/>
          <p14:tracePt t="96367" x="2447925" y="3189288"/>
          <p14:tracePt t="96371" x="2455863" y="3189288"/>
          <p14:tracePt t="96377" x="2463800" y="3189288"/>
          <p14:tracePt t="96385" x="2471738" y="3189288"/>
          <p14:tracePt t="96403" x="2463800" y="3189288"/>
          <p14:tracePt t="96415" x="2463800" y="3181350"/>
          <p14:tracePt t="96417" x="2455863" y="3181350"/>
          <p14:tracePt t="96419" x="2447925" y="3181350"/>
          <p14:tracePt t="96421" x="2439988" y="3181350"/>
          <p14:tracePt t="96423" x="2432050" y="3181350"/>
          <p14:tracePt t="96425" x="2424113" y="3181350"/>
          <p14:tracePt t="96427" x="2416175" y="3181350"/>
          <p14:tracePt t="96432" x="2400300" y="3181350"/>
          <p14:tracePt t="96434" x="2392363" y="3181350"/>
          <p14:tracePt t="96435" x="2384425" y="3181350"/>
          <p14:tracePt t="96437" x="2376488" y="3181350"/>
          <p14:tracePt t="96439" x="2360613" y="3181350"/>
          <p14:tracePt t="96441" x="2352675" y="3181350"/>
          <p14:tracePt t="96443" x="2344738" y="3181350"/>
          <p14:tracePt t="96445" x="2336800" y="3181350"/>
          <p14:tracePt t="96450" x="2312988" y="3181350"/>
          <p14:tracePt t="96451" x="2305050" y="3181350"/>
          <p14:tracePt t="96453" x="2289175" y="3181350"/>
          <p14:tracePt t="96455" x="2281238" y="3181350"/>
          <p14:tracePt t="96457" x="2265363" y="3181350"/>
          <p14:tracePt t="96459" x="2255838" y="3181350"/>
          <p14:tracePt t="96461" x="2239963" y="3181350"/>
          <p14:tracePt t="96466" x="2224088" y="3181350"/>
          <p14:tracePt t="96467" x="2216150" y="3181350"/>
          <p14:tracePt t="96469" x="2208213" y="3181350"/>
          <p14:tracePt t="96471" x="2192338" y="3181350"/>
          <p14:tracePt t="96473" x="2184400" y="3181350"/>
          <p14:tracePt t="96475" x="2176463" y="3181350"/>
          <p14:tracePt t="96482" x="2160588" y="3181350"/>
          <p14:tracePt t="96484" x="2152650" y="3181350"/>
          <p14:tracePt t="96485" x="2144713" y="3181350"/>
          <p14:tracePt t="96489" x="2136775" y="3181350"/>
          <p14:tracePt t="96493" x="2128838" y="3181350"/>
          <p14:tracePt t="96499" x="2120900" y="3181350"/>
          <p14:tracePt t="96541" x="2128838" y="3181350"/>
          <p14:tracePt t="96546" x="2136775" y="3181350"/>
          <p14:tracePt t="96550" x="2144713" y="3181350"/>
          <p14:tracePt t="96551" x="2152650" y="3181350"/>
          <p14:tracePt t="96555" x="2160588" y="3181350"/>
          <p14:tracePt t="96557" x="2168525" y="3181350"/>
          <p14:tracePt t="96559" x="2176463" y="3181350"/>
          <p14:tracePt t="96566" x="2192338" y="3181350"/>
          <p14:tracePt t="96567" x="2200275" y="3189288"/>
          <p14:tracePt t="96571" x="2208213" y="3189288"/>
          <p14:tracePt t="96573" x="2216150" y="3189288"/>
          <p14:tracePt t="96575" x="2224088" y="3189288"/>
          <p14:tracePt t="96577" x="2232025" y="3189288"/>
          <p14:tracePt t="96583" x="2247900" y="3189288"/>
          <p14:tracePt t="96585" x="2255838" y="3189288"/>
          <p14:tracePt t="96587" x="2265363" y="3189288"/>
          <p14:tracePt t="96589" x="2265363" y="3197225"/>
          <p14:tracePt t="96591" x="2273300" y="3197225"/>
          <p14:tracePt t="96593" x="2281238" y="3197225"/>
          <p14:tracePt t="96595" x="2289175" y="3197225"/>
          <p14:tracePt t="96599" x="2297113" y="3197225"/>
          <p14:tracePt t="96601" x="2305050" y="3197225"/>
          <p14:tracePt t="96603" x="2312988" y="3197225"/>
          <p14:tracePt t="96605" x="2320925" y="3197225"/>
          <p14:tracePt t="96609" x="2328863" y="3205163"/>
          <p14:tracePt t="96611" x="2336800" y="3205163"/>
          <p14:tracePt t="96616" x="2344738" y="3205163"/>
          <p14:tracePt t="96619" x="2352675" y="3205163"/>
          <p14:tracePt t="96621" x="2360613" y="3205163"/>
          <p14:tracePt t="96625" x="2368550" y="3205163"/>
          <p14:tracePt t="96633" x="2376488" y="3205163"/>
          <p14:tracePt t="96639" x="2384425" y="3213100"/>
          <p14:tracePt t="96796" x="2392363" y="3213100"/>
          <p14:tracePt t="96801" x="2400300" y="3213100"/>
          <p14:tracePt t="96805" x="2408238" y="3213100"/>
          <p14:tracePt t="96807" x="2416175" y="3213100"/>
          <p14:tracePt t="96811" x="2424113" y="3221038"/>
          <p14:tracePt t="96814" x="2432050" y="3221038"/>
          <p14:tracePt t="96817" x="2447925" y="3221038"/>
          <p14:tracePt t="96819" x="2455863" y="3221038"/>
          <p14:tracePt t="96821" x="2463800" y="3221038"/>
          <p14:tracePt t="96825" x="2471738" y="3221038"/>
          <p14:tracePt t="96827" x="2479675" y="3221038"/>
          <p14:tracePt t="96832" x="2495550" y="3228975"/>
          <p14:tracePt t="96834" x="2503488" y="3228975"/>
          <p14:tracePt t="96835" x="2511425" y="3228975"/>
          <p14:tracePt t="96837" x="2519363" y="3228975"/>
          <p14:tracePt t="96839" x="2527300" y="3228975"/>
          <p14:tracePt t="96841" x="2535238" y="3228975"/>
          <p14:tracePt t="96843" x="2543175" y="3228975"/>
          <p14:tracePt t="96846" x="2559050" y="3228975"/>
          <p14:tracePt t="96848" x="2566988" y="3228975"/>
          <p14:tracePt t="96850" x="2574925" y="3228975"/>
          <p14:tracePt t="96851" x="2582863" y="3228975"/>
          <p14:tracePt t="96853" x="2590800" y="3228975"/>
          <p14:tracePt t="96855" x="2606675" y="3228975"/>
          <p14:tracePt t="96857" x="2616200" y="3228975"/>
          <p14:tracePt t="96859" x="2624138" y="3228975"/>
          <p14:tracePt t="96861" x="2632075" y="3228975"/>
          <p14:tracePt t="96866" x="2655888" y="3228975"/>
          <p14:tracePt t="96867" x="2663825" y="3228975"/>
          <p14:tracePt t="96869" x="2671763" y="3228975"/>
          <p14:tracePt t="96871" x="2679700" y="3228975"/>
          <p14:tracePt t="96873" x="2687638" y="3228975"/>
          <p14:tracePt t="96875" x="2695575" y="3228975"/>
          <p14:tracePt t="96877" x="2703513" y="3228975"/>
          <p14:tracePt t="96882" x="2719388" y="3228975"/>
          <p14:tracePt t="96884" x="2727325" y="3228975"/>
          <p14:tracePt t="96885" x="2735263" y="3228975"/>
          <p14:tracePt t="96887" x="2743200" y="3228975"/>
          <p14:tracePt t="96889" x="2751138" y="3228975"/>
          <p14:tracePt t="96891" x="2759075" y="3221038"/>
          <p14:tracePt t="96900" x="2782888" y="3221038"/>
          <p14:tracePt t="96902" x="2790825" y="3221038"/>
          <p14:tracePt t="96905" x="2798763" y="3221038"/>
          <p14:tracePt t="96907" x="2806700" y="3221038"/>
          <p14:tracePt t="96909" x="2814638" y="3221038"/>
          <p14:tracePt t="96916" x="2822575" y="3221038"/>
          <p14:tracePt t="96917" x="2830513" y="3221038"/>
          <p14:tracePt t="96919" x="2838450" y="3221038"/>
          <p14:tracePt t="96923" x="2846388" y="3221038"/>
          <p14:tracePt t="96927" x="2854325" y="3221038"/>
          <p14:tracePt t="96932" x="2862263" y="3221038"/>
          <p14:tracePt t="96935" x="2870200" y="3221038"/>
          <p14:tracePt t="96939" x="2878138" y="3221038"/>
          <p14:tracePt t="96941" x="2886075" y="3221038"/>
          <p14:tracePt t="96950" x="2901950" y="3228975"/>
          <p14:tracePt t="96951" x="2909888" y="3228975"/>
          <p14:tracePt t="96968" x="2957513" y="3236913"/>
          <p14:tracePt t="96969" x="2967038" y="3236913"/>
          <p14:tracePt t="96971" x="2974975" y="3236913"/>
          <p14:tracePt t="96973" x="2982913" y="3236913"/>
          <p14:tracePt t="96975" x="2990850" y="3236913"/>
          <p14:tracePt t="96977" x="2998788" y="3236913"/>
          <p14:tracePt t="96983" x="3014663" y="3236913"/>
          <p14:tracePt t="96985" x="3030538" y="3244850"/>
          <p14:tracePt t="96987" x="3038475" y="3244850"/>
          <p14:tracePt t="96989" x="3046413" y="3244850"/>
          <p14:tracePt t="96991" x="3062288" y="3244850"/>
          <p14:tracePt t="96993" x="3070225" y="3244850"/>
          <p14:tracePt t="96995" x="3078163" y="3244850"/>
          <p14:tracePt t="96999" x="3094038" y="3252788"/>
          <p14:tracePt t="97001" x="3109913" y="3252788"/>
          <p14:tracePt t="97003" x="3117850" y="3252788"/>
          <p14:tracePt t="97005" x="3125788" y="3252788"/>
          <p14:tracePt t="97007" x="3141663" y="3252788"/>
          <p14:tracePt t="97009" x="3149600" y="3252788"/>
          <p14:tracePt t="97011" x="3157538" y="3252788"/>
          <p14:tracePt t="97016" x="3181350" y="3252788"/>
          <p14:tracePt t="97018" x="3197225" y="3252788"/>
          <p14:tracePt t="97019" x="3205163" y="3262313"/>
          <p14:tracePt t="97021" x="3213100" y="3262313"/>
          <p14:tracePt t="97023" x="3228975" y="3262313"/>
          <p14:tracePt t="97025" x="3236913" y="3262313"/>
          <p14:tracePt t="97027" x="3252788" y="3262313"/>
          <p14:tracePt t="97033" x="3276600" y="3262313"/>
          <p14:tracePt t="97034" x="3292475" y="3262313"/>
          <p14:tracePt t="97035" x="3300413" y="3262313"/>
          <p14:tracePt t="97037" x="3317875" y="3262313"/>
          <p14:tracePt t="97039" x="3333750" y="3262313"/>
          <p14:tracePt t="97041" x="3341688" y="3262313"/>
          <p14:tracePt t="97043" x="3357563" y="3262313"/>
          <p14:tracePt t="97046" x="3373438" y="3262313"/>
          <p14:tracePt t="97048" x="3389313" y="3262313"/>
          <p14:tracePt t="97050" x="3397250" y="3262313"/>
          <p14:tracePt t="97051" x="3413125" y="3262313"/>
          <p14:tracePt t="97053" x="3429000" y="3262313"/>
          <p14:tracePt t="97055" x="3444875" y="3262313"/>
          <p14:tracePt t="97057" x="3460750" y="3262313"/>
          <p14:tracePt t="97059" x="3476625" y="3262313"/>
          <p14:tracePt t="97062" x="3492500" y="3262313"/>
          <p14:tracePt t="97067" x="3524250" y="3262313"/>
          <p14:tracePt t="97068" x="3532188" y="3262313"/>
          <p14:tracePt t="97069" x="3556000" y="3262313"/>
          <p14:tracePt t="97071" x="3571875" y="3262313"/>
          <p14:tracePt t="97073" x="3587750" y="3262313"/>
          <p14:tracePt t="97075" x="3603625" y="3262313"/>
          <p14:tracePt t="97077" x="3619500" y="3262313"/>
          <p14:tracePt t="97082" x="3651250" y="3262313"/>
          <p14:tracePt t="97084" x="3668713" y="3262313"/>
          <p14:tracePt t="97085" x="3692525" y="3262313"/>
          <p14:tracePt t="97087" x="3708400" y="3262313"/>
          <p14:tracePt t="97089" x="3724275" y="3262313"/>
          <p14:tracePt t="97091" x="3740150" y="3262313"/>
          <p14:tracePt t="97093" x="3763963" y="3262313"/>
          <p14:tracePt t="97095" x="3779838" y="3262313"/>
          <p14:tracePt t="97100" x="3819525" y="3262313"/>
          <p14:tracePt t="97101" x="3843338" y="3270250"/>
          <p14:tracePt t="97103" x="3859213" y="3270250"/>
          <p14:tracePt t="97105" x="3883025" y="3262313"/>
          <p14:tracePt t="97107" x="3898900" y="3262313"/>
          <p14:tracePt t="97109" x="3922713" y="3262313"/>
          <p14:tracePt t="97111" x="3946525" y="3262313"/>
          <p14:tracePt t="97116" x="3986213" y="3262313"/>
          <p14:tracePt t="97118" x="4011613" y="3262313"/>
          <p14:tracePt t="97119" x="4035425" y="3262313"/>
          <p14:tracePt t="97121" x="4051300" y="3262313"/>
          <p14:tracePt t="97123" x="4075113" y="3262313"/>
          <p14:tracePt t="97125" x="4098925" y="3262313"/>
          <p14:tracePt t="97127" x="4114800" y="3262313"/>
          <p14:tracePt t="97134" x="4178300" y="3252788"/>
          <p14:tracePt t="97135" x="4202113" y="3252788"/>
          <p14:tracePt t="97137" x="4225925" y="3252788"/>
          <p14:tracePt t="97139" x="4241800" y="3252788"/>
          <p14:tracePt t="97141" x="4265613" y="3252788"/>
          <p14:tracePt t="97143" x="4289425" y="3252788"/>
          <p14:tracePt t="97145" x="4313238" y="3252788"/>
          <p14:tracePt t="97150" x="4352925" y="3252788"/>
          <p14:tracePt t="97151" x="4370388" y="3252788"/>
          <p14:tracePt t="97153" x="4394200" y="3252788"/>
          <p14:tracePt t="97155" x="4410075" y="3252788"/>
          <p14:tracePt t="97157" x="4433888" y="3244850"/>
          <p14:tracePt t="97159" x="4449763" y="3244850"/>
          <p14:tracePt t="97161" x="4473575" y="3244850"/>
          <p14:tracePt t="97166" x="4505325" y="3244850"/>
          <p14:tracePt t="97168" x="4529138" y="3244850"/>
          <p14:tracePt t="97169" x="4545013" y="3244850"/>
          <p14:tracePt t="97171" x="4560888" y="3244850"/>
          <p14:tracePt t="97173" x="4576763" y="3244850"/>
          <p14:tracePt t="97175" x="4600575" y="3244850"/>
          <p14:tracePt t="97177" x="4616450" y="3244850"/>
          <p14:tracePt t="97184" x="4664075" y="3236913"/>
          <p14:tracePt t="97185" x="4679950" y="3236913"/>
          <p14:tracePt t="97187" x="4695825" y="3236913"/>
          <p14:tracePt t="97189" x="4713288" y="3236913"/>
          <p14:tracePt t="97191" x="4729163" y="3236913"/>
          <p14:tracePt t="97193" x="4745038" y="3228975"/>
          <p14:tracePt t="97199" x="4776788" y="3228975"/>
          <p14:tracePt t="97201" x="4816475" y="3228975"/>
          <p14:tracePt t="97203" x="4832350" y="3228975"/>
          <p14:tracePt t="97205" x="4848225" y="3221038"/>
          <p14:tracePt t="97207" x="4864100" y="3221038"/>
          <p14:tracePt t="97209" x="4879975" y="3221038"/>
          <p14:tracePt t="97211" x="4895850" y="3221038"/>
          <p14:tracePt t="97216" x="4927600" y="3221038"/>
          <p14:tracePt t="97218" x="4943475" y="3221038"/>
          <p14:tracePt t="97219" x="4959350" y="3221038"/>
          <p14:tracePt t="97221" x="4975225" y="3221038"/>
          <p14:tracePt t="97223" x="4991100" y="3221038"/>
          <p14:tracePt t="97225" x="4999038" y="3221038"/>
          <p14:tracePt t="97227" x="5014913" y="3221038"/>
          <p14:tracePt t="97233" x="5046663" y="3221038"/>
          <p14:tracePt t="97234" x="5064125" y="3221038"/>
          <p14:tracePt t="97235" x="5080000" y="3213100"/>
          <p14:tracePt t="97237" x="5087938" y="3213100"/>
          <p14:tracePt t="97240" x="5103813" y="3213100"/>
          <p14:tracePt t="97241" x="5119688" y="3213100"/>
          <p14:tracePt t="97243" x="5135563" y="3213100"/>
          <p14:tracePt t="97245" x="5151438" y="3213100"/>
          <p14:tracePt t="97249" x="5183188" y="3213100"/>
          <p14:tracePt t="97251" x="5199063" y="3205163"/>
          <p14:tracePt t="97253" x="5214938" y="3205163"/>
          <p14:tracePt t="97255" x="5230813" y="3205163"/>
          <p14:tracePt t="97257" x="5238750" y="3205163"/>
          <p14:tracePt t="97259" x="5254625" y="3205163"/>
          <p14:tracePt t="97261" x="5270500" y="3205163"/>
          <p14:tracePt t="97266" x="5302250" y="3197225"/>
          <p14:tracePt t="97268" x="5310188" y="3197225"/>
          <p14:tracePt t="97269" x="5326063" y="3197225"/>
          <p14:tracePt t="97271" x="5341938" y="3197225"/>
          <p14:tracePt t="97273" x="5357813" y="3197225"/>
          <p14:tracePt t="97275" x="5365750" y="3197225"/>
          <p14:tracePt t="97277" x="5381625" y="3197225"/>
          <p14:tracePt t="97283" x="5414963" y="3189288"/>
          <p14:tracePt t="97284" x="5422900" y="3189288"/>
          <p14:tracePt t="97286" x="5438775" y="3189288"/>
          <p14:tracePt t="97287" x="5454650" y="3189288"/>
          <p14:tracePt t="97289" x="5470525" y="3189288"/>
          <p14:tracePt t="97291" x="5478463" y="3189288"/>
          <p14:tracePt t="97293" x="5494338" y="3189288"/>
          <p14:tracePt t="97300" x="5534025" y="3189288"/>
          <p14:tracePt t="97301" x="5549900" y="3189288"/>
          <p14:tracePt t="97303" x="5557838" y="3189288"/>
          <p14:tracePt t="97305" x="5573713" y="3189288"/>
          <p14:tracePt t="97307" x="5589588" y="3189288"/>
          <p14:tracePt t="97309" x="5597525" y="3189288"/>
          <p14:tracePt t="97311" x="5613400" y="3189288"/>
          <p14:tracePt t="97316" x="5637213" y="3189288"/>
          <p14:tracePt t="97317" x="5653088" y="3189288"/>
          <p14:tracePt t="97319" x="5668963" y="3189288"/>
          <p14:tracePt t="97321" x="5676900" y="3189288"/>
          <p14:tracePt t="97323" x="5692775" y="3189288"/>
          <p14:tracePt t="97325" x="5708650" y="3189288"/>
          <p14:tracePt t="97327" x="5716588" y="3189288"/>
          <p14:tracePt t="97332" x="5740400" y="3189288"/>
          <p14:tracePt t="97334" x="5757863" y="3189288"/>
          <p14:tracePt t="97335" x="5765800" y="3189288"/>
          <p14:tracePt t="97337" x="5781675" y="3189288"/>
          <p14:tracePt t="97339" x="5797550" y="3189288"/>
          <p14:tracePt t="97341" x="5805488" y="3189288"/>
          <p14:tracePt t="97343" x="5821363" y="3189288"/>
          <p14:tracePt t="97352" x="5868988" y="3189288"/>
          <p14:tracePt t="97353" x="5876925" y="3189288"/>
          <p14:tracePt t="97355" x="5884863" y="3189288"/>
          <p14:tracePt t="97357" x="5900738" y="3189288"/>
          <p14:tracePt t="97359" x="5908675" y="3189288"/>
          <p14:tracePt t="97361" x="5916613" y="3189288"/>
          <p14:tracePt t="97366" x="5932488" y="3181350"/>
          <p14:tracePt t="97367" x="5940425" y="3181350"/>
          <p14:tracePt t="97369" x="5948363" y="3181350"/>
          <p14:tracePt t="97371" x="5964238" y="3181350"/>
          <p14:tracePt t="97373" x="5972175" y="3181350"/>
          <p14:tracePt t="97375" x="5980113" y="3181350"/>
          <p14:tracePt t="97377" x="5988050" y="3181350"/>
          <p14:tracePt t="97383" x="6003925" y="3181350"/>
          <p14:tracePt t="97384" x="6011863" y="3181350"/>
          <p14:tracePt t="97385" x="6019800" y="3173413"/>
          <p14:tracePt t="97387" x="6035675" y="3173413"/>
          <p14:tracePt t="97389" x="6043613" y="3173413"/>
          <p14:tracePt t="97391" x="6051550" y="3173413"/>
          <p14:tracePt t="97393" x="6059488" y="3173413"/>
          <p14:tracePt t="97398" x="6075363" y="3173413"/>
          <p14:tracePt t="97401" x="6100763" y="3173413"/>
          <p14:tracePt t="97403" x="6108700" y="3173413"/>
          <p14:tracePt t="97405" x="6116638" y="3173413"/>
          <p14:tracePt t="97407" x="6132513" y="3173413"/>
          <p14:tracePt t="97409" x="6140450" y="3173413"/>
          <p14:tracePt t="97411" x="6148388" y="3173413"/>
          <p14:tracePt t="97416" x="6172200" y="3173413"/>
          <p14:tracePt t="97417" x="6188075" y="3173413"/>
          <p14:tracePt t="97419" x="6196013" y="3173413"/>
          <p14:tracePt t="97421" x="6203950" y="3173413"/>
          <p14:tracePt t="97423" x="6219825" y="3173413"/>
          <p14:tracePt t="97425" x="6235700" y="3173413"/>
          <p14:tracePt t="97427" x="6243638" y="3173413"/>
          <p14:tracePt t="97433" x="6283325" y="3181350"/>
          <p14:tracePt t="97435" x="6299200" y="3181350"/>
          <p14:tracePt t="97437" x="6307138" y="3181350"/>
          <p14:tracePt t="97439" x="6323013" y="3181350"/>
          <p14:tracePt t="97441" x="6338888" y="3181350"/>
          <p14:tracePt t="97443" x="6354763" y="3181350"/>
          <p14:tracePt t="97445" x="6370638" y="3189288"/>
          <p14:tracePt t="97449" x="6394450" y="3189288"/>
          <p14:tracePt t="97451" x="6410325" y="3189288"/>
          <p14:tracePt t="97453" x="6418263" y="3189288"/>
          <p14:tracePt t="97455" x="6434138" y="3189288"/>
          <p14:tracePt t="97457" x="6451600" y="3189288"/>
          <p14:tracePt t="97459" x="6467475" y="3189288"/>
          <p14:tracePt t="97461" x="6475413" y="3189288"/>
          <p14:tracePt t="97466" x="6507163" y="3189288"/>
          <p14:tracePt t="97467" x="6515100" y="3189288"/>
          <p14:tracePt t="97469" x="6530975" y="3197225"/>
          <p14:tracePt t="97471" x="6546850" y="3197225"/>
          <p14:tracePt t="97473" x="6554788" y="3197225"/>
          <p14:tracePt t="97475" x="6570663" y="3197225"/>
          <p14:tracePt t="97477" x="6586538" y="3197225"/>
          <p14:tracePt t="97484" x="6626225" y="3197225"/>
          <p14:tracePt t="97485" x="6642100" y="3205163"/>
          <p14:tracePt t="97487" x="6650038" y="3205163"/>
          <p14:tracePt t="97489" x="6665913" y="3205163"/>
          <p14:tracePt t="97491" x="6681788" y="3205163"/>
          <p14:tracePt t="97493" x="6697663" y="3205163"/>
          <p14:tracePt t="97495" x="6705600" y="3205163"/>
          <p14:tracePt t="97500" x="6737350" y="3205163"/>
          <p14:tracePt t="97501" x="6745288" y="3205163"/>
          <p14:tracePt t="97503" x="6761163" y="3205163"/>
          <p14:tracePt t="97505" x="6777038" y="3205163"/>
          <p14:tracePt t="97507" x="6784975" y="3205163"/>
          <p14:tracePt t="97509" x="6802438" y="3205163"/>
          <p14:tracePt t="97511" x="6818313" y="3205163"/>
          <p14:tracePt t="97516" x="6842125" y="3197225"/>
          <p14:tracePt t="97517" x="6858000" y="3197225"/>
          <p14:tracePt t="97519" x="6873875" y="3197225"/>
          <p14:tracePt t="97521" x="6881813" y="3197225"/>
          <p14:tracePt t="97523" x="6897688" y="3197225"/>
          <p14:tracePt t="97525" x="6905625" y="3197225"/>
          <p14:tracePt t="97527" x="6921500" y="3197225"/>
          <p14:tracePt t="97534" x="6961188" y="3197225"/>
          <p14:tracePt t="97535" x="6977063" y="3197225"/>
          <p14:tracePt t="97537" x="6985000" y="3197225"/>
          <p14:tracePt t="97539" x="7000875" y="3197225"/>
          <p14:tracePt t="97541" x="7016750" y="3197225"/>
          <p14:tracePt t="97543" x="7032625" y="3197225"/>
          <p14:tracePt t="97548" x="7056438" y="3197225"/>
          <p14:tracePt t="97551" x="7072313" y="3197225"/>
          <p14:tracePt t="97552" x="7080250" y="3197225"/>
          <p14:tracePt t="97553" x="7096125" y="3189288"/>
          <p14:tracePt t="97555" x="7112000" y="3189288"/>
          <p14:tracePt t="97557" x="7119938" y="3189288"/>
          <p14:tracePt t="97559" x="7135813" y="3189288"/>
          <p14:tracePt t="97561" x="7153275" y="3189288"/>
          <p14:tracePt t="97566" x="7177088" y="3189288"/>
          <p14:tracePt t="97568" x="7192963" y="3189288"/>
          <p14:tracePt t="97569" x="7200900" y="3189288"/>
          <p14:tracePt t="97571" x="7216775" y="3189288"/>
          <p14:tracePt t="97573" x="7224713" y="3189288"/>
          <p14:tracePt t="97575" x="7240588" y="3189288"/>
          <p14:tracePt t="97577" x="7256463" y="3189288"/>
          <p14:tracePt t="97582" x="7280275" y="3181350"/>
          <p14:tracePt t="97584" x="7288213" y="3181350"/>
          <p14:tracePt t="97585" x="7304088" y="3181350"/>
          <p14:tracePt t="97587" x="7319963" y="3181350"/>
          <p14:tracePt t="97589" x="7327900" y="3181350"/>
          <p14:tracePt t="97591" x="7343775" y="3189288"/>
          <p14:tracePt t="97593" x="7359650" y="3189288"/>
          <p14:tracePt t="97596" x="7367588" y="3189288"/>
          <p14:tracePt t="97600" x="7399338" y="3181350"/>
          <p14:tracePt t="97601" x="7407275" y="3181350"/>
          <p14:tracePt t="97603" x="7423150" y="3181350"/>
          <p14:tracePt t="97605" x="7439025" y="3181350"/>
          <p14:tracePt t="97607" x="7446963" y="3181350"/>
          <p14:tracePt t="97609" x="7462838" y="3181350"/>
          <p14:tracePt t="97611" x="7478713" y="3181350"/>
          <p14:tracePt t="97616" x="7504113" y="3181350"/>
          <p14:tracePt t="97618" x="7519988" y="3181350"/>
          <p14:tracePt t="97619" x="7535863" y="3181350"/>
          <p14:tracePt t="97621" x="7543800" y="3181350"/>
          <p14:tracePt t="97623" x="7559675" y="3181350"/>
          <p14:tracePt t="97625" x="7567613" y="3181350"/>
          <p14:tracePt t="97627" x="7583488" y="3181350"/>
          <p14:tracePt t="97633" x="7607300" y="3181350"/>
          <p14:tracePt t="97634" x="7623175" y="3181350"/>
          <p14:tracePt t="97635" x="7631113" y="3181350"/>
          <p14:tracePt t="97637" x="7646988" y="3181350"/>
          <p14:tracePt t="97639" x="7654925" y="3181350"/>
          <p14:tracePt t="97641" x="7670800" y="3181350"/>
          <p14:tracePt t="97643" x="7686675" y="3181350"/>
          <p14:tracePt t="97649" x="7710488" y="3181350"/>
          <p14:tracePt t="97650" x="7726363" y="3181350"/>
          <p14:tracePt t="97651" x="7734300" y="3181350"/>
          <p14:tracePt t="97653" x="7750175" y="3181350"/>
          <p14:tracePt t="97655" x="7766050" y="3173413"/>
          <p14:tracePt t="97657" x="7773988" y="3173413"/>
          <p14:tracePt t="97659" x="7789863" y="3173413"/>
          <p14:tracePt t="97661" x="7797800" y="3173413"/>
          <p14:tracePt t="97666" x="7829550" y="3173413"/>
          <p14:tracePt t="97668" x="7839075" y="3173413"/>
          <p14:tracePt t="97669" x="7854950" y="3173413"/>
          <p14:tracePt t="97672" x="7870825" y="3165475"/>
          <p14:tracePt t="97673" x="7878763" y="3165475"/>
          <p14:tracePt t="97675" x="7894638" y="3165475"/>
          <p14:tracePt t="97677" x="7910513" y="3165475"/>
          <p14:tracePt t="97684" x="7942263" y="3165475"/>
          <p14:tracePt t="97686" x="7958138" y="3165475"/>
          <p14:tracePt t="97687" x="7974013" y="3165475"/>
          <p14:tracePt t="97689" x="7981950" y="3165475"/>
          <p14:tracePt t="97691" x="7997825" y="3165475"/>
          <p14:tracePt t="97693" x="8005763" y="3165475"/>
          <p14:tracePt t="97695" x="8021638" y="3165475"/>
          <p14:tracePt t="97700" x="8045450" y="3165475"/>
          <p14:tracePt t="97701" x="8053388" y="3165475"/>
          <p14:tracePt t="97703" x="8069263" y="3165475"/>
          <p14:tracePt t="97705" x="8077200" y="3165475"/>
          <p14:tracePt t="97707" x="8093075" y="3165475"/>
          <p14:tracePt t="97709" x="8101013" y="3165475"/>
          <p14:tracePt t="97711" x="8108950" y="3165475"/>
          <p14:tracePt t="97716" x="8132763" y="3165475"/>
          <p14:tracePt t="97717" x="8140700" y="3165475"/>
          <p14:tracePt t="97719" x="8148638" y="3165475"/>
          <p14:tracePt t="97721" x="8156575" y="3165475"/>
          <p14:tracePt t="97723" x="8172450" y="3165475"/>
          <p14:tracePt t="97725" x="8180388" y="3165475"/>
          <p14:tracePt t="97727" x="8189913" y="3165475"/>
          <p14:tracePt t="97733" x="8213725" y="3165475"/>
          <p14:tracePt t="97735" x="8221663" y="3165475"/>
          <p14:tracePt t="97737" x="8229600" y="3165475"/>
          <p14:tracePt t="97742" x="8237538" y="3165475"/>
          <p14:tracePt t="97743" x="8245475" y="3165475"/>
          <p14:tracePt t="97748" x="8261350" y="3165475"/>
          <p14:tracePt t="97751" x="8269288" y="3165475"/>
          <p14:tracePt t="97755" x="8277225" y="3165475"/>
          <p14:tracePt t="97759" x="8285163" y="3165475"/>
          <p14:tracePt t="97766" x="8293100" y="3165475"/>
          <p14:tracePt t="97769" x="8301038" y="3165475"/>
          <p14:tracePt t="97775" x="8308975" y="3165475"/>
          <p14:tracePt t="97851" x="8301038" y="3165475"/>
          <p14:tracePt t="97854" x="8308975" y="3165475"/>
          <p14:tracePt t="97863" x="8301038" y="3165475"/>
          <p14:tracePt t="97867" x="8293100" y="3173413"/>
          <p14:tracePt t="97869" x="8277225" y="3173413"/>
          <p14:tracePt t="97871" x="8269288" y="3173413"/>
          <p14:tracePt t="97873" x="8261350" y="3173413"/>
          <p14:tracePt t="97875" x="8245475" y="3173413"/>
          <p14:tracePt t="97877" x="8237538" y="3181350"/>
          <p14:tracePt t="97882" x="8205788" y="3181350"/>
          <p14:tracePt t="97885" x="8172450" y="3181350"/>
          <p14:tracePt t="97887" x="8156575" y="3181350"/>
          <p14:tracePt t="97889" x="8140700" y="3189288"/>
          <p14:tracePt t="97891" x="8116888" y="3189288"/>
          <p14:tracePt t="97893" x="8093075" y="3189288"/>
          <p14:tracePt t="97895" x="8077200" y="3189288"/>
          <p14:tracePt t="97897" x="8053388" y="3197225"/>
          <p14:tracePt t="97899" x="8029575" y="3197225"/>
          <p14:tracePt t="97901" x="7997825" y="3197225"/>
          <p14:tracePt t="97903" x="7974013" y="3205163"/>
          <p14:tracePt t="97905" x="7942263" y="3205163"/>
          <p14:tracePt t="97907" x="7918450" y="3213100"/>
          <p14:tracePt t="97909" x="7886700" y="3213100"/>
          <p14:tracePt t="97911" x="7854950" y="3213100"/>
          <p14:tracePt t="97914" x="7813675" y="3221038"/>
          <p14:tracePt t="97915" x="7781925" y="3221038"/>
          <p14:tracePt t="97917" x="7742238" y="3228975"/>
          <p14:tracePt t="97919" x="7702550" y="3228975"/>
          <p14:tracePt t="97921" x="7662863" y="3236913"/>
          <p14:tracePt t="97923" x="7623175" y="3236913"/>
          <p14:tracePt t="97925" x="7575550" y="3244850"/>
          <p14:tracePt t="97927" x="7527925" y="3252788"/>
          <p14:tracePt t="97930" x="7486650" y="3252788"/>
          <p14:tracePt t="97931" x="7446963" y="3262313"/>
          <p14:tracePt t="97933" x="7399338" y="3262313"/>
          <p14:tracePt t="97935" x="7351713" y="3262313"/>
          <p14:tracePt t="97937" x="7304088" y="3262313"/>
          <p14:tracePt t="97939" x="7256463" y="3262313"/>
          <p14:tracePt t="97948" x="7056438" y="3278188"/>
          <p14:tracePt t="97950" x="7000875" y="3286125"/>
          <p14:tracePt t="97951" x="6953250" y="3294063"/>
          <p14:tracePt t="97953" x="6897688" y="3302000"/>
          <p14:tracePt t="97955" x="6842125" y="3309938"/>
          <p14:tracePt t="97957" x="6794500" y="3317875"/>
          <p14:tracePt t="97959" x="6745288" y="3317875"/>
          <p14:tracePt t="97961" x="6681788" y="3325813"/>
          <p14:tracePt t="97963" x="6642100" y="3325813"/>
          <p14:tracePt t="97966" x="6586538" y="3333750"/>
          <p14:tracePt t="97967" x="6538913" y="3333750"/>
          <p14:tracePt t="97969" x="6491288" y="3333750"/>
          <p14:tracePt t="97971" x="6442075" y="3341688"/>
          <p14:tracePt t="97973" x="6394450" y="3341688"/>
          <p14:tracePt t="97975" x="6346825" y="3349625"/>
          <p14:tracePt t="97977" x="6299200" y="3349625"/>
          <p14:tracePt t="97980" x="6259513" y="3349625"/>
          <p14:tracePt t="97981" x="6211888" y="3357563"/>
          <p14:tracePt t="97983" x="6172200" y="3357563"/>
          <p14:tracePt t="97985" x="6124575" y="3365500"/>
          <p14:tracePt t="97987" x="6083300" y="3365500"/>
          <p14:tracePt t="97989" x="6043613" y="3373438"/>
          <p14:tracePt t="97991" x="6003925" y="3373438"/>
          <p14:tracePt t="97993" x="5964238" y="3373438"/>
          <p14:tracePt t="97995" x="5916613" y="3381375"/>
          <p14:tracePt t="97997" x="5884863" y="3381375"/>
          <p14:tracePt t="97999" x="5853113" y="3389313"/>
          <p14:tracePt t="98001" x="5813425" y="3389313"/>
          <p14:tracePt t="98003" x="5781675" y="3397250"/>
          <p14:tracePt t="98005" x="5749925" y="3397250"/>
          <p14:tracePt t="98007" x="5716588" y="3397250"/>
          <p14:tracePt t="98009" x="5684838" y="3397250"/>
          <p14:tracePt t="98011" x="5653088" y="3405188"/>
          <p14:tracePt t="98013" x="5629275" y="3405188"/>
          <p14:tracePt t="98016" x="5597525" y="3405188"/>
          <p14:tracePt t="98017" x="5573713" y="3405188"/>
          <p14:tracePt t="98019" x="5549900" y="3405188"/>
          <p14:tracePt t="98021" x="5518150" y="3413125"/>
          <p14:tracePt t="98023" x="5494338" y="3413125"/>
          <p14:tracePt t="98025" x="5470525" y="3413125"/>
          <p14:tracePt t="98027" x="5454650" y="3413125"/>
          <p14:tracePt t="98030" x="5422900" y="3413125"/>
          <p14:tracePt t="98032" x="5407025" y="3413125"/>
          <p14:tracePt t="98033" x="5389563" y="3413125"/>
          <p14:tracePt t="98035" x="5365750" y="3421063"/>
          <p14:tracePt t="98037" x="5349875" y="3421063"/>
          <p14:tracePt t="98039" x="5334000" y="3421063"/>
          <p14:tracePt t="98041" x="5310188" y="3421063"/>
          <p14:tracePt t="98043" x="5294313" y="3421063"/>
          <p14:tracePt t="98045" x="5278438" y="3421063"/>
          <p14:tracePt t="98047" x="5262563" y="3421063"/>
          <p14:tracePt t="98049" x="5246688" y="3421063"/>
          <p14:tracePt t="98051" x="5238750" y="3421063"/>
          <p14:tracePt t="98053" x="5222875" y="3421063"/>
          <p14:tracePt t="98055" x="5207000" y="3421063"/>
          <p14:tracePt t="98057" x="5199063" y="3429000"/>
          <p14:tracePt t="98059" x="5183188" y="3429000"/>
          <p14:tracePt t="98061" x="5175250" y="3429000"/>
          <p14:tracePt t="98063" x="5159375" y="3429000"/>
          <p14:tracePt t="98065" x="5151438" y="3429000"/>
          <p14:tracePt t="98067" x="5135563" y="3429000"/>
          <p14:tracePt t="98069" x="5127625" y="3429000"/>
          <p14:tracePt t="98071" x="5111750" y="3429000"/>
          <p14:tracePt t="98073" x="5103813" y="3429000"/>
          <p14:tracePt t="98075" x="5095875" y="3436938"/>
          <p14:tracePt t="98077" x="5087938" y="3436938"/>
          <p14:tracePt t="98081" x="5064125" y="3436938"/>
          <p14:tracePt t="98083" x="5056188" y="3436938"/>
          <p14:tracePt t="98085" x="5038725" y="3436938"/>
          <p14:tracePt t="98087" x="5030788" y="3436938"/>
          <p14:tracePt t="98089" x="5022850" y="3436938"/>
          <p14:tracePt t="98091" x="5014913" y="3436938"/>
          <p14:tracePt t="98093" x="4999038" y="3436938"/>
          <p14:tracePt t="98095" x="4991100" y="3436938"/>
          <p14:tracePt t="98097" x="4983163" y="3444875"/>
          <p14:tracePt t="98099" x="4967288" y="3444875"/>
          <p14:tracePt t="98101" x="4959350" y="3444875"/>
          <p14:tracePt t="98103" x="4951413" y="3444875"/>
          <p14:tracePt t="98105" x="4943475" y="3444875"/>
          <p14:tracePt t="98107" x="4935538" y="3444875"/>
          <p14:tracePt t="98109" x="4919663" y="3444875"/>
          <p14:tracePt t="98111" x="4911725" y="3444875"/>
          <p14:tracePt t="98114" x="4903788" y="3444875"/>
          <p14:tracePt t="98115" x="4887913" y="3444875"/>
          <p14:tracePt t="98117" x="4879975" y="3444875"/>
          <p14:tracePt t="98119" x="4872038" y="3444875"/>
          <p14:tracePt t="98121" x="4856163" y="3444875"/>
          <p14:tracePt t="98123" x="4848225" y="3444875"/>
          <p14:tracePt t="98125" x="4840288" y="3444875"/>
          <p14:tracePt t="98127" x="4832350" y="3444875"/>
          <p14:tracePt t="98130" x="4816475" y="3444875"/>
          <p14:tracePt t="98131" x="4808538" y="3444875"/>
          <p14:tracePt t="98133" x="4800600" y="3444875"/>
          <p14:tracePt t="98135" x="4792663" y="3444875"/>
          <p14:tracePt t="98137" x="4776788" y="3444875"/>
          <p14:tracePt t="98139" x="4768850" y="3444875"/>
          <p14:tracePt t="98141" x="4760913" y="3444875"/>
          <p14:tracePt t="98143" x="4752975" y="3444875"/>
          <p14:tracePt t="98145" x="4745038" y="3436938"/>
          <p14:tracePt t="98147" x="4737100" y="3436938"/>
          <p14:tracePt t="98149" x="4729163" y="3436938"/>
          <p14:tracePt t="98151" x="4721225" y="3436938"/>
          <p14:tracePt t="98153" x="4713288" y="3436938"/>
          <p14:tracePt t="98155" x="4705350" y="3436938"/>
          <p14:tracePt t="98157" x="4695825" y="3436938"/>
          <p14:tracePt t="98159" x="4687888" y="3436938"/>
          <p14:tracePt t="98161" x="4679950" y="3436938"/>
          <p14:tracePt t="98164" x="4672013" y="3436938"/>
          <p14:tracePt t="98165" x="4664075" y="3436938"/>
          <p14:tracePt t="98167" x="4656138" y="3429000"/>
          <p14:tracePt t="98169" x="4648200" y="3429000"/>
          <p14:tracePt t="98171" x="4640263" y="3429000"/>
          <p14:tracePt t="98173" x="4632325" y="3429000"/>
          <p14:tracePt t="98175" x="4624388" y="3429000"/>
          <p14:tracePt t="98177" x="4608513" y="3429000"/>
          <p14:tracePt t="98180" x="4600575" y="3421063"/>
          <p14:tracePt t="98181" x="4592638" y="3421063"/>
          <p14:tracePt t="98183" x="4584700" y="3421063"/>
          <p14:tracePt t="98185" x="4576763" y="3421063"/>
          <p14:tracePt t="98187" x="4568825" y="3421063"/>
          <p14:tracePt t="98189" x="4560888" y="3421063"/>
          <p14:tracePt t="98191" x="4545013" y="3421063"/>
          <p14:tracePt t="98193" x="4537075" y="3421063"/>
          <p14:tracePt t="98195" x="4529138" y="3421063"/>
          <p14:tracePt t="98197" x="4521200" y="3413125"/>
          <p14:tracePt t="98199" x="4513263" y="3413125"/>
          <p14:tracePt t="98201" x="4497388" y="3413125"/>
          <p14:tracePt t="98203" x="4489450" y="3413125"/>
          <p14:tracePt t="98205" x="4481513" y="3413125"/>
          <p14:tracePt t="98207" x="4473575" y="3405188"/>
          <p14:tracePt t="98209" x="4465638" y="3405188"/>
          <p14:tracePt t="98211" x="4449763" y="3405188"/>
          <p14:tracePt t="98214" x="4441825" y="3405188"/>
          <p14:tracePt t="98215" x="4433888" y="3405188"/>
          <p14:tracePt t="98217" x="4425950" y="3405188"/>
          <p14:tracePt t="98219" x="4418013" y="3397250"/>
          <p14:tracePt t="98221" x="4410075" y="3397250"/>
          <p14:tracePt t="98223" x="4394200" y="3397250"/>
          <p14:tracePt t="98225" x="4386263" y="3397250"/>
          <p14:tracePt t="98227" x="4378325" y="3397250"/>
          <p14:tracePt t="98229" x="4370388" y="3389313"/>
          <p14:tracePt t="98231" x="4362450" y="3389313"/>
          <p14:tracePt t="98233" x="4344988" y="3389313"/>
          <p14:tracePt t="98235" x="4337050" y="3389313"/>
          <p14:tracePt t="98237" x="4329113" y="3381375"/>
          <p14:tracePt t="98239" x="4321175" y="3381375"/>
          <p14:tracePt t="98241" x="4305300" y="3381375"/>
          <p14:tracePt t="98243" x="4297363" y="3373438"/>
          <p14:tracePt t="98245" x="4289425" y="3373438"/>
          <p14:tracePt t="98248" x="4273550" y="3373438"/>
          <p14:tracePt t="98249" x="4265613" y="3365500"/>
          <p14:tracePt t="98251" x="4249738" y="3365500"/>
          <p14:tracePt t="98253" x="4241800" y="3365500"/>
          <p14:tracePt t="98255" x="4225925" y="3357563"/>
          <p14:tracePt t="98257" x="4217988" y="3357563"/>
          <p14:tracePt t="98259" x="4202113" y="3357563"/>
          <p14:tracePt t="98261" x="4186238" y="3357563"/>
          <p14:tracePt t="98263" x="4178300" y="3349625"/>
          <p14:tracePt t="98265" x="4162425" y="3349625"/>
          <p14:tracePt t="98267" x="4146550" y="3349625"/>
          <p14:tracePt t="98269" x="4138613" y="3349625"/>
          <p14:tracePt t="98271" x="4122738" y="3349625"/>
          <p14:tracePt t="98273" x="4106863" y="3341688"/>
          <p14:tracePt t="98275" x="4098925" y="3341688"/>
          <p14:tracePt t="98277" x="4083050" y="3341688"/>
          <p14:tracePt t="98281" x="4051300" y="3341688"/>
          <p14:tracePt t="98283" x="4043363" y="3333750"/>
          <p14:tracePt t="98285" x="4027488" y="3333750"/>
          <p14:tracePt t="98287" x="4011613" y="3333750"/>
          <p14:tracePt t="98289" x="4002088" y="3333750"/>
          <p14:tracePt t="98291" x="3986213" y="3333750"/>
          <p14:tracePt t="98293" x="3970338" y="3325813"/>
          <p14:tracePt t="98296" x="3962400" y="3325813"/>
          <p14:tracePt t="98298" x="3946525" y="3325813"/>
          <p14:tracePt t="98299" x="3930650" y="3325813"/>
          <p14:tracePt t="98301" x="3922713" y="3317875"/>
          <p14:tracePt t="98303" x="3906838" y="3317875"/>
          <p14:tracePt t="98305" x="3898900" y="3317875"/>
          <p14:tracePt t="98307" x="3890963" y="3317875"/>
          <p14:tracePt t="98309" x="3875088" y="3317875"/>
          <p14:tracePt t="98311" x="3867150" y="3317875"/>
          <p14:tracePt t="98314" x="3859213" y="3317875"/>
          <p14:tracePt t="98315" x="3843338" y="3317875"/>
          <p14:tracePt t="98317" x="3835400" y="3309938"/>
          <p14:tracePt t="98319" x="3827463" y="3309938"/>
          <p14:tracePt t="98321" x="3819525" y="3309938"/>
          <p14:tracePt t="98325" x="3811588" y="3309938"/>
          <p14:tracePt t="98327" x="3803650" y="3309938"/>
          <p14:tracePt t="98331" x="3795713" y="3309938"/>
          <p14:tracePt t="98335" x="3787775" y="3309938"/>
          <p14:tracePt t="98341" x="3779838" y="3302000"/>
          <p14:tracePt t="98379" x="3787775" y="3302000"/>
          <p14:tracePt t="98393" x="3795713" y="3302000"/>
          <p14:tracePt t="98399" x="3795713" y="3294063"/>
          <p14:tracePt t="98403" x="3803650" y="3294063"/>
          <p14:tracePt t="98421" x="3811588" y="3286125"/>
          <p14:tracePt t="98464" x="3811588" y="3278188"/>
          <p14:tracePt t="98471" x="3819525" y="3278188"/>
          <p14:tracePt t="98483" x="3819525" y="3270250"/>
          <p14:tracePt t="98498" x="3819525" y="3262313"/>
          <p14:tracePt t="98509" x="3827463" y="3262313"/>
          <p14:tracePt t="98516" x="3827463" y="3252788"/>
          <p14:tracePt t="98548" x="3827463" y="3244850"/>
          <p14:tracePt t="98575" x="3827463" y="3236913"/>
          <p14:tracePt t="98580" x="3835400" y="3236913"/>
          <p14:tracePt t="98601" x="3835400" y="3228975"/>
          <p14:tracePt t="98619" x="3843338" y="3228975"/>
          <p14:tracePt t="98632" x="3843338" y="3221038"/>
          <p14:tracePt t="99217" x="3851275" y="3221038"/>
          <p14:tracePt t="99220" x="3851275" y="3228975"/>
          <p14:tracePt t="99224" x="3859213" y="3228975"/>
          <p14:tracePt t="99225" x="3867150" y="3228975"/>
          <p14:tracePt t="99227" x="3875088" y="3228975"/>
          <p14:tracePt t="99230" x="3883025" y="3228975"/>
          <p14:tracePt t="99234" x="3898900" y="3236913"/>
          <p14:tracePt t="99235" x="3906838" y="3236913"/>
          <p14:tracePt t="99237" x="3914775" y="3236913"/>
          <p14:tracePt t="99239" x="3930650" y="3236913"/>
          <p14:tracePt t="99241" x="3938588" y="3236913"/>
          <p14:tracePt t="99243" x="3946525" y="3236913"/>
          <p14:tracePt t="99246" x="3962400" y="3236913"/>
          <p14:tracePt t="99249" x="3986213" y="3236913"/>
          <p14:tracePt t="99251" x="3994150" y="3236913"/>
          <p14:tracePt t="99253" x="4011613" y="3236913"/>
          <p14:tracePt t="99255" x="4027488" y="3244850"/>
          <p14:tracePt t="99257" x="4035425" y="3244850"/>
          <p14:tracePt t="99259" x="4051300" y="3244850"/>
          <p14:tracePt t="99261" x="4067175" y="3244850"/>
          <p14:tracePt t="99266" x="4098925" y="3244850"/>
          <p14:tracePt t="99268" x="4106863" y="3252788"/>
          <p14:tracePt t="99269" x="4122738" y="3252788"/>
          <p14:tracePt t="99271" x="4138613" y="3252788"/>
          <p14:tracePt t="99273" x="4154488" y="3262313"/>
          <p14:tracePt t="99275" x="4170363" y="3262313"/>
          <p14:tracePt t="99277" x="4186238" y="3262313"/>
          <p14:tracePt t="99283" x="4217988" y="3262313"/>
          <p14:tracePt t="99286" x="4241800" y="3270250"/>
          <p14:tracePt t="99287" x="4265613" y="3270250"/>
          <p14:tracePt t="99289" x="4273550" y="3270250"/>
          <p14:tracePt t="99291" x="4289425" y="3270250"/>
          <p14:tracePt t="99293" x="4305300" y="3270250"/>
          <p14:tracePt t="99296" x="4321175" y="3270250"/>
          <p14:tracePt t="99299" x="4352925" y="3270250"/>
          <p14:tracePt t="99301" x="4362450" y="3278188"/>
          <p14:tracePt t="99303" x="4378325" y="3278188"/>
          <p14:tracePt t="99305" x="4394200" y="3278188"/>
          <p14:tracePt t="99307" x="4402138" y="3278188"/>
          <p14:tracePt t="99309" x="4418013" y="3278188"/>
          <p14:tracePt t="99311" x="4433888" y="3278188"/>
          <p14:tracePt t="99315" x="4441825" y="3278188"/>
          <p14:tracePt t="99317" x="4465638" y="3286125"/>
          <p14:tracePt t="99319" x="4473575" y="3286125"/>
          <p14:tracePt t="99321" x="4489450" y="3286125"/>
          <p14:tracePt t="99323" x="4497388" y="3286125"/>
          <p14:tracePt t="99325" x="4505325" y="3286125"/>
          <p14:tracePt t="99327" x="4521200" y="3286125"/>
          <p14:tracePt t="99332" x="4537075" y="3286125"/>
          <p14:tracePt t="99334" x="4545013" y="3286125"/>
          <p14:tracePt t="99335" x="4560888" y="3286125"/>
          <p14:tracePt t="99337" x="4568825" y="3286125"/>
          <p14:tracePt t="99339" x="4576763" y="3286125"/>
          <p14:tracePt t="99341" x="4584700" y="3286125"/>
          <p14:tracePt t="99343" x="4592638" y="3294063"/>
          <p14:tracePt t="99346" x="4600575" y="3294063"/>
          <p14:tracePt t="99349" x="4624388" y="3294063"/>
          <p14:tracePt t="99351" x="4632325" y="3294063"/>
          <p14:tracePt t="99353" x="4640263" y="3286125"/>
          <p14:tracePt t="99355" x="4648200" y="3286125"/>
          <p14:tracePt t="99358" x="4656138" y="3286125"/>
          <p14:tracePt t="99359" x="4664075" y="3286125"/>
          <p14:tracePt t="99361" x="4672013" y="3286125"/>
          <p14:tracePt t="99365" x="4679950" y="3286125"/>
          <p14:tracePt t="99368" x="4695825" y="3286125"/>
          <p14:tracePt t="99369" x="4705350" y="3278188"/>
          <p14:tracePt t="99371" x="4713288" y="3278188"/>
          <p14:tracePt t="99373" x="4721225" y="3278188"/>
          <p14:tracePt t="99375" x="4729163" y="3278188"/>
          <p14:tracePt t="99377" x="4737100" y="3278188"/>
          <p14:tracePt t="99382" x="4752975" y="3278188"/>
          <p14:tracePt t="99385" x="4768850" y="3278188"/>
          <p14:tracePt t="99387" x="4776788" y="3278188"/>
          <p14:tracePt t="99389" x="4784725" y="3270250"/>
          <p14:tracePt t="99391" x="4792663" y="3270250"/>
          <p14:tracePt t="99393" x="4800600" y="3270250"/>
          <p14:tracePt t="99395" x="4808538" y="3270250"/>
          <p14:tracePt t="99399" x="4824413" y="3270250"/>
          <p14:tracePt t="99402" x="4832350" y="3270250"/>
          <p14:tracePt t="99403" x="4840288" y="3270250"/>
          <p14:tracePt t="99405" x="4848225" y="3262313"/>
          <p14:tracePt t="99409" x="4856163" y="3262313"/>
          <p14:tracePt t="99411" x="4864100" y="3262313"/>
          <p14:tracePt t="99415" x="4872038" y="3262313"/>
          <p14:tracePt t="99418" x="4887913" y="3252788"/>
          <p14:tracePt t="99421" x="4895850" y="3252788"/>
          <p14:tracePt t="99423" x="4903788" y="3252788"/>
          <p14:tracePt t="99425" x="4911725" y="3252788"/>
          <p14:tracePt t="99427" x="4919663" y="3252788"/>
          <p14:tracePt t="99434" x="4935538" y="3244850"/>
          <p14:tracePt t="99435" x="4943475" y="3244850"/>
          <p14:tracePt t="99437" x="4951413" y="3244850"/>
          <p14:tracePt t="99441" x="4959350" y="3244850"/>
          <p14:tracePt t="99443" x="4967288" y="3244850"/>
          <p14:tracePt t="99445" x="4975225" y="3244850"/>
          <p14:tracePt t="99449" x="4983163" y="3236913"/>
          <p14:tracePt t="99451" x="4991100" y="3236913"/>
          <p14:tracePt t="99453" x="4999038" y="3236913"/>
          <p14:tracePt t="99457" x="5006975" y="3236913"/>
          <p14:tracePt t="99459" x="5014913" y="3236913"/>
          <p14:tracePt t="99461" x="5014913" y="3228975"/>
          <p14:tracePt t="99466" x="5030788" y="3228975"/>
          <p14:tracePt t="99469" x="5038725" y="3228975"/>
          <p14:tracePt t="99473" x="5046663" y="3228975"/>
          <p14:tracePt t="99475" x="5056188" y="3228975"/>
          <p14:tracePt t="99481" x="5064125" y="3228975"/>
          <p14:tracePt t="99484" x="5072063" y="3228975"/>
          <p14:tracePt t="99489" x="5080000" y="3221038"/>
          <p14:tracePt t="99495" x="5087938" y="3221038"/>
          <p14:tracePt t="99503" x="5095875" y="3221038"/>
          <p14:tracePt t="99527" x="5103813" y="3221038"/>
          <p14:tracePt t="100497" x="5111750" y="3221038"/>
          <p14:tracePt t="100500" x="5111750" y="3228975"/>
          <p14:tracePt t="100504" x="5127625" y="3228975"/>
          <p14:tracePt t="100506" x="5135563" y="3228975"/>
          <p14:tracePt t="100507" x="5143500" y="3228975"/>
          <p14:tracePt t="100509" x="5151438" y="3236913"/>
          <p14:tracePt t="100511" x="5167313" y="3236913"/>
          <p14:tracePt t="100516" x="5183188" y="3236913"/>
          <p14:tracePt t="100518" x="5191125" y="3236913"/>
          <p14:tracePt t="100519" x="5207000" y="3236913"/>
          <p14:tracePt t="100521" x="5214938" y="3244850"/>
          <p14:tracePt t="100523" x="5230813" y="3244850"/>
          <p14:tracePt t="100525" x="5246688" y="3244850"/>
          <p14:tracePt t="100527" x="5254625" y="3244850"/>
          <p14:tracePt t="100534" x="5302250" y="3252788"/>
          <p14:tracePt t="100536" x="5318125" y="3252788"/>
          <p14:tracePt t="100537" x="5334000" y="3252788"/>
          <p14:tracePt t="100539" x="5349875" y="3262313"/>
          <p14:tracePt t="100541" x="5365750" y="3262313"/>
          <p14:tracePt t="100543" x="5381625" y="3262313"/>
          <p14:tracePt t="100545" x="5407025" y="3270250"/>
          <p14:tracePt t="100549" x="5422900" y="3270250"/>
          <p14:tracePt t="100550" x="5438775" y="3270250"/>
          <p14:tracePt t="100552" x="5454650" y="3278188"/>
          <p14:tracePt t="100553" x="5478463" y="3278188"/>
          <p14:tracePt t="100555" x="5502275" y="3278188"/>
          <p14:tracePt t="100557" x="5518150" y="3286125"/>
          <p14:tracePt t="100559" x="5541963" y="3286125"/>
          <p14:tracePt t="100561" x="5565775" y="3286125"/>
          <p14:tracePt t="100565" x="5613400" y="3294063"/>
          <p14:tracePt t="100568" x="5637213" y="3294063"/>
          <p14:tracePt t="100569" x="5661025" y="3294063"/>
          <p14:tracePt t="100571" x="5684838" y="3302000"/>
          <p14:tracePt t="100573" x="5708650" y="3302000"/>
          <p14:tracePt t="100575" x="5732463" y="3302000"/>
          <p14:tracePt t="100577" x="5757863" y="3309938"/>
          <p14:tracePt t="100583" x="5829300" y="3317875"/>
          <p14:tracePt t="100586" x="5853113" y="3317875"/>
          <p14:tracePt t="100587" x="5876925" y="3325813"/>
          <p14:tracePt t="100589" x="5908675" y="3325813"/>
          <p14:tracePt t="100591" x="5932488" y="3333750"/>
          <p14:tracePt t="100593" x="5956300" y="3333750"/>
          <p14:tracePt t="100596" x="5980113" y="3341688"/>
          <p14:tracePt t="100599" x="6027738" y="3341688"/>
          <p14:tracePt t="100601" x="6059488" y="3349625"/>
          <p14:tracePt t="100604" x="6083300" y="3349625"/>
          <p14:tracePt t="100605" x="6108700" y="3349625"/>
          <p14:tracePt t="100607" x="6132513" y="3357563"/>
          <p14:tracePt t="100609" x="6156325" y="3357563"/>
          <p14:tracePt t="100611" x="6188075" y="3357563"/>
          <p14:tracePt t="100616" x="6235700" y="3365500"/>
          <p14:tracePt t="100617" x="6259513" y="3365500"/>
          <p14:tracePt t="100620" x="6291263" y="3373438"/>
          <p14:tracePt t="100621" x="6315075" y="3373438"/>
          <p14:tracePt t="100623" x="6338888" y="3373438"/>
          <p14:tracePt t="100625" x="6362700" y="3373438"/>
          <p14:tracePt t="100627" x="6386513" y="3381375"/>
          <p14:tracePt t="100632" x="6434138" y="3381375"/>
          <p14:tracePt t="100636" x="6491288" y="3381375"/>
          <p14:tracePt t="100637" x="6515100" y="3389313"/>
          <p14:tracePt t="100639" x="6538913" y="3389313"/>
          <p14:tracePt t="100641" x="6562725" y="3389313"/>
          <p14:tracePt t="100643" x="6586538" y="3389313"/>
          <p14:tracePt t="100645" x="6610350" y="3389313"/>
          <p14:tracePt t="100649" x="6657975" y="3389313"/>
          <p14:tracePt t="100652" x="6673850" y="3389313"/>
          <p14:tracePt t="100653" x="6697663" y="3389313"/>
          <p14:tracePt t="100655" x="6721475" y="3389313"/>
          <p14:tracePt t="100657" x="6745288" y="3389313"/>
          <p14:tracePt t="100659" x="6761163" y="3389313"/>
          <p14:tracePt t="100661" x="6784975" y="3389313"/>
          <p14:tracePt t="100666" x="6826250" y="3389313"/>
          <p14:tracePt t="100667" x="6842125" y="3389313"/>
          <p14:tracePt t="100669" x="6865938" y="3389313"/>
          <p14:tracePt t="100671" x="6881813" y="3389313"/>
          <p14:tracePt t="100673" x="6897688" y="3389313"/>
          <p14:tracePt t="100675" x="6921500" y="3389313"/>
          <p14:tracePt t="100677" x="6937375" y="3389313"/>
          <p14:tracePt t="100684" x="6992938" y="3389313"/>
          <p14:tracePt t="100685" x="7008813" y="3381375"/>
          <p14:tracePt t="100687" x="7024688" y="3381375"/>
          <p14:tracePt t="100689" x="7040563" y="3381375"/>
          <p14:tracePt t="100691" x="7064375" y="3381375"/>
          <p14:tracePt t="100693" x="7080250" y="3381375"/>
          <p14:tracePt t="100700" x="7112000" y="3373438"/>
          <p14:tracePt t="100701" x="7145338" y="3373438"/>
          <p14:tracePt t="100703" x="7161213" y="3373438"/>
          <p14:tracePt t="100705" x="7169150" y="3365500"/>
          <p14:tracePt t="100707" x="7185025" y="3365500"/>
          <p14:tracePt t="100709" x="7200900" y="3357563"/>
          <p14:tracePt t="100711" x="7216775" y="3357563"/>
          <p14:tracePt t="100716" x="7248525" y="3349625"/>
          <p14:tracePt t="100718" x="7256463" y="3349625"/>
          <p14:tracePt t="100719" x="7272338" y="3349625"/>
          <p14:tracePt t="100721" x="7280275" y="3349625"/>
          <p14:tracePt t="100723" x="7296150" y="3341688"/>
          <p14:tracePt t="100725" x="7304088" y="3341688"/>
          <p14:tracePt t="100727" x="7319963" y="3333750"/>
          <p14:tracePt t="100732" x="7343775" y="3325813"/>
          <p14:tracePt t="100737" x="7367588" y="3317875"/>
          <p14:tracePt t="100738" x="7375525" y="3309938"/>
          <p14:tracePt t="100739" x="7391400" y="3309938"/>
          <p14:tracePt t="100741" x="7407275" y="3302000"/>
          <p14:tracePt t="100743" x="7415213" y="3294063"/>
          <p14:tracePt t="100745" x="7431088" y="3294063"/>
          <p14:tracePt t="100750" x="7462838" y="3278188"/>
          <p14:tracePt t="100752" x="7470775" y="3270250"/>
          <p14:tracePt t="100754" x="7486650" y="3270250"/>
          <p14:tracePt t="100755" x="7496175" y="3262313"/>
          <p14:tracePt t="100757" x="7504113" y="3262313"/>
          <p14:tracePt t="100759" x="7519988" y="3252788"/>
          <p14:tracePt t="100761" x="7527925" y="3252788"/>
          <p14:tracePt t="100765" x="7543800" y="3244850"/>
          <p14:tracePt t="100768" x="7551738" y="3244850"/>
          <p14:tracePt t="100770" x="7559675" y="3236913"/>
          <p14:tracePt t="100771" x="7567613" y="3236913"/>
          <p14:tracePt t="100773" x="7575550" y="3236913"/>
          <p14:tracePt t="100775" x="7583488" y="3236913"/>
          <p14:tracePt t="100777" x="7591425" y="3228975"/>
          <p14:tracePt t="100781" x="7599363" y="3228975"/>
          <p14:tracePt t="100783" x="7607300" y="3228975"/>
          <p14:tracePt t="100786" x="7615238" y="3228975"/>
          <p14:tracePt t="100787" x="7623175" y="3228975"/>
          <p14:tracePt t="100789" x="7631113" y="3221038"/>
          <p14:tracePt t="100793" x="7639050" y="3221038"/>
          <p14:tracePt t="100795" x="7646988" y="3221038"/>
          <p14:tracePt t="100798" x="7654925" y="3221038"/>
          <p14:tracePt t="100800" x="7662863" y="3221038"/>
          <p14:tracePt t="100802" x="7670800" y="3221038"/>
          <p14:tracePt t="100803" x="7678738" y="3213100"/>
          <p14:tracePt t="100805" x="7686675" y="3213100"/>
          <p14:tracePt t="100807" x="7694613" y="3213100"/>
          <p14:tracePt t="100809" x="7702550" y="3213100"/>
          <p14:tracePt t="100811" x="7710488" y="3205163"/>
          <p14:tracePt t="100816" x="7726363" y="3205163"/>
          <p14:tracePt t="100818" x="7734300" y="3205163"/>
          <p14:tracePt t="100819" x="7742238" y="3205163"/>
          <p14:tracePt t="100821" x="7750175" y="3197225"/>
          <p14:tracePt t="100823" x="7758113" y="3197225"/>
          <p14:tracePt t="100825" x="7766050" y="3197225"/>
          <p14:tracePt t="100827" x="7773988" y="3197225"/>
          <p14:tracePt t="100832" x="7789863" y="3197225"/>
          <p14:tracePt t="100835" x="7805738" y="3189288"/>
          <p14:tracePt t="100837" x="7813675" y="3189288"/>
          <p14:tracePt t="100841" x="7821613" y="3189288"/>
          <p14:tracePt t="100843" x="7829550" y="3189288"/>
          <p14:tracePt t="100849" x="7839075" y="3189288"/>
          <p14:tracePt t="100850" x="7847013" y="3189288"/>
          <p14:tracePt t="100853" x="7854950" y="3189288"/>
          <p14:tracePt t="100855" x="7854950" y="3181350"/>
          <p14:tracePt t="100857" x="7862888" y="3181350"/>
          <p14:tracePt t="100865" x="7870825" y="3181350"/>
          <p14:tracePt t="100875" x="7878763" y="3181350"/>
          <p14:tracePt t="100902" x="7870825" y="3181350"/>
          <p14:tracePt t="101363" x="7870825" y="3189288"/>
          <p14:tracePt t="101366" x="7862888" y="3189288"/>
          <p14:tracePt t="101375" x="7854950" y="3189288"/>
          <p14:tracePt t="101383" x="7847013" y="3197225"/>
          <p14:tracePt t="101387" x="7839075" y="3197225"/>
          <p14:tracePt t="101393" x="7829550" y="3205163"/>
          <p14:tracePt t="101399" x="7821613" y="3205163"/>
          <p14:tracePt t="101403" x="7813675" y="3205163"/>
          <p14:tracePt t="101407" x="7805738" y="3205163"/>
          <p14:tracePt t="101409" x="7805738" y="3213100"/>
          <p14:tracePt t="101416" x="7797800" y="3213100"/>
          <p14:tracePt t="101418" x="7789863" y="3213100"/>
          <p14:tracePt t="101423" x="7781925" y="3213100"/>
          <p14:tracePt t="101432" x="7773988" y="3213100"/>
          <p14:tracePt t="101435" x="7766050" y="3213100"/>
          <p14:tracePt t="101445" x="7758113" y="3213100"/>
          <p14:tracePt t="101449" x="7758113" y="3221038"/>
          <p14:tracePt t="101837" x="7758113" y="3213100"/>
          <p14:tracePt t="101905" x="7750175" y="3213100"/>
          <p14:tracePt t="103443" x="7742238" y="3213100"/>
          <p14:tracePt t="103449" x="7726363" y="3221038"/>
          <p14:tracePt t="103451" x="7718425" y="3221038"/>
          <p14:tracePt t="103455" x="7710488" y="3228975"/>
          <p14:tracePt t="103456" x="7702550" y="3228975"/>
          <p14:tracePt t="103457" x="7694613" y="3236913"/>
          <p14:tracePt t="103459" x="7678738" y="3236913"/>
          <p14:tracePt t="103461" x="7670800" y="3244850"/>
          <p14:tracePt t="103466" x="7646988" y="3252788"/>
          <p14:tracePt t="103468" x="7631113" y="3262313"/>
          <p14:tracePt t="103470" x="7615238" y="3270250"/>
          <p14:tracePt t="103471" x="7599363" y="3270250"/>
          <p14:tracePt t="103473" x="7583488" y="3278188"/>
          <p14:tracePt t="103475" x="7559675" y="3286125"/>
          <p14:tracePt t="103477" x="7543800" y="3294063"/>
          <p14:tracePt t="103483" x="7470775" y="3317875"/>
          <p14:tracePt t="103486" x="7439025" y="3333750"/>
          <p14:tracePt t="103489" x="7415213" y="3341688"/>
          <p14:tracePt t="103490" x="7383463" y="3357563"/>
          <p14:tracePt t="103491" x="7351713" y="3373438"/>
          <p14:tracePt t="103493" x="7312025" y="3381375"/>
          <p14:tracePt t="103499" x="7200900" y="3436938"/>
          <p14:tracePt t="103504" x="7096125" y="3484563"/>
          <p14:tracePt t="103506" x="7064375" y="3500438"/>
          <p14:tracePt t="103507" x="7008813" y="3524250"/>
          <p14:tracePt t="103509" x="6961188" y="3548063"/>
          <p14:tracePt t="103511" x="6905625" y="3563938"/>
          <p14:tracePt t="103516" x="6794500" y="3613150"/>
          <p14:tracePt t="103518" x="6737350" y="3636963"/>
          <p14:tracePt t="103520" x="6673850" y="3660775"/>
          <p14:tracePt t="103523" x="6554788" y="3708400"/>
          <p14:tracePt t="103525" x="6491288" y="3732213"/>
          <p14:tracePt t="103527" x="6426200" y="3756025"/>
          <p14:tracePt t="103533" x="6227763" y="3827463"/>
          <p14:tracePt t="103536" x="6164263" y="3851275"/>
          <p14:tracePt t="103540" x="6027738" y="3898900"/>
          <p14:tracePt t="103541" x="5964238" y="3922713"/>
          <p14:tracePt t="103543" x="5892800" y="3948113"/>
          <p14:tracePt t="103545" x="5829300" y="3971925"/>
          <p14:tracePt t="103549" x="5692775" y="4027488"/>
          <p14:tracePt t="103551" x="5621338" y="4051300"/>
          <p14:tracePt t="103555" x="5494338" y="4106863"/>
          <p14:tracePt t="103557" x="5422900" y="4130675"/>
          <p14:tracePt t="103559" x="5357813" y="4154488"/>
          <p14:tracePt t="103561" x="5286375" y="4186238"/>
          <p14:tracePt t="103565" x="5159375" y="4241800"/>
          <p14:tracePt t="103567" x="5095875" y="4265613"/>
          <p14:tracePt t="103570" x="5030788" y="4291013"/>
          <p14:tracePt t="103572" x="4951413" y="4322763"/>
          <p14:tracePt t="103574" x="4903788" y="4346575"/>
          <p14:tracePt t="103575" x="4840288" y="4370388"/>
          <p14:tracePt t="103577" x="4776788" y="4402138"/>
          <p14:tracePt t="103582" x="4656138" y="4457700"/>
          <p14:tracePt t="103584" x="4592638" y="4481513"/>
          <p14:tracePt t="103585" x="4537075" y="4505325"/>
          <p14:tracePt t="103587" x="4481513" y="4537075"/>
          <p14:tracePt t="103589" x="4425950" y="4560888"/>
          <p14:tracePt t="103591" x="4370388" y="4584700"/>
          <p14:tracePt t="103593" x="4313238" y="4608513"/>
          <p14:tracePt t="103595" x="4265613" y="4641850"/>
          <p14:tracePt t="103597" x="4210050" y="4665663"/>
          <p14:tracePt t="103600" x="4154488" y="4689475"/>
          <p14:tracePt t="103601" x="4106863" y="4713288"/>
          <p14:tracePt t="103603" x="4059238" y="4737100"/>
          <p14:tracePt t="103605" x="3994150" y="4768850"/>
          <p14:tracePt t="103607" x="3954463" y="4784725"/>
          <p14:tracePt t="103609" x="3914775" y="4808538"/>
          <p14:tracePt t="103611" x="3867150" y="4840288"/>
          <p14:tracePt t="103614" x="3819525" y="4864100"/>
          <p14:tracePt t="103615" x="3771900" y="4887913"/>
          <p14:tracePt t="103617" x="3724275" y="4903788"/>
          <p14:tracePt t="103619" x="3684588" y="4927600"/>
          <p14:tracePt t="103621" x="3635375" y="4951413"/>
          <p14:tracePt t="103623" x="3595688" y="4976813"/>
          <p14:tracePt t="103625" x="3556000" y="4992688"/>
          <p14:tracePt t="103627" x="3516313" y="5016500"/>
          <p14:tracePt t="103630" x="3476625" y="5040313"/>
          <p14:tracePt t="103631" x="3436938" y="5056188"/>
          <p14:tracePt t="103634" x="3397250" y="5080000"/>
          <p14:tracePt t="103635" x="3357563" y="5095875"/>
          <p14:tracePt t="103637" x="3317875" y="5119688"/>
          <p14:tracePt t="103639" x="3260725" y="5143500"/>
          <p14:tracePt t="103641" x="3236913" y="5159375"/>
          <p14:tracePt t="103643" x="3197225" y="5175250"/>
          <p14:tracePt t="103645" x="3165475" y="5191125"/>
          <p14:tracePt t="103647" x="3125788" y="5207000"/>
          <p14:tracePt t="103649" x="3086100" y="5230813"/>
          <p14:tracePt t="103651" x="3046413" y="5246688"/>
          <p14:tracePt t="103653" x="3014663" y="5262563"/>
          <p14:tracePt t="103655" x="2974975" y="5270500"/>
          <p14:tracePt t="103657" x="2941638" y="5286375"/>
          <p14:tracePt t="103659" x="2901950" y="5302250"/>
          <p14:tracePt t="103661" x="2870200" y="5319713"/>
          <p14:tracePt t="103663" x="2830513" y="5327650"/>
          <p14:tracePt t="103665" x="2798763" y="5343525"/>
          <p14:tracePt t="103667" x="2767013" y="5359400"/>
          <p14:tracePt t="103669" x="2735263" y="5367338"/>
          <p14:tracePt t="103671" x="2695575" y="5383213"/>
          <p14:tracePt t="103673" x="2655888" y="5399088"/>
          <p14:tracePt t="103675" x="2632075" y="5407025"/>
          <p14:tracePt t="103677" x="2598738" y="5414963"/>
          <p14:tracePt t="103680" x="2566988" y="5430838"/>
          <p14:tracePt t="103681" x="2535238" y="5438775"/>
          <p14:tracePt t="103684" x="2511425" y="5454650"/>
          <p14:tracePt t="103685" x="2479675" y="5462588"/>
          <p14:tracePt t="103687" x="2447925" y="5470525"/>
          <p14:tracePt t="103689" x="2424113" y="5478463"/>
          <p14:tracePt t="103691" x="2392363" y="5494338"/>
          <p14:tracePt t="103693" x="2368550" y="5502275"/>
          <p14:tracePt t="103695" x="2336800" y="5510213"/>
          <p14:tracePt t="103697" x="2312988" y="5518150"/>
          <p14:tracePt t="103699" x="2281238" y="5534025"/>
          <p14:tracePt t="103701" x="2255838" y="5541963"/>
          <p14:tracePt t="103703" x="2224088" y="5549900"/>
          <p14:tracePt t="103705" x="2200275" y="5557838"/>
          <p14:tracePt t="103707" x="2168525" y="5557838"/>
          <p14:tracePt t="103709" x="2144713" y="5565775"/>
          <p14:tracePt t="103711" x="2120900" y="5573713"/>
          <p14:tracePt t="103714" x="2097088" y="5581650"/>
          <p14:tracePt t="103715" x="2073275" y="5589588"/>
          <p14:tracePt t="103718" x="2049463" y="5589588"/>
          <p14:tracePt t="103719" x="2025650" y="5597525"/>
          <p14:tracePt t="103721" x="2001838" y="5605463"/>
          <p14:tracePt t="103723" x="1978025" y="5605463"/>
          <p14:tracePt t="103725" x="1962150" y="5613400"/>
          <p14:tracePt t="103727" x="1938338" y="5621338"/>
          <p14:tracePt t="103730" x="1922463" y="5621338"/>
          <p14:tracePt t="103731" x="1897063" y="5629275"/>
          <p14:tracePt t="103733" x="1881188" y="5629275"/>
          <p14:tracePt t="103735" x="1857375" y="5637213"/>
          <p14:tracePt t="103737" x="1841500" y="5637213"/>
          <p14:tracePt t="103739" x="1825625" y="5637213"/>
          <p14:tracePt t="103741" x="1801813" y="5645150"/>
          <p14:tracePt t="103743" x="1793875" y="5645150"/>
          <p14:tracePt t="103745" x="1778000" y="5645150"/>
          <p14:tracePt t="103747" x="1762125" y="5645150"/>
          <p14:tracePt t="103749" x="1746250" y="5645150"/>
          <p14:tracePt t="103751" x="1738313" y="5645150"/>
          <p14:tracePt t="103753" x="1722438" y="5653088"/>
          <p14:tracePt t="103755" x="1706563" y="5653088"/>
          <p14:tracePt t="103757" x="1698625" y="5653088"/>
          <p14:tracePt t="103759" x="1682750" y="5653088"/>
          <p14:tracePt t="103761" x="1674813" y="5653088"/>
          <p14:tracePt t="103763" x="1666875" y="5653088"/>
          <p14:tracePt t="103765" x="1651000" y="5653088"/>
          <p14:tracePt t="103767" x="1643063" y="5653088"/>
          <p14:tracePt t="103769" x="1635125" y="5653088"/>
          <p14:tracePt t="103771" x="1619250" y="5653088"/>
          <p14:tracePt t="103773" x="1611313" y="5653088"/>
          <p14:tracePt t="103775" x="1603375" y="5653088"/>
          <p14:tracePt t="103777" x="1595438" y="5653088"/>
          <p14:tracePt t="103780" x="1587500" y="5653088"/>
          <p14:tracePt t="103781" x="1579563" y="5653088"/>
          <p14:tracePt t="103783" x="1571625" y="5653088"/>
          <p14:tracePt t="103785" x="1562100" y="5653088"/>
          <p14:tracePt t="103787" x="1554163" y="5653088"/>
          <p14:tracePt t="103789" x="1546225" y="5653088"/>
          <p14:tracePt t="103791" x="1538288" y="5653088"/>
          <p14:tracePt t="103793" x="1530350" y="5653088"/>
          <p14:tracePt t="103795" x="1522413" y="5653088"/>
          <p14:tracePt t="103797" x="1514475" y="5653088"/>
          <p14:tracePt t="103799" x="1506538" y="5653088"/>
          <p14:tracePt t="103801" x="1498600" y="5653088"/>
          <p14:tracePt t="103803" x="1490663" y="5653088"/>
          <p14:tracePt t="103805" x="1482725" y="5653088"/>
          <p14:tracePt t="103807" x="1474788" y="5653088"/>
          <p14:tracePt t="103809" x="1466850" y="5653088"/>
          <p14:tracePt t="103811" x="1458913" y="5662613"/>
          <p14:tracePt t="103813" x="1450975" y="5662613"/>
          <p14:tracePt t="103815" x="1443038" y="5662613"/>
          <p14:tracePt t="103819" x="1435100" y="5662613"/>
          <p14:tracePt t="103821" x="1427163" y="5662613"/>
          <p14:tracePt t="103823" x="1411288" y="5662613"/>
          <p14:tracePt t="103825" x="1403350" y="5670550"/>
          <p14:tracePt t="103827" x="1395413" y="5670550"/>
          <p14:tracePt t="103831" x="1387475" y="5670550"/>
          <p14:tracePt t="103831" x="1379538" y="5670550"/>
          <p14:tracePt t="103833" x="1371600" y="5670550"/>
          <p14:tracePt t="103835" x="1363663" y="5678488"/>
          <p14:tracePt t="103837" x="1347788" y="5678488"/>
          <p14:tracePt t="103839" x="1339850" y="5678488"/>
          <p14:tracePt t="103841" x="1331913" y="5678488"/>
          <p14:tracePt t="103843" x="1316038" y="5686425"/>
          <p14:tracePt t="103848" x="1300163" y="5686425"/>
          <p14:tracePt t="103849" x="1292225" y="5686425"/>
          <p14:tracePt t="103851" x="1284288" y="5686425"/>
          <p14:tracePt t="103853" x="1268413" y="5686425"/>
          <p14:tracePt t="103855" x="1260475" y="5686425"/>
          <p14:tracePt t="103857" x="1252538" y="5694363"/>
          <p14:tracePt t="103859" x="1244600" y="5694363"/>
          <p14:tracePt t="103861" x="1228725" y="5694363"/>
          <p14:tracePt t="103864" x="1220788" y="5694363"/>
          <p14:tracePt t="103865" x="1211263" y="5694363"/>
          <p14:tracePt t="103867" x="1195388" y="5694363"/>
          <p14:tracePt t="103869" x="1187450" y="5694363"/>
          <p14:tracePt t="103871" x="1179513" y="5694363"/>
          <p14:tracePt t="103873" x="1171575" y="5694363"/>
          <p14:tracePt t="103875" x="1155700" y="5694363"/>
          <p14:tracePt t="103877" x="1147763" y="5694363"/>
          <p14:tracePt t="103880" x="1139825" y="5694363"/>
          <p14:tracePt t="103881" x="1131888" y="5694363"/>
          <p14:tracePt t="103883" x="1116013" y="5694363"/>
          <p14:tracePt t="103885" x="1108075" y="5702300"/>
          <p14:tracePt t="103887" x="1100138" y="5702300"/>
          <p14:tracePt t="103889" x="1092200" y="5702300"/>
          <p14:tracePt t="103891" x="1084263" y="5702300"/>
          <p14:tracePt t="103893" x="1076325" y="5702300"/>
          <p14:tracePt t="103895" x="1068388" y="5702300"/>
          <p14:tracePt t="103897" x="1052513" y="5702300"/>
          <p14:tracePt t="103899" x="1044575" y="5702300"/>
          <p14:tracePt t="103901" x="1036638" y="5702300"/>
          <p14:tracePt t="103903" x="1028700" y="5702300"/>
          <p14:tracePt t="103905" x="1020763" y="5702300"/>
          <p14:tracePt t="103907" x="1012825" y="5702300"/>
          <p14:tracePt t="103911" x="1004888" y="5702300"/>
          <p14:tracePt t="103914" x="996950" y="5702300"/>
          <p14:tracePt t="103915" x="989013" y="5702300"/>
          <p14:tracePt t="103919" x="981075" y="5702300"/>
          <p14:tracePt t="103921" x="973138" y="5702300"/>
          <p14:tracePt t="103925" x="965200" y="5702300"/>
          <p14:tracePt t="103930" x="957263" y="5702300"/>
          <p14:tracePt t="103935" x="949325" y="5702300"/>
          <p14:tracePt t="103945" x="949325" y="5694363"/>
          <p14:tracePt t="103964" x="949325" y="5702300"/>
          <p14:tracePt t="103969" x="949325" y="5694363"/>
          <p14:tracePt t="103971" x="957263" y="5694363"/>
          <p14:tracePt t="103975" x="957263" y="5686425"/>
          <p14:tracePt t="103977" x="965200" y="5686425"/>
          <p14:tracePt t="103984" x="973138" y="5670550"/>
          <p14:tracePt t="103985" x="973138" y="5662613"/>
          <p14:tracePt t="103987" x="981075" y="5653088"/>
          <p14:tracePt t="103991" x="989013" y="5645150"/>
          <p14:tracePt t="103993" x="989013" y="5637213"/>
          <p14:tracePt t="103995" x="996950" y="5637213"/>
          <p14:tracePt t="103999" x="996950" y="5629275"/>
          <p14:tracePt t="104002" x="1012825" y="5613400"/>
          <p14:tracePt t="104005" x="1020763" y="5605463"/>
          <p14:tracePt t="104007" x="1020763" y="5597525"/>
          <p14:tracePt t="104009" x="1028700" y="5589588"/>
          <p14:tracePt t="104011" x="1036638" y="5581650"/>
          <p14:tracePt t="104015" x="1044575" y="5573713"/>
          <p14:tracePt t="104017" x="1044575" y="5565775"/>
          <p14:tracePt t="104020" x="1052513" y="5557838"/>
          <p14:tracePt t="104021" x="1060450" y="5549900"/>
          <p14:tracePt t="104023" x="1060450" y="5541963"/>
          <p14:tracePt t="104025" x="1068388" y="5534025"/>
          <p14:tracePt t="104027" x="1076325" y="5534025"/>
          <p14:tracePt t="104033" x="1084263" y="5518150"/>
          <p14:tracePt t="104033" x="1092200" y="5510213"/>
          <p14:tracePt t="104037" x="1100138" y="5494338"/>
          <p14:tracePt t="104039" x="1108075" y="5494338"/>
          <p14:tracePt t="104041" x="1116013" y="5486400"/>
          <p14:tracePt t="104043" x="1116013" y="5478463"/>
          <p14:tracePt t="104045" x="1123950" y="5470525"/>
          <p14:tracePt t="104048" x="1131888" y="5462588"/>
          <p14:tracePt t="104053" x="1147763" y="5446713"/>
          <p14:tracePt t="104055" x="1147763" y="5438775"/>
          <p14:tracePt t="104057" x="1155700" y="5438775"/>
          <p14:tracePt t="104059" x="1163638" y="5430838"/>
          <p14:tracePt t="104061" x="1163638" y="5422900"/>
          <p14:tracePt t="104066" x="1179513" y="5414963"/>
          <p14:tracePt t="104068" x="1179513" y="5407025"/>
          <p14:tracePt t="104070" x="1187450" y="5399088"/>
          <p14:tracePt t="104071" x="1195388" y="5391150"/>
          <p14:tracePt t="104073" x="1195388" y="5383213"/>
          <p14:tracePt t="104075" x="1203325" y="5375275"/>
          <p14:tracePt t="104083" x="1220788" y="5351463"/>
          <p14:tracePt t="104087" x="1236663" y="5343525"/>
          <p14:tracePt t="104089" x="1236663" y="5335588"/>
          <p14:tracePt t="104091" x="1244600" y="5327650"/>
          <p14:tracePt t="104095" x="1252538" y="5319713"/>
          <p14:tracePt t="104100" x="1260475" y="5310188"/>
          <p14:tracePt t="104102" x="1260475" y="5302250"/>
          <p14:tracePt t="104105" x="1268413" y="5294313"/>
          <p14:tracePt t="104107" x="1276350" y="5294313"/>
          <p14:tracePt t="104109" x="1276350" y="5286375"/>
          <p14:tracePt t="104111" x="1284288" y="5286375"/>
          <p14:tracePt t="104115" x="1284288" y="5278438"/>
          <p14:tracePt t="104119" x="1292225" y="5270500"/>
          <p14:tracePt t="104121" x="1300163" y="5262563"/>
          <p14:tracePt t="104127" x="1308100" y="5254625"/>
          <p14:tracePt t="104133" x="1308100" y="5246688"/>
          <p14:tracePt t="104136" x="1316038" y="5238750"/>
          <p14:tracePt t="104141" x="1323975" y="5230813"/>
          <p14:tracePt t="104150" x="1331913" y="5222875"/>
          <p14:tracePt t="104155" x="1331913" y="5214938"/>
          <p14:tracePt t="104167" x="1339850" y="5207000"/>
          <p14:tracePt t="104375" x="1331913" y="5207000"/>
          <p14:tracePt t="104383" x="1331913" y="5214938"/>
          <p14:tracePt t="104385" x="1323975" y="5214938"/>
          <p14:tracePt t="104389" x="1316038" y="5214938"/>
          <p14:tracePt t="104393" x="1308100" y="5214938"/>
          <p14:tracePt t="104395" x="1308100" y="5222875"/>
          <p14:tracePt t="104397" x="1300163" y="5222875"/>
          <p14:tracePt t="104401" x="1292225" y="5222875"/>
          <p14:tracePt t="104405" x="1284288" y="5230813"/>
          <p14:tracePt t="104407" x="1276350" y="5230813"/>
          <p14:tracePt t="104411" x="1268413" y="5230813"/>
          <p14:tracePt t="104415" x="1260475" y="5238750"/>
          <p14:tracePt t="104417" x="1252538" y="5238750"/>
          <p14:tracePt t="104421" x="1244600" y="5238750"/>
          <p14:tracePt t="104425" x="1236663" y="5246688"/>
          <p14:tracePt t="104427" x="1228725" y="5246688"/>
          <p14:tracePt t="104433" x="1220788" y="5246688"/>
          <p14:tracePt t="104435" x="1211263" y="5254625"/>
          <p14:tracePt t="104439" x="1203325" y="5254625"/>
          <p14:tracePt t="104443" x="1195388" y="5254625"/>
          <p14:tracePt t="104452" x="1187450" y="5254625"/>
          <p14:tracePt t="104453" x="1187450" y="5262563"/>
          <p14:tracePt t="104459" x="1179513" y="5262563"/>
          <p14:tracePt t="104669" x="1187450" y="5262563"/>
          <p14:tracePt t="104679" x="1195388" y="5262563"/>
          <p14:tracePt t="104685" x="1203325" y="5262563"/>
          <p14:tracePt t="104691" x="1211263" y="5262563"/>
          <p14:tracePt t="104700" x="1220788" y="5262563"/>
          <p14:tracePt t="104701" x="1220788" y="5270500"/>
          <p14:tracePt t="104705" x="1228725" y="5270500"/>
          <p14:tracePt t="104711" x="1236663" y="5270500"/>
          <p14:tracePt t="104717" x="1244600" y="5270500"/>
          <p14:tracePt t="104723" x="1252538" y="5270500"/>
          <p14:tracePt t="104732" x="1260475" y="5278438"/>
          <p14:tracePt t="104737" x="1268413" y="5278438"/>
          <p14:tracePt t="104743" x="1276350" y="5278438"/>
          <p14:tracePt t="104749" x="1276350" y="5286375"/>
          <p14:tracePt t="104751" x="1284288" y="5286375"/>
          <p14:tracePt t="104759" x="1292225" y="5286375"/>
          <p14:tracePt t="104765" x="1292225" y="5294313"/>
          <p14:tracePt t="104769" x="1300163" y="5294313"/>
          <p14:tracePt t="104783" x="1308100" y="5294313"/>
          <p14:tracePt t="104785" x="1308100" y="5302250"/>
          <p14:tracePt t="104809" x="1316038" y="5302250"/>
          <p14:tracePt t="104905" x="1323975" y="5302250"/>
          <p14:tracePt t="104915" x="1331913" y="5302250"/>
          <p14:tracePt t="104921" x="1339850" y="5302250"/>
          <p14:tracePt t="104927" x="1347788" y="5302250"/>
          <p14:tracePt t="104933" x="1355725" y="5302250"/>
          <p14:tracePt t="104939" x="1363663" y="5302250"/>
          <p14:tracePt t="104943" x="1371600" y="5302250"/>
          <p14:tracePt t="104950" x="1379538" y="5302250"/>
          <p14:tracePt t="104966" x="1411288" y="5302250"/>
          <p14:tracePt t="104968" x="1419225" y="5302250"/>
          <p14:tracePt t="104971" x="1427163" y="5294313"/>
          <p14:tracePt t="104973" x="1435100" y="5294313"/>
          <p14:tracePt t="104977" x="1443038" y="5294313"/>
          <p14:tracePt t="104984" x="1458913" y="5294313"/>
          <p14:tracePt t="104985" x="1466850" y="5294313"/>
          <p14:tracePt t="104987" x="1474788" y="5294313"/>
          <p14:tracePt t="104991" x="1482725" y="5294313"/>
          <p14:tracePt t="104993" x="1490663" y="5286375"/>
          <p14:tracePt t="104995" x="1498600" y="5286375"/>
          <p14:tracePt t="105001" x="1514475" y="5286375"/>
          <p14:tracePt t="105003" x="1522413" y="5286375"/>
          <p14:tracePt t="105005" x="1530350" y="5286375"/>
          <p14:tracePt t="105009" x="1538288" y="5278438"/>
          <p14:tracePt t="105011" x="1546225" y="5278438"/>
          <p14:tracePt t="105016" x="1554163" y="5278438"/>
          <p14:tracePt t="105018" x="1562100" y="5278438"/>
          <p14:tracePt t="105019" x="1571625" y="5278438"/>
          <p14:tracePt t="105021" x="1579563" y="5278438"/>
          <p14:tracePt t="105023" x="1587500" y="5278438"/>
          <p14:tracePt t="105025" x="1595438" y="5278438"/>
          <p14:tracePt t="105027" x="1603375" y="5278438"/>
          <p14:tracePt t="105031" x="1619250" y="5270500"/>
          <p14:tracePt t="105033" x="1627188" y="5270500"/>
          <p14:tracePt t="105037" x="1635125" y="5270500"/>
          <p14:tracePt t="105039" x="1643063" y="5270500"/>
          <p14:tracePt t="105041" x="1651000" y="5270500"/>
          <p14:tracePt t="105043" x="1658938" y="5270500"/>
          <p14:tracePt t="105047" x="1666875" y="5270500"/>
          <p14:tracePt t="105049" x="1674813" y="5270500"/>
          <p14:tracePt t="105051" x="1682750" y="5270500"/>
          <p14:tracePt t="105053" x="1690688" y="5270500"/>
          <p14:tracePt t="105055" x="1698625" y="5270500"/>
          <p14:tracePt t="105057" x="1706563" y="5270500"/>
          <p14:tracePt t="105061" x="1714500" y="5270500"/>
          <p14:tracePt t="105064" x="1722438" y="5270500"/>
          <p14:tracePt t="105065" x="1730375" y="5270500"/>
          <p14:tracePt t="105067" x="1738313" y="5270500"/>
          <p14:tracePt t="105069" x="1746250" y="5270500"/>
          <p14:tracePt t="105071" x="1754188" y="5270500"/>
          <p14:tracePt t="105073" x="1762125" y="5270500"/>
          <p14:tracePt t="105077" x="1770063" y="5270500"/>
          <p14:tracePt t="105080" x="1778000" y="5270500"/>
          <p14:tracePt t="105081" x="1785938" y="5270500"/>
          <p14:tracePt t="105083" x="1793875" y="5270500"/>
          <p14:tracePt t="105085" x="1801813" y="5270500"/>
          <p14:tracePt t="105087" x="1809750" y="5270500"/>
          <p14:tracePt t="105089" x="1817688" y="5270500"/>
          <p14:tracePt t="105091" x="1825625" y="5270500"/>
          <p14:tracePt t="105093" x="1833563" y="5270500"/>
          <p14:tracePt t="105095" x="1841500" y="5270500"/>
          <p14:tracePt t="105097" x="1849438" y="5270500"/>
          <p14:tracePt t="105099" x="1857375" y="5270500"/>
          <p14:tracePt t="105101" x="1865313" y="5270500"/>
          <p14:tracePt t="105103" x="1873250" y="5270500"/>
          <p14:tracePt t="105105" x="1881188" y="5270500"/>
          <p14:tracePt t="105107" x="1889125" y="5270500"/>
          <p14:tracePt t="105109" x="1897063" y="5270500"/>
          <p14:tracePt t="105111" x="1912938" y="5270500"/>
          <p14:tracePt t="105113" x="1922463" y="5270500"/>
          <p14:tracePt t="105115" x="1930400" y="5262563"/>
          <p14:tracePt t="105117" x="1938338" y="5262563"/>
          <p14:tracePt t="105119" x="1946275" y="5262563"/>
          <p14:tracePt t="105121" x="1954213" y="5262563"/>
          <p14:tracePt t="105123" x="1970088" y="5262563"/>
          <p14:tracePt t="105125" x="1978025" y="5262563"/>
          <p14:tracePt t="105127" x="1985963" y="5262563"/>
          <p14:tracePt t="105131" x="2009775" y="5262563"/>
          <p14:tracePt t="105133" x="2025650" y="5262563"/>
          <p14:tracePt t="105135" x="2033588" y="5254625"/>
          <p14:tracePt t="105137" x="2041525" y="5254625"/>
          <p14:tracePt t="105139" x="2057400" y="5254625"/>
          <p14:tracePt t="105141" x="2065338" y="5254625"/>
          <p14:tracePt t="105143" x="2081213" y="5254625"/>
          <p14:tracePt t="105145" x="2089150" y="5254625"/>
          <p14:tracePt t="105148" x="2097088" y="5254625"/>
          <p14:tracePt t="105149" x="2112963" y="5254625"/>
          <p14:tracePt t="105151" x="2120900" y="5246688"/>
          <p14:tracePt t="105153" x="2136775" y="5246688"/>
          <p14:tracePt t="105155" x="2144713" y="5246688"/>
          <p14:tracePt t="105157" x="2160588" y="5246688"/>
          <p14:tracePt t="105159" x="2176463" y="5246688"/>
          <p14:tracePt t="105161" x="2184400" y="5246688"/>
          <p14:tracePt t="105164" x="2200275" y="5238750"/>
          <p14:tracePt t="105165" x="2208213" y="5238750"/>
          <p14:tracePt t="105167" x="2224088" y="5238750"/>
          <p14:tracePt t="105169" x="2232025" y="5238750"/>
          <p14:tracePt t="105171" x="2247900" y="5238750"/>
          <p14:tracePt t="105173" x="2265363" y="5238750"/>
          <p14:tracePt t="105175" x="2273300" y="5238750"/>
          <p14:tracePt t="105177" x="2281238" y="5238750"/>
          <p14:tracePt t="105180" x="2297113" y="5230813"/>
          <p14:tracePt t="105182" x="2312988" y="5230813"/>
          <p14:tracePt t="105183" x="2320925" y="5230813"/>
          <p14:tracePt t="105185" x="2336800" y="5230813"/>
          <p14:tracePt t="105187" x="2344738" y="5230813"/>
          <p14:tracePt t="105189" x="2360613" y="5230813"/>
          <p14:tracePt t="105191" x="2376488" y="5230813"/>
          <p14:tracePt t="105193" x="2392363" y="5222875"/>
          <p14:tracePt t="105195" x="2400300" y="5222875"/>
          <p14:tracePt t="105197" x="2416175" y="5222875"/>
          <p14:tracePt t="105199" x="2424113" y="5222875"/>
          <p14:tracePt t="105201" x="2439988" y="5222875"/>
          <p14:tracePt t="105203" x="2455863" y="5222875"/>
          <p14:tracePt t="105205" x="2463800" y="5214938"/>
          <p14:tracePt t="105207" x="2479675" y="5214938"/>
          <p14:tracePt t="105209" x="2487613" y="5214938"/>
          <p14:tracePt t="105211" x="2503488" y="5214938"/>
          <p14:tracePt t="105214" x="2519363" y="5214938"/>
          <p14:tracePt t="105215" x="2527300" y="5214938"/>
          <p14:tracePt t="105217" x="2543175" y="5214938"/>
          <p14:tracePt t="105219" x="2551113" y="5214938"/>
          <p14:tracePt t="105221" x="2566988" y="5214938"/>
          <p14:tracePt t="105223" x="2582863" y="5214938"/>
          <p14:tracePt t="105225" x="2598738" y="5214938"/>
          <p14:tracePt t="105227" x="2606675" y="5214938"/>
          <p14:tracePt t="105230" x="2624138" y="5214938"/>
          <p14:tracePt t="105231" x="2640013" y="5222875"/>
          <p14:tracePt t="105233" x="2655888" y="5222875"/>
          <p14:tracePt t="105235" x="2663825" y="5222875"/>
          <p14:tracePt t="105237" x="2679700" y="5222875"/>
          <p14:tracePt t="105239" x="2687638" y="5222875"/>
          <p14:tracePt t="105241" x="2703513" y="5222875"/>
          <p14:tracePt t="105243" x="2719388" y="5222875"/>
          <p14:tracePt t="105245" x="2727325" y="5222875"/>
          <p14:tracePt t="105248" x="2743200" y="5222875"/>
          <p14:tracePt t="105249" x="2759075" y="5222875"/>
          <p14:tracePt t="105251" x="2767013" y="5222875"/>
          <p14:tracePt t="105253" x="2782888" y="5222875"/>
          <p14:tracePt t="105255" x="2790825" y="5230813"/>
          <p14:tracePt t="105257" x="2806700" y="5230813"/>
          <p14:tracePt t="105259" x="2822575" y="5230813"/>
          <p14:tracePt t="105261" x="2830513" y="5230813"/>
          <p14:tracePt t="105264" x="2846388" y="5230813"/>
          <p14:tracePt t="105265" x="2862263" y="5230813"/>
          <p14:tracePt t="105267" x="2870200" y="5230813"/>
          <p14:tracePt t="105269" x="2886075" y="5230813"/>
          <p14:tracePt t="105271" x="2894013" y="5230813"/>
          <p14:tracePt t="105273" x="2909888" y="5230813"/>
          <p14:tracePt t="105275" x="2917825" y="5238750"/>
          <p14:tracePt t="105277" x="2933700" y="5238750"/>
          <p14:tracePt t="105281" x="2957513" y="5238750"/>
          <p14:tracePt t="105283" x="2974975" y="5238750"/>
          <p14:tracePt t="105285" x="2982913" y="5238750"/>
          <p14:tracePt t="105287" x="2990850" y="5238750"/>
          <p14:tracePt t="105289" x="3006725" y="5246688"/>
          <p14:tracePt t="105291" x="3022600" y="5246688"/>
          <p14:tracePt t="105293" x="3030538" y="5246688"/>
          <p14:tracePt t="105295" x="3046413" y="5246688"/>
          <p14:tracePt t="105297" x="3062288" y="5246688"/>
          <p14:tracePt t="105299" x="3070225" y="5246688"/>
          <p14:tracePt t="105301" x="3086100" y="5254625"/>
          <p14:tracePt t="105303" x="3101975" y="5254625"/>
          <p14:tracePt t="105305" x="3109913" y="5254625"/>
          <p14:tracePt t="105307" x="3125788" y="5254625"/>
          <p14:tracePt t="105309" x="3133725" y="5262563"/>
          <p14:tracePt t="105311" x="3149600" y="5262563"/>
          <p14:tracePt t="105314" x="3165475" y="5262563"/>
          <p14:tracePt t="105315" x="3173413" y="5262563"/>
          <p14:tracePt t="105317" x="3181350" y="5262563"/>
          <p14:tracePt t="105319" x="3197225" y="5262563"/>
          <p14:tracePt t="105321" x="3213100" y="5270500"/>
          <p14:tracePt t="105323" x="3228975" y="5270500"/>
          <p14:tracePt t="105325" x="3236913" y="5270500"/>
          <p14:tracePt t="105327" x="3244850" y="5270500"/>
          <p14:tracePt t="105330" x="3260725" y="5270500"/>
          <p14:tracePt t="105331" x="3268663" y="5270500"/>
          <p14:tracePt t="105333" x="3284538" y="5270500"/>
          <p14:tracePt t="105335" x="3300413" y="5270500"/>
          <p14:tracePt t="105337" x="3308350" y="5278438"/>
          <p14:tracePt t="105339" x="3325813" y="5278438"/>
          <p14:tracePt t="105341" x="3333750" y="5278438"/>
          <p14:tracePt t="105343" x="3349625" y="5278438"/>
          <p14:tracePt t="105345" x="3365500" y="5278438"/>
          <p14:tracePt t="105348" x="3373438" y="5286375"/>
          <p14:tracePt t="105349" x="3389313" y="5286375"/>
          <p14:tracePt t="105351" x="3405188" y="5286375"/>
          <p14:tracePt t="105353" x="3421063" y="5286375"/>
          <p14:tracePt t="105355" x="3429000" y="5286375"/>
          <p14:tracePt t="105357" x="3444875" y="5286375"/>
          <p14:tracePt t="105359" x="3460750" y="5286375"/>
          <p14:tracePt t="105361" x="3468688" y="5286375"/>
          <p14:tracePt t="105363" x="3492500" y="5286375"/>
          <p14:tracePt t="105365" x="3500438" y="5286375"/>
          <p14:tracePt t="105367" x="3508375" y="5286375"/>
          <p14:tracePt t="105369" x="3524250" y="5286375"/>
          <p14:tracePt t="105371" x="3540125" y="5286375"/>
          <p14:tracePt t="105373" x="3556000" y="5286375"/>
          <p14:tracePt t="105375" x="3563938" y="5286375"/>
          <p14:tracePt t="105377" x="3579813" y="5286375"/>
          <p14:tracePt t="105381" x="3611563" y="5286375"/>
          <p14:tracePt t="105383" x="3627438" y="5278438"/>
          <p14:tracePt t="105385" x="3635375" y="5278438"/>
          <p14:tracePt t="105387" x="3651250" y="5278438"/>
          <p14:tracePt t="105389" x="3668713" y="5278438"/>
          <p14:tracePt t="105391" x="3676650" y="5286375"/>
          <p14:tracePt t="105393" x="3692525" y="5286375"/>
          <p14:tracePt t="105395" x="3708400" y="5286375"/>
          <p14:tracePt t="105398" x="3724275" y="5286375"/>
          <p14:tracePt t="105399" x="3732213" y="5286375"/>
          <p14:tracePt t="105401" x="3748088" y="5286375"/>
          <p14:tracePt t="105403" x="3763963" y="5286375"/>
          <p14:tracePt t="105405" x="3771900" y="5286375"/>
          <p14:tracePt t="105407" x="3787775" y="5286375"/>
          <p14:tracePt t="105409" x="3795713" y="5286375"/>
          <p14:tracePt t="105411" x="3811588" y="5278438"/>
          <p14:tracePt t="105414" x="3827463" y="5278438"/>
          <p14:tracePt t="105415" x="3835400" y="5278438"/>
          <p14:tracePt t="105417" x="3851275" y="5278438"/>
          <p14:tracePt t="105419" x="3859213" y="5278438"/>
          <p14:tracePt t="105421" x="3875088" y="5278438"/>
          <p14:tracePt t="105423" x="3883025" y="5278438"/>
          <p14:tracePt t="105425" x="3890963" y="5278438"/>
          <p14:tracePt t="105427" x="3906838" y="5278438"/>
          <p14:tracePt t="105430" x="3914775" y="5278438"/>
          <p14:tracePt t="105431" x="3930650" y="5278438"/>
          <p14:tracePt t="105433" x="3946525" y="5278438"/>
          <p14:tracePt t="105435" x="3954463" y="5278438"/>
          <p14:tracePt t="105437" x="3962400" y="5278438"/>
          <p14:tracePt t="105439" x="3970338" y="5278438"/>
          <p14:tracePt t="105441" x="3978275" y="5278438"/>
          <p14:tracePt t="105443" x="3994150" y="5278438"/>
          <p14:tracePt t="105445" x="4002088" y="5278438"/>
          <p14:tracePt t="105447" x="4011613" y="5278438"/>
          <p14:tracePt t="105449" x="4019550" y="5278438"/>
          <p14:tracePt t="105451" x="4027488" y="5278438"/>
          <p14:tracePt t="105453" x="4035425" y="5278438"/>
          <p14:tracePt t="105455" x="4043363" y="5278438"/>
          <p14:tracePt t="105457" x="4051300" y="5278438"/>
          <p14:tracePt t="105461" x="4059238" y="5278438"/>
          <p14:tracePt t="105464" x="4067175" y="5278438"/>
          <p14:tracePt t="105465" x="4075113" y="5278438"/>
          <p14:tracePt t="105469" x="4083050" y="5278438"/>
          <p14:tracePt t="105471" x="4090988" y="5278438"/>
          <p14:tracePt t="105477" x="4098925" y="5278438"/>
          <p14:tracePt t="105481" x="4106863" y="5278438"/>
          <p14:tracePt t="105487" x="4114800" y="5278438"/>
          <p14:tracePt t="105499" x="4122738" y="5278438"/>
          <p14:tracePt t="105601" x="4122738" y="5270500"/>
          <p14:tracePt t="105606" x="4130675" y="5270500"/>
          <p14:tracePt t="105811" x="4122738" y="5270500"/>
          <p14:tracePt t="105816" x="4114800" y="5270500"/>
          <p14:tracePt t="105818" x="4106863" y="5270500"/>
          <p14:tracePt t="105821" x="4098925" y="5270500"/>
          <p14:tracePt t="105823" x="4090988" y="5270500"/>
          <p14:tracePt t="105825" x="4083050" y="5270500"/>
          <p14:tracePt t="105827" x="4067175" y="5270500"/>
          <p14:tracePt t="105834" x="4035425" y="5270500"/>
          <p14:tracePt t="105835" x="4027488" y="5270500"/>
          <p14:tracePt t="105837" x="4011613" y="5278438"/>
          <p14:tracePt t="105839" x="3994150" y="5278438"/>
          <p14:tracePt t="105841" x="3986213" y="5278438"/>
          <p14:tracePt t="105843" x="3970338" y="5278438"/>
          <p14:tracePt t="105845" x="3962400" y="5278438"/>
          <p14:tracePt t="105849" x="3930650" y="5286375"/>
          <p14:tracePt t="105851" x="3914775" y="5286375"/>
          <p14:tracePt t="105853" x="3890963" y="5286375"/>
          <p14:tracePt t="105855" x="3875088" y="5286375"/>
          <p14:tracePt t="105857" x="3851275" y="5286375"/>
          <p14:tracePt t="105859" x="3835400" y="5286375"/>
          <p14:tracePt t="105861" x="3811588" y="5286375"/>
          <p14:tracePt t="105866" x="3763963" y="5294313"/>
          <p14:tracePt t="105868" x="3740150" y="5294313"/>
          <p14:tracePt t="105870" x="3716338" y="5294313"/>
          <p14:tracePt t="105871" x="3692525" y="5294313"/>
          <p14:tracePt t="105873" x="3660775" y="5294313"/>
          <p14:tracePt t="105875" x="3635375" y="5302250"/>
          <p14:tracePt t="105877" x="3611563" y="5302250"/>
          <p14:tracePt t="105882" x="3556000" y="5302250"/>
          <p14:tracePt t="105885" x="3500438" y="5310188"/>
          <p14:tracePt t="105887" x="3476625" y="5310188"/>
          <p14:tracePt t="105889" x="3444875" y="5310188"/>
          <p14:tracePt t="105891" x="3421063" y="5310188"/>
          <p14:tracePt t="105893" x="3381375" y="5319713"/>
          <p14:tracePt t="105895" x="3365500" y="5319713"/>
          <p14:tracePt t="105900" x="3308350" y="5319713"/>
          <p14:tracePt t="105902" x="3284538" y="5327650"/>
          <p14:tracePt t="105903" x="3252788" y="5327650"/>
          <p14:tracePt t="105905" x="3228975" y="5327650"/>
          <p14:tracePt t="105907" x="3205163" y="5327650"/>
          <p14:tracePt t="105909" x="3173413" y="5335588"/>
          <p14:tracePt t="105911" x="3149600" y="5335588"/>
          <p14:tracePt t="105918" x="3070225" y="5343525"/>
          <p14:tracePt t="105919" x="3046413" y="5343525"/>
          <p14:tracePt t="105921" x="3022600" y="5351463"/>
          <p14:tracePt t="105923" x="2990850" y="5351463"/>
          <p14:tracePt t="105925" x="2967038" y="5359400"/>
          <p14:tracePt t="105927" x="2941638" y="5359400"/>
          <p14:tracePt t="105933" x="2894013" y="5367338"/>
          <p14:tracePt t="105934" x="2870200" y="5367338"/>
          <p14:tracePt t="105937" x="2854325" y="5367338"/>
          <p14:tracePt t="105938" x="2830513" y="5375275"/>
          <p14:tracePt t="105939" x="2814638" y="5375275"/>
          <p14:tracePt t="105941" x="2790825" y="5375275"/>
          <p14:tracePt t="105943" x="2774950" y="5375275"/>
          <p14:tracePt t="105945" x="2751138" y="5383213"/>
          <p14:tracePt t="105949" x="2719388" y="5383213"/>
          <p14:tracePt t="105952" x="2695575" y="5383213"/>
          <p14:tracePt t="105953" x="2671763" y="5391150"/>
          <p14:tracePt t="105968" x="2566988" y="5391150"/>
          <p14:tracePt t="105970" x="2551113" y="5391150"/>
          <p14:tracePt t="105971" x="2535238" y="5391150"/>
          <p14:tracePt t="105973" x="2519363" y="5399088"/>
          <p14:tracePt t="105975" x="2511425" y="5399088"/>
          <p14:tracePt t="105977" x="2495550" y="5399088"/>
          <p14:tracePt t="105984" x="2455863" y="5399088"/>
          <p14:tracePt t="105985" x="2447925" y="5399088"/>
          <p14:tracePt t="105987" x="2432050" y="5399088"/>
          <p14:tracePt t="105989" x="2416175" y="5399088"/>
          <p14:tracePt t="105991" x="2408238" y="5399088"/>
          <p14:tracePt t="105993" x="2392363" y="5399088"/>
          <p14:tracePt t="105996" x="2384425" y="5399088"/>
          <p14:tracePt t="106001" x="2360613" y="5399088"/>
          <p14:tracePt t="106002" x="2344738" y="5399088"/>
          <p14:tracePt t="106003" x="2328863" y="5407025"/>
          <p14:tracePt t="106005" x="2320925" y="5407025"/>
          <p14:tracePt t="106007" x="2312988" y="5407025"/>
          <p14:tracePt t="106009" x="2297113" y="5407025"/>
          <p14:tracePt t="106011" x="2289175" y="5407025"/>
          <p14:tracePt t="106016" x="2265363" y="5407025"/>
          <p14:tracePt t="106017" x="2247900" y="5414963"/>
          <p14:tracePt t="106019" x="2239963" y="5414963"/>
          <p14:tracePt t="106021" x="2224088" y="5414963"/>
          <p14:tracePt t="106023" x="2216150" y="5414963"/>
          <p14:tracePt t="106025" x="2208213" y="5414963"/>
          <p14:tracePt t="106027" x="2192338" y="5414963"/>
          <p14:tracePt t="106034" x="2176463" y="5414963"/>
          <p14:tracePt t="106035" x="2152650" y="5414963"/>
          <p14:tracePt t="106037" x="2144713" y="5414963"/>
          <p14:tracePt t="106039" x="2136775" y="5414963"/>
          <p14:tracePt t="106041" x="2120900" y="5414963"/>
          <p14:tracePt t="106043" x="2112963" y="5414963"/>
          <p14:tracePt t="106045" x="2105025" y="5414963"/>
          <p14:tracePt t="106049" x="2081213" y="5414963"/>
          <p14:tracePt t="106051" x="2073275" y="5414963"/>
          <p14:tracePt t="106053" x="2065338" y="5414963"/>
          <p14:tracePt t="106055" x="2057400" y="5414963"/>
          <p14:tracePt t="106057" x="2049463" y="5414963"/>
          <p14:tracePt t="106059" x="2041525" y="5414963"/>
          <p14:tracePt t="106061" x="2033588" y="5414963"/>
          <p14:tracePt t="106066" x="2017713" y="5414963"/>
          <p14:tracePt t="106067" x="2009775" y="5414963"/>
          <p14:tracePt t="106069" x="2001838" y="5414963"/>
          <p14:tracePt t="106071" x="1993900" y="5414963"/>
          <p14:tracePt t="106073" x="1985963" y="5414963"/>
          <p14:tracePt t="106075" x="1978025" y="5414963"/>
          <p14:tracePt t="106077" x="1970088" y="5407025"/>
          <p14:tracePt t="106082" x="1962150" y="5407025"/>
          <p14:tracePt t="106084" x="1946275" y="5407025"/>
          <p14:tracePt t="106087" x="1938338" y="5407025"/>
          <p14:tracePt t="106089" x="1930400" y="5407025"/>
          <p14:tracePt t="106091" x="1922463" y="5407025"/>
          <p14:tracePt t="106093" x="1912938" y="5407025"/>
          <p14:tracePt t="106095" x="1905000" y="5407025"/>
          <p14:tracePt t="106100" x="1889125" y="5407025"/>
          <p14:tracePt t="106101" x="1881188" y="5407025"/>
          <p14:tracePt t="106103" x="1873250" y="5407025"/>
          <p14:tracePt t="106105" x="1865313" y="5407025"/>
          <p14:tracePt t="106107" x="1857375" y="5399088"/>
          <p14:tracePt t="106109" x="1849438" y="5399088"/>
          <p14:tracePt t="106111" x="1841500" y="5399088"/>
          <p14:tracePt t="106116" x="1825625" y="5399088"/>
          <p14:tracePt t="106118" x="1817688" y="5399088"/>
          <p14:tracePt t="106119" x="1809750" y="5399088"/>
          <p14:tracePt t="106121" x="1801813" y="5399088"/>
          <p14:tracePt t="106123" x="1793875" y="5399088"/>
          <p14:tracePt t="106127" x="1785938" y="5399088"/>
          <p14:tracePt t="106133" x="1770063" y="5391150"/>
          <p14:tracePt t="106134" x="1762125" y="5391150"/>
          <p14:tracePt t="106137" x="1754188" y="5391150"/>
          <p14:tracePt t="106139" x="1746250" y="5391150"/>
          <p14:tracePt t="106141" x="1738313" y="5391150"/>
          <p14:tracePt t="106143" x="1730375" y="5391150"/>
          <p14:tracePt t="106150" x="1722438" y="5391150"/>
          <p14:tracePt t="106151" x="1714500" y="5391150"/>
          <p14:tracePt t="106153" x="1706563" y="5383213"/>
          <p14:tracePt t="106155" x="1698625" y="5383213"/>
          <p14:tracePt t="106159" x="1690688" y="5383213"/>
          <p14:tracePt t="106161" x="1682750" y="5383213"/>
          <p14:tracePt t="106164" x="1674813" y="5383213"/>
          <p14:tracePt t="106167" x="1666875" y="5375275"/>
          <p14:tracePt t="106171" x="1658938" y="5375275"/>
          <p14:tracePt t="106173" x="1651000" y="5375275"/>
          <p14:tracePt t="106175" x="1643063" y="5375275"/>
          <p14:tracePt t="106183" x="1627188" y="5367338"/>
          <p14:tracePt t="106185" x="1619250" y="5367338"/>
          <p14:tracePt t="106187" x="1611313" y="5367338"/>
          <p14:tracePt t="106189" x="1603375" y="5367338"/>
          <p14:tracePt t="106191" x="1595438" y="5367338"/>
          <p14:tracePt t="106193" x="1587500" y="5359400"/>
          <p14:tracePt t="106195" x="1579563" y="5359400"/>
          <p14:tracePt t="106200" x="1571625" y="5359400"/>
          <p14:tracePt t="106202" x="1562100" y="5359400"/>
          <p14:tracePt t="106203" x="1554163" y="5351463"/>
          <p14:tracePt t="106205" x="1546225" y="5351463"/>
          <p14:tracePt t="106207" x="1538288" y="5351463"/>
          <p14:tracePt t="106209" x="1530350" y="5351463"/>
          <p14:tracePt t="106211" x="1522413" y="5351463"/>
          <p14:tracePt t="106216" x="1506538" y="5343525"/>
          <p14:tracePt t="106218" x="1498600" y="5343525"/>
          <p14:tracePt t="106219" x="1490663" y="5343525"/>
          <p14:tracePt t="106221" x="1482725" y="5343525"/>
          <p14:tracePt t="106223" x="1474788" y="5343525"/>
          <p14:tracePt t="106225" x="1466850" y="5343525"/>
          <p14:tracePt t="106227" x="1458913" y="5335588"/>
          <p14:tracePt t="106232" x="1450975" y="5335588"/>
          <p14:tracePt t="106234" x="1443038" y="5335588"/>
          <p14:tracePt t="106235" x="1435100" y="5335588"/>
          <p14:tracePt t="106237" x="1427163" y="5335588"/>
          <p14:tracePt t="106239" x="1419225" y="5335588"/>
          <p14:tracePt t="106241" x="1411288" y="5327650"/>
          <p14:tracePt t="106243" x="1403350" y="5327650"/>
          <p14:tracePt t="106245" x="1395413" y="5327650"/>
          <p14:tracePt t="106249" x="1387475" y="5327650"/>
          <p14:tracePt t="106251" x="1379538" y="5327650"/>
          <p14:tracePt t="106253" x="1371600" y="5319713"/>
          <p14:tracePt t="106255" x="1363663" y="5319713"/>
          <p14:tracePt t="106259" x="1355725" y="5319713"/>
          <p14:tracePt t="106261" x="1347788" y="5319713"/>
          <p14:tracePt t="106266" x="1331913" y="5310188"/>
          <p14:tracePt t="106269" x="1323975" y="5310188"/>
          <p14:tracePt t="106271" x="1316038" y="5310188"/>
          <p14:tracePt t="106273" x="1308100" y="5310188"/>
          <p14:tracePt t="106275" x="1300163" y="5310188"/>
          <p14:tracePt t="106277" x="1292225" y="5310188"/>
          <p14:tracePt t="106283" x="1276350" y="5310188"/>
          <p14:tracePt t="106285" x="1268413" y="5310188"/>
          <p14:tracePt t="106287" x="1260475" y="5310188"/>
          <p14:tracePt t="106289" x="1252538" y="5310188"/>
          <p14:tracePt t="106291" x="1244600" y="5302250"/>
          <p14:tracePt t="106293" x="1236663" y="5302250"/>
          <p14:tracePt t="106295" x="1228725" y="5302250"/>
          <p14:tracePt t="106300" x="1211263" y="5302250"/>
          <p14:tracePt t="106303" x="1203325" y="5294313"/>
          <p14:tracePt t="106305" x="1195388" y="5294313"/>
          <p14:tracePt t="106307" x="1187450" y="5294313"/>
          <p14:tracePt t="106309" x="1179513" y="5294313"/>
          <p14:tracePt t="106311" x="1171575" y="5286375"/>
          <p14:tracePt t="106315" x="1163638" y="5286375"/>
          <p14:tracePt t="106317" x="1155700" y="5286375"/>
          <p14:tracePt t="106321" x="1147763" y="5278438"/>
          <p14:tracePt t="106323" x="1139825" y="5278438"/>
          <p14:tracePt t="106327" x="1131888" y="5278438"/>
          <p14:tracePt t="106333" x="1116013" y="5270500"/>
          <p14:tracePt t="106337" x="1108075" y="5270500"/>
          <p14:tracePt t="106341" x="1100138" y="5262563"/>
          <p14:tracePt t="106349" x="1092200" y="5262563"/>
          <p14:tracePt t="106351" x="1092200" y="5254625"/>
          <p14:tracePt t="106353" x="1084263" y="5254625"/>
          <p14:tracePt t="106359" x="1076325" y="5246688"/>
          <p14:tracePt t="106369" x="1068388" y="5238750"/>
          <p14:tracePt t="106383" x="1060450" y="5230813"/>
          <p14:tracePt t="106387" x="1060450" y="5222875"/>
          <p14:tracePt t="106393" x="1060450" y="5214938"/>
          <p14:tracePt t="106401" x="1060450" y="5207000"/>
          <p14:tracePt t="106405" x="1068388" y="5199063"/>
          <p14:tracePt t="106411" x="1068388" y="5191125"/>
          <p14:tracePt t="106416" x="1068388" y="5183188"/>
          <p14:tracePt t="106419" x="1076325" y="5183188"/>
          <p14:tracePt t="106421" x="1076325" y="5175250"/>
          <p14:tracePt t="106427" x="1076325" y="5167313"/>
          <p14:tracePt t="106432" x="1076325" y="5159375"/>
          <p14:tracePt t="106435" x="1084263" y="5151438"/>
          <p14:tracePt t="106439" x="1084263" y="5143500"/>
          <p14:tracePt t="106443" x="1084263" y="5135563"/>
          <p14:tracePt t="106450" x="1092200" y="5127625"/>
          <p14:tracePt t="106453" x="1092200" y="5119688"/>
          <p14:tracePt t="106458" x="1092200" y="5111750"/>
          <p14:tracePt t="106459" x="1092200" y="5103813"/>
          <p14:tracePt t="106461" x="1100138" y="5103813"/>
          <p14:tracePt t="106465" x="1100138" y="5095875"/>
          <p14:tracePt t="106469" x="1100138" y="5087938"/>
          <p14:tracePt t="106471" x="1108075" y="5087938"/>
          <p14:tracePt t="106473" x="1108075" y="5080000"/>
          <p14:tracePt t="106477" x="1108075" y="5072063"/>
          <p14:tracePt t="106483" x="1116013" y="5064125"/>
          <p14:tracePt t="106485" x="1123950" y="5056188"/>
          <p14:tracePt t="106491" x="1123950" y="5048250"/>
          <p14:tracePt t="106493" x="1131888" y="5048250"/>
          <p14:tracePt t="106495" x="1131888" y="5040313"/>
          <p14:tracePt t="106499" x="1139825" y="5032375"/>
          <p14:tracePt t="106505" x="1139825" y="5024438"/>
          <p14:tracePt t="106507" x="1147763" y="5024438"/>
          <p14:tracePt t="106509" x="1147763" y="5016500"/>
          <p14:tracePt t="106517" x="1155700" y="5008563"/>
          <p14:tracePt t="106521" x="1155700" y="5000625"/>
          <p14:tracePt t="106523" x="1163638" y="5000625"/>
          <p14:tracePt t="106527" x="1163638" y="4992688"/>
          <p14:tracePt t="106532" x="1171575" y="4992688"/>
          <p14:tracePt t="106535" x="1171575" y="4984750"/>
          <p14:tracePt t="106540" x="1179513" y="4984750"/>
          <p14:tracePt t="106543" x="1179513" y="4976813"/>
          <p14:tracePt t="106555" x="1187450" y="4967288"/>
          <p14:tracePt t="106573" x="1179513" y="4959350"/>
          <p14:tracePt t="106587" x="1179513" y="4951413"/>
          <p14:tracePt t="106591" x="1171575" y="4951413"/>
          <p14:tracePt t="106600" x="1163638" y="4951413"/>
          <p14:tracePt t="106603" x="1155700" y="4943475"/>
          <p14:tracePt t="106609" x="1147763" y="4943475"/>
          <p14:tracePt t="106611" x="1139825" y="4943475"/>
          <p14:tracePt t="106617" x="1131888" y="4935538"/>
          <p14:tracePt t="106619" x="1123950" y="4935538"/>
          <p14:tracePt t="106621" x="1116013" y="4935538"/>
          <p14:tracePt t="106623" x="1108075" y="4935538"/>
          <p14:tracePt t="106625" x="1100138" y="4935538"/>
          <p14:tracePt t="106627" x="1100138" y="4927600"/>
          <p14:tracePt t="106634" x="1076325" y="4927600"/>
          <p14:tracePt t="106635" x="1068388" y="4927600"/>
          <p14:tracePt t="106637" x="1060450" y="4927600"/>
          <p14:tracePt t="106639" x="1052513" y="4919663"/>
          <p14:tracePt t="106641" x="1044575" y="4919663"/>
          <p14:tracePt t="106643" x="1036638" y="4919663"/>
          <p14:tracePt t="106645" x="1028700" y="4919663"/>
          <p14:tracePt t="106650" x="1004888" y="4911725"/>
          <p14:tracePt t="106652" x="996950" y="4911725"/>
          <p14:tracePt t="106653" x="989013" y="4911725"/>
          <p14:tracePt t="106655" x="981075" y="4911725"/>
          <p14:tracePt t="106657" x="973138" y="4911725"/>
          <p14:tracePt t="106659" x="965200" y="4903788"/>
          <p14:tracePt t="106661" x="957263" y="4903788"/>
          <p14:tracePt t="106666" x="933450" y="4903788"/>
          <p14:tracePt t="106668" x="925513" y="4903788"/>
          <p14:tracePt t="106669" x="917575" y="4903788"/>
          <p14:tracePt t="106671" x="909638" y="4903788"/>
          <p14:tracePt t="106673" x="901700" y="4895850"/>
          <p14:tracePt t="106675" x="893763" y="4895850"/>
          <p14:tracePt t="106677" x="885825" y="4895850"/>
          <p14:tracePt t="106683" x="852488" y="4895850"/>
          <p14:tracePt t="106687" x="844550" y="4895850"/>
          <p14:tracePt t="106689" x="836613" y="4895850"/>
          <p14:tracePt t="106691" x="828675" y="4895850"/>
          <p14:tracePt t="106693" x="820738" y="4895850"/>
          <p14:tracePt t="106695" x="812800" y="4895850"/>
          <p14:tracePt t="106700" x="796925" y="4895850"/>
          <p14:tracePt t="106701" x="788988" y="4895850"/>
          <p14:tracePt t="106705" x="781050" y="4903788"/>
          <p14:tracePt t="106707" x="773113" y="4903788"/>
          <p14:tracePt t="106711" x="765175" y="4903788"/>
          <p14:tracePt t="106715" x="757238" y="4903788"/>
          <p14:tracePt t="106717" x="749300" y="4903788"/>
          <p14:tracePt t="106723" x="741363" y="4911725"/>
          <p14:tracePt t="106732" x="733425" y="4911725"/>
          <p14:tracePt t="106737" x="725488" y="4919663"/>
          <p14:tracePt t="106749" x="717550" y="4919663"/>
          <p14:tracePt t="106753" x="717550" y="4927600"/>
          <p14:tracePt t="106757" x="709613" y="4927600"/>
          <p14:tracePt t="106766" x="709613" y="4935538"/>
          <p14:tracePt t="106767" x="701675" y="4935538"/>
          <p14:tracePt t="106773" x="693738" y="4943475"/>
          <p14:tracePt t="106782" x="685800" y="4951413"/>
          <p14:tracePt t="106785" x="685800" y="4959350"/>
          <p14:tracePt t="106786" x="677863" y="4959350"/>
          <p14:tracePt t="106791" x="669925" y="4967288"/>
          <p14:tracePt t="106795" x="661988" y="4967288"/>
          <p14:tracePt t="106799" x="661988" y="4976813"/>
          <p14:tracePt t="106801" x="654050" y="4984750"/>
          <p14:tracePt t="106807" x="646113" y="4992688"/>
          <p14:tracePt t="106815" x="638175" y="5000625"/>
          <p14:tracePt t="106819" x="638175" y="5008563"/>
          <p14:tracePt t="106821" x="630238" y="5008563"/>
          <p14:tracePt t="106823" x="630238" y="5016500"/>
          <p14:tracePt t="106828" x="622300" y="5024438"/>
          <p14:tracePt t="106834" x="622300" y="5032375"/>
          <p14:tracePt t="106835" x="614363" y="5032375"/>
          <p14:tracePt t="106837" x="614363" y="5040313"/>
          <p14:tracePt t="106843" x="606425" y="5048250"/>
          <p14:tracePt t="106850" x="606425" y="5056188"/>
          <p14:tracePt t="106853" x="598488" y="5064125"/>
          <p14:tracePt t="106857" x="598488" y="5072063"/>
          <p14:tracePt t="106865" x="590550" y="5080000"/>
          <p14:tracePt t="106867" x="590550" y="5087938"/>
          <p14:tracePt t="106871" x="590550" y="5095875"/>
          <p14:tracePt t="106875" x="590550" y="5103813"/>
          <p14:tracePt t="106884" x="582613" y="5119688"/>
          <p14:tracePt t="106889" x="582613" y="5127625"/>
          <p14:tracePt t="106893" x="582613" y="5135563"/>
          <p14:tracePt t="106898" x="582613" y="5143500"/>
          <p14:tracePt t="106901" x="582613" y="5151438"/>
          <p14:tracePt t="106907" x="582613" y="5159375"/>
          <p14:tracePt t="106911" x="582613" y="5167313"/>
          <p14:tracePt t="106917" x="582613" y="5175250"/>
          <p14:tracePt t="106923" x="582613" y="5183188"/>
          <p14:tracePt t="106933" x="582613" y="5191125"/>
          <p14:tracePt t="106935" x="582613" y="5199063"/>
          <p14:tracePt t="106951" x="590550" y="5214938"/>
          <p14:tracePt t="106955" x="590550" y="5222875"/>
          <p14:tracePt t="106959" x="598488" y="5222875"/>
          <p14:tracePt t="106961" x="598488" y="5230813"/>
          <p14:tracePt t="106969" x="598488" y="5238750"/>
          <p14:tracePt t="106971" x="606425" y="5238750"/>
          <p14:tracePt t="106975" x="606425" y="5246688"/>
          <p14:tracePt t="106984" x="614363" y="5254625"/>
          <p14:tracePt t="106989" x="622300" y="5254625"/>
          <p14:tracePt t="106991" x="622300" y="5262563"/>
          <p14:tracePt t="106995" x="630238" y="5262563"/>
          <p14:tracePt t="106999" x="630238" y="5270500"/>
          <p14:tracePt t="107003" x="638175" y="5270500"/>
          <p14:tracePt t="107007" x="638175" y="5278438"/>
          <p14:tracePt t="107009" x="646113" y="5278438"/>
          <p14:tracePt t="107017" x="654050" y="5278438"/>
          <p14:tracePt t="107019" x="654050" y="5286375"/>
          <p14:tracePt t="107023" x="661988" y="5286375"/>
          <p14:tracePt t="107033" x="669925" y="5294313"/>
          <p14:tracePt t="107037" x="677863" y="5294313"/>
          <p14:tracePt t="107043" x="685800" y="5294313"/>
          <p14:tracePt t="107050" x="693738" y="5302250"/>
          <p14:tracePt t="107053" x="701675" y="5302250"/>
          <p14:tracePt t="107059" x="709613" y="5302250"/>
          <p14:tracePt t="107066" x="717550" y="5302250"/>
          <p14:tracePt t="107067" x="725488" y="5302250"/>
          <p14:tracePt t="107071" x="733425" y="5302250"/>
          <p14:tracePt t="107075" x="741363" y="5302250"/>
          <p14:tracePt t="107082" x="757238" y="5302250"/>
          <p14:tracePt t="107085" x="765175" y="5302250"/>
          <p14:tracePt t="107087" x="765175" y="5310188"/>
          <p14:tracePt t="107089" x="773113" y="5310188"/>
          <p14:tracePt t="107091" x="781050" y="5310188"/>
          <p14:tracePt t="107095" x="788988" y="5310188"/>
          <p14:tracePt t="107099" x="796925" y="5310188"/>
          <p14:tracePt t="107101" x="804863" y="5310188"/>
          <p14:tracePt t="107103" x="812800" y="5310188"/>
          <p14:tracePt t="107105" x="812800" y="5319713"/>
          <p14:tracePt t="107107" x="820738" y="5319713"/>
          <p14:tracePt t="107111" x="828675" y="5319713"/>
          <p14:tracePt t="107116" x="836613" y="5319713"/>
          <p14:tracePt t="107117" x="844550" y="5319713"/>
          <p14:tracePt t="107121" x="852488" y="5319713"/>
          <p14:tracePt t="107123" x="860425" y="5319713"/>
          <p14:tracePt t="107132" x="868363" y="5319713"/>
          <p14:tracePt t="107134" x="877888" y="5327650"/>
          <p14:tracePt t="107137" x="885825" y="5327650"/>
          <p14:tracePt t="107143" x="893763" y="5327650"/>
          <p14:tracePt t="107149" x="901700" y="5327650"/>
          <p14:tracePt t="107153" x="909638" y="5327650"/>
          <p14:tracePt t="107159" x="917575" y="5327650"/>
          <p14:tracePt t="107166" x="925513" y="5327650"/>
          <p14:tracePt t="107173" x="933450" y="5327650"/>
          <p14:tracePt t="107183" x="941388" y="5319713"/>
          <p14:tracePt t="107185" x="949325" y="5319713"/>
          <p14:tracePt t="107193" x="957263" y="5319713"/>
          <p14:tracePt t="107200" x="965200" y="5319713"/>
          <p14:tracePt t="107207" x="973138" y="5319713"/>
          <p14:tracePt t="107212" x="973138" y="5310188"/>
          <p14:tracePt t="107215" x="981075" y="5310188"/>
          <p14:tracePt t="107221" x="989013" y="5310188"/>
          <p14:tracePt t="107225" x="996950" y="5310188"/>
          <p14:tracePt t="107232" x="1004888" y="5310188"/>
          <p14:tracePt t="107237" x="1012825" y="5310188"/>
          <p14:tracePt t="107239" x="1012825" y="5302250"/>
          <p14:tracePt t="107243" x="1020763" y="5302250"/>
          <p14:tracePt t="107249" x="1028700" y="5302250"/>
          <p14:tracePt t="107253" x="1036638" y="5302250"/>
          <p14:tracePt t="107257" x="1036638" y="5294313"/>
          <p14:tracePt t="107259" x="1044575" y="5294313"/>
          <p14:tracePt t="107265" x="1052513" y="5294313"/>
          <p14:tracePt t="107269" x="1060450" y="5294313"/>
          <p14:tracePt t="107275" x="1068388" y="5294313"/>
          <p14:tracePt t="107277" x="1068388" y="5286375"/>
          <p14:tracePt t="107283" x="1076325" y="5286375"/>
          <p14:tracePt t="107289" x="1084263" y="5286375"/>
          <p14:tracePt t="107291" x="1084263" y="5278438"/>
          <p14:tracePt t="107296" x="1092200" y="5278438"/>
          <p14:tracePt t="107303" x="1100138" y="5270500"/>
          <p14:tracePt t="107316" x="1108075" y="5262563"/>
          <p14:tracePt t="107325" x="1116013" y="5262563"/>
          <p14:tracePt t="107332" x="1116013" y="5254625"/>
          <p14:tracePt t="107341" x="1123950" y="5254625"/>
          <p14:tracePt t="107343" x="1123950" y="5246688"/>
          <p14:tracePt t="107361" x="1123950" y="5238750"/>
          <p14:tracePt t="107366" x="1131888" y="5238750"/>
          <p14:tracePt t="107385" x="1131888" y="5230813"/>
          <p14:tracePt t="107401" x="1131888" y="5222875"/>
          <p14:tracePt t="107409" x="1131888" y="5214938"/>
          <p14:tracePt t="107411" x="1139825" y="5214938"/>
          <p14:tracePt t="107416" x="1139825" y="5207000"/>
          <p14:tracePt t="107421" x="1139825" y="5199063"/>
          <p14:tracePt t="107425" x="1139825" y="5191125"/>
          <p14:tracePt t="107432" x="1139825" y="5183188"/>
          <p14:tracePt t="107434" x="1139825" y="5175250"/>
          <p14:tracePt t="107439" x="1139825" y="5167313"/>
          <p14:tracePt t="107443" x="1147763" y="5159375"/>
          <p14:tracePt t="107449" x="1147763" y="5151438"/>
          <p14:tracePt t="107451" x="1139825" y="5151438"/>
          <p14:tracePt t="107453" x="1139825" y="5143500"/>
          <p14:tracePt t="107459" x="1139825" y="5135563"/>
          <p14:tracePt t="107466" x="1139825" y="5127625"/>
          <p14:tracePt t="107471" x="1139825" y="5119688"/>
          <p14:tracePt t="107482" x="1139825" y="5111750"/>
          <p14:tracePt t="107796" x="1139825" y="5119688"/>
          <p14:tracePt t="107803" x="1139825" y="5127625"/>
          <p14:tracePt t="107807" x="1139825" y="5135563"/>
          <p14:tracePt t="107809" x="1139825" y="5143500"/>
          <p14:tracePt t="107811" x="1139825" y="5151438"/>
          <p14:tracePt t="107814" x="1139825" y="5159375"/>
          <p14:tracePt t="107816" x="1139825" y="5167313"/>
          <p14:tracePt t="107817" x="1131888" y="5175250"/>
          <p14:tracePt t="107821" x="1131888" y="5191125"/>
          <p14:tracePt t="107825" x="1131888" y="5199063"/>
          <p14:tracePt t="107827" x="1131888" y="5207000"/>
          <p14:tracePt t="107832" x="1131888" y="5222875"/>
          <p14:tracePt t="107835" x="1131888" y="5230813"/>
          <p14:tracePt t="107837" x="1131888" y="5238750"/>
          <p14:tracePt t="107839" x="1131888" y="5246688"/>
          <p14:tracePt t="107841" x="1131888" y="5254625"/>
          <p14:tracePt t="107843" x="1131888" y="5262563"/>
          <p14:tracePt t="107845" x="1131888" y="5270500"/>
          <p14:tracePt t="107850" x="1131888" y="5286375"/>
          <p14:tracePt t="107851" x="1131888" y="5294313"/>
          <p14:tracePt t="107853" x="1131888" y="5302250"/>
          <p14:tracePt t="107855" x="1131888" y="5310188"/>
          <p14:tracePt t="107857" x="1131888" y="5319713"/>
          <p14:tracePt t="107859" x="1131888" y="5327650"/>
          <p14:tracePt t="107861" x="1131888" y="5335588"/>
          <p14:tracePt t="107866" x="1139825" y="5351463"/>
          <p14:tracePt t="107869" x="1139825" y="5359400"/>
          <p14:tracePt t="107871" x="1139825" y="5367338"/>
          <p14:tracePt t="107873" x="1139825" y="5375275"/>
          <p14:tracePt t="107877" x="1147763" y="5383213"/>
          <p14:tracePt t="107883" x="1147763" y="5391150"/>
          <p14:tracePt t="107885" x="1147763" y="5399088"/>
          <p14:tracePt t="107889" x="1147763" y="5407025"/>
          <p14:tracePt t="107891" x="1155700" y="5407025"/>
          <p14:tracePt t="107900" x="1155700" y="5414963"/>
          <p14:tracePt t="107907" x="1155700" y="5422900"/>
          <p14:tracePt t="107911" x="1163638" y="5422900"/>
          <p14:tracePt t="107916" x="1163638" y="5430838"/>
          <p14:tracePt t="107925" x="1163638" y="5438775"/>
          <p14:tracePt t="107933" x="1171575" y="5438775"/>
          <p14:tracePt t="107989" x="1171575" y="5446713"/>
          <p14:tracePt t="108019" x="1171575" y="5454650"/>
          <p14:tracePt t="108023" x="1179513" y="5454650"/>
          <p14:tracePt t="108032" x="1179513" y="5462588"/>
          <p14:tracePt t="108041" x="1179513" y="5470525"/>
          <p14:tracePt t="108043" x="1187450" y="5470525"/>
          <p14:tracePt t="108050" x="1187450" y="5478463"/>
          <p14:tracePt t="108057" x="1195388" y="5486400"/>
          <p14:tracePt t="108066" x="1195388" y="5494338"/>
          <p14:tracePt t="108069" x="1203325" y="5494338"/>
          <p14:tracePt t="108071" x="1203325" y="5502275"/>
          <p14:tracePt t="108082" x="1203325" y="5510213"/>
          <p14:tracePt t="108084" x="1211263" y="5510213"/>
          <p14:tracePt t="108087" x="1211263" y="5518150"/>
          <p14:tracePt t="108101" x="1220788" y="5518150"/>
          <p14:tracePt t="108103" x="1220788" y="5526088"/>
          <p14:tracePt t="108119" x="1228725" y="5526088"/>
          <p14:tracePt t="108121" x="1228725" y="5534025"/>
          <p14:tracePt t="108135" x="1236663" y="5534025"/>
          <p14:tracePt t="108141" x="1236663" y="5541963"/>
          <p14:tracePt t="108506" x="1244600" y="5541963"/>
          <p14:tracePt t="108511" x="1252538" y="5541963"/>
          <p14:tracePt t="108516" x="1260475" y="5541963"/>
          <p14:tracePt t="108519" x="1268413" y="5541963"/>
          <p14:tracePt t="108521" x="1276350" y="5541963"/>
          <p14:tracePt t="108523" x="1284288" y="5541963"/>
          <p14:tracePt t="108527" x="1292225" y="5541963"/>
          <p14:tracePt t="108534" x="1316038" y="5541963"/>
          <p14:tracePt t="108535" x="1323975" y="5541963"/>
          <p14:tracePt t="108537" x="1331913" y="5541963"/>
          <p14:tracePt t="108539" x="1339850" y="5541963"/>
          <p14:tracePt t="108541" x="1347788" y="5541963"/>
          <p14:tracePt t="108543" x="1355725" y="5541963"/>
          <p14:tracePt t="108545" x="1363663" y="5541963"/>
          <p14:tracePt t="108549" x="1387475" y="5549900"/>
          <p14:tracePt t="108551" x="1395413" y="5549900"/>
          <p14:tracePt t="108553" x="1411288" y="5549900"/>
          <p14:tracePt t="108555" x="1419225" y="5549900"/>
          <p14:tracePt t="108557" x="1435100" y="5549900"/>
          <p14:tracePt t="108559" x="1443038" y="5549900"/>
          <p14:tracePt t="108561" x="1458913" y="5549900"/>
          <p14:tracePt t="108567" x="1482725" y="5549900"/>
          <p14:tracePt t="108568" x="1490663" y="5549900"/>
          <p14:tracePt t="108569" x="1506538" y="5549900"/>
          <p14:tracePt t="108571" x="1522413" y="5549900"/>
          <p14:tracePt t="108573" x="1538288" y="5549900"/>
          <p14:tracePt t="108575" x="1546225" y="5549900"/>
          <p14:tracePt t="108577" x="1562100" y="5557838"/>
          <p14:tracePt t="108582" x="1595438" y="5557838"/>
          <p14:tracePt t="108584" x="1603375" y="5557838"/>
          <p14:tracePt t="108586" x="1619250" y="5557838"/>
          <p14:tracePt t="108587" x="1635125" y="5557838"/>
          <p14:tracePt t="108589" x="1643063" y="5557838"/>
          <p14:tracePt t="108591" x="1658938" y="5557838"/>
          <p14:tracePt t="108593" x="1674813" y="5557838"/>
          <p14:tracePt t="108597" x="1698625" y="5557838"/>
          <p14:tracePt t="108600" x="1706563" y="5565775"/>
          <p14:tracePt t="108602" x="1722438" y="5565775"/>
          <p14:tracePt t="108603" x="1738313" y="5565775"/>
          <p14:tracePt t="108605" x="1754188" y="5565775"/>
          <p14:tracePt t="108607" x="1762125" y="5565775"/>
          <p14:tracePt t="108609" x="1778000" y="5565775"/>
          <p14:tracePt t="108611" x="1785938" y="5565775"/>
          <p14:tracePt t="108616" x="1817688" y="5565775"/>
          <p14:tracePt t="108618" x="1825625" y="5573713"/>
          <p14:tracePt t="108619" x="1841500" y="5573713"/>
          <p14:tracePt t="108621" x="1849438" y="5573713"/>
          <p14:tracePt t="108623" x="1865313" y="5573713"/>
          <p14:tracePt t="108625" x="1873250" y="5573713"/>
          <p14:tracePt t="108627" x="1889125" y="5581650"/>
          <p14:tracePt t="108633" x="1922463" y="5581650"/>
          <p14:tracePt t="108635" x="1930400" y="5581650"/>
          <p14:tracePt t="108637" x="1946275" y="5581650"/>
          <p14:tracePt t="108639" x="1954213" y="5581650"/>
          <p14:tracePt t="108641" x="1970088" y="5581650"/>
          <p14:tracePt t="108643" x="1978025" y="5581650"/>
          <p14:tracePt t="108645" x="1993900" y="5581650"/>
          <p14:tracePt t="108650" x="2009775" y="5581650"/>
          <p14:tracePt t="108651" x="2025650" y="5581650"/>
          <p14:tracePt t="108653" x="2033588" y="5581650"/>
          <p14:tracePt t="108655" x="2049463" y="5581650"/>
          <p14:tracePt t="108657" x="2057400" y="5581650"/>
          <p14:tracePt t="108659" x="2073275" y="5581650"/>
          <p14:tracePt t="108661" x="2081213" y="5581650"/>
          <p14:tracePt t="108666" x="2105025" y="5581650"/>
          <p14:tracePt t="108667" x="2112963" y="5581650"/>
          <p14:tracePt t="108669" x="2128838" y="5581650"/>
          <p14:tracePt t="108671" x="2136775" y="5581650"/>
          <p14:tracePt t="108673" x="2152650" y="5581650"/>
          <p14:tracePt t="108675" x="2160588" y="5581650"/>
          <p14:tracePt t="108677" x="2176463" y="5573713"/>
          <p14:tracePt t="108683" x="2200275" y="5573713"/>
          <p14:tracePt t="108684" x="2208213" y="5573713"/>
          <p14:tracePt t="108685" x="2224088" y="5573713"/>
          <p14:tracePt t="108687" x="2232025" y="5573713"/>
          <p14:tracePt t="108689" x="2247900" y="5573713"/>
          <p14:tracePt t="108691" x="2255838" y="5581650"/>
          <p14:tracePt t="108693" x="2273300" y="5581650"/>
          <p14:tracePt t="108695" x="2281238" y="5581650"/>
          <p14:tracePt t="108700" x="2305050" y="5581650"/>
          <p14:tracePt t="108701" x="2320925" y="5581650"/>
          <p14:tracePt t="108703" x="2328863" y="5581650"/>
          <p14:tracePt t="108705" x="2344738" y="5581650"/>
          <p14:tracePt t="108707" x="2352675" y="5581650"/>
          <p14:tracePt t="108709" x="2368550" y="5581650"/>
          <p14:tracePt t="108711" x="2376488" y="5581650"/>
          <p14:tracePt t="108715" x="2392363" y="5581650"/>
          <p14:tracePt t="108718" x="2416175" y="5581650"/>
          <p14:tracePt t="108720" x="2424113" y="5581650"/>
          <p14:tracePt t="108721" x="2439988" y="5573713"/>
          <p14:tracePt t="108723" x="2447925" y="5573713"/>
          <p14:tracePt t="108725" x="2463800" y="5573713"/>
          <p14:tracePt t="108727" x="2471738" y="5573713"/>
          <p14:tracePt t="108733" x="2503488" y="5573713"/>
          <p14:tracePt t="108735" x="2511425" y="5573713"/>
          <p14:tracePt t="108737" x="2519363" y="5573713"/>
          <p14:tracePt t="108739" x="2535238" y="5573713"/>
          <p14:tracePt t="108743" x="2551113" y="5573713"/>
          <p14:tracePt t="108750" x="2574925" y="5573713"/>
          <p14:tracePt t="108751" x="2582863" y="5573713"/>
          <p14:tracePt t="108753" x="2590800" y="5573713"/>
          <p14:tracePt t="108755" x="2598738" y="5573713"/>
          <p14:tracePt t="108757" x="2616200" y="5573713"/>
          <p14:tracePt t="108759" x="2624138" y="5573713"/>
          <p14:tracePt t="108761" x="2632075" y="5573713"/>
          <p14:tracePt t="108766" x="2647950" y="5573713"/>
          <p14:tracePt t="108768" x="2663825" y="5573713"/>
          <p14:tracePt t="108769" x="2671763" y="5573713"/>
          <p14:tracePt t="108771" x="2679700" y="5573713"/>
          <p14:tracePt t="108773" x="2695575" y="5573713"/>
          <p14:tracePt t="108775" x="2703513" y="5573713"/>
          <p14:tracePt t="108777" x="2711450" y="5573713"/>
          <p14:tracePt t="108782" x="2735263" y="5573713"/>
          <p14:tracePt t="108784" x="2743200" y="5573713"/>
          <p14:tracePt t="108785" x="2759075" y="5573713"/>
          <p14:tracePt t="108787" x="2767013" y="5573713"/>
          <p14:tracePt t="108789" x="2782888" y="5573713"/>
          <p14:tracePt t="108791" x="2798763" y="5573713"/>
          <p14:tracePt t="108793" x="2806700" y="5573713"/>
          <p14:tracePt t="108795" x="2822575" y="5573713"/>
          <p14:tracePt t="108800" x="2854325" y="5581650"/>
          <p14:tracePt t="108801" x="2870200" y="5581650"/>
          <p14:tracePt t="108804" x="2886075" y="5581650"/>
          <p14:tracePt t="108805" x="2901950" y="5581650"/>
          <p14:tracePt t="108807" x="2925763" y="5581650"/>
          <p14:tracePt t="108809" x="2933700" y="5581650"/>
          <p14:tracePt t="108811" x="2949575" y="5581650"/>
          <p14:tracePt t="108816" x="2974975" y="5581650"/>
          <p14:tracePt t="108818" x="3006725" y="5581650"/>
          <p14:tracePt t="108819" x="3030538" y="5581650"/>
          <p14:tracePt t="108821" x="3046413" y="5581650"/>
          <p14:tracePt t="108823" x="3062288" y="5581650"/>
          <p14:tracePt t="108825" x="3078163" y="5581650"/>
          <p14:tracePt t="108827" x="3101975" y="5581650"/>
          <p14:tracePt t="108834" x="3149600" y="5581650"/>
          <p14:tracePt t="108835" x="3173413" y="5581650"/>
          <p14:tracePt t="108837" x="3189288" y="5581650"/>
          <p14:tracePt t="108839" x="3205163" y="5581650"/>
          <p14:tracePt t="108841" x="3221038" y="5581650"/>
          <p14:tracePt t="108843" x="3244850" y="5581650"/>
          <p14:tracePt t="108847" x="3276600" y="5581650"/>
          <p14:tracePt t="108850" x="3292475" y="5581650"/>
          <p14:tracePt t="108852" x="3308350" y="5581650"/>
          <p14:tracePt t="108853" x="3325813" y="5573713"/>
          <p14:tracePt t="108855" x="3341688" y="5573713"/>
          <p14:tracePt t="108857" x="3357563" y="5573713"/>
          <p14:tracePt t="108859" x="3373438" y="5573713"/>
          <p14:tracePt t="108861" x="3389313" y="5573713"/>
          <p14:tracePt t="108866" x="3413125" y="5573713"/>
          <p14:tracePt t="108868" x="3429000" y="5573713"/>
          <p14:tracePt t="108869" x="3444875" y="5573713"/>
          <p14:tracePt t="108871" x="3460750" y="5573713"/>
          <p14:tracePt t="108873" x="3468688" y="5573713"/>
          <p14:tracePt t="108875" x="3484563" y="5573713"/>
          <p14:tracePt t="108877" x="3500438" y="5573713"/>
          <p14:tracePt t="108884" x="3532188" y="5573713"/>
          <p14:tracePt t="108885" x="3548063" y="5573713"/>
          <p14:tracePt t="108887" x="3556000" y="5573713"/>
          <p14:tracePt t="108889" x="3571875" y="5573713"/>
          <p14:tracePt t="108891" x="3579813" y="5573713"/>
          <p14:tracePt t="108893" x="3587750" y="5573713"/>
          <p14:tracePt t="108896" x="3603625" y="5573713"/>
          <p14:tracePt t="108900" x="3619500" y="5581650"/>
          <p14:tracePt t="108901" x="3635375" y="5581650"/>
          <p14:tracePt t="108903" x="3643313" y="5581650"/>
          <p14:tracePt t="108905" x="3651250" y="5581650"/>
          <p14:tracePt t="108907" x="3660775" y="5581650"/>
          <p14:tracePt t="108909" x="3676650" y="5581650"/>
          <p14:tracePt t="108911" x="3684588" y="5581650"/>
          <p14:tracePt t="108916" x="3700463" y="5581650"/>
          <p14:tracePt t="108917" x="3708400" y="5581650"/>
          <p14:tracePt t="108919" x="3724275" y="5581650"/>
          <p14:tracePt t="108921" x="3732213" y="5581650"/>
          <p14:tracePt t="108923" x="3740150" y="5581650"/>
          <p14:tracePt t="108925" x="3748088" y="5581650"/>
          <p14:tracePt t="108927" x="3763963" y="5581650"/>
          <p14:tracePt t="108934" x="3787775" y="5581650"/>
          <p14:tracePt t="108935" x="3803650" y="5581650"/>
          <p14:tracePt t="108937" x="3811588" y="5581650"/>
          <p14:tracePt t="108939" x="3819525" y="5581650"/>
          <p14:tracePt t="108941" x="3835400" y="5581650"/>
          <p14:tracePt t="108943" x="3843338" y="5581650"/>
          <p14:tracePt t="108945" x="3851275" y="5581650"/>
          <p14:tracePt t="108950" x="3875088" y="5589588"/>
          <p14:tracePt t="108968" x="3978275" y="5597525"/>
          <p14:tracePt t="108970" x="3986213" y="5597525"/>
          <p14:tracePt t="108971" x="4002088" y="5597525"/>
          <p14:tracePt t="108973" x="4011613" y="5597525"/>
          <p14:tracePt t="108975" x="4027488" y="5597525"/>
          <p14:tracePt t="108977" x="4043363" y="5597525"/>
          <p14:tracePt t="108984" x="4075113" y="5597525"/>
          <p14:tracePt t="108986" x="4083050" y="5597525"/>
          <p14:tracePt t="108987" x="4098925" y="5597525"/>
          <p14:tracePt t="108989" x="4106863" y="5597525"/>
          <p14:tracePt t="108991" x="4122738" y="5597525"/>
          <p14:tracePt t="108993" x="4138613" y="5597525"/>
          <p14:tracePt t="108995" x="4146550" y="5597525"/>
          <p14:tracePt t="108999" x="4170363" y="5597525"/>
          <p14:tracePt t="109001" x="4186238" y="5597525"/>
          <p14:tracePt t="109003" x="4194175" y="5597525"/>
          <p14:tracePt t="109005" x="4210050" y="5597525"/>
          <p14:tracePt t="109007" x="4217988" y="5597525"/>
          <p14:tracePt t="109009" x="4233863" y="5597525"/>
          <p14:tracePt t="109011" x="4249738" y="5597525"/>
          <p14:tracePt t="109016" x="4273550" y="5597525"/>
          <p14:tracePt t="109017" x="4281488" y="5597525"/>
          <p14:tracePt t="109019" x="4297363" y="5597525"/>
          <p14:tracePt t="109021" x="4305300" y="5597525"/>
          <p14:tracePt t="109023" x="4321175" y="5597525"/>
          <p14:tracePt t="109025" x="4329113" y="5597525"/>
          <p14:tracePt t="109027" x="4344988" y="5597525"/>
          <p14:tracePt t="109033" x="4378325" y="5589588"/>
          <p14:tracePt t="109035" x="4394200" y="5589588"/>
          <p14:tracePt t="109037" x="4402138" y="5589588"/>
          <p14:tracePt t="109039" x="4418013" y="5589588"/>
          <p14:tracePt t="109041" x="4425950" y="5589588"/>
          <p14:tracePt t="109043" x="4441825" y="5589588"/>
          <p14:tracePt t="109046" x="4457700" y="5589588"/>
          <p14:tracePt t="109050" x="4473575" y="5589588"/>
          <p14:tracePt t="109052" x="4489450" y="5589588"/>
          <p14:tracePt t="109053" x="4497388" y="5589588"/>
          <p14:tracePt t="109055" x="4513263" y="5589588"/>
          <p14:tracePt t="109057" x="4521200" y="5589588"/>
          <p14:tracePt t="109059" x="4537075" y="5589588"/>
          <p14:tracePt t="109061" x="4552950" y="5589588"/>
          <p14:tracePt t="109064" x="4560888" y="5581650"/>
          <p14:tracePt t="109067" x="4584700" y="5581650"/>
          <p14:tracePt t="109069" x="4600575" y="5581650"/>
          <p14:tracePt t="109071" x="4616450" y="5581650"/>
          <p14:tracePt t="109073" x="4624388" y="5581650"/>
          <p14:tracePt t="109075" x="4640263" y="5581650"/>
          <p14:tracePt t="109077" x="4648200" y="5581650"/>
          <p14:tracePt t="109083" x="4687888" y="5581650"/>
          <p14:tracePt t="109085" x="4705350" y="5581650"/>
          <p14:tracePt t="109087" x="4713288" y="5581650"/>
          <p14:tracePt t="109089" x="4729163" y="5581650"/>
          <p14:tracePt t="109091" x="4737100" y="5581650"/>
          <p14:tracePt t="109093" x="4752975" y="5581650"/>
          <p14:tracePt t="109095" x="4768850" y="5581650"/>
          <p14:tracePt t="109099" x="4792663" y="5581650"/>
          <p14:tracePt t="109101" x="4800600" y="5581650"/>
          <p14:tracePt t="109103" x="4816475" y="5581650"/>
          <p14:tracePt t="109105" x="4824413" y="5581650"/>
          <p14:tracePt t="109107" x="4840288" y="5581650"/>
          <p14:tracePt t="109109" x="4848225" y="5581650"/>
          <p14:tracePt t="109111" x="4856163" y="5581650"/>
          <p14:tracePt t="109116" x="4879975" y="5581650"/>
          <p14:tracePt t="109117" x="4895850" y="5581650"/>
          <p14:tracePt t="109119" x="4903788" y="5581650"/>
          <p14:tracePt t="109121" x="4911725" y="5581650"/>
          <p14:tracePt t="109123" x="4927600" y="5581650"/>
          <p14:tracePt t="109125" x="4935538" y="5581650"/>
          <p14:tracePt t="109128" x="4943475" y="5581650"/>
          <p14:tracePt t="109133" x="4975225" y="5581650"/>
          <p14:tracePt t="109135" x="4991100" y="5581650"/>
          <p14:tracePt t="109137" x="4999038" y="5581650"/>
          <p14:tracePt t="109139" x="5006975" y="5581650"/>
          <p14:tracePt t="109141" x="5014913" y="5581650"/>
          <p14:tracePt t="109143" x="5022850" y="5581650"/>
          <p14:tracePt t="109145" x="5030788" y="5581650"/>
          <p14:tracePt t="109149" x="5056188" y="5573713"/>
          <p14:tracePt t="109151" x="5064125" y="5573713"/>
          <p14:tracePt t="109153" x="5072063" y="5573713"/>
          <p14:tracePt t="109155" x="5080000" y="5573713"/>
          <p14:tracePt t="109157" x="5087938" y="5573713"/>
          <p14:tracePt t="109159" x="5095875" y="5573713"/>
          <p14:tracePt t="109161" x="5111750" y="5573713"/>
          <p14:tracePt t="109167" x="5127625" y="5573713"/>
          <p14:tracePt t="109168" x="5135563" y="5573713"/>
          <p14:tracePt t="109169" x="5143500" y="5573713"/>
          <p14:tracePt t="109171" x="5159375" y="5573713"/>
          <p14:tracePt t="109173" x="5167313" y="5573713"/>
          <p14:tracePt t="109175" x="5175250" y="5573713"/>
          <p14:tracePt t="109177" x="5183188" y="5573713"/>
          <p14:tracePt t="109183" x="5222875" y="5573713"/>
          <p14:tracePt t="109185" x="5230813" y="5573713"/>
          <p14:tracePt t="109187" x="5238750" y="5573713"/>
          <p14:tracePt t="109189" x="5254625" y="5581650"/>
          <p14:tracePt t="109191" x="5262563" y="5581650"/>
          <p14:tracePt t="109193" x="5278438" y="5581650"/>
          <p14:tracePt t="109196" x="5286375" y="5581650"/>
          <p14:tracePt t="109200" x="5310188" y="5581650"/>
          <p14:tracePt t="109201" x="5318125" y="5581650"/>
          <p14:tracePt t="109203" x="5326063" y="5581650"/>
          <p14:tracePt t="109205" x="5341938" y="5581650"/>
          <p14:tracePt t="109208" x="5349875" y="5581650"/>
          <p14:tracePt t="109209" x="5357813" y="5581650"/>
          <p14:tracePt t="109211" x="5373688" y="5581650"/>
          <p14:tracePt t="109216" x="5389563" y="5581650"/>
          <p14:tracePt t="109218" x="5407025" y="5581650"/>
          <p14:tracePt t="109219" x="5414963" y="5581650"/>
          <p14:tracePt t="109222" x="5422900" y="5581650"/>
          <p14:tracePt t="109223" x="5438775" y="5581650"/>
          <p14:tracePt t="109225" x="5446713" y="5581650"/>
          <p14:tracePt t="109227" x="5454650" y="5581650"/>
          <p14:tracePt t="109234" x="5486400" y="5581650"/>
          <p14:tracePt t="109235" x="5494338" y="5581650"/>
          <p14:tracePt t="109237" x="5502275" y="5581650"/>
          <p14:tracePt t="109239" x="5518150" y="5581650"/>
          <p14:tracePt t="109241" x="5526088" y="5581650"/>
          <p14:tracePt t="109243" x="5534025" y="5581650"/>
          <p14:tracePt t="109245" x="5541963" y="5581650"/>
          <p14:tracePt t="109250" x="5573713" y="5581650"/>
          <p14:tracePt t="109252" x="5581650" y="5581650"/>
          <p14:tracePt t="109253" x="5589588" y="5581650"/>
          <p14:tracePt t="109255" x="5605463" y="5581650"/>
          <p14:tracePt t="109257" x="5613400" y="5581650"/>
          <p14:tracePt t="109259" x="5629275" y="5581650"/>
          <p14:tracePt t="109261" x="5637213" y="5581650"/>
          <p14:tracePt t="109266" x="5661025" y="5573713"/>
          <p14:tracePt t="109267" x="5676900" y="5573713"/>
          <p14:tracePt t="109269" x="5692775" y="5573713"/>
          <p14:tracePt t="109271" x="5700713" y="5573713"/>
          <p14:tracePt t="109273" x="5716588" y="5573713"/>
          <p14:tracePt t="109275" x="5724525" y="5573713"/>
          <p14:tracePt t="109277" x="5740400" y="5573713"/>
          <p14:tracePt t="109284" x="5781675" y="5573713"/>
          <p14:tracePt t="109285" x="5789613" y="5565775"/>
          <p14:tracePt t="109287" x="5805488" y="5565775"/>
          <p14:tracePt t="109289" x="5821363" y="5565775"/>
          <p14:tracePt t="109291" x="5829300" y="5565775"/>
          <p14:tracePt t="109293" x="5845175" y="5565775"/>
          <p14:tracePt t="109295" x="5861050" y="5565775"/>
          <p14:tracePt t="109299" x="5884863" y="5557838"/>
          <p14:tracePt t="109301" x="5900738" y="5557838"/>
          <p14:tracePt t="109303" x="5916613" y="5557838"/>
          <p14:tracePt t="109305" x="5932488" y="5557838"/>
          <p14:tracePt t="109307" x="5948363" y="5557838"/>
          <p14:tracePt t="109309" x="5964238" y="5557838"/>
          <p14:tracePt t="109311" x="5980113" y="5557838"/>
          <p14:tracePt t="109316" x="6011863" y="5557838"/>
          <p14:tracePt t="109318" x="6027738" y="5557838"/>
          <p14:tracePt t="109319" x="6035675" y="5557838"/>
          <p14:tracePt t="109321" x="6051550" y="5557838"/>
          <p14:tracePt t="109323" x="6067425" y="5557838"/>
          <p14:tracePt t="109325" x="6083300" y="5557838"/>
          <p14:tracePt t="109327" x="6100763" y="5557838"/>
          <p14:tracePt t="109334" x="6140450" y="5557838"/>
          <p14:tracePt t="109335" x="6156325" y="5557838"/>
          <p14:tracePt t="109337" x="6172200" y="5557838"/>
          <p14:tracePt t="109339" x="6188075" y="5557838"/>
          <p14:tracePt t="109341" x="6196013" y="5557838"/>
          <p14:tracePt t="109343" x="6211888" y="5557838"/>
          <p14:tracePt t="109345" x="6227763" y="5557838"/>
          <p14:tracePt t="109349" x="6259513" y="5557838"/>
          <p14:tracePt t="109351" x="6283325" y="5557838"/>
          <p14:tracePt t="109353" x="6291263" y="5565775"/>
          <p14:tracePt t="109355" x="6307138" y="5565775"/>
          <p14:tracePt t="109357" x="6323013" y="5565775"/>
          <p14:tracePt t="109359" x="6330950" y="5565775"/>
          <p14:tracePt t="109361" x="6346825" y="5565775"/>
          <p14:tracePt t="109366" x="6378575" y="5565775"/>
          <p14:tracePt t="109367" x="6386513" y="5565775"/>
          <p14:tracePt t="109369" x="6402388" y="5565775"/>
          <p14:tracePt t="109371" x="6410325" y="5565775"/>
          <p14:tracePt t="109373" x="6426200" y="5565775"/>
          <p14:tracePt t="109376" x="6434138" y="5565775"/>
          <p14:tracePt t="109379" x="6451600" y="5565775"/>
          <p14:tracePt t="109384" x="6483350" y="5565775"/>
          <p14:tracePt t="109385" x="6499225" y="5565775"/>
          <p14:tracePt t="109389" x="6515100" y="5565775"/>
          <p14:tracePt t="109391" x="6523038" y="5565775"/>
          <p14:tracePt t="109393" x="6530975" y="5565775"/>
          <p14:tracePt t="109395" x="6538913" y="5565775"/>
          <p14:tracePt t="109400" x="6554788" y="5565775"/>
          <p14:tracePt t="109401" x="6562725" y="5565775"/>
          <p14:tracePt t="109403" x="6570663" y="5565775"/>
          <p14:tracePt t="109405" x="6578600" y="5573713"/>
          <p14:tracePt t="109407" x="6586538" y="5573713"/>
          <p14:tracePt t="109409" x="6594475" y="5573713"/>
          <p14:tracePt t="109411" x="6602413" y="5573713"/>
          <p14:tracePt t="109416" x="6610350" y="5573713"/>
          <p14:tracePt t="109418" x="6618288" y="5573713"/>
          <p14:tracePt t="109421" x="6626225" y="5573713"/>
          <p14:tracePt t="109425" x="6634163" y="5573713"/>
          <p14:tracePt t="109433" x="6642100" y="5573713"/>
          <p14:tracePt t="109862" x="6634163" y="5573713"/>
          <p14:tracePt t="109867" x="6626225" y="5581650"/>
          <p14:tracePt t="109870" x="6618288" y="5581650"/>
          <p14:tracePt t="109871" x="6610350" y="5581650"/>
          <p14:tracePt t="109873" x="6602413" y="5589588"/>
          <p14:tracePt t="109875" x="6594475" y="5589588"/>
          <p14:tracePt t="109877" x="6586538" y="5597525"/>
          <p14:tracePt t="109884" x="6554788" y="5613400"/>
          <p14:tracePt t="109885" x="6538913" y="5613400"/>
          <p14:tracePt t="109887" x="6530975" y="5621338"/>
          <p14:tracePt t="109889" x="6515100" y="5629275"/>
          <p14:tracePt t="109891" x="6499225" y="5637213"/>
          <p14:tracePt t="109893" x="6483350" y="5637213"/>
          <p14:tracePt t="109895" x="6467475" y="5645150"/>
          <p14:tracePt t="109899" x="6434138" y="5653088"/>
          <p14:tracePt t="109902" x="6418263" y="5662613"/>
          <p14:tracePt t="109904" x="6402388" y="5670550"/>
          <p14:tracePt t="109906" x="6378575" y="5678488"/>
          <p14:tracePt t="109907" x="6362700" y="5686425"/>
          <p14:tracePt t="109909" x="6338888" y="5694363"/>
          <p14:tracePt t="109911" x="6315075" y="5702300"/>
          <p14:tracePt t="109916" x="6267450" y="5726113"/>
          <p14:tracePt t="109917" x="6243638" y="5734050"/>
          <p14:tracePt t="109922" x="6188075" y="5749925"/>
          <p14:tracePt t="109924" x="6164263" y="5765800"/>
          <p14:tracePt t="109925" x="6140450" y="5773738"/>
          <p14:tracePt t="109927" x="6108700" y="5781675"/>
          <p14:tracePt t="109933" x="6051550" y="5805488"/>
          <p14:tracePt t="109934" x="6027738" y="5813425"/>
          <p14:tracePt t="109938" x="5964238" y="5837238"/>
          <p14:tracePt t="109940" x="5940425" y="5845175"/>
          <p14:tracePt t="109949" x="5789613" y="5908675"/>
          <p14:tracePt t="109951" x="5757863" y="5916613"/>
          <p14:tracePt t="109953" x="5724525" y="5932488"/>
          <p14:tracePt t="109955" x="5692775" y="5940425"/>
          <p14:tracePt t="109957" x="5668963" y="5948363"/>
          <p14:tracePt t="109959" x="5637213" y="5964238"/>
          <p14:tracePt t="109961" x="5605463" y="5972175"/>
          <p14:tracePt t="109964" x="5565775" y="5988050"/>
          <p14:tracePt t="109965" x="5549900" y="5995988"/>
          <p14:tracePt t="109967" x="5518150" y="6013450"/>
          <p14:tracePt t="109969" x="5486400" y="6021388"/>
          <p14:tracePt t="109971" x="5462588" y="6029325"/>
          <p14:tracePt t="109973" x="5430838" y="6045200"/>
          <p14:tracePt t="109975" x="5397500" y="6053138"/>
          <p14:tracePt t="109977" x="5373688" y="6061075"/>
          <p14:tracePt t="109980" x="5341938" y="6076950"/>
          <p14:tracePt t="109981" x="5318125" y="6084888"/>
          <p14:tracePt t="109983" x="5286375" y="6092825"/>
          <p14:tracePt t="109985" x="5262563" y="6100763"/>
          <p14:tracePt t="109987" x="5238750" y="6116638"/>
          <p14:tracePt t="109989" x="5207000" y="6116638"/>
          <p14:tracePt t="109991" x="5183188" y="6124575"/>
          <p14:tracePt t="109993" x="5159375" y="6132513"/>
          <p14:tracePt t="109995" x="5135563" y="6140450"/>
          <p14:tracePt t="109997" x="5103813" y="6156325"/>
          <p14:tracePt t="109999" x="5080000" y="6164263"/>
          <p14:tracePt t="110001" x="5056188" y="6172200"/>
          <p14:tracePt t="110003" x="5030788" y="6180138"/>
          <p14:tracePt t="110005" x="5006975" y="6188075"/>
          <p14:tracePt t="110007" x="4983163" y="6196013"/>
          <p14:tracePt t="110009" x="4959350" y="6203950"/>
          <p14:tracePt t="110011" x="4935538" y="6211888"/>
          <p14:tracePt t="110014" x="4919663" y="6219825"/>
          <p14:tracePt t="110015" x="4895850" y="6219825"/>
          <p14:tracePt t="110018" x="4872038" y="6227763"/>
          <p14:tracePt t="110019" x="4856163" y="6235700"/>
          <p14:tracePt t="110021" x="4832350" y="6243638"/>
          <p14:tracePt t="110023" x="4808538" y="6251575"/>
          <p14:tracePt t="110025" x="4792663" y="6251575"/>
          <p14:tracePt t="110027" x="4768850" y="6259513"/>
          <p14:tracePt t="110030" x="4752975" y="6259513"/>
          <p14:tracePt t="110031" x="4729163" y="6267450"/>
          <p14:tracePt t="110034" x="4713288" y="6275388"/>
          <p14:tracePt t="110035" x="4695825" y="6275388"/>
          <p14:tracePt t="110037" x="4672013" y="6283325"/>
          <p14:tracePt t="110039" x="4656138" y="6291263"/>
          <p14:tracePt t="110041" x="4632325" y="6291263"/>
          <p14:tracePt t="110043" x="4616450" y="6299200"/>
          <p14:tracePt t="110045" x="4600575" y="6299200"/>
          <p14:tracePt t="110047" x="4576763" y="6307138"/>
          <p14:tracePt t="110050" x="4560888" y="6307138"/>
          <p14:tracePt t="110051" x="4545013" y="6315075"/>
          <p14:tracePt t="110053" x="4521200" y="6315075"/>
          <p14:tracePt t="110055" x="4505325" y="6323013"/>
          <p14:tracePt t="110057" x="4489450" y="6323013"/>
          <p14:tracePt t="110059" x="4473575" y="6330950"/>
          <p14:tracePt t="110061" x="4457700" y="6330950"/>
          <p14:tracePt t="110064" x="4433888" y="6330950"/>
          <p14:tracePt t="110065" x="4418013" y="6338888"/>
          <p14:tracePt t="110067" x="4402138" y="6338888"/>
          <p14:tracePt t="110069" x="4386263" y="6338888"/>
          <p14:tracePt t="110071" x="4370388" y="6348413"/>
          <p14:tracePt t="110073" x="4352925" y="6348413"/>
          <p14:tracePt t="110075" x="4337050" y="6348413"/>
          <p14:tracePt t="110077" x="4321175" y="6348413"/>
          <p14:tracePt t="110081" x="4297363" y="6348413"/>
          <p14:tracePt t="110083" x="4281488" y="6356350"/>
          <p14:tracePt t="110085" x="4265613" y="6356350"/>
          <p14:tracePt t="110087" x="4257675" y="6356350"/>
          <p14:tracePt t="110089" x="4241800" y="6356350"/>
          <p14:tracePt t="110091" x="4225925" y="6356350"/>
          <p14:tracePt t="110093" x="4217988" y="6356350"/>
          <p14:tracePt t="110095" x="4202113" y="6364288"/>
          <p14:tracePt t="110097" x="4194175" y="6364288"/>
          <p14:tracePt t="110099" x="4178300" y="6364288"/>
          <p14:tracePt t="110101" x="4170363" y="6364288"/>
          <p14:tracePt t="110103" x="4162425" y="6364288"/>
          <p14:tracePt t="110105" x="4146550" y="6364288"/>
          <p14:tracePt t="110107" x="4138613" y="6364288"/>
          <p14:tracePt t="110109" x="4130675" y="6356350"/>
          <p14:tracePt t="110111" x="4114800" y="6356350"/>
          <p14:tracePt t="110113" x="4106863" y="6356350"/>
          <p14:tracePt t="110115" x="4098925" y="6356350"/>
          <p14:tracePt t="110117" x="4083050" y="6356350"/>
          <p14:tracePt t="110119" x="4075113" y="6356350"/>
          <p14:tracePt t="110121" x="4067175" y="6356350"/>
          <p14:tracePt t="110123" x="4051300" y="6356350"/>
          <p14:tracePt t="110125" x="4043363" y="6356350"/>
          <p14:tracePt t="110127" x="4027488" y="6356350"/>
          <p14:tracePt t="110131" x="4011613" y="6356350"/>
          <p14:tracePt t="110133" x="3994150" y="6356350"/>
          <p14:tracePt t="110135" x="3986213" y="6356350"/>
          <p14:tracePt t="110137" x="3970338" y="6356350"/>
          <p14:tracePt t="110139" x="3962400" y="6356350"/>
          <p14:tracePt t="110141" x="3946525" y="6356350"/>
          <p14:tracePt t="110143" x="3938588" y="6356350"/>
          <p14:tracePt t="110145" x="3922713" y="6356350"/>
          <p14:tracePt t="110147" x="3914775" y="6356350"/>
          <p14:tracePt t="110149" x="3906838" y="6356350"/>
          <p14:tracePt t="110151" x="3898900" y="6356350"/>
          <p14:tracePt t="110153" x="3883025" y="6356350"/>
          <p14:tracePt t="110155" x="3875088" y="6356350"/>
          <p14:tracePt t="110157" x="3867150" y="6356350"/>
          <p14:tracePt t="110159" x="3859213" y="6356350"/>
          <p14:tracePt t="110161" x="3851275" y="6356350"/>
          <p14:tracePt t="110164" x="3843338" y="6356350"/>
          <p14:tracePt t="110165" x="3835400" y="6356350"/>
          <p14:tracePt t="110167" x="3819525" y="6348413"/>
          <p14:tracePt t="110171" x="3811588" y="6348413"/>
          <p14:tracePt t="110173" x="3795713" y="6348413"/>
          <p14:tracePt t="110175" x="3787775" y="6348413"/>
          <p14:tracePt t="110177" x="3779838" y="6348413"/>
          <p14:tracePt t="110181" x="3763963" y="6348413"/>
          <p14:tracePt t="110183" x="3756025" y="6348413"/>
          <p14:tracePt t="110185" x="3748088" y="6348413"/>
          <p14:tracePt t="110187" x="3740150" y="6348413"/>
          <p14:tracePt t="110189" x="3732213" y="6338888"/>
          <p14:tracePt t="110191" x="3724275" y="6338888"/>
          <p14:tracePt t="110195" x="3716338" y="6338888"/>
          <p14:tracePt t="110198" x="3708400" y="6338888"/>
          <p14:tracePt t="110199" x="3700463" y="6338888"/>
          <p14:tracePt t="110201" x="3692525" y="6338888"/>
          <p14:tracePt t="110203" x="3684588" y="6338888"/>
          <p14:tracePt t="110205" x="3676650" y="6338888"/>
          <p14:tracePt t="110207" x="3668713" y="6338888"/>
          <p14:tracePt t="110209" x="3660775" y="6338888"/>
          <p14:tracePt t="110211" x="3651250" y="6338888"/>
          <p14:tracePt t="110215" x="3643313" y="6338888"/>
          <p14:tracePt t="110215" x="3635375" y="6338888"/>
          <p14:tracePt t="110217" x="3627438" y="6338888"/>
          <p14:tracePt t="110219" x="3619500" y="6330950"/>
          <p14:tracePt t="110221" x="3611563" y="6330950"/>
          <p14:tracePt t="110223" x="3603625" y="6330950"/>
          <p14:tracePt t="110227" x="3595688" y="6330950"/>
          <p14:tracePt t="110231" x="3579813" y="6323013"/>
          <p14:tracePt t="110233" x="3571875" y="6323013"/>
          <p14:tracePt t="110235" x="3563938" y="6323013"/>
          <p14:tracePt t="110237" x="3556000" y="6323013"/>
          <p14:tracePt t="110239" x="3548063" y="6323013"/>
          <p14:tracePt t="110241" x="3540125" y="6323013"/>
          <p14:tracePt t="110243" x="3532188" y="6323013"/>
          <p14:tracePt t="110245" x="3524250" y="6323013"/>
          <p14:tracePt t="110247" x="3516313" y="6323013"/>
          <p14:tracePt t="110249" x="3508375" y="6323013"/>
          <p14:tracePt t="110251" x="3500438" y="6323013"/>
          <p14:tracePt t="110253" x="3492500" y="6315075"/>
          <p14:tracePt t="110255" x="3484563" y="6315075"/>
          <p14:tracePt t="110257" x="3476625" y="6315075"/>
          <p14:tracePt t="110259" x="3468688" y="6315075"/>
          <p14:tracePt t="110261" x="3460750" y="6315075"/>
          <p14:tracePt t="110263" x="3444875" y="6315075"/>
          <p14:tracePt t="110265" x="3436938" y="6315075"/>
          <p14:tracePt t="110267" x="3429000" y="6315075"/>
          <p14:tracePt t="110269" x="3421063" y="6315075"/>
          <p14:tracePt t="110271" x="3413125" y="6315075"/>
          <p14:tracePt t="110273" x="3405188" y="6315075"/>
          <p14:tracePt t="110275" x="3397250" y="6315075"/>
          <p14:tracePt t="110277" x="3389313" y="6315075"/>
          <p14:tracePt t="110281" x="3373438" y="6315075"/>
          <p14:tracePt t="110285" x="3365500" y="6315075"/>
          <p14:tracePt t="110287" x="3357563" y="6315075"/>
          <p14:tracePt t="110289" x="3349625" y="6315075"/>
          <p14:tracePt t="110291" x="3341688" y="6315075"/>
          <p14:tracePt t="110293" x="3333750" y="6315075"/>
          <p14:tracePt t="110297" x="3325813" y="6315075"/>
          <p14:tracePt t="110299" x="3317875" y="6315075"/>
          <p14:tracePt t="110303" x="3308350" y="6315075"/>
          <p14:tracePt t="110305" x="3308350" y="6307138"/>
          <p14:tracePt t="110307" x="3300413" y="6307138"/>
          <p14:tracePt t="110311" x="3292475" y="6307138"/>
          <p14:tracePt t="110317" x="3284538" y="6307138"/>
          <p14:tracePt t="110323" x="3276600" y="6307138"/>
          <p14:tracePt t="110331" x="3276600" y="6299200"/>
          <p14:tracePt t="110341" x="3268663" y="6299200"/>
          <p14:tracePt t="110405" x="3260725" y="6299200"/>
          <p14:tracePt t="110410" x="3260725" y="6291263"/>
          <p14:tracePt t="110416" x="3252788" y="6291263"/>
          <p14:tracePt t="110419" x="3252788" y="6283325"/>
          <p14:tracePt t="110421" x="3244850" y="6283325"/>
          <p14:tracePt t="110425" x="3236913" y="6283325"/>
          <p14:tracePt t="110427" x="3236913" y="6275388"/>
          <p14:tracePt t="110433" x="3228975" y="6275388"/>
          <p14:tracePt t="110435" x="3228975" y="6267450"/>
          <p14:tracePt t="110437" x="3221038" y="6267450"/>
          <p14:tracePt t="110446" x="3213100" y="6267450"/>
          <p14:tracePt t="110449" x="3213100" y="6259513"/>
          <p14:tracePt t="110453" x="3205163" y="6259513"/>
          <p14:tracePt t="110461" x="3205163" y="6251575"/>
          <p14:tracePt t="110464" x="3197225" y="6251575"/>
          <p14:tracePt t="110473" x="3189288" y="6251575"/>
          <p14:tracePt t="110477" x="3189288" y="6243638"/>
          <p14:tracePt t="110489" x="3181350" y="6243638"/>
          <p14:tracePt t="110500" x="3181350" y="6235700"/>
          <p14:tracePt t="110507" x="3173413" y="6235700"/>
          <p14:tracePt t="110519" x="3173413" y="6227763"/>
          <p14:tracePt t="110527" x="3165475" y="6227763"/>
          <p14:tracePt t="110535" x="3165475" y="6219825"/>
          <p14:tracePt t="110541" x="3157538" y="6219825"/>
          <p14:tracePt t="110550" x="3157538" y="6211888"/>
          <p14:tracePt t="110553" x="3149600" y="6211888"/>
          <p14:tracePt t="110555" x="3149600" y="6203950"/>
          <p14:tracePt t="110566" x="3141663" y="6196013"/>
          <p14:tracePt t="110571" x="3141663" y="6188075"/>
          <p14:tracePt t="110577" x="3133725" y="6188075"/>
          <p14:tracePt t="110582" x="3133725" y="6180138"/>
          <p14:tracePt t="110584" x="3133725" y="6172200"/>
          <p14:tracePt t="110587" x="3125788" y="6172200"/>
          <p14:tracePt t="110589" x="3125788" y="6164263"/>
          <p14:tracePt t="110599" x="3117850" y="6156325"/>
          <p14:tracePt t="110603" x="3117850" y="6148388"/>
          <p14:tracePt t="110607" x="3109913" y="6148388"/>
          <p14:tracePt t="110609" x="3109913" y="6140450"/>
          <p14:tracePt t="110617" x="3109913" y="6132513"/>
          <p14:tracePt t="110623" x="3101975" y="6132513"/>
          <p14:tracePt t="110625" x="3101975" y="6124575"/>
          <p14:tracePt t="110633" x="3101975" y="6116638"/>
          <p14:tracePt t="110637" x="3094038" y="6116638"/>
          <p14:tracePt t="110645" x="3094038" y="6108700"/>
          <p14:tracePt t="110657" x="3094038" y="6100763"/>
          <p14:tracePt t="110659" x="3086100" y="6100763"/>
          <p14:tracePt t="110675" x="3086100" y="6092825"/>
          <p14:tracePt t="110707" x="3086100" y="6084888"/>
          <p14:tracePt t="110719" x="3078163" y="6084888"/>
          <p14:tracePt t="110767" x="3078163" y="6076950"/>
          <p14:tracePt t="110803" x="3070225" y="6076950"/>
          <p14:tracePt t="110851" x="3070225" y="6069013"/>
          <p14:tracePt t="111017" x="3070225" y="6061075"/>
          <p14:tracePt t="111039" x="3078163" y="6061075"/>
          <p14:tracePt t="111057" x="3078163" y="6053138"/>
          <p14:tracePt t="111064" x="3070225" y="6053138"/>
          <p14:tracePt t="111073" x="3062288" y="6053138"/>
          <p14:tracePt t="111077" x="3062288" y="6045200"/>
          <p14:tracePt t="111082" x="3054350" y="6045200"/>
          <p14:tracePt t="111085" x="3046413" y="6045200"/>
          <p14:tracePt t="111089" x="3038475" y="6045200"/>
          <p14:tracePt t="111093" x="3030538" y="6037263"/>
          <p14:tracePt t="111100" x="3014663" y="6037263"/>
          <p14:tracePt t="111103" x="3006725" y="6029325"/>
          <p14:tracePt t="111105" x="2998788" y="6029325"/>
          <p14:tracePt t="111107" x="2990850" y="6029325"/>
          <p14:tracePt t="111109" x="2982913" y="6029325"/>
          <p14:tracePt t="111111" x="2982913" y="6021388"/>
          <p14:tracePt t="111117" x="2957513" y="6021388"/>
          <p14:tracePt t="111119" x="2949575" y="6013450"/>
          <p14:tracePt t="111121" x="2941638" y="6013450"/>
          <p14:tracePt t="111123" x="2933700" y="6013450"/>
          <p14:tracePt t="111125" x="2925763" y="6005513"/>
          <p14:tracePt t="111127" x="2917825" y="6005513"/>
          <p14:tracePt t="111132" x="2901950" y="5995988"/>
          <p14:tracePt t="111135" x="2878138" y="5988050"/>
          <p14:tracePt t="111137" x="2870200" y="5988050"/>
          <p14:tracePt t="111139" x="2854325" y="5980113"/>
          <p14:tracePt t="111141" x="2846388" y="5980113"/>
          <p14:tracePt t="111143" x="2830513" y="5972175"/>
          <p14:tracePt t="111145" x="2814638" y="5972175"/>
          <p14:tracePt t="111149" x="2806700" y="5964238"/>
          <p14:tracePt t="111152" x="2774950" y="5956300"/>
          <p14:tracePt t="111154" x="2759075" y="5956300"/>
          <p14:tracePt t="111155" x="2751138" y="5956300"/>
          <p14:tracePt t="111157" x="2735263" y="5948363"/>
          <p14:tracePt t="111159" x="2719388" y="5948363"/>
          <p14:tracePt t="111161" x="2703513" y="5940425"/>
          <p14:tracePt t="111166" x="2679700" y="5940425"/>
          <p14:tracePt t="111167" x="2663825" y="5932488"/>
          <p14:tracePt t="111171" x="2640013" y="5932488"/>
          <p14:tracePt t="111173" x="2632075" y="5924550"/>
          <p14:tracePt t="111175" x="2616200" y="5924550"/>
          <p14:tracePt t="111177" x="2606675" y="5924550"/>
          <p14:tracePt t="111182" x="2590800" y="5916613"/>
          <p14:tracePt t="111186" x="2566988" y="5908675"/>
          <p14:tracePt t="111187" x="2559050" y="5908675"/>
          <p14:tracePt t="111189" x="2551113" y="5908675"/>
          <p14:tracePt t="111191" x="2543175" y="5908675"/>
          <p14:tracePt t="111193" x="2535238" y="5900738"/>
          <p14:tracePt t="111196" x="2527300" y="5900738"/>
          <p14:tracePt t="111200" x="2511425" y="5900738"/>
          <p14:tracePt t="111203" x="2503488" y="5900738"/>
          <p14:tracePt t="111204" x="2503488" y="5892800"/>
          <p14:tracePt t="111205" x="2495550" y="5892800"/>
          <p14:tracePt t="111207" x="2487613" y="5892800"/>
          <p14:tracePt t="111209" x="2479675" y="5892800"/>
          <p14:tracePt t="111211" x="2471738" y="5892800"/>
          <p14:tracePt t="111216" x="2455863" y="5884863"/>
          <p14:tracePt t="111218" x="2447925" y="5884863"/>
          <p14:tracePt t="111219" x="2439988" y="5884863"/>
          <p14:tracePt t="111221" x="2432050" y="5884863"/>
          <p14:tracePt t="111223" x="2424113" y="5876925"/>
          <p14:tracePt t="111225" x="2416175" y="5876925"/>
          <p14:tracePt t="111228" x="2408238" y="5876925"/>
          <p14:tracePt t="111232" x="2392363" y="5868988"/>
          <p14:tracePt t="111235" x="2368550" y="5868988"/>
          <p14:tracePt t="111237" x="2360613" y="5868988"/>
          <p14:tracePt t="111239" x="2352675" y="5861050"/>
          <p14:tracePt t="111241" x="2344738" y="5861050"/>
          <p14:tracePt t="111243" x="2336800" y="5861050"/>
          <p14:tracePt t="111245" x="2320925" y="5861050"/>
          <p14:tracePt t="111249" x="2305050" y="5853113"/>
          <p14:tracePt t="111251" x="2289175" y="5853113"/>
          <p14:tracePt t="111253" x="2281238" y="5853113"/>
          <p14:tracePt t="111255" x="2273300" y="5853113"/>
          <p14:tracePt t="111257" x="2255838" y="5853113"/>
          <p14:tracePt t="111259" x="2247900" y="5853113"/>
          <p14:tracePt t="111261" x="2232025" y="5845175"/>
          <p14:tracePt t="111266" x="2216150" y="5845175"/>
          <p14:tracePt t="111268" x="2200275" y="5845175"/>
          <p14:tracePt t="111269" x="2192338" y="5845175"/>
          <p14:tracePt t="111271" x="2176463" y="5845175"/>
          <p14:tracePt t="111273" x="2168525" y="5845175"/>
          <p14:tracePt t="111275" x="2152650" y="5845175"/>
          <p14:tracePt t="111277" x="2144713" y="5845175"/>
          <p14:tracePt t="111282" x="2120900" y="5845175"/>
          <p14:tracePt t="111285" x="2097088" y="5845175"/>
          <p14:tracePt t="111287" x="2089150" y="5845175"/>
          <p14:tracePt t="111289" x="2073275" y="5845175"/>
          <p14:tracePt t="111291" x="2065338" y="5845175"/>
          <p14:tracePt t="111293" x="2049463" y="5845175"/>
          <p14:tracePt t="111295" x="2041525" y="5845175"/>
          <p14:tracePt t="111300" x="2017713" y="5845175"/>
          <p14:tracePt t="111301" x="2001838" y="5845175"/>
          <p14:tracePt t="111303" x="1993900" y="5845175"/>
          <p14:tracePt t="111305" x="1978025" y="5845175"/>
          <p14:tracePt t="111307" x="1970088" y="5845175"/>
          <p14:tracePt t="111309" x="1954213" y="5845175"/>
          <p14:tracePt t="111311" x="1946275" y="5845175"/>
          <p14:tracePt t="111316" x="1930400" y="5845175"/>
          <p14:tracePt t="111317" x="1912938" y="5845175"/>
          <p14:tracePt t="111319" x="1905000" y="5845175"/>
          <p14:tracePt t="111321" x="1897063" y="5845175"/>
          <p14:tracePt t="111323" x="1889125" y="5845175"/>
          <p14:tracePt t="111325" x="1881188" y="5845175"/>
          <p14:tracePt t="111333" x="1865313" y="5845175"/>
          <p14:tracePt t="111335" x="1857375" y="5845175"/>
          <p14:tracePt t="111339" x="1849438" y="5837238"/>
          <p14:tracePt t="111351" x="1841500" y="5837238"/>
          <p14:tracePt t="111446" x="1833563" y="5837238"/>
          <p14:tracePt t="111453" x="1825625" y="5837238"/>
          <p14:tracePt t="111459" x="1817688" y="5837238"/>
          <p14:tracePt t="111461" x="1817688" y="5829300"/>
          <p14:tracePt t="111466" x="1809750" y="5829300"/>
          <p14:tracePt t="111471" x="1801813" y="5829300"/>
          <p14:tracePt t="111475" x="1793875" y="5829300"/>
          <p14:tracePt t="111483" x="1785938" y="5821363"/>
          <p14:tracePt t="111489" x="1778000" y="5821363"/>
          <p14:tracePt t="111493" x="1778000" y="5813425"/>
          <p14:tracePt t="111499" x="1770063" y="5813425"/>
          <p14:tracePt t="111509" x="1770063" y="5805488"/>
          <p14:tracePt t="111511" x="1762125" y="5805488"/>
          <p14:tracePt t="111559" x="1762125" y="5797550"/>
          <p14:tracePt t="111570" x="1762125" y="5789613"/>
          <p14:tracePt t="111573" x="1762125" y="5781675"/>
          <p14:tracePt t="111577" x="1762125" y="5773738"/>
          <p14:tracePt t="111582" x="1762125" y="5765800"/>
          <p14:tracePt t="111585" x="1762125" y="5757863"/>
          <p14:tracePt t="111589" x="1754188" y="5749925"/>
          <p14:tracePt t="111591" x="1754188" y="5741988"/>
          <p14:tracePt t="111595" x="1754188" y="5734050"/>
          <p14:tracePt t="111599" x="1754188" y="5726113"/>
          <p14:tracePt t="111601" x="1754188" y="5718175"/>
          <p14:tracePt t="111603" x="1754188" y="5710238"/>
          <p14:tracePt t="111605" x="1754188" y="5702300"/>
          <p14:tracePt t="111609" x="1754188" y="5694363"/>
          <p14:tracePt t="111611" x="1754188" y="5686425"/>
          <p14:tracePt t="111616" x="1754188" y="5670550"/>
          <p14:tracePt t="111618" x="1754188" y="5662613"/>
          <p14:tracePt t="111619" x="1754188" y="5653088"/>
          <p14:tracePt t="111623" x="1754188" y="5645150"/>
          <p14:tracePt t="111625" x="1754188" y="5637213"/>
          <p14:tracePt t="111627" x="1754188" y="5629275"/>
          <p14:tracePt t="111632" x="1754188" y="5621338"/>
          <p14:tracePt t="111634" x="1754188" y="5613400"/>
          <p14:tracePt t="111637" x="1754188" y="5605463"/>
          <p14:tracePt t="111639" x="1754188" y="5597525"/>
          <p14:tracePt t="111643" x="1754188" y="5589588"/>
          <p14:tracePt t="111649" x="1754188" y="5581650"/>
          <p14:tracePt t="111651" x="1754188" y="5573713"/>
          <p14:tracePt t="111653" x="1754188" y="5565775"/>
          <p14:tracePt t="111659" x="1754188" y="5557838"/>
          <p14:tracePt t="111665" x="1754188" y="5549900"/>
          <p14:tracePt t="111667" x="1754188" y="5541963"/>
          <p14:tracePt t="111671" x="1762125" y="5541963"/>
          <p14:tracePt t="111673" x="1762125" y="5534025"/>
          <p14:tracePt t="111682" x="1762125" y="5526088"/>
          <p14:tracePt t="111793" x="1770063" y="5526088"/>
          <p14:tracePt t="111800" x="1778000" y="5541963"/>
          <p14:tracePt t="111802" x="1778000" y="5549900"/>
          <p14:tracePt t="111804" x="1785938" y="5557838"/>
          <p14:tracePt t="111805" x="1785938" y="5565775"/>
          <p14:tracePt t="111807" x="1793875" y="5573713"/>
          <p14:tracePt t="111809" x="1793875" y="5581650"/>
          <p14:tracePt t="111811" x="1801813" y="5589588"/>
          <p14:tracePt t="111815" x="1801813" y="5597525"/>
          <p14:tracePt t="111818" x="1817688" y="5605463"/>
          <p14:tracePt t="111819" x="1825625" y="5613400"/>
          <p14:tracePt t="111821" x="1825625" y="5621338"/>
          <p14:tracePt t="111823" x="1833563" y="5621338"/>
          <p14:tracePt t="111825" x="1833563" y="5629275"/>
          <p14:tracePt t="111827" x="1841500" y="5637213"/>
          <p14:tracePt t="111832" x="1849438" y="5645150"/>
          <p14:tracePt t="111836" x="1865313" y="5662613"/>
          <p14:tracePt t="111837" x="1865313" y="5670550"/>
          <p14:tracePt t="111839" x="1873250" y="5678488"/>
          <p14:tracePt t="111841" x="1881188" y="5678488"/>
          <p14:tracePt t="111843" x="1889125" y="5686425"/>
          <p14:tracePt t="111845" x="1897063" y="5694363"/>
          <p14:tracePt t="111849" x="1905000" y="5702300"/>
          <p14:tracePt t="111850" x="1912938" y="5710238"/>
          <p14:tracePt t="111851" x="1922463" y="5718175"/>
          <p14:tracePt t="111855" x="1930400" y="5718175"/>
          <p14:tracePt t="111856" x="1938338" y="5726113"/>
          <p14:tracePt t="111857" x="1954213" y="5734050"/>
          <p14:tracePt t="111859" x="1962150" y="5741988"/>
          <p14:tracePt t="111862" x="1970088" y="5749925"/>
          <p14:tracePt t="111866" x="1993900" y="5765800"/>
          <p14:tracePt t="111867" x="2009775" y="5773738"/>
          <p14:tracePt t="111872" x="2033588" y="5789613"/>
          <p14:tracePt t="111873" x="2041525" y="5797550"/>
          <p14:tracePt t="111875" x="2057400" y="5805488"/>
          <p14:tracePt t="111877" x="2065338" y="5813425"/>
          <p14:tracePt t="111883" x="2112963" y="5837238"/>
          <p14:tracePt t="111886" x="2128838" y="5845175"/>
          <p14:tracePt t="111890" x="2160588" y="5861050"/>
          <p14:tracePt t="111891" x="2176463" y="5868988"/>
          <p14:tracePt t="111893" x="2184400" y="5876925"/>
          <p14:tracePt t="111895" x="2200275" y="5884863"/>
          <p14:tracePt t="111899" x="2232025" y="5900738"/>
          <p14:tracePt t="111901" x="2247900" y="5908675"/>
          <p14:tracePt t="111903" x="2265363" y="5908675"/>
          <p14:tracePt t="111907" x="2297113" y="5924550"/>
          <p14:tracePt t="111909" x="2312988" y="5932488"/>
          <p14:tracePt t="111911" x="2328863" y="5940425"/>
          <p14:tracePt t="111916" x="2360613" y="5948363"/>
          <p14:tracePt t="111917" x="2368550" y="5956300"/>
          <p14:tracePt t="111919" x="2384425" y="5964238"/>
          <p14:tracePt t="111922" x="2400300" y="5964238"/>
          <p14:tracePt t="111923" x="2416175" y="5972175"/>
          <p14:tracePt t="111925" x="2432050" y="5980113"/>
          <p14:tracePt t="111927" x="2439988" y="5988050"/>
          <p14:tracePt t="111932" x="2471738" y="5995988"/>
          <p14:tracePt t="111934" x="2479675" y="6005513"/>
          <p14:tracePt t="111936" x="2495550" y="6005513"/>
          <p14:tracePt t="111939" x="2519363" y="6021388"/>
          <p14:tracePt t="111941" x="2535238" y="6021388"/>
          <p14:tracePt t="111943" x="2551113" y="6029325"/>
          <p14:tracePt t="111945" x="2559050" y="6029325"/>
          <p14:tracePt t="111948" x="2574925" y="6037263"/>
          <p14:tracePt t="111950" x="2582863" y="6037263"/>
          <p14:tracePt t="111954" x="2606675" y="6045200"/>
          <p14:tracePt t="111955" x="2616200" y="6045200"/>
          <p14:tracePt t="111967" x="2663825" y="6061075"/>
          <p14:tracePt t="111969" x="2671763" y="6061075"/>
          <p14:tracePt t="111971" x="2679700" y="6069013"/>
          <p14:tracePt t="111973" x="2687638" y="6069013"/>
          <p14:tracePt t="111977" x="2695575" y="6069013"/>
          <p14:tracePt t="111984" x="2711450" y="6069013"/>
          <p14:tracePt t="111986" x="2711450" y="6076950"/>
          <p14:tracePt t="111989" x="2719388" y="6076950"/>
          <p14:tracePt t="111993" x="2727325" y="6076950"/>
          <p14:tracePt t="112001" x="2735263" y="6076950"/>
          <p14:tracePt t="112137" x="2743200" y="6076950"/>
          <p14:tracePt t="112140" x="2743200" y="6084888"/>
          <p14:tracePt t="112264" x="2735263" y="6076950"/>
          <p14:tracePt t="112299" x="2743200" y="6076950"/>
          <p14:tracePt t="112327" x="2743200" y="6069013"/>
          <p14:tracePt t="112335" x="2743200" y="6061075"/>
          <p14:tracePt t="112341" x="2743200" y="6053138"/>
          <p14:tracePt t="112350" x="2743200" y="6045200"/>
          <p14:tracePt t="112355" x="2743200" y="6037263"/>
          <p14:tracePt t="112361" x="2743200" y="6029325"/>
          <p14:tracePt t="112367" x="2735263" y="6021388"/>
          <p14:tracePt t="112373" x="2735263" y="6013450"/>
          <p14:tracePt t="112377" x="2735263" y="6005513"/>
          <p14:tracePt t="112385" x="2727325" y="5995988"/>
          <p14:tracePt t="112387" x="2727325" y="5988050"/>
          <p14:tracePt t="112391" x="2727325" y="5980113"/>
          <p14:tracePt t="112395" x="2719388" y="5980113"/>
          <p14:tracePt t="112399" x="2719388" y="5972175"/>
          <p14:tracePt t="112403" x="2719388" y="5964238"/>
          <p14:tracePt t="112407" x="2711450" y="5964238"/>
          <p14:tracePt t="112409" x="2711450" y="5956300"/>
          <p14:tracePt t="112417" x="2711450" y="5948363"/>
          <p14:tracePt t="112421" x="2711450" y="5940425"/>
          <p14:tracePt t="112433" x="2703513" y="5932488"/>
          <p14:tracePt t="112435" x="2703513" y="5924550"/>
          <p14:tracePt t="112441" x="2703513" y="5916613"/>
          <p14:tracePt t="112449" x="2703513" y="5908675"/>
          <p14:tracePt t="112453" x="2703513" y="5900738"/>
          <p14:tracePt t="112459" x="2703513" y="5892800"/>
          <p14:tracePt t="112466" x="2695575" y="5884863"/>
          <p14:tracePt t="112473" x="2695575" y="5876925"/>
          <p14:tracePt t="112482" x="2695575" y="5868988"/>
          <p14:tracePt t="112487" x="2695575" y="5861050"/>
          <p14:tracePt t="112500" x="2695575" y="5853113"/>
          <p14:tracePt t="112509" x="2695575" y="5845175"/>
          <p14:tracePt t="112551" x="2695575" y="5837238"/>
          <p14:tracePt t="112580" x="2695575" y="5829300"/>
          <p14:tracePt t="112607" x="2687638" y="5829300"/>
          <p14:tracePt t="112676" x="2687638" y="5837238"/>
          <p14:tracePt t="112682" x="2687638" y="5845175"/>
          <p14:tracePt t="112685" x="2679700" y="5853113"/>
          <p14:tracePt t="112687" x="2671763" y="5861050"/>
          <p14:tracePt t="112689" x="2671763" y="5868988"/>
          <p14:tracePt t="112691" x="2671763" y="5876925"/>
          <p14:tracePt t="112693" x="2663825" y="5876925"/>
          <p14:tracePt t="112695" x="2663825" y="5884863"/>
          <p14:tracePt t="112698" x="2663825" y="5892800"/>
          <p14:tracePt t="112701" x="2655888" y="5900738"/>
          <p14:tracePt t="112705" x="2647950" y="5908675"/>
          <p14:tracePt t="112707" x="2647950" y="5916613"/>
          <p14:tracePt t="112711" x="2647950" y="5924550"/>
          <p14:tracePt t="112715" x="2640013" y="5932488"/>
          <p14:tracePt t="112719" x="2632075" y="5948363"/>
          <p14:tracePt t="112721" x="2632075" y="5956300"/>
          <p14:tracePt t="112723" x="2632075" y="5964238"/>
          <p14:tracePt t="112725" x="2624138" y="5964238"/>
          <p14:tracePt t="112727" x="2624138" y="5972175"/>
          <p14:tracePt t="112735" x="2616200" y="5988050"/>
          <p14:tracePt t="112737" x="2606675" y="6005513"/>
          <p14:tracePt t="112741" x="2606675" y="6013450"/>
          <p14:tracePt t="112745" x="2598738" y="6021388"/>
          <p14:tracePt t="112749" x="2598738" y="6029325"/>
          <p14:tracePt t="112753" x="2598738" y="6037263"/>
          <p14:tracePt t="112754" x="2590800" y="6037263"/>
          <p14:tracePt t="112755" x="2590800" y="6045200"/>
          <p14:tracePt t="112759" x="2590800" y="6053138"/>
          <p14:tracePt t="112761" x="2582863" y="6053138"/>
          <p14:tracePt t="112765" x="2582863" y="6061075"/>
          <p14:tracePt t="112767" x="2582863" y="6069013"/>
          <p14:tracePt t="112771" x="2582863" y="6076950"/>
          <p14:tracePt t="112775" x="2574925" y="6084888"/>
          <p14:tracePt t="112783" x="2574925" y="6092825"/>
          <p14:tracePt t="112785" x="2574925" y="6100763"/>
          <p14:tracePt t="112789" x="2574925" y="6108700"/>
          <p14:tracePt t="112791" x="2566988" y="6108700"/>
          <p14:tracePt t="112793" x="2566988" y="6116638"/>
          <p14:tracePt t="112795" x="2566988" y="6124575"/>
          <p14:tracePt t="112800" x="2566988" y="6132513"/>
          <p14:tracePt t="112803" x="2566988" y="6140450"/>
          <p14:tracePt t="112811" x="2566988" y="6148388"/>
          <p14:tracePt t="112816" x="2559050" y="6148388"/>
          <p14:tracePt t="112817" x="2559050" y="6156325"/>
          <p14:tracePt t="112825" x="2559050" y="6164263"/>
          <p14:tracePt t="112833" x="2559050" y="6172200"/>
          <p14:tracePt t="112850" x="2559050" y="6180138"/>
          <p14:tracePt t="112977" x="2559050" y="6188075"/>
          <p14:tracePt t="112985" x="2559050" y="6196013"/>
          <p14:tracePt t="112995" x="2559050" y="6203950"/>
          <p14:tracePt t="113001" x="2551113" y="6203950"/>
          <p14:tracePt t="113003" x="2551113" y="6211888"/>
          <p14:tracePt t="113011" x="2551113" y="6219825"/>
          <p14:tracePt t="113017" x="2543175" y="6219825"/>
          <p14:tracePt t="113019" x="2543175" y="6227763"/>
          <p14:tracePt t="113027" x="2535238" y="6235700"/>
          <p14:tracePt t="113039" x="2527300" y="6235700"/>
          <p14:tracePt t="113043" x="2527300" y="6243638"/>
          <p14:tracePt t="113109" x="2519363" y="6243638"/>
          <p14:tracePt t="113141" x="2511425" y="6243638"/>
          <p14:tracePt t="113151" x="2511425" y="6251575"/>
          <p14:tracePt t="113155" x="2503488" y="6251575"/>
          <p14:tracePt t="113163" x="2495550" y="6251575"/>
          <p14:tracePt t="113169" x="2487613" y="6251575"/>
          <p14:tracePt t="113175" x="2479675" y="6251575"/>
          <p14:tracePt t="113182" x="2471738" y="6251575"/>
          <p14:tracePt t="113184" x="2463800" y="6251575"/>
          <p14:tracePt t="113187" x="2455863" y="6251575"/>
          <p14:tracePt t="113191" x="2447925" y="6251575"/>
          <p14:tracePt t="113195" x="2439988" y="6251575"/>
          <p14:tracePt t="113200" x="2432050" y="6251575"/>
          <p14:tracePt t="113203" x="2424113" y="6251575"/>
          <p14:tracePt t="113207" x="2416175" y="6251575"/>
          <p14:tracePt t="113216" x="2408238" y="6251575"/>
          <p14:tracePt t="113219" x="2400300" y="6251575"/>
          <p14:tracePt t="113233" x="2392363" y="6251575"/>
          <p14:tracePt t="113301" x="2384425" y="6251575"/>
          <p14:tracePt t="113309" x="2376488" y="6251575"/>
          <p14:tracePt t="113314" x="2376488" y="6259513"/>
          <p14:tracePt t="113316" x="2368550" y="6259513"/>
          <p14:tracePt t="113319" x="2360613" y="6259513"/>
          <p14:tracePt t="113321" x="2352675" y="6259513"/>
          <p14:tracePt t="113325" x="2344738" y="6259513"/>
          <p14:tracePt t="113334" x="2328863" y="6259513"/>
          <p14:tracePt t="113335" x="2320925" y="6259513"/>
          <p14:tracePt t="113337" x="2312988" y="6259513"/>
          <p14:tracePt t="113341" x="2305050" y="6259513"/>
          <p14:tracePt t="113345" x="2297113" y="6259513"/>
          <p14:tracePt t="113351" x="2289175" y="6267450"/>
          <p14:tracePt t="113355" x="2281238" y="6267450"/>
          <p14:tracePt t="113361" x="2273300" y="6267450"/>
          <p14:tracePt t="113369" x="2265363" y="6267450"/>
          <p14:tracePt t="113375" x="2255838" y="6267450"/>
          <p14:tracePt t="113383" x="2247900" y="6267450"/>
          <p14:tracePt t="113388" x="2247900" y="6275388"/>
          <p14:tracePt t="113391" x="2239963" y="6275388"/>
          <p14:tracePt t="113395" x="2232025" y="6275388"/>
          <p14:tracePt t="113401" x="2224088" y="6275388"/>
          <p14:tracePt t="113405" x="2216150" y="6275388"/>
          <p14:tracePt t="113411" x="2208213" y="6275388"/>
          <p14:tracePt t="113416" x="2200275" y="6275388"/>
          <p14:tracePt t="113418" x="2200275" y="6283325"/>
          <p14:tracePt t="113419" x="2192338" y="6283325"/>
          <p14:tracePt t="113423" x="2184400" y="6283325"/>
          <p14:tracePt t="113427" x="2176463" y="6283325"/>
          <p14:tracePt t="113434" x="2168525" y="6291263"/>
          <p14:tracePt t="113435" x="2160588" y="6291263"/>
          <p14:tracePt t="113437" x="2152650" y="6291263"/>
          <p14:tracePt t="113441" x="2144713" y="6291263"/>
          <p14:tracePt t="113445" x="2136775" y="6291263"/>
          <p14:tracePt t="113449" x="2128838" y="6291263"/>
          <p14:tracePt t="113451" x="2120900" y="6299200"/>
          <p14:tracePt t="113453" x="2112963" y="6299200"/>
          <p14:tracePt t="113457" x="2105025" y="6299200"/>
          <p14:tracePt t="113459" x="2097088" y="6299200"/>
          <p14:tracePt t="113467" x="2073275" y="6307138"/>
          <p14:tracePt t="113471" x="2065338" y="6307138"/>
          <p14:tracePt t="113473" x="2057400" y="6307138"/>
          <p14:tracePt t="113475" x="2049463" y="6307138"/>
          <p14:tracePt t="113477" x="2041525" y="6307138"/>
          <p14:tracePt t="113483" x="2033588" y="6307138"/>
          <p14:tracePt t="113485" x="2025650" y="6315075"/>
          <p14:tracePt t="113487" x="2017713" y="6315075"/>
          <p14:tracePt t="113489" x="2009775" y="6315075"/>
          <p14:tracePt t="113491" x="2001838" y="6315075"/>
          <p14:tracePt t="113495" x="1993900" y="6315075"/>
          <p14:tracePt t="113500" x="1985963" y="6315075"/>
          <p14:tracePt t="113503" x="1978025" y="6315075"/>
          <p14:tracePt t="113505" x="1978025" y="6323013"/>
          <p14:tracePt t="113507" x="1970088" y="6323013"/>
          <p14:tracePt t="113515" x="1962150" y="6323013"/>
          <p14:tracePt t="113517" x="1954213" y="6323013"/>
          <p14:tracePt t="113523" x="1946275" y="6323013"/>
          <p14:tracePt t="113527" x="1938338" y="6323013"/>
          <p14:tracePt t="113533" x="1930400" y="6330950"/>
          <p14:tracePt t="113537" x="1922463" y="6330950"/>
          <p14:tracePt t="113543" x="1912938" y="6330950"/>
          <p14:tracePt t="113549" x="1905000" y="6330950"/>
          <p14:tracePt t="113553" x="1897063" y="6330950"/>
          <p14:tracePt t="113557" x="1889125" y="6338888"/>
          <p14:tracePt t="113566" x="1881188" y="6338888"/>
          <p14:tracePt t="113569" x="1873250" y="6338888"/>
          <p14:tracePt t="113577" x="1865313" y="6338888"/>
          <p14:tracePt t="113583" x="1865313" y="6348413"/>
          <p14:tracePt t="113587" x="1857375" y="6348413"/>
          <p14:tracePt t="113601" x="1849438" y="6348413"/>
          <p14:tracePt t="113885" x="1857375" y="6348413"/>
          <p14:tracePt t="113901" x="1857375" y="6338888"/>
          <p14:tracePt t="113904" x="1865313" y="6338888"/>
          <p14:tracePt t="113913" x="1873250" y="6338888"/>
          <p14:tracePt t="113919" x="1881188" y="6338888"/>
          <p14:tracePt t="113923" x="1881188" y="6330950"/>
          <p14:tracePt t="113925" x="1889125" y="6330950"/>
          <p14:tracePt t="113932" x="1897063" y="6330950"/>
          <p14:tracePt t="113934" x="1905000" y="6330950"/>
          <p14:tracePt t="113935" x="1912938" y="6330950"/>
          <p14:tracePt t="113939" x="1922463" y="6330950"/>
          <p14:tracePt t="113941" x="1930400" y="6330950"/>
          <p14:tracePt t="113951" x="1962150" y="6323013"/>
          <p14:tracePt t="113953" x="1970088" y="6323013"/>
          <p14:tracePt t="113955" x="1978025" y="6323013"/>
          <p14:tracePt t="113957" x="1985963" y="6323013"/>
          <p14:tracePt t="113959" x="1993900" y="6323013"/>
          <p14:tracePt t="113961" x="2001838" y="6323013"/>
          <p14:tracePt t="113966" x="2017713" y="6323013"/>
          <p14:tracePt t="113968" x="2025650" y="6315075"/>
          <p14:tracePt t="113969" x="2033588" y="6315075"/>
          <p14:tracePt t="113971" x="2041525" y="6315075"/>
          <p14:tracePt t="113973" x="2049463" y="6315075"/>
          <p14:tracePt t="113975" x="2057400" y="6315075"/>
          <p14:tracePt t="113977" x="2073275" y="6315075"/>
          <p14:tracePt t="113983" x="2089150" y="6315075"/>
          <p14:tracePt t="113985" x="2105025" y="6315075"/>
          <p14:tracePt t="113987" x="2112963" y="6315075"/>
          <p14:tracePt t="113989" x="2120900" y="6315075"/>
          <p14:tracePt t="113991" x="2128838" y="6315075"/>
          <p14:tracePt t="113993" x="2136775" y="6315075"/>
          <p14:tracePt t="113995" x="2144713" y="6315075"/>
          <p14:tracePt t="114000" x="2160588" y="6315075"/>
          <p14:tracePt t="114001" x="2168525" y="6315075"/>
          <p14:tracePt t="114003" x="2176463" y="6315075"/>
          <p14:tracePt t="114005" x="2192338" y="6315075"/>
          <p14:tracePt t="114007" x="2200275" y="6315075"/>
          <p14:tracePt t="114009" x="2208213" y="6315075"/>
          <p14:tracePt t="114011" x="2216150" y="6315075"/>
          <p14:tracePt t="114016" x="2239963" y="6315075"/>
          <p14:tracePt t="114018" x="2247900" y="6315075"/>
          <p14:tracePt t="114019" x="2255838" y="6323013"/>
          <p14:tracePt t="114021" x="2265363" y="6323013"/>
          <p14:tracePt t="114023" x="2281238" y="6323013"/>
          <p14:tracePt t="114025" x="2289175" y="6323013"/>
          <p14:tracePt t="114027" x="2297113" y="6323013"/>
          <p14:tracePt t="114034" x="2328863" y="6323013"/>
          <p14:tracePt t="114035" x="2336800" y="6323013"/>
          <p14:tracePt t="114037" x="2352675" y="6323013"/>
          <p14:tracePt t="114039" x="2360613" y="6323013"/>
          <p14:tracePt t="114041" x="2368550" y="6323013"/>
          <p14:tracePt t="114043" x="2384425" y="6323013"/>
          <p14:tracePt t="114045" x="2392363" y="6323013"/>
          <p14:tracePt t="114048" x="2400300" y="6323013"/>
          <p14:tracePt t="114051" x="2424113" y="6323013"/>
          <p14:tracePt t="114053" x="2432050" y="6323013"/>
          <p14:tracePt t="114055" x="2439988" y="6323013"/>
          <p14:tracePt t="114057" x="2455863" y="6323013"/>
          <p14:tracePt t="114059" x="2463800" y="6323013"/>
          <p14:tracePt t="114061" x="2479675" y="6323013"/>
          <p14:tracePt t="114063" x="2487613" y="6323013"/>
          <p14:tracePt t="114065" x="2495550" y="6323013"/>
          <p14:tracePt t="114067" x="2511425" y="6323013"/>
          <p14:tracePt t="114069" x="2519363" y="6323013"/>
          <p14:tracePt t="114071" x="2527300" y="6323013"/>
          <p14:tracePt t="114073" x="2543175" y="6323013"/>
          <p14:tracePt t="114075" x="2551113" y="6323013"/>
          <p14:tracePt t="114077" x="2566988" y="6323013"/>
          <p14:tracePt t="114080" x="2574925" y="6323013"/>
          <p14:tracePt t="114081" x="2582863" y="6315075"/>
          <p14:tracePt t="114083" x="2598738" y="6315075"/>
          <p14:tracePt t="114085" x="2606675" y="6315075"/>
          <p14:tracePt t="114087" x="2616200" y="6315075"/>
          <p14:tracePt t="114089" x="2624138" y="6315075"/>
          <p14:tracePt t="114091" x="2640013" y="6315075"/>
          <p14:tracePt t="114093" x="2647950" y="6315075"/>
          <p14:tracePt t="114095" x="2655888" y="6307138"/>
          <p14:tracePt t="114098" x="2663825" y="6307138"/>
          <p14:tracePt t="114099" x="2671763" y="6307138"/>
          <p14:tracePt t="114101" x="2679700" y="6307138"/>
          <p14:tracePt t="114103" x="2687638" y="6307138"/>
          <p14:tracePt t="114105" x="2695575" y="6299200"/>
          <p14:tracePt t="114107" x="2703513" y="6299200"/>
          <p14:tracePt t="114109" x="2711450" y="6299200"/>
          <p14:tracePt t="114111" x="2719388" y="6299200"/>
          <p14:tracePt t="114115" x="2727325" y="6291263"/>
          <p14:tracePt t="114117" x="2735263" y="6291263"/>
          <p14:tracePt t="114121" x="2743200" y="6291263"/>
          <p14:tracePt t="114127" x="2751138" y="6283325"/>
          <p14:tracePt t="114133" x="2759075" y="6283325"/>
          <p14:tracePt t="114143" x="2759075" y="6275388"/>
          <p14:tracePt t="114764" x="2767013" y="6275388"/>
          <p14:tracePt t="114773" x="2774950" y="6275388"/>
          <p14:tracePt t="114780" x="2782888" y="6275388"/>
          <p14:tracePt t="114782" x="2790825" y="6275388"/>
          <p14:tracePt t="114785" x="2798763" y="6275388"/>
          <p14:tracePt t="114787" x="2806700" y="6275388"/>
          <p14:tracePt t="114789" x="2806700" y="6267450"/>
          <p14:tracePt t="114791" x="2814638" y="6267450"/>
          <p14:tracePt t="114793" x="2822575" y="6267450"/>
          <p14:tracePt t="114800" x="2838450" y="6267450"/>
          <p14:tracePt t="114802" x="2846388" y="6267450"/>
          <p14:tracePt t="114803" x="2854325" y="6267450"/>
          <p14:tracePt t="114805" x="2862263" y="6259513"/>
          <p14:tracePt t="114809" x="2870200" y="6259513"/>
          <p14:tracePt t="114811" x="2878138" y="6259513"/>
          <p14:tracePt t="114817" x="2894013" y="6259513"/>
          <p14:tracePt t="114818" x="2901950" y="6259513"/>
          <p14:tracePt t="114819" x="2909888" y="6259513"/>
          <p14:tracePt t="114821" x="2917825" y="6251575"/>
          <p14:tracePt t="114823" x="2925763" y="6251575"/>
          <p14:tracePt t="114825" x="2933700" y="6251575"/>
          <p14:tracePt t="114827" x="2941638" y="6251575"/>
          <p14:tracePt t="114832" x="2957513" y="6251575"/>
          <p14:tracePt t="114835" x="2967038" y="6251575"/>
          <p14:tracePt t="114837" x="2974975" y="6243638"/>
          <p14:tracePt t="114839" x="2982913" y="6243638"/>
          <p14:tracePt t="114841" x="2990850" y="6243638"/>
          <p14:tracePt t="114845" x="2998788" y="6243638"/>
          <p14:tracePt t="114852" x="3022600" y="6243638"/>
          <p14:tracePt t="114855" x="3030538" y="6243638"/>
          <p14:tracePt t="114857" x="3038475" y="6243638"/>
          <p14:tracePt t="114859" x="3046413" y="6243638"/>
          <p14:tracePt t="114867" x="3062288" y="6243638"/>
          <p14:tracePt t="114868" x="3070225" y="6243638"/>
          <p14:tracePt t="114871" x="3078163" y="6243638"/>
          <p14:tracePt t="114873" x="3086100" y="6243638"/>
          <p14:tracePt t="114875" x="3094038" y="6243638"/>
          <p14:tracePt t="114883" x="3117850" y="6243638"/>
          <p14:tracePt t="114887" x="3125788" y="6243638"/>
          <p14:tracePt t="114889" x="3133725" y="6243638"/>
          <p14:tracePt t="114893" x="3141663" y="6243638"/>
          <p14:tracePt t="114899" x="3149600" y="6243638"/>
          <p14:tracePt t="114901" x="3157538" y="6243638"/>
          <p14:tracePt t="114905" x="3165475" y="6243638"/>
          <p14:tracePt t="114911" x="3173413" y="6243638"/>
          <p14:tracePt t="115097" x="3181350" y="6243638"/>
          <p14:tracePt t="115109" x="3189288" y="6243638"/>
          <p14:tracePt t="115113" x="3197225" y="6243638"/>
          <p14:tracePt t="115117" x="3205163" y="6251575"/>
          <p14:tracePt t="115121" x="3213100" y="6251575"/>
          <p14:tracePt t="115123" x="3221038" y="6251575"/>
          <p14:tracePt t="115125" x="3228975" y="6251575"/>
          <p14:tracePt t="115127" x="3236913" y="6251575"/>
          <p14:tracePt t="115133" x="3252788" y="6251575"/>
          <p14:tracePt t="115135" x="3260725" y="6251575"/>
          <p14:tracePt t="115137" x="3268663" y="6251575"/>
          <p14:tracePt t="115139" x="3284538" y="6251575"/>
          <p14:tracePt t="115141" x="3292475" y="6251575"/>
          <p14:tracePt t="115143" x="3300413" y="6251575"/>
          <p14:tracePt t="115145" x="3308350" y="6251575"/>
          <p14:tracePt t="115150" x="3333750" y="6251575"/>
          <p14:tracePt t="115152" x="3341688" y="6251575"/>
          <p14:tracePt t="115153" x="3349625" y="6251575"/>
          <p14:tracePt t="115155" x="3365500" y="6259513"/>
          <p14:tracePt t="115157" x="3373438" y="6259513"/>
          <p14:tracePt t="115159" x="3389313" y="6259513"/>
          <p14:tracePt t="115161" x="3397250" y="6259513"/>
          <p14:tracePt t="115168" x="3436938" y="6259513"/>
          <p14:tracePt t="115169" x="3452813" y="6259513"/>
          <p14:tracePt t="115171" x="3460750" y="6259513"/>
          <p14:tracePt t="115173" x="3476625" y="6259513"/>
          <p14:tracePt t="115175" x="3484563" y="6259513"/>
          <p14:tracePt t="115177" x="3500438" y="6259513"/>
          <p14:tracePt t="115184" x="3532188" y="6259513"/>
          <p14:tracePt t="115185" x="3548063" y="6251575"/>
          <p14:tracePt t="115187" x="3556000" y="6251575"/>
          <p14:tracePt t="115189" x="3571875" y="6251575"/>
          <p14:tracePt t="115191" x="3579813" y="6251575"/>
          <p14:tracePt t="115193" x="3587750" y="6251575"/>
          <p14:tracePt t="115195" x="3603625" y="6251575"/>
          <p14:tracePt t="115200" x="3619500" y="6243638"/>
          <p14:tracePt t="115202" x="3627438" y="6243638"/>
          <p14:tracePt t="115203" x="3635375" y="6243638"/>
          <p14:tracePt t="115205" x="3651250" y="6235700"/>
          <p14:tracePt t="115207" x="3660775" y="6235700"/>
          <p14:tracePt t="115209" x="3668713" y="6235700"/>
          <p14:tracePt t="115211" x="3684588" y="6235700"/>
          <p14:tracePt t="115218" x="3716338" y="6227763"/>
          <p14:tracePt t="115219" x="3724275" y="6227763"/>
          <p14:tracePt t="115221" x="3740150" y="6227763"/>
          <p14:tracePt t="115223" x="3748088" y="6227763"/>
          <p14:tracePt t="115225" x="3763963" y="6227763"/>
          <p14:tracePt t="115227" x="3771900" y="6219825"/>
          <p14:tracePt t="115232" x="3795713" y="6219825"/>
          <p14:tracePt t="115235" x="3819525" y="6219825"/>
          <p14:tracePt t="115237" x="3835400" y="6211888"/>
          <p14:tracePt t="115239" x="3843338" y="6211888"/>
          <p14:tracePt t="115241" x="3859213" y="6211888"/>
          <p14:tracePt t="115243" x="3867150" y="6211888"/>
          <p14:tracePt t="115245" x="3883025" y="6203950"/>
          <p14:tracePt t="115252" x="3914775" y="6203950"/>
          <p14:tracePt t="115253" x="3922713" y="6203950"/>
          <p14:tracePt t="115255" x="3930650" y="6203950"/>
          <p14:tracePt t="115257" x="3946525" y="6203950"/>
          <p14:tracePt t="115259" x="3954463" y="6203950"/>
          <p14:tracePt t="115261" x="3962400" y="6196013"/>
          <p14:tracePt t="115267" x="3986213" y="6196013"/>
          <p14:tracePt t="115269" x="3994150" y="6196013"/>
          <p14:tracePt t="115271" x="4002088" y="6196013"/>
          <p14:tracePt t="115273" x="4011613" y="6196013"/>
          <p14:tracePt t="115275" x="4019550" y="6196013"/>
          <p14:tracePt t="115277" x="4027488" y="6196013"/>
          <p14:tracePt t="115283" x="4043363" y="6188075"/>
          <p14:tracePt t="115284" x="4051300" y="6188075"/>
          <p14:tracePt t="115286" x="4059238" y="6188075"/>
          <p14:tracePt t="115287" x="4067175" y="6188075"/>
          <p14:tracePt t="115291" x="4075113" y="6188075"/>
          <p14:tracePt t="115293" x="4083050" y="6188075"/>
          <p14:tracePt t="115295" x="4090988" y="6188075"/>
          <p14:tracePt t="115299" x="4098925" y="6188075"/>
          <p14:tracePt t="115301" x="4106863" y="6188075"/>
          <p14:tracePt t="115303" x="4114800" y="6188075"/>
          <p14:tracePt t="115307" x="4122738" y="6188075"/>
          <p14:tracePt t="115311" x="4130675" y="6188075"/>
          <p14:tracePt t="115316" x="4138613" y="6180138"/>
          <p14:tracePt t="115319" x="4138613" y="6188075"/>
          <p14:tracePt t="115323" x="4146550" y="6188075"/>
          <p14:tracePt t="115341" x="4154488" y="6188075"/>
          <p14:tracePt t="115514" x="4162425" y="6188075"/>
          <p14:tracePt t="115519" x="4170363" y="6188075"/>
          <p14:tracePt t="115523" x="4178300" y="6188075"/>
          <p14:tracePt t="115527" x="4186238" y="6188075"/>
          <p14:tracePt t="115533" x="4194175" y="6188075"/>
          <p14:tracePt t="115534" x="4202113" y="6188075"/>
          <p14:tracePt t="115535" x="4210050" y="6188075"/>
          <p14:tracePt t="115539" x="4217988" y="6188075"/>
          <p14:tracePt t="115541" x="4225925" y="6188075"/>
          <p14:tracePt t="115543" x="4233863" y="6188075"/>
          <p14:tracePt t="115545" x="4241800" y="6196013"/>
          <p14:tracePt t="115548" x="4249738" y="6196013"/>
          <p14:tracePt t="115551" x="4265613" y="6196013"/>
          <p14:tracePt t="115553" x="4273550" y="6196013"/>
          <p14:tracePt t="115555" x="4281488" y="6196013"/>
          <p14:tracePt t="115557" x="4289425" y="6196013"/>
          <p14:tracePt t="115559" x="4297363" y="6196013"/>
          <p14:tracePt t="115561" x="4305300" y="6196013"/>
          <p14:tracePt t="115567" x="4337050" y="6196013"/>
          <p14:tracePt t="115569" x="4344988" y="6196013"/>
          <p14:tracePt t="115571" x="4362450" y="6196013"/>
          <p14:tracePt t="115573" x="4370388" y="6196013"/>
          <p14:tracePt t="115575" x="4378325" y="6196013"/>
          <p14:tracePt t="115577" x="4386263" y="6196013"/>
          <p14:tracePt t="115584" x="4418013" y="6196013"/>
          <p14:tracePt t="115585" x="4425950" y="6196013"/>
          <p14:tracePt t="115587" x="4441825" y="6203950"/>
          <p14:tracePt t="115589" x="4449763" y="6203950"/>
          <p14:tracePt t="115591" x="4457700" y="6203950"/>
          <p14:tracePt t="115593" x="4465638" y="6203950"/>
          <p14:tracePt t="115595" x="4473575" y="6203950"/>
          <p14:tracePt t="115600" x="4489450" y="6203950"/>
          <p14:tracePt t="115602" x="4505325" y="6203950"/>
          <p14:tracePt t="115603" x="4513263" y="6203950"/>
          <p14:tracePt t="115605" x="4521200" y="6203950"/>
          <p14:tracePt t="115607" x="4529138" y="6203950"/>
          <p14:tracePt t="115609" x="4537075" y="6203950"/>
          <p14:tracePt t="115611" x="4545013" y="6203950"/>
          <p14:tracePt t="115617" x="4568825" y="6203950"/>
          <p14:tracePt t="115619" x="4576763" y="6203950"/>
          <p14:tracePt t="115621" x="4584700" y="6203950"/>
          <p14:tracePt t="115623" x="4592638" y="6203950"/>
          <p14:tracePt t="115625" x="4600575" y="6203950"/>
          <p14:tracePt t="115627" x="4608513" y="6203950"/>
          <p14:tracePt t="115634" x="4632325" y="6203950"/>
          <p14:tracePt t="115635" x="4640263" y="6203950"/>
          <p14:tracePt t="115637" x="4648200" y="6203950"/>
          <p14:tracePt t="115639" x="4656138" y="6203950"/>
          <p14:tracePt t="115641" x="4664075" y="6203950"/>
          <p14:tracePt t="115643" x="4672013" y="6203950"/>
          <p14:tracePt t="115645" x="4679950" y="6203950"/>
          <p14:tracePt t="115650" x="4695825" y="6203950"/>
          <p14:tracePt t="115651" x="4705350" y="6203950"/>
          <p14:tracePt t="115655" x="4713288" y="6203950"/>
          <p14:tracePt t="115657" x="4721225" y="6203950"/>
          <p14:tracePt t="115659" x="4729163" y="6203950"/>
          <p14:tracePt t="115666" x="4737100" y="6203950"/>
          <p14:tracePt t="115668" x="4745038" y="6203950"/>
          <p14:tracePt t="115671" x="4752975" y="6203950"/>
          <p14:tracePt t="115682" x="4760913" y="6203950"/>
          <p14:tracePt t="115687" x="4768850" y="6203950"/>
          <p14:tracePt t="115825" x="4776788" y="6203950"/>
          <p14:tracePt t="115832" x="4784725" y="6203950"/>
          <p14:tracePt t="115836" x="4792663" y="6203950"/>
          <p14:tracePt t="115841" x="4800600" y="6203950"/>
          <p14:tracePt t="115843" x="4808538" y="6203950"/>
          <p14:tracePt t="115846" x="4816475" y="6211888"/>
          <p14:tracePt t="115849" x="4824413" y="6211888"/>
          <p14:tracePt t="115851" x="4832350" y="6211888"/>
          <p14:tracePt t="115853" x="4840288" y="6211888"/>
          <p14:tracePt t="115855" x="4848225" y="6211888"/>
          <p14:tracePt t="115857" x="4856163" y="6211888"/>
          <p14:tracePt t="115859" x="4864100" y="6219825"/>
          <p14:tracePt t="115861" x="4872038" y="6219825"/>
          <p14:tracePt t="115867" x="4895850" y="6219825"/>
          <p14:tracePt t="115869" x="4903788" y="6219825"/>
          <p14:tracePt t="115871" x="4911725" y="6227763"/>
          <p14:tracePt t="115873" x="4919663" y="6227763"/>
          <p14:tracePt t="115875" x="4927600" y="6227763"/>
          <p14:tracePt t="115877" x="4935538" y="6227763"/>
          <p14:tracePt t="115883" x="4951413" y="6235700"/>
          <p14:tracePt t="115884" x="4959350" y="6235700"/>
          <p14:tracePt t="115886" x="4967288" y="6235700"/>
          <p14:tracePt t="115887" x="4975225" y="6235700"/>
          <p14:tracePt t="115889" x="4983163" y="6235700"/>
          <p14:tracePt t="115891" x="4999038" y="6243638"/>
          <p14:tracePt t="115893" x="5006975" y="6243638"/>
          <p14:tracePt t="115895" x="5014913" y="6243638"/>
          <p14:tracePt t="115898" x="5022850" y="6243638"/>
          <p14:tracePt t="115902" x="5038725" y="6243638"/>
          <p14:tracePt t="115903" x="5046663" y="6243638"/>
          <p14:tracePt t="115905" x="5056188" y="6251575"/>
          <p14:tracePt t="115907" x="5064125" y="6251575"/>
          <p14:tracePt t="115909" x="5072063" y="6251575"/>
          <p14:tracePt t="115911" x="5080000" y="6251575"/>
          <p14:tracePt t="115916" x="5095875" y="6251575"/>
          <p14:tracePt t="115919" x="5111750" y="6259513"/>
          <p14:tracePt t="115921" x="5119688" y="6259513"/>
          <p14:tracePt t="115925" x="5127625" y="6259513"/>
          <p14:tracePt t="115927" x="5135563" y="6259513"/>
          <p14:tracePt t="115933" x="5143500" y="6259513"/>
          <p14:tracePt t="115935" x="5151438" y="6259513"/>
          <p14:tracePt t="115937" x="5159375" y="6259513"/>
          <p14:tracePt t="115941" x="5167313" y="6259513"/>
          <p14:tracePt t="115951" x="5175250" y="6259513"/>
          <p14:tracePt t="115953" x="5183188" y="6259513"/>
          <p14:tracePt t="115959" x="5191125" y="6259513"/>
          <p14:tracePt t="115966" x="5191125" y="6251575"/>
          <p14:tracePt t="115967" x="5199063" y="6251575"/>
          <p14:tracePt t="115973" x="5207000" y="6251575"/>
          <p14:tracePt t="115983" x="5214938" y="6251575"/>
          <p14:tracePt t="115987" x="5222875" y="6251575"/>
          <p14:tracePt t="115995" x="5230813" y="6251575"/>
          <p14:tracePt t="115999" x="5230813" y="6243638"/>
          <p14:tracePt t="116005" x="5238750" y="6243638"/>
          <p14:tracePt t="116016" x="5246688" y="6243638"/>
          <p14:tracePt t="116021" x="5254625" y="6243638"/>
          <p14:tracePt t="116032" x="5262563" y="6235700"/>
          <p14:tracePt t="116036" x="5270500" y="6235700"/>
          <p14:tracePt t="116039" x="5278438" y="6235700"/>
          <p14:tracePt t="116043" x="5286375" y="6235700"/>
          <p14:tracePt t="116049" x="5294313" y="6235700"/>
          <p14:tracePt t="116052" x="5302250" y="6235700"/>
          <p14:tracePt t="116055" x="5310188" y="6235700"/>
          <p14:tracePt t="116059" x="5318125" y="6235700"/>
          <p14:tracePt t="116065" x="5326063" y="6227763"/>
          <p14:tracePt t="116067" x="5334000" y="6227763"/>
          <p14:tracePt t="116069" x="5341938" y="6227763"/>
          <p14:tracePt t="116073" x="5349875" y="6227763"/>
          <p14:tracePt t="116075" x="5357813" y="6227763"/>
          <p14:tracePt t="116081" x="5373688" y="6219825"/>
          <p14:tracePt t="116083" x="5381625" y="6219825"/>
          <p14:tracePt t="116087" x="5389563" y="6219825"/>
          <p14:tracePt t="116088" x="5397500" y="6219825"/>
          <p14:tracePt t="116091" x="5407025" y="6219825"/>
          <p14:tracePt t="116094" x="5414963" y="6211888"/>
          <p14:tracePt t="116096" x="5422900" y="6211888"/>
          <p14:tracePt t="116098" x="5430838" y="6211888"/>
          <p14:tracePt t="116102" x="5438775" y="6211888"/>
          <p14:tracePt t="116104" x="5446713" y="6211888"/>
          <p14:tracePt t="116108" x="5454650" y="6211888"/>
          <p14:tracePt t="116110" x="5462588" y="6211888"/>
          <p14:tracePt t="116114" x="5470525" y="6211888"/>
          <p14:tracePt t="116114" x="5470525" y="6203950"/>
          <p14:tracePt t="116116" x="5478463" y="6203950"/>
          <p14:tracePt t="116118" x="5486400" y="6203950"/>
          <p14:tracePt t="116120" x="5494338" y="6203950"/>
          <p14:tracePt t="116122" x="5502275" y="6203950"/>
          <p14:tracePt t="116124" x="5510213" y="6203950"/>
          <p14:tracePt t="116129" x="5518150" y="6203950"/>
          <p14:tracePt t="116130" x="5526088" y="6203950"/>
          <p14:tracePt t="116132" x="5534025" y="6196013"/>
          <p14:tracePt t="116134" x="5541963" y="6196013"/>
          <p14:tracePt t="116136" x="5549900" y="6196013"/>
          <p14:tracePt t="116140" x="5557838" y="6196013"/>
          <p14:tracePt t="116142" x="5565775" y="6196013"/>
          <p14:tracePt t="116144" x="5573713" y="6196013"/>
          <p14:tracePt t="116148" x="5581650" y="6196013"/>
          <p14:tracePt t="116150" x="5589588" y="6196013"/>
          <p14:tracePt t="116154" x="5597525" y="6188075"/>
          <p14:tracePt t="116156" x="5605463" y="6188075"/>
          <p14:tracePt t="116158" x="5613400" y="6188075"/>
          <p14:tracePt t="116163" x="5621338" y="6188075"/>
          <p14:tracePt t="116165" x="5629275" y="6188075"/>
          <p14:tracePt t="116166" x="5637213" y="6188075"/>
          <p14:tracePt t="116170" x="5645150" y="6188075"/>
          <p14:tracePt t="116173" x="5653088" y="6188075"/>
          <p14:tracePt t="116177" x="5661025" y="6188075"/>
          <p14:tracePt t="116180" x="5668963" y="6188075"/>
          <p14:tracePt t="116182" x="5676900" y="6188075"/>
          <p14:tracePt t="116186" x="5684838" y="6188075"/>
          <p14:tracePt t="116190" x="5692775" y="6188075"/>
          <p14:tracePt t="116194" x="5700713" y="6188075"/>
          <p14:tracePt t="116202" x="5708650" y="6188075"/>
          <p14:tracePt t="116210" x="5716588" y="6188075"/>
          <p14:tracePt t="116387" x="5724525" y="6188075"/>
          <p14:tracePt t="116396" x="5732463" y="6188075"/>
          <p14:tracePt t="116400" x="5740400" y="6188075"/>
          <p14:tracePt t="116404" x="5749925" y="6188075"/>
          <p14:tracePt t="116409" x="5757863" y="6188075"/>
          <p14:tracePt t="116410" x="5765800" y="6188075"/>
          <p14:tracePt t="116413" x="5773738" y="6188075"/>
          <p14:tracePt t="116416" x="5781675" y="6188075"/>
          <p14:tracePt t="116419" x="5789613" y="6188075"/>
          <p14:tracePt t="116421" x="5797550" y="6188075"/>
          <p14:tracePt t="116423" x="5805488" y="6188075"/>
          <p14:tracePt t="116424" x="5813425" y="6188075"/>
          <p14:tracePt t="116426" x="5821363" y="6188075"/>
          <p14:tracePt t="116429" x="5829300" y="6188075"/>
          <p14:tracePt t="116431" x="5837238" y="6188075"/>
          <p14:tracePt t="116432" x="5853113" y="6188075"/>
          <p14:tracePt t="116434" x="5861050" y="6196013"/>
          <p14:tracePt t="116436" x="5868988" y="6196013"/>
          <p14:tracePt t="116439" x="5876925" y="6196013"/>
          <p14:tracePt t="116440" x="5892800" y="6196013"/>
          <p14:tracePt t="116442" x="5900738" y="6196013"/>
          <p14:tracePt t="116444" x="5908675" y="6196013"/>
          <p14:tracePt t="116447" x="5916613" y="6196013"/>
          <p14:tracePt t="116448" x="5932488" y="6203950"/>
          <p14:tracePt t="116450" x="5940425" y="6203950"/>
          <p14:tracePt t="116452" x="5956300" y="6203950"/>
          <p14:tracePt t="116454" x="5964238" y="6203950"/>
          <p14:tracePt t="116456" x="5972175" y="6203950"/>
          <p14:tracePt t="116458" x="5988050" y="6203950"/>
          <p14:tracePt t="116460" x="5995988" y="6203950"/>
          <p14:tracePt t="116463" x="6003925" y="6203950"/>
          <p14:tracePt t="116465" x="6019800" y="6211888"/>
          <p14:tracePt t="116466" x="6027738" y="6211888"/>
          <p14:tracePt t="116468" x="6043613" y="6211888"/>
          <p14:tracePt t="116470" x="6051550" y="6211888"/>
          <p14:tracePt t="116472" x="6059488" y="6211888"/>
          <p14:tracePt t="116474" x="6075363" y="6211888"/>
          <p14:tracePt t="116477" x="6083300" y="6211888"/>
          <p14:tracePt t="116479" x="6100763" y="6211888"/>
          <p14:tracePt t="116480" x="6108700" y="6211888"/>
          <p14:tracePt t="116482" x="6116638" y="6211888"/>
          <p14:tracePt t="116484" x="6132513" y="6211888"/>
          <p14:tracePt t="116486" x="6140450" y="6211888"/>
          <p14:tracePt t="116488" x="6148388" y="6211888"/>
          <p14:tracePt t="116490" x="6156325" y="6219825"/>
          <p14:tracePt t="116492" x="6172200" y="6219825"/>
          <p14:tracePt t="116494" x="6180138" y="6219825"/>
          <p14:tracePt t="116496" x="6188075" y="6219825"/>
          <p14:tracePt t="116498" x="6196013" y="6219825"/>
          <p14:tracePt t="116500" x="6203950" y="6219825"/>
          <p14:tracePt t="116502" x="6211888" y="6219825"/>
          <p14:tracePt t="116504" x="6219825" y="6219825"/>
          <p14:tracePt t="116506" x="6227763" y="6219825"/>
          <p14:tracePt t="116508" x="6235700" y="6219825"/>
          <p14:tracePt t="116510" x="6243638" y="6219825"/>
          <p14:tracePt t="116513" x="6251575" y="6219825"/>
          <p14:tracePt t="116515" x="6259513" y="6219825"/>
          <p14:tracePt t="116517" x="6267450" y="6219825"/>
          <p14:tracePt t="116521" x="6275388" y="6219825"/>
          <p14:tracePt t="116526" x="6283325" y="6219825"/>
          <p14:tracePt t="116537" x="6291263" y="6219825"/>
          <p14:tracePt t="116736" x="6283325" y="6219825"/>
          <p14:tracePt t="116749" x="6283325" y="6227763"/>
          <p14:tracePt t="116754" x="6275388" y="6227763"/>
          <p14:tracePt t="116758" x="6267450" y="6227763"/>
          <p14:tracePt t="116761" x="6259513" y="6235700"/>
          <p14:tracePt t="116767" x="6243638" y="6235700"/>
          <p14:tracePt t="116769" x="6235700" y="6235700"/>
          <p14:tracePt t="116771" x="6227763" y="6243638"/>
          <p14:tracePt t="116773" x="6219825" y="6243638"/>
          <p14:tracePt t="116775" x="6211888" y="6243638"/>
          <p14:tracePt t="116783" x="6188075" y="6251575"/>
          <p14:tracePt t="116785" x="6180138" y="6251575"/>
          <p14:tracePt t="116787" x="6172200" y="6259513"/>
          <p14:tracePt t="116789" x="6164263" y="6259513"/>
          <p14:tracePt t="116791" x="6156325" y="6259513"/>
          <p14:tracePt t="116793" x="6140450" y="6259513"/>
          <p14:tracePt t="116795" x="6132513" y="6267450"/>
          <p14:tracePt t="116800" x="6116638" y="6267450"/>
          <p14:tracePt t="116803" x="6100763" y="6275388"/>
          <p14:tracePt t="116805" x="6083300" y="6275388"/>
          <p14:tracePt t="116807" x="6075363" y="6283325"/>
          <p14:tracePt t="116809" x="6067425" y="6283325"/>
          <p14:tracePt t="116811" x="6059488" y="6283325"/>
          <p14:tracePt t="116816" x="6043613" y="6291263"/>
          <p14:tracePt t="116819" x="6019800" y="6291263"/>
          <p14:tracePt t="116821" x="6011863" y="6299200"/>
          <p14:tracePt t="116823" x="6003925" y="6299200"/>
          <p14:tracePt t="116825" x="5995988" y="6299200"/>
          <p14:tracePt t="116827" x="5988050" y="6299200"/>
          <p14:tracePt t="116832" x="5972175" y="6307138"/>
          <p14:tracePt t="116836" x="5956300" y="6307138"/>
          <p14:tracePt t="116837" x="5948363" y="6307138"/>
          <p14:tracePt t="116839" x="5940425" y="6307138"/>
          <p14:tracePt t="116841" x="5932488" y="6307138"/>
          <p14:tracePt t="116846" x="5924550" y="6307138"/>
          <p14:tracePt t="116851" x="5908675" y="6315075"/>
          <p14:tracePt t="116855" x="5900738" y="6315075"/>
          <p14:tracePt t="116859" x="5892800" y="6315075"/>
          <p14:tracePt t="116866" x="5884863" y="6315075"/>
          <p14:tracePt t="116869" x="5876925" y="6315075"/>
          <p14:tracePt t="116873" x="5868988" y="6315075"/>
          <p14:tracePt t="116880" x="5861050" y="6315075"/>
          <p14:tracePt t="116885" x="5853113" y="6315075"/>
          <p14:tracePt t="116891" x="5845175" y="6315075"/>
          <p14:tracePt t="116895" x="5837238" y="6315075"/>
          <p14:tracePt t="116897" x="5837238" y="6307138"/>
          <p14:tracePt t="116898" x="5829300" y="6307138"/>
          <p14:tracePt t="116902" x="5821363" y="6307138"/>
          <p14:tracePt t="116905" x="5813425" y="6307138"/>
          <p14:tracePt t="116909" x="5805488" y="6307138"/>
          <p14:tracePt t="116911" x="5797550" y="6307138"/>
          <p14:tracePt t="116916" x="5789613" y="6299200"/>
          <p14:tracePt t="116918" x="5781675" y="6299200"/>
          <p14:tracePt t="116919" x="5773738" y="6299200"/>
          <p14:tracePt t="116921" x="5765800" y="6299200"/>
          <p14:tracePt t="116925" x="5757863" y="6299200"/>
          <p14:tracePt t="116927" x="5749925" y="6299200"/>
          <p14:tracePt t="116934" x="5724525" y="6291263"/>
          <p14:tracePt t="116935" x="5716588" y="6291263"/>
          <p14:tracePt t="116937" x="5708650" y="6291263"/>
          <p14:tracePt t="116939" x="5692775" y="6291263"/>
          <p14:tracePt t="116941" x="5684838" y="6291263"/>
          <p14:tracePt t="116943" x="5676900" y="6291263"/>
          <p14:tracePt t="116945" x="5661025" y="6283325"/>
          <p14:tracePt t="116951" x="5637213" y="6283325"/>
          <p14:tracePt t="116952" x="5629275" y="6283325"/>
          <p14:tracePt t="116968" x="5518150" y="6259513"/>
          <p14:tracePt t="116970" x="5510213" y="6259513"/>
          <p14:tracePt t="116971" x="5494338" y="6259513"/>
          <p14:tracePt t="116973" x="5478463" y="6259513"/>
          <p14:tracePt t="116975" x="5462588" y="6259513"/>
          <p14:tracePt t="116977" x="5446713" y="6251575"/>
          <p14:tracePt t="116986" x="5373688" y="6243638"/>
          <p14:tracePt t="116989" x="5357813" y="6243638"/>
          <p14:tracePt t="116990" x="5341938" y="6243638"/>
          <p14:tracePt t="116991" x="5318125" y="6235700"/>
          <p14:tracePt t="116993" x="5302250" y="6235700"/>
          <p14:tracePt t="116995" x="5286375" y="6235700"/>
          <p14:tracePt t="116997" x="5270500" y="6235700"/>
          <p14:tracePt t="116999" x="5254625" y="6235700"/>
          <p14:tracePt t="117001" x="5238750" y="6227763"/>
          <p14:tracePt t="117003" x="5214938" y="6227763"/>
          <p14:tracePt t="117005" x="5199063" y="6227763"/>
          <p14:tracePt t="117007" x="5183188" y="6227763"/>
          <p14:tracePt t="117009" x="5167313" y="6227763"/>
          <p14:tracePt t="117011" x="5151438" y="6219825"/>
          <p14:tracePt t="117013" x="5127625" y="6219825"/>
          <p14:tracePt t="117015" x="5111750" y="6219825"/>
          <p14:tracePt t="117017" x="5095875" y="6219825"/>
          <p14:tracePt t="117019" x="5080000" y="6219825"/>
          <p14:tracePt t="117021" x="5064125" y="6211888"/>
          <p14:tracePt t="117023" x="5046663" y="6211888"/>
          <p14:tracePt t="117025" x="5030788" y="6203950"/>
          <p14:tracePt t="117027" x="5014913" y="6203950"/>
          <p14:tracePt t="117030" x="4999038" y="6203950"/>
          <p14:tracePt t="117032" x="4983163" y="6196013"/>
          <p14:tracePt t="117033" x="4967288" y="6196013"/>
          <p14:tracePt t="117035" x="4951413" y="6188075"/>
          <p14:tracePt t="117037" x="4935538" y="6188075"/>
          <p14:tracePt t="117039" x="4919663" y="6180138"/>
          <p14:tracePt t="117041" x="4903788" y="6180138"/>
          <p14:tracePt t="117043" x="4887913" y="6172200"/>
          <p14:tracePt t="117045" x="4872038" y="6172200"/>
          <p14:tracePt t="117047" x="4848225" y="6164263"/>
          <p14:tracePt t="117049" x="4832350" y="6164263"/>
          <p14:tracePt t="117051" x="4816475" y="6156325"/>
          <p14:tracePt t="117053" x="4792663" y="6156325"/>
          <p14:tracePt t="117055" x="4768850" y="6148388"/>
          <p14:tracePt t="117057" x="4745038" y="6148388"/>
          <p14:tracePt t="117059" x="4721225" y="6140450"/>
          <p14:tracePt t="117061" x="4705350" y="6140450"/>
          <p14:tracePt t="117063" x="4679950" y="6132513"/>
          <p14:tracePt t="117065" x="4656138" y="6132513"/>
          <p14:tracePt t="117067" x="4632325" y="6124575"/>
          <p14:tracePt t="117069" x="4608513" y="6124575"/>
          <p14:tracePt t="117071" x="4584700" y="6116638"/>
          <p14:tracePt t="117073" x="4560888" y="6116638"/>
          <p14:tracePt t="117075" x="4537075" y="6108700"/>
          <p14:tracePt t="117077" x="4513263" y="6108700"/>
          <p14:tracePt t="117080" x="4489450" y="6100763"/>
          <p14:tracePt t="117081" x="4465638" y="6100763"/>
          <p14:tracePt t="117083" x="4441825" y="6092825"/>
          <p14:tracePt t="117085" x="4418013" y="6092825"/>
          <p14:tracePt t="117087" x="4394200" y="6084888"/>
          <p14:tracePt t="117089" x="4370388" y="6084888"/>
          <p14:tracePt t="117091" x="4344988" y="6076950"/>
          <p14:tracePt t="117093" x="4321175" y="6076950"/>
          <p14:tracePt t="117095" x="4297363" y="6076950"/>
          <p14:tracePt t="117097" x="4273550" y="6069013"/>
          <p14:tracePt t="117099" x="4257675" y="6069013"/>
          <p14:tracePt t="117101" x="4233863" y="6069013"/>
          <p14:tracePt t="117103" x="4210050" y="6061075"/>
          <p14:tracePt t="117105" x="4186238" y="6061075"/>
          <p14:tracePt t="117107" x="4170363" y="6061075"/>
          <p14:tracePt t="117109" x="4146550" y="6053138"/>
          <p14:tracePt t="117111" x="4122738" y="6053138"/>
          <p14:tracePt t="117113" x="4098925" y="6053138"/>
          <p14:tracePt t="117115" x="4075113" y="6053138"/>
          <p14:tracePt t="117117" x="4051300" y="6053138"/>
          <p14:tracePt t="117119" x="4035425" y="6045200"/>
          <p14:tracePt t="117121" x="4011613" y="6045200"/>
          <p14:tracePt t="117123" x="3986213" y="6045200"/>
          <p14:tracePt t="117125" x="3970338" y="6037263"/>
          <p14:tracePt t="117127" x="3946525" y="6037263"/>
          <p14:tracePt t="117130" x="3922713" y="6029325"/>
          <p14:tracePt t="117131" x="3906838" y="6029325"/>
          <p14:tracePt t="117133" x="3883025" y="6029325"/>
          <p14:tracePt t="117135" x="3867150" y="6021388"/>
          <p14:tracePt t="117137" x="3843338" y="6021388"/>
          <p14:tracePt t="117139" x="3827463" y="6021388"/>
          <p14:tracePt t="117141" x="3803650" y="6013450"/>
          <p14:tracePt t="117143" x="3787775" y="6013450"/>
          <p14:tracePt t="117145" x="3763963" y="6013450"/>
          <p14:tracePt t="117147" x="3748088" y="6005513"/>
          <p14:tracePt t="117149" x="3732213" y="6005513"/>
          <p14:tracePt t="117151" x="3708400" y="6005513"/>
          <p14:tracePt t="117153" x="3692525" y="5995988"/>
          <p14:tracePt t="117155" x="3676650" y="5995988"/>
          <p14:tracePt t="117157" x="3660775" y="5995988"/>
          <p14:tracePt t="117159" x="3643313" y="5988050"/>
          <p14:tracePt t="117161" x="3627438" y="5988050"/>
          <p14:tracePt t="117164" x="3611563" y="5988050"/>
          <p14:tracePt t="117165" x="3595688" y="5980113"/>
          <p14:tracePt t="117167" x="3579813" y="5980113"/>
          <p14:tracePt t="117169" x="3571875" y="5972175"/>
          <p14:tracePt t="117171" x="3556000" y="5972175"/>
          <p14:tracePt t="117173" x="3540125" y="5972175"/>
          <p14:tracePt t="117175" x="3524250" y="5964238"/>
          <p14:tracePt t="117177" x="3516313" y="5964238"/>
          <p14:tracePt t="117183" x="3476625" y="5956300"/>
          <p14:tracePt t="117186" x="3460750" y="5956300"/>
          <p14:tracePt t="117188" x="3452813" y="5956300"/>
          <p14:tracePt t="117189" x="3436938" y="5948363"/>
          <p14:tracePt t="117191" x="3421063" y="5948363"/>
          <p14:tracePt t="117193" x="3413125" y="5948363"/>
          <p14:tracePt t="117195" x="3397250" y="5948363"/>
          <p14:tracePt t="117199" x="3381375" y="5940425"/>
          <p14:tracePt t="117201" x="3357563" y="5940425"/>
          <p14:tracePt t="117203" x="3341688" y="5940425"/>
          <p14:tracePt t="117205" x="3325813" y="5932488"/>
          <p14:tracePt t="117207" x="3308350" y="5932488"/>
          <p14:tracePt t="117209" x="3300413" y="5932488"/>
          <p14:tracePt t="117211" x="3284538" y="5932488"/>
          <p14:tracePt t="117218" x="3252788" y="5924550"/>
          <p14:tracePt t="117219" x="3221038" y="5924550"/>
          <p14:tracePt t="117221" x="3205163" y="5916613"/>
          <p14:tracePt t="117223" x="3189288" y="5916613"/>
          <p14:tracePt t="117225" x="3173413" y="5908675"/>
          <p14:tracePt t="117227" x="3157538" y="5908675"/>
          <p14:tracePt t="117234" x="3117850" y="5908675"/>
          <p14:tracePt t="117236" x="3086100" y="5900738"/>
          <p14:tracePt t="117237" x="3070225" y="5892800"/>
          <p14:tracePt t="117239" x="3046413" y="5892800"/>
          <p14:tracePt t="117241" x="3030538" y="5892800"/>
          <p14:tracePt t="117243" x="3014663" y="5884863"/>
          <p14:tracePt t="117246" x="2990850" y="5884863"/>
          <p14:tracePt t="117251" x="2933700" y="5876925"/>
          <p14:tracePt t="117254" x="2909888" y="5868988"/>
          <p14:tracePt t="117255" x="2886075" y="5868988"/>
          <p14:tracePt t="117258" x="2870200" y="5861050"/>
          <p14:tracePt t="117259" x="2846388" y="5861050"/>
          <p14:tracePt t="117261" x="2830513" y="5861050"/>
          <p14:tracePt t="117266" x="2790825" y="5853113"/>
          <p14:tracePt t="117268" x="2767013" y="5845175"/>
          <p14:tracePt t="117270" x="2751138" y="5845175"/>
          <p14:tracePt t="117271" x="2735263" y="5837238"/>
          <p14:tracePt t="117273" x="2711450" y="5837238"/>
          <p14:tracePt t="117275" x="2695575" y="5837238"/>
          <p14:tracePt t="117277" x="2671763" y="5829300"/>
          <p14:tracePt t="117284" x="2624138" y="5821363"/>
          <p14:tracePt t="117286" x="2598738" y="5821363"/>
          <p14:tracePt t="117289" x="2566988" y="5813425"/>
          <p14:tracePt t="117291" x="2551113" y="5813425"/>
          <p14:tracePt t="117293" x="2527300" y="5805488"/>
          <p14:tracePt t="117295" x="2511425" y="5805488"/>
          <p14:tracePt t="117299" x="2479675" y="5797550"/>
          <p14:tracePt t="117303" x="2447925" y="5789613"/>
          <p14:tracePt t="117305" x="2432050" y="5789613"/>
          <p14:tracePt t="117307" x="2416175" y="5781675"/>
          <p14:tracePt t="117309" x="2400300" y="5781675"/>
          <p14:tracePt t="117311" x="2384425" y="5781675"/>
          <p14:tracePt t="117316" x="2360613" y="5773738"/>
          <p14:tracePt t="117319" x="2328863" y="5765800"/>
          <p14:tracePt t="117321" x="2312988" y="5765800"/>
          <p14:tracePt t="117323" x="2305050" y="5765800"/>
          <p14:tracePt t="117325" x="2289175" y="5757863"/>
          <p14:tracePt t="117327" x="2273300" y="5757863"/>
          <p14:tracePt t="117332" x="2247900" y="5757863"/>
          <p14:tracePt t="117335" x="2232025" y="5757863"/>
          <p14:tracePt t="117337" x="2224088" y="5749925"/>
          <p14:tracePt t="117338" x="2208213" y="5749925"/>
          <p14:tracePt t="117339" x="2192338" y="5749925"/>
          <p14:tracePt t="117341" x="2176463" y="5741988"/>
          <p14:tracePt t="117343" x="2160588" y="5741988"/>
          <p14:tracePt t="117345" x="2144713" y="5741988"/>
          <p14:tracePt t="117350" x="2112963" y="5734050"/>
          <p14:tracePt t="117352" x="2105025" y="5726113"/>
          <p14:tracePt t="117353" x="2089150" y="5726113"/>
          <p14:tracePt t="117355" x="2073275" y="5718175"/>
          <p14:tracePt t="117357" x="2057400" y="5718175"/>
          <p14:tracePt t="117359" x="2041525" y="5710238"/>
          <p14:tracePt t="117361" x="2025650" y="5710238"/>
          <p14:tracePt t="117366" x="1993900" y="5702300"/>
          <p14:tracePt t="117367" x="1985963" y="5702300"/>
          <p14:tracePt t="117370" x="1970088" y="5702300"/>
          <p14:tracePt t="117372" x="1954213" y="5694363"/>
          <p14:tracePt t="117373" x="1946275" y="5694363"/>
          <p14:tracePt t="117375" x="1930400" y="5686425"/>
          <p14:tracePt t="117377" x="1912938" y="5686425"/>
          <p14:tracePt t="117382" x="1889125" y="5678488"/>
          <p14:tracePt t="117385" x="1865313" y="5670550"/>
          <p14:tracePt t="117387" x="1849438" y="5670550"/>
          <p14:tracePt t="117389" x="1841500" y="5670550"/>
          <p14:tracePt t="117391" x="1833563" y="5662613"/>
          <p14:tracePt t="117393" x="1817688" y="5662613"/>
          <p14:tracePt t="117396" x="1809750" y="5653088"/>
          <p14:tracePt t="117406" x="1754188" y="5637213"/>
          <p14:tracePt t="117407" x="1746250" y="5637213"/>
          <p14:tracePt t="117409" x="1738313" y="5629275"/>
          <p14:tracePt t="117411" x="1730375" y="5629275"/>
          <p14:tracePt t="117417" x="1714500" y="5621338"/>
          <p14:tracePt t="117420" x="1698625" y="5613400"/>
          <p14:tracePt t="117423" x="1690688" y="5605463"/>
          <p14:tracePt t="117425" x="1682750" y="5605463"/>
          <p14:tracePt t="117427" x="1674813" y="5605463"/>
          <p14:tracePt t="117432" x="1666875" y="5597525"/>
          <p14:tracePt t="117435" x="1658938" y="5589588"/>
          <p14:tracePt t="117439" x="1651000" y="5581650"/>
          <p14:tracePt t="117443" x="1643063" y="5581650"/>
          <p14:tracePt t="117445" x="1643063" y="5573713"/>
          <p14:tracePt t="117449" x="1635125" y="5573713"/>
          <p14:tracePt t="117452" x="1635125" y="5565775"/>
          <p14:tracePt t="117454" x="1627188" y="5565775"/>
          <p14:tracePt t="117457" x="1627188" y="5557838"/>
          <p14:tracePt t="117461" x="1619250" y="5557838"/>
          <p14:tracePt t="117465" x="1619250" y="5549900"/>
          <p14:tracePt t="117469" x="1611313" y="5549900"/>
          <p14:tracePt t="117471" x="1611313" y="5541963"/>
          <p14:tracePt t="117477" x="1611313" y="5534025"/>
          <p14:tracePt t="117482" x="1603375" y="5534025"/>
          <p14:tracePt t="117485" x="1603375" y="5526088"/>
          <p14:tracePt t="117491" x="1595438" y="5526088"/>
          <p14:tracePt t="117501" x="1595438" y="5518150"/>
          <p14:tracePt t="117525" x="1595438" y="5510213"/>
          <p14:tracePt t="117533" x="1587500" y="5510213"/>
          <p14:tracePt t="117539" x="1587500" y="5502275"/>
          <p14:tracePt t="117550" x="1587500" y="5494338"/>
          <p14:tracePt t="117555" x="1579563" y="5494338"/>
          <p14:tracePt t="117557" x="1579563" y="5486400"/>
          <p14:tracePt t="117566" x="1579563" y="5478463"/>
          <p14:tracePt t="117571" x="1579563" y="5470525"/>
          <p14:tracePt t="117573" x="1571625" y="5470525"/>
          <p14:tracePt t="117577" x="1571625" y="5462588"/>
          <p14:tracePt t="117584" x="1562100" y="5454650"/>
          <p14:tracePt t="117587" x="1562100" y="5446713"/>
          <p14:tracePt t="117591" x="1554163" y="5446713"/>
          <p14:tracePt t="117593" x="1554163" y="5438775"/>
          <p14:tracePt t="117601" x="1554163" y="5430838"/>
          <p14:tracePt t="117602" x="1546225" y="5430838"/>
          <p14:tracePt t="117607" x="1546225" y="5422900"/>
          <p14:tracePt t="117616" x="1538288" y="5414963"/>
          <p14:tracePt t="117625" x="1538288" y="5407025"/>
          <p14:tracePt t="117627" x="1530350" y="5407025"/>
          <p14:tracePt t="117637" x="1530350" y="5399088"/>
          <p14:tracePt t="117639" x="1522413" y="5399088"/>
          <p14:tracePt t="117653" x="1522413" y="5391150"/>
          <p14:tracePt t="117693" x="1514475" y="5391150"/>
          <p14:tracePt t="117731" x="1514475" y="5383213"/>
          <p14:tracePt t="117736" x="1506538" y="5383213"/>
          <p14:tracePt t="117745" x="1498600" y="5383213"/>
          <p14:tracePt t="117753" x="1490663" y="5383213"/>
          <p14:tracePt t="117761" x="1482725" y="5383213"/>
          <p14:tracePt t="117767" x="1474788" y="5383213"/>
          <p14:tracePt t="117773" x="1466850" y="5383213"/>
          <p14:tracePt t="117782" x="1458913" y="5383213"/>
          <p14:tracePt t="117784" x="1450975" y="5383213"/>
          <p14:tracePt t="117789" x="1443038" y="5383213"/>
          <p14:tracePt t="117795" x="1435100" y="5383213"/>
          <p14:tracePt t="117801" x="1427163" y="5383213"/>
          <p14:tracePt t="117807" x="1419225" y="5383213"/>
          <p14:tracePt t="117815" x="1411288" y="5383213"/>
          <p14:tracePt t="117823" x="1403350" y="5383213"/>
          <p14:tracePt t="118493" x="1411288" y="5375275"/>
          <p14:tracePt t="118498" x="1419225" y="5375275"/>
          <p14:tracePt t="118502" x="1427163" y="5375275"/>
          <p14:tracePt t="118504" x="1435100" y="5375275"/>
          <p14:tracePt t="118507" x="1443038" y="5375275"/>
          <p14:tracePt t="118509" x="1450975" y="5375275"/>
          <p14:tracePt t="118516" x="1466850" y="5375275"/>
          <p14:tracePt t="118518" x="1474788" y="5375275"/>
          <p14:tracePt t="118519" x="1474788" y="5383213"/>
          <p14:tracePt t="118521" x="1482725" y="5383213"/>
          <p14:tracePt t="118523" x="1490663" y="5383213"/>
          <p14:tracePt t="118525" x="1498600" y="5383213"/>
          <p14:tracePt t="118527" x="1506538" y="5383213"/>
          <p14:tracePt t="118533" x="1538288" y="5383213"/>
          <p14:tracePt t="118535" x="1546225" y="5383213"/>
          <p14:tracePt t="118537" x="1554163" y="5383213"/>
          <p14:tracePt t="118539" x="1562100" y="5383213"/>
          <p14:tracePt t="118541" x="1579563" y="5383213"/>
          <p14:tracePt t="118543" x="1587500" y="5383213"/>
          <p14:tracePt t="118545" x="1595438" y="5383213"/>
          <p14:tracePt t="118550" x="1619250" y="5383213"/>
          <p14:tracePt t="118551" x="1627188" y="5383213"/>
          <p14:tracePt t="118553" x="1635125" y="5383213"/>
          <p14:tracePt t="118555" x="1651000" y="5391150"/>
          <p14:tracePt t="118557" x="1658938" y="5391150"/>
          <p14:tracePt t="118559" x="1674813" y="5391150"/>
          <p14:tracePt t="118561" x="1682750" y="5391150"/>
          <p14:tracePt t="118566" x="1698625" y="5391150"/>
          <p14:tracePt t="118568" x="1714500" y="5391150"/>
          <p14:tracePt t="118569" x="1722438" y="5399088"/>
          <p14:tracePt t="118571" x="1730375" y="5399088"/>
          <p14:tracePt t="118573" x="1738313" y="5399088"/>
          <p14:tracePt t="118575" x="1746250" y="5399088"/>
          <p14:tracePt t="118577" x="1754188" y="5399088"/>
          <p14:tracePt t="118583" x="1778000" y="5399088"/>
          <p14:tracePt t="118584" x="1785938" y="5407025"/>
          <p14:tracePt t="118586" x="1793875" y="5407025"/>
          <p14:tracePt t="118587" x="1801813" y="5407025"/>
          <p14:tracePt t="118589" x="1809750" y="5407025"/>
          <p14:tracePt t="118591" x="1817688" y="5407025"/>
          <p14:tracePt t="118593" x="1825625" y="5407025"/>
          <p14:tracePt t="118597" x="1841500" y="5407025"/>
          <p14:tracePt t="118600" x="1849438" y="5414963"/>
          <p14:tracePt t="118602" x="1857375" y="5414963"/>
          <p14:tracePt t="118604" x="1873250" y="5414963"/>
          <p14:tracePt t="118605" x="1881188" y="5414963"/>
          <p14:tracePt t="118607" x="1889125" y="5414963"/>
          <p14:tracePt t="118609" x="1897063" y="5414963"/>
          <p14:tracePt t="118611" x="1905000" y="5414963"/>
          <p14:tracePt t="118616" x="1922463" y="5414963"/>
          <p14:tracePt t="118617" x="1930400" y="5414963"/>
          <p14:tracePt t="118619" x="1938338" y="5414963"/>
          <p14:tracePt t="118621" x="1946275" y="5414963"/>
          <p14:tracePt t="118623" x="1954213" y="5422900"/>
          <p14:tracePt t="118625" x="1962150" y="5422900"/>
          <p14:tracePt t="118632" x="1978025" y="5422900"/>
          <p14:tracePt t="118633" x="1985963" y="5422900"/>
          <p14:tracePt t="118635" x="1993900" y="5422900"/>
          <p14:tracePt t="118639" x="2001838" y="5422900"/>
          <p14:tracePt t="118641" x="2009775" y="5422900"/>
          <p14:tracePt t="118643" x="2017713" y="5422900"/>
          <p14:tracePt t="118648" x="2025650" y="5422900"/>
          <p14:tracePt t="118649" x="2033588" y="5422900"/>
          <p14:tracePt t="118651" x="2041525" y="5422900"/>
          <p14:tracePt t="118653" x="2049463" y="5422900"/>
          <p14:tracePt t="118657" x="2057400" y="5422900"/>
          <p14:tracePt t="118659" x="2065338" y="5422900"/>
          <p14:tracePt t="118661" x="2073275" y="5422900"/>
          <p14:tracePt t="118664" x="2081213" y="5422900"/>
          <p14:tracePt t="118665" x="2089150" y="5414963"/>
          <p14:tracePt t="118667" x="2097088" y="5414963"/>
          <p14:tracePt t="118671" x="2105025" y="5414963"/>
          <p14:tracePt t="118673" x="2112963" y="5414963"/>
          <p14:tracePt t="118675" x="2120900" y="5414963"/>
          <p14:tracePt t="118677" x="2128838" y="5414963"/>
          <p14:tracePt t="118682" x="2144713" y="5414963"/>
          <p14:tracePt t="118683" x="2152650" y="5414963"/>
          <p14:tracePt t="118685" x="2160588" y="5414963"/>
          <p14:tracePt t="118687" x="2168525" y="5414963"/>
          <p14:tracePt t="118689" x="2176463" y="5414963"/>
          <p14:tracePt t="118691" x="2184400" y="5414963"/>
          <p14:tracePt t="118693" x="2192338" y="5414963"/>
          <p14:tracePt t="118695" x="2200275" y="5414963"/>
          <p14:tracePt t="118698" x="2208213" y="5414963"/>
          <p14:tracePt t="118699" x="2216150" y="5414963"/>
          <p14:tracePt t="118701" x="2224088" y="5414963"/>
          <p14:tracePt t="118705" x="2232025" y="5414963"/>
          <p14:tracePt t="118707" x="2239963" y="5414963"/>
          <p14:tracePt t="118709" x="2247900" y="5414963"/>
          <p14:tracePt t="118711" x="2255838" y="5414963"/>
          <p14:tracePt t="118714" x="2265363" y="5414963"/>
          <p14:tracePt t="118715" x="2273300" y="5414963"/>
          <p14:tracePt t="118717" x="2281238" y="5414963"/>
          <p14:tracePt t="118719" x="2289175" y="5414963"/>
          <p14:tracePt t="118721" x="2297113" y="5414963"/>
          <p14:tracePt t="118723" x="2305050" y="5414963"/>
          <p14:tracePt t="118725" x="2312988" y="5414963"/>
          <p14:tracePt t="118727" x="2320925" y="5414963"/>
          <p14:tracePt t="118731" x="2336800" y="5414963"/>
          <p14:tracePt t="118733" x="2344738" y="5414963"/>
          <p14:tracePt t="118735" x="2352675" y="5414963"/>
          <p14:tracePt t="118737" x="2360613" y="5414963"/>
          <p14:tracePt t="118739" x="2368550" y="5414963"/>
          <p14:tracePt t="118741" x="2376488" y="5414963"/>
          <p14:tracePt t="118743" x="2384425" y="5414963"/>
          <p14:tracePt t="118745" x="2392363" y="5414963"/>
          <p14:tracePt t="118748" x="2400300" y="5422900"/>
          <p14:tracePt t="118749" x="2408238" y="5422900"/>
          <p14:tracePt t="118751" x="2416175" y="5422900"/>
          <p14:tracePt t="118753" x="2424113" y="5422900"/>
          <p14:tracePt t="118755" x="2432050" y="5422900"/>
          <p14:tracePt t="118757" x="2439988" y="5422900"/>
          <p14:tracePt t="118761" x="2447925" y="5422900"/>
          <p14:tracePt t="118765" x="2463800" y="5422900"/>
          <p14:tracePt t="118767" x="2471738" y="5422900"/>
          <p14:tracePt t="118769" x="2479675" y="5422900"/>
          <p14:tracePt t="118771" x="2487613" y="5422900"/>
          <p14:tracePt t="118773" x="2495550" y="5422900"/>
          <p14:tracePt t="118777" x="2503488" y="5422900"/>
          <p14:tracePt t="118781" x="2519363" y="5422900"/>
          <p14:tracePt t="118785" x="2527300" y="5422900"/>
          <p14:tracePt t="118787" x="2535238" y="5422900"/>
          <p14:tracePt t="118791" x="2543175" y="5422900"/>
          <p14:tracePt t="118793" x="2543175" y="5414963"/>
          <p14:tracePt t="118795" x="2551113" y="5414963"/>
          <p14:tracePt t="118799" x="2559050" y="5414963"/>
          <p14:tracePt t="118803" x="2566988" y="5414963"/>
          <p14:tracePt t="118809" x="2574925" y="5414963"/>
          <p14:tracePt t="118817" x="2574925" y="5407025"/>
          <p14:tracePt t="118819" x="2582863" y="5407025"/>
          <p14:tracePt t="118857" x="2582863" y="5399088"/>
          <p14:tracePt t="118871" x="2582863" y="5391150"/>
          <p14:tracePt t="118877" x="2574925" y="5391150"/>
          <p14:tracePt t="118887" x="2574925" y="5383213"/>
          <p14:tracePt t="118893" x="2582863" y="5383213"/>
          <p14:tracePt t="118899" x="2582863" y="5375275"/>
          <p14:tracePt t="118903" x="2582863" y="5367338"/>
          <p14:tracePt t="118909" x="2582863" y="5359400"/>
          <p14:tracePt t="118916" x="2582863" y="5351463"/>
          <p14:tracePt t="118921" x="2582863" y="5343525"/>
          <p14:tracePt t="118927" x="2582863" y="5335588"/>
          <p14:tracePt t="118933" x="2582863" y="5327650"/>
          <p14:tracePt t="118950" x="2574925" y="5310188"/>
          <p14:tracePt t="118953" x="2574925" y="5302250"/>
          <p14:tracePt t="118957" x="2574925" y="5294313"/>
          <p14:tracePt t="118959" x="2566988" y="5294313"/>
          <p14:tracePt t="118965" x="2566988" y="5286375"/>
          <p14:tracePt t="118968" x="2566988" y="5278438"/>
          <p14:tracePt t="118969" x="2559050" y="5278438"/>
          <p14:tracePt t="118973" x="2559050" y="5270500"/>
          <p14:tracePt t="118975" x="2551113" y="5270500"/>
          <p14:tracePt t="118977" x="2551113" y="5262563"/>
          <p14:tracePt t="118984" x="2551113" y="5254625"/>
          <p14:tracePt t="118986" x="2543175" y="5254625"/>
          <p14:tracePt t="118987" x="2543175" y="5246688"/>
          <p14:tracePt t="118993" x="2543175" y="5238750"/>
          <p14:tracePt t="118995" x="2535238" y="5238750"/>
          <p14:tracePt t="119001" x="2535238" y="5230813"/>
          <p14:tracePt t="119005" x="2527300" y="5222875"/>
          <p14:tracePt t="119009" x="2527300" y="5214938"/>
          <p14:tracePt t="119014" x="2519363" y="5207000"/>
          <p14:tracePt t="119019" x="2519363" y="5199063"/>
          <p14:tracePt t="119023" x="2511425" y="5199063"/>
          <p14:tracePt t="119025" x="2511425" y="5191125"/>
          <p14:tracePt t="119031" x="2503488" y="5183188"/>
          <p14:tracePt t="119035" x="2503488" y="5175250"/>
          <p14:tracePt t="119041" x="2503488" y="5167313"/>
          <p14:tracePt t="119043" x="2495550" y="5167313"/>
          <p14:tracePt t="119047" x="2495550" y="5159375"/>
          <p14:tracePt t="119053" x="2495550" y="5151438"/>
          <p14:tracePt t="119055" x="2487613" y="5151438"/>
          <p14:tracePt t="119059" x="2487613" y="5143500"/>
          <p14:tracePt t="119065" x="2487613" y="5135563"/>
          <p14:tracePt t="119067" x="2479675" y="5135563"/>
          <p14:tracePt t="119071" x="2479675" y="5127625"/>
          <p14:tracePt t="119077" x="2471738" y="5119688"/>
          <p14:tracePt t="119085" x="2471738" y="5111750"/>
          <p14:tracePt t="119089" x="2463800" y="5111750"/>
          <p14:tracePt t="119091" x="2463800" y="5103813"/>
          <p14:tracePt t="119101" x="2455863" y="5095875"/>
          <p14:tracePt t="119107" x="2455863" y="5087938"/>
          <p14:tracePt t="119111" x="2447925" y="5087938"/>
          <p14:tracePt t="119117" x="2447925" y="5080000"/>
          <p14:tracePt t="119119" x="2439988" y="5080000"/>
          <p14:tracePt t="119125" x="2432050" y="5080000"/>
          <p14:tracePt t="119127" x="2432050" y="5072063"/>
          <p14:tracePt t="119133" x="2424113" y="5072063"/>
          <p14:tracePt t="119137" x="2416175" y="5064125"/>
          <p14:tracePt t="119143" x="2408238" y="5064125"/>
          <p14:tracePt t="119151" x="2400300" y="5056188"/>
          <p14:tracePt t="119153" x="2392363" y="5056188"/>
          <p14:tracePt t="119157" x="2384425" y="5048250"/>
          <p14:tracePt t="119161" x="2376488" y="5048250"/>
          <p14:tracePt t="119166" x="2368550" y="5040313"/>
          <p14:tracePt t="119169" x="2360613" y="5040313"/>
          <p14:tracePt t="119171" x="2352675" y="5040313"/>
          <p14:tracePt t="119175" x="2344738" y="5032375"/>
          <p14:tracePt t="119182" x="2336800" y="5032375"/>
          <p14:tracePt t="119185" x="2328863" y="5024438"/>
          <p14:tracePt t="119187" x="2320925" y="5024438"/>
          <p14:tracePt t="119191" x="2312988" y="5024438"/>
          <p14:tracePt t="119195" x="2305050" y="5024438"/>
          <p14:tracePt t="119200" x="2297113" y="5016500"/>
          <p14:tracePt t="119203" x="2289175" y="5016500"/>
          <p14:tracePt t="119207" x="2281238" y="5016500"/>
          <p14:tracePt t="119211" x="2273300" y="5016500"/>
          <p14:tracePt t="119216" x="2265363" y="5008563"/>
          <p14:tracePt t="119219" x="2255838" y="5008563"/>
          <p14:tracePt t="119223" x="2247900" y="5008563"/>
          <p14:tracePt t="119227" x="2239963" y="5008563"/>
          <p14:tracePt t="119234" x="2232025" y="5008563"/>
          <p14:tracePt t="119237" x="2224088" y="5008563"/>
          <p14:tracePt t="119241" x="2216150" y="5008563"/>
          <p14:tracePt t="119243" x="2216150" y="5000625"/>
          <p14:tracePt t="119245" x="2208213" y="5000625"/>
          <p14:tracePt t="119250" x="2200275" y="5000625"/>
          <p14:tracePt t="119253" x="2192338" y="5000625"/>
          <p14:tracePt t="119257" x="2184400" y="5000625"/>
          <p14:tracePt t="119261" x="2176463" y="5000625"/>
          <p14:tracePt t="119266" x="2168525" y="5000625"/>
          <p14:tracePt t="119269" x="2160588" y="5000625"/>
          <p14:tracePt t="119271" x="2160588" y="4992688"/>
          <p14:tracePt t="119273" x="2152650" y="4992688"/>
          <p14:tracePt t="119283" x="2136775" y="4992688"/>
          <p14:tracePt t="119289" x="2128838" y="4992688"/>
          <p14:tracePt t="119295" x="2120900" y="4992688"/>
          <p14:tracePt t="119303" x="2112963" y="4992688"/>
          <p14:tracePt t="119305" x="2112963" y="4984750"/>
          <p14:tracePt t="119309" x="2105025" y="4984750"/>
          <p14:tracePt t="119316" x="2097088" y="4984750"/>
          <p14:tracePt t="119321" x="2089150" y="4984750"/>
          <p14:tracePt t="119325" x="2081213" y="4984750"/>
          <p14:tracePt t="119333" x="2073275" y="4984750"/>
          <p14:tracePt t="119335" x="2065338" y="4984750"/>
          <p14:tracePt t="119339" x="2057400" y="4984750"/>
          <p14:tracePt t="119343" x="2049463" y="4984750"/>
          <p14:tracePt t="119349" x="2041525" y="4984750"/>
          <p14:tracePt t="119351" x="2033588" y="4984750"/>
          <p14:tracePt t="119355" x="2025650" y="4984750"/>
          <p14:tracePt t="119359" x="2017713" y="4984750"/>
          <p14:tracePt t="119366" x="2009775" y="4984750"/>
          <p14:tracePt t="119369" x="2001838" y="4984750"/>
          <p14:tracePt t="119375" x="1993900" y="4984750"/>
          <p14:tracePt t="119383" x="1985963" y="4984750"/>
          <p14:tracePt t="119387" x="1978025" y="4984750"/>
          <p14:tracePt t="119395" x="1970088" y="4984750"/>
          <p14:tracePt t="119406" x="1962150" y="4984750"/>
          <p14:tracePt t="119409" x="1962150" y="4992688"/>
          <p14:tracePt t="119417" x="1954213" y="4992688"/>
          <p14:tracePt t="119427" x="1946275" y="4992688"/>
          <p14:tracePt t="119439" x="1938338" y="4992688"/>
          <p14:tracePt t="119449" x="1930400" y="4992688"/>
          <p14:tracePt t="119455" x="1922463" y="4992688"/>
          <p14:tracePt t="119457" x="1922463" y="5000625"/>
          <p14:tracePt t="119461" x="1912938" y="5000625"/>
          <p14:tracePt t="119467" x="1905000" y="5000625"/>
          <p14:tracePt t="119475" x="1897063" y="5000625"/>
          <p14:tracePt t="119483" x="1889125" y="5000625"/>
          <p14:tracePt t="119489" x="1881188" y="5000625"/>
          <p14:tracePt t="119499" x="1873250" y="5000625"/>
          <p14:tracePt t="119505" x="1865313" y="5000625"/>
          <p14:tracePt t="119511" x="1857375" y="5008563"/>
          <p14:tracePt t="119519" x="1849438" y="5008563"/>
          <p14:tracePt t="119527" x="1841500" y="5008563"/>
          <p14:tracePt t="119534" x="1833563" y="5008563"/>
          <p14:tracePt t="119541" x="1825625" y="5008563"/>
          <p14:tracePt t="119550" x="1817688" y="5008563"/>
          <p14:tracePt t="119557" x="1809750" y="5008563"/>
          <p14:tracePt t="119566" x="1801813" y="5008563"/>
          <p14:tracePt t="119573" x="1793875" y="5008563"/>
          <p14:tracePt t="119577" x="1785938" y="5016500"/>
          <p14:tracePt t="119584" x="1778000" y="5016500"/>
          <p14:tracePt t="119587" x="1770063" y="5016500"/>
          <p14:tracePt t="119593" x="1762125" y="5016500"/>
          <p14:tracePt t="119599" x="1754188" y="5016500"/>
          <p14:tracePt t="119601" x="1746250" y="5016500"/>
          <p14:tracePt t="119605" x="1738313" y="5016500"/>
          <p14:tracePt t="119609" x="1730375" y="5016500"/>
          <p14:tracePt t="119616" x="1722438" y="5016500"/>
          <p14:tracePt t="119617" x="1714500" y="5016500"/>
          <p14:tracePt t="119619" x="1714500" y="5024438"/>
          <p14:tracePt t="119621" x="1706563" y="5024438"/>
          <p14:tracePt t="119625" x="1698625" y="5024438"/>
          <p14:tracePt t="119632" x="1682750" y="5024438"/>
          <p14:tracePt t="119635" x="1674813" y="5024438"/>
          <p14:tracePt t="119639" x="1666875" y="5024438"/>
          <p14:tracePt t="119643" x="1658938" y="5024438"/>
          <p14:tracePt t="119648" x="1651000" y="5024438"/>
          <p14:tracePt t="119651" x="1643063" y="5024438"/>
          <p14:tracePt t="119655" x="1635125" y="5024438"/>
          <p14:tracePt t="119657" x="1635125" y="5032375"/>
          <p14:tracePt t="119661" x="1627188" y="5032375"/>
          <p14:tracePt t="119667" x="1619250" y="5032375"/>
          <p14:tracePt t="119671" x="1611313" y="5032375"/>
          <p14:tracePt t="119677" x="1603375" y="5032375"/>
          <p14:tracePt t="119683" x="1595438" y="5032375"/>
          <p14:tracePt t="119687" x="1587500" y="5032375"/>
          <p14:tracePt t="119693" x="1579563" y="5032375"/>
          <p14:tracePt t="119699" x="1579563" y="5040313"/>
          <p14:tracePt t="119701" x="1571625" y="5040313"/>
          <p14:tracePt t="119709" x="1562100" y="5040313"/>
          <p14:tracePt t="119721" x="1554163" y="5040313"/>
          <p14:tracePt t="119732" x="1546225" y="5040313"/>
          <p14:tracePt t="119737" x="1538288" y="5040313"/>
          <p14:tracePt t="119741" x="1538288" y="5048250"/>
          <p14:tracePt t="119743" x="1530350" y="5048250"/>
          <p14:tracePt t="119749" x="1522413" y="5048250"/>
          <p14:tracePt t="119753" x="1514475" y="5048250"/>
          <p14:tracePt t="119757" x="1506538" y="5048250"/>
          <p14:tracePt t="119761" x="1498600" y="5048250"/>
          <p14:tracePt t="119767" x="1490663" y="5048250"/>
          <p14:tracePt t="119771" x="1482725" y="5048250"/>
          <p14:tracePt t="119775" x="1474788" y="5048250"/>
          <p14:tracePt t="119782" x="1466850" y="5048250"/>
          <p14:tracePt t="119784" x="1458913" y="5048250"/>
          <p14:tracePt t="119787" x="1450975" y="5048250"/>
          <p14:tracePt t="119791" x="1443038" y="5048250"/>
          <p14:tracePt t="119795" x="1435100" y="5048250"/>
          <p14:tracePt t="119801" x="1427163" y="5048250"/>
          <p14:tracePt t="119807" x="1419225" y="5048250"/>
          <p14:tracePt t="119816" x="1411288" y="5048250"/>
          <p14:tracePt t="119823" x="1403350" y="5048250"/>
          <p14:tracePt t="119841" x="1395413" y="5048250"/>
          <p14:tracePt t="119869" x="1387475" y="5048250"/>
          <p14:tracePt t="119887" x="1379538" y="5048250"/>
          <p14:tracePt t="119901" x="1371600" y="5048250"/>
          <p14:tracePt t="119937" x="1363663" y="5048250"/>
          <p14:tracePt t="119969" x="1355725" y="5048250"/>
          <p14:tracePt t="119985" x="1347788" y="5048250"/>
          <p14:tracePt t="119988" x="1347788" y="5056188"/>
          <p14:tracePt t="120001" x="1339850" y="5056188"/>
          <p14:tracePt t="120017" x="1331913" y="5056188"/>
          <p14:tracePt t="120039" x="1323975" y="5056188"/>
          <p14:tracePt t="120197" x="1323975" y="5064125"/>
          <p14:tracePt t="120230" x="1316038" y="5064125"/>
          <p14:tracePt t="120448" x="1308100" y="5064125"/>
          <p14:tracePt t="120477" x="1308100" y="5072063"/>
          <p14:tracePt t="121097" x="1308100" y="5064125"/>
          <p14:tracePt t="121100" x="1300163" y="5064125"/>
          <p14:tracePt t="121117" x="1300163" y="5056188"/>
          <p14:tracePt t="121136" x="1292225" y="5056188"/>
          <p14:tracePt t="124264" x="1292225" y="5064125"/>
          <p14:tracePt t="124277" x="1292225" y="5072063"/>
          <p14:tracePt t="124289" x="1292225" y="5080000"/>
          <p14:tracePt t="124293" x="1284288" y="5080000"/>
          <p14:tracePt t="124298" x="1284288" y="5087938"/>
          <p14:tracePt t="124307" x="1284288" y="5095875"/>
          <p14:tracePt t="124315" x="1284288" y="5103813"/>
          <p14:tracePt t="124325" x="1284288" y="5111750"/>
          <p14:tracePt t="124333" x="1284288" y="5119688"/>
          <p14:tracePt t="124341" x="1284288" y="5127625"/>
          <p14:tracePt t="124350" x="1276350" y="5135563"/>
          <p14:tracePt t="124353" x="1276350" y="5143500"/>
          <p14:tracePt t="124359" x="1276350" y="5151438"/>
          <p14:tracePt t="124366" x="1268413" y="5159375"/>
          <p14:tracePt t="124369" x="1268413" y="5167313"/>
          <p14:tracePt t="124373" x="1268413" y="5175250"/>
          <p14:tracePt t="124377" x="1260475" y="5175250"/>
          <p14:tracePt t="124379" x="1260475" y="5183188"/>
          <p14:tracePt t="124385" x="1260475" y="5191125"/>
          <p14:tracePt t="124389" x="1252538" y="5199063"/>
          <p14:tracePt t="124395" x="1252538" y="5207000"/>
          <p14:tracePt t="124401" x="1244600" y="5214938"/>
          <p14:tracePt t="124407" x="1244600" y="5222875"/>
          <p14:tracePt t="124411" x="1236663" y="5230813"/>
          <p14:tracePt t="124418" x="1236663" y="5238750"/>
          <p14:tracePt t="124423" x="1228725" y="5238750"/>
          <p14:tracePt t="124425" x="1228725" y="5246688"/>
          <p14:tracePt t="124435" x="1228725" y="5254625"/>
          <p14:tracePt t="124437" x="1220788" y="5254625"/>
          <p14:tracePt t="124441" x="1220788" y="5262563"/>
          <p14:tracePt t="124473" x="1220788" y="5270500"/>
          <p14:tracePt t="124565" x="1228725" y="5270500"/>
          <p14:tracePt t="124582" x="1236663" y="5270500"/>
          <p14:tracePt t="124585" x="1236663" y="5278438"/>
          <p14:tracePt t="124593" x="1244600" y="5278438"/>
          <p14:tracePt t="124601" x="1252538" y="5278438"/>
          <p14:tracePt t="124603" x="1252538" y="5286375"/>
          <p14:tracePt t="124615" x="1260475" y="5286375"/>
          <p14:tracePt t="124627" x="1260475" y="5294313"/>
          <p14:tracePt t="124629" x="1268413" y="5294313"/>
          <p14:tracePt t="124657" x="1276350" y="5294313"/>
          <p14:tracePt t="124666" x="1276350" y="5302250"/>
          <p14:tracePt t="124677" x="1284288" y="5302250"/>
          <p14:tracePt t="124687" x="1292225" y="5302250"/>
          <p14:tracePt t="124689" x="1292225" y="5310188"/>
          <p14:tracePt t="124695" x="1300163" y="5310188"/>
          <p14:tracePt t="124701" x="1308100" y="5310188"/>
          <p14:tracePt t="124705" x="1316038" y="5319713"/>
          <p14:tracePt t="124711" x="1323975" y="5319713"/>
          <p14:tracePt t="124716" x="1331913" y="5319713"/>
          <p14:tracePt t="124721" x="1339850" y="5319713"/>
          <p14:tracePt t="124725" x="1347788" y="5327650"/>
          <p14:tracePt t="124732" x="1355725" y="5327650"/>
          <p14:tracePt t="124735" x="1363663" y="5327650"/>
          <p14:tracePt t="124737" x="1371600" y="5327650"/>
          <p14:tracePt t="124743" x="1379538" y="5327650"/>
          <p14:tracePt t="124750" x="1387475" y="5335588"/>
          <p14:tracePt t="124752" x="1395413" y="5335588"/>
          <p14:tracePt t="124755" x="1403350" y="5335588"/>
          <p14:tracePt t="124761" x="1411288" y="5335588"/>
          <p14:tracePt t="124767" x="1419225" y="5335588"/>
          <p14:tracePt t="124773" x="1427163" y="5335588"/>
          <p14:tracePt t="124783" x="1435100" y="5335588"/>
          <p14:tracePt t="124793" x="1443038" y="5335588"/>
          <p14:tracePt t="124801" x="1450975" y="5335588"/>
          <p14:tracePt t="124809" x="1458913" y="5335588"/>
          <p14:tracePt t="124816" x="1466850" y="5335588"/>
          <p14:tracePt t="124819" x="1474788" y="5335588"/>
          <p14:tracePt t="124825" x="1482725" y="5335588"/>
          <p14:tracePt t="124832" x="1490663" y="5335588"/>
          <p14:tracePt t="124835" x="1498600" y="5335588"/>
          <p14:tracePt t="124839" x="1506538" y="5335588"/>
          <p14:tracePt t="124845" x="1514475" y="5335588"/>
          <p14:tracePt t="124851" x="1522413" y="5335588"/>
          <p14:tracePt t="124859" x="1530350" y="5335588"/>
          <p14:tracePt t="124865" x="1530350" y="5327650"/>
          <p14:tracePt t="124869" x="1538288" y="5327650"/>
          <p14:tracePt t="124899" x="1546225" y="5327650"/>
          <p14:tracePt t="124917" x="1554163" y="5327650"/>
          <p14:tracePt t="124923" x="1562100" y="5327650"/>
          <p14:tracePt t="124933" x="1579563" y="5327650"/>
          <p14:tracePt t="124935" x="1579563" y="5319713"/>
          <p14:tracePt t="124937" x="1587500" y="5319713"/>
          <p14:tracePt t="124941" x="1595438" y="5319713"/>
          <p14:tracePt t="124945" x="1603375" y="5319713"/>
          <p14:tracePt t="124950" x="1611313" y="5319713"/>
          <p14:tracePt t="124969" x="1651000" y="5319713"/>
          <p14:tracePt t="124970" x="1658938" y="5319713"/>
          <p14:tracePt t="124973" x="1666875" y="5319713"/>
          <p14:tracePt t="124975" x="1674813" y="5319713"/>
          <p14:tracePt t="124979" x="1682750" y="5319713"/>
          <p14:tracePt t="124984" x="1690688" y="5319713"/>
          <p14:tracePt t="124985" x="1698625" y="5319713"/>
          <p14:tracePt t="124989" x="1706563" y="5319713"/>
          <p14:tracePt t="124993" x="1714500" y="5319713"/>
          <p14:tracePt t="124995" x="1722438" y="5319713"/>
          <p14:tracePt t="125000" x="1730375" y="5319713"/>
          <p14:tracePt t="125003" x="1738313" y="5319713"/>
          <p14:tracePt t="125005" x="1746250" y="5319713"/>
          <p14:tracePt t="125009" x="1754188" y="5319713"/>
          <p14:tracePt t="125011" x="1762125" y="5319713"/>
          <p14:tracePt t="125016" x="1770063" y="5319713"/>
          <p14:tracePt t="125018" x="1778000" y="5319713"/>
          <p14:tracePt t="125021" x="1785938" y="5319713"/>
          <p14:tracePt t="125023" x="1793875" y="5319713"/>
          <p14:tracePt t="125027" x="1801813" y="5319713"/>
          <p14:tracePt t="125033" x="1809750" y="5319713"/>
          <p14:tracePt t="125035" x="1817688" y="5319713"/>
          <p14:tracePt t="125039" x="1825625" y="5319713"/>
          <p14:tracePt t="125043" x="1833563" y="5319713"/>
          <p14:tracePt t="125050" x="1841500" y="5319713"/>
          <p14:tracePt t="125055" x="1849438" y="5319713"/>
          <p14:tracePt t="125061" x="1857375" y="5319713"/>
          <p14:tracePt t="125069" x="1865313" y="5319713"/>
          <p14:tracePt t="125083" x="1873250" y="5319713"/>
          <p14:tracePt t="125096" x="1881188" y="5319713"/>
          <p14:tracePt t="125117" x="1889125" y="5319713"/>
          <p14:tracePt t="125130" x="1897063" y="5327650"/>
          <p14:tracePt t="125138" x="1905000" y="5327650"/>
          <p14:tracePt t="125143" x="1912938" y="5327650"/>
          <p14:tracePt t="125149" x="1922463" y="5327650"/>
          <p14:tracePt t="125151" x="1930400" y="5327650"/>
          <p14:tracePt t="125155" x="1938338" y="5335588"/>
          <p14:tracePt t="125159" x="1946275" y="5335588"/>
          <p14:tracePt t="125166" x="1954213" y="5335588"/>
          <p14:tracePt t="125168" x="1962150" y="5335588"/>
          <p14:tracePt t="125171" x="1970088" y="5335588"/>
          <p14:tracePt t="125175" x="1978025" y="5335588"/>
          <p14:tracePt t="125183" x="1993900" y="5343525"/>
          <p14:tracePt t="125185" x="2001838" y="5343525"/>
          <p14:tracePt t="125189" x="2009775" y="5343525"/>
          <p14:tracePt t="125191" x="2017713" y="5343525"/>
          <p14:tracePt t="125195" x="2025650" y="5343525"/>
          <p14:tracePt t="125199" x="2033588" y="5343525"/>
          <p14:tracePt t="125201" x="2041525" y="5343525"/>
          <p14:tracePt t="125205" x="2049463" y="5343525"/>
          <p14:tracePt t="125207" x="2057400" y="5343525"/>
          <p14:tracePt t="125211" x="2065338" y="5351463"/>
          <p14:tracePt t="125217" x="2081213" y="5351463"/>
          <p14:tracePt t="125219" x="2089150" y="5351463"/>
          <p14:tracePt t="125221" x="2097088" y="5351463"/>
          <p14:tracePt t="125223" x="2105025" y="5351463"/>
          <p14:tracePt t="125227" x="2112963" y="5351463"/>
          <p14:tracePt t="125230" x="2120900" y="5351463"/>
          <p14:tracePt t="125233" x="2128838" y="5351463"/>
          <p14:tracePt t="125235" x="2136775" y="5351463"/>
          <p14:tracePt t="125237" x="2144713" y="5351463"/>
          <p14:tracePt t="125239" x="2152650" y="5351463"/>
          <p14:tracePt t="125243" x="2160588" y="5351463"/>
          <p14:tracePt t="125245" x="2168525" y="5351463"/>
          <p14:tracePt t="125249" x="2176463" y="5351463"/>
          <p14:tracePt t="125251" x="2184400" y="5351463"/>
          <p14:tracePt t="125253" x="2192338" y="5351463"/>
          <p14:tracePt t="125257" x="2200275" y="5351463"/>
          <p14:tracePt t="125259" x="2208213" y="5351463"/>
          <p14:tracePt t="125261" x="2216150" y="5351463"/>
          <p14:tracePt t="125266" x="2224088" y="5351463"/>
          <p14:tracePt t="125267" x="2232025" y="5351463"/>
          <p14:tracePt t="125269" x="2239963" y="5351463"/>
          <p14:tracePt t="125273" x="2247900" y="5351463"/>
          <p14:tracePt t="125275" x="2255838" y="5351463"/>
          <p14:tracePt t="125283" x="2273300" y="5351463"/>
          <p14:tracePt t="125285" x="2281238" y="5351463"/>
          <p14:tracePt t="125291" x="2289175" y="5351463"/>
          <p14:tracePt t="125295" x="2297113" y="5351463"/>
          <p14:tracePt t="125301" x="2305050" y="5351463"/>
          <p14:tracePt t="125307" x="2312988" y="5343525"/>
          <p14:tracePt t="125316" x="2320925" y="5343525"/>
          <p14:tracePt t="125323" x="2328863" y="5343525"/>
          <p14:tracePt t="125334" x="2336800" y="5343525"/>
          <p14:tracePt t="125343" x="2344738" y="5343525"/>
          <p14:tracePt t="125353" x="2352675" y="5343525"/>
          <p14:tracePt t="125365" x="2360613" y="5343525"/>
          <p14:tracePt t="125375" x="2368550" y="5335588"/>
          <p14:tracePt t="125384" x="2376488" y="5335588"/>
          <p14:tracePt t="125393" x="2384425" y="5335588"/>
          <p14:tracePt t="125405" x="2392363" y="5335588"/>
          <p14:tracePt t="125416" x="2392363" y="5327650"/>
          <p14:tracePt t="125417" x="2400300" y="5327650"/>
          <p14:tracePt t="125433" x="2408238" y="5327650"/>
          <p14:tracePt t="125437" x="2408238" y="5319713"/>
          <p14:tracePt t="125445" x="2416175" y="5319713"/>
          <p14:tracePt t="125461" x="2416175" y="5310188"/>
          <p14:tracePt t="125466" x="2424113" y="5310188"/>
          <p14:tracePt t="125507" x="2424113" y="5302250"/>
          <p14:tracePt t="125521" x="2432050" y="5294313"/>
          <p14:tracePt t="125533" x="2432050" y="5286375"/>
          <p14:tracePt t="125545" x="2432050" y="5278438"/>
          <p14:tracePt t="125557" x="2432050" y="5270500"/>
          <p14:tracePt t="125561" x="2439988" y="5270500"/>
          <p14:tracePt t="125568" x="2439988" y="5262563"/>
          <p14:tracePt t="125577" x="2439988" y="5254625"/>
          <p14:tracePt t="125584" x="2447925" y="5254625"/>
          <p14:tracePt t="125587" x="2447925" y="5246688"/>
          <p14:tracePt t="125601" x="2447925" y="5238750"/>
          <p14:tracePt t="125605" x="2455863" y="5238750"/>
          <p14:tracePt t="125611" x="2455863" y="5230813"/>
          <p14:tracePt t="125627" x="2455863" y="5222875"/>
          <p14:tracePt t="125645" x="2463800" y="5222875"/>
          <p14:tracePt t="125765" x="2463800" y="5214938"/>
          <p14:tracePt t="125864" x="2455863" y="5214938"/>
          <p14:tracePt t="125877" x="2455863" y="5207000"/>
          <p14:tracePt t="125885" x="2447925" y="5207000"/>
          <p14:tracePt t="125888" x="2447925" y="5199063"/>
          <p14:tracePt t="125895" x="2447925" y="5191125"/>
          <p14:tracePt t="125900" x="2439988" y="5191125"/>
          <p14:tracePt t="125905" x="2439988" y="5183188"/>
          <p14:tracePt t="125916" x="2432050" y="5175250"/>
          <p14:tracePt t="125929" x="2432050" y="5167313"/>
          <p14:tracePt t="125939" x="2424113" y="5167313"/>
          <p14:tracePt t="125966" x="2424113" y="5159375"/>
          <p14:tracePt t="125993" x="2424113" y="5151438"/>
          <p14:tracePt t="126005" x="2416175" y="5151438"/>
          <p14:tracePt t="126016" x="2416175" y="5143500"/>
          <p14:tracePt t="126025" x="2416175" y="5135563"/>
          <p14:tracePt t="126034" x="2408238" y="5135563"/>
          <p14:tracePt t="126035" x="2408238" y="5127625"/>
          <p14:tracePt t="126047" x="2408238" y="5119688"/>
          <p14:tracePt t="126051" x="2400300" y="5119688"/>
          <p14:tracePt t="126057" x="2400300" y="5111750"/>
          <p14:tracePt t="126071" x="2400300" y="5103813"/>
          <p14:tracePt t="126077" x="2392363" y="5103813"/>
          <p14:tracePt t="126091" x="2392363" y="5095875"/>
          <p14:tracePt t="126116" x="2392363" y="5087938"/>
          <p14:tracePt t="126121" x="2384425" y="5087938"/>
          <p14:tracePt t="126149" x="2384425" y="5080000"/>
          <p14:tracePt t="126152" x="2376488" y="5080000"/>
          <p14:tracePt t="126166" x="2368550" y="5080000"/>
          <p14:tracePt t="126183" x="2360613" y="5072063"/>
          <p14:tracePt t="126193" x="2352675" y="5072063"/>
          <p14:tracePt t="126207" x="2352675" y="5064125"/>
          <p14:tracePt t="126211" x="2344738" y="5064125"/>
          <p14:tracePt t="126232" x="2336800" y="5064125"/>
          <p14:tracePt t="126331" x="2328863" y="5064125"/>
          <p14:tracePt t="126339" x="2320925" y="5064125"/>
          <p14:tracePt t="126345" x="2312988" y="5064125"/>
          <p14:tracePt t="126350" x="2305050" y="5064125"/>
          <p14:tracePt t="126353" x="2297113" y="5064125"/>
          <p14:tracePt t="126357" x="2289175" y="5064125"/>
          <p14:tracePt t="126361" x="2281238" y="5064125"/>
          <p14:tracePt t="126366" x="2273300" y="5064125"/>
          <p14:tracePt t="126367" x="2265363" y="5064125"/>
          <p14:tracePt t="126369" x="2255838" y="5064125"/>
          <p14:tracePt t="126371" x="2247900" y="5064125"/>
          <p14:tracePt t="126375" x="2239963" y="5064125"/>
          <p14:tracePt t="126377" x="2232025" y="5064125"/>
          <p14:tracePt t="126380" x="2224088" y="5064125"/>
          <p14:tracePt t="126384" x="2208213" y="5064125"/>
          <p14:tracePt t="126387" x="2200275" y="5064125"/>
          <p14:tracePt t="126389" x="2192338" y="5064125"/>
          <p14:tracePt t="126391" x="2184400" y="5064125"/>
          <p14:tracePt t="126393" x="2176463" y="5064125"/>
          <p14:tracePt t="126400" x="2160588" y="5064125"/>
          <p14:tracePt t="126403" x="2152650" y="5064125"/>
          <p14:tracePt t="126407" x="2144713" y="5064125"/>
          <p14:tracePt t="126411" x="2136775" y="5064125"/>
          <p14:tracePt t="126416" x="2128838" y="5064125"/>
          <p14:tracePt t="126419" x="2120900" y="5064125"/>
          <p14:tracePt t="126423" x="2112963" y="5064125"/>
          <p14:tracePt t="126430" x="2105025" y="5064125"/>
          <p14:tracePt t="126434" x="2105025" y="5056188"/>
          <p14:tracePt t="126435" x="2097088" y="5056188"/>
          <p14:tracePt t="126441" x="2089150" y="5056188"/>
          <p14:tracePt t="126450" x="2081213" y="5056188"/>
          <p14:tracePt t="126457" x="2073275" y="5056188"/>
          <p14:tracePt t="126466" x="2065338" y="5056188"/>
          <p14:tracePt t="126471" x="2057400" y="5056188"/>
          <p14:tracePt t="126478" x="2049463" y="5056188"/>
          <p14:tracePt t="126483" x="2041525" y="5056188"/>
          <p14:tracePt t="126485" x="2033588" y="5056188"/>
          <p14:tracePt t="126489" x="2025650" y="5056188"/>
          <p14:tracePt t="126493" x="2017713" y="5056188"/>
          <p14:tracePt t="126495" x="2009775" y="5056188"/>
          <p14:tracePt t="126500" x="2001838" y="5056188"/>
          <p14:tracePt t="126501" x="1993900" y="5056188"/>
          <p14:tracePt t="126503" x="1985963" y="5056188"/>
          <p14:tracePt t="126505" x="1978025" y="5056188"/>
          <p14:tracePt t="126509" x="1970088" y="5056188"/>
          <p14:tracePt t="126511" x="1962150" y="5056188"/>
          <p14:tracePt t="126516" x="1946275" y="5056188"/>
          <p14:tracePt t="126518" x="1938338" y="5056188"/>
          <p14:tracePt t="126519" x="1930400" y="5056188"/>
          <p14:tracePt t="126521" x="1922463" y="5056188"/>
          <p14:tracePt t="126523" x="1912938" y="5056188"/>
          <p14:tracePt t="126525" x="1905000" y="5056188"/>
          <p14:tracePt t="126527" x="1897063" y="5056188"/>
          <p14:tracePt t="126533" x="1881188" y="5056188"/>
          <p14:tracePt t="126535" x="1873250" y="5056188"/>
          <p14:tracePt t="126537" x="1865313" y="5056188"/>
          <p14:tracePt t="126539" x="1857375" y="5056188"/>
          <p14:tracePt t="126541" x="1849438" y="5056188"/>
          <p14:tracePt t="126543" x="1841500" y="5056188"/>
          <p14:tracePt t="126550" x="1825625" y="5064125"/>
          <p14:tracePt t="126552" x="1817688" y="5064125"/>
          <p14:tracePt t="126555" x="1809750" y="5064125"/>
          <p14:tracePt t="126557" x="1801813" y="5064125"/>
          <p14:tracePt t="126561" x="1793875" y="5064125"/>
          <p14:tracePt t="126565" x="1785938" y="5064125"/>
          <p14:tracePt t="126567" x="1778000" y="5064125"/>
          <p14:tracePt t="126569" x="1770063" y="5064125"/>
          <p14:tracePt t="126573" x="1762125" y="5072063"/>
          <p14:tracePt t="126577" x="1754188" y="5072063"/>
          <p14:tracePt t="126579" x="1746250" y="5072063"/>
          <p14:tracePt t="126584" x="1738313" y="5072063"/>
          <p14:tracePt t="126587" x="1730375" y="5072063"/>
          <p14:tracePt t="126596" x="1722438" y="5072063"/>
          <p14:tracePt t="126602" x="1714500" y="5072063"/>
          <p14:tracePt t="126603" x="1714500" y="5080000"/>
          <p14:tracePt t="126611" x="1706563" y="5080000"/>
          <p14:tracePt t="126677" x="1698625" y="5080000"/>
          <p14:tracePt t="126683" x="1698625" y="5072063"/>
          <p14:tracePt t="126686" x="1690688" y="5072063"/>
          <p14:tracePt t="126691" x="1682750" y="5072063"/>
          <p14:tracePt t="126695" x="1674813" y="5072063"/>
          <p14:tracePt t="126699" x="1666875" y="5072063"/>
          <p14:tracePt t="126701" x="1658938" y="5072063"/>
          <p14:tracePt t="126705" x="1651000" y="5072063"/>
          <p14:tracePt t="126707" x="1643063" y="5072063"/>
          <p14:tracePt t="126709" x="1635125" y="5072063"/>
          <p14:tracePt t="126717" x="1619250" y="5072063"/>
          <p14:tracePt t="126718" x="1611313" y="5072063"/>
          <p14:tracePt t="126719" x="1603375" y="5072063"/>
          <p14:tracePt t="126721" x="1595438" y="5072063"/>
          <p14:tracePt t="126723" x="1587500" y="5072063"/>
          <p14:tracePt t="126725" x="1579563" y="5072063"/>
          <p14:tracePt t="126727" x="1571625" y="5072063"/>
          <p14:tracePt t="126729" x="1562100" y="5072063"/>
          <p14:tracePt t="126734" x="1546225" y="5072063"/>
          <p14:tracePt t="126735" x="1538288" y="5072063"/>
          <p14:tracePt t="126737" x="1522413" y="5072063"/>
          <p14:tracePt t="126739" x="1514475" y="5072063"/>
          <p14:tracePt t="126741" x="1506538" y="5072063"/>
          <p14:tracePt t="126743" x="1498600" y="5072063"/>
          <p14:tracePt t="126745" x="1490663" y="5072063"/>
          <p14:tracePt t="126750" x="1474788" y="5072063"/>
          <p14:tracePt t="126751" x="1466850" y="5072063"/>
          <p14:tracePt t="126753" x="1450975" y="5072063"/>
          <p14:tracePt t="126755" x="1443038" y="5072063"/>
          <p14:tracePt t="126757" x="1435100" y="5080000"/>
          <p14:tracePt t="126759" x="1427163" y="5080000"/>
          <p14:tracePt t="126761" x="1419225" y="5080000"/>
          <p14:tracePt t="126767" x="1403350" y="5080000"/>
          <p14:tracePt t="126769" x="1395413" y="5080000"/>
          <p14:tracePt t="126771" x="1387475" y="5080000"/>
          <p14:tracePt t="126773" x="1379538" y="5080000"/>
          <p14:tracePt t="126775" x="1371600" y="5080000"/>
          <p14:tracePt t="126777" x="1363663" y="5080000"/>
          <p14:tracePt t="126780" x="1355725" y="5080000"/>
          <p14:tracePt t="126783" x="1347788" y="5080000"/>
          <p14:tracePt t="126785" x="1339850" y="5080000"/>
          <p14:tracePt t="126787" x="1331913" y="5080000"/>
          <p14:tracePt t="126789" x="1323975" y="5087938"/>
          <p14:tracePt t="126791" x="1316038" y="5087938"/>
          <p14:tracePt t="126795" x="1308100" y="5087938"/>
          <p14:tracePt t="126800" x="1300163" y="5087938"/>
          <p14:tracePt t="126802" x="1292225" y="5095875"/>
          <p14:tracePt t="126803" x="1284288" y="5095875"/>
          <p14:tracePt t="126807" x="1276350" y="5095875"/>
          <p14:tracePt t="126809" x="1268413" y="5095875"/>
          <p14:tracePt t="126811" x="1268413" y="5103813"/>
          <p14:tracePt t="126817" x="1252538" y="5103813"/>
          <p14:tracePt t="126821" x="1244600" y="5103813"/>
          <p14:tracePt t="126825" x="1236663" y="5111750"/>
          <p14:tracePt t="126829" x="1228725" y="5111750"/>
          <p14:tracePt t="126835" x="1220788" y="5111750"/>
          <p14:tracePt t="126841" x="1211263" y="5111750"/>
          <p14:tracePt t="126843" x="1211263" y="5119688"/>
          <p14:tracePt t="126851" x="1203325" y="5119688"/>
          <p14:tracePt t="126866" x="1195388" y="5119688"/>
          <p14:tracePt t="126867" x="1195388" y="5127625"/>
          <p14:tracePt t="126880" x="1187450" y="5127625"/>
          <p14:tracePt t="126887" x="1187450" y="5135563"/>
          <p14:tracePt t="127186" x="1195388" y="5135563"/>
          <p14:tracePt t="127191" x="1195388" y="5143500"/>
          <p14:tracePt t="127195" x="1203325" y="5143500"/>
          <p14:tracePt t="127286" x="1203325" y="5151438"/>
          <p14:tracePt t="127299" x="1211263" y="5159375"/>
          <p14:tracePt t="127330" x="1211263" y="5167313"/>
          <p14:tracePt t="127564" x="1203325" y="5167313"/>
          <p14:tracePt t="127582" x="1195388" y="5167313"/>
          <p14:tracePt t="127597" x="1187450" y="5167313"/>
          <p14:tracePt t="127609" x="1179513" y="5175250"/>
          <p14:tracePt t="127683" x="1179513" y="5183188"/>
          <p14:tracePt t="127699" x="1187450" y="5183188"/>
          <p14:tracePt t="127704" x="1195388" y="5183188"/>
          <p14:tracePt t="127706" x="1203325" y="5183188"/>
          <p14:tracePt t="127709" x="1211263" y="5183188"/>
          <p14:tracePt t="127716" x="1228725" y="5175250"/>
          <p14:tracePt t="127719" x="1236663" y="5175250"/>
          <p14:tracePt t="127721" x="1244600" y="5175250"/>
          <p14:tracePt t="127723" x="1252538" y="5175250"/>
          <p14:tracePt t="127725" x="1260475" y="5175250"/>
          <p14:tracePt t="127729" x="1276350" y="5175250"/>
          <p14:tracePt t="127734" x="1284288" y="5167313"/>
          <p14:tracePt t="127735" x="1292225" y="5167313"/>
          <p14:tracePt t="127739" x="1300163" y="5167313"/>
          <p14:tracePt t="127741" x="1308100" y="5159375"/>
          <p14:tracePt t="127745" x="1316038" y="5159375"/>
          <p14:tracePt t="127748" x="1323975" y="5151438"/>
          <p14:tracePt t="127751" x="1331913" y="5151438"/>
          <p14:tracePt t="127753" x="1331913" y="5143500"/>
          <p14:tracePt t="127755" x="1339850" y="5143500"/>
          <p14:tracePt t="127759" x="1339850" y="5135563"/>
          <p14:tracePt t="127761" x="1347788" y="5135563"/>
          <p14:tracePt t="127768" x="1355725" y="5127625"/>
          <p14:tracePt t="127769" x="1355725" y="5119688"/>
          <p14:tracePt t="127775" x="1355725" y="5111750"/>
          <p14:tracePt t="127779" x="1355725" y="5103813"/>
          <p14:tracePt t="127783" x="1347788" y="5095875"/>
          <p14:tracePt t="127787" x="1339850" y="5087938"/>
          <p14:tracePt t="127793" x="1331913" y="5080000"/>
          <p14:tracePt t="127795" x="1331913" y="5072063"/>
          <p14:tracePt t="127800" x="1323975" y="5064125"/>
          <p14:tracePt t="127801" x="1316038" y="5064125"/>
          <p14:tracePt t="127804" x="1316038" y="5056188"/>
          <p14:tracePt t="127805" x="1308100" y="5056188"/>
          <p14:tracePt t="127807" x="1300163" y="5048250"/>
          <p14:tracePt t="127811" x="1292225" y="5040313"/>
          <p14:tracePt t="127817" x="1276350" y="5032375"/>
          <p14:tracePt t="127818" x="1268413" y="5032375"/>
          <p14:tracePt t="127821" x="1260475" y="5024438"/>
          <p14:tracePt t="127823" x="1252538" y="5016500"/>
          <p14:tracePt t="127825" x="1244600" y="5016500"/>
          <p14:tracePt t="127827" x="1236663" y="5008563"/>
          <p14:tracePt t="127829" x="1228725" y="5008563"/>
          <p14:tracePt t="127833" x="1211263" y="5000625"/>
          <p14:tracePt t="127835" x="1203325" y="4992688"/>
          <p14:tracePt t="127838" x="1195388" y="4992688"/>
          <p14:tracePt t="127840" x="1187450" y="4984750"/>
          <p14:tracePt t="127841" x="1179513" y="4984750"/>
          <p14:tracePt t="127843" x="1171575" y="4984750"/>
          <p14:tracePt t="127845" x="1163638" y="4976813"/>
          <p14:tracePt t="127850" x="1147763" y="4976813"/>
          <p14:tracePt t="127854" x="1131888" y="4967288"/>
          <p14:tracePt t="127855" x="1123950" y="4967288"/>
          <p14:tracePt t="127859" x="1116013" y="4967288"/>
          <p14:tracePt t="127861" x="1108075" y="4967288"/>
          <p14:tracePt t="127866" x="1100138" y="4959350"/>
          <p14:tracePt t="127868" x="1092200" y="4959350"/>
          <p14:tracePt t="127870" x="1084263" y="4959350"/>
          <p14:tracePt t="127873" x="1076325" y="4959350"/>
          <p14:tracePt t="127877" x="1068388" y="4959350"/>
          <p14:tracePt t="127883" x="1060450" y="4959350"/>
          <p14:tracePt t="127887" x="1052513" y="4959350"/>
          <p14:tracePt t="127893" x="1044575" y="4959350"/>
          <p14:tracePt t="127899" x="1036638" y="4959350"/>
          <p14:tracePt t="127909" x="1028700" y="4959350"/>
          <p14:tracePt t="127923" x="1020763" y="4959350"/>
          <p14:tracePt t="127929" x="1020763" y="4967288"/>
          <p14:tracePt t="127933" x="1012825" y="4967288"/>
          <p14:tracePt t="127943" x="1004888" y="4976813"/>
          <p14:tracePt t="127952" x="996950" y="4984750"/>
          <p14:tracePt t="127953" x="989013" y="4984750"/>
          <p14:tracePt t="127955" x="989013" y="4992688"/>
          <p14:tracePt t="127957" x="981075" y="4992688"/>
          <p14:tracePt t="127959" x="973138" y="5000625"/>
          <p14:tracePt t="127966" x="957263" y="5008563"/>
          <p14:tracePt t="127969" x="949325" y="5016500"/>
          <p14:tracePt t="127971" x="941388" y="5024438"/>
          <p14:tracePt t="127973" x="933450" y="5024438"/>
          <p14:tracePt t="127975" x="933450" y="5032375"/>
          <p14:tracePt t="127977" x="925513" y="5040313"/>
          <p14:tracePt t="127979" x="917575" y="5040313"/>
          <p14:tracePt t="127983" x="909638" y="5056188"/>
          <p14:tracePt t="127985" x="901700" y="5056188"/>
          <p14:tracePt t="127988" x="901700" y="5064125"/>
          <p14:tracePt t="127989" x="893763" y="5064125"/>
          <p14:tracePt t="127991" x="893763" y="5072063"/>
          <p14:tracePt t="127993" x="885825" y="5072063"/>
          <p14:tracePt t="127995" x="885825" y="5080000"/>
          <p14:tracePt t="128000" x="877888" y="5087938"/>
          <p14:tracePt t="128002" x="868363" y="5087938"/>
          <p14:tracePt t="128005" x="860425" y="5095875"/>
          <p14:tracePt t="128007" x="860425" y="5103813"/>
          <p14:tracePt t="128009" x="852488" y="5111750"/>
          <p14:tracePt t="128015" x="844550" y="5119688"/>
          <p14:tracePt t="128017" x="836613" y="5127625"/>
          <p14:tracePt t="128021" x="828675" y="5135563"/>
          <p14:tracePt t="128025" x="820738" y="5143500"/>
          <p14:tracePt t="128029" x="812800" y="5151438"/>
          <p14:tracePt t="128033" x="812800" y="5159375"/>
          <p14:tracePt t="128035" x="804863" y="5159375"/>
          <p14:tracePt t="128039" x="804863" y="5167313"/>
          <p14:tracePt t="128041" x="796925" y="5167313"/>
          <p14:tracePt t="128043" x="796925" y="5175250"/>
          <p14:tracePt t="128050" x="788988" y="5183188"/>
          <p14:tracePt t="128053" x="781050" y="5191125"/>
          <p14:tracePt t="128059" x="781050" y="5199063"/>
          <p14:tracePt t="128065" x="773113" y="5199063"/>
          <p14:tracePt t="128067" x="773113" y="5207000"/>
          <p14:tracePt t="128075" x="773113" y="5214938"/>
          <p14:tracePt t="128077" x="765175" y="5214938"/>
          <p14:tracePt t="128083" x="765175" y="5222875"/>
          <p14:tracePt t="128091" x="765175" y="5230813"/>
          <p14:tracePt t="128093" x="757238" y="5230813"/>
          <p14:tracePt t="128099" x="757238" y="5238750"/>
          <p14:tracePt t="128107" x="757238" y="5246688"/>
          <p14:tracePt t="128115" x="757238" y="5254625"/>
          <p14:tracePt t="128121" x="757238" y="5262563"/>
          <p14:tracePt t="128125" x="749300" y="5262563"/>
          <p14:tracePt t="128129" x="749300" y="5270500"/>
          <p14:tracePt t="128135" x="749300" y="5278438"/>
          <p14:tracePt t="128139" x="757238" y="5278438"/>
          <p14:tracePt t="128145" x="757238" y="5286375"/>
          <p14:tracePt t="128155" x="757238" y="5294313"/>
          <p14:tracePt t="128167" x="757238" y="5302250"/>
          <p14:tracePt t="128169" x="765175" y="5302250"/>
          <p14:tracePt t="128179" x="765175" y="5310188"/>
          <p14:tracePt t="128184" x="773113" y="5310188"/>
          <p14:tracePt t="128189" x="773113" y="5319713"/>
          <p14:tracePt t="128193" x="781050" y="5319713"/>
          <p14:tracePt t="128201" x="788988" y="5327650"/>
          <p14:tracePt t="128207" x="796925" y="5327650"/>
          <p14:tracePt t="128211" x="804863" y="5335588"/>
          <p14:tracePt t="128218" x="812800" y="5335588"/>
          <p14:tracePt t="128221" x="820738" y="5343525"/>
          <p14:tracePt t="128225" x="828675" y="5343525"/>
          <p14:tracePt t="128227" x="836613" y="5343525"/>
          <p14:tracePt t="128234" x="844550" y="5343525"/>
          <p14:tracePt t="128235" x="852488" y="5343525"/>
          <p14:tracePt t="128239" x="860425" y="5343525"/>
          <p14:tracePt t="128241" x="868363" y="5343525"/>
          <p14:tracePt t="128245" x="877888" y="5343525"/>
          <p14:tracePt t="128249" x="885825" y="5343525"/>
          <p14:tracePt t="128251" x="893763" y="5343525"/>
          <p14:tracePt t="128253" x="901700" y="5343525"/>
          <p14:tracePt t="128255" x="909638" y="5343525"/>
          <p14:tracePt t="128257" x="917575" y="5343525"/>
          <p14:tracePt t="128259" x="925513" y="5343525"/>
          <p14:tracePt t="128267" x="941388" y="5335588"/>
          <p14:tracePt t="128269" x="949325" y="5335588"/>
          <p14:tracePt t="128271" x="957263" y="5335588"/>
          <p14:tracePt t="128273" x="965200" y="5335588"/>
          <p14:tracePt t="128277" x="973138" y="5327650"/>
          <p14:tracePt t="128283" x="981075" y="5327650"/>
          <p14:tracePt t="128286" x="996950" y="5319713"/>
          <p14:tracePt t="128289" x="1004888" y="5319713"/>
          <p14:tracePt t="128291" x="1012825" y="5310188"/>
          <p14:tracePt t="128295" x="1020763" y="5310188"/>
          <p14:tracePt t="128300" x="1028700" y="5302250"/>
          <p14:tracePt t="128306" x="1036638" y="5302250"/>
          <p14:tracePt t="128307" x="1036638" y="5294313"/>
          <p14:tracePt t="128311" x="1044575" y="5294313"/>
          <p14:tracePt t="128317" x="1044575" y="5286375"/>
          <p14:tracePt t="128319" x="1052513" y="5286375"/>
          <p14:tracePt t="128330" x="1060450" y="5286375"/>
          <p14:tracePt t="128333" x="1060450" y="5278438"/>
          <p14:tracePt t="128341" x="1060450" y="5270500"/>
          <p14:tracePt t="128343" x="1068388" y="5270500"/>
          <p14:tracePt t="128353" x="1068388" y="5262563"/>
          <p14:tracePt t="128357" x="1076325" y="5262563"/>
          <p14:tracePt t="128361" x="1076325" y="5254625"/>
          <p14:tracePt t="128373" x="1076325" y="5246688"/>
          <p14:tracePt t="128380" x="1084263" y="5246688"/>
          <p14:tracePt t="128391" x="1084263" y="5238750"/>
          <p14:tracePt t="128419" x="1084263" y="5230813"/>
          <p14:tracePt t="128719" x="1092200" y="5230813"/>
          <p14:tracePt t="128727" x="1100138" y="5230813"/>
          <p14:tracePt t="128732" x="1108075" y="5230813"/>
          <p14:tracePt t="128736" x="1116013" y="5230813"/>
          <p14:tracePt t="128738" x="1123950" y="5230813"/>
          <p14:tracePt t="128739" x="1131888" y="5230813"/>
          <p14:tracePt t="128741" x="1139825" y="5230813"/>
          <p14:tracePt t="128743" x="1147763" y="5230813"/>
          <p14:tracePt t="128745" x="1155700" y="5230813"/>
          <p14:tracePt t="128748" x="1163638" y="5230813"/>
          <p14:tracePt t="128751" x="1187450" y="5230813"/>
          <p14:tracePt t="128753" x="1195388" y="5238750"/>
          <p14:tracePt t="128755" x="1203325" y="5238750"/>
          <p14:tracePt t="128757" x="1220788" y="5230813"/>
          <p14:tracePt t="128759" x="1228725" y="5230813"/>
          <p14:tracePt t="128761" x="1244600" y="5230813"/>
          <p14:tracePt t="128768" x="1276350" y="5230813"/>
          <p14:tracePt t="128769" x="1292225" y="5230813"/>
          <p14:tracePt t="128771" x="1308100" y="5230813"/>
          <p14:tracePt t="128773" x="1323975" y="5230813"/>
          <p14:tracePt t="128775" x="1339850" y="5230813"/>
          <p14:tracePt t="128777" x="1355725" y="5230813"/>
          <p14:tracePt t="128779" x="1371600" y="5230813"/>
          <p14:tracePt t="128783" x="1403350" y="5230813"/>
          <p14:tracePt t="128785" x="1411288" y="5230813"/>
          <p14:tracePt t="128787" x="1427163" y="5230813"/>
          <p14:tracePt t="128789" x="1450975" y="5230813"/>
          <p14:tracePt t="128791" x="1466850" y="5230813"/>
          <p14:tracePt t="128793" x="1482725" y="5230813"/>
          <p14:tracePt t="128795" x="1498600" y="5222875"/>
          <p14:tracePt t="128799" x="1514475" y="5222875"/>
          <p14:tracePt t="128801" x="1546225" y="5222875"/>
          <p14:tracePt t="128803" x="1562100" y="5222875"/>
          <p14:tracePt t="128805" x="1579563" y="5222875"/>
          <p14:tracePt t="128808" x="1595438" y="5222875"/>
          <p14:tracePt t="128809" x="1611313" y="5222875"/>
          <p14:tracePt t="128811" x="1627188" y="5222875"/>
          <p14:tracePt t="128816" x="1651000" y="5222875"/>
          <p14:tracePt t="128819" x="1666875" y="5222875"/>
          <p14:tracePt t="128819" x="1674813" y="5222875"/>
          <p14:tracePt t="128821" x="1690688" y="5222875"/>
          <p14:tracePt t="128823" x="1698625" y="5214938"/>
          <p14:tracePt t="128825" x="1714500" y="5214938"/>
          <p14:tracePt t="128827" x="1722438" y="5214938"/>
          <p14:tracePt t="128829" x="1730375" y="5214938"/>
          <p14:tracePt t="128833" x="1754188" y="5214938"/>
          <p14:tracePt t="128835" x="1762125" y="5214938"/>
          <p14:tracePt t="128837" x="1770063" y="5214938"/>
          <p14:tracePt t="128841" x="1778000" y="5214938"/>
          <p14:tracePt t="128843" x="1785938" y="5214938"/>
          <p14:tracePt t="128845" x="1793875" y="5214938"/>
          <p14:tracePt t="128850" x="1801813" y="5214938"/>
          <p14:tracePt t="128852" x="1809750" y="5214938"/>
          <p14:tracePt t="128853" x="1809750" y="5207000"/>
          <p14:tracePt t="128857" x="1817688" y="5207000"/>
          <p14:tracePt t="128861" x="1825625" y="5207000"/>
          <p14:tracePt t="128869" x="1833563" y="5207000"/>
          <p14:tracePt t="128943" x="1841500" y="5207000"/>
          <p14:tracePt t="128957" x="1849438" y="5207000"/>
          <p14:tracePt t="128963" x="1857375" y="5207000"/>
          <p14:tracePt t="128969" x="1865313" y="5207000"/>
          <p14:tracePt t="128973" x="1873250" y="5207000"/>
          <p14:tracePt t="128975" x="1881188" y="5207000"/>
          <p14:tracePt t="128979" x="1889125" y="5207000"/>
          <p14:tracePt t="128984" x="1897063" y="5214938"/>
          <p14:tracePt t="128985" x="1905000" y="5214938"/>
          <p14:tracePt t="128987" x="1912938" y="5214938"/>
          <p14:tracePt t="128989" x="1922463" y="5214938"/>
          <p14:tracePt t="128991" x="1930400" y="5214938"/>
          <p14:tracePt t="128993" x="1938338" y="5214938"/>
          <p14:tracePt t="128995" x="1946275" y="5214938"/>
          <p14:tracePt t="128999" x="1954213" y="5214938"/>
          <p14:tracePt t="129001" x="1970088" y="5214938"/>
          <p14:tracePt t="129003" x="1978025" y="5214938"/>
          <p14:tracePt t="129005" x="1985963" y="5214938"/>
          <p14:tracePt t="129007" x="1993900" y="5222875"/>
          <p14:tracePt t="129009" x="2001838" y="5222875"/>
          <p14:tracePt t="129011" x="2017713" y="5222875"/>
          <p14:tracePt t="129016" x="2033588" y="5222875"/>
          <p14:tracePt t="129018" x="2049463" y="5222875"/>
          <p14:tracePt t="129019" x="2057400" y="5222875"/>
          <p14:tracePt t="129021" x="2065338" y="5222875"/>
          <p14:tracePt t="129023" x="2081213" y="5230813"/>
          <p14:tracePt t="129025" x="2089150" y="5230813"/>
          <p14:tracePt t="129027" x="2105025" y="5230813"/>
          <p14:tracePt t="129030" x="2112963" y="5230813"/>
          <p14:tracePt t="129032" x="2128838" y="5230813"/>
          <p14:tracePt t="129034" x="2136775" y="5238750"/>
          <p14:tracePt t="129036" x="2152650" y="5238750"/>
          <p14:tracePt t="129037" x="2160588" y="5238750"/>
          <p14:tracePt t="129039" x="2176463" y="5238750"/>
          <p14:tracePt t="129041" x="2184400" y="5238750"/>
          <p14:tracePt t="129043" x="2200275" y="5238750"/>
          <p14:tracePt t="129045" x="2208213" y="5238750"/>
          <p14:tracePt t="129048" x="2224088" y="5238750"/>
          <p14:tracePt t="129052" x="2247900" y="5246688"/>
          <p14:tracePt t="129053" x="2255838" y="5246688"/>
          <p14:tracePt t="129055" x="2273300" y="5246688"/>
          <p14:tracePt t="129057" x="2281238" y="5246688"/>
          <p14:tracePt t="129059" x="2289175" y="5246688"/>
          <p14:tracePt t="129061" x="2297113" y="5246688"/>
          <p14:tracePt t="129068" x="2328863" y="5246688"/>
          <p14:tracePt t="129069" x="2336800" y="5246688"/>
          <p14:tracePt t="129071" x="2344738" y="5246688"/>
          <p14:tracePt t="129073" x="2352675" y="5246688"/>
          <p14:tracePt t="129075" x="2360613" y="5246688"/>
          <p14:tracePt t="129077" x="2368550" y="5246688"/>
          <p14:tracePt t="129079" x="2376488" y="5246688"/>
          <p14:tracePt t="129084" x="2384425" y="5246688"/>
          <p14:tracePt t="129085" x="2392363" y="5246688"/>
          <p14:tracePt t="129087" x="2400300" y="5246688"/>
          <p14:tracePt t="129091" x="2408238" y="5246688"/>
          <p14:tracePt t="129095" x="2416175" y="5246688"/>
          <p14:tracePt t="129100" x="2424113" y="5246688"/>
          <p14:tracePt t="129125" x="2424113" y="5238750"/>
          <p14:tracePt t="129135" x="2416175" y="5238750"/>
          <p14:tracePt t="129145" x="2408238" y="5238750"/>
          <p14:tracePt t="129151" x="2400300" y="5238750"/>
          <p14:tracePt t="129155" x="2392363" y="5238750"/>
          <p14:tracePt t="129159" x="2384425" y="5238750"/>
          <p14:tracePt t="129167" x="2376488" y="5230813"/>
          <p14:tracePt t="129193" x="2368550" y="5230813"/>
          <p14:tracePt t="129301" x="2376488" y="5230813"/>
          <p14:tracePt t="129311" x="2384425" y="5230813"/>
          <p14:tracePt t="129317" x="2392363" y="5230813"/>
          <p14:tracePt t="129320" x="2400300" y="5222875"/>
          <p14:tracePt t="129323" x="2408238" y="5222875"/>
          <p14:tracePt t="129325" x="2416175" y="5222875"/>
          <p14:tracePt t="129327" x="2424113" y="5222875"/>
          <p14:tracePt t="129330" x="2432050" y="5222875"/>
          <p14:tracePt t="129334" x="2439988" y="5222875"/>
          <p14:tracePt t="129335" x="2447925" y="5222875"/>
          <p14:tracePt t="129337" x="2455863" y="5222875"/>
          <p14:tracePt t="129339" x="2463800" y="5222875"/>
          <p14:tracePt t="129341" x="2471738" y="5222875"/>
          <p14:tracePt t="129343" x="2471738" y="5214938"/>
          <p14:tracePt t="129345" x="2479675" y="5214938"/>
          <p14:tracePt t="129350" x="2495550" y="5214938"/>
          <p14:tracePt t="129353" x="2503488" y="5214938"/>
          <p14:tracePt t="129357" x="2511425" y="5214938"/>
          <p14:tracePt t="129359" x="2519363" y="5214938"/>
          <p14:tracePt t="129366" x="2527300" y="5214938"/>
          <p14:tracePt t="129369" x="2535238" y="5214938"/>
          <p14:tracePt t="129398" x="2535238" y="5222875"/>
          <p14:tracePt t="129404" x="2527300" y="5222875"/>
          <p14:tracePt t="129407" x="2519363" y="5222875"/>
          <p14:tracePt t="129411" x="2511425" y="5222875"/>
          <p14:tracePt t="129417" x="2487613" y="5222875"/>
          <p14:tracePt t="129419" x="2471738" y="5222875"/>
          <p14:tracePt t="129421" x="2463800" y="5222875"/>
          <p14:tracePt t="129423" x="2455863" y="5222875"/>
          <p14:tracePt t="129426" x="2447925" y="5222875"/>
          <p14:tracePt t="129428" x="2432050" y="5222875"/>
          <p14:tracePt t="129434" x="2408238" y="5222875"/>
          <p14:tracePt t="129435" x="2400300" y="5222875"/>
          <p14:tracePt t="129439" x="2392363" y="5222875"/>
          <p14:tracePt t="129441" x="2384425" y="5222875"/>
          <p14:tracePt t="129445" x="2376488" y="5222875"/>
          <p14:tracePt t="129450" x="2368550" y="5222875"/>
          <p14:tracePt t="129453" x="2368550" y="5230813"/>
          <p14:tracePt t="129455" x="2360613" y="5230813"/>
          <p14:tracePt t="129505" x="2368550" y="5230813"/>
          <p14:tracePt t="129510" x="2368550" y="5222875"/>
          <p14:tracePt t="129519" x="2376488" y="5222875"/>
          <p14:tracePt t="129523" x="2376488" y="5230813"/>
          <p14:tracePt t="129525" x="2384425" y="5230813"/>
          <p14:tracePt t="129529" x="2392363" y="5222875"/>
          <p14:tracePt t="129534" x="2400300" y="5230813"/>
          <p14:tracePt t="129537" x="2408238" y="5230813"/>
          <p14:tracePt t="129541" x="2416175" y="5230813"/>
          <p14:tracePt t="129545" x="2424113" y="5230813"/>
          <p14:tracePt t="129550" x="2432050" y="5230813"/>
          <p14:tracePt t="129553" x="2439988" y="5230813"/>
          <p14:tracePt t="129559" x="2447925" y="5230813"/>
          <p14:tracePt t="129567" x="2455863" y="5230813"/>
          <p14:tracePt t="129680" x="2455863" y="5238750"/>
          <p14:tracePt t="129687" x="2455863" y="5246688"/>
          <p14:tracePt t="129693" x="2455863" y="5254625"/>
          <p14:tracePt t="129699" x="2455863" y="5262563"/>
          <p14:tracePt t="129700" x="2455863" y="5270500"/>
          <p14:tracePt t="129703" x="2455863" y="5278438"/>
          <p14:tracePt t="129707" x="2455863" y="5286375"/>
          <p14:tracePt t="129709" x="2455863" y="5294313"/>
          <p14:tracePt t="129711" x="2455863" y="5302250"/>
          <p14:tracePt t="129718" x="2455863" y="5327650"/>
          <p14:tracePt t="129719" x="2455863" y="5335588"/>
          <p14:tracePt t="129721" x="2455863" y="5343525"/>
          <p14:tracePt t="129723" x="2455863" y="5359400"/>
          <p14:tracePt t="129725" x="2447925" y="5367338"/>
          <p14:tracePt t="129727" x="2447925" y="5375275"/>
          <p14:tracePt t="129733" x="2447925" y="5407025"/>
          <p14:tracePt t="129734" x="2447925" y="5422900"/>
          <p14:tracePt t="129735" x="2447925" y="5438775"/>
          <p14:tracePt t="129737" x="2447925" y="5454650"/>
          <p14:tracePt t="129739" x="2447925" y="5470525"/>
          <p14:tracePt t="129741" x="2447925" y="5486400"/>
          <p14:tracePt t="129743" x="2447925" y="5502275"/>
          <p14:tracePt t="129745" x="2447925" y="5518150"/>
          <p14:tracePt t="129750" x="2447925" y="5549900"/>
          <p14:tracePt t="129752" x="2447925" y="5573713"/>
          <p14:tracePt t="129753" x="2447925" y="5589588"/>
          <p14:tracePt t="129755" x="2447925" y="5605463"/>
          <p14:tracePt t="129757" x="2455863" y="5629275"/>
          <p14:tracePt t="129759" x="2455863" y="5645150"/>
          <p14:tracePt t="129761" x="2455863" y="5670550"/>
          <p14:tracePt t="129767" x="2463800" y="5702300"/>
          <p14:tracePt t="129768" x="2463800" y="5718175"/>
          <p14:tracePt t="129770" x="2471738" y="5741988"/>
          <p14:tracePt t="129771" x="2479675" y="5757863"/>
          <p14:tracePt t="129773" x="2479675" y="5773738"/>
          <p14:tracePt t="129775" x="2487613" y="5789613"/>
          <p14:tracePt t="129777" x="2495550" y="5805488"/>
          <p14:tracePt t="129779" x="2495550" y="5821363"/>
          <p14:tracePt t="129783" x="2511425" y="5853113"/>
          <p14:tracePt t="129785" x="2519363" y="5868988"/>
          <p14:tracePt t="129788" x="2527300" y="5884863"/>
          <p14:tracePt t="129789" x="2535238" y="5900738"/>
          <p14:tracePt t="129791" x="2535238" y="5916613"/>
          <p14:tracePt t="129793" x="2543175" y="5924550"/>
          <p14:tracePt t="129795" x="2551113" y="5940425"/>
          <p14:tracePt t="129799" x="2566988" y="5964238"/>
          <p14:tracePt t="129804" x="2574925" y="5980113"/>
          <p14:tracePt t="129806" x="2582863" y="5995988"/>
          <p14:tracePt t="129807" x="2590800" y="6005513"/>
          <p14:tracePt t="129809" x="2598738" y="6013450"/>
          <p14:tracePt t="129812" x="2606675" y="6029325"/>
          <p14:tracePt t="129817" x="2624138" y="6053138"/>
          <p14:tracePt t="129819" x="2624138" y="6061075"/>
          <p14:tracePt t="129824" x="2640013" y="6084888"/>
          <p14:tracePt t="129825" x="2640013" y="6092825"/>
          <p14:tracePt t="129827" x="2647950" y="6100763"/>
          <p14:tracePt t="129829" x="2655888" y="6108700"/>
          <p14:tracePt t="129834" x="2663825" y="6124575"/>
          <p14:tracePt t="129836" x="2663825" y="6132513"/>
          <p14:tracePt t="129839" x="2679700" y="6148388"/>
          <p14:tracePt t="129841" x="2679700" y="6156325"/>
          <p14:tracePt t="129843" x="2687638" y="6164263"/>
          <p14:tracePt t="129845" x="2687638" y="6172200"/>
          <p14:tracePt t="129848" x="2695575" y="6180138"/>
          <p14:tracePt t="129853" x="2703513" y="6196013"/>
          <p14:tracePt t="129855" x="2703513" y="6203950"/>
          <p14:tracePt t="129857" x="2703513" y="6211888"/>
          <p14:tracePt t="129859" x="2711450" y="6211888"/>
          <p14:tracePt t="129861" x="2711450" y="6219825"/>
          <p14:tracePt t="129866" x="2719388" y="6235700"/>
          <p14:tracePt t="129869" x="2719388" y="6243638"/>
          <p14:tracePt t="129871" x="2719388" y="6251575"/>
          <p14:tracePt t="129873" x="2727325" y="6251575"/>
          <p14:tracePt t="129875" x="2727325" y="6259513"/>
          <p14:tracePt t="129877" x="2727325" y="6267450"/>
          <p14:tracePt t="129883" x="2727325" y="6275388"/>
          <p14:tracePt t="129885" x="2727325" y="6283325"/>
          <p14:tracePt t="129889" x="2727325" y="6291263"/>
          <p14:tracePt t="129893" x="2735263" y="6299200"/>
          <p14:tracePt t="129898" x="2735263" y="6307138"/>
          <p14:tracePt t="129901" x="2735263" y="6315075"/>
          <p14:tracePt t="129903" x="2735263" y="6323013"/>
          <p14:tracePt t="129905" x="2727325" y="6323013"/>
          <p14:tracePt t="129907" x="2727325" y="6330950"/>
          <p14:tracePt t="129911" x="2727325" y="6338888"/>
          <p14:tracePt t="129917" x="2727325" y="6348413"/>
          <p14:tracePt t="129919" x="2727325" y="6356350"/>
          <p14:tracePt t="129923" x="2727325" y="6364288"/>
          <p14:tracePt t="129927" x="2719388" y="6372225"/>
          <p14:tracePt t="129929" x="2719388" y="6380163"/>
          <p14:tracePt t="129934" x="2719388" y="6388100"/>
          <p14:tracePt t="129937" x="2719388" y="6396038"/>
          <p14:tracePt t="129941" x="2719388" y="6403975"/>
          <p14:tracePt t="129945" x="2719388" y="6411913"/>
          <p14:tracePt t="129950" x="2711450" y="6419850"/>
          <p14:tracePt t="129968" x="2711450" y="6451600"/>
          <p14:tracePt t="129971" x="2711450" y="6459538"/>
          <p14:tracePt t="129983" x="2711450" y="6467475"/>
          <p14:tracePt t="129985" x="2711450" y="6475413"/>
          <p14:tracePt t="130119" x="2711450" y="6467475"/>
          <p14:tracePt t="130127" x="2711450" y="6459538"/>
          <p14:tracePt t="130135" x="2703513" y="6451600"/>
          <p14:tracePt t="130141" x="2703513" y="6443663"/>
          <p14:tracePt t="130149" x="2703513" y="6435725"/>
          <p14:tracePt t="130153" x="2703513" y="6427788"/>
          <p14:tracePt t="130157" x="2703513" y="6419850"/>
          <p14:tracePt t="130162" x="2703513" y="6411913"/>
          <p14:tracePt t="130168" x="2695575" y="6403975"/>
          <p14:tracePt t="130172" x="2695575" y="6396038"/>
          <p14:tracePt t="130177" x="2695575" y="6388100"/>
          <p14:tracePt t="130184" x="2695575" y="6380163"/>
          <p14:tracePt t="130187" x="2695575" y="6372225"/>
          <p14:tracePt t="130193" x="2695575" y="6364288"/>
          <p14:tracePt t="130195" x="2703513" y="6364288"/>
          <p14:tracePt t="130197" x="2703513" y="6356350"/>
          <p14:tracePt t="130201" x="2703513" y="6348413"/>
          <p14:tracePt t="130204" x="2703513" y="6338888"/>
          <p14:tracePt t="130208" x="2703513" y="6330950"/>
          <p14:tracePt t="130214" x="2711450" y="6323013"/>
          <p14:tracePt t="130217" x="2711450" y="6315075"/>
          <p14:tracePt t="130218" x="2711450" y="6307138"/>
          <p14:tracePt t="130222" x="2719388" y="6299200"/>
          <p14:tracePt t="130226" x="2719388" y="6291263"/>
          <p14:tracePt t="130231" x="2727325" y="6283325"/>
          <p14:tracePt t="130235" x="2727325" y="6275388"/>
          <p14:tracePt t="130241" x="2735263" y="6267450"/>
          <p14:tracePt t="130245" x="2735263" y="6259513"/>
          <p14:tracePt t="130251" x="2743200" y="6251575"/>
          <p14:tracePt t="130255" x="2743200" y="6243638"/>
          <p14:tracePt t="130261" x="2751138" y="6235700"/>
          <p14:tracePt t="130267" x="2751138" y="6227763"/>
          <p14:tracePt t="130809" x="2759075" y="6227763"/>
          <p14:tracePt t="130848" x="2759075" y="6219825"/>
          <p14:tracePt t="130855" x="2751138" y="6211888"/>
          <p14:tracePt t="130859" x="2751138" y="6203950"/>
          <p14:tracePt t="130867" x="2751138" y="6188075"/>
          <p14:tracePt t="130869" x="2751138" y="6180138"/>
          <p14:tracePt t="130871" x="2751138" y="6172200"/>
          <p14:tracePt t="130875" x="2751138" y="6164263"/>
          <p14:tracePt t="130877" x="2751138" y="6156325"/>
          <p14:tracePt t="130879" x="2759075" y="6148388"/>
          <p14:tracePt t="130883" x="2759075" y="6124575"/>
          <p14:tracePt t="130885" x="2759075" y="6108700"/>
          <p14:tracePt t="130887" x="2759075" y="6100763"/>
          <p14:tracePt t="130889" x="2759075" y="6084888"/>
          <p14:tracePt t="130891" x="2759075" y="6076950"/>
          <p14:tracePt t="130893" x="2759075" y="6061075"/>
          <p14:tracePt t="130895" x="2759075" y="6045200"/>
          <p14:tracePt t="130900" x="2759075" y="6005513"/>
          <p14:tracePt t="130902" x="2759075" y="5988050"/>
          <p14:tracePt t="130903" x="2759075" y="5964238"/>
          <p14:tracePt t="130905" x="2759075" y="5940425"/>
          <p14:tracePt t="130907" x="2767013" y="5916613"/>
          <p14:tracePt t="130909" x="2767013" y="5892800"/>
          <p14:tracePt t="130911" x="2767013" y="5868988"/>
          <p14:tracePt t="130918" x="2767013" y="5773738"/>
          <p14:tracePt t="130920" x="2767013" y="5741988"/>
          <p14:tracePt t="130921" x="2767013" y="5710238"/>
          <p14:tracePt t="130923" x="2767013" y="5678488"/>
          <p14:tracePt t="130925" x="2767013" y="5637213"/>
          <p14:tracePt t="130927" x="2759075" y="5597525"/>
          <p14:tracePt t="130929" x="2759075" y="5557838"/>
          <p14:tracePt t="130933" x="2759075" y="5478463"/>
          <p14:tracePt t="130935" x="2751138" y="5438775"/>
          <p14:tracePt t="130937" x="2743200" y="5407025"/>
          <p14:tracePt t="130952" x="2687638" y="5111750"/>
          <p14:tracePt t="130953" x="2679700" y="5064125"/>
          <p14:tracePt t="130955" x="2663825" y="5016500"/>
          <p14:tracePt t="130957" x="2647950" y="4967288"/>
          <p14:tracePt t="130959" x="2632075" y="4919663"/>
          <p14:tracePt t="130961" x="2616200" y="4872038"/>
          <p14:tracePt t="130966" x="2582863" y="4768850"/>
          <p14:tracePt t="130972" x="2519363" y="4608513"/>
          <p14:tracePt t="130973" x="2495550" y="4552950"/>
          <p14:tracePt t="130975" x="2471738" y="4505325"/>
          <p14:tracePt t="130977" x="2455863" y="4449763"/>
          <p14:tracePt t="130979" x="2432050" y="4386263"/>
          <p14:tracePt t="130984" x="2384425" y="4273550"/>
          <p14:tracePt t="130985" x="2360613" y="4210050"/>
          <p14:tracePt t="130990" x="2312988" y="4098925"/>
          <p14:tracePt t="130991" x="2289175" y="4035425"/>
          <p14:tracePt t="130993" x="2265363" y="3971925"/>
          <p14:tracePt t="130995" x="2239963" y="3914775"/>
          <p14:tracePt t="131000" x="2192338" y="3787775"/>
          <p14:tracePt t="131001" x="2168525" y="3732213"/>
          <p14:tracePt t="131006" x="2120900" y="3605213"/>
          <p14:tracePt t="131007" x="2097088" y="3548063"/>
          <p14:tracePt t="131009" x="2073275" y="3484563"/>
          <p14:tracePt t="131011" x="2049463" y="3429000"/>
          <p14:tracePt t="131016" x="2001838" y="3309938"/>
          <p14:tracePt t="131017" x="1978025" y="3244850"/>
          <p14:tracePt t="131019" x="1954213" y="3189288"/>
          <p14:tracePt t="131023" x="1922463" y="3133725"/>
          <p14:tracePt t="131025" x="1865313" y="3006725"/>
          <p14:tracePt t="131027" x="1833563" y="2951163"/>
          <p14:tracePt t="131029" x="1801813" y="2886075"/>
          <p14:tracePt t="131033" x="1730375" y="2767013"/>
          <p14:tracePt t="131036" x="1698625" y="2703513"/>
          <p14:tracePt t="131039" x="1666875" y="2647950"/>
          <p14:tracePt t="131040" x="1627188" y="2592388"/>
          <p14:tracePt t="131041" x="1595438" y="2535238"/>
          <p14:tracePt t="131043" x="1554163" y="2479675"/>
          <p14:tracePt t="131045" x="1514475" y="2424113"/>
          <p14:tracePt t="131050" x="1435100" y="2312988"/>
          <p14:tracePt t="131051" x="1395413" y="2257425"/>
          <p14:tracePt t="131054" x="1355725" y="2208213"/>
          <p14:tracePt t="131056" x="1316038" y="2160588"/>
          <p14:tracePt t="131057" x="1276350" y="2112963"/>
          <p14:tracePt t="131059" x="1228725" y="2065338"/>
          <p14:tracePt t="131061" x="1187450" y="2017713"/>
          <p14:tracePt t="131068" x="1052513" y="1890713"/>
          <p14:tracePt t="131069" x="1012825" y="1849438"/>
          <p14:tracePt t="131072" x="965200" y="1809750"/>
          <p14:tracePt t="131074" x="925513" y="1770063"/>
          <p14:tracePt t="131075" x="877888" y="1730375"/>
          <p14:tracePt t="131077" x="828675" y="1698625"/>
          <p14:tracePt t="131079" x="781050" y="1666875"/>
          <p14:tracePt t="131083" x="693738" y="1595438"/>
          <p14:tracePt t="131085" x="646113" y="1563688"/>
          <p14:tracePt t="131087" x="598488" y="1530350"/>
          <p14:tracePt t="131090" x="550863" y="1498600"/>
          <p14:tracePt t="131092" x="501650" y="1474788"/>
          <p14:tracePt t="131093" x="454025" y="1443038"/>
          <p14:tracePt t="131095" x="406400" y="1411288"/>
          <p14:tracePt t="131098" x="366713" y="1387475"/>
          <p14:tracePt t="131099" x="319088" y="1355725"/>
          <p14:tracePt t="131101" x="271463" y="1331913"/>
          <p14:tracePt t="131103" x="223838" y="1300163"/>
          <p14:tracePt t="131105" x="184150" y="1276350"/>
          <p14:tracePt t="131107" x="134938" y="1252538"/>
          <p14:tracePt t="131109" x="95250" y="1220788"/>
          <p14:tracePt t="131111" x="55563" y="1195388"/>
          <p14:tracePt t="131114" x="15875" y="117157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Logical operators: </a:t>
            </a:r>
            <a:r>
              <a:rPr lang="nl-BE" b="1" dirty="0"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endParaRPr lang="nl-BE" dirty="0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582706" y="1749677"/>
            <a:ext cx="11291048" cy="4626069"/>
          </a:xfrm>
        </p:spPr>
        <p:txBody>
          <a:bodyPr>
            <a:normAutofit/>
          </a:bodyPr>
          <a:lstStyle/>
          <a:p>
            <a:r>
              <a:rPr lang="nl-BE" altLang="nl-BE" dirty="0"/>
              <a:t>Examples: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200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2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July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b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</a:br>
            <a:r>
              <a:rPr lang="nl-BE" altLang="nl-BE" sz="2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200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2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July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 </a:t>
            </a:r>
            <a:r>
              <a:rPr lang="nl-BE" altLang="nl-BE" sz="2200" b="1" dirty="0">
                <a:solidFill>
                  <a:srgbClr val="000080"/>
                </a:solidFill>
                <a:latin typeface="Consolas" panose="020B0609020204030204" pitchFamily="49" charset="0"/>
              </a:rPr>
              <a:t>or </a:t>
            </a:r>
            <a:r>
              <a:rPr lang="nl-BE" altLang="nl-BE" sz="2200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'August'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2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2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it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 is </a:t>
            </a:r>
            <a:r>
              <a:rPr lang="nl-BE" altLang="nl-BE" sz="22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summer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kumimoji="0" lang="nl-BE" altLang="nl-BE" sz="2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nl-BE" altLang="nl-BE" dirty="0"/>
              <a:t>In Python, </a:t>
            </a:r>
            <a:r>
              <a:rPr lang="nl-BE" altLang="nl-BE" dirty="0" err="1"/>
              <a:t>the</a:t>
            </a:r>
            <a:r>
              <a:rPr lang="nl-BE" altLang="nl-BE" dirty="0"/>
              <a:t> test </a:t>
            </a:r>
            <a:r>
              <a:rPr lang="nl-BE" altLang="nl-BE" dirty="0" err="1"/>
              <a:t>can</a:t>
            </a:r>
            <a:r>
              <a:rPr lang="nl-BE" altLang="nl-BE" dirty="0"/>
              <a:t> </a:t>
            </a:r>
            <a:r>
              <a:rPr lang="nl-BE" altLang="nl-BE" dirty="0" err="1"/>
              <a:t>also</a:t>
            </a:r>
            <a:r>
              <a:rPr lang="nl-BE" altLang="nl-BE" dirty="0"/>
              <a:t> </a:t>
            </a:r>
            <a:r>
              <a:rPr lang="nl-BE" altLang="nl-BE" dirty="0" err="1"/>
              <a:t>be</a:t>
            </a:r>
            <a:r>
              <a:rPr lang="nl-BE" altLang="nl-BE" dirty="0"/>
              <a:t> </a:t>
            </a:r>
            <a:r>
              <a:rPr lang="nl-BE" altLang="nl-BE" dirty="0" err="1"/>
              <a:t>done</a:t>
            </a:r>
            <a:r>
              <a:rPr lang="nl-BE" altLang="nl-BE" dirty="0"/>
              <a:t> as </a:t>
            </a:r>
            <a:r>
              <a:rPr lang="nl-BE" altLang="nl-BE" dirty="0" err="1"/>
              <a:t>follows</a:t>
            </a:r>
            <a:r>
              <a:rPr lang="nl-BE" altLang="nl-BE" dirty="0"/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200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2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July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b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</a:br>
            <a:r>
              <a:rPr lang="nl-BE" altLang="nl-BE" sz="2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200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200" b="1" dirty="0">
                <a:solidFill>
                  <a:srgbClr val="000080"/>
                </a:solidFill>
                <a:latin typeface="Consolas" panose="020B0609020204030204" pitchFamily="49" charset="0"/>
              </a:rPr>
              <a:t>in 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2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July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'August'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]:</a:t>
            </a:r>
            <a:b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2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2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it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 is </a:t>
            </a:r>
            <a:r>
              <a:rPr lang="nl-BE" altLang="nl-BE" sz="22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summer</a:t>
            </a:r>
            <a:r>
              <a:rPr lang="nl-BE" altLang="nl-BE" sz="22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sz="4600" dirty="0">
              <a:latin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kumimoji="0" lang="nl-BE" altLang="nl-BE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nl-BE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12</a:t>
            </a:fld>
            <a:endParaRPr lang="nl-BE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089F0F5-AFF3-4AC1-B97C-AC536E3298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6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763"/>
    </mc:Choice>
    <mc:Fallback xmlns="">
      <p:transition spd="slow" advTm="121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968" x="47625" y="1611313"/>
          <p14:tracePt t="5969" x="71438" y="1619250"/>
          <p14:tracePt t="5972" x="95250" y="1619250"/>
          <p14:tracePt t="5974" x="111125" y="1627188"/>
          <p14:tracePt t="5977" x="150813" y="1635125"/>
          <p14:tracePt t="5979" x="166688" y="1643063"/>
          <p14:tracePt t="5982" x="192088" y="1651000"/>
          <p14:tracePt t="5986" x="223838" y="1658938"/>
          <p14:tracePt t="5987" x="247650" y="1666875"/>
          <p14:tracePt t="5989" x="263525" y="1666875"/>
          <p14:tracePt t="5992" x="279400" y="1674813"/>
          <p14:tracePt t="5993" x="295275" y="1682750"/>
          <p14:tracePt t="5995" x="311150" y="1690688"/>
          <p14:tracePt t="5999" x="334963" y="1698625"/>
          <p14:tracePt t="6001" x="350838" y="1706563"/>
          <p14:tracePt t="6003" x="358775" y="1706563"/>
          <p14:tracePt t="6005" x="374650" y="1714500"/>
          <p14:tracePt t="6007" x="382588" y="1714500"/>
          <p14:tracePt t="6009" x="390525" y="1722438"/>
          <p14:tracePt t="6011" x="398463" y="1722438"/>
          <p14:tracePt t="6013" x="406400" y="1730375"/>
          <p14:tracePt t="6016" x="414338" y="1730375"/>
          <p14:tracePt t="6017" x="422275" y="1738313"/>
          <p14:tracePt t="6019" x="430213" y="1738313"/>
          <p14:tracePt t="6021" x="438150" y="1738313"/>
          <p14:tracePt t="6023" x="446088" y="1746250"/>
          <p14:tracePt t="6027" x="454025" y="1746250"/>
          <p14:tracePt t="6033" x="461963" y="1754188"/>
          <p14:tracePt t="6039" x="469900" y="1754188"/>
          <p14:tracePt t="6117" x="461963" y="1754188"/>
          <p14:tracePt t="6121" x="461963" y="1762125"/>
          <p14:tracePt t="6127" x="454025" y="1762125"/>
          <p14:tracePt t="6134" x="454025" y="1770063"/>
          <p14:tracePt t="6135" x="446088" y="1770063"/>
          <p14:tracePt t="6141" x="438150" y="1778000"/>
          <p14:tracePt t="6151" x="430213" y="1785938"/>
          <p14:tracePt t="6155" x="422275" y="1793875"/>
          <p14:tracePt t="6159" x="422275" y="1801813"/>
          <p14:tracePt t="6163" x="414338" y="1809750"/>
          <p14:tracePt t="6169" x="414338" y="1817688"/>
          <p14:tracePt t="6170" x="406400" y="1817688"/>
          <p14:tracePt t="6171" x="406400" y="1825625"/>
          <p14:tracePt t="6175" x="398463" y="1833563"/>
          <p14:tracePt t="6179" x="398463" y="1841500"/>
          <p14:tracePt t="6183" x="390525" y="1849438"/>
          <p14:tracePt t="6186" x="390525" y="1857375"/>
          <p14:tracePt t="6189" x="390525" y="1865313"/>
          <p14:tracePt t="6191" x="382588" y="1873250"/>
          <p14:tracePt t="6195" x="382588" y="1881188"/>
          <p14:tracePt t="6202" x="374650" y="1898650"/>
          <p14:tracePt t="6205" x="374650" y="1906588"/>
          <p14:tracePt t="6207" x="374650" y="1914525"/>
          <p14:tracePt t="6211" x="366713" y="1922463"/>
          <p14:tracePt t="6216" x="366713" y="1930400"/>
          <p14:tracePt t="6219" x="366713" y="1938338"/>
          <p14:tracePt t="6221" x="366713" y="1946275"/>
          <p14:tracePt t="6223" x="366713" y="1954213"/>
          <p14:tracePt t="6227" x="366713" y="1962150"/>
          <p14:tracePt t="6234" x="366713" y="1978025"/>
          <p14:tracePt t="6237" x="366713" y="1985963"/>
          <p14:tracePt t="6239" x="366713" y="1993900"/>
          <p14:tracePt t="6243" x="366713" y="2001838"/>
          <p14:tracePt t="6245" x="366713" y="2009775"/>
          <p14:tracePt t="6249" x="366713" y="2017713"/>
          <p14:tracePt t="6252" x="366713" y="2033588"/>
          <p14:tracePt t="6257" x="366713" y="2049463"/>
          <p14:tracePt t="6259" x="374650" y="2057400"/>
          <p14:tracePt t="6261" x="374650" y="2065338"/>
          <p14:tracePt t="6263" x="374650" y="2073275"/>
          <p14:tracePt t="6268" x="374650" y="2089150"/>
          <p14:tracePt t="6269" x="382588" y="2097088"/>
          <p14:tracePt t="6271" x="382588" y="2105025"/>
          <p14:tracePt t="6273" x="382588" y="2112963"/>
          <p14:tracePt t="6275" x="382588" y="2120900"/>
          <p14:tracePt t="6277" x="390525" y="2120900"/>
          <p14:tracePt t="6279" x="390525" y="2128838"/>
          <p14:tracePt t="6285" x="390525" y="2144713"/>
          <p14:tracePt t="6287" x="398463" y="2152650"/>
          <p14:tracePt t="6289" x="398463" y="2160588"/>
          <p14:tracePt t="6291" x="406400" y="2168525"/>
          <p14:tracePt t="6295" x="406400" y="2176463"/>
          <p14:tracePt t="6298" x="414338" y="2184400"/>
          <p14:tracePt t="6302" x="414338" y="2192338"/>
          <p14:tracePt t="6303" x="422275" y="2192338"/>
          <p14:tracePt t="6305" x="422275" y="2200275"/>
          <p14:tracePt t="6307" x="422275" y="2208213"/>
          <p14:tracePt t="6309" x="430213" y="2208213"/>
          <p14:tracePt t="6311" x="430213" y="2216150"/>
          <p14:tracePt t="6313" x="438150" y="2216150"/>
          <p14:tracePt t="6319" x="438150" y="2224088"/>
          <p14:tracePt t="6321" x="446088" y="2233613"/>
          <p14:tracePt t="6323" x="454025" y="2241550"/>
          <p14:tracePt t="6327" x="454025" y="2249488"/>
          <p14:tracePt t="6329" x="461963" y="2249488"/>
          <p14:tracePt t="6333" x="461963" y="2257425"/>
          <p14:tracePt t="6336" x="469900" y="2265363"/>
          <p14:tracePt t="6339" x="477838" y="2265363"/>
          <p14:tracePt t="6341" x="477838" y="2273300"/>
          <p14:tracePt t="6350" x="485775" y="2281238"/>
          <p14:tracePt t="6353" x="493713" y="2281238"/>
          <p14:tracePt t="6355" x="493713" y="2289175"/>
          <p14:tracePt t="6361" x="501650" y="2289175"/>
          <p14:tracePt t="6363" x="501650" y="2297113"/>
          <p14:tracePt t="6371" x="509588" y="2297113"/>
          <p14:tracePt t="6377" x="509588" y="2305050"/>
          <p14:tracePt t="6385" x="517525" y="2305050"/>
          <p14:tracePt t="6387" x="517525" y="2312988"/>
          <p14:tracePt t="6393" x="527050" y="2312988"/>
          <p14:tracePt t="6395" x="527050" y="2320925"/>
          <p14:tracePt t="6401" x="534988" y="2320925"/>
          <p14:tracePt t="6403" x="542925" y="2328863"/>
          <p14:tracePt t="6407" x="542925" y="2336800"/>
          <p14:tracePt t="6409" x="550863" y="2336800"/>
          <p14:tracePt t="6413" x="558800" y="2344738"/>
          <p14:tracePt t="6418" x="566738" y="2344738"/>
          <p14:tracePt t="6419" x="566738" y="2352675"/>
          <p14:tracePt t="6421" x="574675" y="2352675"/>
          <p14:tracePt t="6425" x="582613" y="2360613"/>
          <p14:tracePt t="6428" x="590550" y="2360613"/>
          <p14:tracePt t="6429" x="590550" y="2368550"/>
          <p14:tracePt t="6433" x="598488" y="2368550"/>
          <p14:tracePt t="6436" x="606425" y="2376488"/>
          <p14:tracePt t="6437" x="614363" y="2376488"/>
          <p14:tracePt t="6441" x="622300" y="2384425"/>
          <p14:tracePt t="6443" x="630238" y="2384425"/>
          <p14:tracePt t="6451" x="646113" y="2392363"/>
          <p14:tracePt t="6453" x="661988" y="2400300"/>
          <p14:tracePt t="6455" x="661988" y="2408238"/>
          <p14:tracePt t="6457" x="669925" y="2408238"/>
          <p14:tracePt t="6459" x="677863" y="2408238"/>
          <p14:tracePt t="6461" x="685800" y="2416175"/>
          <p14:tracePt t="6463" x="693738" y="2416175"/>
          <p14:tracePt t="6466" x="701675" y="2416175"/>
          <p14:tracePt t="6469" x="709613" y="2424113"/>
          <p14:tracePt t="6471" x="717550" y="2424113"/>
          <p14:tracePt t="6473" x="725488" y="2432050"/>
          <p14:tracePt t="6475" x="733425" y="2432050"/>
          <p14:tracePt t="6477" x="741363" y="2432050"/>
          <p14:tracePt t="6479" x="749300" y="2439988"/>
          <p14:tracePt t="6483" x="765175" y="2447925"/>
          <p14:tracePt t="6486" x="773113" y="2447925"/>
          <p14:tracePt t="6488" x="781050" y="2447925"/>
          <p14:tracePt t="6489" x="788988" y="2447925"/>
          <p14:tracePt t="6491" x="788988" y="2455863"/>
          <p14:tracePt t="6493" x="796925" y="2455863"/>
          <p14:tracePt t="6495" x="804863" y="2455863"/>
          <p14:tracePt t="6500" x="820738" y="2455863"/>
          <p14:tracePt t="6503" x="836613" y="2463800"/>
          <p14:tracePt t="6507" x="844550" y="2463800"/>
          <p14:tracePt t="6509" x="852488" y="2463800"/>
          <p14:tracePt t="6511" x="860425" y="2463800"/>
          <p14:tracePt t="6516" x="868363" y="2463800"/>
          <p14:tracePt t="6517" x="877888" y="2463800"/>
          <p14:tracePt t="6521" x="885825" y="2463800"/>
          <p14:tracePt t="6525" x="893763" y="2471738"/>
          <p14:tracePt t="6529" x="901700" y="2471738"/>
          <p14:tracePt t="6535" x="909638" y="2471738"/>
          <p14:tracePt t="6543" x="917575" y="2463800"/>
          <p14:tracePt t="6667" x="925513" y="2463800"/>
          <p14:tracePt t="6691" x="925513" y="2455863"/>
          <p14:tracePt t="6713" x="933450" y="2455863"/>
          <p14:tracePt t="6719" x="933450" y="2447925"/>
          <p14:tracePt t="6731" x="933450" y="2439988"/>
          <p14:tracePt t="6736" x="941388" y="2439988"/>
          <p14:tracePt t="6739" x="941388" y="2432050"/>
          <p14:tracePt t="6750" x="949325" y="2424113"/>
          <p14:tracePt t="6755" x="949325" y="2416175"/>
          <p14:tracePt t="6759" x="957263" y="2416175"/>
          <p14:tracePt t="6763" x="957263" y="2408238"/>
          <p14:tracePt t="6773" x="965200" y="2400300"/>
          <p14:tracePt t="6784" x="973138" y="2392363"/>
          <p14:tracePt t="6789" x="973138" y="2384425"/>
          <p14:tracePt t="6791" x="981075" y="2384425"/>
          <p14:tracePt t="6795" x="981075" y="2376488"/>
          <p14:tracePt t="6802" x="989013" y="2376488"/>
          <p14:tracePt t="6803" x="989013" y="2368550"/>
          <p14:tracePt t="6809" x="996950" y="2360613"/>
          <p14:tracePt t="6816" x="996950" y="2352675"/>
          <p14:tracePt t="6819" x="1004888" y="2352675"/>
          <p14:tracePt t="6821" x="1004888" y="2344738"/>
          <p14:tracePt t="6823" x="1012825" y="2344738"/>
          <p14:tracePt t="6825" x="1012825" y="2336800"/>
          <p14:tracePt t="6827" x="1020763" y="2336800"/>
          <p14:tracePt t="6834" x="1028700" y="2328863"/>
          <p14:tracePt t="6837" x="1036638" y="2320925"/>
          <p14:tracePt t="6841" x="1044575" y="2312988"/>
          <p14:tracePt t="6843" x="1052513" y="2312988"/>
          <p14:tracePt t="6845" x="1052513" y="2305050"/>
          <p14:tracePt t="6852" x="1068388" y="2297113"/>
          <p14:tracePt t="6854" x="1068388" y="2289175"/>
          <p14:tracePt t="6855" x="1076325" y="2289175"/>
          <p14:tracePt t="6857" x="1084263" y="2281238"/>
          <p14:tracePt t="6861" x="1092200" y="2273300"/>
          <p14:tracePt t="6863" x="1100138" y="2273300"/>
          <p14:tracePt t="6867" x="1108075" y="2265363"/>
          <p14:tracePt t="6870" x="1116013" y="2265363"/>
          <p14:tracePt t="6871" x="1123950" y="2257425"/>
          <p14:tracePt t="6873" x="1131888" y="2257425"/>
          <p14:tracePt t="6875" x="1139825" y="2249488"/>
          <p14:tracePt t="6877" x="1147763" y="2249488"/>
          <p14:tracePt t="6879" x="1155700" y="2249488"/>
          <p14:tracePt t="6882" x="1155700" y="2241550"/>
          <p14:tracePt t="6887" x="1179513" y="2233613"/>
          <p14:tracePt t="6889" x="1187450" y="2233613"/>
          <p14:tracePt t="6891" x="1195388" y="2233613"/>
          <p14:tracePt t="6893" x="1203325" y="2224088"/>
          <p14:tracePt t="6895" x="1211263" y="2224088"/>
          <p14:tracePt t="6903" x="1244600" y="2216150"/>
          <p14:tracePt t="6904" x="1252538" y="2208213"/>
          <p14:tracePt t="6905" x="1260475" y="2208213"/>
          <p14:tracePt t="6907" x="1268413" y="2200275"/>
          <p14:tracePt t="6909" x="1284288" y="2200275"/>
          <p14:tracePt t="6911" x="1292225" y="2192338"/>
          <p14:tracePt t="6913" x="1300163" y="2192338"/>
          <p14:tracePt t="6917" x="1323975" y="2184400"/>
          <p14:tracePt t="6920" x="1339850" y="2184400"/>
          <p14:tracePt t="6921" x="1347788" y="2176463"/>
          <p14:tracePt t="6923" x="1363663" y="2176463"/>
          <p14:tracePt t="6925" x="1371600" y="2176463"/>
          <p14:tracePt t="6927" x="1379538" y="2168525"/>
          <p14:tracePt t="6929" x="1395413" y="2168525"/>
          <p14:tracePt t="6932" x="1403350" y="2160588"/>
          <p14:tracePt t="6936" x="1427163" y="2152650"/>
          <p14:tracePt t="6938" x="1435100" y="2152650"/>
          <p14:tracePt t="6939" x="1450975" y="2144713"/>
          <p14:tracePt t="6941" x="1458913" y="2144713"/>
          <p14:tracePt t="6943" x="1474788" y="2136775"/>
          <p14:tracePt t="6945" x="1482725" y="2136775"/>
          <p14:tracePt t="6950" x="1514475" y="2128838"/>
          <p14:tracePt t="6954" x="1538288" y="2112963"/>
          <p14:tracePt t="6955" x="1554163" y="2112963"/>
          <p14:tracePt t="6969" x="1658938" y="2089150"/>
          <p14:tracePt t="6972" x="1674813" y="2081213"/>
          <p14:tracePt t="6974" x="1690688" y="2081213"/>
          <p14:tracePt t="6975" x="1706563" y="2081213"/>
          <p14:tracePt t="6977" x="1722438" y="2073275"/>
          <p14:tracePt t="6979" x="1746250" y="2073275"/>
          <p14:tracePt t="6984" x="1762125" y="2073275"/>
          <p14:tracePt t="6986" x="1801813" y="2065338"/>
          <p14:tracePt t="6988" x="1817688" y="2065338"/>
          <p14:tracePt t="6989" x="1841500" y="2057400"/>
          <p14:tracePt t="6991" x="1857375" y="2057400"/>
          <p14:tracePt t="6993" x="1881188" y="2057400"/>
          <p14:tracePt t="6995" x="1905000" y="2049463"/>
          <p14:tracePt t="6999" x="1946275" y="2049463"/>
          <p14:tracePt t="7004" x="1985963" y="2041525"/>
          <p14:tracePt t="7005" x="2009775" y="2041525"/>
          <p14:tracePt t="7007" x="2033588" y="2033588"/>
          <p14:tracePt t="7009" x="2057400" y="2033588"/>
          <p14:tracePt t="7011" x="2073275" y="2033588"/>
          <p14:tracePt t="7013" x="2097088" y="2025650"/>
          <p14:tracePt t="7017" x="2144713" y="2017713"/>
          <p14:tracePt t="7020" x="2168525" y="2017713"/>
          <p14:tracePt t="7023" x="2184400" y="2017713"/>
          <p14:tracePt t="7024" x="2208213" y="2017713"/>
          <p14:tracePt t="7025" x="2224088" y="2009775"/>
          <p14:tracePt t="7027" x="2247900" y="2009775"/>
          <p14:tracePt t="7029" x="2265363" y="2009775"/>
          <p14:tracePt t="7034" x="2305050" y="2001838"/>
          <p14:tracePt t="7037" x="2328863" y="2001838"/>
          <p14:tracePt t="7038" x="2344738" y="2001838"/>
          <p14:tracePt t="7039" x="2360613" y="2001838"/>
          <p14:tracePt t="7041" x="2376488" y="1993900"/>
          <p14:tracePt t="7043" x="2400300" y="1993900"/>
          <p14:tracePt t="7045" x="2416175" y="1993900"/>
          <p14:tracePt t="7052" x="2463800" y="1985963"/>
          <p14:tracePt t="7054" x="2479675" y="1985963"/>
          <p14:tracePt t="7055" x="2495550" y="1985963"/>
          <p14:tracePt t="7057" x="2511425" y="1978025"/>
          <p14:tracePt t="7059" x="2527300" y="1978025"/>
          <p14:tracePt t="7061" x="2543175" y="1978025"/>
          <p14:tracePt t="7063" x="2559050" y="1978025"/>
          <p14:tracePt t="7066" x="2574925" y="1978025"/>
          <p14:tracePt t="7069" x="2606675" y="1970088"/>
          <p14:tracePt t="7071" x="2624138" y="1970088"/>
          <p14:tracePt t="7073" x="2640013" y="1970088"/>
          <p14:tracePt t="7075" x="2655888" y="1970088"/>
          <p14:tracePt t="7077" x="2671763" y="1970088"/>
          <p14:tracePt t="7079" x="2687638" y="1962150"/>
          <p14:tracePt t="7084" x="2711450" y="1962150"/>
          <p14:tracePt t="7089" x="2751138" y="1954213"/>
          <p14:tracePt t="7092" x="2767013" y="1954213"/>
          <p14:tracePt t="7094" x="2782888" y="1954213"/>
          <p14:tracePt t="7095" x="2790825" y="1954213"/>
          <p14:tracePt t="7101" x="2814638" y="1946275"/>
          <p14:tracePt t="7103" x="2838450" y="1946275"/>
          <p14:tracePt t="7105" x="2846388" y="1946275"/>
          <p14:tracePt t="7107" x="2854325" y="1946275"/>
          <p14:tracePt t="7109" x="2862263" y="1946275"/>
          <p14:tracePt t="7111" x="2870200" y="1938338"/>
          <p14:tracePt t="7113" x="2878138" y="1938338"/>
          <p14:tracePt t="7116" x="2886075" y="1938338"/>
          <p14:tracePt t="7119" x="2901950" y="1938338"/>
          <p14:tracePt t="7121" x="2909888" y="1930400"/>
          <p14:tracePt t="7123" x="2917825" y="1930400"/>
          <p14:tracePt t="7127" x="2925763" y="1930400"/>
          <p14:tracePt t="7136" x="2933700" y="1922463"/>
          <p14:tracePt t="7141" x="2941638" y="1922463"/>
          <p14:tracePt t="7217" x="2941638" y="1914525"/>
          <p14:tracePt t="7222" x="2949575" y="1914525"/>
          <p14:tracePt t="7225" x="2949575" y="1906588"/>
          <p14:tracePt t="7229" x="2957513" y="1906588"/>
          <p14:tracePt t="7233" x="2957513" y="1898650"/>
          <p14:tracePt t="7235" x="2957513" y="1890713"/>
          <p14:tracePt t="7237" x="2967038" y="1890713"/>
          <p14:tracePt t="7241" x="2967038" y="1881188"/>
          <p14:tracePt t="7243" x="2974975" y="1881188"/>
          <p14:tracePt t="7245" x="2974975" y="1873250"/>
          <p14:tracePt t="7250" x="2982913" y="1865313"/>
          <p14:tracePt t="7256" x="2990850" y="1857375"/>
          <p14:tracePt t="7261" x="2998788" y="1849438"/>
          <p14:tracePt t="7269" x="3006725" y="1841500"/>
          <p14:tracePt t="7271" x="3014663" y="1841500"/>
          <p14:tracePt t="7273" x="3014663" y="1833563"/>
          <p14:tracePt t="7277" x="3022600" y="1825625"/>
          <p14:tracePt t="7287" x="3030538" y="1817688"/>
          <p14:tracePt t="7289" x="3030538" y="1809750"/>
          <p14:tracePt t="7301" x="3038475" y="1801813"/>
          <p14:tracePt t="7309" x="3038475" y="1793875"/>
          <p14:tracePt t="7325" x="3038475" y="1785938"/>
          <p14:tracePt t="7341" x="3030538" y="1778000"/>
          <p14:tracePt t="7353" x="3030538" y="1770063"/>
          <p14:tracePt t="7452" x="3022600" y="1778000"/>
          <p14:tracePt t="7457" x="3022600" y="1785938"/>
          <p14:tracePt t="7460" x="3022600" y="1793875"/>
          <p14:tracePt t="7463" x="3022600" y="1801813"/>
          <p14:tracePt t="7468" x="3022600" y="1809750"/>
          <p14:tracePt t="7469" x="3022600" y="1817688"/>
          <p14:tracePt t="7473" x="3022600" y="1825625"/>
          <p14:tracePt t="7475" x="3022600" y="1833563"/>
          <p14:tracePt t="7477" x="3014663" y="1833563"/>
          <p14:tracePt t="7479" x="3014663" y="1841500"/>
          <p14:tracePt t="7484" x="3014663" y="1849438"/>
          <p14:tracePt t="7485" x="3014663" y="1857375"/>
          <p14:tracePt t="7489" x="3014663" y="1865313"/>
          <p14:tracePt t="7491" x="3006725" y="1865313"/>
          <p14:tracePt t="7493" x="3006725" y="1873250"/>
          <p14:tracePt t="7500" x="3006725" y="1881188"/>
          <p14:tracePt t="7502" x="3006725" y="1890713"/>
          <p14:tracePt t="7506" x="3006725" y="1898650"/>
          <p14:tracePt t="7507" x="2998788" y="1898650"/>
          <p14:tracePt t="7509" x="2998788" y="1906588"/>
          <p14:tracePt t="7517" x="2998788" y="1914525"/>
          <p14:tracePt t="7519" x="2998788" y="1922463"/>
          <p14:tracePt t="7523" x="2990850" y="1922463"/>
          <p14:tracePt t="7527" x="2990850" y="1930400"/>
          <p14:tracePt t="7535" x="2990850" y="1938338"/>
          <p14:tracePt t="7543" x="2982913" y="1946275"/>
          <p14:tracePt t="7551" x="2982913" y="1954213"/>
          <p14:tracePt t="7566" x="2982913" y="1962150"/>
          <p14:tracePt t="7764" x="2974975" y="1962150"/>
          <p14:tracePt t="7779" x="2974975" y="1970088"/>
          <p14:tracePt t="7785" x="2967038" y="1970088"/>
          <p14:tracePt t="7788" x="2967038" y="1978025"/>
          <p14:tracePt t="7793" x="2957513" y="1985963"/>
          <p14:tracePt t="7801" x="2949575" y="1993900"/>
          <p14:tracePt t="7803" x="2941638" y="2001838"/>
          <p14:tracePt t="7805" x="2933700" y="2009775"/>
          <p14:tracePt t="7809" x="2925763" y="2017713"/>
          <p14:tracePt t="7811" x="2917825" y="2017713"/>
          <p14:tracePt t="7813" x="2909888" y="2025650"/>
          <p14:tracePt t="7819" x="2894013" y="2033588"/>
          <p14:tracePt t="7822" x="2878138" y="2049463"/>
          <p14:tracePt t="7823" x="2870200" y="2057400"/>
          <p14:tracePt t="7825" x="2854325" y="2057400"/>
          <p14:tracePt t="7827" x="2846388" y="2065338"/>
          <p14:tracePt t="7829" x="2838450" y="2073275"/>
          <p14:tracePt t="7834" x="2814638" y="2081213"/>
          <p14:tracePt t="7838" x="2790825" y="2097088"/>
          <p14:tracePt t="7839" x="2782888" y="2105025"/>
          <p14:tracePt t="7841" x="2767013" y="2105025"/>
          <p14:tracePt t="7843" x="2759075" y="2112963"/>
          <p14:tracePt t="7845" x="2743200" y="2120900"/>
          <p14:tracePt t="7850" x="2719388" y="2128838"/>
          <p14:tracePt t="7855" x="2679700" y="2152650"/>
          <p14:tracePt t="7857" x="2671763" y="2160588"/>
          <p14:tracePt t="7859" x="2655888" y="2160588"/>
          <p14:tracePt t="7861" x="2647950" y="2168525"/>
          <p14:tracePt t="7863" x="2632075" y="2176463"/>
          <p14:tracePt t="7868" x="2606675" y="2184400"/>
          <p14:tracePt t="7869" x="2590800" y="2192338"/>
          <p14:tracePt t="7873" x="2566988" y="2200275"/>
          <p14:tracePt t="7875" x="2551113" y="2200275"/>
          <p14:tracePt t="7877" x="2535238" y="2208213"/>
          <p14:tracePt t="7879" x="2527300" y="2216150"/>
          <p14:tracePt t="7883" x="2511425" y="2216150"/>
          <p14:tracePt t="7886" x="2479675" y="2224088"/>
          <p14:tracePt t="7888" x="2471738" y="2233613"/>
          <p14:tracePt t="7890" x="2455863" y="2233613"/>
          <p14:tracePt t="7891" x="2439988" y="2241550"/>
          <p14:tracePt t="7893" x="2424113" y="2241550"/>
          <p14:tracePt t="7895" x="2416175" y="2241550"/>
          <p14:tracePt t="7900" x="2384425" y="2249488"/>
          <p14:tracePt t="7905" x="2360613" y="2249488"/>
          <p14:tracePt t="7906" x="2344738" y="2257425"/>
          <p14:tracePt t="7907" x="2336800" y="2257425"/>
          <p14:tracePt t="7909" x="2320925" y="2257425"/>
          <p14:tracePt t="7911" x="2305050" y="2265363"/>
          <p14:tracePt t="7913" x="2297113" y="2265363"/>
          <p14:tracePt t="7917" x="2265363" y="2265363"/>
          <p14:tracePt t="7920" x="2255838" y="2265363"/>
          <p14:tracePt t="7921" x="2239963" y="2265363"/>
          <p14:tracePt t="7923" x="2224088" y="2265363"/>
          <p14:tracePt t="7925" x="2216150" y="2265363"/>
          <p14:tracePt t="7927" x="2200275" y="2273300"/>
          <p14:tracePt t="7929" x="2184400" y="2273300"/>
          <p14:tracePt t="7932" x="2176463" y="2273300"/>
          <p14:tracePt t="7936" x="2144713" y="2273300"/>
          <p14:tracePt t="7938" x="2128838" y="2273300"/>
          <p14:tracePt t="7939" x="2120900" y="2273300"/>
          <p14:tracePt t="7941" x="2105025" y="2273300"/>
          <p14:tracePt t="7943" x="2089150" y="2273300"/>
          <p14:tracePt t="7945" x="2073275" y="2273300"/>
          <p14:tracePt t="7952" x="2033588" y="2273300"/>
          <p14:tracePt t="7953" x="2017713" y="2273300"/>
          <p14:tracePt t="7968" x="1930400" y="2281238"/>
          <p14:tracePt t="7969" x="1912938" y="2281238"/>
          <p14:tracePt t="7971" x="1897063" y="2289175"/>
          <p14:tracePt t="7973" x="1889125" y="2289175"/>
          <p14:tracePt t="7975" x="1881188" y="2289175"/>
          <p14:tracePt t="7977" x="1865313" y="2289175"/>
          <p14:tracePt t="7979" x="1857375" y="2289175"/>
          <p14:tracePt t="7982" x="1841500" y="2289175"/>
          <p14:tracePt t="7986" x="1817688" y="2289175"/>
          <p14:tracePt t="7987" x="1809750" y="2289175"/>
          <p14:tracePt t="7989" x="1793875" y="2289175"/>
          <p14:tracePt t="7991" x="1785938" y="2289175"/>
          <p14:tracePt t="7993" x="1770063" y="2289175"/>
          <p14:tracePt t="7995" x="1762125" y="2289175"/>
          <p14:tracePt t="8000" x="1746250" y="2289175"/>
          <p14:tracePt t="8001" x="1730375" y="2289175"/>
          <p14:tracePt t="8003" x="1714500" y="2289175"/>
          <p14:tracePt t="8005" x="1706563" y="2289175"/>
          <p14:tracePt t="8007" x="1690688" y="2289175"/>
          <p14:tracePt t="8009" x="1682750" y="2289175"/>
          <p14:tracePt t="8011" x="1666875" y="2281238"/>
          <p14:tracePt t="8013" x="1658938" y="2281238"/>
          <p14:tracePt t="8018" x="1635125" y="2281238"/>
          <p14:tracePt t="8020" x="1619250" y="2281238"/>
          <p14:tracePt t="8021" x="1611313" y="2273300"/>
          <p14:tracePt t="8023" x="1595438" y="2273300"/>
          <p14:tracePt t="8025" x="1587500" y="2273300"/>
          <p14:tracePt t="8027" x="1571625" y="2273300"/>
          <p14:tracePt t="8029" x="1562100" y="2273300"/>
          <p14:tracePt t="8034" x="1530350" y="2265363"/>
          <p14:tracePt t="8036" x="1522413" y="2265363"/>
          <p14:tracePt t="8037" x="1506538" y="2265363"/>
          <p14:tracePt t="8039" x="1498600" y="2265363"/>
          <p14:tracePt t="8041" x="1482725" y="2265363"/>
          <p14:tracePt t="8043" x="1466850" y="2265363"/>
          <p14:tracePt t="8045" x="1458913" y="2257425"/>
          <p14:tracePt t="8050" x="1427163" y="2257425"/>
          <p14:tracePt t="8053" x="1403350" y="2257425"/>
          <p14:tracePt t="8056" x="1395413" y="2257425"/>
          <p14:tracePt t="8057" x="1379538" y="2257425"/>
          <p14:tracePt t="8059" x="1371600" y="2257425"/>
          <p14:tracePt t="8061" x="1355725" y="2249488"/>
          <p14:tracePt t="8063" x="1339850" y="2249488"/>
          <p14:tracePt t="8069" x="1316038" y="2249488"/>
          <p14:tracePt t="8069" x="1308100" y="2249488"/>
          <p14:tracePt t="8071" x="1292225" y="2249488"/>
          <p14:tracePt t="8073" x="1284288" y="2249488"/>
          <p14:tracePt t="8075" x="1268413" y="2249488"/>
          <p14:tracePt t="8077" x="1252538" y="2249488"/>
          <p14:tracePt t="8079" x="1244600" y="2249488"/>
          <p14:tracePt t="8082" x="1228725" y="2249488"/>
          <p14:tracePt t="8084" x="1220788" y="2249488"/>
          <p14:tracePt t="8085" x="1203325" y="2249488"/>
          <p14:tracePt t="8087" x="1195388" y="2249488"/>
          <p14:tracePt t="8089" x="1179513" y="2249488"/>
          <p14:tracePt t="8091" x="1171575" y="2249488"/>
          <p14:tracePt t="8093" x="1155700" y="2249488"/>
          <p14:tracePt t="8095" x="1147763" y="2257425"/>
          <p14:tracePt t="8102" x="1116013" y="2257425"/>
          <p14:tracePt t="8103" x="1100138" y="2257425"/>
          <p14:tracePt t="8105" x="1092200" y="2257425"/>
          <p14:tracePt t="8107" x="1084263" y="2265363"/>
          <p14:tracePt t="8109" x="1068388" y="2265363"/>
          <p14:tracePt t="8111" x="1060450" y="2265363"/>
          <p14:tracePt t="8113" x="1052513" y="2265363"/>
          <p14:tracePt t="8118" x="1028700" y="2265363"/>
          <p14:tracePt t="8119" x="1020763" y="2265363"/>
          <p14:tracePt t="8121" x="1012825" y="2273300"/>
          <p14:tracePt t="8123" x="996950" y="2273300"/>
          <p14:tracePt t="8125" x="989013" y="2273300"/>
          <p14:tracePt t="8127" x="981075" y="2273300"/>
          <p14:tracePt t="8129" x="973138" y="2273300"/>
          <p14:tracePt t="8134" x="957263" y="2281238"/>
          <p14:tracePt t="8136" x="941388" y="2281238"/>
          <p14:tracePt t="8137" x="933450" y="2281238"/>
          <p14:tracePt t="8139" x="925513" y="2281238"/>
          <p14:tracePt t="8141" x="917575" y="2289175"/>
          <p14:tracePt t="8143" x="909638" y="2289175"/>
          <p14:tracePt t="8145" x="901700" y="2289175"/>
          <p14:tracePt t="8151" x="885825" y="2289175"/>
          <p14:tracePt t="8153" x="877888" y="2297113"/>
          <p14:tracePt t="8155" x="868363" y="2297113"/>
          <p14:tracePt t="8157" x="860425" y="2297113"/>
          <p14:tracePt t="8159" x="852488" y="2297113"/>
          <p14:tracePt t="8161" x="844550" y="2305050"/>
          <p14:tracePt t="8167" x="828675" y="2305050"/>
          <p14:tracePt t="8169" x="820738" y="2312988"/>
          <p14:tracePt t="8173" x="812800" y="2312988"/>
          <p14:tracePt t="8175" x="804863" y="2312988"/>
          <p14:tracePt t="8179" x="796925" y="2320925"/>
          <p14:tracePt t="8183" x="788988" y="2320925"/>
          <p14:tracePt t="8185" x="781050" y="2320925"/>
          <p14:tracePt t="8189" x="781050" y="2328863"/>
          <p14:tracePt t="8191" x="773113" y="2328863"/>
          <p14:tracePt t="8195" x="765175" y="2328863"/>
          <p14:tracePt t="8200" x="765175" y="2336800"/>
          <p14:tracePt t="8201" x="757238" y="2336800"/>
          <p14:tracePt t="8205" x="749300" y="2336800"/>
          <p14:tracePt t="8209" x="749300" y="2344738"/>
          <p14:tracePt t="8211" x="741363" y="2344738"/>
          <p14:tracePt t="8217" x="733425" y="2344738"/>
          <p14:tracePt t="8219" x="733425" y="2352675"/>
          <p14:tracePt t="8225" x="725488" y="2352675"/>
          <p14:tracePt t="8227" x="725488" y="2360613"/>
          <p14:tracePt t="8233" x="717550" y="2360613"/>
          <p14:tracePt t="8235" x="717550" y="2368550"/>
          <p14:tracePt t="8241" x="709613" y="2368550"/>
          <p14:tracePt t="8245" x="709613" y="2376488"/>
          <p14:tracePt t="8251" x="701675" y="2376488"/>
          <p14:tracePt t="8253" x="701675" y="2384425"/>
          <p14:tracePt t="8263" x="693738" y="2392363"/>
          <p14:tracePt t="8271" x="693738" y="2400300"/>
          <p14:tracePt t="8275" x="685800" y="2400300"/>
          <p14:tracePt t="8279" x="685800" y="2408238"/>
          <p14:tracePt t="8285" x="685800" y="2416175"/>
          <p14:tracePt t="8288" x="677863" y="2416175"/>
          <p14:tracePt t="8293" x="677863" y="2424113"/>
          <p14:tracePt t="8301" x="669925" y="2432050"/>
          <p14:tracePt t="8305" x="669925" y="2439988"/>
          <p14:tracePt t="8307" x="661988" y="2439988"/>
          <p14:tracePt t="8311" x="661988" y="2447925"/>
          <p14:tracePt t="8318" x="654050" y="2455863"/>
          <p14:tracePt t="8321" x="654050" y="2463800"/>
          <p14:tracePt t="8325" x="646113" y="2463800"/>
          <p14:tracePt t="8327" x="646113" y="2471738"/>
          <p14:tracePt t="8335" x="646113" y="2479675"/>
          <p14:tracePt t="8336" x="638175" y="2479675"/>
          <p14:tracePt t="8339" x="638175" y="2487613"/>
          <p14:tracePt t="8345" x="638175" y="2495550"/>
          <p14:tracePt t="8352" x="630238" y="2503488"/>
          <p14:tracePt t="8357" x="630238" y="2511425"/>
          <p14:tracePt t="8361" x="630238" y="2519363"/>
          <p14:tracePt t="8368" x="630238" y="2527300"/>
          <p14:tracePt t="8373" x="630238" y="2535238"/>
          <p14:tracePt t="8377" x="622300" y="2535238"/>
          <p14:tracePt t="8379" x="622300" y="2543175"/>
          <p14:tracePt t="8385" x="622300" y="2551113"/>
          <p14:tracePt t="8391" x="622300" y="2559050"/>
          <p14:tracePt t="8401" x="622300" y="2566988"/>
          <p14:tracePt t="8405" x="622300" y="2576513"/>
          <p14:tracePt t="8413" x="622300" y="2584450"/>
          <p14:tracePt t="8421" x="622300" y="2592388"/>
          <p14:tracePt t="8425" x="614363" y="2592388"/>
          <p14:tracePt t="8429" x="614363" y="2600325"/>
          <p14:tracePt t="8441" x="614363" y="2608263"/>
          <p14:tracePt t="8455" x="614363" y="2616200"/>
          <p14:tracePt t="8795" x="622300" y="2616200"/>
          <p14:tracePt t="8805" x="630238" y="2616200"/>
          <p14:tracePt t="8813" x="638175" y="2616200"/>
          <p14:tracePt t="8819" x="646113" y="2616200"/>
          <p14:tracePt t="8825" x="654050" y="2616200"/>
          <p14:tracePt t="8829" x="654050" y="2624138"/>
          <p14:tracePt t="8833" x="661988" y="2624138"/>
          <p14:tracePt t="8835" x="669925" y="2624138"/>
          <p14:tracePt t="8839" x="677863" y="2624138"/>
          <p14:tracePt t="8843" x="685800" y="2624138"/>
          <p14:tracePt t="8849" x="693738" y="2624138"/>
          <p14:tracePt t="8851" x="701675" y="2624138"/>
          <p14:tracePt t="8855" x="709613" y="2624138"/>
          <p14:tracePt t="8859" x="717550" y="2624138"/>
          <p14:tracePt t="8861" x="725488" y="2632075"/>
          <p14:tracePt t="8865" x="733425" y="2632075"/>
          <p14:tracePt t="8869" x="741363" y="2632075"/>
          <p14:tracePt t="8871" x="749300" y="2632075"/>
          <p14:tracePt t="8873" x="757238" y="2632075"/>
          <p14:tracePt t="8877" x="765175" y="2632075"/>
          <p14:tracePt t="8879" x="773113" y="2632075"/>
          <p14:tracePt t="8881" x="773113" y="2640013"/>
          <p14:tracePt t="8883" x="781050" y="2640013"/>
          <p14:tracePt t="8885" x="788988" y="2640013"/>
          <p14:tracePt t="8887" x="796925" y="2640013"/>
          <p14:tracePt t="8889" x="804863" y="2640013"/>
          <p14:tracePt t="8891" x="812800" y="2647950"/>
          <p14:tracePt t="8893" x="820738" y="2647950"/>
          <p14:tracePt t="8895" x="828675" y="2647950"/>
          <p14:tracePt t="8899" x="836613" y="2647950"/>
          <p14:tracePt t="8901" x="844550" y="2647950"/>
          <p14:tracePt t="8903" x="852488" y="2647950"/>
          <p14:tracePt t="8905" x="860425" y="2655888"/>
          <p14:tracePt t="8907" x="868363" y="2655888"/>
          <p14:tracePt t="8909" x="877888" y="2655888"/>
          <p14:tracePt t="8911" x="885825" y="2655888"/>
          <p14:tracePt t="8913" x="893763" y="2655888"/>
          <p14:tracePt t="8918" x="909638" y="2663825"/>
          <p14:tracePt t="8920" x="917575" y="2663825"/>
          <p14:tracePt t="8921" x="925513" y="2663825"/>
          <p14:tracePt t="8923" x="933450" y="2663825"/>
          <p14:tracePt t="8925" x="941388" y="2671763"/>
          <p14:tracePt t="8927" x="949325" y="2671763"/>
          <p14:tracePt t="8929" x="957263" y="2671763"/>
          <p14:tracePt t="8935" x="973138" y="2679700"/>
          <p14:tracePt t="8937" x="981075" y="2679700"/>
          <p14:tracePt t="8938" x="989013" y="2679700"/>
          <p14:tracePt t="8939" x="996950" y="2687638"/>
          <p14:tracePt t="8941" x="1004888" y="2687638"/>
          <p14:tracePt t="8943" x="1012825" y="2687638"/>
          <p14:tracePt t="8945" x="1020763" y="2687638"/>
          <p14:tracePt t="8952" x="1036638" y="2695575"/>
          <p14:tracePt t="8954" x="1044575" y="2703513"/>
          <p14:tracePt t="8967" x="1092200" y="2711450"/>
          <p14:tracePt t="8970" x="1100138" y="2719388"/>
          <p14:tracePt t="8972" x="1108075" y="2719388"/>
          <p14:tracePt t="8974" x="1116013" y="2719388"/>
          <p14:tracePt t="8975" x="1123950" y="2719388"/>
          <p14:tracePt t="8979" x="1131888" y="2727325"/>
          <p14:tracePt t="8983" x="1139825" y="2727325"/>
          <p14:tracePt t="8987" x="1147763" y="2727325"/>
          <p14:tracePt t="8988" x="1155700" y="2727325"/>
          <p14:tracePt t="8991" x="1163638" y="2727325"/>
          <p14:tracePt t="8993" x="1171575" y="2727325"/>
          <p14:tracePt t="8995" x="1171575" y="2735263"/>
          <p14:tracePt t="9000" x="1179513" y="2735263"/>
          <p14:tracePt t="9002" x="1187450" y="2735263"/>
          <p14:tracePt t="9005" x="1195388" y="2735263"/>
          <p14:tracePt t="9009" x="1203325" y="2735263"/>
          <p14:tracePt t="9013" x="1211263" y="2735263"/>
          <p14:tracePt t="9021" x="1220788" y="2735263"/>
          <p14:tracePt t="9029" x="1228725" y="2735263"/>
          <p14:tracePt t="9034" x="1228725" y="2727325"/>
          <p14:tracePt t="9043" x="1236663" y="2727325"/>
          <p14:tracePt t="9082" x="1236663" y="2719388"/>
          <p14:tracePt t="9091" x="1236663" y="2711450"/>
          <p14:tracePt t="9102" x="1244600" y="2711450"/>
          <p14:tracePt t="9105" x="1244600" y="2703513"/>
          <p14:tracePt t="9111" x="1244600" y="2695575"/>
          <p14:tracePt t="9121" x="1244600" y="2687638"/>
          <p14:tracePt t="9129" x="1244600" y="2679700"/>
          <p14:tracePt t="9137" x="1244600" y="2671763"/>
          <p14:tracePt t="9150" x="1244600" y="2663825"/>
          <p14:tracePt t="9157" x="1244600" y="2655888"/>
          <p14:tracePt t="9161" x="1252538" y="2655888"/>
          <p14:tracePt t="9171" x="1252538" y="2647950"/>
          <p14:tracePt t="9323" x="1244600" y="2647950"/>
          <p14:tracePt t="9337" x="1236663" y="2655888"/>
          <p14:tracePt t="9345" x="1228725" y="2655888"/>
          <p14:tracePt t="9351" x="1228725" y="2663825"/>
          <p14:tracePt t="9354" x="1220788" y="2663825"/>
          <p14:tracePt t="9359" x="1220788" y="2671763"/>
          <p14:tracePt t="9361" x="1211263" y="2671763"/>
          <p14:tracePt t="9368" x="1203325" y="2671763"/>
          <p14:tracePt t="9369" x="1203325" y="2679700"/>
          <p14:tracePt t="9373" x="1195388" y="2679700"/>
          <p14:tracePt t="9377" x="1195388" y="2687638"/>
          <p14:tracePt t="9379" x="1187450" y="2687638"/>
          <p14:tracePt t="9385" x="1179513" y="2687638"/>
          <p14:tracePt t="9387" x="1179513" y="2695575"/>
          <p14:tracePt t="9391" x="1171575" y="2695575"/>
          <p14:tracePt t="9399" x="1163638" y="2695575"/>
          <p14:tracePt t="9403" x="1155700" y="2703513"/>
          <p14:tracePt t="9409" x="1147763" y="2703513"/>
          <p14:tracePt t="9417" x="1139825" y="2703513"/>
          <p14:tracePt t="9423" x="1131888" y="2703513"/>
          <p14:tracePt t="9434" x="1123950" y="2703513"/>
          <p14:tracePt t="9441" x="1116013" y="2703513"/>
          <p14:tracePt t="9455" x="1108075" y="2703513"/>
          <p14:tracePt t="9481" x="1100138" y="2703513"/>
          <p14:tracePt t="9490" x="1100138" y="2711450"/>
          <p14:tracePt t="9495" x="1092200" y="2711450"/>
          <p14:tracePt t="9505" x="1092200" y="2719388"/>
          <p14:tracePt t="9507" x="1084263" y="2719388"/>
          <p14:tracePt t="9891" x="1084263" y="2727325"/>
          <p14:tracePt t="9915" x="1084263" y="2719388"/>
          <p14:tracePt t="9918" x="1092200" y="2719388"/>
          <p14:tracePt t="9923" x="1100138" y="2719388"/>
          <p14:tracePt t="9925" x="1108075" y="2711450"/>
          <p14:tracePt t="9927" x="1116013" y="2711450"/>
          <p14:tracePt t="9929" x="1123950" y="2711450"/>
          <p14:tracePt t="9934" x="1139825" y="2711450"/>
          <p14:tracePt t="9936" x="1147763" y="2703513"/>
          <p14:tracePt t="9937" x="1163638" y="2703513"/>
          <p14:tracePt t="10177" x="1155700" y="2687638"/>
          <p14:tracePt t="10180" x="1139825" y="2671763"/>
          <p14:tracePt t="10184" x="1100138" y="2640013"/>
          <p14:tracePt t="10187" x="1068388" y="2608263"/>
          <p14:tracePt t="10189" x="1052513" y="2592388"/>
          <p14:tracePt t="10191" x="1044575" y="2592388"/>
          <p14:tracePt t="10195" x="1044575" y="2584450"/>
          <p14:tracePt t="10200" x="1036638" y="2566988"/>
          <p14:tracePt t="10207" x="1036638" y="2559050"/>
          <p14:tracePt t="10214" x="1028700" y="2551113"/>
          <p14:tracePt t="10221" x="1020763" y="2543175"/>
          <p14:tracePt t="10233" x="1020763" y="2535238"/>
          <p14:tracePt t="10245" x="1012825" y="2535238"/>
          <p14:tracePt t="10251" x="989013" y="2535238"/>
          <p14:tracePt t="10253" x="981075" y="2535238"/>
          <p14:tracePt t="10257" x="973138" y="2535238"/>
          <p14:tracePt t="10261" x="965200" y="2527300"/>
          <p14:tracePt t="10268" x="957263" y="2527300"/>
          <p14:tracePt t="10275" x="949325" y="2527300"/>
          <p14:tracePt t="10335" x="941388" y="2527300"/>
          <p14:tracePt t="10343" x="933450" y="2527300"/>
          <p14:tracePt t="10438" x="933450" y="2519363"/>
          <p14:tracePt t="10489" x="925513" y="2519363"/>
          <p14:tracePt t="10521" x="925513" y="2511425"/>
          <p14:tracePt t="11183" x="917575" y="2503488"/>
          <p14:tracePt t="11198" x="917575" y="2495550"/>
          <p14:tracePt t="11209" x="917575" y="2487613"/>
          <p14:tracePt t="11225" x="917575" y="2479675"/>
          <p14:tracePt t="11229" x="909638" y="2479675"/>
          <p14:tracePt t="11243" x="909638" y="2471738"/>
          <p14:tracePt t="11259" x="909638" y="2463800"/>
          <p14:tracePt t="11272" x="901700" y="2463800"/>
          <p14:tracePt t="11283" x="901700" y="2455863"/>
          <p14:tracePt t="11313" x="901700" y="2447925"/>
          <p14:tracePt t="11665" x="909638" y="2447925"/>
          <p14:tracePt t="11669" x="917575" y="2447925"/>
          <p14:tracePt t="11673" x="925513" y="2447925"/>
          <p14:tracePt t="11677" x="933450" y="2439988"/>
          <p14:tracePt t="11683" x="941388" y="2439988"/>
          <p14:tracePt t="11685" x="949325" y="2439988"/>
          <p14:tracePt t="11689" x="957263" y="2439988"/>
          <p14:tracePt t="11694" x="965200" y="2439988"/>
          <p14:tracePt t="11699" x="973138" y="2439988"/>
          <p14:tracePt t="11701" x="981075" y="2439988"/>
          <p14:tracePt t="11703" x="989013" y="2439988"/>
          <p14:tracePt t="11705" x="989013" y="2432050"/>
          <p14:tracePt t="11707" x="996950" y="2432050"/>
          <p14:tracePt t="11711" x="1004888" y="2432050"/>
          <p14:tracePt t="11713" x="1012825" y="2432050"/>
          <p14:tracePt t="11718" x="1020763" y="2432050"/>
          <p14:tracePt t="11721" x="1028700" y="2432050"/>
          <p14:tracePt t="11723" x="1036638" y="2432050"/>
          <p14:tracePt t="11725" x="1044575" y="2432050"/>
          <p14:tracePt t="11729" x="1052513" y="2432050"/>
          <p14:tracePt t="11732" x="1060450" y="2432050"/>
          <p14:tracePt t="11735" x="1076325" y="2432050"/>
          <p14:tracePt t="11737" x="1084263" y="2432050"/>
          <p14:tracePt t="11741" x="1092200" y="2439988"/>
          <p14:tracePt t="11743" x="1100138" y="2439988"/>
          <p14:tracePt t="11745" x="1108075" y="2439988"/>
          <p14:tracePt t="11749" x="1116013" y="2439988"/>
          <p14:tracePt t="11752" x="1123950" y="2439988"/>
          <p14:tracePt t="11753" x="1131888" y="2439988"/>
          <p14:tracePt t="11755" x="1139825" y="2439988"/>
          <p14:tracePt t="11757" x="1147763" y="2439988"/>
          <p14:tracePt t="11761" x="1155700" y="2439988"/>
          <p14:tracePt t="11763" x="1163638" y="2439988"/>
          <p14:tracePt t="11766" x="1171575" y="2439988"/>
          <p14:tracePt t="11769" x="1179513" y="2439988"/>
          <p14:tracePt t="11771" x="1187450" y="2439988"/>
          <p14:tracePt t="11773" x="1195388" y="2447925"/>
          <p14:tracePt t="11777" x="1203325" y="2447925"/>
          <p14:tracePt t="11779" x="1211263" y="2447925"/>
          <p14:tracePt t="11782" x="1220788" y="2447925"/>
          <p14:tracePt t="11785" x="1228725" y="2447925"/>
          <p14:tracePt t="11789" x="1236663" y="2455863"/>
          <p14:tracePt t="11791" x="1244600" y="2455863"/>
          <p14:tracePt t="11795" x="1252538" y="2455863"/>
          <p14:tracePt t="11802" x="1260475" y="2455863"/>
          <p14:tracePt t="11804" x="1268413" y="2463800"/>
          <p14:tracePt t="11809" x="1276350" y="2463800"/>
          <p14:tracePt t="11813" x="1284288" y="2463800"/>
          <p14:tracePt t="11819" x="1292225" y="2471738"/>
          <p14:tracePt t="11825" x="1300163" y="2471738"/>
          <p14:tracePt t="11834" x="1308100" y="2471738"/>
          <p14:tracePt t="11837" x="1308100" y="2479675"/>
          <p14:tracePt t="11839" x="1316038" y="2479675"/>
          <p14:tracePt t="11849" x="1323975" y="2479675"/>
          <p14:tracePt t="11857" x="1323975" y="2487613"/>
          <p14:tracePt t="11859" x="1331913" y="2487613"/>
          <p14:tracePt t="12183" x="1323975" y="2487613"/>
          <p14:tracePt t="12195" x="1323975" y="2495550"/>
          <p14:tracePt t="12203" x="1316038" y="2495550"/>
          <p14:tracePt t="12207" x="1316038" y="2503488"/>
          <p14:tracePt t="12213" x="1308100" y="2503488"/>
          <p14:tracePt t="12218" x="1308100" y="2511425"/>
          <p14:tracePt t="12223" x="1300163" y="2511425"/>
          <p14:tracePt t="12227" x="1300163" y="2519363"/>
          <p14:tracePt t="12233" x="1292225" y="2519363"/>
          <p14:tracePt t="12240" x="1292225" y="2527300"/>
          <p14:tracePt t="12243" x="1284288" y="2527300"/>
          <p14:tracePt t="12261" x="1276350" y="2527300"/>
          <p14:tracePt t="12267" x="1276350" y="2535238"/>
          <p14:tracePt t="12343" x="1268413" y="2535238"/>
          <p14:tracePt t="12350" x="1268413" y="2543175"/>
          <p14:tracePt t="12355" x="1260475" y="2543175"/>
          <p14:tracePt t="12361" x="1260475" y="2551113"/>
          <p14:tracePt t="12367" x="1252538" y="2551113"/>
          <p14:tracePt t="12372" x="1252538" y="2559050"/>
          <p14:tracePt t="12385" x="1244600" y="2559050"/>
          <p14:tracePt t="12467" x="1252538" y="2559050"/>
          <p14:tracePt t="12495" x="1260475" y="2559050"/>
          <p14:tracePt t="12505" x="1268413" y="2559050"/>
          <p14:tracePt t="12513" x="1276350" y="2559050"/>
          <p14:tracePt t="12518" x="1276350" y="2566988"/>
          <p14:tracePt t="12519" x="1284288" y="2566988"/>
          <p14:tracePt t="12523" x="1292225" y="2566988"/>
          <p14:tracePt t="12527" x="1300163" y="2566988"/>
          <p14:tracePt t="12529" x="1308100" y="2566988"/>
          <p14:tracePt t="12534" x="1316038" y="2566988"/>
          <p14:tracePt t="12536" x="1323975" y="2576513"/>
          <p14:tracePt t="12539" x="1331913" y="2576513"/>
          <p14:tracePt t="12541" x="1339850" y="2576513"/>
          <p14:tracePt t="12543" x="1347788" y="2576513"/>
          <p14:tracePt t="12550" x="1355725" y="2576513"/>
          <p14:tracePt t="12552" x="1363663" y="2576513"/>
          <p14:tracePt t="12553" x="1371600" y="2576513"/>
          <p14:tracePt t="12555" x="1379538" y="2584450"/>
          <p14:tracePt t="12559" x="1387475" y="2584450"/>
          <p14:tracePt t="12561" x="1395413" y="2584450"/>
          <p14:tracePt t="12565" x="1403350" y="2584450"/>
          <p14:tracePt t="12569" x="1411288" y="2592388"/>
          <p14:tracePt t="12571" x="1419225" y="2592388"/>
          <p14:tracePt t="12573" x="1427163" y="2592388"/>
          <p14:tracePt t="12577" x="1435100" y="2592388"/>
          <p14:tracePt t="12579" x="1443038" y="2592388"/>
          <p14:tracePt t="12585" x="1458913" y="2600325"/>
          <p14:tracePt t="12587" x="1466850" y="2600325"/>
          <p14:tracePt t="12589" x="1474788" y="2608263"/>
          <p14:tracePt t="12591" x="1482725" y="2608263"/>
          <p14:tracePt t="12593" x="1490663" y="2608263"/>
          <p14:tracePt t="12595" x="1498600" y="2608263"/>
          <p14:tracePt t="12601" x="1514475" y="2616200"/>
          <p14:tracePt t="12604" x="1530350" y="2616200"/>
          <p14:tracePt t="12605" x="1538288" y="2624138"/>
          <p14:tracePt t="12607" x="1546225" y="2624138"/>
          <p14:tracePt t="12609" x="1554163" y="2624138"/>
          <p14:tracePt t="12611" x="1562100" y="2624138"/>
          <p14:tracePt t="12613" x="1571625" y="2632075"/>
          <p14:tracePt t="12617" x="1587500" y="2632075"/>
          <p14:tracePt t="12621" x="1603375" y="2640013"/>
          <p14:tracePt t="12623" x="1611313" y="2640013"/>
          <p14:tracePt t="12625" x="1619250" y="2640013"/>
          <p14:tracePt t="12629" x="1627188" y="2647950"/>
          <p14:tracePt t="12634" x="1643063" y="2647950"/>
          <p14:tracePt t="12637" x="1651000" y="2647950"/>
          <p14:tracePt t="12639" x="1658938" y="2647950"/>
          <p14:tracePt t="12641" x="1666875" y="2647950"/>
          <p14:tracePt t="12645" x="1674813" y="2647950"/>
          <p14:tracePt t="12652" x="1690688" y="2655888"/>
          <p14:tracePt t="12655" x="1698625" y="2655888"/>
          <p14:tracePt t="12659" x="1706563" y="2655888"/>
          <p14:tracePt t="12667" x="1714500" y="2655888"/>
          <p14:tracePt t="12671" x="1722438" y="2655888"/>
          <p14:tracePt t="12685" x="1730375" y="2655888"/>
          <p14:tracePt t="12787" x="1738313" y="2655888"/>
          <p14:tracePt t="12798" x="1746250" y="2655888"/>
          <p14:tracePt t="12804" x="1754188" y="2655888"/>
          <p14:tracePt t="12807" x="1762125" y="2655888"/>
          <p14:tracePt t="12811" x="1770063" y="2647950"/>
          <p14:tracePt t="12817" x="1778000" y="2647950"/>
          <p14:tracePt t="12819" x="1785938" y="2647950"/>
          <p14:tracePt t="12821" x="1793875" y="2640013"/>
          <p14:tracePt t="12825" x="1801813" y="2640013"/>
          <p14:tracePt t="12827" x="1809750" y="2640013"/>
          <p14:tracePt t="12833" x="1817688" y="2632075"/>
          <p14:tracePt t="12836" x="1833563" y="2632075"/>
          <p14:tracePt t="12839" x="1841500" y="2632075"/>
          <p14:tracePt t="12841" x="1849438" y="2632075"/>
          <p14:tracePt t="12844" x="1857375" y="2624138"/>
          <p14:tracePt t="12845" x="1865313" y="2624138"/>
          <p14:tracePt t="12852" x="1881188" y="2616200"/>
          <p14:tracePt t="12854" x="1889125" y="2616200"/>
          <p14:tracePt t="12855" x="1897063" y="2616200"/>
          <p14:tracePt t="12857" x="1897063" y="2608263"/>
          <p14:tracePt t="12859" x="1905000" y="2608263"/>
          <p14:tracePt t="12861" x="1912938" y="2608263"/>
          <p14:tracePt t="12863" x="1922463" y="2608263"/>
          <p14:tracePt t="12867" x="1930400" y="2600325"/>
          <p14:tracePt t="12869" x="1938338" y="2600325"/>
          <p14:tracePt t="12871" x="1946275" y="2600325"/>
          <p14:tracePt t="12875" x="1954213" y="2592388"/>
          <p14:tracePt t="12877" x="1962150" y="2592388"/>
          <p14:tracePt t="12879" x="1970088" y="2592388"/>
          <p14:tracePt t="12882" x="1970088" y="2584450"/>
          <p14:tracePt t="12884" x="1978025" y="2584450"/>
          <p14:tracePt t="12887" x="1985963" y="2584450"/>
          <p14:tracePt t="12889" x="1993900" y="2584450"/>
          <p14:tracePt t="12891" x="1993900" y="2576513"/>
          <p14:tracePt t="12893" x="2001838" y="2576513"/>
          <p14:tracePt t="12899" x="2009775" y="2576513"/>
          <p14:tracePt t="12901" x="2017713" y="2576513"/>
          <p14:tracePt t="12905" x="2025650" y="2566988"/>
          <p14:tracePt t="12909" x="2033588" y="2566988"/>
          <p14:tracePt t="12916" x="2041525" y="2566988"/>
          <p14:tracePt t="12919" x="2049463" y="2566988"/>
          <p14:tracePt t="12923" x="2057400" y="2559050"/>
          <p14:tracePt t="12927" x="2065338" y="2559050"/>
          <p14:tracePt t="12933" x="2073275" y="2559050"/>
          <p14:tracePt t="12937" x="2081213" y="2559050"/>
          <p14:tracePt t="12939" x="2089150" y="2559050"/>
          <p14:tracePt t="12943" x="2097088" y="2551113"/>
          <p14:tracePt t="12949" x="2105025" y="2551113"/>
          <p14:tracePt t="12951" x="2112963" y="2551113"/>
          <p14:tracePt t="12966" x="2144713" y="2543175"/>
          <p14:tracePt t="12969" x="2152650" y="2543175"/>
          <p14:tracePt t="12973" x="2160588" y="2543175"/>
          <p14:tracePt t="12975" x="2168525" y="2543175"/>
          <p14:tracePt t="12979" x="2176463" y="2543175"/>
          <p14:tracePt t="12983" x="2184400" y="2543175"/>
          <p14:tracePt t="12985" x="2192338" y="2543175"/>
          <p14:tracePt t="12989" x="2200275" y="2543175"/>
          <p14:tracePt t="12993" x="2208213" y="2535238"/>
          <p14:tracePt t="12995" x="2216150" y="2535238"/>
          <p14:tracePt t="13000" x="2224088" y="2535238"/>
          <p14:tracePt t="13001" x="2232025" y="2535238"/>
          <p14:tracePt t="13005" x="2239963" y="2535238"/>
          <p14:tracePt t="13009" x="2247900" y="2535238"/>
          <p14:tracePt t="13011" x="2255838" y="2535238"/>
          <p14:tracePt t="13016" x="2265363" y="2535238"/>
          <p14:tracePt t="13017" x="2273300" y="2535238"/>
          <p14:tracePt t="13021" x="2281238" y="2543175"/>
          <p14:tracePt t="13023" x="2289175" y="2543175"/>
          <p14:tracePt t="13025" x="2297113" y="2543175"/>
          <p14:tracePt t="13027" x="2305050" y="2543175"/>
          <p14:tracePt t="13029" x="2312988" y="2543175"/>
          <p14:tracePt t="13032" x="2320925" y="2543175"/>
          <p14:tracePt t="13033" x="2328863" y="2543175"/>
          <p14:tracePt t="13035" x="2336800" y="2551113"/>
          <p14:tracePt t="13037" x="2344738" y="2551113"/>
          <p14:tracePt t="13039" x="2352675" y="2551113"/>
          <p14:tracePt t="13041" x="2360613" y="2551113"/>
          <p14:tracePt t="13043" x="2368550" y="2551113"/>
          <p14:tracePt t="13045" x="2384425" y="2551113"/>
          <p14:tracePt t="13048" x="2392363" y="2559050"/>
          <p14:tracePt t="13050" x="2400300" y="2559050"/>
          <p14:tracePt t="13051" x="2416175" y="2559050"/>
          <p14:tracePt t="13053" x="2424113" y="2559050"/>
          <p14:tracePt t="13055" x="2439988" y="2566988"/>
          <p14:tracePt t="13057" x="2447925" y="2566988"/>
          <p14:tracePt t="13059" x="2463800" y="2566988"/>
          <p14:tracePt t="13061" x="2471738" y="2566988"/>
          <p14:tracePt t="13063" x="2487613" y="2576513"/>
          <p14:tracePt t="13065" x="2495550" y="2576513"/>
          <p14:tracePt t="13067" x="2511425" y="2576513"/>
          <p14:tracePt t="13069" x="2519363" y="2584450"/>
          <p14:tracePt t="13071" x="2535238" y="2584450"/>
          <p14:tracePt t="13073" x="2543175" y="2584450"/>
          <p14:tracePt t="13075" x="2559050" y="2592388"/>
          <p14:tracePt t="13077" x="2566988" y="2592388"/>
          <p14:tracePt t="13079" x="2582863" y="2592388"/>
          <p14:tracePt t="13082" x="2590800" y="2600325"/>
          <p14:tracePt t="13084" x="2606675" y="2600325"/>
          <p14:tracePt t="13085" x="2616200" y="2600325"/>
          <p14:tracePt t="13087" x="2632075" y="2600325"/>
          <p14:tracePt t="13089" x="2647950" y="2600325"/>
          <p14:tracePt t="13091" x="2655888" y="2600325"/>
          <p14:tracePt t="13093" x="2671763" y="2608263"/>
          <p14:tracePt t="13095" x="2679700" y="2608263"/>
          <p14:tracePt t="13098" x="2695575" y="2608263"/>
          <p14:tracePt t="13101" x="2711450" y="2608263"/>
          <p14:tracePt t="13101" x="2719388" y="2616200"/>
          <p14:tracePt t="13103" x="2735263" y="2616200"/>
          <p14:tracePt t="13105" x="2751138" y="2616200"/>
          <p14:tracePt t="13107" x="2767013" y="2616200"/>
          <p14:tracePt t="13109" x="2782888" y="2624138"/>
          <p14:tracePt t="13111" x="2798763" y="2624138"/>
          <p14:tracePt t="13113" x="2806700" y="2624138"/>
          <p14:tracePt t="13117" x="2838450" y="2632075"/>
          <p14:tracePt t="13119" x="2854325" y="2632075"/>
          <p14:tracePt t="13121" x="2870200" y="2632075"/>
          <p14:tracePt t="13123" x="2886075" y="2632075"/>
          <p14:tracePt t="13125" x="2901950" y="2640013"/>
          <p14:tracePt t="13127" x="2917825" y="2640013"/>
          <p14:tracePt t="13129" x="2933700" y="2640013"/>
          <p14:tracePt t="13131" x="2957513" y="2640013"/>
          <p14:tracePt t="13134" x="2974975" y="2647950"/>
          <p14:tracePt t="13135" x="2990850" y="2647950"/>
          <p14:tracePt t="13137" x="3006725" y="2655888"/>
          <p14:tracePt t="13139" x="3022600" y="2655888"/>
          <p14:tracePt t="13141" x="3038475" y="2655888"/>
          <p14:tracePt t="13143" x="3054350" y="2655888"/>
          <p14:tracePt t="13145" x="3070225" y="2663825"/>
          <p14:tracePt t="13148" x="3086100" y="2663825"/>
          <p14:tracePt t="13151" x="3109913" y="2663825"/>
          <p14:tracePt t="13153" x="3125788" y="2663825"/>
          <p14:tracePt t="13155" x="3141663" y="2663825"/>
          <p14:tracePt t="13157" x="3149600" y="2671763"/>
          <p14:tracePt t="13159" x="3165475" y="2671763"/>
          <p14:tracePt t="13161" x="3181350" y="2671763"/>
          <p14:tracePt t="13163" x="3189288" y="2671763"/>
          <p14:tracePt t="13167" x="3213100" y="2671763"/>
          <p14:tracePt t="13169" x="3228975" y="2671763"/>
          <p14:tracePt t="13171" x="3236913" y="2671763"/>
          <p14:tracePt t="13173" x="3252788" y="2671763"/>
          <p14:tracePt t="13175" x="3260725" y="2671763"/>
          <p14:tracePt t="13177" x="3268663" y="2671763"/>
          <p14:tracePt t="13179" x="3284538" y="2671763"/>
          <p14:tracePt t="13182" x="3292475" y="2671763"/>
          <p14:tracePt t="13183" x="3300413" y="2671763"/>
          <p14:tracePt t="13185" x="3308350" y="2671763"/>
          <p14:tracePt t="13187" x="3317875" y="2671763"/>
          <p14:tracePt t="13189" x="3325813" y="2671763"/>
          <p14:tracePt t="13193" x="3333750" y="2671763"/>
          <p14:tracePt t="13195" x="3341688" y="2671763"/>
          <p14:tracePt t="13198" x="3341688" y="2663825"/>
          <p14:tracePt t="13199" x="3349625" y="2663825"/>
          <p14:tracePt t="13203" x="3357563" y="2663825"/>
          <p14:tracePt t="13209" x="3365500" y="2663825"/>
          <p14:tracePt t="13213" x="3365500" y="2655888"/>
          <p14:tracePt t="13311" x="3373438" y="2655888"/>
          <p14:tracePt t="13316" x="3373438" y="2647950"/>
          <p14:tracePt t="13331" x="3373438" y="2640013"/>
          <p14:tracePt t="13345" x="3373438" y="2632075"/>
          <p14:tracePt t="13353" x="3381375" y="2632075"/>
          <p14:tracePt t="13363" x="3381375" y="2624138"/>
          <p14:tracePt t="13373" x="3381375" y="2616200"/>
          <p14:tracePt t="13384" x="3381375" y="2608263"/>
          <p14:tracePt t="13396" x="3381375" y="2600325"/>
          <p14:tracePt t="13409" x="3381375" y="2592388"/>
          <p14:tracePt t="13423" x="3381375" y="2584450"/>
          <p14:tracePt t="13437" x="3381375" y="2576513"/>
          <p14:tracePt t="13451" x="3381375" y="2566988"/>
          <p14:tracePt t="13527" x="3381375" y="2559050"/>
          <p14:tracePt t="13537" x="3389313" y="2559050"/>
          <p14:tracePt t="13555" x="3389313" y="2551113"/>
          <p14:tracePt t="13556" x="3397250" y="2551113"/>
          <p14:tracePt t="13564" x="3405188" y="2551113"/>
          <p14:tracePt t="13568" x="3413125" y="2543175"/>
          <p14:tracePt t="13573" x="3421063" y="2543175"/>
          <p14:tracePt t="13575" x="3429000" y="2543175"/>
          <p14:tracePt t="13577" x="3429000" y="2535238"/>
          <p14:tracePt t="13579" x="3436938" y="2535238"/>
          <p14:tracePt t="13586" x="3452813" y="2527300"/>
          <p14:tracePt t="13587" x="3460750" y="2527300"/>
          <p14:tracePt t="13591" x="3468688" y="2527300"/>
          <p14:tracePt t="13593" x="3476625" y="2519363"/>
          <p14:tracePt t="13595" x="3484563" y="2519363"/>
          <p14:tracePt t="13602" x="3500438" y="2511425"/>
          <p14:tracePt t="13605" x="3516313" y="2511425"/>
          <p14:tracePt t="13607" x="3524250" y="2511425"/>
          <p14:tracePt t="13609" x="3532188" y="2511425"/>
          <p14:tracePt t="13611" x="3540125" y="2511425"/>
          <p14:tracePt t="13613" x="3548063" y="2503488"/>
          <p14:tracePt t="13617" x="3563938" y="2503488"/>
          <p14:tracePt t="13620" x="3571875" y="2503488"/>
          <p14:tracePt t="13621" x="3579813" y="2503488"/>
          <p14:tracePt t="13623" x="3587750" y="2503488"/>
          <p14:tracePt t="13625" x="3595688" y="2503488"/>
          <p14:tracePt t="13627" x="3603625" y="2503488"/>
          <p14:tracePt t="13629" x="3611563" y="2495550"/>
          <p14:tracePt t="13636" x="3643313" y="2495550"/>
          <p14:tracePt t="13637" x="3651250" y="2495550"/>
          <p14:tracePt t="13639" x="3660775" y="2495550"/>
          <p14:tracePt t="13641" x="3668713" y="2495550"/>
          <p14:tracePt t="13643" x="3676650" y="2495550"/>
          <p14:tracePt t="13645" x="3684588" y="2495550"/>
          <p14:tracePt t="13650" x="3708400" y="2495550"/>
          <p14:tracePt t="13652" x="3716338" y="2495550"/>
          <p14:tracePt t="13653" x="3724275" y="2495550"/>
          <p14:tracePt t="13655" x="3732213" y="2495550"/>
          <p14:tracePt t="13657" x="3740150" y="2495550"/>
          <p14:tracePt t="13659" x="3748088" y="2495550"/>
          <p14:tracePt t="13661" x="3756025" y="2495550"/>
          <p14:tracePt t="13668" x="3771900" y="2495550"/>
          <p14:tracePt t="13670" x="3779838" y="2495550"/>
          <p14:tracePt t="13672" x="3787775" y="2495550"/>
          <p14:tracePt t="13673" x="3795713" y="2495550"/>
          <p14:tracePt t="13675" x="3803650" y="2495550"/>
          <p14:tracePt t="13679" x="3811588" y="2495550"/>
          <p14:tracePt t="13682" x="3819525" y="2495550"/>
          <p14:tracePt t="13684" x="3827463" y="2495550"/>
          <p14:tracePt t="13687" x="3835400" y="2495550"/>
          <p14:tracePt t="13689" x="3843338" y="2495550"/>
          <p14:tracePt t="13693" x="3851275" y="2495550"/>
          <p14:tracePt t="13695" x="3859213" y="2495550"/>
          <p14:tracePt t="13700" x="3867150" y="2495550"/>
          <p14:tracePt t="13702" x="3875088" y="2495550"/>
          <p14:tracePt t="13703" x="3883025" y="2495550"/>
          <p14:tracePt t="13707" x="3890963" y="2495550"/>
          <p14:tracePt t="13709" x="3898900" y="2495550"/>
          <p14:tracePt t="13711" x="3906838" y="2495550"/>
          <p14:tracePt t="13716" x="3914775" y="2495550"/>
          <p14:tracePt t="13718" x="3922713" y="2495550"/>
          <p14:tracePt t="13719" x="3922713" y="2503488"/>
          <p14:tracePt t="13721" x="3930650" y="2503488"/>
          <p14:tracePt t="13723" x="3938588" y="2503488"/>
          <p14:tracePt t="13727" x="3946525" y="2503488"/>
          <p14:tracePt t="13729" x="3954463" y="2503488"/>
          <p14:tracePt t="13734" x="3962400" y="2503488"/>
          <p14:tracePt t="13735" x="3970338" y="2503488"/>
          <p14:tracePt t="13739" x="3978275" y="2503488"/>
          <p14:tracePt t="13741" x="3986213" y="2503488"/>
          <p14:tracePt t="13745" x="3994150" y="2503488"/>
          <p14:tracePt t="13749" x="4002088" y="2503488"/>
          <p14:tracePt t="13751" x="4011613" y="2503488"/>
          <p14:tracePt t="13753" x="4019550" y="2503488"/>
          <p14:tracePt t="13757" x="4027488" y="2503488"/>
          <p14:tracePt t="13761" x="4035425" y="2503488"/>
          <p14:tracePt t="13763" x="4043363" y="2503488"/>
          <p14:tracePt t="13768" x="4051300" y="2503488"/>
          <p14:tracePt t="13769" x="4059238" y="2503488"/>
          <p14:tracePt t="13773" x="4067175" y="2503488"/>
          <p14:tracePt t="13777" x="4075113" y="2503488"/>
          <p14:tracePt t="13779" x="4083050" y="2503488"/>
          <p14:tracePt t="13784" x="4090988" y="2503488"/>
          <p14:tracePt t="13787" x="4098925" y="2503488"/>
          <p14:tracePt t="13789" x="4106863" y="2503488"/>
          <p14:tracePt t="13793" x="4114800" y="2503488"/>
          <p14:tracePt t="13798" x="4122738" y="2503488"/>
          <p14:tracePt t="13801" x="4130675" y="2503488"/>
          <p14:tracePt t="13805" x="4138613" y="2503488"/>
          <p14:tracePt t="13809" x="4146550" y="2503488"/>
          <p14:tracePt t="13817" x="4154488" y="2503488"/>
          <p14:tracePt t="14110" x="4154488" y="2495550"/>
          <p14:tracePt t="14117" x="4162425" y="2487613"/>
          <p14:tracePt t="14121" x="4162425" y="2479675"/>
          <p14:tracePt t="14129" x="4162425" y="2471738"/>
          <p14:tracePt t="14139" x="4162425" y="2463800"/>
          <p14:tracePt t="14141" x="4170363" y="2463800"/>
          <p14:tracePt t="14155" x="4170363" y="2455863"/>
          <p14:tracePt t="14191" x="4178300" y="2455863"/>
          <p14:tracePt t="14237" x="4186238" y="2455863"/>
          <p14:tracePt t="14250" x="4194175" y="2455863"/>
          <p14:tracePt t="14257" x="4202113" y="2455863"/>
          <p14:tracePt t="14263" x="4210050" y="2455863"/>
          <p14:tracePt t="14268" x="4217988" y="2447925"/>
          <p14:tracePt t="14272" x="4225925" y="2447925"/>
          <p14:tracePt t="14275" x="4233863" y="2447925"/>
          <p14:tracePt t="14279" x="4241800" y="2447925"/>
          <p14:tracePt t="14282" x="4249738" y="2447925"/>
          <p14:tracePt t="14285" x="4257675" y="2447925"/>
          <p14:tracePt t="14287" x="4265613" y="2447925"/>
          <p14:tracePt t="14289" x="4273550" y="2447925"/>
          <p14:tracePt t="14291" x="4281488" y="2447925"/>
          <p14:tracePt t="14293" x="4289425" y="2455863"/>
          <p14:tracePt t="14295" x="4297363" y="2455863"/>
          <p14:tracePt t="14299" x="4305300" y="2455863"/>
          <p14:tracePt t="14302" x="4313238" y="2455863"/>
          <p14:tracePt t="14303" x="4321175" y="2455863"/>
          <p14:tracePt t="14305" x="4329113" y="2455863"/>
          <p14:tracePt t="14307" x="4337050" y="2455863"/>
          <p14:tracePt t="14309" x="4344988" y="2455863"/>
          <p14:tracePt t="14311" x="4352925" y="2455863"/>
          <p14:tracePt t="14313" x="4362450" y="2463800"/>
          <p14:tracePt t="14316" x="4370388" y="2463800"/>
          <p14:tracePt t="14317" x="4378325" y="2463800"/>
          <p14:tracePt t="14319" x="4386263" y="2463800"/>
          <p14:tracePt t="14321" x="4394200" y="2471738"/>
          <p14:tracePt t="14323" x="4410075" y="2471738"/>
          <p14:tracePt t="14325" x="4418013" y="2471738"/>
          <p14:tracePt t="14327" x="4425950" y="2471738"/>
          <p14:tracePt t="14329" x="4433888" y="2471738"/>
          <p14:tracePt t="14332" x="4441825" y="2471738"/>
          <p14:tracePt t="14334" x="4449763" y="2471738"/>
          <p14:tracePt t="14335" x="4465638" y="2479675"/>
          <p14:tracePt t="14337" x="4473575" y="2479675"/>
          <p14:tracePt t="14339" x="4481513" y="2479675"/>
          <p14:tracePt t="14341" x="4489450" y="2479675"/>
          <p14:tracePt t="14343" x="4497388" y="2479675"/>
          <p14:tracePt t="14345" x="4513263" y="2479675"/>
          <p14:tracePt t="14348" x="4521200" y="2479675"/>
          <p14:tracePt t="14351" x="4537075" y="2487613"/>
          <p14:tracePt t="14353" x="4545013" y="2487613"/>
          <p14:tracePt t="14355" x="4552950" y="2487613"/>
          <p14:tracePt t="14357" x="4560888" y="2487613"/>
          <p14:tracePt t="14359" x="4568825" y="2487613"/>
          <p14:tracePt t="14361" x="4576763" y="2487613"/>
          <p14:tracePt t="14363" x="4584700" y="2487613"/>
          <p14:tracePt t="14366" x="4592638" y="2487613"/>
          <p14:tracePt t="14367" x="4600575" y="2495550"/>
          <p14:tracePt t="14369" x="4608513" y="2495550"/>
          <p14:tracePt t="14373" x="4616450" y="2495550"/>
          <p14:tracePt t="14375" x="4624388" y="2495550"/>
          <p14:tracePt t="14379" x="4632325" y="2495550"/>
          <p14:tracePt t="14382" x="4640263" y="2495550"/>
          <p14:tracePt t="14384" x="4648200" y="2495550"/>
          <p14:tracePt t="14387" x="4656138" y="2495550"/>
          <p14:tracePt t="14391" x="4664075" y="2495550"/>
          <p14:tracePt t="14393" x="4672013" y="2495550"/>
          <p14:tracePt t="14395" x="4672013" y="2503488"/>
          <p14:tracePt t="14398" x="4679950" y="2503488"/>
          <p14:tracePt t="14401" x="4687888" y="2503488"/>
          <p14:tracePt t="14405" x="4695825" y="2503488"/>
          <p14:tracePt t="14412" x="4705350" y="2511425"/>
          <p14:tracePt t="14417" x="4713288" y="2511425"/>
          <p14:tracePt t="14423" x="4721225" y="2511425"/>
          <p14:tracePt t="14427" x="4721225" y="2519363"/>
          <p14:tracePt t="14429" x="4729163" y="2519363"/>
          <p14:tracePt t="14435" x="4737100" y="2519363"/>
          <p14:tracePt t="14437" x="4737100" y="2527300"/>
          <p14:tracePt t="14439" x="4745038" y="2527300"/>
          <p14:tracePt t="14443" x="4752975" y="2527300"/>
          <p14:tracePt t="14445" x="4752975" y="2535238"/>
          <p14:tracePt t="14448" x="4760913" y="2535238"/>
          <p14:tracePt t="14451" x="4768850" y="2535238"/>
          <p14:tracePt t="14453" x="4776788" y="2543175"/>
          <p14:tracePt t="14457" x="4784725" y="2543175"/>
          <p14:tracePt t="14461" x="4792663" y="2543175"/>
          <p14:tracePt t="14463" x="4792663" y="2551113"/>
          <p14:tracePt t="14466" x="4800600" y="2551113"/>
          <p14:tracePt t="14469" x="4808538" y="2551113"/>
          <p14:tracePt t="14471" x="4816475" y="2551113"/>
          <p14:tracePt t="14473" x="4816475" y="2559050"/>
          <p14:tracePt t="14475" x="4824413" y="2559050"/>
          <p14:tracePt t="14479" x="4832350" y="2559050"/>
          <p14:tracePt t="14483" x="4840288" y="2559050"/>
          <p14:tracePt t="14487" x="4848225" y="2566988"/>
          <p14:tracePt t="14491" x="4856163" y="2566988"/>
          <p14:tracePt t="14495" x="4864100" y="2566988"/>
          <p14:tracePt t="14501" x="4872038" y="2566988"/>
          <p14:tracePt t="14603" x="4879975" y="2566988"/>
          <p14:tracePt t="14606" x="4879975" y="2559050"/>
          <p14:tracePt t="14611" x="4887913" y="2559050"/>
          <p14:tracePt t="14613" x="4887913" y="2551113"/>
          <p14:tracePt t="14619" x="4895850" y="2543175"/>
          <p14:tracePt t="14623" x="4903788" y="2543175"/>
          <p14:tracePt t="14627" x="4903788" y="2535238"/>
          <p14:tracePt t="14629" x="4911725" y="2535238"/>
          <p14:tracePt t="14635" x="4919663" y="2527300"/>
          <p14:tracePt t="14637" x="4927600" y="2527300"/>
          <p14:tracePt t="14641" x="4935538" y="2519363"/>
          <p14:tracePt t="14645" x="4943475" y="2519363"/>
          <p14:tracePt t="14652" x="4959350" y="2511425"/>
          <p14:tracePt t="14655" x="4967288" y="2511425"/>
          <p14:tracePt t="14657" x="4975225" y="2503488"/>
          <p14:tracePt t="14661" x="4983163" y="2503488"/>
          <p14:tracePt t="14663" x="4991100" y="2495550"/>
          <p14:tracePt t="14669" x="5006975" y="2487613"/>
          <p14:tracePt t="14671" x="5014913" y="2487613"/>
          <p14:tracePt t="14675" x="5022850" y="2487613"/>
          <p14:tracePt t="14677" x="5030788" y="2479675"/>
          <p14:tracePt t="14679" x="5038725" y="2479675"/>
          <p14:tracePt t="14682" x="5046663" y="2479675"/>
          <p14:tracePt t="14686" x="5056188" y="2471738"/>
          <p14:tracePt t="14687" x="5064125" y="2471738"/>
          <p14:tracePt t="14689" x="5072063" y="2471738"/>
          <p14:tracePt t="14691" x="5080000" y="2471738"/>
          <p14:tracePt t="14694" x="5087938" y="2471738"/>
          <p14:tracePt t="14695" x="5095875" y="2463800"/>
          <p14:tracePt t="14700" x="5103813" y="2463800"/>
          <p14:tracePt t="14702" x="5111750" y="2463800"/>
          <p14:tracePt t="14704" x="5119688" y="2463800"/>
          <p14:tracePt t="14705" x="5127625" y="2463800"/>
          <p14:tracePt t="14707" x="5135563" y="2455863"/>
          <p14:tracePt t="14709" x="5143500" y="2455863"/>
          <p14:tracePt t="14711" x="5151438" y="2455863"/>
          <p14:tracePt t="14715" x="5159375" y="2455863"/>
          <p14:tracePt t="14720" x="5175250" y="2447925"/>
          <p14:tracePt t="14721" x="5183188" y="2447925"/>
          <p14:tracePt t="14723" x="5191125" y="2447925"/>
          <p14:tracePt t="14725" x="5199063" y="2439988"/>
          <p14:tracePt t="14727" x="5207000" y="2439988"/>
          <p14:tracePt t="14734" x="5214938" y="2439988"/>
          <p14:tracePt t="14736" x="5230813" y="2439988"/>
          <p14:tracePt t="14738" x="5238750" y="2432050"/>
          <p14:tracePt t="14741" x="5246688" y="2432050"/>
          <p14:tracePt t="14743" x="5254625" y="2432050"/>
          <p14:tracePt t="14750" x="5270500" y="2424113"/>
          <p14:tracePt t="14753" x="5278438" y="2424113"/>
          <p14:tracePt t="14757" x="5286375" y="2424113"/>
          <p14:tracePt t="14763" x="5294313" y="2424113"/>
          <p14:tracePt t="14767" x="5294313" y="2416175"/>
          <p14:tracePt t="14769" x="5302250" y="2416175"/>
          <p14:tracePt t="14775" x="5310188" y="2416175"/>
          <p14:tracePt t="14787" x="5318125" y="2416175"/>
          <p14:tracePt t="14875" x="5326063" y="2416175"/>
          <p14:tracePt t="14882" x="5334000" y="2416175"/>
          <p14:tracePt t="14886" x="5341938" y="2416175"/>
          <p14:tracePt t="14888" x="5349875" y="2416175"/>
          <p14:tracePt t="14891" x="5357813" y="2416175"/>
          <p14:tracePt t="14893" x="5365750" y="2416175"/>
          <p14:tracePt t="14895" x="5373688" y="2416175"/>
          <p14:tracePt t="14899" x="5381625" y="2416175"/>
          <p14:tracePt t="14901" x="5389563" y="2416175"/>
          <p14:tracePt t="14903" x="5397500" y="2416175"/>
          <p14:tracePt t="14905" x="5407025" y="2416175"/>
          <p14:tracePt t="14907" x="5414963" y="2416175"/>
          <p14:tracePt t="14909" x="5422900" y="2416175"/>
          <p14:tracePt t="14911" x="5430838" y="2424113"/>
          <p14:tracePt t="14913" x="5438775" y="2424113"/>
          <p14:tracePt t="14918" x="5454650" y="2424113"/>
          <p14:tracePt t="14920" x="5470525" y="2424113"/>
          <p14:tracePt t="14922" x="5478463" y="2424113"/>
          <p14:tracePt t="14924" x="5486400" y="2424113"/>
          <p14:tracePt t="14925" x="5502275" y="2424113"/>
          <p14:tracePt t="14927" x="5510213" y="2432050"/>
          <p14:tracePt t="14929" x="5518150" y="2432050"/>
          <p14:tracePt t="14935" x="5541963" y="2432050"/>
          <p14:tracePt t="14936" x="5557838" y="2432050"/>
          <p14:tracePt t="14937" x="5565775" y="2432050"/>
          <p14:tracePt t="14939" x="5581650" y="2432050"/>
          <p14:tracePt t="14941" x="5597525" y="2432050"/>
          <p14:tracePt t="14943" x="5605463" y="2439988"/>
          <p14:tracePt t="14945" x="5621338" y="2439988"/>
          <p14:tracePt t="14948" x="5629275" y="2439988"/>
          <p14:tracePt t="14949" x="5645150" y="2439988"/>
          <p14:tracePt t="14951" x="5661025" y="2439988"/>
          <p14:tracePt t="14953" x="5668963" y="2447925"/>
          <p14:tracePt t="14967" x="5773738" y="2455863"/>
          <p14:tracePt t="14969" x="5789613" y="2455863"/>
          <p14:tracePt t="14971" x="5805488" y="2455863"/>
          <p14:tracePt t="14973" x="5821363" y="2455863"/>
          <p14:tracePt t="14975" x="5837238" y="2455863"/>
          <p14:tracePt t="14977" x="5853113" y="2455863"/>
          <p14:tracePt t="14979" x="5868988" y="2463800"/>
          <p14:tracePt t="14982" x="5884863" y="2463800"/>
          <p14:tracePt t="14983" x="5900738" y="2463800"/>
          <p14:tracePt t="14985" x="5916613" y="2463800"/>
          <p14:tracePt t="14987" x="5932488" y="2463800"/>
          <p14:tracePt t="14989" x="5948363" y="2463800"/>
          <p14:tracePt t="14991" x="5964238" y="2463800"/>
          <p14:tracePt t="14993" x="5980113" y="2463800"/>
          <p14:tracePt t="14995" x="5995988" y="2463800"/>
          <p14:tracePt t="14998" x="6011863" y="2463800"/>
          <p14:tracePt t="14999" x="6027738" y="2463800"/>
          <p14:tracePt t="15001" x="6043613" y="2463800"/>
          <p14:tracePt t="15003" x="6059488" y="2463800"/>
          <p14:tracePt t="15005" x="6075363" y="2463800"/>
          <p14:tracePt t="15007" x="6091238" y="2463800"/>
          <p14:tracePt t="15009" x="6100763" y="2463800"/>
          <p14:tracePt t="15011" x="6116638" y="2463800"/>
          <p14:tracePt t="15013" x="6132513" y="2463800"/>
          <p14:tracePt t="15015" x="6148388" y="2463800"/>
          <p14:tracePt t="15017" x="6164263" y="2463800"/>
          <p14:tracePt t="15019" x="6180138" y="2463800"/>
          <p14:tracePt t="15021" x="6196013" y="2463800"/>
          <p14:tracePt t="15023" x="6211888" y="2463800"/>
          <p14:tracePt t="15025" x="6227763" y="2455863"/>
          <p14:tracePt t="15027" x="6243638" y="2455863"/>
          <p14:tracePt t="15029" x="6251575" y="2455863"/>
          <p14:tracePt t="15032" x="6267450" y="2455863"/>
          <p14:tracePt t="15033" x="6283325" y="2455863"/>
          <p14:tracePt t="15035" x="6299200" y="2455863"/>
          <p14:tracePt t="15037" x="6307138" y="2455863"/>
          <p14:tracePt t="15039" x="6323013" y="2455863"/>
          <p14:tracePt t="15041" x="6338888" y="2455863"/>
          <p14:tracePt t="15043" x="6354763" y="2447925"/>
          <p14:tracePt t="15045" x="6362700" y="2447925"/>
          <p14:tracePt t="15048" x="6378575" y="2447925"/>
          <p14:tracePt t="15050" x="6394450" y="2447925"/>
          <p14:tracePt t="15051" x="6410325" y="2447925"/>
          <p14:tracePt t="15053" x="6418263" y="2447925"/>
          <p14:tracePt t="15055" x="6434138" y="2447925"/>
          <p14:tracePt t="15057" x="6451600" y="2447925"/>
          <p14:tracePt t="15059" x="6467475" y="2447925"/>
          <p14:tracePt t="15061" x="6475413" y="2439988"/>
          <p14:tracePt t="15063" x="6491288" y="2439988"/>
          <p14:tracePt t="15065" x="6507163" y="2439988"/>
          <p14:tracePt t="15067" x="6515100" y="2439988"/>
          <p14:tracePt t="15069" x="6530975" y="2439988"/>
          <p14:tracePt t="15071" x="6546850" y="2439988"/>
          <p14:tracePt t="15073" x="6554788" y="2439988"/>
          <p14:tracePt t="15075" x="6570663" y="2439988"/>
          <p14:tracePt t="15077" x="6578600" y="2439988"/>
          <p14:tracePt t="15079" x="6594475" y="2439988"/>
          <p14:tracePt t="15081" x="6610350" y="2439988"/>
          <p14:tracePt t="15083" x="6618288" y="2439988"/>
          <p14:tracePt t="15085" x="6634163" y="2439988"/>
          <p14:tracePt t="15087" x="6642100" y="2432050"/>
          <p14:tracePt t="15089" x="6657975" y="2432050"/>
          <p14:tracePt t="15091" x="6673850" y="2432050"/>
          <p14:tracePt t="15093" x="6681788" y="2424113"/>
          <p14:tracePt t="15095" x="6697663" y="2424113"/>
          <p14:tracePt t="15099" x="6721475" y="2424113"/>
          <p14:tracePt t="15101" x="6737350" y="2424113"/>
          <p14:tracePt t="15103" x="6745288" y="2424113"/>
          <p14:tracePt t="15105" x="6761163" y="2424113"/>
          <p14:tracePt t="15107" x="6777038" y="2424113"/>
          <p14:tracePt t="15109" x="6784975" y="2416175"/>
          <p14:tracePt t="15111" x="6802438" y="2416175"/>
          <p14:tracePt t="15113" x="6810375" y="2416175"/>
          <p14:tracePt t="15116" x="6826250" y="2416175"/>
          <p14:tracePt t="15117" x="6834188" y="2416175"/>
          <p14:tracePt t="15119" x="6842125" y="2408238"/>
          <p14:tracePt t="15121" x="6858000" y="2408238"/>
          <p14:tracePt t="15123" x="6865938" y="2408238"/>
          <p14:tracePt t="15125" x="6873875" y="2408238"/>
          <p14:tracePt t="15127" x="6889750" y="2400300"/>
          <p14:tracePt t="15129" x="6897688" y="2400300"/>
          <p14:tracePt t="15131" x="6905625" y="2400300"/>
          <p14:tracePt t="15133" x="6913563" y="2400300"/>
          <p14:tracePt t="15135" x="6921500" y="2400300"/>
          <p14:tracePt t="15137" x="6929438" y="2392363"/>
          <p14:tracePt t="15139" x="6937375" y="2392363"/>
          <p14:tracePt t="15141" x="6945313" y="2392363"/>
          <p14:tracePt t="15143" x="6953250" y="2392363"/>
          <p14:tracePt t="15145" x="6961188" y="2384425"/>
          <p14:tracePt t="15148" x="6969125" y="2384425"/>
          <p14:tracePt t="15149" x="6977063" y="2384425"/>
          <p14:tracePt t="15151" x="6985000" y="2384425"/>
          <p14:tracePt t="15153" x="6992938" y="2376488"/>
          <p14:tracePt t="15155" x="7000875" y="2376488"/>
          <p14:tracePt t="15159" x="7008813" y="2376488"/>
          <p14:tracePt t="15161" x="7016750" y="2368550"/>
          <p14:tracePt t="15163" x="7024688" y="2368550"/>
          <p14:tracePt t="15167" x="7032625" y="2368550"/>
          <p14:tracePt t="15169" x="7040563" y="2360613"/>
          <p14:tracePt t="15171" x="7048500" y="2360613"/>
          <p14:tracePt t="15175" x="7056438" y="2360613"/>
          <p14:tracePt t="15177" x="7064375" y="2352675"/>
          <p14:tracePt t="15181" x="7072313" y="2352675"/>
          <p14:tracePt t="15183" x="7080250" y="2352675"/>
          <p14:tracePt t="15185" x="7080250" y="2344738"/>
          <p14:tracePt t="15187" x="7088188" y="2344738"/>
          <p14:tracePt t="15191" x="7096125" y="2344738"/>
          <p14:tracePt t="15193" x="7104063" y="2336800"/>
          <p14:tracePt t="15198" x="7112000" y="2336800"/>
          <p14:tracePt t="15201" x="7119938" y="2336800"/>
          <p14:tracePt t="15207" x="7127875" y="2328863"/>
          <p14:tracePt t="15211" x="7135813" y="2328863"/>
          <p14:tracePt t="15216" x="7145338" y="2328863"/>
          <p14:tracePt t="15219" x="7153275" y="2328863"/>
          <p14:tracePt t="15221" x="7161213" y="2328863"/>
          <p14:tracePt t="15223" x="7161213" y="2320925"/>
          <p14:tracePt t="15225" x="7169150" y="2320925"/>
          <p14:tracePt t="15229" x="7177088" y="2320925"/>
          <p14:tracePt t="15232" x="7185025" y="2320925"/>
          <p14:tracePt t="15235" x="7192963" y="2320925"/>
          <p14:tracePt t="15237" x="7200900" y="2320925"/>
          <p14:tracePt t="15239" x="7208838" y="2320925"/>
          <p14:tracePt t="15241" x="7216775" y="2320925"/>
          <p14:tracePt t="15243" x="7224713" y="2320925"/>
          <p14:tracePt t="15245" x="7232650" y="2320925"/>
          <p14:tracePt t="15249" x="7240588" y="2320925"/>
          <p14:tracePt t="15251" x="7248525" y="2320925"/>
          <p14:tracePt t="15253" x="7256463" y="2320925"/>
          <p14:tracePt t="15255" x="7264400" y="2328863"/>
          <p14:tracePt t="15257" x="7272338" y="2328863"/>
          <p14:tracePt t="15259" x="7280275" y="2328863"/>
          <p14:tracePt t="15261" x="7296150" y="2328863"/>
          <p14:tracePt t="15263" x="7304088" y="2328863"/>
          <p14:tracePt t="15266" x="7312025" y="2328863"/>
          <p14:tracePt t="15267" x="7319963" y="2328863"/>
          <p14:tracePt t="15269" x="7327900" y="2328863"/>
          <p14:tracePt t="15271" x="7343775" y="2328863"/>
          <p14:tracePt t="15273" x="7351713" y="2328863"/>
          <p14:tracePt t="15275" x="7359650" y="2328863"/>
          <p14:tracePt t="15277" x="7375525" y="2328863"/>
          <p14:tracePt t="15279" x="7383463" y="2328863"/>
          <p14:tracePt t="15281" x="7391400" y="2328863"/>
          <p14:tracePt t="15283" x="7399338" y="2336800"/>
          <p14:tracePt t="15285" x="7415213" y="2336800"/>
          <p14:tracePt t="15287" x="7423150" y="2336800"/>
          <p14:tracePt t="15289" x="7431088" y="2336800"/>
          <p14:tracePt t="15291" x="7446963" y="2336800"/>
          <p14:tracePt t="15293" x="7454900" y="2336800"/>
          <p14:tracePt t="15295" x="7470775" y="2336800"/>
          <p14:tracePt t="15298" x="7478713" y="2336800"/>
          <p14:tracePt t="15299" x="7486650" y="2336800"/>
          <p14:tracePt t="15301" x="7504113" y="2336800"/>
          <p14:tracePt t="15303" x="7512050" y="2336800"/>
          <p14:tracePt t="15305" x="7519988" y="2336800"/>
          <p14:tracePt t="15307" x="7527925" y="2344738"/>
          <p14:tracePt t="15309" x="7543800" y="2344738"/>
          <p14:tracePt t="15311" x="7551738" y="2344738"/>
          <p14:tracePt t="15313" x="7559675" y="2344738"/>
          <p14:tracePt t="15316" x="7575550" y="2344738"/>
          <p14:tracePt t="15317" x="7583488" y="2344738"/>
          <p14:tracePt t="15319" x="7591425" y="2344738"/>
          <p14:tracePt t="15321" x="7607300" y="2344738"/>
          <p14:tracePt t="15323" x="7615238" y="2344738"/>
          <p14:tracePt t="15325" x="7623175" y="2344738"/>
          <p14:tracePt t="15327" x="7631113" y="2352675"/>
          <p14:tracePt t="15329" x="7646988" y="2352675"/>
          <p14:tracePt t="15332" x="7654925" y="2352675"/>
          <p14:tracePt t="15333" x="7662863" y="2352675"/>
          <p14:tracePt t="15335" x="7670800" y="2352675"/>
          <p14:tracePt t="15337" x="7678738" y="2352675"/>
          <p14:tracePt t="15339" x="7686675" y="2352675"/>
          <p14:tracePt t="15341" x="7694613" y="2360613"/>
          <p14:tracePt t="15343" x="7702550" y="2360613"/>
          <p14:tracePt t="15345" x="7710488" y="2360613"/>
          <p14:tracePt t="15348" x="7718425" y="2360613"/>
          <p14:tracePt t="15350" x="7726363" y="2360613"/>
          <p14:tracePt t="15351" x="7734300" y="2360613"/>
          <p14:tracePt t="15353" x="7742238" y="2360613"/>
          <p14:tracePt t="15357" x="7750175" y="2360613"/>
          <p14:tracePt t="15358" x="7758113" y="2360613"/>
          <p14:tracePt t="15362" x="7766050" y="2360613"/>
          <p14:tracePt t="15366" x="7773988" y="2360613"/>
          <p14:tracePt t="15372" x="7781925" y="2360613"/>
          <p14:tracePt t="15534" x="7781925" y="2368550"/>
          <p14:tracePt t="15556" x="7773988" y="2368550"/>
          <p14:tracePt t="15558" x="7773988" y="2376488"/>
          <p14:tracePt t="15565" x="7766050" y="2376488"/>
          <p14:tracePt t="15567" x="7766050" y="2384425"/>
          <p14:tracePt t="15573" x="7758113" y="2384425"/>
          <p14:tracePt t="15575" x="7758113" y="2392363"/>
          <p14:tracePt t="15579" x="7750175" y="2392363"/>
          <p14:tracePt t="15584" x="7742238" y="2400300"/>
          <p14:tracePt t="15587" x="7734300" y="2408238"/>
          <p14:tracePt t="15591" x="7726363" y="2408238"/>
          <p14:tracePt t="15593" x="7726363" y="2416175"/>
          <p14:tracePt t="15595" x="7718425" y="2416175"/>
          <p14:tracePt t="15600" x="7710488" y="2424113"/>
          <p14:tracePt t="15604" x="7702550" y="2432050"/>
          <p14:tracePt t="15607" x="7694613" y="2432050"/>
          <p14:tracePt t="15609" x="7694613" y="2439988"/>
          <p14:tracePt t="15611" x="7686675" y="2439988"/>
          <p14:tracePt t="15613" x="7686675" y="2447925"/>
          <p14:tracePt t="15616" x="7678738" y="2447925"/>
          <p14:tracePt t="15619" x="7670800" y="2455863"/>
          <p14:tracePt t="15623" x="7662863" y="2455863"/>
          <p14:tracePt t="15625" x="7662863" y="2463800"/>
          <p14:tracePt t="15627" x="7654925" y="2463800"/>
          <p14:tracePt t="15635" x="7646988" y="2471738"/>
          <p14:tracePt t="15637" x="7646988" y="2479675"/>
          <p14:tracePt t="15639" x="7639050" y="2479675"/>
          <p14:tracePt t="15651" x="7631113" y="2487613"/>
          <p14:tracePt t="15661" x="7631113" y="2495550"/>
          <p14:tracePt t="15667" x="7623175" y="2495550"/>
          <p14:tracePt t="15675" x="7623175" y="2503488"/>
          <p14:tracePt t="15685" x="7623175" y="2511425"/>
          <p14:tracePt t="15691" x="7623175" y="2519363"/>
          <p14:tracePt t="15693" x="7615238" y="2519363"/>
          <p14:tracePt t="15699" x="7615238" y="2527300"/>
          <p14:tracePt t="15702" x="7615238" y="2535238"/>
          <p14:tracePt t="15705" x="7615238" y="2543175"/>
          <p14:tracePt t="15709" x="7607300" y="2551113"/>
          <p14:tracePt t="15713" x="7607300" y="2559050"/>
          <p14:tracePt t="15716" x="7607300" y="2566988"/>
          <p14:tracePt t="15719" x="7599363" y="2576513"/>
          <p14:tracePt t="15721" x="7599363" y="2584450"/>
          <p14:tracePt t="15724" x="7599363" y="2592388"/>
          <p14:tracePt t="15725" x="7599363" y="2600325"/>
          <p14:tracePt t="15727" x="7591425" y="2600325"/>
          <p14:tracePt t="15729" x="7591425" y="2608263"/>
          <p14:tracePt t="15734" x="7591425" y="2624138"/>
          <p14:tracePt t="15736" x="7583488" y="2632075"/>
          <p14:tracePt t="15738" x="7583488" y="2640013"/>
          <p14:tracePt t="15739" x="7583488" y="2647950"/>
          <p14:tracePt t="15741" x="7575550" y="2655888"/>
          <p14:tracePt t="15743" x="7575550" y="2663825"/>
          <p14:tracePt t="15745" x="7575550" y="2671763"/>
          <p14:tracePt t="15751" x="7567613" y="2687638"/>
          <p14:tracePt t="15753" x="7559675" y="2711450"/>
          <p14:tracePt t="15755" x="7559675" y="2719388"/>
          <p14:tracePt t="15757" x="7551738" y="2727325"/>
          <p14:tracePt t="15759" x="7551738" y="2735263"/>
          <p14:tracePt t="15761" x="7551738" y="2751138"/>
          <p14:tracePt t="15763" x="7543800" y="2759075"/>
          <p14:tracePt t="15768" x="7543800" y="2774950"/>
          <p14:tracePt t="15772" x="7535863" y="2790825"/>
          <p14:tracePt t="15773" x="7527925" y="2798763"/>
          <p14:tracePt t="15775" x="7527925" y="2806700"/>
          <p14:tracePt t="15777" x="7519988" y="2814638"/>
          <p14:tracePt t="15779" x="7519988" y="2822575"/>
          <p14:tracePt t="15782" x="7512050" y="2830513"/>
          <p14:tracePt t="15787" x="7504113" y="2854325"/>
          <p14:tracePt t="15789" x="7496175" y="2862263"/>
          <p14:tracePt t="15791" x="7496175" y="2870200"/>
          <p14:tracePt t="15793" x="7496175" y="2878138"/>
          <p14:tracePt t="15795" x="7486650" y="2886075"/>
          <p14:tracePt t="15799" x="7478713" y="2894013"/>
          <p14:tracePt t="15804" x="7470775" y="2909888"/>
          <p14:tracePt t="15805" x="7462838" y="2919413"/>
          <p14:tracePt t="15807" x="7462838" y="2927350"/>
          <p14:tracePt t="15809" x="7454900" y="2927350"/>
          <p14:tracePt t="15811" x="7454900" y="2935288"/>
          <p14:tracePt t="15813" x="7446963" y="2943225"/>
          <p14:tracePt t="15818" x="7431088" y="2959100"/>
          <p14:tracePt t="15822" x="7423150" y="2967038"/>
          <p14:tracePt t="15823" x="7415213" y="2974975"/>
          <p14:tracePt t="15825" x="7407275" y="2982913"/>
          <p14:tracePt t="15827" x="7399338" y="2982913"/>
          <p14:tracePt t="15829" x="7391400" y="2990850"/>
          <p14:tracePt t="15834" x="7375525" y="3006725"/>
          <p14:tracePt t="15838" x="7359650" y="3014663"/>
          <p14:tracePt t="15840" x="7351713" y="3022600"/>
          <p14:tracePt t="15841" x="7343775" y="3022600"/>
          <p14:tracePt t="15843" x="7335838" y="3030538"/>
          <p14:tracePt t="15845" x="7327900" y="3030538"/>
          <p14:tracePt t="15850" x="7304088" y="3046413"/>
          <p14:tracePt t="15854" x="7288213" y="3054350"/>
          <p14:tracePt t="15856" x="7272338" y="3054350"/>
          <p14:tracePt t="15857" x="7264400" y="3062288"/>
          <p14:tracePt t="15859" x="7256463" y="3070225"/>
          <p14:tracePt t="15861" x="7240588" y="3070225"/>
          <p14:tracePt t="15863" x="7232650" y="3078163"/>
          <p14:tracePt t="15867" x="7224713" y="3086100"/>
          <p14:tracePt t="15868" x="7208838" y="3086100"/>
          <p14:tracePt t="15872" x="7185025" y="3101975"/>
          <p14:tracePt t="15873" x="7177088" y="3101975"/>
          <p14:tracePt t="15875" x="7161213" y="3109913"/>
          <p14:tracePt t="15877" x="7145338" y="3109913"/>
          <p14:tracePt t="15879" x="7135813" y="3117850"/>
          <p14:tracePt t="15882" x="7119938" y="3125788"/>
          <p14:tracePt t="15888" x="7080250" y="3133725"/>
          <p14:tracePt t="15890" x="7064375" y="3141663"/>
          <p14:tracePt t="15891" x="7048500" y="3141663"/>
          <p14:tracePt t="15893" x="7032625" y="3149600"/>
          <p14:tracePt t="15895" x="7016750" y="3149600"/>
          <p14:tracePt t="15899" x="6985000" y="3157538"/>
          <p14:tracePt t="15904" x="6953250" y="3165475"/>
          <p14:tracePt t="15905" x="6929438" y="3165475"/>
          <p14:tracePt t="15907" x="6913563" y="3173413"/>
          <p14:tracePt t="15909" x="6897688" y="3173413"/>
          <p14:tracePt t="15911" x="6873875" y="3173413"/>
          <p14:tracePt t="15913" x="6858000" y="3181350"/>
          <p14:tracePt t="15917" x="6818313" y="3181350"/>
          <p14:tracePt t="15920" x="6802438" y="3189288"/>
          <p14:tracePt t="15922" x="6777038" y="3189288"/>
          <p14:tracePt t="15923" x="6761163" y="3189288"/>
          <p14:tracePt t="15925" x="6737350" y="3189288"/>
          <p14:tracePt t="15927" x="6721475" y="3197225"/>
          <p14:tracePt t="15929" x="6697663" y="3197225"/>
          <p14:tracePt t="15934" x="6657975" y="3197225"/>
          <p14:tracePt t="15937" x="6618288" y="3197225"/>
          <p14:tracePt t="15939" x="6602413" y="3197225"/>
          <p14:tracePt t="15941" x="6578600" y="3197225"/>
          <p14:tracePt t="15943" x="6554788" y="3197225"/>
          <p14:tracePt t="15945" x="6538913" y="3197225"/>
          <p14:tracePt t="15951" x="6499225" y="3197225"/>
          <p14:tracePt t="15953" x="6459538" y="3197225"/>
          <p14:tracePt t="15955" x="6434138" y="3197225"/>
          <p14:tracePt t="15957" x="6418263" y="3197225"/>
          <p14:tracePt t="15959" x="6394450" y="3197225"/>
          <p14:tracePt t="15961" x="6378575" y="3197225"/>
          <p14:tracePt t="15963" x="6362700" y="3197225"/>
          <p14:tracePt t="15967" x="6338888" y="3197225"/>
          <p14:tracePt t="15968" x="6323013" y="3189288"/>
          <p14:tracePt t="15969" x="6299200" y="3189288"/>
          <p14:tracePt t="15971" x="6275388" y="3189288"/>
          <p14:tracePt t="15973" x="6259513" y="3189288"/>
          <p14:tracePt t="15976" x="6235700" y="3189288"/>
          <p14:tracePt t="15986" x="6132513" y="3181350"/>
          <p14:tracePt t="15987" x="6116638" y="3181350"/>
          <p14:tracePt t="15990" x="6091238" y="3181350"/>
          <p14:tracePt t="15991" x="6067425" y="3181350"/>
          <p14:tracePt t="15993" x="6051550" y="3181350"/>
          <p14:tracePt t="15995" x="6027738" y="3181350"/>
          <p14:tracePt t="16000" x="5988050" y="3173413"/>
          <p14:tracePt t="16002" x="5972175" y="3173413"/>
          <p14:tracePt t="16003" x="5948363" y="3173413"/>
          <p14:tracePt t="16005" x="5924550" y="3173413"/>
          <p14:tracePt t="16007" x="5908675" y="3165475"/>
          <p14:tracePt t="16009" x="5884863" y="3165475"/>
          <p14:tracePt t="16011" x="5868988" y="3165475"/>
          <p14:tracePt t="16013" x="5845175" y="3157538"/>
          <p14:tracePt t="16018" x="5805488" y="3157538"/>
          <p14:tracePt t="16020" x="5789613" y="3149600"/>
          <p14:tracePt t="16022" x="5765800" y="3149600"/>
          <p14:tracePt t="16023" x="5749925" y="3149600"/>
          <p14:tracePt t="16025" x="5724525" y="3149600"/>
          <p14:tracePt t="16027" x="5708650" y="3149600"/>
          <p14:tracePt t="16029" x="5684838" y="3141663"/>
          <p14:tracePt t="16032" x="5661025" y="3141663"/>
          <p14:tracePt t="16037" x="5605463" y="3141663"/>
          <p14:tracePt t="16039" x="5581650" y="3141663"/>
          <p14:tracePt t="16041" x="5557838" y="3133725"/>
          <p14:tracePt t="16043" x="5534025" y="3133725"/>
          <p14:tracePt t="16045" x="5518150" y="3133725"/>
          <p14:tracePt t="16050" x="5470525" y="3133725"/>
          <p14:tracePt t="16053" x="5422900" y="3125788"/>
          <p14:tracePt t="16055" x="5407025" y="3125788"/>
          <p14:tracePt t="16057" x="5381625" y="3125788"/>
          <p14:tracePt t="16059" x="5357813" y="3125788"/>
          <p14:tracePt t="16061" x="5341938" y="3125788"/>
          <p14:tracePt t="16063" x="5318125" y="3125788"/>
          <p14:tracePt t="16068" x="5278438" y="3125788"/>
          <p14:tracePt t="16070" x="5254625" y="3125788"/>
          <p14:tracePt t="16071" x="5230813" y="3125788"/>
          <p14:tracePt t="16073" x="5207000" y="3125788"/>
          <p14:tracePt t="16075" x="5191125" y="3125788"/>
          <p14:tracePt t="16077" x="5167313" y="3125788"/>
          <p14:tracePt t="16079" x="5143500" y="3125788"/>
          <p14:tracePt t="16082" x="5111750" y="3125788"/>
          <p14:tracePt t="16083" x="5095875" y="3125788"/>
          <p14:tracePt t="16085" x="5072063" y="3125788"/>
          <p14:tracePt t="16087" x="5046663" y="3125788"/>
          <p14:tracePt t="16089" x="5022850" y="3125788"/>
          <p14:tracePt t="16091" x="4999038" y="3125788"/>
          <p14:tracePt t="16093" x="4975225" y="3125788"/>
          <p14:tracePt t="16095" x="4959350" y="3125788"/>
          <p14:tracePt t="16097" x="4935538" y="3125788"/>
          <p14:tracePt t="16099" x="4911725" y="3125788"/>
          <p14:tracePt t="16101" x="4887913" y="3125788"/>
          <p14:tracePt t="16103" x="4872038" y="3125788"/>
          <p14:tracePt t="16105" x="4848225" y="3133725"/>
          <p14:tracePt t="16107" x="4832350" y="3133725"/>
          <p14:tracePt t="16109" x="4808538" y="3133725"/>
          <p14:tracePt t="16111" x="4784725" y="3133725"/>
          <p14:tracePt t="16113" x="4768850" y="3133725"/>
          <p14:tracePt t="16116" x="4752975" y="3133725"/>
          <p14:tracePt t="16117" x="4737100" y="3133725"/>
          <p14:tracePt t="16119" x="4713288" y="3133725"/>
          <p14:tracePt t="16121" x="4695825" y="3133725"/>
          <p14:tracePt t="16123" x="4679950" y="3133725"/>
          <p14:tracePt t="16125" x="4664075" y="3133725"/>
          <p14:tracePt t="16127" x="4648200" y="3141663"/>
          <p14:tracePt t="16129" x="4632325" y="3141663"/>
          <p14:tracePt t="16133" x="4600575" y="3141663"/>
          <p14:tracePt t="16135" x="4584700" y="3141663"/>
          <p14:tracePt t="16137" x="4568825" y="3141663"/>
          <p14:tracePt t="16139" x="4552950" y="3141663"/>
          <p14:tracePt t="16141" x="4545013" y="3141663"/>
          <p14:tracePt t="16143" x="4529138" y="3133725"/>
          <p14:tracePt t="16145" x="4513263" y="3133725"/>
          <p14:tracePt t="16147" x="4505325" y="3133725"/>
          <p14:tracePt t="16149" x="4489450" y="3133725"/>
          <p14:tracePt t="16151" x="4473575" y="3133725"/>
          <p14:tracePt t="16153" x="4465638" y="3133725"/>
          <p14:tracePt t="16155" x="4449763" y="3133725"/>
          <p14:tracePt t="16157" x="4433888" y="3133725"/>
          <p14:tracePt t="16159" x="4425950" y="3125788"/>
          <p14:tracePt t="16161" x="4410075" y="3125788"/>
          <p14:tracePt t="16163" x="4394200" y="3125788"/>
          <p14:tracePt t="16166" x="4386263" y="3125788"/>
          <p14:tracePt t="16167" x="4370388" y="3125788"/>
          <p14:tracePt t="16169" x="4362450" y="3117850"/>
          <p14:tracePt t="16171" x="4344988" y="3117850"/>
          <p14:tracePt t="16173" x="4329113" y="3117850"/>
          <p14:tracePt t="16175" x="4321175" y="3117850"/>
          <p14:tracePt t="16177" x="4305300" y="3117850"/>
          <p14:tracePt t="16179" x="4289425" y="3117850"/>
          <p14:tracePt t="16182" x="4281488" y="3117850"/>
          <p14:tracePt t="16183" x="4265613" y="3117850"/>
          <p14:tracePt t="16185" x="4249738" y="3117850"/>
          <p14:tracePt t="16187" x="4233863" y="3117850"/>
          <p14:tracePt t="16189" x="4225925" y="3117850"/>
          <p14:tracePt t="16191" x="4210050" y="3117850"/>
          <p14:tracePt t="16193" x="4194175" y="3117850"/>
          <p14:tracePt t="16195" x="4186238" y="3117850"/>
          <p14:tracePt t="16198" x="4170363" y="3117850"/>
          <p14:tracePt t="16199" x="4154488" y="3117850"/>
          <p14:tracePt t="16201" x="4138613" y="3117850"/>
          <p14:tracePt t="16203" x="4130675" y="3117850"/>
          <p14:tracePt t="16205" x="4114800" y="3117850"/>
          <p14:tracePt t="16207" x="4098925" y="3117850"/>
          <p14:tracePt t="16209" x="4090988" y="3117850"/>
          <p14:tracePt t="16211" x="4075113" y="3117850"/>
          <p14:tracePt t="16213" x="4059238" y="3117850"/>
          <p14:tracePt t="16215" x="4043363" y="3117850"/>
          <p14:tracePt t="16217" x="4035425" y="3117850"/>
          <p14:tracePt t="16219" x="4019550" y="3117850"/>
          <p14:tracePt t="16221" x="4002088" y="3117850"/>
          <p14:tracePt t="16223" x="3986213" y="3117850"/>
          <p14:tracePt t="16225" x="3978275" y="3117850"/>
          <p14:tracePt t="16227" x="3962400" y="3117850"/>
          <p14:tracePt t="16229" x="3946525" y="3117850"/>
          <p14:tracePt t="16232" x="3930650" y="3117850"/>
          <p14:tracePt t="16233" x="3914775" y="3117850"/>
          <p14:tracePt t="16235" x="3898900" y="3117850"/>
          <p14:tracePt t="16237" x="3883025" y="3117850"/>
          <p14:tracePt t="16239" x="3867150" y="3117850"/>
          <p14:tracePt t="16241" x="3851275" y="3117850"/>
          <p14:tracePt t="16243" x="3835400" y="3117850"/>
          <p14:tracePt t="16245" x="3819525" y="3109913"/>
          <p14:tracePt t="16247" x="3803650" y="3109913"/>
          <p14:tracePt t="16249" x="3787775" y="3109913"/>
          <p14:tracePt t="16251" x="3771900" y="3109913"/>
          <p14:tracePt t="16253" x="3756025" y="3117850"/>
          <p14:tracePt t="16255" x="3732213" y="3117850"/>
          <p14:tracePt t="16257" x="3716338" y="3117850"/>
          <p14:tracePt t="16259" x="3700463" y="3117850"/>
          <p14:tracePt t="16261" x="3676650" y="3117850"/>
          <p14:tracePt t="16263" x="3660775" y="3117850"/>
          <p14:tracePt t="16265" x="3643313" y="3117850"/>
          <p14:tracePt t="16267" x="3627438" y="3117850"/>
          <p14:tracePt t="16269" x="3611563" y="3117850"/>
          <p14:tracePt t="16271" x="3587750" y="3117850"/>
          <p14:tracePt t="16273" x="3571875" y="3117850"/>
          <p14:tracePt t="16275" x="3548063" y="3117850"/>
          <p14:tracePt t="16277" x="3532188" y="3117850"/>
          <p14:tracePt t="16279" x="3508375" y="3117850"/>
          <p14:tracePt t="16282" x="3492500" y="3109913"/>
          <p14:tracePt t="16283" x="3468688" y="3109913"/>
          <p14:tracePt t="16285" x="3452813" y="3109913"/>
          <p14:tracePt t="16287" x="3436938" y="3109913"/>
          <p14:tracePt t="16289" x="3413125" y="3101975"/>
          <p14:tracePt t="16291" x="3389313" y="3101975"/>
          <p14:tracePt t="16293" x="3373438" y="3101975"/>
          <p14:tracePt t="16295" x="3357563" y="3101975"/>
          <p14:tracePt t="16297" x="3333750" y="3101975"/>
          <p14:tracePt t="16299" x="3317875" y="3101975"/>
          <p14:tracePt t="16301" x="3292475" y="3101975"/>
          <p14:tracePt t="16303" x="3276600" y="3101975"/>
          <p14:tracePt t="16305" x="3252788" y="3094038"/>
          <p14:tracePt t="16307" x="3236913" y="3094038"/>
          <p14:tracePt t="16309" x="3213100" y="3094038"/>
          <p14:tracePt t="16311" x="3197225" y="3094038"/>
          <p14:tracePt t="16313" x="3181350" y="3094038"/>
          <p14:tracePt t="16316" x="3157538" y="3094038"/>
          <p14:tracePt t="16317" x="3141663" y="3094038"/>
          <p14:tracePt t="16319" x="3125788" y="3094038"/>
          <p14:tracePt t="16321" x="3101975" y="3094038"/>
          <p14:tracePt t="16323" x="3086100" y="3086100"/>
          <p14:tracePt t="16325" x="3070225" y="3086100"/>
          <p14:tracePt t="16327" x="3054350" y="3086100"/>
          <p14:tracePt t="16329" x="3038475" y="3086100"/>
          <p14:tracePt t="16332" x="3022600" y="3086100"/>
          <p14:tracePt t="16333" x="2998788" y="3086100"/>
          <p14:tracePt t="16335" x="2990850" y="3086100"/>
          <p14:tracePt t="16337" x="2974975" y="3086100"/>
          <p14:tracePt t="16339" x="2957513" y="3078163"/>
          <p14:tracePt t="16341" x="2941638" y="3078163"/>
          <p14:tracePt t="16343" x="2925763" y="3078163"/>
          <p14:tracePt t="16345" x="2909888" y="3078163"/>
          <p14:tracePt t="16347" x="2894013" y="3078163"/>
          <p14:tracePt t="16350" x="2878138" y="3070225"/>
          <p14:tracePt t="16351" x="2862263" y="3070225"/>
          <p14:tracePt t="16353" x="2846388" y="3070225"/>
          <p14:tracePt t="16355" x="2830513" y="3070225"/>
          <p14:tracePt t="16357" x="2822575" y="3070225"/>
          <p14:tracePt t="16359" x="2806700" y="3070225"/>
          <p14:tracePt t="16361" x="2790825" y="3062288"/>
          <p14:tracePt t="16363" x="2774950" y="3062288"/>
          <p14:tracePt t="16366" x="2767013" y="3062288"/>
          <p14:tracePt t="16367" x="2751138" y="3062288"/>
          <p14:tracePt t="16369" x="2735263" y="3062288"/>
          <p14:tracePt t="16371" x="2727325" y="3062288"/>
          <p14:tracePt t="16373" x="2711450" y="3062288"/>
          <p14:tracePt t="16375" x="2695575" y="3062288"/>
          <p14:tracePt t="16377" x="2687638" y="3062288"/>
          <p14:tracePt t="16379" x="2671763" y="3062288"/>
          <p14:tracePt t="16382" x="2655888" y="3062288"/>
          <p14:tracePt t="16383" x="2647950" y="3062288"/>
          <p14:tracePt t="16385" x="2632075" y="3062288"/>
          <p14:tracePt t="16387" x="2624138" y="3062288"/>
          <p14:tracePt t="16389" x="2606675" y="3062288"/>
          <p14:tracePt t="16391" x="2598738" y="3062288"/>
          <p14:tracePt t="16393" x="2582863" y="3062288"/>
          <p14:tracePt t="16395" x="2574925" y="3062288"/>
          <p14:tracePt t="16398" x="2566988" y="3062288"/>
          <p14:tracePt t="16399" x="2551113" y="3062288"/>
          <p14:tracePt t="16401" x="2543175" y="3062288"/>
          <p14:tracePt t="16403" x="2535238" y="3062288"/>
          <p14:tracePt t="16405" x="2519363" y="3062288"/>
          <p14:tracePt t="16407" x="2511425" y="3062288"/>
          <p14:tracePt t="16409" x="2503488" y="3062288"/>
          <p14:tracePt t="16411" x="2495550" y="3062288"/>
          <p14:tracePt t="16413" x="2487613" y="3062288"/>
          <p14:tracePt t="16416" x="2471738" y="3062288"/>
          <p14:tracePt t="16417" x="2463800" y="3062288"/>
          <p14:tracePt t="16419" x="2455863" y="3062288"/>
          <p14:tracePt t="16421" x="2447925" y="3062288"/>
          <p14:tracePt t="16423" x="2439988" y="3062288"/>
          <p14:tracePt t="16425" x="2432050" y="3062288"/>
          <p14:tracePt t="16427" x="2424113" y="3062288"/>
          <p14:tracePt t="16429" x="2416175" y="3062288"/>
          <p14:tracePt t="16431" x="2408238" y="3062288"/>
          <p14:tracePt t="16433" x="2400300" y="3062288"/>
          <p14:tracePt t="16435" x="2392363" y="3062288"/>
          <p14:tracePt t="16437" x="2384425" y="3070225"/>
          <p14:tracePt t="16439" x="2376488" y="3070225"/>
          <p14:tracePt t="16441" x="2368550" y="3070225"/>
          <p14:tracePt t="16443" x="2360613" y="3070225"/>
          <p14:tracePt t="16445" x="2352675" y="3070225"/>
          <p14:tracePt t="16448" x="2344738" y="3070225"/>
          <p14:tracePt t="16449" x="2336800" y="3070225"/>
          <p14:tracePt t="16451" x="2328863" y="3070225"/>
          <p14:tracePt t="16453" x="2320925" y="3070225"/>
          <p14:tracePt t="16455" x="2312988" y="3070225"/>
          <p14:tracePt t="16457" x="2305050" y="3070225"/>
          <p14:tracePt t="16459" x="2297113" y="3070225"/>
          <p14:tracePt t="16461" x="2289175" y="3070225"/>
          <p14:tracePt t="16463" x="2281238" y="3070225"/>
          <p14:tracePt t="16466" x="2273300" y="3070225"/>
          <p14:tracePt t="16467" x="2265363" y="3070225"/>
          <p14:tracePt t="16469" x="2255838" y="3070225"/>
          <p14:tracePt t="16471" x="2247900" y="3070225"/>
          <p14:tracePt t="16473" x="2239963" y="3070225"/>
          <p14:tracePt t="16475" x="2232025" y="3070225"/>
          <p14:tracePt t="16479" x="2224088" y="3070225"/>
          <p14:tracePt t="16482" x="2216150" y="3070225"/>
          <p14:tracePt t="16483" x="2208213" y="3070225"/>
          <p14:tracePt t="16485" x="2200275" y="3070225"/>
          <p14:tracePt t="16487" x="2192338" y="3070225"/>
          <p14:tracePt t="16489" x="2184400" y="3070225"/>
          <p14:tracePt t="16493" x="2176463" y="3078163"/>
          <p14:tracePt t="16495" x="2168525" y="3078163"/>
          <p14:tracePt t="16497" x="2160588" y="3078163"/>
          <p14:tracePt t="16499" x="2152650" y="3078163"/>
          <p14:tracePt t="16503" x="2144713" y="3078163"/>
          <p14:tracePt t="16505" x="2136775" y="3078163"/>
          <p14:tracePt t="16509" x="2128838" y="3086100"/>
          <p14:tracePt t="16511" x="2120900" y="3086100"/>
          <p14:tracePt t="16516" x="2112963" y="3086100"/>
          <p14:tracePt t="16519" x="2105025" y="3086100"/>
          <p14:tracePt t="16523" x="2097088" y="3086100"/>
          <p14:tracePt t="16529" x="2089150" y="3086100"/>
          <p14:tracePt t="16535" x="2081213" y="3094038"/>
          <p14:tracePt t="16541" x="2073275" y="3094038"/>
          <p14:tracePt t="16549" x="2065338" y="3094038"/>
          <p14:tracePt t="16561" x="2057400" y="3094038"/>
          <p14:tracePt t="16571" x="2049463" y="3094038"/>
          <p14:tracePt t="16583" x="2041525" y="3094038"/>
          <p14:tracePt t="16591" x="2033588" y="3094038"/>
          <p14:tracePt t="16599" x="2025650" y="3094038"/>
          <p14:tracePt t="16605" x="2017713" y="3094038"/>
          <p14:tracePt t="16611" x="2009775" y="3094038"/>
          <p14:tracePt t="16616" x="2001838" y="3094038"/>
          <p14:tracePt t="16619" x="1993900" y="3101975"/>
          <p14:tracePt t="16625" x="1985963" y="3101975"/>
          <p14:tracePt t="16629" x="1978025" y="3101975"/>
          <p14:tracePt t="16633" x="1970088" y="3101975"/>
          <p14:tracePt t="16637" x="1962150" y="3101975"/>
          <p14:tracePt t="16641" x="1954213" y="3101975"/>
          <p14:tracePt t="16643" x="1946275" y="3101975"/>
          <p14:tracePt t="16648" x="1938338" y="3101975"/>
          <p14:tracePt t="16651" x="1930400" y="3101975"/>
          <p14:tracePt t="16655" x="1922463" y="3101975"/>
          <p14:tracePt t="16659" x="1912938" y="3101975"/>
          <p14:tracePt t="16663" x="1905000" y="3101975"/>
          <p14:tracePt t="16667" x="1897063" y="3101975"/>
          <p14:tracePt t="16671" x="1889125" y="3101975"/>
          <p14:tracePt t="16677" x="1881188" y="3101975"/>
          <p14:tracePt t="16682" x="1873250" y="3101975"/>
          <p14:tracePt t="16687" x="1865313" y="3101975"/>
          <p14:tracePt t="16693" x="1857375" y="3101975"/>
          <p14:tracePt t="16699" x="1849438" y="3101975"/>
          <p14:tracePt t="16705" x="1841500" y="3101975"/>
          <p14:tracePt t="16713" x="1833563" y="3101975"/>
          <p14:tracePt t="16959" x="1825625" y="3101975"/>
          <p14:tracePt t="16975" x="1825625" y="3094038"/>
          <p14:tracePt t="17019" x="1825625" y="3086100"/>
          <p14:tracePt t="17053" x="1825625" y="3078163"/>
          <p14:tracePt t="17067" x="1825625" y="3070225"/>
          <p14:tracePt t="17077" x="1833563" y="3070225"/>
          <p14:tracePt t="17080" x="1833563" y="3062288"/>
          <p14:tracePt t="17087" x="1833563" y="3054350"/>
          <p14:tracePt t="17093" x="1833563" y="3046413"/>
          <p14:tracePt t="17101" x="1833563" y="3038475"/>
          <p14:tracePt t="17105" x="1833563" y="3030538"/>
          <p14:tracePt t="17111" x="1833563" y="3022600"/>
          <p14:tracePt t="17118" x="1833563" y="3014663"/>
          <p14:tracePt t="17124" x="1833563" y="3006725"/>
          <p14:tracePt t="17129" x="1833563" y="2998788"/>
          <p14:tracePt t="17135" x="1833563" y="2990850"/>
          <p14:tracePt t="17141" x="1833563" y="2982913"/>
          <p14:tracePt t="17151" x="1833563" y="2974975"/>
          <p14:tracePt t="17155" x="1841500" y="2974975"/>
          <p14:tracePt t="17159" x="1841500" y="2967038"/>
          <p14:tracePt t="17173" x="1841500" y="2959100"/>
          <p14:tracePt t="17261" x="1841500" y="2951163"/>
          <p14:tracePt t="17271" x="1841500" y="2943225"/>
          <p14:tracePt t="17279" x="1841500" y="2935288"/>
          <p14:tracePt t="17289" x="1841500" y="2927350"/>
          <p14:tracePt t="17307" x="1841500" y="2919413"/>
          <p14:tracePt t="17573" x="1833563" y="2919413"/>
          <p14:tracePt t="17621" x="1825625" y="2919413"/>
          <p14:tracePt t="17651" x="1817688" y="2919413"/>
          <p14:tracePt t="17682" x="1817688" y="2927350"/>
          <p14:tracePt t="17684" x="1809750" y="2927350"/>
          <p14:tracePt t="17713" x="1801813" y="2927350"/>
          <p14:tracePt t="17767" x="1801813" y="2935288"/>
          <p14:tracePt t="17789" x="1801813" y="2943225"/>
          <p14:tracePt t="17803" x="1801813" y="2951163"/>
          <p14:tracePt t="17815" x="1801813" y="2959100"/>
          <p14:tracePt t="17817" x="1793875" y="2959100"/>
          <p14:tracePt t="17825" x="1793875" y="2967038"/>
          <p14:tracePt t="17835" x="1793875" y="2974975"/>
          <p14:tracePt t="17850" x="1793875" y="2982913"/>
          <p14:tracePt t="17869" x="1793875" y="2990850"/>
          <p14:tracePt t="18493" x="1785938" y="2990850"/>
          <p14:tracePt t="18496" x="1785938" y="2982913"/>
          <p14:tracePt t="18508" x="1778000" y="2982913"/>
          <p14:tracePt t="18519" x="1770063" y="2982913"/>
          <p14:tracePt t="18525" x="1770063" y="2974975"/>
          <p14:tracePt t="18527" x="1762125" y="2974975"/>
          <p14:tracePt t="18534" x="1754188" y="2974975"/>
          <p14:tracePt t="18537" x="1746250" y="2974975"/>
          <p14:tracePt t="18539" x="1746250" y="2967038"/>
          <p14:tracePt t="18541" x="1738313" y="2967038"/>
          <p14:tracePt t="18550" x="1730375" y="2959100"/>
          <p14:tracePt t="18552" x="1722438" y="2959100"/>
          <p14:tracePt t="18557" x="1714500" y="2951163"/>
          <p14:tracePt t="18561" x="1706563" y="2951163"/>
          <p14:tracePt t="18566" x="1706563" y="2943225"/>
          <p14:tracePt t="18570" x="1698625" y="2943225"/>
          <p14:tracePt t="18575" x="1698625" y="2935288"/>
          <p14:tracePt t="18577" x="1690688" y="2935288"/>
          <p14:tracePt t="18586" x="1690688" y="2927350"/>
          <p14:tracePt t="18587" x="1682750" y="2927350"/>
          <p14:tracePt t="18601" x="1682750" y="2919413"/>
          <p14:tracePt t="18603" x="1674813" y="2919413"/>
          <p14:tracePt t="18632" x="1666875" y="2919413"/>
          <p14:tracePt t="18637" x="1666875" y="2909888"/>
          <p14:tracePt t="18805" x="1666875" y="2919413"/>
          <p14:tracePt t="19074" x="1666875" y="2909888"/>
          <p14:tracePt t="19161" x="1658938" y="2901950"/>
          <p14:tracePt t="19171" x="1651000" y="2894013"/>
          <p14:tracePt t="19177" x="1651000" y="2886075"/>
          <p14:tracePt t="19179" x="1643063" y="2886075"/>
          <p14:tracePt t="19184" x="1643063" y="2878138"/>
          <p14:tracePt t="19185" x="1635125" y="2878138"/>
          <p14:tracePt t="19187" x="1627188" y="2870200"/>
          <p14:tracePt t="19191" x="1619250" y="2862263"/>
          <p14:tracePt t="19195" x="1611313" y="2862263"/>
          <p14:tracePt t="19201" x="1603375" y="2854325"/>
          <p14:tracePt t="19204" x="1595438" y="2846388"/>
          <p14:tracePt t="19207" x="1587500" y="2846388"/>
          <p14:tracePt t="19210" x="1587500" y="2838450"/>
          <p14:tracePt t="19211" x="1579563" y="2838450"/>
          <p14:tracePt t="19214" x="1571625" y="2838450"/>
          <p14:tracePt t="19221" x="1562100" y="2822575"/>
          <p14:tracePt t="19224" x="1546225" y="2822575"/>
          <p14:tracePt t="19227" x="1538288" y="2814638"/>
          <p14:tracePt t="19230" x="1530350" y="2806700"/>
          <p14:tracePt t="19231" x="1522413" y="2806700"/>
          <p14:tracePt t="19234" x="1522413" y="2798763"/>
          <p14:tracePt t="19235" x="1514475" y="2798763"/>
          <p14:tracePt t="19237" x="1506538" y="2798763"/>
          <p14:tracePt t="19239" x="1506538" y="2790825"/>
          <p14:tracePt t="19241" x="1498600" y="2790825"/>
          <p14:tracePt t="19243" x="1490663" y="2782888"/>
          <p14:tracePt t="19248" x="1482725" y="2782888"/>
          <p14:tracePt t="19250" x="1474788" y="2774950"/>
          <p14:tracePt t="19253" x="1466850" y="2774950"/>
          <p14:tracePt t="19255" x="1466850" y="2767013"/>
          <p14:tracePt t="19257" x="1458913" y="2767013"/>
          <p14:tracePt t="19261" x="1450975" y="2759075"/>
          <p14:tracePt t="19267" x="1443038" y="2759075"/>
          <p14:tracePt t="19269" x="1443038" y="2751138"/>
          <p14:tracePt t="19271" x="1435100" y="2751138"/>
          <p14:tracePt t="19282" x="1427163" y="2743200"/>
          <p14:tracePt t="19307" x="1419225" y="2743200"/>
          <p14:tracePt t="19377" x="1419225" y="2735263"/>
          <p14:tracePt t="19384" x="1411288" y="2735263"/>
          <p14:tracePt t="19386" x="1411288" y="2727325"/>
          <p14:tracePt t="19391" x="1403350" y="2719388"/>
          <p14:tracePt t="19399" x="1395413" y="2711450"/>
          <p14:tracePt t="19403" x="1395413" y="2703513"/>
          <p14:tracePt t="19405" x="1387475" y="2703513"/>
          <p14:tracePt t="19407" x="1387475" y="2695575"/>
          <p14:tracePt t="19413" x="1379538" y="2687638"/>
          <p14:tracePt t="19419" x="1371600" y="2687638"/>
          <p14:tracePt t="19421" x="1371600" y="2679700"/>
          <p14:tracePt t="19427" x="1371600" y="2671763"/>
          <p14:tracePt t="19429" x="1363663" y="2671763"/>
          <p14:tracePt t="19435" x="1363663" y="2663825"/>
          <p14:tracePt t="19437" x="1355725" y="2663825"/>
          <p14:tracePt t="19444" x="1355725" y="2655888"/>
          <p14:tracePt t="19451" x="1347788" y="2655888"/>
          <p14:tracePt t="19453" x="1347788" y="2647950"/>
          <p14:tracePt t="19461" x="1339850" y="2647950"/>
          <p14:tracePt t="19468" x="1339850" y="2640013"/>
          <p14:tracePt t="19479" x="1331913" y="2640013"/>
          <p14:tracePt t="19495" x="1331913" y="2632075"/>
          <p14:tracePt t="19499" x="1323975" y="2632075"/>
          <p14:tracePt t="19507" x="1316038" y="2632075"/>
          <p14:tracePt t="19519" x="1308100" y="2624138"/>
          <p14:tracePt t="19525" x="1300163" y="2624138"/>
          <p14:tracePt t="19529" x="1300163" y="2616200"/>
          <p14:tracePt t="19535" x="1292225" y="2616200"/>
          <p14:tracePt t="19539" x="1292225" y="2608263"/>
          <p14:tracePt t="19541" x="1284288" y="2608263"/>
          <p14:tracePt t="19549" x="1276350" y="2600325"/>
          <p14:tracePt t="19552" x="1268413" y="2600325"/>
          <p14:tracePt t="19555" x="1260475" y="2592388"/>
          <p14:tracePt t="19559" x="1252538" y="2584450"/>
          <p14:tracePt t="19563" x="1244600" y="2584450"/>
          <p14:tracePt t="19567" x="1244600" y="2576513"/>
          <p14:tracePt t="19571" x="1228725" y="2566988"/>
          <p14:tracePt t="19573" x="1228725" y="2559050"/>
          <p14:tracePt t="19575" x="1220788" y="2559050"/>
          <p14:tracePt t="19579" x="1211263" y="2551113"/>
          <p14:tracePt t="19586" x="1203325" y="2543175"/>
          <p14:tracePt t="19588" x="1195388" y="2535238"/>
          <p14:tracePt t="19591" x="1187450" y="2527300"/>
          <p14:tracePt t="19595" x="1179513" y="2519363"/>
          <p14:tracePt t="19600" x="1179513" y="2511425"/>
          <p14:tracePt t="19604" x="1171575" y="2503488"/>
          <p14:tracePt t="19606" x="1163638" y="2503488"/>
          <p14:tracePt t="19607" x="1163638" y="2495550"/>
          <p14:tracePt t="19611" x="1155700" y="2487613"/>
          <p14:tracePt t="19619" x="1147763" y="2479675"/>
          <p14:tracePt t="19621" x="1147763" y="2471738"/>
          <p14:tracePt t="19626" x="1139825" y="2463800"/>
          <p14:tracePt t="19629" x="1139825" y="2455863"/>
          <p14:tracePt t="19632" x="1131888" y="2455863"/>
          <p14:tracePt t="19636" x="1131888" y="2447925"/>
          <p14:tracePt t="19639" x="1123950" y="2447925"/>
          <p14:tracePt t="19641" x="1123950" y="2439988"/>
          <p14:tracePt t="19645" x="1116013" y="2439988"/>
          <p14:tracePt t="19649" x="1116013" y="2432050"/>
          <p14:tracePt t="19655" x="1108075" y="2432050"/>
          <p14:tracePt t="19657" x="1108075" y="2424113"/>
          <p14:tracePt t="19669" x="1100138" y="2424113"/>
          <p14:tracePt t="19673" x="1100138" y="2416175"/>
          <p14:tracePt t="19711" x="1092200" y="2416175"/>
          <p14:tracePt t="19725" x="1092200" y="2408238"/>
          <p14:tracePt t="19731" x="1084263" y="2408238"/>
          <p14:tracePt t="19745" x="1076325" y="2408238"/>
          <p14:tracePt t="19759" x="1068388" y="2408238"/>
          <p14:tracePt t="19773" x="1060450" y="2408238"/>
          <p14:tracePt t="20457" x="1052513" y="2408238"/>
          <p14:tracePt t="20599" x="1052513" y="2400300"/>
          <p14:tracePt t="20937" x="1060450" y="2400300"/>
          <p14:tracePt t="20942" x="1068388" y="2400300"/>
          <p14:tracePt t="20945" x="1076325" y="2392363"/>
          <p14:tracePt t="20952" x="1100138" y="2384425"/>
          <p14:tracePt t="20954" x="1108075" y="2376488"/>
          <p14:tracePt t="20968" x="1179513" y="2352675"/>
          <p14:tracePt t="20969" x="1187450" y="2344738"/>
          <p14:tracePt t="20972" x="1203325" y="2344738"/>
          <p14:tracePt t="20976" x="1228725" y="2336800"/>
          <p14:tracePt t="20977" x="1244600" y="2328863"/>
          <p14:tracePt t="20979" x="1260475" y="2328863"/>
          <p14:tracePt t="20984" x="1284288" y="2320925"/>
          <p14:tracePt t="20988" x="1316038" y="2312988"/>
          <p14:tracePt t="20992" x="1355725" y="2305050"/>
          <p14:tracePt t="20993" x="1363663" y="2305050"/>
          <p14:tracePt t="20995" x="1379538" y="2305050"/>
          <p14:tracePt t="21000" x="1411288" y="2297113"/>
          <p14:tracePt t="21004" x="1443038" y="2289175"/>
          <p14:tracePt t="21005" x="1458913" y="2289175"/>
          <p14:tracePt t="21007" x="1474788" y="2281238"/>
          <p14:tracePt t="21009" x="1498600" y="2281238"/>
          <p14:tracePt t="21011" x="1514475" y="2281238"/>
          <p14:tracePt t="21013" x="1530350" y="2281238"/>
          <p14:tracePt t="21017" x="1546225" y="2273300"/>
          <p14:tracePt t="21022" x="1603375" y="2265363"/>
          <p14:tracePt t="21023" x="1619250" y="2265363"/>
          <p14:tracePt t="21025" x="1635125" y="2265363"/>
          <p14:tracePt t="21027" x="1651000" y="2257425"/>
          <p14:tracePt t="21029" x="1674813" y="2257425"/>
          <p14:tracePt t="21032" x="1698625" y="2257425"/>
          <p14:tracePt t="21035" x="1730375" y="2249488"/>
          <p14:tracePt t="21037" x="1746250" y="2249488"/>
          <p14:tracePt t="21039" x="1762125" y="2249488"/>
          <p14:tracePt t="21041" x="1785938" y="2249488"/>
          <p14:tracePt t="21043" x="1801813" y="2249488"/>
          <p14:tracePt t="21045" x="1817688" y="2241550"/>
          <p14:tracePt t="21048" x="1833563" y="2241550"/>
          <p14:tracePt t="21051" x="1873250" y="2241550"/>
          <p14:tracePt t="21053" x="1889125" y="2241550"/>
          <p14:tracePt t="21055" x="1905000" y="2241550"/>
          <p14:tracePt t="21057" x="1922463" y="2241550"/>
          <p14:tracePt t="21059" x="1938338" y="2233613"/>
          <p14:tracePt t="21061" x="1962150" y="2233613"/>
          <p14:tracePt t="21063" x="1978025" y="2233613"/>
          <p14:tracePt t="21066" x="1993900" y="2224088"/>
          <p14:tracePt t="21067" x="2009775" y="2224088"/>
          <p14:tracePt t="21069" x="2025650" y="2224088"/>
          <p14:tracePt t="21071" x="2049463" y="2216150"/>
          <p14:tracePt t="21073" x="2057400" y="2216150"/>
          <p14:tracePt t="21075" x="2073275" y="2216150"/>
          <p14:tracePt t="21077" x="2089150" y="2208213"/>
          <p14:tracePt t="21079" x="2105025" y="2208213"/>
          <p14:tracePt t="21082" x="2128838" y="2200275"/>
          <p14:tracePt t="21085" x="2152650" y="2192338"/>
          <p14:tracePt t="21087" x="2168525" y="2192338"/>
          <p14:tracePt t="21089" x="2184400" y="2184400"/>
          <p14:tracePt t="21091" x="2200275" y="2184400"/>
          <p14:tracePt t="21093" x="2208213" y="2176463"/>
          <p14:tracePt t="21095" x="2224088" y="2176463"/>
          <p14:tracePt t="21098" x="2239963" y="2168525"/>
          <p14:tracePt t="21101" x="2273300" y="2160588"/>
          <p14:tracePt t="21103" x="2289175" y="2160588"/>
          <p14:tracePt t="21105" x="2305050" y="2152650"/>
          <p14:tracePt t="21107" x="2320925" y="2144713"/>
          <p14:tracePt t="21109" x="2328863" y="2144713"/>
          <p14:tracePt t="21111" x="2344738" y="2136775"/>
          <p14:tracePt t="21113" x="2360613" y="2128838"/>
          <p14:tracePt t="21115" x="2368550" y="2128838"/>
          <p14:tracePt t="21118" x="2384425" y="2120900"/>
          <p14:tracePt t="21119" x="2400300" y="2112963"/>
          <p14:tracePt t="21121" x="2416175" y="2105025"/>
          <p14:tracePt t="21123" x="2424113" y="2097088"/>
          <p14:tracePt t="21125" x="2439988" y="2097088"/>
          <p14:tracePt t="21127" x="2447925" y="2089150"/>
          <p14:tracePt t="21129" x="2463800" y="2081213"/>
          <p14:tracePt t="21131" x="2479675" y="2081213"/>
          <p14:tracePt t="21134" x="2487613" y="2073275"/>
          <p14:tracePt t="21136" x="2495550" y="2073275"/>
          <p14:tracePt t="21137" x="2511425" y="2065338"/>
          <p14:tracePt t="21139" x="2519363" y="2057400"/>
          <p14:tracePt t="21141" x="2535238" y="2057400"/>
          <p14:tracePt t="21143" x="2535238" y="2049463"/>
          <p14:tracePt t="21145" x="2551113" y="2049463"/>
          <p14:tracePt t="21150" x="2566988" y="2041525"/>
          <p14:tracePt t="21152" x="2574925" y="2033588"/>
          <p14:tracePt t="21156" x="2582863" y="2025650"/>
          <p14:tracePt t="21157" x="2590800" y="2017713"/>
          <p14:tracePt t="21159" x="2598738" y="2017713"/>
          <p14:tracePt t="21161" x="2606675" y="2009775"/>
          <p14:tracePt t="21167" x="2624138" y="2001838"/>
          <p14:tracePt t="21172" x="2632075" y="1993900"/>
          <p14:tracePt t="21173" x="2640013" y="1993900"/>
          <p14:tracePt t="21177" x="2647950" y="1985963"/>
          <p14:tracePt t="21182" x="2655888" y="1978025"/>
          <p14:tracePt t="21186" x="2663825" y="1978025"/>
          <p14:tracePt t="21189" x="2663825" y="1970088"/>
          <p14:tracePt t="21191" x="2671763" y="1970088"/>
          <p14:tracePt t="21195" x="2679700" y="1962150"/>
          <p14:tracePt t="21203" x="2687638" y="1954213"/>
          <p14:tracePt t="21207" x="2695575" y="1946275"/>
          <p14:tracePt t="21217" x="2695575" y="1938338"/>
          <p14:tracePt t="21219" x="2703513" y="1938338"/>
          <p14:tracePt t="21221" x="2703513" y="1930400"/>
          <p14:tracePt t="21229" x="2711450" y="1930400"/>
          <p14:tracePt t="21232" x="2711450" y="1922463"/>
          <p14:tracePt t="21241" x="2719388" y="1914525"/>
          <p14:tracePt t="21253" x="2727325" y="1914525"/>
          <p14:tracePt t="21255" x="2727325" y="1906588"/>
          <p14:tracePt t="21275" x="2735263" y="1906588"/>
          <p14:tracePt t="21327" x="2735263" y="1898650"/>
          <p14:tracePt t="21350" x="2743200" y="1890713"/>
          <p14:tracePt t="21366" x="2743200" y="1881188"/>
          <p14:tracePt t="21373" x="2751138" y="1881188"/>
          <p14:tracePt t="21657" x="2751138" y="1873250"/>
          <p14:tracePt t="21663" x="2751138" y="1865313"/>
          <p14:tracePt t="21668" x="2759075" y="1865313"/>
          <p14:tracePt t="21670" x="2759075" y="1857375"/>
          <p14:tracePt t="21675" x="2759075" y="1849438"/>
          <p14:tracePt t="21679" x="2759075" y="1841500"/>
          <p14:tracePt t="21685" x="2759075" y="1833563"/>
          <p14:tracePt t="21689" x="2767013" y="1825625"/>
          <p14:tracePt t="21693" x="2767013" y="1817688"/>
          <p14:tracePt t="21699" x="2767013" y="1809750"/>
          <p14:tracePt t="21701" x="2767013" y="1801813"/>
          <p14:tracePt t="21707" x="2767013" y="1793875"/>
          <p14:tracePt t="21709" x="2774950" y="1793875"/>
          <p14:tracePt t="21711" x="2774950" y="1785938"/>
          <p14:tracePt t="21718" x="2774950" y="1778000"/>
          <p14:tracePt t="21721" x="2774950" y="1770063"/>
          <p14:tracePt t="21725" x="2774950" y="1762125"/>
          <p14:tracePt t="21729" x="2782888" y="1754188"/>
          <p14:tracePt t="21735" x="2782888" y="1746250"/>
          <p14:tracePt t="21739" x="2782888" y="1738313"/>
          <p14:tracePt t="21743" x="2782888" y="1730375"/>
          <p14:tracePt t="21750" x="2782888" y="1722438"/>
          <p14:tracePt t="21752" x="2790825" y="1722438"/>
          <p14:tracePt t="21768" x="2790825" y="1714500"/>
          <p14:tracePt t="21811" x="2790825" y="1722438"/>
          <p14:tracePt t="21831" x="2782888" y="1730375"/>
          <p14:tracePt t="21837" x="2782888" y="1738313"/>
          <p14:tracePt t="21839" x="2782888" y="1746250"/>
          <p14:tracePt t="21843" x="2782888" y="1754188"/>
          <p14:tracePt t="21845" x="2782888" y="1762125"/>
          <p14:tracePt t="21849" x="2782888" y="1770063"/>
          <p14:tracePt t="21852" x="2782888" y="1778000"/>
          <p14:tracePt t="21853" x="2774950" y="1785938"/>
          <p14:tracePt t="21855" x="2774950" y="1793875"/>
          <p14:tracePt t="21857" x="2774950" y="1801813"/>
          <p14:tracePt t="21859" x="2774950" y="1809750"/>
          <p14:tracePt t="21861" x="2774950" y="1817688"/>
          <p14:tracePt t="21868" x="2767013" y="1833563"/>
          <p14:tracePt t="21871" x="2767013" y="1841500"/>
          <p14:tracePt t="21873" x="2767013" y="1849438"/>
          <p14:tracePt t="21877" x="2767013" y="1857375"/>
          <p14:tracePt t="21884" x="2767013" y="1865313"/>
          <p14:tracePt t="21886" x="2759075" y="1873250"/>
          <p14:tracePt t="21889" x="2759075" y="1881188"/>
          <p14:tracePt t="21901" x="2759075" y="1890713"/>
          <p14:tracePt t="22023" x="2759075" y="1898650"/>
          <p14:tracePt t="22087" x="2759075" y="1906588"/>
          <p14:tracePt t="22091" x="2759075" y="1914525"/>
          <p14:tracePt t="22098" x="2759075" y="1922463"/>
          <p14:tracePt t="22102" x="2759075" y="1930400"/>
          <p14:tracePt t="22105" x="2751138" y="1938338"/>
          <p14:tracePt t="22107" x="2751138" y="1946275"/>
          <p14:tracePt t="22111" x="2751138" y="1954213"/>
          <p14:tracePt t="22118" x="2751138" y="1970088"/>
          <p14:tracePt t="22121" x="2751138" y="1978025"/>
          <p14:tracePt t="22123" x="2751138" y="1985963"/>
          <p14:tracePt t="22125" x="2751138" y="1993900"/>
          <p14:tracePt t="22127" x="2751138" y="2001838"/>
          <p14:tracePt t="22134" x="2751138" y="2017713"/>
          <p14:tracePt t="22135" x="2751138" y="2025650"/>
          <p14:tracePt t="22137" x="2743200" y="2033588"/>
          <p14:tracePt t="22140" x="2743200" y="2041525"/>
          <p14:tracePt t="22142" x="2743200" y="2049463"/>
          <p14:tracePt t="22144" x="2743200" y="2057400"/>
          <p14:tracePt t="22145" x="2743200" y="2065338"/>
          <p14:tracePt t="22150" x="2735263" y="2081213"/>
          <p14:tracePt t="22152" x="2727325" y="2089150"/>
          <p14:tracePt t="22153" x="2727325" y="2097088"/>
          <p14:tracePt t="22155" x="2719388" y="2105025"/>
          <p14:tracePt t="22157" x="2719388" y="2112963"/>
          <p14:tracePt t="22159" x="2711450" y="2120900"/>
          <p14:tracePt t="22163" x="2711450" y="2128838"/>
          <p14:tracePt t="22169" x="2687638" y="2168525"/>
          <p14:tracePt t="22171" x="2679700" y="2184400"/>
          <p14:tracePt t="22173" x="2671763" y="2192338"/>
          <p14:tracePt t="22175" x="2663825" y="2200275"/>
          <p14:tracePt t="22177" x="2655888" y="2216150"/>
          <p14:tracePt t="22179" x="2647950" y="2224088"/>
          <p14:tracePt t="22182" x="2640013" y="2241550"/>
          <p14:tracePt t="22183" x="2632075" y="2249488"/>
          <p14:tracePt t="22185" x="2624138" y="2257425"/>
          <p14:tracePt t="22187" x="2616200" y="2265363"/>
          <p14:tracePt t="22189" x="2606675" y="2281238"/>
          <p14:tracePt t="22191" x="2598738" y="2289175"/>
          <p14:tracePt t="22193" x="2590800" y="2297113"/>
          <p14:tracePt t="22195" x="2582863" y="2305050"/>
          <p14:tracePt t="22198" x="2574925" y="2320925"/>
          <p14:tracePt t="22199" x="2566988" y="2328863"/>
          <p14:tracePt t="22202" x="2559050" y="2336800"/>
          <p14:tracePt t="22203" x="2551113" y="2344738"/>
          <p14:tracePt t="22205" x="2543175" y="2352675"/>
          <p14:tracePt t="22207" x="2535238" y="2360613"/>
          <p14:tracePt t="22209" x="2527300" y="2368550"/>
          <p14:tracePt t="22211" x="2511425" y="2376488"/>
          <p14:tracePt t="22213" x="2511425" y="2384425"/>
          <p14:tracePt t="22215" x="2503488" y="2392363"/>
          <p14:tracePt t="22218" x="2495550" y="2400300"/>
          <p14:tracePt t="22220" x="2487613" y="2408238"/>
          <p14:tracePt t="22221" x="2471738" y="2416175"/>
          <p14:tracePt t="22223" x="2471738" y="2424113"/>
          <p14:tracePt t="22225" x="2463800" y="2424113"/>
          <p14:tracePt t="22227" x="2455863" y="2432050"/>
          <p14:tracePt t="22229" x="2447925" y="2439988"/>
          <p14:tracePt t="22232" x="2439988" y="2447925"/>
          <p14:tracePt t="22233" x="2432050" y="2455863"/>
          <p14:tracePt t="22235" x="2424113" y="2463800"/>
          <p14:tracePt t="22237" x="2416175" y="2471738"/>
          <p14:tracePt t="22239" x="2408238" y="2479675"/>
          <p14:tracePt t="22241" x="2400300" y="2487613"/>
          <p14:tracePt t="22243" x="2392363" y="2487613"/>
          <p14:tracePt t="22245" x="2384425" y="2495550"/>
          <p14:tracePt t="22248" x="2368550" y="2503488"/>
          <p14:tracePt t="22249" x="2360613" y="2511425"/>
          <p14:tracePt t="22251" x="2352675" y="2519363"/>
          <p14:tracePt t="22253" x="2344738" y="2519363"/>
          <p14:tracePt t="22255" x="2336800" y="2527300"/>
          <p14:tracePt t="22257" x="2328863" y="2535238"/>
          <p14:tracePt t="22259" x="2320925" y="2543175"/>
          <p14:tracePt t="22261" x="2305050" y="2551113"/>
          <p14:tracePt t="22263" x="2297113" y="2559050"/>
          <p14:tracePt t="22265" x="2289175" y="2559050"/>
          <p14:tracePt t="22268" x="2281238" y="2566988"/>
          <p14:tracePt t="22269" x="2265363" y="2576513"/>
          <p14:tracePt t="22271" x="2255838" y="2584450"/>
          <p14:tracePt t="22273" x="2247900" y="2584450"/>
          <p14:tracePt t="22275" x="2232025" y="2592388"/>
          <p14:tracePt t="22277" x="2224088" y="2600325"/>
          <p14:tracePt t="22279" x="2216150" y="2600325"/>
          <p14:tracePt t="22282" x="2200275" y="2608263"/>
          <p14:tracePt t="22283" x="2192338" y="2616200"/>
          <p14:tracePt t="22285" x="2184400" y="2616200"/>
          <p14:tracePt t="22287" x="2176463" y="2624138"/>
          <p14:tracePt t="22289" x="2168525" y="2624138"/>
          <p14:tracePt t="22291" x="2160588" y="2632075"/>
          <p14:tracePt t="22293" x="2152650" y="2632075"/>
          <p14:tracePt t="22295" x="2144713" y="2640013"/>
          <p14:tracePt t="22297" x="2136775" y="2640013"/>
          <p14:tracePt t="22299" x="2128838" y="2647950"/>
          <p14:tracePt t="22302" x="2120900" y="2647950"/>
          <p14:tracePt t="22303" x="2112963" y="2655888"/>
          <p14:tracePt t="22305" x="2105025" y="2655888"/>
          <p14:tracePt t="22307" x="2097088" y="2663825"/>
          <p14:tracePt t="22309" x="2089150" y="2663825"/>
          <p14:tracePt t="22311" x="2081213" y="2671763"/>
          <p14:tracePt t="22315" x="2073275" y="2671763"/>
          <p14:tracePt t="22318" x="2065338" y="2679700"/>
          <p14:tracePt t="22318" x="2057400" y="2679700"/>
          <p14:tracePt t="22321" x="2049463" y="2687638"/>
          <p14:tracePt t="22323" x="2041525" y="2687638"/>
          <p14:tracePt t="22325" x="2033588" y="2687638"/>
          <p14:tracePt t="22327" x="2025650" y="2695575"/>
          <p14:tracePt t="22329" x="2017713" y="2695575"/>
          <p14:tracePt t="22331" x="2009775" y="2703513"/>
          <p14:tracePt t="22335" x="2001838" y="2711450"/>
          <p14:tracePt t="22337" x="1993900" y="2711450"/>
          <p14:tracePt t="22339" x="1985963" y="2719388"/>
          <p14:tracePt t="22341" x="1978025" y="2719388"/>
          <p14:tracePt t="22343" x="1978025" y="2727325"/>
          <p14:tracePt t="22345" x="1970088" y="2727325"/>
          <p14:tracePt t="22347" x="1962150" y="2727325"/>
          <p14:tracePt t="22351" x="1954213" y="2735263"/>
          <p14:tracePt t="22353" x="1946275" y="2735263"/>
          <p14:tracePt t="22355" x="1946275" y="2743200"/>
          <p14:tracePt t="22357" x="1938338" y="2743200"/>
          <p14:tracePt t="22361" x="1930400" y="2743200"/>
          <p14:tracePt t="22363" x="1930400" y="2751138"/>
          <p14:tracePt t="22365" x="1922463" y="2751138"/>
          <p14:tracePt t="22371" x="1912938" y="2759075"/>
          <p14:tracePt t="22379" x="1905000" y="2759075"/>
          <p14:tracePt t="22385" x="1905000" y="2767013"/>
          <p14:tracePt t="22387" x="1897063" y="2767013"/>
          <p14:tracePt t="22398" x="1889125" y="2767013"/>
          <p14:tracePt t="22407" x="1881188" y="2767013"/>
          <p14:tracePt t="22409" x="1881188" y="2774950"/>
          <p14:tracePt t="22417" x="1873250" y="2774950"/>
          <p14:tracePt t="22427" x="1865313" y="2774950"/>
          <p14:tracePt t="22429" x="1865313" y="2782888"/>
          <p14:tracePt t="22437" x="1857375" y="2782888"/>
          <p14:tracePt t="22449" x="1849438" y="2782888"/>
          <p14:tracePt t="22451" x="1849438" y="2790825"/>
          <p14:tracePt t="22461" x="1841500" y="2790825"/>
          <p14:tracePt t="22471" x="1833563" y="2790825"/>
          <p14:tracePt t="22482" x="1825625" y="2790825"/>
          <p14:tracePt t="22483" x="1825625" y="2798763"/>
          <p14:tracePt t="22491" x="1817688" y="2798763"/>
          <p14:tracePt t="22505" x="1809750" y="2798763"/>
          <p14:tracePt t="22519" x="1801813" y="2798763"/>
          <p14:tracePt t="22521" x="1801813" y="2806700"/>
          <p14:tracePt t="22529" x="1793875" y="2806700"/>
          <p14:tracePt t="22539" x="1785938" y="2806700"/>
          <p14:tracePt t="22553" x="1778000" y="2806700"/>
          <p14:tracePt t="22568" x="1778000" y="2814638"/>
          <p14:tracePt t="22577" x="1770063" y="2814638"/>
          <p14:tracePt t="22591" x="1762125" y="2814638"/>
          <p14:tracePt t="22601" x="1754188" y="2814638"/>
          <p14:tracePt t="22609" x="1746250" y="2814638"/>
          <p14:tracePt t="22618" x="1738313" y="2814638"/>
          <p14:tracePt t="22621" x="1730375" y="2814638"/>
          <p14:tracePt t="22627" x="1722438" y="2814638"/>
          <p14:tracePt t="22634" x="1714500" y="2814638"/>
          <p14:tracePt t="22640" x="1706563" y="2814638"/>
          <p14:tracePt t="22647" x="1698625" y="2814638"/>
          <p14:tracePt t="22650" x="1690688" y="2814638"/>
          <p14:tracePt t="22656" x="1682750" y="2814638"/>
          <p14:tracePt t="22661" x="1674813" y="2814638"/>
          <p14:tracePt t="22667" x="1666875" y="2814638"/>
          <p14:tracePt t="22672" x="1658938" y="2814638"/>
          <p14:tracePt t="22678" x="1651000" y="2814638"/>
          <p14:tracePt t="22684" x="1643063" y="2814638"/>
          <p14:tracePt t="22686" x="1643063" y="2822575"/>
          <p14:tracePt t="22691" x="1635125" y="2822575"/>
          <p14:tracePt t="22708" x="1627188" y="2822575"/>
          <p14:tracePt t="22724" x="1619250" y="2822575"/>
          <p14:tracePt t="22735" x="1611313" y="2822575"/>
          <p14:tracePt t="22749" x="1603375" y="2822575"/>
          <p14:tracePt t="22753" x="1603375" y="2830513"/>
          <p14:tracePt t="22761" x="1595438" y="2830513"/>
          <p14:tracePt t="22859" x="1603375" y="2830513"/>
          <p14:tracePt t="22879" x="1611313" y="2830513"/>
          <p14:tracePt t="22891" x="1619250" y="2830513"/>
          <p14:tracePt t="22901" x="1627188" y="2830513"/>
          <p14:tracePt t="22907" x="1635125" y="2830513"/>
          <p14:tracePt t="22912" x="1651000" y="2830513"/>
          <p14:tracePt t="22917" x="1666875" y="2830513"/>
          <p14:tracePt t="22919" x="1674813" y="2830513"/>
          <p14:tracePt t="22921" x="1682750" y="2830513"/>
          <p14:tracePt t="22923" x="1690688" y="2830513"/>
          <p14:tracePt t="22925" x="1698625" y="2830513"/>
          <p14:tracePt t="22927" x="1706563" y="2830513"/>
          <p14:tracePt t="22929" x="1714500" y="2838450"/>
          <p14:tracePt t="22932" x="1722438" y="2830513"/>
          <p14:tracePt t="22935" x="1738313" y="2830513"/>
          <p14:tracePt t="22937" x="1746250" y="2830513"/>
          <p14:tracePt t="22939" x="1754188" y="2830513"/>
          <p14:tracePt t="22941" x="1770063" y="2830513"/>
          <p14:tracePt t="22943" x="1778000" y="2830513"/>
          <p14:tracePt t="22945" x="1785938" y="2830513"/>
          <p14:tracePt t="22948" x="1793875" y="2830513"/>
          <p14:tracePt t="22950" x="1801813" y="2830513"/>
          <p14:tracePt t="22951" x="1809750" y="2838450"/>
          <p14:tracePt t="22953" x="1817688" y="2838450"/>
          <p14:tracePt t="22967" x="1889125" y="2838450"/>
          <p14:tracePt t="22969" x="1905000" y="2838450"/>
          <p14:tracePt t="22971" x="1912938" y="2838450"/>
          <p14:tracePt t="22973" x="1922463" y="2838450"/>
          <p14:tracePt t="22975" x="1938338" y="2846388"/>
          <p14:tracePt t="22977" x="1946275" y="2846388"/>
          <p14:tracePt t="22979" x="1962150" y="2846388"/>
          <p14:tracePt t="22982" x="1978025" y="2846388"/>
          <p14:tracePt t="22983" x="1985963" y="2846388"/>
          <p14:tracePt t="22985" x="1993900" y="2854325"/>
          <p14:tracePt t="22987" x="2001838" y="2854325"/>
          <p14:tracePt t="22989" x="2017713" y="2854325"/>
          <p14:tracePt t="22991" x="2033588" y="2854325"/>
          <p14:tracePt t="22993" x="2041525" y="2854325"/>
          <p14:tracePt t="22995" x="2049463" y="2854325"/>
          <p14:tracePt t="22997" x="2065338" y="2854325"/>
          <p14:tracePt t="22999" x="2073275" y="2854325"/>
          <p14:tracePt t="23001" x="2089150" y="2854325"/>
          <p14:tracePt t="23003" x="2097088" y="2854325"/>
          <p14:tracePt t="23005" x="2112963" y="2854325"/>
          <p14:tracePt t="23007" x="2120900" y="2854325"/>
          <p14:tracePt t="23009" x="2136775" y="2854325"/>
          <p14:tracePt t="23011" x="2144713" y="2854325"/>
          <p14:tracePt t="23013" x="2152650" y="2854325"/>
          <p14:tracePt t="23015" x="2168525" y="2854325"/>
          <p14:tracePt t="23017" x="2176463" y="2854325"/>
          <p14:tracePt t="23019" x="2192338" y="2854325"/>
          <p14:tracePt t="23021" x="2208213" y="2854325"/>
          <p14:tracePt t="23023" x="2216150" y="2854325"/>
          <p14:tracePt t="23025" x="2224088" y="2854325"/>
          <p14:tracePt t="23027" x="2232025" y="2846388"/>
          <p14:tracePt t="23029" x="2247900" y="2846388"/>
          <p14:tracePt t="23032" x="2265363" y="2846388"/>
          <p14:tracePt t="23033" x="2273300" y="2846388"/>
          <p14:tracePt t="23035" x="2281238" y="2846388"/>
          <p14:tracePt t="23037" x="2289175" y="2846388"/>
          <p14:tracePt t="23039" x="2305050" y="2846388"/>
          <p14:tracePt t="23041" x="2312988" y="2846388"/>
          <p14:tracePt t="23043" x="2320925" y="2846388"/>
          <p14:tracePt t="23045" x="2336800" y="2846388"/>
          <p14:tracePt t="23047" x="2344738" y="2846388"/>
          <p14:tracePt t="23049" x="2352675" y="2838450"/>
          <p14:tracePt t="23052" x="2368550" y="2838450"/>
          <p14:tracePt t="23053" x="2376488" y="2838450"/>
          <p14:tracePt t="23055" x="2384425" y="2838450"/>
          <p14:tracePt t="23057" x="2400300" y="2838450"/>
          <p14:tracePt t="23059" x="2408238" y="2838450"/>
          <p14:tracePt t="23061" x="2424113" y="2838450"/>
          <p14:tracePt t="23063" x="2432050" y="2830513"/>
          <p14:tracePt t="23066" x="2439988" y="2830513"/>
          <p14:tracePt t="23067" x="2447925" y="2830513"/>
          <p14:tracePt t="23069" x="2463800" y="2830513"/>
          <p14:tracePt t="23071" x="2471738" y="2830513"/>
          <p14:tracePt t="23073" x="2479675" y="2830513"/>
          <p14:tracePt t="23075" x="2495550" y="2830513"/>
          <p14:tracePt t="23077" x="2503488" y="2830513"/>
          <p14:tracePt t="23079" x="2511425" y="2830513"/>
          <p14:tracePt t="23082" x="2527300" y="2822575"/>
          <p14:tracePt t="23084" x="2535238" y="2822575"/>
          <p14:tracePt t="23085" x="2543175" y="2822575"/>
          <p14:tracePt t="23087" x="2551113" y="2822575"/>
          <p14:tracePt t="23089" x="2566988" y="2822575"/>
          <p14:tracePt t="23091" x="2574925" y="2822575"/>
          <p14:tracePt t="23093" x="2582863" y="2822575"/>
          <p14:tracePt t="23095" x="2590800" y="2822575"/>
          <p14:tracePt t="23097" x="2606675" y="2822575"/>
          <p14:tracePt t="23100" x="2616200" y="2822575"/>
          <p14:tracePt t="23101" x="2632075" y="2822575"/>
          <p14:tracePt t="23103" x="2640013" y="2822575"/>
          <p14:tracePt t="23105" x="2647950" y="2822575"/>
          <p14:tracePt t="23107" x="2655888" y="2822575"/>
          <p14:tracePt t="23109" x="2671763" y="2822575"/>
          <p14:tracePt t="23111" x="2679700" y="2822575"/>
          <p14:tracePt t="23113" x="2687638" y="2822575"/>
          <p14:tracePt t="23116" x="2703513" y="2822575"/>
          <p14:tracePt t="23117" x="2711450" y="2822575"/>
          <p14:tracePt t="23119" x="2719388" y="2822575"/>
          <p14:tracePt t="23121" x="2735263" y="2822575"/>
          <p14:tracePt t="23123" x="2743200" y="2822575"/>
          <p14:tracePt t="23125" x="2751138" y="2822575"/>
          <p14:tracePt t="23127" x="2767013" y="2822575"/>
          <p14:tracePt t="23129" x="2774950" y="2822575"/>
          <p14:tracePt t="23132" x="2790825" y="2822575"/>
          <p14:tracePt t="23133" x="2798763" y="2822575"/>
          <p14:tracePt t="23135" x="2806700" y="2822575"/>
          <p14:tracePt t="23137" x="2814638" y="2822575"/>
          <p14:tracePt t="23139" x="2822575" y="2830513"/>
          <p14:tracePt t="23141" x="2838450" y="2830513"/>
          <p14:tracePt t="23143" x="2846388" y="2830513"/>
          <p14:tracePt t="23145" x="2854325" y="2830513"/>
          <p14:tracePt t="23149" x="2878138" y="2830513"/>
          <p14:tracePt t="23151" x="2886075" y="2830513"/>
          <p14:tracePt t="23153" x="2894013" y="2830513"/>
          <p14:tracePt t="23155" x="2901950" y="2830513"/>
          <p14:tracePt t="23157" x="2909888" y="2838450"/>
          <p14:tracePt t="23159" x="2917825" y="2838450"/>
          <p14:tracePt t="23161" x="2925763" y="2838450"/>
          <p14:tracePt t="23163" x="2933700" y="2838450"/>
          <p14:tracePt t="23166" x="2941638" y="2838450"/>
          <p14:tracePt t="23167" x="2949575" y="2838450"/>
          <p14:tracePt t="23169" x="2957513" y="2838450"/>
          <p14:tracePt t="23171" x="2967038" y="2846388"/>
          <p14:tracePt t="23175" x="2974975" y="2846388"/>
          <p14:tracePt t="23177" x="2982913" y="2846388"/>
          <p14:tracePt t="23179" x="2990850" y="2846388"/>
          <p14:tracePt t="23182" x="2998788" y="2846388"/>
          <p14:tracePt t="23185" x="3006725" y="2846388"/>
          <p14:tracePt t="23187" x="3014663" y="2846388"/>
          <p14:tracePt t="23189" x="3014663" y="2854325"/>
          <p14:tracePt t="23191" x="3022600" y="2854325"/>
          <p14:tracePt t="23193" x="3030538" y="2854325"/>
          <p14:tracePt t="23195" x="3038475" y="2854325"/>
          <p14:tracePt t="23199" x="3046413" y="2854325"/>
          <p14:tracePt t="23201" x="3054350" y="2854325"/>
          <p14:tracePt t="23205" x="3062288" y="2854325"/>
          <p14:tracePt t="23207" x="3070225" y="2862263"/>
          <p14:tracePt t="23209" x="3078163" y="2862263"/>
          <p14:tracePt t="23211" x="3086100" y="2862263"/>
          <p14:tracePt t="23216" x="3094038" y="2862263"/>
          <p14:tracePt t="23217" x="3101975" y="2862263"/>
          <p14:tracePt t="23219" x="3109913" y="2862263"/>
          <p14:tracePt t="23221" x="3117850" y="2862263"/>
          <p14:tracePt t="23223" x="3125788" y="2870200"/>
          <p14:tracePt t="23225" x="3133725" y="2870200"/>
          <p14:tracePt t="23227" x="3141663" y="2870200"/>
          <p14:tracePt t="23231" x="3149600" y="2870200"/>
          <p14:tracePt t="23233" x="3157538" y="2870200"/>
          <p14:tracePt t="23235" x="3165475" y="2870200"/>
          <p14:tracePt t="23237" x="3173413" y="2870200"/>
          <p14:tracePt t="23239" x="3181350" y="2870200"/>
          <p14:tracePt t="23241" x="3189288" y="2870200"/>
          <p14:tracePt t="23243" x="3189288" y="2878138"/>
          <p14:tracePt t="23245" x="3197225" y="2878138"/>
          <p14:tracePt t="23247" x="3205163" y="2878138"/>
          <p14:tracePt t="23250" x="3213100" y="2878138"/>
          <p14:tracePt t="23251" x="3221038" y="2878138"/>
          <p14:tracePt t="23255" x="3228975" y="2878138"/>
          <p14:tracePt t="23257" x="3236913" y="2878138"/>
          <p14:tracePt t="23259" x="3244850" y="2878138"/>
          <p14:tracePt t="23261" x="3252788" y="2878138"/>
          <p14:tracePt t="23263" x="3260725" y="2878138"/>
          <p14:tracePt t="23265" x="3268663" y="2878138"/>
          <p14:tracePt t="23267" x="3276600" y="2878138"/>
          <p14:tracePt t="23269" x="3284538" y="2878138"/>
          <p14:tracePt t="23271" x="3292475" y="2878138"/>
          <p14:tracePt t="23273" x="3300413" y="2878138"/>
          <p14:tracePt t="23275" x="3308350" y="2878138"/>
          <p14:tracePt t="23277" x="3317875" y="2878138"/>
          <p14:tracePt t="23279" x="3325813" y="2878138"/>
          <p14:tracePt t="23282" x="3333750" y="2878138"/>
          <p14:tracePt t="23283" x="3341688" y="2878138"/>
          <p14:tracePt t="23285" x="3349625" y="2878138"/>
          <p14:tracePt t="23287" x="3357563" y="2878138"/>
          <p14:tracePt t="23289" x="3365500" y="2878138"/>
          <p14:tracePt t="23291" x="3373438" y="2870200"/>
          <p14:tracePt t="23293" x="3381375" y="2870200"/>
          <p14:tracePt t="23298" x="3389313" y="2870200"/>
          <p14:tracePt t="23300" x="3397250" y="2870200"/>
          <p14:tracePt t="23301" x="3405188" y="2870200"/>
          <p14:tracePt t="23305" x="3413125" y="2870200"/>
          <p14:tracePt t="23307" x="3421063" y="2870200"/>
          <p14:tracePt t="23309" x="3429000" y="2870200"/>
          <p14:tracePt t="23313" x="3436938" y="2870200"/>
          <p14:tracePt t="23315" x="3444875" y="2870200"/>
          <p14:tracePt t="23319" x="3452813" y="2870200"/>
          <p14:tracePt t="23321" x="3460750" y="2862263"/>
          <p14:tracePt t="23325" x="3468688" y="2862263"/>
          <p14:tracePt t="23329" x="3476625" y="2862263"/>
          <p14:tracePt t="23332" x="3484563" y="2862263"/>
          <p14:tracePt t="23335" x="3492500" y="2862263"/>
          <p14:tracePt t="23339" x="3500438" y="2862263"/>
          <p14:tracePt t="23341" x="3508375" y="2862263"/>
          <p14:tracePt t="23345" x="3516313" y="2862263"/>
          <p14:tracePt t="23350" x="3524250" y="2862263"/>
          <p14:tracePt t="23353" x="3532188" y="2862263"/>
          <p14:tracePt t="23355" x="3532188" y="2854325"/>
          <p14:tracePt t="23357" x="3540125" y="2854325"/>
          <p14:tracePt t="23361" x="3548063" y="2854325"/>
          <p14:tracePt t="23367" x="3556000" y="2854325"/>
          <p14:tracePt t="23373" x="3563938" y="2854325"/>
          <p14:tracePt t="23377" x="3563938" y="2846388"/>
          <p14:tracePt t="23379" x="3571875" y="2846388"/>
          <p14:tracePt t="23387" x="3579813" y="2846388"/>
          <p14:tracePt t="23395" x="3587750" y="2846388"/>
          <p14:tracePt t="23397" x="3587750" y="2838450"/>
          <p14:tracePt t="23405" x="3595688" y="2838450"/>
          <p14:tracePt t="23417" x="3603625" y="2838450"/>
          <p14:tracePt t="23429" x="3603625" y="2830513"/>
          <p14:tracePt t="23541" x="3611563" y="2830513"/>
          <p14:tracePt t="23598" x="3619500" y="2830513"/>
          <p14:tracePt t="24146" x="3627438" y="2830513"/>
          <p14:tracePt t="24151" x="3635375" y="2830513"/>
          <p14:tracePt t="24154" x="3643313" y="2830513"/>
          <p14:tracePt t="24158" x="3660775" y="2830513"/>
          <p14:tracePt t="24161" x="3668713" y="2830513"/>
          <p14:tracePt t="24163" x="3676650" y="2830513"/>
          <p14:tracePt t="24167" x="3684588" y="2830513"/>
          <p14:tracePt t="24169" x="3692525" y="2830513"/>
          <p14:tracePt t="24171" x="3700463" y="2830513"/>
          <p14:tracePt t="24175" x="3708400" y="2830513"/>
          <p14:tracePt t="24177" x="3716338" y="2830513"/>
          <p14:tracePt t="24183" x="3724275" y="2830513"/>
          <p14:tracePt t="24185" x="3732213" y="2830513"/>
          <p14:tracePt t="24187" x="3740150" y="2830513"/>
          <p14:tracePt t="24191" x="3748088" y="2838450"/>
          <p14:tracePt t="24194" x="3756025" y="2838450"/>
          <p14:tracePt t="24199" x="3763963" y="2838450"/>
          <p14:tracePt t="24202" x="3771900" y="2838450"/>
          <p14:tracePt t="24205" x="3779838" y="2838450"/>
          <p14:tracePt t="24207" x="3787775" y="2838450"/>
          <p14:tracePt t="24211" x="3795713" y="2838450"/>
          <p14:tracePt t="24218" x="3803650" y="2838450"/>
          <p14:tracePt t="24221" x="3811588" y="2846388"/>
          <p14:tracePt t="24229" x="3819525" y="2846388"/>
          <p14:tracePt t="25371" x="3827463" y="2846388"/>
          <p14:tracePt t="25374" x="3827463" y="2838450"/>
          <p14:tracePt t="25378" x="3835400" y="2838450"/>
          <p14:tracePt t="25379" x="3843338" y="2838450"/>
          <p14:tracePt t="25382" x="3851275" y="2830513"/>
          <p14:tracePt t="25385" x="3867150" y="2830513"/>
          <p14:tracePt t="25387" x="3883025" y="2830513"/>
          <p14:tracePt t="25389" x="3890963" y="2822575"/>
          <p14:tracePt t="25391" x="3906838" y="2822575"/>
          <p14:tracePt t="25393" x="3914775" y="2822575"/>
          <p14:tracePt t="25395" x="3922713" y="2822575"/>
          <p14:tracePt t="25397" x="3938588" y="2822575"/>
          <p14:tracePt t="25402" x="3970338" y="2814638"/>
          <p14:tracePt t="25403" x="3978275" y="2814638"/>
          <p14:tracePt t="25405" x="3994150" y="2814638"/>
          <p14:tracePt t="25407" x="4002088" y="2814638"/>
          <p14:tracePt t="25409" x="4019550" y="2814638"/>
          <p14:tracePt t="25411" x="4035425" y="2806700"/>
          <p14:tracePt t="25413" x="4051300" y="2806700"/>
          <p14:tracePt t="25419" x="4075113" y="2806700"/>
          <p14:tracePt t="25421" x="4106863" y="2806700"/>
          <p14:tracePt t="25423" x="4130675" y="2806700"/>
          <p14:tracePt t="25425" x="4146550" y="2806700"/>
          <p14:tracePt t="25427" x="4162425" y="2806700"/>
          <p14:tracePt t="25429" x="4178300" y="2806700"/>
          <p14:tracePt t="25436" x="4225925" y="2806700"/>
          <p14:tracePt t="25437" x="4249738" y="2806700"/>
          <p14:tracePt t="25439" x="4265613" y="2806700"/>
          <p14:tracePt t="25441" x="4297363" y="2806700"/>
          <p14:tracePt t="25443" x="4305300" y="2806700"/>
          <p14:tracePt t="25445" x="4329113" y="2814638"/>
          <p14:tracePt t="25447" x="4344988" y="2814638"/>
          <p14:tracePt t="25452" x="4402138" y="2814638"/>
          <p14:tracePt t="25453" x="4410075" y="2814638"/>
          <p14:tracePt t="25455" x="4433888" y="2814638"/>
          <p14:tracePt t="25457" x="4449763" y="2814638"/>
          <p14:tracePt t="25459" x="4473575" y="2814638"/>
          <p14:tracePt t="25461" x="4497388" y="2814638"/>
          <p14:tracePt t="25463" x="4513263" y="2814638"/>
          <p14:tracePt t="25468" x="4545013" y="2814638"/>
          <p14:tracePt t="25470" x="4568825" y="2814638"/>
          <p14:tracePt t="25471" x="4584700" y="2814638"/>
          <p14:tracePt t="25473" x="4600575" y="2814638"/>
          <p14:tracePt t="25475" x="4616450" y="2814638"/>
          <p14:tracePt t="25477" x="4632325" y="2814638"/>
          <p14:tracePt t="25479" x="4648200" y="2822575"/>
          <p14:tracePt t="25485" x="4679950" y="2822575"/>
          <p14:tracePt t="25486" x="4687888" y="2822575"/>
          <p14:tracePt t="25487" x="4705350" y="2822575"/>
          <p14:tracePt t="25490" x="4721225" y="2822575"/>
          <p14:tracePt t="25491" x="4729163" y="2822575"/>
          <p14:tracePt t="25493" x="4745038" y="2822575"/>
          <p14:tracePt t="25495" x="4760913" y="2822575"/>
          <p14:tracePt t="25497" x="4768850" y="2822575"/>
          <p14:tracePt t="25502" x="4792663" y="2822575"/>
          <p14:tracePt t="25503" x="4800600" y="2822575"/>
          <p14:tracePt t="25505" x="4808538" y="2830513"/>
          <p14:tracePt t="25507" x="4824413" y="2830513"/>
          <p14:tracePt t="25509" x="4832350" y="2830513"/>
          <p14:tracePt t="25511" x="4840288" y="2830513"/>
          <p14:tracePt t="25517" x="4848225" y="2830513"/>
          <p14:tracePt t="25520" x="4864100" y="2830513"/>
          <p14:tracePt t="25523" x="4872038" y="2838450"/>
          <p14:tracePt t="25527" x="4879975" y="2838450"/>
          <p14:tracePt t="25535" x="4887913" y="2838450"/>
          <p14:tracePt t="25552" x="4887913" y="2846388"/>
          <p14:tracePt t="25559" x="4879975" y="2846388"/>
          <p14:tracePt t="25569" x="4879975" y="2854325"/>
          <p14:tracePt t="25571" x="4872038" y="2854325"/>
          <p14:tracePt t="25579" x="4864100" y="2854325"/>
          <p14:tracePt t="25587" x="4856163" y="2854325"/>
          <p14:tracePt t="25589" x="4856163" y="2862263"/>
          <p14:tracePt t="25599" x="4848225" y="2862263"/>
          <p14:tracePt t="25607" x="4840288" y="2862263"/>
          <p14:tracePt t="25619" x="4832350" y="2862263"/>
          <p14:tracePt t="25633" x="4824413" y="2862263"/>
          <p14:tracePt t="25643" x="4816475" y="2862263"/>
          <p14:tracePt t="25651" x="4808538" y="2862263"/>
          <p14:tracePt t="25657" x="4800600" y="2862263"/>
          <p14:tracePt t="25663" x="4792663" y="2862263"/>
          <p14:tracePt t="25669" x="4784725" y="2862263"/>
          <p14:tracePt t="25675" x="4776788" y="2862263"/>
          <p14:tracePt t="25679" x="4768850" y="2862263"/>
          <p14:tracePt t="25685" x="4760913" y="2862263"/>
          <p14:tracePt t="25687" x="4752975" y="2862263"/>
          <p14:tracePt t="25689" x="4745038" y="2862263"/>
          <p14:tracePt t="25693" x="4737100" y="2862263"/>
          <p14:tracePt t="25695" x="4729163" y="2862263"/>
          <p14:tracePt t="25698" x="4721225" y="2862263"/>
          <p14:tracePt t="25701" x="4705350" y="2862263"/>
          <p14:tracePt t="25703" x="4705350" y="2854325"/>
          <p14:tracePt t="25705" x="4695825" y="2854325"/>
          <p14:tracePt t="25707" x="4687888" y="2854325"/>
          <p14:tracePt t="25711" x="4679950" y="2854325"/>
          <p14:tracePt t="25713" x="4672013" y="2854325"/>
          <p14:tracePt t="25718" x="4664075" y="2854325"/>
          <p14:tracePt t="25719" x="4656138" y="2854325"/>
          <p14:tracePt t="25721" x="4648200" y="2854325"/>
          <p14:tracePt t="25725" x="4640263" y="2854325"/>
          <p14:tracePt t="25727" x="4632325" y="2854325"/>
          <p14:tracePt t="25733" x="4624388" y="2854325"/>
          <p14:tracePt t="25735" x="4616450" y="2854325"/>
          <p14:tracePt t="25737" x="4608513" y="2854325"/>
          <p14:tracePt t="25739" x="4600575" y="2854325"/>
          <p14:tracePt t="25743" x="4592638" y="2854325"/>
          <p14:tracePt t="25747" x="4584700" y="2854325"/>
          <p14:tracePt t="25751" x="4576763" y="2854325"/>
          <p14:tracePt t="25757" x="4568825" y="2854325"/>
          <p14:tracePt t="25766" x="4560888" y="2854325"/>
          <p14:tracePt t="25989" x="4560888" y="2846388"/>
          <p14:tracePt t="25995" x="4568825" y="2846388"/>
          <p14:tracePt t="26005" x="4576763" y="2846388"/>
          <p14:tracePt t="26011" x="4584700" y="2846388"/>
          <p14:tracePt t="26013" x="4584700" y="2838450"/>
          <p14:tracePt t="26018" x="4600575" y="2838450"/>
          <p14:tracePt t="26019" x="4608513" y="2838450"/>
          <p14:tracePt t="26021" x="4616450" y="2838450"/>
          <p14:tracePt t="26023" x="4624388" y="2838450"/>
          <p14:tracePt t="26025" x="4632325" y="2838450"/>
          <p14:tracePt t="26027" x="4640263" y="2838450"/>
          <p14:tracePt t="26029" x="4648200" y="2838450"/>
          <p14:tracePt t="26033" x="4664075" y="2830513"/>
          <p14:tracePt t="26035" x="4679950" y="2830513"/>
          <p14:tracePt t="26037" x="4695825" y="2830513"/>
          <p14:tracePt t="26039" x="4705350" y="2830513"/>
          <p14:tracePt t="26041" x="4721225" y="2830513"/>
          <p14:tracePt t="26043" x="4729163" y="2830513"/>
          <p14:tracePt t="26045" x="4745038" y="2830513"/>
          <p14:tracePt t="26047" x="4760913" y="2830513"/>
          <p14:tracePt t="26051" x="4784725" y="2830513"/>
          <p14:tracePt t="26054" x="4800600" y="2830513"/>
          <p14:tracePt t="26055" x="4808538" y="2830513"/>
          <p14:tracePt t="26057" x="4824413" y="2838450"/>
          <p14:tracePt t="26059" x="4840288" y="2838450"/>
          <p14:tracePt t="26061" x="4856163" y="2838450"/>
          <p14:tracePt t="26063" x="4872038" y="2838450"/>
          <p14:tracePt t="26068" x="4911725" y="2838450"/>
          <p14:tracePt t="26070" x="4927600" y="2838450"/>
          <p14:tracePt t="26071" x="4943475" y="2846388"/>
          <p14:tracePt t="26073" x="4967288" y="2846388"/>
          <p14:tracePt t="26075" x="4975225" y="2846388"/>
          <p14:tracePt t="26077" x="4999038" y="2846388"/>
          <p14:tracePt t="26079" x="5014913" y="2854325"/>
          <p14:tracePt t="26083" x="5030788" y="2854325"/>
          <p14:tracePt t="26086" x="5072063" y="2854325"/>
          <p14:tracePt t="26088" x="5095875" y="2854325"/>
          <p14:tracePt t="26089" x="5111750" y="2854325"/>
          <p14:tracePt t="26091" x="5135563" y="2854325"/>
          <p14:tracePt t="26093" x="5151438" y="2854325"/>
          <p14:tracePt t="26095" x="5167313" y="2862263"/>
          <p14:tracePt t="26097" x="5191125" y="2862263"/>
          <p14:tracePt t="26102" x="5230813" y="2870200"/>
          <p14:tracePt t="26104" x="5246688" y="2870200"/>
          <p14:tracePt t="26105" x="5270500" y="2870200"/>
          <p14:tracePt t="26107" x="5294313" y="2870200"/>
          <p14:tracePt t="26109" x="5302250" y="2870200"/>
          <p14:tracePt t="26111" x="5326063" y="2870200"/>
          <p14:tracePt t="26114" x="5341938" y="2878138"/>
          <p14:tracePt t="26120" x="5407025" y="2878138"/>
          <p14:tracePt t="26122" x="5422900" y="2878138"/>
          <p14:tracePt t="26123" x="5446713" y="2878138"/>
          <p14:tracePt t="26125" x="5462588" y="2878138"/>
          <p14:tracePt t="26127" x="5478463" y="2886075"/>
          <p14:tracePt t="26129" x="5502275" y="2886075"/>
          <p14:tracePt t="26132" x="5518150" y="2886075"/>
          <p14:tracePt t="26136" x="5549900" y="2894013"/>
          <p14:tracePt t="26137" x="5573713" y="2894013"/>
          <p14:tracePt t="26139" x="5589588" y="2894013"/>
          <p14:tracePt t="26141" x="5605463" y="2894013"/>
          <p14:tracePt t="26143" x="5621338" y="2894013"/>
          <p14:tracePt t="26145" x="5637213" y="2894013"/>
          <p14:tracePt t="26147" x="5653088" y="2894013"/>
          <p14:tracePt t="26150" x="5668963" y="2894013"/>
          <p14:tracePt t="26153" x="5700713" y="2894013"/>
          <p14:tracePt t="26155" x="5716588" y="2894013"/>
          <p14:tracePt t="26157" x="5732463" y="2894013"/>
          <p14:tracePt t="26159" x="5749925" y="2894013"/>
          <p14:tracePt t="26163" x="5765800" y="2894013"/>
          <p14:tracePt t="26169" x="5829300" y="2894013"/>
          <p14:tracePt t="26171" x="5845175" y="2894013"/>
          <p14:tracePt t="26173" x="5861050" y="2894013"/>
          <p14:tracePt t="26175" x="5876925" y="2894013"/>
          <p14:tracePt t="26178" x="5892800" y="2894013"/>
          <p14:tracePt t="26179" x="5908675" y="2894013"/>
          <p14:tracePt t="26182" x="5916613" y="2894013"/>
          <p14:tracePt t="26185" x="5948363" y="2886075"/>
          <p14:tracePt t="26187" x="5964238" y="2886075"/>
          <p14:tracePt t="26189" x="5972175" y="2886075"/>
          <p14:tracePt t="26191" x="5988050" y="2878138"/>
          <p14:tracePt t="26193" x="5995988" y="2878138"/>
          <p14:tracePt t="26195" x="6011863" y="2878138"/>
          <p14:tracePt t="26197" x="6027738" y="2878138"/>
          <p14:tracePt t="26201" x="6051550" y="2870200"/>
          <p14:tracePt t="26203" x="6059488" y="2870200"/>
          <p14:tracePt t="26205" x="6075363" y="2870200"/>
          <p14:tracePt t="26207" x="6083300" y="2862263"/>
          <p14:tracePt t="26209" x="6100763" y="2862263"/>
          <p14:tracePt t="26211" x="6108700" y="2862263"/>
          <p14:tracePt t="26213" x="6124575" y="2854325"/>
          <p14:tracePt t="26215" x="6132513" y="2854325"/>
          <p14:tracePt t="26217" x="6148388" y="2846388"/>
          <p14:tracePt t="26219" x="6156325" y="2846388"/>
          <p14:tracePt t="26221" x="6164263" y="2846388"/>
          <p14:tracePt t="26223" x="6180138" y="2838450"/>
          <p14:tracePt t="26225" x="6188075" y="2838450"/>
          <p14:tracePt t="26227" x="6203950" y="2830513"/>
          <p14:tracePt t="26229" x="6211888" y="2830513"/>
          <p14:tracePt t="26231" x="6227763" y="2830513"/>
          <p14:tracePt t="26234" x="6235700" y="2830513"/>
          <p14:tracePt t="26235" x="6243638" y="2822575"/>
          <p14:tracePt t="26237" x="6259513" y="2822575"/>
          <p14:tracePt t="26239" x="6267450" y="2822575"/>
          <p14:tracePt t="26241" x="6275388" y="2814638"/>
          <p14:tracePt t="26243" x="6291263" y="2814638"/>
          <p14:tracePt t="26245" x="6299200" y="2814638"/>
          <p14:tracePt t="26247" x="6307138" y="2814638"/>
          <p14:tracePt t="26250" x="6323013" y="2806700"/>
          <p14:tracePt t="26251" x="6330950" y="2806700"/>
          <p14:tracePt t="26253" x="6338888" y="2806700"/>
          <p14:tracePt t="26255" x="6354763" y="2806700"/>
          <p14:tracePt t="26257" x="6362700" y="2806700"/>
          <p14:tracePt t="26259" x="6370638" y="2806700"/>
          <p14:tracePt t="26261" x="6386513" y="2798763"/>
          <p14:tracePt t="26263" x="6394450" y="2798763"/>
          <p14:tracePt t="26266" x="6402388" y="2798763"/>
          <p14:tracePt t="26268" x="6410325" y="2798763"/>
          <p14:tracePt t="26269" x="6426200" y="2798763"/>
          <p14:tracePt t="26271" x="6434138" y="2798763"/>
          <p14:tracePt t="26273" x="6451600" y="2798763"/>
          <p14:tracePt t="26275" x="6459538" y="2798763"/>
          <p14:tracePt t="26277" x="6475413" y="2798763"/>
          <p14:tracePt t="26279" x="6483350" y="2798763"/>
          <p14:tracePt t="26281" x="6491288" y="2798763"/>
          <p14:tracePt t="26283" x="6507163" y="2798763"/>
          <p14:tracePt t="26285" x="6515100" y="2798763"/>
          <p14:tracePt t="26287" x="6530975" y="2798763"/>
          <p14:tracePt t="26289" x="6538913" y="2798763"/>
          <p14:tracePt t="26291" x="6554788" y="2798763"/>
          <p14:tracePt t="26293" x="6562725" y="2798763"/>
          <p14:tracePt t="26295" x="6578600" y="2798763"/>
          <p14:tracePt t="26297" x="6586538" y="2798763"/>
          <p14:tracePt t="26299" x="6594475" y="2798763"/>
          <p14:tracePt t="26301" x="6610350" y="2798763"/>
          <p14:tracePt t="26303" x="6618288" y="2798763"/>
          <p14:tracePt t="26305" x="6634163" y="2798763"/>
          <p14:tracePt t="26307" x="6642100" y="2798763"/>
          <p14:tracePt t="26309" x="6650038" y="2798763"/>
          <p14:tracePt t="26311" x="6665913" y="2798763"/>
          <p14:tracePt t="26313" x="6673850" y="2798763"/>
          <p14:tracePt t="26316" x="6681788" y="2798763"/>
          <p14:tracePt t="26317" x="6697663" y="2790825"/>
          <p14:tracePt t="26319" x="6705600" y="2790825"/>
          <p14:tracePt t="26321" x="6713538" y="2790825"/>
          <p14:tracePt t="26323" x="6721475" y="2790825"/>
          <p14:tracePt t="26325" x="6729413" y="2790825"/>
          <p14:tracePt t="26327" x="6737350" y="2790825"/>
          <p14:tracePt t="26329" x="6753225" y="2790825"/>
          <p14:tracePt t="26331" x="6761163" y="2790825"/>
          <p14:tracePt t="26334" x="6769100" y="2790825"/>
          <p14:tracePt t="26335" x="6777038" y="2782888"/>
          <p14:tracePt t="26337" x="6784975" y="2782888"/>
          <p14:tracePt t="26339" x="6794500" y="2782888"/>
          <p14:tracePt t="26343" x="6802438" y="2774950"/>
          <p14:tracePt t="26345" x="6810375" y="2774950"/>
          <p14:tracePt t="26348" x="6818313" y="2774950"/>
          <p14:tracePt t="26351" x="6834188" y="2774950"/>
          <p14:tracePt t="26355" x="6842125" y="2767013"/>
          <p14:tracePt t="26357" x="6850063" y="2767013"/>
          <p14:tracePt t="26361" x="6858000" y="2767013"/>
          <p14:tracePt t="26363" x="6865938" y="2767013"/>
          <p14:tracePt t="26367" x="6873875" y="2767013"/>
          <p14:tracePt t="26369" x="6881813" y="2767013"/>
          <p14:tracePt t="26373" x="6889750" y="2759075"/>
          <p14:tracePt t="26377" x="6897688" y="2759075"/>
          <p14:tracePt t="26379" x="6905625" y="2759075"/>
          <p14:tracePt t="26383" x="6913563" y="2759075"/>
          <p14:tracePt t="26387" x="6921500" y="2759075"/>
          <p14:tracePt t="26391" x="6929438" y="2759075"/>
          <p14:tracePt t="26395" x="6937375" y="2759075"/>
          <p14:tracePt t="26397" x="6945313" y="2759075"/>
          <p14:tracePt t="26400" x="6945313" y="2751138"/>
          <p14:tracePt t="26402" x="6953250" y="2751138"/>
          <p14:tracePt t="26405" x="6961188" y="2751138"/>
          <p14:tracePt t="26409" x="6969125" y="2751138"/>
          <p14:tracePt t="26413" x="6977063" y="2751138"/>
          <p14:tracePt t="26419" x="6985000" y="2751138"/>
          <p14:tracePt t="26423" x="6992938" y="2743200"/>
          <p14:tracePt t="26429" x="7000875" y="2743200"/>
          <p14:tracePt t="26435" x="7008813" y="2743200"/>
          <p14:tracePt t="26696" x="7008813" y="2751138"/>
          <p14:tracePt t="26699" x="7000875" y="2751138"/>
          <p14:tracePt t="26702" x="6992938" y="2751138"/>
          <p14:tracePt t="26703" x="6992938" y="2759075"/>
          <p14:tracePt t="26705" x="6985000" y="2759075"/>
          <p14:tracePt t="26707" x="6977063" y="2759075"/>
          <p14:tracePt t="26709" x="6969125" y="2767013"/>
          <p14:tracePt t="26713" x="6953250" y="2767013"/>
          <p14:tracePt t="26718" x="6929438" y="2774950"/>
          <p14:tracePt t="26720" x="6913563" y="2774950"/>
          <p14:tracePt t="26721" x="6905625" y="2774950"/>
          <p14:tracePt t="26723" x="6889750" y="2774950"/>
          <p14:tracePt t="26725" x="6873875" y="2774950"/>
          <p14:tracePt t="26727" x="6858000" y="2782888"/>
          <p14:tracePt t="26729" x="6842125" y="2782888"/>
          <p14:tracePt t="26732" x="6818313" y="2782888"/>
          <p14:tracePt t="26736" x="6784975" y="2790825"/>
          <p14:tracePt t="26738" x="6761163" y="2790825"/>
          <p14:tracePt t="26739" x="6745288" y="2790825"/>
          <p14:tracePt t="26741" x="6721475" y="2798763"/>
          <p14:tracePt t="26743" x="6697663" y="2798763"/>
          <p14:tracePt t="26745" x="6673850" y="2798763"/>
          <p14:tracePt t="26748" x="6650038" y="2798763"/>
          <p14:tracePt t="26751" x="6602413" y="2806700"/>
          <p14:tracePt t="26754" x="6570663" y="2806700"/>
          <p14:tracePt t="26755" x="6546850" y="2806700"/>
          <p14:tracePt t="26757" x="6515100" y="2814638"/>
          <p14:tracePt t="26759" x="6483350" y="2814638"/>
          <p14:tracePt t="26761" x="6451600" y="2822575"/>
          <p14:tracePt t="26763" x="6418263" y="2822575"/>
          <p14:tracePt t="26768" x="6362700" y="2838450"/>
          <p14:tracePt t="26771" x="6291263" y="2846388"/>
          <p14:tracePt t="26773" x="6259513" y="2846388"/>
          <p14:tracePt t="26775" x="6219825" y="2854325"/>
          <p14:tracePt t="26777" x="6180138" y="2862263"/>
          <p14:tracePt t="26779" x="6148388" y="2862263"/>
          <p14:tracePt t="26784" x="6067425" y="2870200"/>
          <p14:tracePt t="26789" x="5956300" y="2886075"/>
          <p14:tracePt t="26791" x="5916613" y="2894013"/>
          <p14:tracePt t="26793" x="5884863" y="2894013"/>
          <p14:tracePt t="26795" x="5845175" y="2901950"/>
          <p14:tracePt t="26797" x="5805488" y="2901950"/>
          <p14:tracePt t="26800" x="5765800" y="2909888"/>
          <p14:tracePt t="26804" x="5692775" y="2919413"/>
          <p14:tracePt t="26806" x="5661025" y="2927350"/>
          <p14:tracePt t="26807" x="5621338" y="2927350"/>
          <p14:tracePt t="26809" x="5589588" y="2935288"/>
          <p14:tracePt t="26811" x="5557838" y="2935288"/>
          <p14:tracePt t="26813" x="5518150" y="2935288"/>
          <p14:tracePt t="26819" x="5454650" y="2943225"/>
          <p14:tracePt t="26822" x="5389563" y="2951163"/>
          <p14:tracePt t="26823" x="5365750" y="2951163"/>
          <p14:tracePt t="26825" x="5341938" y="2951163"/>
          <p14:tracePt t="26827" x="5318125" y="2951163"/>
          <p14:tracePt t="26829" x="5286375" y="2959100"/>
          <p14:tracePt t="26836" x="5238750" y="2951163"/>
          <p14:tracePt t="26839" x="5175250" y="2959100"/>
          <p14:tracePt t="26841" x="5151438" y="2959100"/>
          <p14:tracePt t="26843" x="5127625" y="2959100"/>
          <p14:tracePt t="26845" x="5111750" y="2959100"/>
          <p14:tracePt t="26848" x="5087938" y="2959100"/>
          <p14:tracePt t="26851" x="5046663" y="2959100"/>
          <p14:tracePt t="26853" x="5022850" y="2959100"/>
          <p14:tracePt t="26855" x="5006975" y="2959100"/>
          <p14:tracePt t="26857" x="4991100" y="2951163"/>
          <p14:tracePt t="26859" x="4967288" y="2951163"/>
          <p14:tracePt t="26861" x="4951413" y="2951163"/>
          <p14:tracePt t="26863" x="4935538" y="2951163"/>
          <p14:tracePt t="26868" x="4903788" y="2951163"/>
          <p14:tracePt t="26869" x="4887913" y="2951163"/>
          <p14:tracePt t="26871" x="4872038" y="2951163"/>
          <p14:tracePt t="26873" x="4856163" y="2943225"/>
          <p14:tracePt t="26875" x="4840288" y="2943225"/>
          <p14:tracePt t="26877" x="4824413" y="2943225"/>
          <p14:tracePt t="26879" x="4816475" y="2943225"/>
          <p14:tracePt t="26882" x="4800600" y="2935288"/>
          <p14:tracePt t="26885" x="4776788" y="2935288"/>
          <p14:tracePt t="26887" x="4768850" y="2927350"/>
          <p14:tracePt t="26889" x="4760913" y="2927350"/>
          <p14:tracePt t="26891" x="4752975" y="2927350"/>
          <p14:tracePt t="26893" x="4745038" y="2927350"/>
          <p14:tracePt t="26895" x="4737100" y="2919413"/>
          <p14:tracePt t="26897" x="4729163" y="2919413"/>
          <p14:tracePt t="26900" x="4721225" y="2919413"/>
          <p14:tracePt t="26903" x="4705350" y="2909888"/>
          <p14:tracePt t="26905" x="4695825" y="2909888"/>
          <p14:tracePt t="26907" x="4687888" y="2909888"/>
          <p14:tracePt t="26909" x="4679950" y="2901950"/>
          <p14:tracePt t="26911" x="4672013" y="2901950"/>
          <p14:tracePt t="26913" x="4664075" y="2901950"/>
          <p14:tracePt t="26916" x="4656138" y="2894013"/>
          <p14:tracePt t="26919" x="4648200" y="2886075"/>
          <p14:tracePt t="26921" x="4640263" y="2886075"/>
          <p14:tracePt t="26923" x="4632325" y="2878138"/>
          <p14:tracePt t="26925" x="4624388" y="2878138"/>
          <p14:tracePt t="26927" x="4616450" y="2878138"/>
          <p14:tracePt t="26929" x="4608513" y="2870200"/>
          <p14:tracePt t="26934" x="4592638" y="2870200"/>
          <p14:tracePt t="26937" x="4576763" y="2862263"/>
          <p14:tracePt t="26939" x="4568825" y="2862263"/>
          <p14:tracePt t="26941" x="4560888" y="2862263"/>
          <p14:tracePt t="26943" x="4552950" y="2854325"/>
          <p14:tracePt t="26945" x="4545013" y="2854325"/>
          <p14:tracePt t="26947" x="4537075" y="2854325"/>
          <p14:tracePt t="26951" x="4529138" y="2846388"/>
          <p14:tracePt t="26952" x="4521200" y="2846388"/>
          <p14:tracePt t="26968" x="4449763" y="2822575"/>
          <p14:tracePt t="26970" x="4441825" y="2822575"/>
          <p14:tracePt t="26972" x="4433888" y="2814638"/>
          <p14:tracePt t="26973" x="4418013" y="2814638"/>
          <p14:tracePt t="26975" x="4410075" y="2814638"/>
          <p14:tracePt t="26977" x="4402138" y="2814638"/>
          <p14:tracePt t="26979" x="4386263" y="2806700"/>
          <p14:tracePt t="26982" x="4378325" y="2806700"/>
          <p14:tracePt t="26986" x="4344988" y="2798763"/>
          <p14:tracePt t="26987" x="4337050" y="2798763"/>
          <p14:tracePt t="26989" x="4321175" y="2790825"/>
          <p14:tracePt t="26991" x="4305300" y="2790825"/>
          <p14:tracePt t="26993" x="4297363" y="2790825"/>
          <p14:tracePt t="26995" x="4281488" y="2782888"/>
          <p14:tracePt t="26997" x="4265613" y="2782888"/>
          <p14:tracePt t="27000" x="4249738" y="2782888"/>
          <p14:tracePt t="27001" x="4233863" y="2782888"/>
          <p14:tracePt t="27004" x="4225925" y="2774950"/>
          <p14:tracePt t="27006" x="4210050" y="2774950"/>
          <p14:tracePt t="27007" x="4194175" y="2774950"/>
          <p14:tracePt t="27009" x="4178300" y="2774950"/>
          <p14:tracePt t="27011" x="4162425" y="2767013"/>
          <p14:tracePt t="27013" x="4146550" y="2767013"/>
          <p14:tracePt t="27016" x="4130675" y="2767013"/>
          <p14:tracePt t="27020" x="4090988" y="2759075"/>
          <p14:tracePt t="27021" x="4075113" y="2759075"/>
          <p14:tracePt t="27023" x="4059238" y="2751138"/>
          <p14:tracePt t="27025" x="4043363" y="2751138"/>
          <p14:tracePt t="27027" x="4027488" y="2751138"/>
          <p14:tracePt t="27029" x="4011613" y="2743200"/>
          <p14:tracePt t="27034" x="3978275" y="2743200"/>
          <p14:tracePt t="27038" x="3946525" y="2735263"/>
          <p14:tracePt t="27039" x="3930650" y="2735263"/>
          <p14:tracePt t="27041" x="3914775" y="2735263"/>
          <p14:tracePt t="27043" x="3898900" y="2727325"/>
          <p14:tracePt t="27045" x="3883025" y="2727325"/>
          <p14:tracePt t="27047" x="3867150" y="2719388"/>
          <p14:tracePt t="27050" x="3851275" y="2719388"/>
          <p14:tracePt t="27054" x="3819525" y="2711450"/>
          <p14:tracePt t="27055" x="3803650" y="2711450"/>
          <p14:tracePt t="27057" x="3787775" y="2711450"/>
          <p14:tracePt t="27059" x="3779838" y="2711450"/>
          <p14:tracePt t="27061" x="3763963" y="2703513"/>
          <p14:tracePt t="27063" x="3748088" y="2703513"/>
          <p14:tracePt t="27065" x="3740150" y="2703513"/>
          <p14:tracePt t="27067" x="3732213" y="2703513"/>
          <p14:tracePt t="27069" x="3716338" y="2703513"/>
          <p14:tracePt t="27071" x="3708400" y="2695575"/>
          <p14:tracePt t="27073" x="3692525" y="2695575"/>
          <p14:tracePt t="27075" x="3684588" y="2695575"/>
          <p14:tracePt t="27077" x="3676650" y="2695575"/>
          <p14:tracePt t="27079" x="3668713" y="2695575"/>
          <p14:tracePt t="27081" x="3660775" y="2687638"/>
          <p14:tracePt t="27083" x="3651250" y="2687638"/>
          <p14:tracePt t="27085" x="3643313" y="2687638"/>
          <p14:tracePt t="27087" x="3635375" y="2687638"/>
          <p14:tracePt t="27089" x="3627438" y="2687638"/>
          <p14:tracePt t="27091" x="3619500" y="2687638"/>
          <p14:tracePt t="27095" x="3611563" y="2687638"/>
          <p14:tracePt t="27099" x="3603625" y="2679700"/>
          <p14:tracePt t="27103" x="3595688" y="2679700"/>
          <p14:tracePt t="27107" x="3587750" y="2679700"/>
          <p14:tracePt t="27116" x="3579813" y="2679700"/>
          <p14:tracePt t="27155" x="3587750" y="2679700"/>
          <p14:tracePt t="27236" x="3595688" y="2679700"/>
          <p14:tracePt t="27250" x="3603625" y="2679700"/>
          <p14:tracePt t="27254" x="3611563" y="2671763"/>
          <p14:tracePt t="27257" x="3619500" y="2671763"/>
          <p14:tracePt t="27259" x="3627438" y="2671763"/>
          <p14:tracePt t="27263" x="3635375" y="2663825"/>
          <p14:tracePt t="27268" x="3643313" y="2663825"/>
          <p14:tracePt t="27269" x="3651250" y="2663825"/>
          <p14:tracePt t="27273" x="3660775" y="2663825"/>
          <p14:tracePt t="27277" x="3668713" y="2655888"/>
          <p14:tracePt t="27279" x="3676650" y="2655888"/>
          <p14:tracePt t="27283" x="3684588" y="2655888"/>
          <p14:tracePt t="27286" x="3692525" y="2655888"/>
          <p14:tracePt t="27287" x="3700463" y="2655888"/>
          <p14:tracePt t="27289" x="3700463" y="2647950"/>
          <p14:tracePt t="27291" x="3708400" y="2647950"/>
          <p14:tracePt t="27293" x="3716338" y="2647950"/>
          <p14:tracePt t="27295" x="3724275" y="2647950"/>
          <p14:tracePt t="27297" x="3732213" y="2647950"/>
          <p14:tracePt t="27303" x="3748088" y="2640013"/>
          <p14:tracePt t="27305" x="3756025" y="2640013"/>
          <p14:tracePt t="27307" x="3763963" y="2640013"/>
          <p14:tracePt t="27309" x="3763963" y="2632075"/>
          <p14:tracePt t="27311" x="3771900" y="2632075"/>
          <p14:tracePt t="27313" x="3779838" y="2632075"/>
          <p14:tracePt t="27319" x="3795713" y="2624138"/>
          <p14:tracePt t="27320" x="3803650" y="2624138"/>
          <p14:tracePt t="27321" x="3811588" y="2624138"/>
          <p14:tracePt t="27323" x="3819525" y="2624138"/>
          <p14:tracePt t="27327" x="3827463" y="2616200"/>
          <p14:tracePt t="27329" x="3835400" y="2616200"/>
          <p14:tracePt t="27332" x="3843338" y="2616200"/>
          <p14:tracePt t="27336" x="3851275" y="2616200"/>
          <p14:tracePt t="27337" x="3859213" y="2616200"/>
          <p14:tracePt t="27339" x="3867150" y="2616200"/>
          <p14:tracePt t="27343" x="3875088" y="2608263"/>
          <p14:tracePt t="27345" x="3883025" y="2608263"/>
          <p14:tracePt t="27351" x="3890963" y="2608263"/>
          <p14:tracePt t="27353" x="3898900" y="2608263"/>
          <p14:tracePt t="27357" x="3906838" y="2600325"/>
          <p14:tracePt t="27361" x="3914775" y="2600325"/>
          <p14:tracePt t="27368" x="3922713" y="2600325"/>
          <p14:tracePt t="27369" x="3922713" y="2592388"/>
          <p14:tracePt t="27373" x="3930650" y="2592388"/>
          <p14:tracePt t="27385" x="3938588" y="2584450"/>
          <p14:tracePt t="27389" x="3946525" y="2584450"/>
          <p14:tracePt t="27395" x="3946525" y="2576513"/>
          <p14:tracePt t="27397" x="3954463" y="2576513"/>
          <p14:tracePt t="27409" x="3962400" y="2566988"/>
          <p14:tracePt t="27423" x="3970338" y="2559050"/>
          <p14:tracePt t="27435" x="3978275" y="2551113"/>
          <p14:tracePt t="27444" x="3986213" y="2543175"/>
          <p14:tracePt t="27455" x="3994150" y="2535238"/>
          <p14:tracePt t="27477" x="3994150" y="2527300"/>
          <p14:tracePt t="27491" x="4002088" y="2527300"/>
          <p14:tracePt t="27568" x="3994150" y="2527300"/>
          <p14:tracePt t="27627" x="3986213" y="2527300"/>
          <p14:tracePt t="27641" x="3978275" y="2527300"/>
          <p14:tracePt t="27645" x="3978275" y="2535238"/>
          <p14:tracePt t="27653" x="3970338" y="2535238"/>
          <p14:tracePt t="27661" x="3970338" y="2543175"/>
          <p14:tracePt t="27667" x="3962400" y="2543175"/>
          <p14:tracePt t="27671" x="3962400" y="2551113"/>
          <p14:tracePt t="27678" x="3954463" y="2551113"/>
          <p14:tracePt t="27685" x="3954463" y="2559050"/>
          <p14:tracePt t="27689" x="3946525" y="2559050"/>
          <p14:tracePt t="27693" x="3946525" y="2566988"/>
          <p14:tracePt t="27703" x="3946525" y="2576513"/>
          <p14:tracePt t="27705" x="3938588" y="2576513"/>
          <p14:tracePt t="27711" x="3938588" y="2584450"/>
          <p14:tracePt t="27721" x="3938588" y="2592388"/>
          <p14:tracePt t="27734" x="3938588" y="2600325"/>
          <p14:tracePt t="27757" x="3938588" y="2608263"/>
          <p14:tracePt t="27785" x="3938588" y="2616200"/>
          <p14:tracePt t="27800" x="3938588" y="2624138"/>
          <p14:tracePt t="27811" x="3938588" y="2632075"/>
          <p14:tracePt t="27818" x="3946525" y="2632075"/>
          <p14:tracePt t="27821" x="3946525" y="2640013"/>
          <p14:tracePt t="27829" x="3946525" y="2647950"/>
          <p14:tracePt t="27835" x="3954463" y="2647950"/>
          <p14:tracePt t="27837" x="3954463" y="2655888"/>
          <p14:tracePt t="27845" x="3954463" y="2663825"/>
          <p14:tracePt t="27851" x="3962400" y="2663825"/>
          <p14:tracePt t="27853" x="3962400" y="2671763"/>
          <p14:tracePt t="27859" x="3962400" y="2679700"/>
          <p14:tracePt t="27861" x="3970338" y="2679700"/>
          <p14:tracePt t="27867" x="3970338" y="2687638"/>
          <p14:tracePt t="27870" x="3978275" y="2687638"/>
          <p14:tracePt t="27871" x="3978275" y="2695575"/>
          <p14:tracePt t="27875" x="3986213" y="2695575"/>
          <p14:tracePt t="27877" x="3986213" y="2703513"/>
          <p14:tracePt t="27882" x="3994150" y="2703513"/>
          <p14:tracePt t="27885" x="3994150" y="2711450"/>
          <p14:tracePt t="27887" x="4002088" y="2711450"/>
          <p14:tracePt t="27893" x="4011613" y="2719388"/>
          <p14:tracePt t="27901" x="4019550" y="2719388"/>
          <p14:tracePt t="27904" x="4019550" y="2727325"/>
          <p14:tracePt t="27906" x="4027488" y="2727325"/>
          <p14:tracePt t="27911" x="4035425" y="2727325"/>
          <p14:tracePt t="27913" x="4035425" y="2735263"/>
          <p14:tracePt t="27918" x="4043363" y="2735263"/>
          <p14:tracePt t="27921" x="4051300" y="2743200"/>
          <p14:tracePt t="27925" x="4059238" y="2743200"/>
          <p14:tracePt t="27929" x="4067175" y="2743200"/>
          <p14:tracePt t="27935" x="4075113" y="2751138"/>
          <p14:tracePt t="27939" x="4083050" y="2759075"/>
          <p14:tracePt t="27943" x="4090988" y="2759075"/>
          <p14:tracePt t="27949" x="4090988" y="2767013"/>
          <p14:tracePt t="27953" x="4098925" y="2767013"/>
          <p14:tracePt t="27969" x="4114800" y="2774950"/>
          <p14:tracePt t="27970" x="4114800" y="2782888"/>
          <p14:tracePt t="27971" x="4122738" y="2782888"/>
          <p14:tracePt t="27979" x="4130675" y="2782888"/>
          <p14:tracePt t="27982" x="4130675" y="2790825"/>
          <p14:tracePt t="27986" x="4138613" y="2790825"/>
          <p14:tracePt t="27993" x="4146550" y="2790825"/>
          <p14:tracePt t="27995" x="4146550" y="2798763"/>
          <p14:tracePt t="28002" x="4154488" y="2798763"/>
          <p14:tracePt t="28009" x="4162425" y="2798763"/>
          <p14:tracePt t="28018" x="4170363" y="2806700"/>
          <p14:tracePt t="28025" x="4178300" y="2806700"/>
          <p14:tracePt t="28035" x="4186238" y="2806700"/>
          <p14:tracePt t="28039" x="4194175" y="2806700"/>
          <p14:tracePt t="28045" x="4202113" y="2806700"/>
          <p14:tracePt t="28053" x="4210050" y="2814638"/>
          <p14:tracePt t="28059" x="4217988" y="2814638"/>
          <p14:tracePt t="28068" x="4225925" y="2814638"/>
          <p14:tracePt t="28071" x="4233863" y="2814638"/>
          <p14:tracePt t="28077" x="4241800" y="2822575"/>
          <p14:tracePt t="28082" x="4249738" y="2822575"/>
          <p14:tracePt t="28085" x="4257675" y="2822575"/>
          <p14:tracePt t="28089" x="4265613" y="2830513"/>
          <p14:tracePt t="28093" x="4273550" y="2830513"/>
          <p14:tracePt t="28098" x="4281488" y="2830513"/>
          <p14:tracePt t="28102" x="4289425" y="2838450"/>
          <p14:tracePt t="28105" x="4297363" y="2838450"/>
          <p14:tracePt t="28109" x="4305300" y="2838450"/>
          <p14:tracePt t="28113" x="4313238" y="2838450"/>
          <p14:tracePt t="28118" x="4313238" y="2846388"/>
          <p14:tracePt t="28120" x="4321175" y="2846388"/>
          <p14:tracePt t="28123" x="4329113" y="2846388"/>
          <p14:tracePt t="28127" x="4337050" y="2846388"/>
          <p14:tracePt t="28132" x="4344988" y="2846388"/>
          <p14:tracePt t="28137" x="4352925" y="2846388"/>
          <p14:tracePt t="28141" x="4362450" y="2846388"/>
          <p14:tracePt t="28147" x="4370388" y="2846388"/>
          <p14:tracePt t="28153" x="4378325" y="2846388"/>
          <p14:tracePt t="28159" x="4386263" y="2846388"/>
          <p14:tracePt t="28163" x="4386263" y="2838450"/>
          <p14:tracePt t="28168" x="4394200" y="2838450"/>
          <p14:tracePt t="28171" x="4402138" y="2838450"/>
          <p14:tracePt t="28178" x="4410075" y="2830513"/>
          <p14:tracePt t="28185" x="4418013" y="2830513"/>
          <p14:tracePt t="28191" x="4418013" y="2822575"/>
          <p14:tracePt t="28195" x="4425950" y="2822575"/>
          <p14:tracePt t="28203" x="4425950" y="2814638"/>
          <p14:tracePt t="28205" x="4433888" y="2814638"/>
          <p14:tracePt t="28211" x="4433888" y="2806700"/>
          <p14:tracePt t="28218" x="4441825" y="2806700"/>
          <p14:tracePt t="28221" x="4441825" y="2798763"/>
          <p14:tracePt t="28229" x="4441825" y="2790825"/>
          <p14:tracePt t="28234" x="4449763" y="2790825"/>
          <p14:tracePt t="28240" x="4449763" y="2782888"/>
          <p14:tracePt t="28248" x="4457700" y="2782888"/>
          <p14:tracePt t="28250" x="4457700" y="2774950"/>
          <p14:tracePt t="28257" x="4457700" y="2767013"/>
          <p14:tracePt t="28268" x="4465638" y="2759075"/>
          <p14:tracePt t="28275" x="4465638" y="2751138"/>
          <p14:tracePt t="28282" x="4465638" y="2743200"/>
          <p14:tracePt t="28287" x="4465638" y="2735263"/>
          <p14:tracePt t="28293" x="4465638" y="2727325"/>
          <p14:tracePt t="28300" x="4465638" y="2719388"/>
          <p14:tracePt t="28305" x="4465638" y="2711450"/>
          <p14:tracePt t="28311" x="4465638" y="2703513"/>
          <p14:tracePt t="28318" x="4465638" y="2695575"/>
          <p14:tracePt t="28323" x="4457700" y="2695575"/>
          <p14:tracePt t="28325" x="4457700" y="2687638"/>
          <p14:tracePt t="28332" x="4457700" y="2679700"/>
          <p14:tracePt t="28337" x="4457700" y="2671763"/>
          <p14:tracePt t="28345" x="4457700" y="2663825"/>
          <p14:tracePt t="28347" x="4449763" y="2663825"/>
          <p14:tracePt t="28352" x="4449763" y="2655888"/>
          <p14:tracePt t="28361" x="4449763" y="2647950"/>
          <p14:tracePt t="28363" x="4441825" y="2647950"/>
          <p14:tracePt t="28373" x="4441825" y="2640013"/>
          <p14:tracePt t="28379" x="4433888" y="2640013"/>
          <p14:tracePt t="28385" x="4433888" y="2632075"/>
          <p14:tracePt t="28387" x="4425950" y="2632075"/>
          <p14:tracePt t="28391" x="4425950" y="2624138"/>
          <p14:tracePt t="28393" x="4418013" y="2624138"/>
          <p14:tracePt t="28397" x="4418013" y="2616200"/>
          <p14:tracePt t="28402" x="4410075" y="2616200"/>
          <p14:tracePt t="28405" x="4402138" y="2608263"/>
          <p14:tracePt t="28411" x="4394200" y="2608263"/>
          <p14:tracePt t="28413" x="4394200" y="2600325"/>
          <p14:tracePt t="28419" x="4386263" y="2600325"/>
          <p14:tracePt t="28421" x="4386263" y="2592388"/>
          <p14:tracePt t="28425" x="4378325" y="2592388"/>
          <p14:tracePt t="28429" x="4378325" y="2584450"/>
          <p14:tracePt t="28435" x="4370388" y="2584450"/>
          <p14:tracePt t="28437" x="4370388" y="2576513"/>
          <p14:tracePt t="28439" x="4362450" y="2576513"/>
          <p14:tracePt t="28445" x="4352925" y="2566988"/>
          <p14:tracePt t="28453" x="4344988" y="2559050"/>
          <p14:tracePt t="28461" x="4337050" y="2559050"/>
          <p14:tracePt t="28463" x="4337050" y="2551113"/>
          <p14:tracePt t="28468" x="4329113" y="2551113"/>
          <p14:tracePt t="28474" x="4321175" y="2543175"/>
          <p14:tracePt t="28479" x="4313238" y="2543175"/>
          <p14:tracePt t="28484" x="4305300" y="2543175"/>
          <p14:tracePt t="28486" x="4305300" y="2535238"/>
          <p14:tracePt t="28488" x="4297363" y="2535238"/>
          <p14:tracePt t="28491" x="4289425" y="2535238"/>
          <p14:tracePt t="28493" x="4281488" y="2535238"/>
          <p14:tracePt t="28497" x="4273550" y="2535238"/>
          <p14:tracePt t="28502" x="4265613" y="2535238"/>
          <p14:tracePt t="28504" x="4257675" y="2535238"/>
          <p14:tracePt t="28507" x="4249738" y="2535238"/>
          <p14:tracePt t="28509" x="4241800" y="2535238"/>
          <p14:tracePt t="28513" x="4233863" y="2535238"/>
          <p14:tracePt t="28518" x="4217988" y="2535238"/>
          <p14:tracePt t="28522" x="4210050" y="2535238"/>
          <p14:tracePt t="28523" x="4202113" y="2535238"/>
          <p14:tracePt t="28527" x="4194175" y="2535238"/>
          <p14:tracePt t="28529" x="4186238" y="2535238"/>
          <p14:tracePt t="28534" x="4178300" y="2535238"/>
          <p14:tracePt t="28536" x="4170363" y="2535238"/>
          <p14:tracePt t="28539" x="4162425" y="2543175"/>
          <p14:tracePt t="28543" x="4154488" y="2543175"/>
          <p14:tracePt t="28547" x="4146550" y="2543175"/>
          <p14:tracePt t="28552" x="4138613" y="2543175"/>
          <p14:tracePt t="28557" x="4130675" y="2543175"/>
          <p14:tracePt t="28568" x="4122738" y="2551113"/>
          <p14:tracePt t="29371" x="4122738" y="2543175"/>
          <p14:tracePt t="29385" x="4122738" y="2535238"/>
          <p14:tracePt t="29409" x="4122738" y="2527300"/>
          <p14:tracePt t="29453" x="4122738" y="2519363"/>
          <p14:tracePt t="29507" x="4122738" y="2511425"/>
          <p14:tracePt t="29517" x="4122738" y="2503488"/>
          <p14:tracePt t="29525" x="4122738" y="2495550"/>
          <p14:tracePt t="29532" x="4122738" y="2487613"/>
          <p14:tracePt t="29539" x="4122738" y="2479675"/>
          <p14:tracePt t="29545" x="4122738" y="2471738"/>
          <p14:tracePt t="29551" x="4114800" y="2463800"/>
          <p14:tracePt t="29555" x="4114800" y="2455863"/>
          <p14:tracePt t="29559" x="4114800" y="2447925"/>
          <p14:tracePt t="29563" x="4114800" y="2439988"/>
          <p14:tracePt t="29569" x="4114800" y="2432050"/>
          <p14:tracePt t="29571" x="4114800" y="2424113"/>
          <p14:tracePt t="29573" x="4106863" y="2424113"/>
          <p14:tracePt t="29575" x="4106863" y="2416175"/>
          <p14:tracePt t="29577" x="4106863" y="2408238"/>
          <p14:tracePt t="29585" x="4106863" y="2400300"/>
          <p14:tracePt t="29587" x="4098925" y="2392363"/>
          <p14:tracePt t="29589" x="4098925" y="2384425"/>
          <p14:tracePt t="29595" x="4090988" y="2376488"/>
          <p14:tracePt t="29602" x="4090988" y="2368550"/>
          <p14:tracePt t="29603" x="4083050" y="2368550"/>
          <p14:tracePt t="29607" x="4083050" y="2360613"/>
          <p14:tracePt t="29613" x="4075113" y="2360613"/>
          <p14:tracePt t="29619" x="4075113" y="2352675"/>
          <p14:tracePt t="29623" x="4067175" y="2344738"/>
          <p14:tracePt t="29629" x="4059238" y="2344738"/>
          <p14:tracePt t="29635" x="4059238" y="2336800"/>
          <p14:tracePt t="29637" x="4051300" y="2336800"/>
          <p14:tracePt t="29643" x="4043363" y="2328863"/>
          <p14:tracePt t="29650" x="4035425" y="2328863"/>
          <p14:tracePt t="29655" x="4027488" y="2328863"/>
          <p14:tracePt t="29657" x="4027488" y="2320925"/>
          <p14:tracePt t="29659" x="4019550" y="2320925"/>
          <p14:tracePt t="29663" x="4011613" y="2320925"/>
          <p14:tracePt t="29669" x="4002088" y="2320925"/>
          <p14:tracePt t="29672" x="3994150" y="2320925"/>
          <p14:tracePt t="29675" x="3986213" y="2320925"/>
          <p14:tracePt t="29677" x="3978275" y="2320925"/>
          <p14:tracePt t="29684" x="3970338" y="2320925"/>
          <p14:tracePt t="29686" x="3962400" y="2320925"/>
          <p14:tracePt t="29687" x="3954463" y="2312988"/>
          <p14:tracePt t="29689" x="3946525" y="2312988"/>
          <p14:tracePt t="29693" x="3938588" y="2312988"/>
          <p14:tracePt t="29695" x="3930650" y="2312988"/>
          <p14:tracePt t="29697" x="3922713" y="2312988"/>
          <p14:tracePt t="29702" x="3906838" y="2312988"/>
          <p14:tracePt t="29705" x="3898900" y="2312988"/>
          <p14:tracePt t="29707" x="3890963" y="2312988"/>
          <p14:tracePt t="29709" x="3883025" y="2312988"/>
          <p14:tracePt t="29711" x="3867150" y="2312988"/>
          <p14:tracePt t="29713" x="3859213" y="2312988"/>
          <p14:tracePt t="29718" x="3843338" y="2312988"/>
          <p14:tracePt t="29720" x="3835400" y="2320925"/>
          <p14:tracePt t="29721" x="3819525" y="2320925"/>
          <p14:tracePt t="29723" x="3811588" y="2320925"/>
          <p14:tracePt t="29725" x="3803650" y="2320925"/>
          <p14:tracePt t="29727" x="3787775" y="2320925"/>
          <p14:tracePt t="29729" x="3779838" y="2320925"/>
          <p14:tracePt t="29734" x="3756025" y="2320925"/>
          <p14:tracePt t="29736" x="3748088" y="2320925"/>
          <p14:tracePt t="29738" x="3740150" y="2320925"/>
          <p14:tracePt t="29740" x="3724275" y="2320925"/>
          <p14:tracePt t="29741" x="3716338" y="2320925"/>
          <p14:tracePt t="29743" x="3700463" y="2320925"/>
          <p14:tracePt t="29745" x="3692525" y="2320925"/>
          <p14:tracePt t="29750" x="3668713" y="2320925"/>
          <p14:tracePt t="29752" x="3660775" y="2320925"/>
          <p14:tracePt t="29753" x="3651250" y="2328863"/>
          <p14:tracePt t="29756" x="3643313" y="2328863"/>
          <p14:tracePt t="29757" x="3627438" y="2328863"/>
          <p14:tracePt t="29759" x="3619500" y="2328863"/>
          <p14:tracePt t="29761" x="3611563" y="2328863"/>
          <p14:tracePt t="29763" x="3603625" y="2336800"/>
          <p14:tracePt t="29768" x="3579813" y="2336800"/>
          <p14:tracePt t="29770" x="3571875" y="2336800"/>
          <p14:tracePt t="29771" x="3563938" y="2344738"/>
          <p14:tracePt t="29773" x="3556000" y="2344738"/>
          <p14:tracePt t="29775" x="3548063" y="2344738"/>
          <p14:tracePt t="29777" x="3540125" y="2344738"/>
          <p14:tracePt t="29779" x="3532188" y="2352675"/>
          <p14:tracePt t="29784" x="3516313" y="2352675"/>
          <p14:tracePt t="29787" x="3508375" y="2360613"/>
          <p14:tracePt t="29789" x="3500438" y="2360613"/>
          <p14:tracePt t="29791" x="3492500" y="2368550"/>
          <p14:tracePt t="29795" x="3484563" y="2368550"/>
          <p14:tracePt t="29797" x="3476625" y="2376488"/>
          <p14:tracePt t="29802" x="3468688" y="2384425"/>
          <p14:tracePt t="29805" x="3460750" y="2384425"/>
          <p14:tracePt t="29807" x="3460750" y="2392363"/>
          <p14:tracePt t="29809" x="3452813" y="2392363"/>
          <p14:tracePt t="29813" x="3452813" y="2400300"/>
          <p14:tracePt t="29817" x="3444875" y="2400300"/>
          <p14:tracePt t="29820" x="3444875" y="2408238"/>
          <p14:tracePt t="29821" x="3436938" y="2408238"/>
          <p14:tracePt t="29825" x="3436938" y="2416175"/>
          <p14:tracePt t="29835" x="3429000" y="2416175"/>
          <p14:tracePt t="29929" x="3436938" y="2416175"/>
          <p14:tracePt t="29945" x="3436938" y="2408238"/>
          <p14:tracePt t="29949" x="3444875" y="2408238"/>
          <p14:tracePt t="29953" x="3452813" y="2408238"/>
          <p14:tracePt t="29955" x="3452813" y="2400300"/>
          <p14:tracePt t="29957" x="3460750" y="2400300"/>
          <p14:tracePt t="29970" x="3508375" y="2384425"/>
          <p14:tracePt t="29971" x="3516313" y="2384425"/>
          <p14:tracePt t="29973" x="3524250" y="2376488"/>
          <p14:tracePt t="29975" x="3532188" y="2376488"/>
          <p14:tracePt t="29977" x="3540125" y="2368550"/>
          <p14:tracePt t="29979" x="3548063" y="2368550"/>
          <p14:tracePt t="29982" x="3556000" y="2368550"/>
          <p14:tracePt t="29986" x="3579813" y="2360613"/>
          <p14:tracePt t="29989" x="3603625" y="2352675"/>
          <p14:tracePt t="29991" x="3611563" y="2344738"/>
          <p14:tracePt t="29993" x="3619500" y="2344738"/>
          <p14:tracePt t="29995" x="3635375" y="2336800"/>
          <p14:tracePt t="29997" x="3643313" y="2336800"/>
          <p14:tracePt t="30001" x="3660775" y="2328863"/>
          <p14:tracePt t="30002" x="3668713" y="2328863"/>
          <p14:tracePt t="30006" x="3700463" y="2320925"/>
          <p14:tracePt t="30007" x="3716338" y="2320925"/>
          <p14:tracePt t="30009" x="3724275" y="2312988"/>
          <p14:tracePt t="30011" x="3740150" y="2312988"/>
          <p14:tracePt t="30013" x="3756025" y="2305050"/>
          <p14:tracePt t="30017" x="3771900" y="2305050"/>
          <p14:tracePt t="30020" x="3795713" y="2297113"/>
          <p14:tracePt t="30022" x="3811588" y="2297113"/>
          <p14:tracePt t="30025" x="3843338" y="2289175"/>
          <p14:tracePt t="30027" x="3859213" y="2281238"/>
          <p14:tracePt t="30029" x="3875088" y="2281238"/>
          <p14:tracePt t="30033" x="3898900" y="2273300"/>
          <p14:tracePt t="30036" x="3914775" y="2273300"/>
          <p14:tracePt t="30039" x="3946525" y="2265363"/>
          <p14:tracePt t="30041" x="3962400" y="2265363"/>
          <p14:tracePt t="30043" x="3978275" y="2265363"/>
          <p14:tracePt t="30045" x="3994150" y="2265363"/>
          <p14:tracePt t="30047" x="4011613" y="2257425"/>
          <p14:tracePt t="30051" x="4051300" y="2257425"/>
          <p14:tracePt t="30055" x="4075113" y="2257425"/>
          <p14:tracePt t="30057" x="4090988" y="2257425"/>
          <p14:tracePt t="30059" x="4098925" y="2249488"/>
          <p14:tracePt t="30061" x="4114800" y="2249488"/>
          <p14:tracePt t="30063" x="4130675" y="2257425"/>
          <p14:tracePt t="30069" x="4154488" y="2257425"/>
          <p14:tracePt t="30071" x="4178300" y="2257425"/>
          <p14:tracePt t="30073" x="4194175" y="2257425"/>
          <p14:tracePt t="30075" x="4210050" y="2257425"/>
          <p14:tracePt t="30077" x="4217988" y="2257425"/>
          <p14:tracePt t="30079" x="4233863" y="2257425"/>
          <p14:tracePt t="30085" x="4257675" y="2265363"/>
          <p14:tracePt t="30086" x="4273550" y="2265363"/>
          <p14:tracePt t="30087" x="4281488" y="2265363"/>
          <p14:tracePt t="30089" x="4297363" y="2265363"/>
          <p14:tracePt t="30091" x="4313238" y="2265363"/>
          <p14:tracePt t="30093" x="4321175" y="2265363"/>
          <p14:tracePt t="30095" x="4337050" y="2273300"/>
          <p14:tracePt t="30097" x="4344988" y="2273300"/>
          <p14:tracePt t="30101" x="4362450" y="2273300"/>
          <p14:tracePt t="30103" x="4386263" y="2281238"/>
          <p14:tracePt t="30105" x="4394200" y="2281238"/>
          <p14:tracePt t="30107" x="4410075" y="2281238"/>
          <p14:tracePt t="30109" x="4418013" y="2281238"/>
          <p14:tracePt t="30111" x="4425950" y="2281238"/>
          <p14:tracePt t="30113" x="4433888" y="2289175"/>
          <p14:tracePt t="30118" x="4457700" y="2289175"/>
          <p14:tracePt t="30120" x="4465638" y="2289175"/>
          <p14:tracePt t="30121" x="4473575" y="2297113"/>
          <p14:tracePt t="30123" x="4481513" y="2297113"/>
          <p14:tracePt t="30125" x="4489450" y="2297113"/>
          <p14:tracePt t="30127" x="4497388" y="2297113"/>
          <p14:tracePt t="30129" x="4505325" y="2305050"/>
          <p14:tracePt t="30133" x="4513263" y="2305050"/>
          <p14:tracePt t="30136" x="4521200" y="2305050"/>
          <p14:tracePt t="30137" x="4529138" y="2305050"/>
          <p14:tracePt t="30139" x="4529138" y="2312988"/>
          <p14:tracePt t="30141" x="4537075" y="2312988"/>
          <p14:tracePt t="30146" x="4545013" y="2312988"/>
          <p14:tracePt t="30152" x="4545013" y="2320925"/>
          <p14:tracePt t="30153" x="4552950" y="2320925"/>
          <p14:tracePt t="30264" x="4552950" y="2328863"/>
          <p14:tracePt t="30284" x="4552950" y="2336800"/>
          <p14:tracePt t="30623" x="4545013" y="2336800"/>
          <p14:tracePt t="30628" x="4545013" y="2344738"/>
          <p14:tracePt t="30630" x="4537075" y="2344738"/>
          <p14:tracePt t="30635" x="4521200" y="2352675"/>
          <p14:tracePt t="30637" x="4521200" y="2360613"/>
          <p14:tracePt t="30639" x="4513263" y="2360613"/>
          <p14:tracePt t="30641" x="4505325" y="2360613"/>
          <p14:tracePt t="30643" x="4497388" y="2368550"/>
          <p14:tracePt t="30645" x="4489450" y="2368550"/>
          <p14:tracePt t="30647" x="4473575" y="2376488"/>
          <p14:tracePt t="30652" x="4457700" y="2384425"/>
          <p14:tracePt t="30654" x="4441825" y="2384425"/>
          <p14:tracePt t="30655" x="4425950" y="2392363"/>
          <p14:tracePt t="30657" x="4418013" y="2392363"/>
          <p14:tracePt t="30659" x="4402138" y="2400300"/>
          <p14:tracePt t="30661" x="4386263" y="2400300"/>
          <p14:tracePt t="30663" x="4378325" y="2408238"/>
          <p14:tracePt t="30668" x="4344988" y="2408238"/>
          <p14:tracePt t="30671" x="4313238" y="2424113"/>
          <p14:tracePt t="30673" x="4297363" y="2424113"/>
          <p14:tracePt t="30675" x="4273550" y="2432050"/>
          <p14:tracePt t="30677" x="4257675" y="2432050"/>
          <p14:tracePt t="30679" x="4241800" y="2439988"/>
          <p14:tracePt t="30684" x="4210050" y="2447925"/>
          <p14:tracePt t="30688" x="4170363" y="2455863"/>
          <p14:tracePt t="30689" x="4154488" y="2463800"/>
          <p14:tracePt t="30691" x="4138613" y="2463800"/>
          <p14:tracePt t="30693" x="4122738" y="2471738"/>
          <p14:tracePt t="30695" x="4098925" y="2471738"/>
          <p14:tracePt t="30697" x="4083050" y="2479675"/>
          <p14:tracePt t="30701" x="4043363" y="2487613"/>
          <p14:tracePt t="30704" x="4027488" y="2487613"/>
          <p14:tracePt t="30706" x="4011613" y="2487613"/>
          <p14:tracePt t="30707" x="3994150" y="2495550"/>
          <p14:tracePt t="30709" x="3978275" y="2495550"/>
          <p14:tracePt t="30711" x="3962400" y="2495550"/>
          <p14:tracePt t="30713" x="3946525" y="2495550"/>
          <p14:tracePt t="30717" x="3930650" y="2495550"/>
          <p14:tracePt t="30720" x="3898900" y="2503488"/>
          <p14:tracePt t="30722" x="3883025" y="2503488"/>
          <p14:tracePt t="30723" x="3867150" y="2503488"/>
          <p14:tracePt t="30725" x="3851275" y="2511425"/>
          <p14:tracePt t="30727" x="3835400" y="2511425"/>
          <p14:tracePt t="30729" x="3827463" y="2511425"/>
          <p14:tracePt t="30736" x="3787775" y="2511425"/>
          <p14:tracePt t="30737" x="3771900" y="2519363"/>
          <p14:tracePt t="30739" x="3763963" y="2519363"/>
          <p14:tracePt t="30741" x="3748088" y="2519363"/>
          <p14:tracePt t="30743" x="3740150" y="2519363"/>
          <p14:tracePt t="30745" x="3724275" y="2519363"/>
          <p14:tracePt t="30747" x="3716338" y="2519363"/>
          <p14:tracePt t="30751" x="3692525" y="2527300"/>
          <p14:tracePt t="30753" x="3676650" y="2527300"/>
          <p14:tracePt t="30755" x="3668713" y="2527300"/>
          <p14:tracePt t="30757" x="3660775" y="2527300"/>
          <p14:tracePt t="30759" x="3643313" y="2527300"/>
          <p14:tracePt t="30761" x="3635375" y="2535238"/>
          <p14:tracePt t="30763" x="3627438" y="2535238"/>
          <p14:tracePt t="30768" x="3603625" y="2535238"/>
          <p14:tracePt t="30770" x="3595688" y="2535238"/>
          <p14:tracePt t="30772" x="3587750" y="2535238"/>
          <p14:tracePt t="30773" x="3579813" y="2535238"/>
          <p14:tracePt t="30775" x="3563938" y="2535238"/>
          <p14:tracePt t="30777" x="3556000" y="2535238"/>
          <p14:tracePt t="30779" x="3548063" y="2535238"/>
          <p14:tracePt t="30784" x="3532188" y="2535238"/>
          <p14:tracePt t="30788" x="3508375" y="2535238"/>
          <p14:tracePt t="30789" x="3500438" y="2535238"/>
          <p14:tracePt t="30791" x="3492500" y="2535238"/>
          <p14:tracePt t="30793" x="3484563" y="2535238"/>
          <p14:tracePt t="30795" x="3468688" y="2535238"/>
          <p14:tracePt t="30798" x="3460750" y="2543175"/>
          <p14:tracePt t="30802" x="3436938" y="2543175"/>
          <p14:tracePt t="30804" x="3421063" y="2543175"/>
          <p14:tracePt t="30805" x="3405188" y="2543175"/>
          <p14:tracePt t="30807" x="3397250" y="2543175"/>
          <p14:tracePt t="30809" x="3381375" y="2543175"/>
          <p14:tracePt t="30811" x="3373438" y="2543175"/>
          <p14:tracePt t="30813" x="3357563" y="2543175"/>
          <p14:tracePt t="30819" x="3317875" y="2543175"/>
          <p14:tracePt t="30821" x="3300413" y="2543175"/>
          <p14:tracePt t="30823" x="3284538" y="2543175"/>
          <p14:tracePt t="30825" x="3268663" y="2543175"/>
          <p14:tracePt t="30827" x="3252788" y="2543175"/>
          <p14:tracePt t="30829" x="3236913" y="2543175"/>
          <p14:tracePt t="30835" x="3213100" y="2551113"/>
          <p14:tracePt t="30836" x="3197225" y="2551113"/>
          <p14:tracePt t="30837" x="3181350" y="2551113"/>
          <p14:tracePt t="30839" x="3165475" y="2551113"/>
          <p14:tracePt t="30841" x="3149600" y="2551113"/>
          <p14:tracePt t="30843" x="3133725" y="2559050"/>
          <p14:tracePt t="30845" x="3117850" y="2559050"/>
          <p14:tracePt t="30847" x="3101975" y="2559050"/>
          <p14:tracePt t="30851" x="3070225" y="2559050"/>
          <p14:tracePt t="30853" x="3054350" y="2559050"/>
          <p14:tracePt t="30855" x="3046413" y="2566988"/>
          <p14:tracePt t="30857" x="3030538" y="2566988"/>
          <p14:tracePt t="30859" x="3014663" y="2566988"/>
          <p14:tracePt t="30861" x="2998788" y="2566988"/>
          <p14:tracePt t="30863" x="2982913" y="2566988"/>
          <p14:tracePt t="30869" x="2941638" y="2576513"/>
          <p14:tracePt t="30871" x="2925763" y="2576513"/>
          <p14:tracePt t="30873" x="2909888" y="2576513"/>
          <p14:tracePt t="30875" x="2894013" y="2576513"/>
          <p14:tracePt t="30877" x="2886075" y="2576513"/>
          <p14:tracePt t="30879" x="2870200" y="2584450"/>
          <p14:tracePt t="30886" x="2830513" y="2584450"/>
          <p14:tracePt t="30887" x="2822575" y="2584450"/>
          <p14:tracePt t="30889" x="2806700" y="2584450"/>
          <p14:tracePt t="30891" x="2790825" y="2584450"/>
          <p14:tracePt t="30893" x="2782888" y="2592388"/>
          <p14:tracePt t="30895" x="2767013" y="2592388"/>
          <p14:tracePt t="30897" x="2759075" y="2592388"/>
          <p14:tracePt t="30902" x="2735263" y="2600325"/>
          <p14:tracePt t="30904" x="2719388" y="2600325"/>
          <p14:tracePt t="30905" x="2711450" y="2600325"/>
          <p14:tracePt t="30907" x="2695575" y="2600325"/>
          <p14:tracePt t="30909" x="2687638" y="2608263"/>
          <p14:tracePt t="30911" x="2671763" y="2608263"/>
          <p14:tracePt t="30913" x="2663825" y="2608263"/>
          <p14:tracePt t="30918" x="2640013" y="2616200"/>
          <p14:tracePt t="30920" x="2624138" y="2616200"/>
          <p14:tracePt t="30921" x="2616200" y="2624138"/>
          <p14:tracePt t="30923" x="2598738" y="2624138"/>
          <p14:tracePt t="30925" x="2590800" y="2624138"/>
          <p14:tracePt t="30927" x="2574925" y="2632075"/>
          <p14:tracePt t="30929" x="2566988" y="2632075"/>
          <p14:tracePt t="30936" x="2527300" y="2640013"/>
          <p14:tracePt t="30938" x="2511425" y="2647950"/>
          <p14:tracePt t="30939" x="2503488" y="2647950"/>
          <p14:tracePt t="30941" x="2487613" y="2647950"/>
          <p14:tracePt t="30943" x="2479675" y="2647950"/>
          <p14:tracePt t="30945" x="2463800" y="2655888"/>
          <p14:tracePt t="30947" x="2455863" y="2655888"/>
          <p14:tracePt t="30952" x="2432050" y="2655888"/>
          <p14:tracePt t="30954" x="2416175" y="2663825"/>
          <p14:tracePt t="30956" x="2400300" y="2663825"/>
          <p14:tracePt t="30970" x="2320925" y="2679700"/>
          <p14:tracePt t="30972" x="2305050" y="2679700"/>
          <p14:tracePt t="30973" x="2297113" y="2687638"/>
          <p14:tracePt t="30975" x="2281238" y="2687638"/>
          <p14:tracePt t="30977" x="2273300" y="2687638"/>
          <p14:tracePt t="30979" x="2255838" y="2687638"/>
          <p14:tracePt t="30985" x="2232025" y="2687638"/>
          <p14:tracePt t="30987" x="2208213" y="2695575"/>
          <p14:tracePt t="30989" x="2192338" y="2695575"/>
          <p14:tracePt t="30991" x="2184400" y="2695575"/>
          <p14:tracePt t="30994" x="2168525" y="2695575"/>
          <p14:tracePt t="30995" x="2160588" y="2695575"/>
          <p14:tracePt t="30997" x="2152650" y="2695575"/>
          <p14:tracePt t="31002" x="2128838" y="2695575"/>
          <p14:tracePt t="31004" x="2112963" y="2703513"/>
          <p14:tracePt t="31006" x="2105025" y="2703513"/>
          <p14:tracePt t="31007" x="2089150" y="2703513"/>
          <p14:tracePt t="31009" x="2081213" y="2703513"/>
          <p14:tracePt t="31011" x="2073275" y="2703513"/>
          <p14:tracePt t="31013" x="2057400" y="2703513"/>
          <p14:tracePt t="31019" x="2041525" y="2703513"/>
          <p14:tracePt t="31020" x="2025650" y="2703513"/>
          <p14:tracePt t="31022" x="2017713" y="2703513"/>
          <p14:tracePt t="31023" x="2009775" y="2703513"/>
          <p14:tracePt t="31025" x="1993900" y="2703513"/>
          <p14:tracePt t="31027" x="1985963" y="2695575"/>
          <p14:tracePt t="31029" x="1978025" y="2695575"/>
          <p14:tracePt t="31035" x="1962150" y="2695575"/>
          <p14:tracePt t="31037" x="1938338" y="2695575"/>
          <p14:tracePt t="31039" x="1930400" y="2695575"/>
          <p14:tracePt t="31041" x="1922463" y="2695575"/>
          <p14:tracePt t="31043" x="1912938" y="2695575"/>
          <p14:tracePt t="31045" x="1905000" y="2695575"/>
          <p14:tracePt t="31047" x="1897063" y="2695575"/>
          <p14:tracePt t="31052" x="1873250" y="2687638"/>
          <p14:tracePt t="31055" x="1865313" y="2687638"/>
          <p14:tracePt t="31056" x="1857375" y="2687638"/>
          <p14:tracePt t="31057" x="1849438" y="2687638"/>
          <p14:tracePt t="31059" x="1841500" y="2687638"/>
          <p14:tracePt t="31061" x="1833563" y="2687638"/>
          <p14:tracePt t="31063" x="1825625" y="2687638"/>
          <p14:tracePt t="31068" x="1809750" y="2687638"/>
          <p14:tracePt t="31070" x="1801813" y="2687638"/>
          <p14:tracePt t="31071" x="1793875" y="2679700"/>
          <p14:tracePt t="31073" x="1785938" y="2679700"/>
          <p14:tracePt t="31075" x="1778000" y="2679700"/>
          <p14:tracePt t="31077" x="1770063" y="2679700"/>
          <p14:tracePt t="31079" x="1762125" y="2679700"/>
          <p14:tracePt t="31081" x="1754188" y="2679700"/>
          <p14:tracePt t="31083" x="1746250" y="2679700"/>
          <p14:tracePt t="31087" x="1738313" y="2679700"/>
          <p14:tracePt t="31089" x="1730375" y="2679700"/>
          <p14:tracePt t="31093" x="1722438" y="2671763"/>
          <p14:tracePt t="31097" x="1714500" y="2671763"/>
          <p14:tracePt t="31101" x="1706563" y="2671763"/>
          <p14:tracePt t="31105" x="1698625" y="2671763"/>
          <p14:tracePt t="31109" x="1698625" y="2663825"/>
          <p14:tracePt t="31111" x="1690688" y="2663825"/>
          <p14:tracePt t="31119" x="1682750" y="2663825"/>
          <p14:tracePt t="31133" x="1674813" y="2663825"/>
          <p14:tracePt t="31137" x="1674813" y="2655888"/>
          <p14:tracePt t="31145" x="1666875" y="2655888"/>
          <p14:tracePt t="31155" x="1658938" y="2655888"/>
          <p14:tracePt t="31159" x="1658938" y="2647950"/>
          <p14:tracePt t="31168" x="1651000" y="2647950"/>
          <p14:tracePt t="31174" x="1643063" y="2647950"/>
          <p14:tracePt t="31177" x="1643063" y="2640013"/>
          <p14:tracePt t="31179" x="1635125" y="2640013"/>
          <p14:tracePt t="31185" x="1627188" y="2640013"/>
          <p14:tracePt t="31189" x="1619250" y="2640013"/>
          <p14:tracePt t="31191" x="1619250" y="2632075"/>
          <p14:tracePt t="31195" x="1611313" y="2632075"/>
          <p14:tracePt t="31201" x="1603375" y="2632075"/>
          <p14:tracePt t="31203" x="1595438" y="2632075"/>
          <p14:tracePt t="31207" x="1587500" y="2624138"/>
          <p14:tracePt t="31211" x="1579563" y="2624138"/>
          <p14:tracePt t="31216" x="1571625" y="2624138"/>
          <p14:tracePt t="31219" x="1562100" y="2624138"/>
          <p14:tracePt t="31221" x="1562100" y="2616200"/>
          <p14:tracePt t="31223" x="1554163" y="2616200"/>
          <p14:tracePt t="31227" x="1546225" y="2616200"/>
          <p14:tracePt t="31234" x="1538288" y="2616200"/>
          <p14:tracePt t="31237" x="1530350" y="2616200"/>
          <p14:tracePt t="31241" x="1522413" y="2608263"/>
          <p14:tracePt t="31245" x="1514475" y="2608263"/>
          <p14:tracePt t="31252" x="1506538" y="2608263"/>
          <p14:tracePt t="31255" x="1498600" y="2608263"/>
          <p14:tracePt t="31261" x="1490663" y="2608263"/>
          <p14:tracePt t="31268" x="1482725" y="2608263"/>
          <p14:tracePt t="31273" x="1474788" y="2608263"/>
          <p14:tracePt t="31300" x="1466850" y="2608263"/>
          <p14:tracePt t="31698" x="1466850" y="2616200"/>
          <p14:tracePt t="31705" x="1466850" y="2624138"/>
          <p14:tracePt t="31709" x="1466850" y="2632075"/>
          <p14:tracePt t="31713" x="1474788" y="2640013"/>
          <p14:tracePt t="31718" x="1474788" y="2647950"/>
          <p14:tracePt t="31721" x="1474788" y="2655888"/>
          <p14:tracePt t="31725" x="1474788" y="2663825"/>
          <p14:tracePt t="31729" x="1474788" y="2671763"/>
          <p14:tracePt t="31735" x="1474788" y="2679700"/>
          <p14:tracePt t="31739" x="1474788" y="2687638"/>
          <p14:tracePt t="31745" x="1474788" y="2695575"/>
          <p14:tracePt t="31751" x="1474788" y="2703513"/>
          <p14:tracePt t="31755" x="1474788" y="2711450"/>
          <p14:tracePt t="31763" x="1482725" y="2719388"/>
          <p14:tracePt t="31773" x="1482725" y="2727325"/>
          <p14:tracePt t="31800" x="1482725" y="2735263"/>
          <p14:tracePt t="31823" x="1482725" y="2743200"/>
          <p14:tracePt t="31829" x="1474788" y="2743200"/>
          <p14:tracePt t="31845" x="1474788" y="2751138"/>
          <p14:tracePt t="31867" x="1474788" y="2759075"/>
          <p14:tracePt t="31887" x="1474788" y="2767013"/>
          <p14:tracePt t="31901" x="1474788" y="2774950"/>
          <p14:tracePt t="31921" x="1474788" y="2782888"/>
          <p14:tracePt t="31982" x="1482725" y="2790825"/>
          <p14:tracePt t="31994" x="1490663" y="2790825"/>
          <p14:tracePt t="31999" x="1490663" y="2798763"/>
          <p14:tracePt t="32002" x="1498600" y="2798763"/>
          <p14:tracePt t="32005" x="1506538" y="2798763"/>
          <p14:tracePt t="32009" x="1514475" y="2798763"/>
          <p14:tracePt t="32013" x="1522413" y="2806700"/>
          <p14:tracePt t="32019" x="1530350" y="2806700"/>
          <p14:tracePt t="32022" x="1538288" y="2806700"/>
          <p14:tracePt t="32025" x="1546225" y="2806700"/>
          <p14:tracePt t="32027" x="1554163" y="2806700"/>
          <p14:tracePt t="32034" x="1571625" y="2806700"/>
          <p14:tracePt t="32037" x="1579563" y="2806700"/>
          <p14:tracePt t="32038" x="1587500" y="2814638"/>
          <p14:tracePt t="32039" x="1595438" y="2814638"/>
          <p14:tracePt t="32043" x="1603375" y="2814638"/>
          <p14:tracePt t="32045" x="1611313" y="2814638"/>
          <p14:tracePt t="32047" x="1619250" y="2814638"/>
          <p14:tracePt t="32052" x="1635125" y="2814638"/>
          <p14:tracePt t="32053" x="1643063" y="2814638"/>
          <p14:tracePt t="32055" x="1651000" y="2814638"/>
          <p14:tracePt t="32057" x="1658938" y="2814638"/>
          <p14:tracePt t="32059" x="1666875" y="2814638"/>
          <p14:tracePt t="32061" x="1674813" y="2814638"/>
          <p14:tracePt t="32063" x="1682750" y="2814638"/>
          <p14:tracePt t="32067" x="1690688" y="2814638"/>
          <p14:tracePt t="32070" x="1706563" y="2814638"/>
          <p14:tracePt t="32071" x="1714500" y="2814638"/>
          <p14:tracePt t="32073" x="1730375" y="2814638"/>
          <p14:tracePt t="32075" x="1738313" y="2814638"/>
          <p14:tracePt t="32077" x="1746250" y="2814638"/>
          <p14:tracePt t="32079" x="1754188" y="2814638"/>
          <p14:tracePt t="32086" x="1778000" y="2814638"/>
          <p14:tracePt t="32088" x="1793875" y="2806700"/>
          <p14:tracePt t="32089" x="1801813" y="2814638"/>
          <p14:tracePt t="32091" x="1809750" y="2814638"/>
          <p14:tracePt t="32093" x="1817688" y="2814638"/>
          <p14:tracePt t="32095" x="1825625" y="2814638"/>
          <p14:tracePt t="32097" x="1841500" y="2814638"/>
          <p14:tracePt t="32101" x="1857375" y="2806700"/>
          <p14:tracePt t="32103" x="1873250" y="2806700"/>
          <p14:tracePt t="32105" x="1881188" y="2806700"/>
          <p14:tracePt t="32107" x="1889125" y="2806700"/>
          <p14:tracePt t="32109" x="1897063" y="2806700"/>
          <p14:tracePt t="32111" x="1912938" y="2806700"/>
          <p14:tracePt t="32113" x="1922463" y="2806700"/>
          <p14:tracePt t="32118" x="1946275" y="2798763"/>
          <p14:tracePt t="32121" x="1962150" y="2798763"/>
          <p14:tracePt t="32123" x="1978025" y="2798763"/>
          <p14:tracePt t="32125" x="1985963" y="2798763"/>
          <p14:tracePt t="32127" x="2001838" y="2798763"/>
          <p14:tracePt t="32129" x="2009775" y="2798763"/>
          <p14:tracePt t="32135" x="2049463" y="2790825"/>
          <p14:tracePt t="32137" x="2057400" y="2790825"/>
          <p14:tracePt t="32139" x="2065338" y="2790825"/>
          <p14:tracePt t="32141" x="2081213" y="2790825"/>
          <p14:tracePt t="32143" x="2089150" y="2790825"/>
          <p14:tracePt t="32145" x="2105025" y="2790825"/>
          <p14:tracePt t="32147" x="2112963" y="2790825"/>
          <p14:tracePt t="32151" x="2128838" y="2790825"/>
          <p14:tracePt t="32152" x="2136775" y="2790825"/>
          <p14:tracePt t="32154" x="2144713" y="2790825"/>
          <p14:tracePt t="32155" x="2160588" y="2790825"/>
          <p14:tracePt t="32157" x="2168525" y="2790825"/>
          <p14:tracePt t="32159" x="2184400" y="2782888"/>
          <p14:tracePt t="32161" x="2192338" y="2782888"/>
          <p14:tracePt t="32163" x="2208213" y="2782888"/>
          <p14:tracePt t="32168" x="2224088" y="2782888"/>
          <p14:tracePt t="32170" x="2239963" y="2782888"/>
          <p14:tracePt t="32171" x="2247900" y="2782888"/>
          <p14:tracePt t="32173" x="2265363" y="2782888"/>
          <p14:tracePt t="32175" x="2273300" y="2782888"/>
          <p14:tracePt t="32178" x="2281238" y="2782888"/>
          <p14:tracePt t="32181" x="2297113" y="2782888"/>
          <p14:tracePt t="32186" x="2328863" y="2782888"/>
          <p14:tracePt t="32188" x="2336800" y="2774950"/>
          <p14:tracePt t="32189" x="2352675" y="2774950"/>
          <p14:tracePt t="32191" x="2360613" y="2774950"/>
          <p14:tracePt t="32193" x="2368550" y="2774950"/>
          <p14:tracePt t="32195" x="2384425" y="2774950"/>
          <p14:tracePt t="32197" x="2392363" y="2774950"/>
          <p14:tracePt t="32202" x="2416175" y="2774950"/>
          <p14:tracePt t="32203" x="2424113" y="2774950"/>
          <p14:tracePt t="32205" x="2439988" y="2774950"/>
          <p14:tracePt t="32207" x="2447925" y="2774950"/>
          <p14:tracePt t="32209" x="2463800" y="2774950"/>
          <p14:tracePt t="32211" x="2471738" y="2774950"/>
          <p14:tracePt t="32213" x="2479675" y="2774950"/>
          <p14:tracePt t="32216" x="2495550" y="2774950"/>
          <p14:tracePt t="32220" x="2519363" y="2774950"/>
          <p14:tracePt t="32221" x="2527300" y="2774950"/>
          <p14:tracePt t="32223" x="2535238" y="2774950"/>
          <p14:tracePt t="32225" x="2551113" y="2774950"/>
          <p14:tracePt t="32227" x="2559050" y="2774950"/>
          <p14:tracePt t="32229" x="2574925" y="2774950"/>
          <p14:tracePt t="32234" x="2590800" y="2774950"/>
          <p14:tracePt t="32236" x="2606675" y="2767013"/>
          <p14:tracePt t="32237" x="2616200" y="2767013"/>
          <p14:tracePt t="32239" x="2632075" y="2767013"/>
          <p14:tracePt t="32241" x="2640013" y="2767013"/>
          <p14:tracePt t="32243" x="2655888" y="2767013"/>
          <p14:tracePt t="32245" x="2663825" y="2767013"/>
          <p14:tracePt t="32247" x="2671763" y="2767013"/>
          <p14:tracePt t="32252" x="2695575" y="2767013"/>
          <p14:tracePt t="32253" x="2711450" y="2767013"/>
          <p14:tracePt t="32257" x="2735263" y="2767013"/>
          <p14:tracePt t="32259" x="2751138" y="2767013"/>
          <p14:tracePt t="32261" x="2759075" y="2767013"/>
          <p14:tracePt t="32263" x="2774950" y="2767013"/>
          <p14:tracePt t="32268" x="2798763" y="2767013"/>
          <p14:tracePt t="32270" x="2814638" y="2767013"/>
          <p14:tracePt t="32272" x="2830513" y="2767013"/>
          <p14:tracePt t="32273" x="2846388" y="2767013"/>
          <p14:tracePt t="32275" x="2854325" y="2767013"/>
          <p14:tracePt t="32277" x="2870200" y="2759075"/>
          <p14:tracePt t="32279" x="2886075" y="2759075"/>
          <p14:tracePt t="32282" x="2901950" y="2759075"/>
          <p14:tracePt t="32283" x="2917825" y="2759075"/>
          <p14:tracePt t="32285" x="2933700" y="2759075"/>
          <p14:tracePt t="32287" x="2949575" y="2759075"/>
          <p14:tracePt t="32289" x="2967038" y="2759075"/>
          <p14:tracePt t="32291" x="2982913" y="2751138"/>
          <p14:tracePt t="32293" x="3006725" y="2751138"/>
          <p14:tracePt t="32295" x="3022600" y="2751138"/>
          <p14:tracePt t="32297" x="3038475" y="2751138"/>
          <p14:tracePt t="32299" x="3054350" y="2751138"/>
          <p14:tracePt t="32301" x="3078163" y="2751138"/>
          <p14:tracePt t="32303" x="3094038" y="2751138"/>
          <p14:tracePt t="32305" x="3109913" y="2751138"/>
          <p14:tracePt t="32307" x="3133725" y="2751138"/>
          <p14:tracePt t="32309" x="3149600" y="2751138"/>
          <p14:tracePt t="32311" x="3165475" y="2751138"/>
          <p14:tracePt t="32313" x="3189288" y="2751138"/>
          <p14:tracePt t="32316" x="3205163" y="2751138"/>
          <p14:tracePt t="32317" x="3221038" y="2751138"/>
          <p14:tracePt t="32319" x="3244850" y="2751138"/>
          <p14:tracePt t="32321" x="3260725" y="2751138"/>
          <p14:tracePt t="32323" x="3276600" y="2751138"/>
          <p14:tracePt t="32325" x="3300413" y="2751138"/>
          <p14:tracePt t="32327" x="3317875" y="2759075"/>
          <p14:tracePt t="32329" x="3341688" y="2759075"/>
          <p14:tracePt t="32331" x="3357563" y="2759075"/>
          <p14:tracePt t="32333" x="3381375" y="2759075"/>
          <p14:tracePt t="32335" x="3397250" y="2759075"/>
          <p14:tracePt t="32337" x="3421063" y="2759075"/>
          <p14:tracePt t="32339" x="3436938" y="2759075"/>
          <p14:tracePt t="32341" x="3452813" y="2759075"/>
          <p14:tracePt t="32343" x="3476625" y="2759075"/>
          <p14:tracePt t="32345" x="3492500" y="2759075"/>
          <p14:tracePt t="32347" x="3516313" y="2759075"/>
          <p14:tracePt t="32349" x="3532188" y="2767013"/>
          <p14:tracePt t="32351" x="3556000" y="2767013"/>
          <p14:tracePt t="32353" x="3571875" y="2767013"/>
          <p14:tracePt t="32355" x="3595688" y="2767013"/>
          <p14:tracePt t="32357" x="3611563" y="2767013"/>
          <p14:tracePt t="32359" x="3635375" y="2767013"/>
          <p14:tracePt t="32361" x="3651250" y="2767013"/>
          <p14:tracePt t="32363" x="3676650" y="2767013"/>
          <p14:tracePt t="32365" x="3692525" y="2767013"/>
          <p14:tracePt t="32367" x="3708400" y="2767013"/>
          <p14:tracePt t="32369" x="3732213" y="2774950"/>
          <p14:tracePt t="32371" x="3748088" y="2774950"/>
          <p14:tracePt t="32373" x="3763963" y="2774950"/>
          <p14:tracePt t="32375" x="3787775" y="2774950"/>
          <p14:tracePt t="32377" x="3803650" y="2774950"/>
          <p14:tracePt t="32379" x="3819525" y="2774950"/>
          <p14:tracePt t="32383" x="3859213" y="2782888"/>
          <p14:tracePt t="32385" x="3875088" y="2782888"/>
          <p14:tracePt t="32387" x="3890963" y="2782888"/>
          <p14:tracePt t="32389" x="3906838" y="2782888"/>
          <p14:tracePt t="32391" x="3930650" y="2782888"/>
          <p14:tracePt t="32393" x="3946525" y="2782888"/>
          <p14:tracePt t="32395" x="3962400" y="2782888"/>
          <p14:tracePt t="32397" x="3978275" y="2790825"/>
          <p14:tracePt t="32400" x="3994150" y="2790825"/>
          <p14:tracePt t="32401" x="4011613" y="2790825"/>
          <p14:tracePt t="32403" x="4027488" y="2790825"/>
          <p14:tracePt t="32405" x="4043363" y="2790825"/>
          <p14:tracePt t="32407" x="4059238" y="2790825"/>
          <p14:tracePt t="32409" x="4075113" y="2790825"/>
          <p14:tracePt t="32411" x="4090988" y="2790825"/>
          <p14:tracePt t="32413" x="4114800" y="2790825"/>
          <p14:tracePt t="32416" x="4130675" y="2790825"/>
          <p14:tracePt t="32417" x="4146550" y="2790825"/>
          <p14:tracePt t="32419" x="4162425" y="2790825"/>
          <p14:tracePt t="32421" x="4178300" y="2790825"/>
          <p14:tracePt t="32423" x="4194175" y="2790825"/>
          <p14:tracePt t="32425" x="4210050" y="2790825"/>
          <p14:tracePt t="32427" x="4233863" y="2790825"/>
          <p14:tracePt t="32429" x="4249738" y="2790825"/>
          <p14:tracePt t="32431" x="4265613" y="2790825"/>
          <p14:tracePt t="32433" x="4281488" y="2790825"/>
          <p14:tracePt t="32435" x="4297363" y="2790825"/>
          <p14:tracePt t="32437" x="4313238" y="2790825"/>
          <p14:tracePt t="32439" x="4337050" y="2790825"/>
          <p14:tracePt t="32441" x="4352925" y="2798763"/>
          <p14:tracePt t="32443" x="4370388" y="2798763"/>
          <p14:tracePt t="32445" x="4386263" y="2798763"/>
          <p14:tracePt t="32447" x="4402138" y="2798763"/>
          <p14:tracePt t="32450" x="4425950" y="2790825"/>
          <p14:tracePt t="32451" x="4441825" y="2790825"/>
          <p14:tracePt t="32453" x="4457700" y="2790825"/>
          <p14:tracePt t="32455" x="4473575" y="2790825"/>
          <p14:tracePt t="32457" x="4497388" y="2790825"/>
          <p14:tracePt t="32459" x="4513263" y="2790825"/>
          <p14:tracePt t="32461" x="4529138" y="2790825"/>
          <p14:tracePt t="32463" x="4552950" y="2790825"/>
          <p14:tracePt t="32465" x="4568825" y="2790825"/>
          <p14:tracePt t="32467" x="4584700" y="2790825"/>
          <p14:tracePt t="32469" x="4600575" y="2790825"/>
          <p14:tracePt t="32471" x="4624388" y="2790825"/>
          <p14:tracePt t="32473" x="4640263" y="2790825"/>
          <p14:tracePt t="32475" x="4656138" y="2790825"/>
          <p14:tracePt t="32477" x="4679950" y="2790825"/>
          <p14:tracePt t="32479" x="4695825" y="2790825"/>
          <p14:tracePt t="32481" x="4713288" y="2798763"/>
          <p14:tracePt t="32483" x="4729163" y="2798763"/>
          <p14:tracePt t="32485" x="4752975" y="2798763"/>
          <p14:tracePt t="32487" x="4768850" y="2798763"/>
          <p14:tracePt t="32489" x="4784725" y="2798763"/>
          <p14:tracePt t="32491" x="4800600" y="2798763"/>
          <p14:tracePt t="32493" x="4824413" y="2798763"/>
          <p14:tracePt t="32495" x="4840288" y="2798763"/>
          <p14:tracePt t="32497" x="4856163" y="2798763"/>
          <p14:tracePt t="32499" x="4879975" y="2798763"/>
          <p14:tracePt t="32501" x="4895850" y="2806700"/>
          <p14:tracePt t="32503" x="4911725" y="2806700"/>
          <p14:tracePt t="32505" x="4927600" y="2806700"/>
          <p14:tracePt t="32507" x="4943475" y="2806700"/>
          <p14:tracePt t="32509" x="4967288" y="2806700"/>
          <p14:tracePt t="32511" x="4983163" y="2806700"/>
          <p14:tracePt t="32513" x="4999038" y="2806700"/>
          <p14:tracePt t="32516" x="5022850" y="2806700"/>
          <p14:tracePt t="32517" x="5038725" y="2806700"/>
          <p14:tracePt t="32519" x="5056188" y="2814638"/>
          <p14:tracePt t="32521" x="5072063" y="2814638"/>
          <p14:tracePt t="32523" x="5095875" y="2814638"/>
          <p14:tracePt t="32525" x="5111750" y="2814638"/>
          <p14:tracePt t="32527" x="5127625" y="2814638"/>
          <p14:tracePt t="32529" x="5143500" y="2822575"/>
          <p14:tracePt t="32531" x="5159375" y="2822575"/>
          <p14:tracePt t="32533" x="5183188" y="2822575"/>
          <p14:tracePt t="32535" x="5199063" y="2822575"/>
          <p14:tracePt t="32537" x="5214938" y="2822575"/>
          <p14:tracePt t="32539" x="5230813" y="2822575"/>
          <p14:tracePt t="32541" x="5246688" y="2822575"/>
          <p14:tracePt t="32543" x="5270500" y="2822575"/>
          <p14:tracePt t="32545" x="5286375" y="2830513"/>
          <p14:tracePt t="32547" x="5302250" y="2830513"/>
          <p14:tracePt t="32549" x="5326063" y="2830513"/>
          <p14:tracePt t="32551" x="5341938" y="2830513"/>
          <p14:tracePt t="32553" x="5357813" y="2830513"/>
          <p14:tracePt t="32555" x="5381625" y="2830513"/>
          <p14:tracePt t="32557" x="5397500" y="2830513"/>
          <p14:tracePt t="32559" x="5422900" y="2830513"/>
          <p14:tracePt t="32561" x="5438775" y="2830513"/>
          <p14:tracePt t="32563" x="5462588" y="2830513"/>
          <p14:tracePt t="32566" x="5478463" y="2830513"/>
          <p14:tracePt t="32567" x="5502275" y="2822575"/>
          <p14:tracePt t="32569" x="5518150" y="2830513"/>
          <p14:tracePt t="32571" x="5541963" y="2830513"/>
          <p14:tracePt t="32573" x="5557838" y="2830513"/>
          <p14:tracePt t="32575" x="5581650" y="2830513"/>
          <p14:tracePt t="32577" x="5597525" y="2830513"/>
          <p14:tracePt t="32579" x="5621338" y="2822575"/>
          <p14:tracePt t="32582" x="5645150" y="2822575"/>
          <p14:tracePt t="32583" x="5661025" y="2822575"/>
          <p14:tracePt t="32585" x="5684838" y="2822575"/>
          <p14:tracePt t="32587" x="5708650" y="2822575"/>
          <p14:tracePt t="32589" x="5724525" y="2822575"/>
          <p14:tracePt t="32591" x="5749925" y="2822575"/>
          <p14:tracePt t="32593" x="5773738" y="2822575"/>
          <p14:tracePt t="32595" x="5789613" y="2822575"/>
          <p14:tracePt t="32597" x="5813425" y="2822575"/>
          <p14:tracePt t="32600" x="5837238" y="2822575"/>
          <p14:tracePt t="32601" x="5853113" y="2822575"/>
          <p14:tracePt t="32603" x="5876925" y="2814638"/>
          <p14:tracePt t="32605" x="5892800" y="2814638"/>
          <p14:tracePt t="32607" x="5916613" y="2814638"/>
          <p14:tracePt t="32609" x="5932488" y="2814638"/>
          <p14:tracePt t="32611" x="5956300" y="2814638"/>
          <p14:tracePt t="32613" x="5972175" y="2814638"/>
          <p14:tracePt t="32616" x="5995988" y="2814638"/>
          <p14:tracePt t="32617" x="6011863" y="2814638"/>
          <p14:tracePt t="32619" x="6035675" y="2814638"/>
          <p14:tracePt t="32621" x="6051550" y="2814638"/>
          <p14:tracePt t="32623" x="6067425" y="2822575"/>
          <p14:tracePt t="32625" x="6083300" y="2822575"/>
          <p14:tracePt t="32627" x="6108700" y="2822575"/>
          <p14:tracePt t="32629" x="6124575" y="2822575"/>
          <p14:tracePt t="32631" x="6140450" y="2822575"/>
          <p14:tracePt t="32633" x="6164263" y="2822575"/>
          <p14:tracePt t="32635" x="6180138" y="2822575"/>
          <p14:tracePt t="32637" x="6203950" y="2822575"/>
          <p14:tracePt t="32639" x="6219825" y="2822575"/>
          <p14:tracePt t="32641" x="6243638" y="2822575"/>
          <p14:tracePt t="32643" x="6259513" y="2822575"/>
          <p14:tracePt t="32645" x="6283325" y="2822575"/>
          <p14:tracePt t="32647" x="6299200" y="2822575"/>
          <p14:tracePt t="32649" x="6315075" y="2822575"/>
          <p14:tracePt t="32651" x="6338888" y="2822575"/>
          <p14:tracePt t="32653" x="6354763" y="2822575"/>
          <p14:tracePt t="32655" x="6378575" y="2822575"/>
          <p14:tracePt t="32657" x="6394450" y="2822575"/>
          <p14:tracePt t="32659" x="6410325" y="2830513"/>
          <p14:tracePt t="32661" x="6426200" y="2830513"/>
          <p14:tracePt t="32663" x="6451600" y="2830513"/>
          <p14:tracePt t="32666" x="6467475" y="2830513"/>
          <p14:tracePt t="32667" x="6483350" y="2830513"/>
          <p14:tracePt t="32669" x="6499225" y="2830513"/>
          <p14:tracePt t="32671" x="6515100" y="2830513"/>
          <p14:tracePt t="32673" x="6530975" y="2830513"/>
          <p14:tracePt t="32675" x="6546850" y="2838450"/>
          <p14:tracePt t="32677" x="6562725" y="2838450"/>
          <p14:tracePt t="32679" x="6578600" y="2838450"/>
          <p14:tracePt t="32681" x="6594475" y="2838450"/>
          <p14:tracePt t="32683" x="6610350" y="2838450"/>
          <p14:tracePt t="32685" x="6626225" y="2838450"/>
          <p14:tracePt t="32687" x="6634163" y="2838450"/>
          <p14:tracePt t="32689" x="6650038" y="2838450"/>
          <p14:tracePt t="32691" x="6665913" y="2846388"/>
          <p14:tracePt t="32693" x="6673850" y="2846388"/>
          <p14:tracePt t="32695" x="6689725" y="2846388"/>
          <p14:tracePt t="32697" x="6705600" y="2846388"/>
          <p14:tracePt t="32699" x="6713538" y="2846388"/>
          <p14:tracePt t="32701" x="6729413" y="2846388"/>
          <p14:tracePt t="32703" x="6737350" y="2846388"/>
          <p14:tracePt t="32705" x="6745288" y="2846388"/>
          <p14:tracePt t="32707" x="6761163" y="2846388"/>
          <p14:tracePt t="32709" x="6769100" y="2846388"/>
          <p14:tracePt t="32711" x="6777038" y="2846388"/>
          <p14:tracePt t="32713" x="6784975" y="2846388"/>
          <p14:tracePt t="32716" x="6802438" y="2846388"/>
          <p14:tracePt t="32717" x="6810375" y="2846388"/>
          <p14:tracePt t="32719" x="6818313" y="2846388"/>
          <p14:tracePt t="32721" x="6826250" y="2846388"/>
          <p14:tracePt t="32723" x="6834188" y="2846388"/>
          <p14:tracePt t="32725" x="6842125" y="2846388"/>
          <p14:tracePt t="32727" x="6850063" y="2846388"/>
          <p14:tracePt t="32729" x="6858000" y="2846388"/>
          <p14:tracePt t="32732" x="6865938" y="2846388"/>
          <p14:tracePt t="32733" x="6873875" y="2846388"/>
          <p14:tracePt t="32735" x="6881813" y="2846388"/>
          <p14:tracePt t="32737" x="6889750" y="2838450"/>
          <p14:tracePt t="32739" x="6897688" y="2838450"/>
          <p14:tracePt t="32741" x="6905625" y="2838450"/>
          <p14:tracePt t="32745" x="6913563" y="2838450"/>
          <p14:tracePt t="32747" x="6921500" y="2838450"/>
          <p14:tracePt t="32750" x="6929438" y="2838450"/>
          <p14:tracePt t="32753" x="6937375" y="2830513"/>
          <p14:tracePt t="32755" x="6945313" y="2830513"/>
          <p14:tracePt t="32757" x="6953250" y="2830513"/>
          <p14:tracePt t="32761" x="6961188" y="2830513"/>
          <p14:tracePt t="32766" x="6969125" y="2830513"/>
          <p14:tracePt t="32767" x="6977063" y="2830513"/>
          <p14:tracePt t="32771" x="6985000" y="2822575"/>
          <p14:tracePt t="32775" x="6992938" y="2822575"/>
          <p14:tracePt t="32779" x="7000875" y="2822575"/>
          <p14:tracePt t="32781" x="7008813" y="2822575"/>
          <p14:tracePt t="32785" x="7016750" y="2822575"/>
          <p14:tracePt t="32789" x="7024688" y="2822575"/>
          <p14:tracePt t="32793" x="7032625" y="2822575"/>
          <p14:tracePt t="32797" x="7040563" y="2822575"/>
          <p14:tracePt t="32801" x="7048500" y="2822575"/>
          <p14:tracePt t="32805" x="7056438" y="2822575"/>
          <p14:tracePt t="32809" x="7064375" y="2822575"/>
          <p14:tracePt t="32813" x="7072313" y="2822575"/>
          <p14:tracePt t="32817" x="7080250" y="2822575"/>
          <p14:tracePt t="32821" x="7088188" y="2822575"/>
          <p14:tracePt t="32825" x="7096125" y="2814638"/>
          <p14:tracePt t="32831" x="7104063" y="2814638"/>
          <p14:tracePt t="32835" x="7112000" y="2814638"/>
          <p14:tracePt t="32841" x="7119938" y="2814638"/>
          <p14:tracePt t="32851" x="7127875" y="2814638"/>
          <p14:tracePt t="32857" x="7135813" y="2814638"/>
          <p14:tracePt t="33021" x="7135813" y="2806700"/>
          <p14:tracePt t="33035" x="7135813" y="2798763"/>
          <p14:tracePt t="33045" x="7135813" y="2790825"/>
          <p14:tracePt t="33055" x="7135813" y="2782888"/>
          <p14:tracePt t="33063" x="7135813" y="2774950"/>
          <p14:tracePt t="33069" x="7135813" y="2767013"/>
          <p14:tracePt t="33073" x="7135813" y="2759075"/>
          <p14:tracePt t="33077" x="7135813" y="2751138"/>
          <p14:tracePt t="33084" x="7135813" y="2743200"/>
          <p14:tracePt t="33086" x="7135813" y="2735263"/>
          <p14:tracePt t="33087" x="7135813" y="2727325"/>
          <p14:tracePt t="33091" x="7135813" y="2719388"/>
          <p14:tracePt t="33093" x="7135813" y="2711450"/>
          <p14:tracePt t="33097" x="7135813" y="2703513"/>
          <p14:tracePt t="33102" x="7135813" y="2695575"/>
          <p14:tracePt t="33103" x="7135813" y="2687638"/>
          <p14:tracePt t="33107" x="7135813" y="2679700"/>
          <p14:tracePt t="33111" x="7135813" y="2671763"/>
          <p14:tracePt t="33118" x="7135813" y="2663825"/>
          <p14:tracePt t="33121" x="7135813" y="2655888"/>
          <p14:tracePt t="33125" x="7135813" y="2647950"/>
          <p14:tracePt t="33129" x="7135813" y="2640013"/>
          <p14:tracePt t="33135" x="7135813" y="2632075"/>
          <p14:tracePt t="33139" x="7135813" y="2624138"/>
          <p14:tracePt t="33141" x="7145338" y="2624138"/>
          <p14:tracePt t="33143" x="7145338" y="2616200"/>
          <p14:tracePt t="33147" x="7145338" y="2608263"/>
          <p14:tracePt t="33152" x="7145338" y="2600325"/>
          <p14:tracePt t="33155" x="7145338" y="2592388"/>
          <p14:tracePt t="33162" x="7145338" y="2584450"/>
          <p14:tracePt t="33166" x="7145338" y="2576513"/>
          <p14:tracePt t="33169" x="7145338" y="2566988"/>
          <p14:tracePt t="33173" x="7145338" y="2559050"/>
          <p14:tracePt t="33177" x="7145338" y="2551113"/>
          <p14:tracePt t="33184" x="7145338" y="2543175"/>
          <p14:tracePt t="33188" x="7145338" y="2535238"/>
          <p14:tracePt t="33193" x="7145338" y="2527300"/>
          <p14:tracePt t="33202" x="7145338" y="2519363"/>
          <p14:tracePt t="33205" x="7135813" y="2519363"/>
          <p14:tracePt t="33211" x="7135813" y="2511425"/>
          <p14:tracePt t="33223" x="7135813" y="2503488"/>
          <p14:tracePt t="33494" x="7135813" y="2511425"/>
          <p14:tracePt t="33505" x="7135813" y="2519363"/>
          <p14:tracePt t="33511" x="7135813" y="2527300"/>
          <p14:tracePt t="33518" x="7127875" y="2535238"/>
          <p14:tracePt t="33522" x="7127875" y="2543175"/>
          <p14:tracePt t="33525" x="7127875" y="2551113"/>
          <p14:tracePt t="33529" x="7127875" y="2559050"/>
          <p14:tracePt t="33536" x="7119938" y="2576513"/>
          <p14:tracePt t="33539" x="7119938" y="2584450"/>
          <p14:tracePt t="33543" x="7119938" y="2592388"/>
          <p14:tracePt t="33545" x="7112000" y="2592388"/>
          <p14:tracePt t="33547" x="7112000" y="2600325"/>
          <p14:tracePt t="33552" x="7112000" y="2608263"/>
          <p14:tracePt t="33555" x="7112000" y="2616200"/>
          <p14:tracePt t="33557" x="7104063" y="2616200"/>
          <p14:tracePt t="33559" x="7104063" y="2624138"/>
          <p14:tracePt t="33561" x="7104063" y="2632075"/>
          <p14:tracePt t="33570" x="7096125" y="2647950"/>
          <p14:tracePt t="33573" x="7096125" y="2655888"/>
          <p14:tracePt t="33575" x="7088188" y="2663825"/>
          <p14:tracePt t="33579" x="7088188" y="2671763"/>
          <p14:tracePt t="33586" x="7080250" y="2687638"/>
          <p14:tracePt t="33589" x="7072313" y="2695575"/>
          <p14:tracePt t="33591" x="7072313" y="2703513"/>
          <p14:tracePt t="33595" x="7064375" y="2711450"/>
          <p14:tracePt t="33600" x="7056438" y="2719388"/>
          <p14:tracePt t="33603" x="7056438" y="2727325"/>
          <p14:tracePt t="33605" x="7048500" y="2735263"/>
          <p14:tracePt t="33609" x="7040563" y="2743200"/>
          <p14:tracePt t="33613" x="7040563" y="2751138"/>
          <p14:tracePt t="33619" x="7032625" y="2759075"/>
          <p14:tracePt t="33623" x="7032625" y="2767013"/>
          <p14:tracePt t="33625" x="7024688" y="2767013"/>
          <p14:tracePt t="33634" x="7024688" y="2774950"/>
          <p14:tracePt t="33789" x="7016750" y="2774950"/>
          <p14:tracePt t="33791" x="7016750" y="2782888"/>
          <p14:tracePt t="33793" x="7008813" y="2782888"/>
          <p14:tracePt t="33795" x="7000875" y="2782888"/>
          <p14:tracePt t="33800" x="6992938" y="2790825"/>
          <p14:tracePt t="33801" x="6985000" y="2790825"/>
          <p14:tracePt t="33803" x="6969125" y="2798763"/>
          <p14:tracePt t="33805" x="6961188" y="2798763"/>
          <p14:tracePt t="33807" x="6953250" y="2798763"/>
          <p14:tracePt t="33809" x="6937375" y="2798763"/>
          <p14:tracePt t="33811" x="6929438" y="2806700"/>
          <p14:tracePt t="33813" x="6921500" y="2806700"/>
          <p14:tracePt t="33816" x="6905625" y="2806700"/>
          <p14:tracePt t="33819" x="6881813" y="2814638"/>
          <p14:tracePt t="33821" x="6865938" y="2814638"/>
          <p14:tracePt t="33823" x="6858000" y="2814638"/>
          <p14:tracePt t="33825" x="6842125" y="2822575"/>
          <p14:tracePt t="33827" x="6826250" y="2822575"/>
          <p14:tracePt t="33829" x="6810375" y="2822575"/>
          <p14:tracePt t="33831" x="6794500" y="2822575"/>
          <p14:tracePt t="33835" x="6761163" y="2830513"/>
          <p14:tracePt t="33837" x="6737350" y="2830513"/>
          <p14:tracePt t="33839" x="6721475" y="2830513"/>
          <p14:tracePt t="33841" x="6705600" y="2838450"/>
          <p14:tracePt t="33843" x="6681788" y="2838450"/>
          <p14:tracePt t="33845" x="6657975" y="2838450"/>
          <p14:tracePt t="33847" x="6634163" y="2838450"/>
          <p14:tracePt t="33851" x="6586538" y="2846388"/>
          <p14:tracePt t="33853" x="6562725" y="2846388"/>
          <p14:tracePt t="33855" x="6538913" y="2846388"/>
          <p14:tracePt t="33857" x="6507163" y="2854325"/>
          <p14:tracePt t="33859" x="6483350" y="2854325"/>
          <p14:tracePt t="33861" x="6459538" y="2854325"/>
          <p14:tracePt t="33863" x="6426200" y="2862263"/>
          <p14:tracePt t="33865" x="6402388" y="2862263"/>
          <p14:tracePt t="33867" x="6370638" y="2862263"/>
          <p14:tracePt t="33869" x="6346825" y="2870200"/>
          <p14:tracePt t="33871" x="6315075" y="2870200"/>
          <p14:tracePt t="33873" x="6291263" y="2870200"/>
          <p14:tracePt t="33875" x="6259513" y="2878138"/>
          <p14:tracePt t="33877" x="6235700" y="2878138"/>
          <p14:tracePt t="33879" x="6203950" y="2878138"/>
          <p14:tracePt t="33882" x="6180138" y="2886075"/>
          <p14:tracePt t="33885" x="6124575" y="2886075"/>
          <p14:tracePt t="33887" x="6091238" y="2886075"/>
          <p14:tracePt t="33889" x="6067425" y="2886075"/>
          <p14:tracePt t="33891" x="6035675" y="2886075"/>
          <p14:tracePt t="33893" x="6003925" y="2886075"/>
          <p14:tracePt t="33895" x="5972175" y="2886075"/>
          <p14:tracePt t="33897" x="5948363" y="2886075"/>
          <p14:tracePt t="33901" x="5884863" y="2886075"/>
          <p14:tracePt t="33903" x="5853113" y="2886075"/>
          <p14:tracePt t="33905" x="5829300" y="2886075"/>
          <p14:tracePt t="33907" x="5797550" y="2886075"/>
          <p14:tracePt t="33909" x="5765800" y="2878138"/>
          <p14:tracePt t="33911" x="5732463" y="2878138"/>
          <p14:tracePt t="33913" x="5700713" y="2878138"/>
          <p14:tracePt t="33916" x="5668963" y="2878138"/>
          <p14:tracePt t="33917" x="5637213" y="2878138"/>
          <p14:tracePt t="33919" x="5605463" y="2878138"/>
          <p14:tracePt t="33921" x="5573713" y="2878138"/>
          <p14:tracePt t="33923" x="5541963" y="2878138"/>
          <p14:tracePt t="33925" x="5510213" y="2870200"/>
          <p14:tracePt t="33927" x="5478463" y="2870200"/>
          <p14:tracePt t="33929" x="5446713" y="2870200"/>
          <p14:tracePt t="33932" x="5414963" y="2870200"/>
          <p14:tracePt t="33934" x="5381625" y="2862263"/>
          <p14:tracePt t="33935" x="5349875" y="2862263"/>
          <p14:tracePt t="33937" x="5318125" y="2862263"/>
          <p14:tracePt t="33939" x="5286375" y="2862263"/>
          <p14:tracePt t="33941" x="5254625" y="2862263"/>
          <p14:tracePt t="33943" x="5230813" y="2862263"/>
          <p14:tracePt t="33945" x="5199063" y="2854325"/>
          <p14:tracePt t="33947" x="5167313" y="2854325"/>
          <p14:tracePt t="33949" x="5143500" y="2854325"/>
          <p14:tracePt t="33951" x="5111750" y="2854325"/>
          <p14:tracePt t="33953" x="5087938" y="2854325"/>
          <p14:tracePt t="33968" x="4879975" y="2838450"/>
          <p14:tracePt t="33969" x="4848225" y="2830513"/>
          <p14:tracePt t="33971" x="4816475" y="2830513"/>
          <p14:tracePt t="33973" x="4784725" y="2830513"/>
          <p14:tracePt t="33975" x="4752975" y="2830513"/>
          <p14:tracePt t="33977" x="4721225" y="2822575"/>
          <p14:tracePt t="33979" x="4687888" y="2822575"/>
          <p14:tracePt t="33983" x="4656138" y="2822575"/>
          <p14:tracePt t="33985" x="4624388" y="2814638"/>
          <p14:tracePt t="33985" x="4592638" y="2814638"/>
          <p14:tracePt t="33987" x="4552950" y="2814638"/>
          <p14:tracePt t="33989" x="4521200" y="2806700"/>
          <p14:tracePt t="33991" x="4489450" y="2806700"/>
          <p14:tracePt t="33993" x="4449763" y="2806700"/>
          <p14:tracePt t="33995" x="4418013" y="2806700"/>
          <p14:tracePt t="33997" x="4378325" y="2806700"/>
          <p14:tracePt t="34001" x="4297363" y="2806700"/>
          <p14:tracePt t="34003" x="4257675" y="2806700"/>
          <p14:tracePt t="34005" x="4225925" y="2806700"/>
          <p14:tracePt t="34007" x="4186238" y="2806700"/>
          <p14:tracePt t="34009" x="4154488" y="2806700"/>
          <p14:tracePt t="34011" x="4114800" y="2806700"/>
          <p14:tracePt t="34013" x="4075113" y="2806700"/>
          <p14:tracePt t="34017" x="4043363" y="2806700"/>
          <p14:tracePt t="34018" x="4002088" y="2806700"/>
          <p14:tracePt t="34019" x="3970338" y="2806700"/>
          <p14:tracePt t="34021" x="3938588" y="2814638"/>
          <p14:tracePt t="34023" x="3906838" y="2814638"/>
          <p14:tracePt t="34025" x="3875088" y="2814638"/>
          <p14:tracePt t="34027" x="3843338" y="2814638"/>
          <p14:tracePt t="34029" x="3811588" y="2814638"/>
          <p14:tracePt t="34032" x="3779838" y="2822575"/>
          <p14:tracePt t="34033" x="3748088" y="2822575"/>
          <p14:tracePt t="34035" x="3716338" y="2830513"/>
          <p14:tracePt t="34037" x="3684588" y="2830513"/>
          <p14:tracePt t="34039" x="3660775" y="2830513"/>
          <p14:tracePt t="34041" x="3627438" y="2838450"/>
          <p14:tracePt t="34043" x="3595688" y="2838450"/>
          <p14:tracePt t="34045" x="3571875" y="2838450"/>
          <p14:tracePt t="34047" x="3540125" y="2846388"/>
          <p14:tracePt t="34049" x="3516313" y="2846388"/>
          <p14:tracePt t="34051" x="3492500" y="2846388"/>
          <p14:tracePt t="34053" x="3460750" y="2846388"/>
          <p14:tracePt t="34055" x="3436938" y="2846388"/>
          <p14:tracePt t="34057" x="3413125" y="2854325"/>
          <p14:tracePt t="34059" x="3389313" y="2854325"/>
          <p14:tracePt t="34061" x="3365500" y="2854325"/>
          <p14:tracePt t="34063" x="3341688" y="2854325"/>
          <p14:tracePt t="34065" x="3317875" y="2854325"/>
          <p14:tracePt t="34068" x="3292475" y="2854325"/>
          <p14:tracePt t="34069" x="3268663" y="2854325"/>
          <p14:tracePt t="34071" x="3252788" y="2854325"/>
          <p14:tracePt t="34073" x="3228975" y="2862263"/>
          <p14:tracePt t="34075" x="3205163" y="2862263"/>
          <p14:tracePt t="34077" x="3189288" y="2862263"/>
          <p14:tracePt t="34079" x="3165475" y="2862263"/>
          <p14:tracePt t="34082" x="3149600" y="2862263"/>
          <p14:tracePt t="34084" x="3133725" y="2862263"/>
          <p14:tracePt t="34085" x="3117850" y="2870200"/>
          <p14:tracePt t="34087" x="3094038" y="2870200"/>
          <p14:tracePt t="34089" x="3078163" y="2870200"/>
          <p14:tracePt t="34091" x="3062288" y="2870200"/>
          <p14:tracePt t="34093" x="3046413" y="2870200"/>
          <p14:tracePt t="34095" x="3030538" y="2870200"/>
          <p14:tracePt t="34097" x="3006725" y="2870200"/>
          <p14:tracePt t="34100" x="2990850" y="2870200"/>
          <p14:tracePt t="34101" x="2974975" y="2870200"/>
          <p14:tracePt t="34103" x="2957513" y="2878138"/>
          <p14:tracePt t="34105" x="2941638" y="2878138"/>
          <p14:tracePt t="34107" x="2925763" y="2878138"/>
          <p14:tracePt t="34109" x="2909888" y="2878138"/>
          <p14:tracePt t="34111" x="2894013" y="2878138"/>
          <p14:tracePt t="34113" x="2878138" y="2878138"/>
          <p14:tracePt t="34117" x="2862263" y="2878138"/>
          <p14:tracePt t="34117" x="2846388" y="2878138"/>
          <p14:tracePt t="34119" x="2830513" y="2878138"/>
          <p14:tracePt t="34121" x="2814638" y="2878138"/>
          <p14:tracePt t="34123" x="2798763" y="2886075"/>
          <p14:tracePt t="34125" x="2790825" y="2886075"/>
          <p14:tracePt t="34127" x="2774950" y="2886075"/>
          <p14:tracePt t="34129" x="2759075" y="2886075"/>
          <p14:tracePt t="34133" x="2751138" y="2886075"/>
          <p14:tracePt t="34134" x="2735263" y="2886075"/>
          <p14:tracePt t="34135" x="2719388" y="2886075"/>
          <p14:tracePt t="34137" x="2711450" y="2886075"/>
          <p14:tracePt t="34139" x="2695575" y="2886075"/>
          <p14:tracePt t="34141" x="2687638" y="2886075"/>
          <p14:tracePt t="34143" x="2671763" y="2886075"/>
          <p14:tracePt t="34145" x="2655888" y="2886075"/>
          <p14:tracePt t="34147" x="2647950" y="2886075"/>
          <p14:tracePt t="34150" x="2632075" y="2886075"/>
          <p14:tracePt t="34151" x="2624138" y="2886075"/>
          <p14:tracePt t="34153" x="2606675" y="2894013"/>
          <p14:tracePt t="34155" x="2598738" y="2894013"/>
          <p14:tracePt t="34157" x="2582863" y="2894013"/>
          <p14:tracePt t="34159" x="2566988" y="2894013"/>
          <p14:tracePt t="34161" x="2559050" y="2894013"/>
          <p14:tracePt t="34163" x="2543175" y="2894013"/>
          <p14:tracePt t="34166" x="2527300" y="2894013"/>
          <p14:tracePt t="34167" x="2519363" y="2894013"/>
          <p14:tracePt t="34169" x="2503488" y="2894013"/>
          <p14:tracePt t="34171" x="2495550" y="2894013"/>
          <p14:tracePt t="34173" x="2479675" y="2894013"/>
          <p14:tracePt t="34175" x="2463800" y="2894013"/>
          <p14:tracePt t="34177" x="2455863" y="2894013"/>
          <p14:tracePt t="34179" x="2439988" y="2886075"/>
          <p14:tracePt t="34181" x="2424113" y="2886075"/>
          <p14:tracePt t="34183" x="2416175" y="2886075"/>
          <p14:tracePt t="34185" x="2400300" y="2886075"/>
          <p14:tracePt t="34187" x="2384425" y="2886075"/>
          <p14:tracePt t="34189" x="2376488" y="2886075"/>
          <p14:tracePt t="34191" x="2360613" y="2886075"/>
          <p14:tracePt t="34193" x="2352675" y="2886075"/>
          <p14:tracePt t="34195" x="2336800" y="2886075"/>
          <p14:tracePt t="34197" x="2328863" y="2886075"/>
          <p14:tracePt t="34200" x="2312988" y="2886075"/>
          <p14:tracePt t="34201" x="2305050" y="2886075"/>
          <p14:tracePt t="34203" x="2289175" y="2886075"/>
          <p14:tracePt t="34205" x="2281238" y="2886075"/>
          <p14:tracePt t="34207" x="2265363" y="2886075"/>
          <p14:tracePt t="34209" x="2255838" y="2894013"/>
          <p14:tracePt t="34211" x="2247900" y="2894013"/>
          <p14:tracePt t="34213" x="2232025" y="2894013"/>
          <p14:tracePt t="34215" x="2224088" y="2894013"/>
          <p14:tracePt t="34217" x="2216150" y="2894013"/>
          <p14:tracePt t="34219" x="2208213" y="2901950"/>
          <p14:tracePt t="34221" x="2192338" y="2901950"/>
          <p14:tracePt t="34223" x="2184400" y="2901950"/>
          <p14:tracePt t="34225" x="2176463" y="2901950"/>
          <p14:tracePt t="34227" x="2168525" y="2901950"/>
          <p14:tracePt t="34229" x="2160588" y="2901950"/>
          <p14:tracePt t="34232" x="2152650" y="2909888"/>
          <p14:tracePt t="34234" x="2144713" y="2909888"/>
          <p14:tracePt t="34235" x="2136775" y="2909888"/>
          <p14:tracePt t="34237" x="2128838" y="2909888"/>
          <p14:tracePt t="34239" x="2120900" y="2909888"/>
          <p14:tracePt t="34243" x="2112963" y="2919413"/>
          <p14:tracePt t="34245" x="2105025" y="2919413"/>
          <p14:tracePt t="34247" x="2097088" y="2919413"/>
          <p14:tracePt t="34251" x="2089150" y="2919413"/>
          <p14:tracePt t="34253" x="2081213" y="2919413"/>
          <p14:tracePt t="34255" x="2081213" y="2927350"/>
          <p14:tracePt t="34257" x="2073275" y="2927350"/>
          <p14:tracePt t="34261" x="2065338" y="2927350"/>
          <p14:tracePt t="34266" x="2057400" y="2927350"/>
          <p14:tracePt t="34269" x="2049463" y="2935288"/>
          <p14:tracePt t="34273" x="2041525" y="2935288"/>
          <p14:tracePt t="34277" x="2033588" y="2935288"/>
          <p14:tracePt t="34282" x="2025650" y="2935288"/>
          <p14:tracePt t="34285" x="2017713" y="2943225"/>
          <p14:tracePt t="34289" x="2009775" y="2943225"/>
          <p14:tracePt t="34293" x="2001838" y="2943225"/>
          <p14:tracePt t="34297" x="1993900" y="2943225"/>
          <p14:tracePt t="34300" x="1985963" y="2943225"/>
          <p14:tracePt t="34303" x="1978025" y="2943225"/>
          <p14:tracePt t="34305" x="1970088" y="2943225"/>
          <p14:tracePt t="34309" x="1962150" y="2943225"/>
          <p14:tracePt t="34311" x="1954213" y="2951163"/>
          <p14:tracePt t="34315" x="1946275" y="2951163"/>
          <p14:tracePt t="34317" x="1938338" y="2951163"/>
          <p14:tracePt t="34321" x="1930400" y="2951163"/>
          <p14:tracePt t="34323" x="1922463" y="2951163"/>
          <p14:tracePt t="34325" x="1912938" y="2951163"/>
          <p14:tracePt t="34329" x="1905000" y="2951163"/>
          <p14:tracePt t="34331" x="1897063" y="2951163"/>
          <p14:tracePt t="34335" x="1889125" y="2951163"/>
          <p14:tracePt t="34337" x="1881188" y="2951163"/>
          <p14:tracePt t="34341" x="1873250" y="2951163"/>
          <p14:tracePt t="34343" x="1865313" y="2951163"/>
          <p14:tracePt t="34347" x="1857375" y="2951163"/>
          <p14:tracePt t="34351" x="1849438" y="2951163"/>
          <p14:tracePt t="34353" x="1849438" y="2943225"/>
          <p14:tracePt t="34355" x="1841500" y="2943225"/>
          <p14:tracePt t="34359" x="1833563" y="2943225"/>
          <p14:tracePt t="34367" x="1825625" y="2943225"/>
          <p14:tracePt t="34371" x="1817688" y="2943225"/>
          <p14:tracePt t="34377" x="1809750" y="2943225"/>
          <p14:tracePt t="34387" x="1801813" y="2943225"/>
          <p14:tracePt t="34389" x="1801813" y="2935288"/>
          <p14:tracePt t="34401" x="1793875" y="2935288"/>
          <p14:tracePt t="34429" x="1793875" y="2927350"/>
          <p14:tracePt t="34490" x="1793875" y="2919413"/>
          <p14:tracePt t="34504" x="1793875" y="2909888"/>
          <p14:tracePt t="34510" x="1801813" y="2909888"/>
          <p14:tracePt t="34513" x="1801813" y="2901950"/>
          <p14:tracePt t="34520" x="1801813" y="2894013"/>
          <p14:tracePt t="34523" x="1809750" y="2894013"/>
          <p14:tracePt t="34529" x="1809750" y="2886075"/>
          <p14:tracePt t="34561" x="1809750" y="2878138"/>
          <p14:tracePt t="34637" x="1801813" y="2878138"/>
          <p14:tracePt t="34651" x="1793875" y="2878138"/>
          <p14:tracePt t="34668" x="1785938" y="2878138"/>
          <p14:tracePt t="34697" x="1778000" y="2878138"/>
          <p14:tracePt t="34749" x="1770063" y="2878138"/>
          <p14:tracePt t="34763" x="1770063" y="2886075"/>
          <p14:tracePt t="34769" x="1762125" y="2886075"/>
          <p14:tracePt t="34782" x="1754188" y="2886075"/>
          <p14:tracePt t="34783" x="1754188" y="2894013"/>
          <p14:tracePt t="34790" x="1746250" y="2894013"/>
          <p14:tracePt t="34797" x="1738313" y="2901950"/>
          <p14:tracePt t="34803" x="1730375" y="2901950"/>
          <p14:tracePt t="34805" x="1730375" y="2909888"/>
          <p14:tracePt t="34811" x="1722438" y="2909888"/>
          <p14:tracePt t="34813" x="1722438" y="2919413"/>
          <p14:tracePt t="34820" x="1714500" y="2919413"/>
          <p14:tracePt t="34823" x="1714500" y="2927350"/>
          <p14:tracePt t="34827" x="1706563" y="2927350"/>
          <p14:tracePt t="34834" x="1706563" y="2935288"/>
          <p14:tracePt t="34837" x="1698625" y="2935288"/>
          <p14:tracePt t="34843" x="1698625" y="2943225"/>
          <p14:tracePt t="34851" x="1690688" y="2943225"/>
          <p14:tracePt t="34853" x="1690688" y="2951163"/>
          <p14:tracePt t="34863" x="1690688" y="2959100"/>
          <p14:tracePt t="34871" x="1682750" y="2967038"/>
          <p14:tracePt t="34877" x="1682750" y="2974975"/>
          <p14:tracePt t="34884" x="1682750" y="2982913"/>
          <p14:tracePt t="34886" x="1690688" y="2982913"/>
          <p14:tracePt t="34888" x="1690688" y="2990850"/>
          <p14:tracePt t="34895" x="1690688" y="2998788"/>
          <p14:tracePt t="34901" x="1690688" y="3006725"/>
          <p14:tracePt t="34905" x="1690688" y="3014663"/>
          <p14:tracePt t="34912" x="1690688" y="3022600"/>
          <p14:tracePt t="34917" x="1690688" y="3030538"/>
          <p14:tracePt t="34919" x="1690688" y="3038475"/>
          <p14:tracePt t="34921" x="1682750" y="3038475"/>
          <p14:tracePt t="34925" x="1682750" y="3046413"/>
          <p14:tracePt t="34929" x="1682750" y="3054350"/>
          <p14:tracePt t="34935" x="1682750" y="3062288"/>
          <p14:tracePt t="34939" x="1682750" y="3070225"/>
          <p14:tracePt t="34945" x="1682750" y="3078163"/>
          <p14:tracePt t="34951" x="1682750" y="3086100"/>
          <p14:tracePt t="34967" x="1674813" y="3101975"/>
          <p14:tracePt t="34973" x="1674813" y="3109913"/>
          <p14:tracePt t="34984" x="1674813" y="3117850"/>
          <p14:tracePt t="34989" x="1674813" y="3125788"/>
          <p14:tracePt t="35000" x="1674813" y="3133725"/>
          <p14:tracePt t="35009" x="1674813" y="3141663"/>
          <p14:tracePt t="35019" x="1674813" y="3149600"/>
          <p14:tracePt t="35034" x="1674813" y="3157538"/>
          <p14:tracePt t="35041" x="1674813" y="3165475"/>
          <p14:tracePt t="35053" x="1674813" y="3173413"/>
          <p14:tracePt t="35063" x="1674813" y="3181350"/>
          <p14:tracePt t="35073" x="1682750" y="3189288"/>
          <p14:tracePt t="35086" x="1682750" y="3197225"/>
          <p14:tracePt t="35095" x="1682750" y="3205163"/>
          <p14:tracePt t="35105" x="1690688" y="3205163"/>
          <p14:tracePt t="36403" x="1698625" y="3197225"/>
          <p14:tracePt t="36406" x="1698625" y="3189288"/>
          <p14:tracePt t="36408" x="1706563" y="3181350"/>
          <p14:tracePt t="36410" x="1706563" y="3173413"/>
          <p14:tracePt t="36413" x="1722438" y="3165475"/>
          <p14:tracePt t="36416" x="1722438" y="3157538"/>
          <p14:tracePt t="36420" x="1738313" y="3149600"/>
          <p14:tracePt t="36421" x="1746250" y="3149600"/>
          <p14:tracePt t="36423" x="1754188" y="3141663"/>
          <p14:tracePt t="36425" x="1762125" y="3141663"/>
          <p14:tracePt t="36427" x="1770063" y="3133725"/>
          <p14:tracePt t="36429" x="1785938" y="3133725"/>
          <p14:tracePt t="36434" x="1809750" y="3133725"/>
          <p14:tracePt t="36438" x="1841500" y="3141663"/>
          <p14:tracePt t="36439" x="1865313" y="3141663"/>
          <p14:tracePt t="36441" x="1889125" y="3149600"/>
          <p14:tracePt t="36852" x="1889125" y="3141663"/>
          <p14:tracePt t="36856" x="1865313" y="3125788"/>
          <p14:tracePt t="36857" x="1857375" y="3117850"/>
          <p14:tracePt t="36860" x="1841500" y="3109913"/>
          <p14:tracePt t="36862" x="1833563" y="3094038"/>
          <p14:tracePt t="36863" x="1825625" y="3094038"/>
          <p14:tracePt t="36866" x="1817688" y="3086100"/>
          <p14:tracePt t="36870" x="1793875" y="3078163"/>
          <p14:tracePt t="36875" x="1785938" y="3078163"/>
          <p14:tracePt t="37108" x="1778000" y="3078163"/>
          <p14:tracePt t="37151" x="1778000" y="3070225"/>
          <p14:tracePt t="51558" x="1785938" y="3070225"/>
          <p14:tracePt t="51571" x="1793875" y="3070225"/>
          <p14:tracePt t="51584" x="1801813" y="3070225"/>
          <p14:tracePt t="51588" x="1801813" y="3078163"/>
          <p14:tracePt t="51591" x="1809750" y="3078163"/>
          <p14:tracePt t="51601" x="1817688" y="3078163"/>
          <p14:tracePt t="51605" x="1825625" y="3078163"/>
          <p14:tracePt t="51618" x="1833563" y="3078163"/>
          <p14:tracePt t="51641" x="1841500" y="3070225"/>
          <p14:tracePt t="51645" x="1841500" y="3062288"/>
          <p14:tracePt t="51647" x="1849438" y="3062288"/>
          <p14:tracePt t="51651" x="1857375" y="3054350"/>
          <p14:tracePt t="51653" x="1865313" y="3046413"/>
          <p14:tracePt t="51655" x="1873250" y="3038475"/>
          <p14:tracePt t="51657" x="1881188" y="3038475"/>
          <p14:tracePt t="51659" x="1889125" y="3030538"/>
          <p14:tracePt t="51662" x="1897063" y="3022600"/>
          <p14:tracePt t="51663" x="1905000" y="3022600"/>
          <p14:tracePt t="51666" x="1912938" y="3014663"/>
          <p14:tracePt t="51670" x="1930400" y="3006725"/>
          <p14:tracePt t="51672" x="1938338" y="2998788"/>
          <p14:tracePt t="51673" x="1954213" y="2990850"/>
          <p14:tracePt t="51675" x="1962150" y="2982913"/>
          <p14:tracePt t="51677" x="1978025" y="2974975"/>
          <p14:tracePt t="51681" x="1993900" y="2967038"/>
          <p14:tracePt t="51686" x="2017713" y="2951163"/>
          <p14:tracePt t="51688" x="2025650" y="2951163"/>
          <p14:tracePt t="51692" x="2049463" y="2935288"/>
          <p14:tracePt t="51693" x="2057400" y="2927350"/>
          <p14:tracePt t="51695" x="2065338" y="2919413"/>
          <p14:tracePt t="51697" x="2081213" y="2909888"/>
          <p14:tracePt t="51700" x="2089150" y="2901950"/>
          <p14:tracePt t="51703" x="2097088" y="2901950"/>
          <p14:tracePt t="51706" x="2120900" y="2886075"/>
          <p14:tracePt t="51708" x="2128838" y="2878138"/>
          <p14:tracePt t="51710" x="2136775" y="2870200"/>
          <p14:tracePt t="51711" x="2152650" y="2862263"/>
          <p14:tracePt t="51713" x="2160588" y="2862263"/>
          <p14:tracePt t="51718" x="2176463" y="2846388"/>
          <p14:tracePt t="51720" x="2184400" y="2838450"/>
          <p14:tracePt t="51722" x="2192338" y="2830513"/>
          <p14:tracePt t="51723" x="2200275" y="2822575"/>
          <p14:tracePt t="51725" x="2200275" y="2814638"/>
          <p14:tracePt t="51727" x="2208213" y="2814638"/>
          <p14:tracePt t="51729" x="2216150" y="2806700"/>
          <p14:tracePt t="51731" x="2216150" y="2798763"/>
          <p14:tracePt t="51733" x="2224088" y="2790825"/>
          <p14:tracePt t="51737" x="2232025" y="2782888"/>
          <p14:tracePt t="51739" x="2232025" y="2774950"/>
          <p14:tracePt t="51743" x="2232025" y="2767013"/>
          <p14:tracePt t="51747" x="2239963" y="2759075"/>
          <p14:tracePt t="51751" x="2239963" y="2751138"/>
          <p14:tracePt t="51755" x="2239963" y="2743200"/>
          <p14:tracePt t="51761" x="2239963" y="2735263"/>
          <p14:tracePt t="51773" x="2239963" y="2727325"/>
          <p14:tracePt t="51779" x="2232025" y="2727325"/>
          <p14:tracePt t="51791" x="2232025" y="2719388"/>
          <p14:tracePt t="51801" x="2224088" y="2719388"/>
          <p14:tracePt t="51875" x="2216150" y="2719388"/>
          <p14:tracePt t="51879" x="2208213" y="2719388"/>
          <p14:tracePt t="51885" x="2200275" y="2719388"/>
          <p14:tracePt t="51888" x="2192338" y="2719388"/>
          <p14:tracePt t="51891" x="2184400" y="2719388"/>
          <p14:tracePt t="51893" x="2176463" y="2719388"/>
          <p14:tracePt t="51897" x="2168525" y="2719388"/>
          <p14:tracePt t="51902" x="2152650" y="2727325"/>
          <p14:tracePt t="51904" x="2144713" y="2727325"/>
          <p14:tracePt t="51905" x="2136775" y="2727325"/>
          <p14:tracePt t="51907" x="2128838" y="2727325"/>
          <p14:tracePt t="51909" x="2120900" y="2727325"/>
          <p14:tracePt t="51911" x="2105025" y="2727325"/>
          <p14:tracePt t="51913" x="2097088" y="2727325"/>
          <p14:tracePt t="51916" x="2089150" y="2727325"/>
          <p14:tracePt t="51920" x="2065338" y="2719388"/>
          <p14:tracePt t="51921" x="2049463" y="2719388"/>
          <p14:tracePt t="51923" x="2041525" y="2719388"/>
          <p14:tracePt t="51925" x="2025650" y="2719388"/>
          <p14:tracePt t="51927" x="2017713" y="2719388"/>
          <p14:tracePt t="51929" x="2001838" y="2719388"/>
          <p14:tracePt t="51931" x="1993900" y="2719388"/>
          <p14:tracePt t="51936" x="1978025" y="2719388"/>
          <p14:tracePt t="51938" x="1946275" y="2719388"/>
          <p14:tracePt t="51939" x="1930400" y="2719388"/>
          <p14:tracePt t="51941" x="1922463" y="2719388"/>
          <p14:tracePt t="51944" x="1905000" y="2719388"/>
          <p14:tracePt t="51945" x="1889125" y="2719388"/>
          <p14:tracePt t="51947" x="1873250" y="2719388"/>
          <p14:tracePt t="51951" x="1857375" y="2719388"/>
          <p14:tracePt t="51953" x="1825625" y="2719388"/>
          <p14:tracePt t="51955" x="1809750" y="2719388"/>
          <p14:tracePt t="51970" x="1706563" y="2719388"/>
          <p14:tracePt t="51971" x="1690688" y="2719388"/>
          <p14:tracePt t="51973" x="1682750" y="2719388"/>
          <p14:tracePt t="51975" x="1666875" y="2719388"/>
          <p14:tracePt t="51977" x="1651000" y="2719388"/>
          <p14:tracePt t="51979" x="1635125" y="2719388"/>
          <p14:tracePt t="51981" x="1619250" y="2719388"/>
          <p14:tracePt t="51986" x="1595438" y="2719388"/>
          <p14:tracePt t="51987" x="1579563" y="2719388"/>
          <p14:tracePt t="51989" x="1571625" y="2719388"/>
          <p14:tracePt t="51991" x="1554163" y="2727325"/>
          <p14:tracePt t="51993" x="1546225" y="2727325"/>
          <p14:tracePt t="51995" x="1530350" y="2727325"/>
          <p14:tracePt t="51997" x="1522413" y="2727325"/>
          <p14:tracePt t="52002" x="1498600" y="2727325"/>
          <p14:tracePt t="52004" x="1490663" y="2727325"/>
          <p14:tracePt t="52005" x="1474788" y="2735263"/>
          <p14:tracePt t="52008" x="1466850" y="2735263"/>
          <p14:tracePt t="52009" x="1458913" y="2735263"/>
          <p14:tracePt t="52011" x="1450975" y="2735263"/>
          <p14:tracePt t="52013" x="1443038" y="2735263"/>
          <p14:tracePt t="52016" x="1435100" y="2735263"/>
          <p14:tracePt t="52020" x="1419225" y="2727325"/>
          <p14:tracePt t="52023" x="1411288" y="2727325"/>
          <p14:tracePt t="52027" x="1403350" y="2727325"/>
          <p14:tracePt t="52031" x="1395413" y="2727325"/>
          <p14:tracePt t="52037" x="1387475" y="2727325"/>
          <p14:tracePt t="52047" x="1379538" y="2727325"/>
          <p14:tracePt t="52269" x="1387475" y="2727325"/>
          <p14:tracePt t="52319" x="1395413" y="2727325"/>
          <p14:tracePt t="52327" x="1403350" y="2727325"/>
          <p14:tracePt t="52330" x="1403350" y="2719388"/>
          <p14:tracePt t="52335" x="1411288" y="2719388"/>
          <p14:tracePt t="52347" x="1419225" y="2719388"/>
          <p14:tracePt t="52382" x="1427163" y="2719388"/>
          <p14:tracePt t="52423" x="1435100" y="2719388"/>
          <p14:tracePt t="52445" x="1443038" y="2719388"/>
          <p14:tracePt t="52457" x="1443038" y="2727325"/>
          <p14:tracePt t="52461" x="1450975" y="2727325"/>
          <p14:tracePt t="52479" x="1458913" y="2727325"/>
          <p14:tracePt t="52661" x="1466850" y="2727325"/>
          <p14:tracePt t="52669" x="1474788" y="2727325"/>
          <p14:tracePt t="52673" x="1482725" y="2727325"/>
          <p14:tracePt t="52677" x="1490663" y="2735263"/>
          <p14:tracePt t="52681" x="1498600" y="2735263"/>
          <p14:tracePt t="52687" x="1506538" y="2735263"/>
          <p14:tracePt t="52691" x="1514475" y="2735263"/>
          <p14:tracePt t="52697" x="1522413" y="2735263"/>
          <p14:tracePt t="52703" x="1530350" y="2735263"/>
          <p14:tracePt t="52704" x="1530350" y="2743200"/>
          <p14:tracePt t="52707" x="1538288" y="2743200"/>
          <p14:tracePt t="52711" x="1546225" y="2743200"/>
          <p14:tracePt t="52719" x="1554163" y="2743200"/>
          <p14:tracePt t="52720" x="1554163" y="2751138"/>
          <p14:tracePt t="52723" x="1562100" y="2751138"/>
          <p14:tracePt t="52729" x="1571625" y="2751138"/>
          <p14:tracePt t="52737" x="1571625" y="2759075"/>
          <p14:tracePt t="52740" x="1579563" y="2759075"/>
          <p14:tracePt t="52891" x="1587500" y="2759075"/>
          <p14:tracePt t="52905" x="1595438" y="2759075"/>
          <p14:tracePt t="52911" x="1603375" y="2759075"/>
          <p14:tracePt t="52918" x="1611313" y="2759075"/>
          <p14:tracePt t="52923" x="1619250" y="2767013"/>
          <p14:tracePt t="52927" x="1627188" y="2767013"/>
          <p14:tracePt t="52932" x="1635125" y="2767013"/>
          <p14:tracePt t="52936" x="1643063" y="2767013"/>
          <p14:tracePt t="52941" x="1651000" y="2767013"/>
          <p14:tracePt t="52953" x="1674813" y="2767013"/>
          <p14:tracePt t="52957" x="1682750" y="2767013"/>
          <p14:tracePt t="52961" x="1690688" y="2767013"/>
          <p14:tracePt t="52963" x="1690688" y="2774950"/>
          <p14:tracePt t="52966" x="1698625" y="2774950"/>
          <p14:tracePt t="52969" x="1706563" y="2774950"/>
          <p14:tracePt t="52971" x="1714500" y="2774950"/>
          <p14:tracePt t="52975" x="1722438" y="2774950"/>
          <p14:tracePt t="52979" x="1730375" y="2774950"/>
          <p14:tracePt t="52983" x="1738313" y="2774950"/>
          <p14:tracePt t="52986" x="1746250" y="2774950"/>
          <p14:tracePt t="52987" x="1754188" y="2774950"/>
          <p14:tracePt t="52991" x="1762125" y="2774950"/>
          <p14:tracePt t="52993" x="1770063" y="2774950"/>
          <p14:tracePt t="52997" x="1778000" y="2774950"/>
          <p14:tracePt t="53001" x="1793875" y="2774950"/>
          <p14:tracePt t="53005" x="1801813" y="2774950"/>
          <p14:tracePt t="53007" x="1809750" y="2774950"/>
          <p14:tracePt t="53009" x="1817688" y="2774950"/>
          <p14:tracePt t="53011" x="1825625" y="2774950"/>
          <p14:tracePt t="53016" x="1833563" y="2782888"/>
          <p14:tracePt t="53018" x="1841500" y="2782888"/>
          <p14:tracePt t="53020" x="1849438" y="2782888"/>
          <p14:tracePt t="53021" x="1857375" y="2782888"/>
          <p14:tracePt t="53023" x="1865313" y="2782888"/>
          <p14:tracePt t="53025" x="1873250" y="2782888"/>
          <p14:tracePt t="53027" x="1881188" y="2782888"/>
          <p14:tracePt t="53029" x="1889125" y="2782888"/>
          <p14:tracePt t="53031" x="1897063" y="2782888"/>
          <p14:tracePt t="53037" x="1912938" y="2782888"/>
          <p14:tracePt t="53038" x="1922463" y="2782888"/>
          <p14:tracePt t="53039" x="1930400" y="2782888"/>
          <p14:tracePt t="53041" x="1938338" y="2782888"/>
          <p14:tracePt t="53043" x="1946275" y="2782888"/>
          <p14:tracePt t="53045" x="1954213" y="2782888"/>
          <p14:tracePt t="53047" x="1962150" y="2782888"/>
          <p14:tracePt t="53052" x="1985963" y="2774950"/>
          <p14:tracePt t="53055" x="2001838" y="2774950"/>
          <p14:tracePt t="53057" x="2017713" y="2774950"/>
          <p14:tracePt t="53059" x="2025650" y="2774950"/>
          <p14:tracePt t="53061" x="2033588" y="2774950"/>
          <p14:tracePt t="53063" x="2041525" y="2774950"/>
          <p14:tracePt t="53066" x="2049463" y="2774950"/>
          <p14:tracePt t="53070" x="2073275" y="2774950"/>
          <p14:tracePt t="53071" x="2081213" y="2774950"/>
          <p14:tracePt t="53073" x="2097088" y="2774950"/>
          <p14:tracePt t="53075" x="2105025" y="2774950"/>
          <p14:tracePt t="53077" x="2112963" y="2767013"/>
          <p14:tracePt t="53079" x="2128838" y="2767013"/>
          <p14:tracePt t="53081" x="2136775" y="2767013"/>
          <p14:tracePt t="53086" x="2160588" y="2759075"/>
          <p14:tracePt t="53088" x="2168525" y="2759075"/>
          <p14:tracePt t="53089" x="2176463" y="2759075"/>
          <p14:tracePt t="53091" x="2192338" y="2759075"/>
          <p14:tracePt t="53093" x="2200275" y="2751138"/>
          <p14:tracePt t="53095" x="2216150" y="2751138"/>
          <p14:tracePt t="53097" x="2224088" y="2751138"/>
          <p14:tracePt t="53102" x="2232025" y="2751138"/>
          <p14:tracePt t="53104" x="2255838" y="2751138"/>
          <p14:tracePt t="53105" x="2273300" y="2751138"/>
          <p14:tracePt t="53107" x="2281238" y="2751138"/>
          <p14:tracePt t="53109" x="2289175" y="2751138"/>
          <p14:tracePt t="53111" x="2305050" y="2751138"/>
          <p14:tracePt t="53113" x="2312988" y="2751138"/>
          <p14:tracePt t="53116" x="2328863" y="2743200"/>
          <p14:tracePt t="53120" x="2352675" y="2743200"/>
          <p14:tracePt t="53121" x="2368550" y="2743200"/>
          <p14:tracePt t="53123" x="2376488" y="2743200"/>
          <p14:tracePt t="53125" x="2392363" y="2743200"/>
          <p14:tracePt t="53127" x="2408238" y="2743200"/>
          <p14:tracePt t="53129" x="2416175" y="2743200"/>
          <p14:tracePt t="53131" x="2432050" y="2743200"/>
          <p14:tracePt t="53135" x="2463800" y="2743200"/>
          <p14:tracePt t="53137" x="2479675" y="2743200"/>
          <p14:tracePt t="53139" x="2487613" y="2743200"/>
          <p14:tracePt t="53141" x="2503488" y="2743200"/>
          <p14:tracePt t="53143" x="2519363" y="2743200"/>
          <p14:tracePt t="53145" x="2535238" y="2743200"/>
          <p14:tracePt t="53147" x="2551113" y="2743200"/>
          <p14:tracePt t="53150" x="2566988" y="2743200"/>
          <p14:tracePt t="53152" x="2582863" y="2743200"/>
          <p14:tracePt t="53154" x="2598738" y="2751138"/>
          <p14:tracePt t="53155" x="2606675" y="2751138"/>
          <p14:tracePt t="53157" x="2624138" y="2751138"/>
          <p14:tracePt t="53159" x="2640013" y="2751138"/>
          <p14:tracePt t="53161" x="2655888" y="2751138"/>
          <p14:tracePt t="53163" x="2671763" y="2751138"/>
          <p14:tracePt t="53166" x="2687638" y="2751138"/>
          <p14:tracePt t="53168" x="2703513" y="2751138"/>
          <p14:tracePt t="53170" x="2719388" y="2751138"/>
          <p14:tracePt t="53171" x="2735263" y="2751138"/>
          <p14:tracePt t="53173" x="2751138" y="2751138"/>
          <p14:tracePt t="53175" x="2767013" y="2759075"/>
          <p14:tracePt t="53177" x="2782888" y="2759075"/>
          <p14:tracePt t="53179" x="2798763" y="2759075"/>
          <p14:tracePt t="53181" x="2814638" y="2759075"/>
          <p14:tracePt t="53185" x="2830513" y="2759075"/>
          <p14:tracePt t="53186" x="2846388" y="2759075"/>
          <p14:tracePt t="53188" x="2862263" y="2759075"/>
          <p14:tracePt t="53189" x="2878138" y="2759075"/>
          <p14:tracePt t="53191" x="2894013" y="2759075"/>
          <p14:tracePt t="53193" x="2909888" y="2759075"/>
          <p14:tracePt t="53195" x="2925763" y="2759075"/>
          <p14:tracePt t="53197" x="2949575" y="2759075"/>
          <p14:tracePt t="53202" x="2982913" y="2767013"/>
          <p14:tracePt t="53203" x="2998788" y="2767013"/>
          <p14:tracePt t="53205" x="3022600" y="2767013"/>
          <p14:tracePt t="53207" x="3046413" y="2767013"/>
          <p14:tracePt t="53209" x="3062288" y="2767013"/>
          <p14:tracePt t="53211" x="3078163" y="2767013"/>
          <p14:tracePt t="53213" x="3094038" y="2767013"/>
          <p14:tracePt t="53218" x="3133725" y="2767013"/>
          <p14:tracePt t="53220" x="3157538" y="2774950"/>
          <p14:tracePt t="53221" x="3181350" y="2774950"/>
          <p14:tracePt t="53224" x="3197225" y="2774950"/>
          <p14:tracePt t="53226" x="3221038" y="2767013"/>
          <p14:tracePt t="53227" x="3244850" y="2767013"/>
          <p14:tracePt t="53229" x="3268663" y="2767013"/>
          <p14:tracePt t="53231" x="3292475" y="2767013"/>
          <p14:tracePt t="53236" x="3341688" y="2774950"/>
          <p14:tracePt t="53237" x="3365500" y="2774950"/>
          <p14:tracePt t="53239" x="3389313" y="2774950"/>
          <p14:tracePt t="53241" x="3413125" y="2767013"/>
          <p14:tracePt t="53243" x="3436938" y="2767013"/>
          <p14:tracePt t="53245" x="3468688" y="2767013"/>
          <p14:tracePt t="53247" x="3492500" y="2767013"/>
          <p14:tracePt t="53252" x="3548063" y="2767013"/>
          <p14:tracePt t="53254" x="3571875" y="2767013"/>
          <p14:tracePt t="53255" x="3595688" y="2767013"/>
          <p14:tracePt t="53257" x="3627438" y="2767013"/>
          <p14:tracePt t="53259" x="3651250" y="2767013"/>
          <p14:tracePt t="53261" x="3684588" y="2759075"/>
          <p14:tracePt t="53263" x="3716338" y="2759075"/>
          <p14:tracePt t="53269" x="3795713" y="2759075"/>
          <p14:tracePt t="53271" x="3827463" y="2759075"/>
          <p14:tracePt t="53273" x="3859213" y="2759075"/>
          <p14:tracePt t="53275" x="3890963" y="2759075"/>
          <p14:tracePt t="53277" x="3922713" y="2759075"/>
          <p14:tracePt t="53279" x="3946525" y="2759075"/>
          <p14:tracePt t="53281" x="3978275" y="2759075"/>
          <p14:tracePt t="53284" x="4011613" y="2759075"/>
          <p14:tracePt t="53287" x="4075113" y="2759075"/>
          <p14:tracePt t="53289" x="4106863" y="2759075"/>
          <p14:tracePt t="53291" x="4138613" y="2759075"/>
          <p14:tracePt t="53293" x="4170363" y="2759075"/>
          <p14:tracePt t="53295" x="4202113" y="2759075"/>
          <p14:tracePt t="53297" x="4249738" y="2759075"/>
          <p14:tracePt t="53300" x="4273550" y="2759075"/>
          <p14:tracePt t="53303" x="4337050" y="2759075"/>
          <p14:tracePt t="53305" x="4370388" y="2759075"/>
          <p14:tracePt t="53307" x="4402138" y="2767013"/>
          <p14:tracePt t="53309" x="4441825" y="2767013"/>
          <p14:tracePt t="53311" x="4473575" y="2767013"/>
          <p14:tracePt t="53313" x="4505325" y="2767013"/>
          <p14:tracePt t="53316" x="4537075" y="2767013"/>
          <p14:tracePt t="53320" x="4608513" y="2774950"/>
          <p14:tracePt t="53322" x="4640263" y="2774950"/>
          <p14:tracePt t="53323" x="4672013" y="2774950"/>
          <p14:tracePt t="53325" x="4713288" y="2774950"/>
          <p14:tracePt t="53327" x="4745038" y="2774950"/>
          <p14:tracePt t="53329" x="4776788" y="2774950"/>
          <p14:tracePt t="53331" x="4808538" y="2774950"/>
          <p14:tracePt t="53336" x="4879975" y="2774950"/>
          <p14:tracePt t="53337" x="4911725" y="2774950"/>
          <p14:tracePt t="53339" x="4943475" y="2774950"/>
          <p14:tracePt t="53341" x="4975225" y="2782888"/>
          <p14:tracePt t="53343" x="5006975" y="2782888"/>
          <p14:tracePt t="53345" x="5038725" y="2782888"/>
          <p14:tracePt t="53347" x="5072063" y="2782888"/>
          <p14:tracePt t="53350" x="5103813" y="2782888"/>
          <p14:tracePt t="53353" x="5159375" y="2782888"/>
          <p14:tracePt t="53355" x="5191125" y="2790825"/>
          <p14:tracePt t="53357" x="5238750" y="2790825"/>
          <p14:tracePt t="53359" x="5254625" y="2790825"/>
          <p14:tracePt t="53361" x="5286375" y="2790825"/>
          <p14:tracePt t="53363" x="5318125" y="2790825"/>
          <p14:tracePt t="53366" x="5349875" y="2790825"/>
          <p14:tracePt t="53370" x="5414963" y="2790825"/>
          <p14:tracePt t="53371" x="5438775" y="2790825"/>
          <p14:tracePt t="53373" x="5470525" y="2790825"/>
          <p14:tracePt t="53375" x="5502275" y="2790825"/>
          <p14:tracePt t="53377" x="5526088" y="2790825"/>
          <p14:tracePt t="53379" x="5557838" y="2790825"/>
          <p14:tracePt t="53381" x="5581650" y="2790825"/>
          <p14:tracePt t="53386" x="5637213" y="2790825"/>
          <p14:tracePt t="53387" x="5661025" y="2782888"/>
          <p14:tracePt t="53389" x="5692775" y="2782888"/>
          <p14:tracePt t="53391" x="5716588" y="2782888"/>
          <p14:tracePt t="53393" x="5740400" y="2782888"/>
          <p14:tracePt t="53395" x="5765800" y="2782888"/>
          <p14:tracePt t="53397" x="5789613" y="2782888"/>
          <p14:tracePt t="53402" x="5837238" y="2782888"/>
          <p14:tracePt t="53403" x="5853113" y="2782888"/>
          <p14:tracePt t="53405" x="5876925" y="2774950"/>
          <p14:tracePt t="53407" x="5900738" y="2774950"/>
          <p14:tracePt t="53409" x="5916613" y="2774950"/>
          <p14:tracePt t="53411" x="5940425" y="2774950"/>
          <p14:tracePt t="53413" x="5956300" y="2774950"/>
          <p14:tracePt t="53418" x="5995988" y="2774950"/>
          <p14:tracePt t="53420" x="6011863" y="2774950"/>
          <p14:tracePt t="53421" x="6027738" y="2774950"/>
          <p14:tracePt t="53423" x="6043613" y="2774950"/>
          <p14:tracePt t="53425" x="6067425" y="2774950"/>
          <p14:tracePt t="53427" x="6083300" y="2774950"/>
          <p14:tracePt t="53429" x="6091238" y="2774950"/>
          <p14:tracePt t="53431" x="6108700" y="2774950"/>
          <p14:tracePt t="53436" x="6140450" y="2774950"/>
          <p14:tracePt t="53438" x="6156325" y="2774950"/>
          <p14:tracePt t="53439" x="6164263" y="2767013"/>
          <p14:tracePt t="53441" x="6180138" y="2767013"/>
          <p14:tracePt t="53443" x="6188075" y="2767013"/>
          <p14:tracePt t="53445" x="6203950" y="2767013"/>
          <p14:tracePt t="53447" x="6219825" y="2767013"/>
          <p14:tracePt t="53451" x="6227763" y="2767013"/>
          <p14:tracePt t="53452" x="6235700" y="2767013"/>
          <p14:tracePt t="53454" x="6243638" y="2767013"/>
          <p14:tracePt t="53455" x="6251575" y="2767013"/>
          <p14:tracePt t="53457" x="6259513" y="2767013"/>
          <p14:tracePt t="53460" x="6267450" y="2767013"/>
          <p14:tracePt t="53461" x="6275388" y="2767013"/>
          <p14:tracePt t="53463" x="6283325" y="2767013"/>
          <p14:tracePt t="53468" x="6299200" y="2767013"/>
          <p14:tracePt t="53471" x="6307138" y="2767013"/>
          <p14:tracePt t="53475" x="6315075" y="2767013"/>
          <p14:tracePt t="53479" x="6323013" y="2767013"/>
          <p14:tracePt t="53485" x="6330950" y="2767013"/>
          <p14:tracePt t="53663" x="6330950" y="2759075"/>
          <p14:tracePt t="53719" x="6330950" y="2767013"/>
          <p14:tracePt t="53739" x="6323013" y="2767013"/>
          <p14:tracePt t="53742" x="6323013" y="2774950"/>
          <p14:tracePt t="53747" x="6315075" y="2774950"/>
          <p14:tracePt t="53752" x="6315075" y="2782888"/>
          <p14:tracePt t="53753" x="6307138" y="2782888"/>
          <p14:tracePt t="53759" x="6299200" y="2790825"/>
          <p14:tracePt t="53763" x="6291263" y="2790825"/>
          <p14:tracePt t="53770" x="6275388" y="2798763"/>
          <p14:tracePt t="53772" x="6275388" y="2806700"/>
          <p14:tracePt t="53773" x="6267450" y="2806700"/>
          <p14:tracePt t="53777" x="6259513" y="2806700"/>
          <p14:tracePt t="53779" x="6251575" y="2814638"/>
          <p14:tracePt t="53786" x="6235700" y="2822575"/>
          <p14:tracePt t="53788" x="6227763" y="2822575"/>
          <p14:tracePt t="53789" x="6219825" y="2822575"/>
          <p14:tracePt t="53791" x="6211888" y="2830513"/>
          <p14:tracePt t="53793" x="6203950" y="2830513"/>
          <p14:tracePt t="53795" x="6196013" y="2830513"/>
          <p14:tracePt t="53798" x="6188075" y="2830513"/>
          <p14:tracePt t="53801" x="6180138" y="2830513"/>
          <p14:tracePt t="53806" x="6156325" y="2838450"/>
          <p14:tracePt t="53807" x="6148388" y="2838450"/>
          <p14:tracePt t="53809" x="6140450" y="2838450"/>
          <p14:tracePt t="53811" x="6132513" y="2846388"/>
          <p14:tracePt t="53813" x="6124575" y="2846388"/>
          <p14:tracePt t="53821" x="6083300" y="2846388"/>
          <p14:tracePt t="53823" x="6075363" y="2854325"/>
          <p14:tracePt t="53825" x="6067425" y="2854325"/>
          <p14:tracePt t="53827" x="6059488" y="2854325"/>
          <p14:tracePt t="53829" x="6051550" y="2854325"/>
          <p14:tracePt t="53834" x="6035675" y="2854325"/>
          <p14:tracePt t="53837" x="6011863" y="2854325"/>
          <p14:tracePt t="53839" x="6003925" y="2854325"/>
          <p14:tracePt t="53841" x="5995988" y="2854325"/>
          <p14:tracePt t="53843" x="5988050" y="2854325"/>
          <p14:tracePt t="53845" x="5980113" y="2854325"/>
          <p14:tracePt t="53847" x="5972175" y="2862263"/>
          <p14:tracePt t="53850" x="5964238" y="2862263"/>
          <p14:tracePt t="53854" x="5940425" y="2862263"/>
          <p14:tracePt t="53857" x="5924550" y="2862263"/>
          <p14:tracePt t="53859" x="5916613" y="2854325"/>
          <p14:tracePt t="53861" x="5908675" y="2854325"/>
          <p14:tracePt t="53863" x="5900738" y="2854325"/>
          <p14:tracePt t="53868" x="5884863" y="2854325"/>
          <p14:tracePt t="53871" x="5876925" y="2854325"/>
          <p14:tracePt t="53873" x="5868988" y="2854325"/>
          <p14:tracePt t="53875" x="5861050" y="2854325"/>
          <p14:tracePt t="53877" x="5853113" y="2854325"/>
          <p14:tracePt t="53879" x="5845175" y="2854325"/>
          <p14:tracePt t="53881" x="5837238" y="2854325"/>
          <p14:tracePt t="53886" x="5813425" y="2846388"/>
          <p14:tracePt t="53887" x="5805488" y="2846388"/>
          <p14:tracePt t="53889" x="5797550" y="2846388"/>
          <p14:tracePt t="53891" x="5789613" y="2846388"/>
          <p14:tracePt t="53893" x="5781675" y="2838450"/>
          <p14:tracePt t="53895" x="5773738" y="2838450"/>
          <p14:tracePt t="53897" x="5765800" y="2838450"/>
          <p14:tracePt t="53902" x="5740400" y="2830513"/>
          <p14:tracePt t="53904" x="5732463" y="2830513"/>
          <p14:tracePt t="53905" x="5716588" y="2830513"/>
          <p14:tracePt t="53907" x="5708650" y="2830513"/>
          <p14:tracePt t="53909" x="5700713" y="2830513"/>
          <p14:tracePt t="53911" x="5684838" y="2830513"/>
          <p14:tracePt t="53913" x="5676900" y="2822575"/>
          <p14:tracePt t="53916" x="5668963" y="2822575"/>
          <p14:tracePt t="53920" x="5645150" y="2822575"/>
          <p14:tracePt t="53922" x="5629275" y="2822575"/>
          <p14:tracePt t="53923" x="5621338" y="2822575"/>
          <p14:tracePt t="53925" x="5613400" y="2822575"/>
          <p14:tracePt t="53928" x="5597525" y="2822575"/>
          <p14:tracePt t="53929" x="5589588" y="2814638"/>
          <p14:tracePt t="53936" x="5565775" y="2814638"/>
          <p14:tracePt t="53938" x="5549900" y="2814638"/>
          <p14:tracePt t="53939" x="5541963" y="2814638"/>
          <p14:tracePt t="53941" x="5534025" y="2814638"/>
          <p14:tracePt t="53943" x="5526088" y="2814638"/>
          <p14:tracePt t="53945" x="5518150" y="2822575"/>
          <p14:tracePt t="53947" x="5502275" y="2822575"/>
          <p14:tracePt t="53952" x="5486400" y="2822575"/>
          <p14:tracePt t="53953" x="5478463" y="2822575"/>
          <p14:tracePt t="53955" x="5470525" y="2822575"/>
          <p14:tracePt t="53970" x="5422900" y="2822575"/>
          <p14:tracePt t="53971" x="5422900" y="2830513"/>
          <p14:tracePt t="53973" x="5414963" y="2830513"/>
          <p14:tracePt t="53975" x="5407025" y="2830513"/>
          <p14:tracePt t="53979" x="5397500" y="2830513"/>
          <p14:tracePt t="53983" x="5397500" y="2838450"/>
          <p14:tracePt t="53985" x="5389563" y="2838450"/>
          <p14:tracePt t="53990" x="5381625" y="2838450"/>
          <p14:tracePt t="53993" x="5381625" y="2846388"/>
          <p14:tracePt t="53997" x="5373688" y="2846388"/>
          <p14:tracePt t="54047" x="5381625" y="2846388"/>
          <p14:tracePt t="54089" x="5381625" y="2838450"/>
          <p14:tracePt t="54095" x="5381625" y="2830513"/>
          <p14:tracePt t="54100" x="5381625" y="2822575"/>
          <p14:tracePt t="54105" x="5381625" y="2814638"/>
          <p14:tracePt t="54109" x="5373688" y="2814638"/>
          <p14:tracePt t="54447" x="5381625" y="2814638"/>
          <p14:tracePt t="54550" x="5373688" y="2814638"/>
          <p14:tracePt t="54595" x="5373688" y="2822575"/>
          <p14:tracePt t="54599" x="5365750" y="2822575"/>
          <p14:tracePt t="54609" x="5357813" y="2830513"/>
          <p14:tracePt t="54621" x="5349875" y="2830513"/>
          <p14:tracePt t="54625" x="5349875" y="2838450"/>
          <p14:tracePt t="54636" x="5341938" y="2838450"/>
          <p14:tracePt t="54641" x="5341938" y="2846388"/>
          <p14:tracePt t="54647" x="5334000" y="2846388"/>
          <p14:tracePt t="54655" x="5334000" y="2854325"/>
          <p14:tracePt t="54659" x="5326063" y="2854325"/>
          <p14:tracePt t="54667" x="5326063" y="2862263"/>
          <p14:tracePt t="54670" x="5318125" y="2862263"/>
          <p14:tracePt t="54673" x="5318125" y="2870200"/>
          <p14:tracePt t="54679" x="5310188" y="2870200"/>
          <p14:tracePt t="54682" x="5310188" y="2878138"/>
          <p14:tracePt t="54686" x="5310188" y="2886075"/>
          <p14:tracePt t="54688" x="5302250" y="2886075"/>
          <p14:tracePt t="54691" x="5302250" y="2894013"/>
          <p14:tracePt t="54693" x="5294313" y="2894013"/>
          <p14:tracePt t="54695" x="5294313" y="2901950"/>
          <p14:tracePt t="54700" x="5286375" y="2909888"/>
          <p14:tracePt t="54703" x="5278438" y="2919413"/>
          <p14:tracePt t="54705" x="5270500" y="2919413"/>
          <p14:tracePt t="54707" x="5270500" y="2927350"/>
          <p14:tracePt t="54709" x="5262563" y="2927350"/>
          <p14:tracePt t="54711" x="5262563" y="2935288"/>
          <p14:tracePt t="54713" x="5254625" y="2935288"/>
          <p14:tracePt t="54716" x="5254625" y="2943225"/>
          <p14:tracePt t="54721" x="5238750" y="2951163"/>
          <p14:tracePt t="54723" x="5230813" y="2959100"/>
          <p14:tracePt t="54725" x="5222875" y="2959100"/>
          <p14:tracePt t="54727" x="5222875" y="2967038"/>
          <p14:tracePt t="54729" x="5214938" y="2974975"/>
          <p14:tracePt t="54731" x="5207000" y="2974975"/>
          <p14:tracePt t="54736" x="5199063" y="2982913"/>
          <p14:tracePt t="54738" x="5191125" y="2990850"/>
          <p14:tracePt t="54741" x="5183188" y="2998788"/>
          <p14:tracePt t="54743" x="5175250" y="2998788"/>
          <p14:tracePt t="54745" x="5175250" y="3006725"/>
          <p14:tracePt t="54747" x="5167313" y="3014663"/>
          <p14:tracePt t="54752" x="5159375" y="3022600"/>
          <p14:tracePt t="54755" x="5151438" y="3030538"/>
          <p14:tracePt t="54757" x="5143500" y="3030538"/>
          <p14:tracePt t="54761" x="5135563" y="3038475"/>
          <p14:tracePt t="54767" x="5127625" y="3046413"/>
          <p14:tracePt t="54771" x="5119688" y="3054350"/>
          <p14:tracePt t="54775" x="5111750" y="3062288"/>
          <p14:tracePt t="54779" x="5103813" y="3062288"/>
          <p14:tracePt t="54781" x="5103813" y="3070225"/>
          <p14:tracePt t="54786" x="5095875" y="3070225"/>
          <p14:tracePt t="54789" x="5095875" y="3078163"/>
          <p14:tracePt t="54793" x="5087938" y="3086100"/>
          <p14:tracePt t="54804" x="5080000" y="3094038"/>
          <p14:tracePt t="55047" x="5087938" y="3086100"/>
          <p14:tracePt t="55057" x="5087938" y="3078163"/>
          <p14:tracePt t="55061" x="5095875" y="3078163"/>
          <p14:tracePt t="55069" x="5095875" y="3070225"/>
          <p14:tracePt t="55079" x="5103813" y="3062288"/>
          <p14:tracePt t="55099" x="5103813" y="3054350"/>
          <p14:tracePt t="55107" x="5111750" y="3054350"/>
          <p14:tracePt t="55118" x="5111750" y="3046413"/>
          <p14:tracePt t="57221" x="5111750" y="3038475"/>
          <p14:tracePt t="57231" x="5111750" y="3030538"/>
          <p14:tracePt t="57289" x="5111750" y="3022600"/>
          <p14:tracePt t="57303" x="5111750" y="3014663"/>
          <p14:tracePt t="57309" x="5119688" y="3014663"/>
          <p14:tracePt t="57316" x="5119688" y="3006725"/>
          <p14:tracePt t="57329" x="5119688" y="2998788"/>
          <p14:tracePt t="57341" x="5119688" y="2990850"/>
          <p14:tracePt t="57343" x="5127625" y="2990850"/>
          <p14:tracePt t="57355" x="5127625" y="2982913"/>
          <p14:tracePt t="57369" x="5127625" y="2974975"/>
          <p14:tracePt t="57389" x="5135563" y="2974975"/>
          <p14:tracePt t="57391" x="5135563" y="2967038"/>
          <p14:tracePt t="57409" x="5135563" y="2959100"/>
          <p14:tracePt t="57419" x="5135563" y="2951163"/>
          <p14:tracePt t="57433" x="5135563" y="2943225"/>
          <p14:tracePt t="57655" x="5135563" y="2951163"/>
          <p14:tracePt t="57661" x="5135563" y="2959100"/>
          <p14:tracePt t="57666" x="5135563" y="2967038"/>
          <p14:tracePt t="57670" x="5135563" y="2974975"/>
          <p14:tracePt t="57673" x="5127625" y="2982913"/>
          <p14:tracePt t="57677" x="5127625" y="2990850"/>
          <p14:tracePt t="57681" x="5127625" y="2998788"/>
          <p14:tracePt t="57686" x="5127625" y="3006725"/>
          <p14:tracePt t="57687" x="5119688" y="3014663"/>
          <p14:tracePt t="57690" x="5119688" y="3022600"/>
          <p14:tracePt t="57694" x="5119688" y="3030538"/>
          <p14:tracePt t="57695" x="5111750" y="3038475"/>
          <p14:tracePt t="57698" x="5111750" y="3046413"/>
          <p14:tracePt t="57704" x="5103813" y="3062288"/>
          <p14:tracePt t="57705" x="5103813" y="3070225"/>
          <p14:tracePt t="57707" x="5103813" y="3078163"/>
          <p14:tracePt t="57709" x="5095875" y="3086100"/>
          <p14:tracePt t="57711" x="5095875" y="3094038"/>
          <p14:tracePt t="57713" x="5095875" y="3101975"/>
          <p14:tracePt t="57720" x="5080000" y="3125788"/>
          <p14:tracePt t="57722" x="5080000" y="3133725"/>
          <p14:tracePt t="57723" x="5072063" y="3141663"/>
          <p14:tracePt t="57725" x="5072063" y="3149600"/>
          <p14:tracePt t="57727" x="5064125" y="3157538"/>
          <p14:tracePt t="57729" x="5064125" y="3165475"/>
          <p14:tracePt t="57731" x="5056188" y="3181350"/>
          <p14:tracePt t="57738" x="5038725" y="3205163"/>
          <p14:tracePt t="57740" x="5038725" y="3213100"/>
          <p14:tracePt t="57741" x="5030788" y="3228975"/>
          <p14:tracePt t="57743" x="5022850" y="3236913"/>
          <p14:tracePt t="57745" x="5014913" y="3244850"/>
          <p14:tracePt t="57747" x="5014913" y="3262313"/>
          <p14:tracePt t="57751" x="4999038" y="3286125"/>
          <p14:tracePt t="57755" x="4983163" y="3309938"/>
          <p14:tracePt t="57757" x="4975225" y="3317875"/>
          <p14:tracePt t="57759" x="4967288" y="3333750"/>
          <p14:tracePt t="57761" x="4959350" y="3341688"/>
          <p14:tracePt t="57763" x="4951413" y="3357563"/>
          <p14:tracePt t="57768" x="4935538" y="3381375"/>
          <p14:tracePt t="57774" x="4911725" y="3413125"/>
          <p14:tracePt t="57775" x="4903788" y="3421063"/>
          <p14:tracePt t="57777" x="4895850" y="3436938"/>
          <p14:tracePt t="57779" x="4879975" y="3444875"/>
          <p14:tracePt t="57781" x="4872038" y="3460750"/>
          <p14:tracePt t="57783" x="4864100" y="3468688"/>
          <p14:tracePt t="57785" x="4848225" y="3484563"/>
          <p14:tracePt t="57787" x="4840288" y="3492500"/>
          <p14:tracePt t="57789" x="4824413" y="3508375"/>
          <p14:tracePt t="57791" x="4816475" y="3516313"/>
          <p14:tracePt t="57793" x="4800600" y="3532188"/>
          <p14:tracePt t="57795" x="4792663" y="3540125"/>
          <p14:tracePt t="57797" x="4776788" y="3548063"/>
          <p14:tracePt t="57799" x="4768850" y="3563938"/>
          <p14:tracePt t="57801" x="4752975" y="3571875"/>
          <p14:tracePt t="57803" x="4737100" y="3579813"/>
          <p14:tracePt t="57805" x="4729163" y="3595688"/>
          <p14:tracePt t="57807" x="4713288" y="3605213"/>
          <p14:tracePt t="57809" x="4705350" y="3613150"/>
          <p14:tracePt t="57811" x="4687888" y="3629025"/>
          <p14:tracePt t="57813" x="4672013" y="3636963"/>
          <p14:tracePt t="57815" x="4664075" y="3644900"/>
          <p14:tracePt t="57817" x="4656138" y="3652838"/>
          <p14:tracePt t="57820" x="4640263" y="3660775"/>
          <p14:tracePt t="57821" x="4632325" y="3668713"/>
          <p14:tracePt t="57823" x="4624388" y="3676650"/>
          <p14:tracePt t="57825" x="4616450" y="3684588"/>
          <p14:tracePt t="57827" x="4608513" y="3692525"/>
          <p14:tracePt t="57829" x="4592638" y="3700463"/>
          <p14:tracePt t="57831" x="4584700" y="3700463"/>
          <p14:tracePt t="57833" x="4576763" y="3708400"/>
          <p14:tracePt t="57836" x="4568825" y="3716338"/>
          <p14:tracePt t="57837" x="4560888" y="3716338"/>
          <p14:tracePt t="57839" x="4545013" y="3724275"/>
          <p14:tracePt t="57841" x="4537075" y="3724275"/>
          <p14:tracePt t="57843" x="4529138" y="3732213"/>
          <p14:tracePt t="57845" x="4521200" y="3732213"/>
          <p14:tracePt t="57847" x="4513263" y="3740150"/>
          <p14:tracePt t="57849" x="4497388" y="3740150"/>
          <p14:tracePt t="57851" x="4489450" y="3748088"/>
          <p14:tracePt t="57853" x="4481513" y="3748088"/>
          <p14:tracePt t="57855" x="4473575" y="3756025"/>
          <p14:tracePt t="57857" x="4465638" y="3756025"/>
          <p14:tracePt t="57859" x="4457700" y="3756025"/>
          <p14:tracePt t="57861" x="4449763" y="3763963"/>
          <p14:tracePt t="57863" x="4441825" y="3763963"/>
          <p14:tracePt t="57865" x="4433888" y="3771900"/>
          <p14:tracePt t="57868" x="4425950" y="3771900"/>
          <p14:tracePt t="57869" x="4418013" y="3771900"/>
          <p14:tracePt t="57871" x="4410075" y="3771900"/>
          <p14:tracePt t="57873" x="4402138" y="3779838"/>
          <p14:tracePt t="57875" x="4394200" y="3779838"/>
          <p14:tracePt t="57877" x="4386263" y="3779838"/>
          <p14:tracePt t="57879" x="4378325" y="3779838"/>
          <p14:tracePt t="57881" x="4378325" y="3787775"/>
          <p14:tracePt t="57883" x="4370388" y="3787775"/>
          <p14:tracePt t="57885" x="4362450" y="3787775"/>
          <p14:tracePt t="57887" x="4352925" y="3787775"/>
          <p14:tracePt t="57889" x="4344988" y="3795713"/>
          <p14:tracePt t="57893" x="4337050" y="3795713"/>
          <p14:tracePt t="57895" x="4329113" y="3795713"/>
          <p14:tracePt t="57900" x="4321175" y="3795713"/>
          <p14:tracePt t="57903" x="4313238" y="3795713"/>
          <p14:tracePt t="57907" x="4305300" y="3795713"/>
          <p14:tracePt t="57909" x="4305300" y="3803650"/>
          <p14:tracePt t="57911" x="4297363" y="3803650"/>
          <p14:tracePt t="57915" x="4289425" y="3803650"/>
          <p14:tracePt t="57921" x="4281488" y="3803650"/>
          <p14:tracePt t="57927" x="4273550" y="3803650"/>
          <p14:tracePt t="57933" x="4265613" y="3803650"/>
          <p14:tracePt t="57939" x="4257675" y="3803650"/>
          <p14:tracePt t="57941" x="4249738" y="3803650"/>
          <p14:tracePt t="57943" x="4241800" y="3803650"/>
          <p14:tracePt t="57945" x="4241800" y="3795713"/>
          <p14:tracePt t="57947" x="4233863" y="3795713"/>
          <p14:tracePt t="57949" x="4225925" y="3795713"/>
          <p14:tracePt t="57951" x="4217988" y="3795713"/>
          <p14:tracePt t="57953" x="4210050" y="3795713"/>
          <p14:tracePt t="57967" x="4170363" y="3787775"/>
          <p14:tracePt t="57971" x="4162425" y="3787775"/>
          <p14:tracePt t="57973" x="4154488" y="3787775"/>
          <p14:tracePt t="57975" x="4146550" y="3787775"/>
          <p14:tracePt t="57977" x="4138613" y="3787775"/>
          <p14:tracePt t="57981" x="4130675" y="3787775"/>
          <p14:tracePt t="57984" x="4122738" y="3787775"/>
          <p14:tracePt t="57985" x="4114800" y="3787775"/>
          <p14:tracePt t="57987" x="4106863" y="3787775"/>
          <p14:tracePt t="57989" x="4098925" y="3787775"/>
          <p14:tracePt t="57991" x="4090988" y="3787775"/>
          <p14:tracePt t="57993" x="4083050" y="3787775"/>
          <p14:tracePt t="57997" x="4075113" y="3787775"/>
          <p14:tracePt t="57999" x="4067175" y="3787775"/>
          <p14:tracePt t="58001" x="4051300" y="3787775"/>
          <p14:tracePt t="58003" x="4043363" y="3787775"/>
          <p14:tracePt t="58005" x="4035425" y="3787775"/>
          <p14:tracePt t="58007" x="4027488" y="3795713"/>
          <p14:tracePt t="58009" x="4019550" y="3795713"/>
          <p14:tracePt t="58011" x="4011613" y="3795713"/>
          <p14:tracePt t="58013" x="4002088" y="3795713"/>
          <p14:tracePt t="58015" x="3994150" y="3795713"/>
          <p14:tracePt t="58017" x="3978275" y="3795713"/>
          <p14:tracePt t="58019" x="3970338" y="3795713"/>
          <p14:tracePt t="58021" x="3962400" y="3803650"/>
          <p14:tracePt t="58023" x="3954463" y="3803650"/>
          <p14:tracePt t="58025" x="3946525" y="3803650"/>
          <p14:tracePt t="58027" x="3938588" y="3803650"/>
          <p14:tracePt t="58029" x="3930650" y="3803650"/>
          <p14:tracePt t="58031" x="3922713" y="3803650"/>
          <p14:tracePt t="58034" x="3914775" y="3803650"/>
          <p14:tracePt t="58035" x="3906838" y="3803650"/>
          <p14:tracePt t="58037" x="3898900" y="3803650"/>
          <p14:tracePt t="58039" x="3890963" y="3803650"/>
          <p14:tracePt t="58041" x="3883025" y="3803650"/>
          <p14:tracePt t="58043" x="3883025" y="3811588"/>
          <p14:tracePt t="58045" x="3875088" y="3811588"/>
          <p14:tracePt t="58047" x="3867150" y="3811588"/>
          <p14:tracePt t="58050" x="3859213" y="3811588"/>
          <p14:tracePt t="58053" x="3851275" y="3811588"/>
          <p14:tracePt t="58055" x="3843338" y="3811588"/>
          <p14:tracePt t="58059" x="3835400" y="3811588"/>
          <p14:tracePt t="58061" x="3827463" y="3811588"/>
          <p14:tracePt t="58065" x="3819525" y="3819525"/>
          <p14:tracePt t="58067" x="3811588" y="3819525"/>
          <p14:tracePt t="58071" x="3803650" y="3819525"/>
          <p14:tracePt t="58075" x="3795713" y="3819525"/>
          <p14:tracePt t="58079" x="3787775" y="3819525"/>
          <p14:tracePt t="58081" x="3779838" y="3819525"/>
          <p14:tracePt t="58085" x="3771900" y="3819525"/>
          <p14:tracePt t="58089" x="3763963" y="3827463"/>
          <p14:tracePt t="58093" x="3756025" y="3827463"/>
          <p14:tracePt t="58097" x="3748088" y="3827463"/>
          <p14:tracePt t="58101" x="3740150" y="3827463"/>
          <p14:tracePt t="58103" x="3732213" y="3827463"/>
          <p14:tracePt t="58107" x="3724275" y="3827463"/>
          <p14:tracePt t="58109" x="3716338" y="3827463"/>
          <p14:tracePt t="58113" x="3708400" y="3827463"/>
          <p14:tracePt t="58115" x="3700463" y="3827463"/>
          <p14:tracePt t="58117" x="3692525" y="3827463"/>
          <p14:tracePt t="58121" x="3684588" y="3827463"/>
          <p14:tracePt t="58123" x="3676650" y="3827463"/>
          <p14:tracePt t="58125" x="3668713" y="3827463"/>
          <p14:tracePt t="58129" x="3660775" y="3827463"/>
          <p14:tracePt t="58133" x="3651250" y="3827463"/>
          <p14:tracePt t="58135" x="3643313" y="3827463"/>
          <p14:tracePt t="58139" x="3635375" y="3827463"/>
          <p14:tracePt t="58145" x="3627438" y="3827463"/>
          <p14:tracePt t="58149" x="3619500" y="3827463"/>
          <p14:tracePt t="58153" x="3611563" y="3827463"/>
          <p14:tracePt t="58157" x="3603625" y="3827463"/>
          <p14:tracePt t="58159" x="3595688" y="3827463"/>
          <p14:tracePt t="58163" x="3587750" y="3827463"/>
          <p14:tracePt t="58167" x="3579813" y="3827463"/>
          <p14:tracePt t="58169" x="3571875" y="3827463"/>
          <p14:tracePt t="58171" x="3563938" y="3827463"/>
          <p14:tracePt t="58175" x="3556000" y="3827463"/>
          <p14:tracePt t="58177" x="3548063" y="3827463"/>
          <p14:tracePt t="58179" x="3540125" y="3827463"/>
          <p14:tracePt t="58183" x="3532188" y="3827463"/>
          <p14:tracePt t="58185" x="3524250" y="3827463"/>
          <p14:tracePt t="58187" x="3516313" y="3827463"/>
          <p14:tracePt t="58191" x="3508375" y="3827463"/>
          <p14:tracePt t="58193" x="3500438" y="3827463"/>
          <p14:tracePt t="58195" x="3492500" y="3827463"/>
          <p14:tracePt t="58197" x="3484563" y="3827463"/>
          <p14:tracePt t="58201" x="3476625" y="3827463"/>
          <p14:tracePt t="58203" x="3468688" y="3827463"/>
          <p14:tracePt t="58205" x="3460750" y="3827463"/>
          <p14:tracePt t="58207" x="3452813" y="3827463"/>
          <p14:tracePt t="58211" x="3444875" y="3827463"/>
          <p14:tracePt t="58213" x="3436938" y="3827463"/>
          <p14:tracePt t="58217" x="3429000" y="3827463"/>
          <p14:tracePt t="58219" x="3421063" y="3827463"/>
          <p14:tracePt t="58223" x="3413125" y="3827463"/>
          <p14:tracePt t="58225" x="3405188" y="3827463"/>
          <p14:tracePt t="58229" x="3397250" y="3827463"/>
          <p14:tracePt t="58231" x="3389313" y="3827463"/>
          <p14:tracePt t="58235" x="3381375" y="3827463"/>
          <p14:tracePt t="58239" x="3373438" y="3827463"/>
          <p14:tracePt t="58241" x="3365500" y="3827463"/>
          <p14:tracePt t="58243" x="3357563" y="3827463"/>
          <p14:tracePt t="58247" x="3349625" y="3827463"/>
          <p14:tracePt t="58249" x="3341688" y="3827463"/>
          <p14:tracePt t="58253" x="3333750" y="3819525"/>
          <p14:tracePt t="58255" x="3325813" y="3819525"/>
          <p14:tracePt t="58257" x="3317875" y="3819525"/>
          <p14:tracePt t="58261" x="3308350" y="3819525"/>
          <p14:tracePt t="58263" x="3300413" y="3819525"/>
          <p14:tracePt t="58265" x="3292475" y="3819525"/>
          <p14:tracePt t="58269" x="3284538" y="3819525"/>
          <p14:tracePt t="58271" x="3276600" y="3819525"/>
          <p14:tracePt t="58273" x="3268663" y="3819525"/>
          <p14:tracePt t="58275" x="3260725" y="3819525"/>
          <p14:tracePt t="58277" x="3252788" y="3819525"/>
          <p14:tracePt t="58281" x="3244850" y="3819525"/>
          <p14:tracePt t="58283" x="3236913" y="3819525"/>
          <p14:tracePt t="58285" x="3228975" y="3819525"/>
          <p14:tracePt t="58287" x="3221038" y="3819525"/>
          <p14:tracePt t="58289" x="3213100" y="3819525"/>
          <p14:tracePt t="58291" x="3197225" y="3819525"/>
          <p14:tracePt t="58293" x="3189288" y="3819525"/>
          <p14:tracePt t="58295" x="3181350" y="3819525"/>
          <p14:tracePt t="58297" x="3173413" y="3819525"/>
          <p14:tracePt t="58299" x="3165475" y="3819525"/>
          <p14:tracePt t="58301" x="3157538" y="3819525"/>
          <p14:tracePt t="58303" x="3149600" y="3819525"/>
          <p14:tracePt t="58305" x="3133725" y="3819525"/>
          <p14:tracePt t="58307" x="3125788" y="3819525"/>
          <p14:tracePt t="58309" x="3117850" y="3819525"/>
          <p14:tracePt t="58311" x="3109913" y="3819525"/>
          <p14:tracePt t="58313" x="3094038" y="3819525"/>
          <p14:tracePt t="58315" x="3086100" y="3819525"/>
          <p14:tracePt t="58317" x="3070225" y="3819525"/>
          <p14:tracePt t="58319" x="3062288" y="3819525"/>
          <p14:tracePt t="58321" x="3054350" y="3819525"/>
          <p14:tracePt t="58323" x="3038475" y="3819525"/>
          <p14:tracePt t="58325" x="3030538" y="3819525"/>
          <p14:tracePt t="58327" x="3014663" y="3827463"/>
          <p14:tracePt t="58329" x="3006725" y="3827463"/>
          <p14:tracePt t="58331" x="2990850" y="3827463"/>
          <p14:tracePt t="58333" x="2982913" y="3827463"/>
          <p14:tracePt t="58335" x="2974975" y="3827463"/>
          <p14:tracePt t="58337" x="2957513" y="3827463"/>
          <p14:tracePt t="58339" x="2949575" y="3827463"/>
          <p14:tracePt t="58341" x="2933700" y="3827463"/>
          <p14:tracePt t="58343" x="2925763" y="3827463"/>
          <p14:tracePt t="58345" x="2909888" y="3827463"/>
          <p14:tracePt t="58347" x="2901950" y="3827463"/>
          <p14:tracePt t="58349" x="2886075" y="3827463"/>
          <p14:tracePt t="58351" x="2878138" y="3827463"/>
          <p14:tracePt t="58353" x="2862263" y="3827463"/>
          <p14:tracePt t="58355" x="2854325" y="3827463"/>
          <p14:tracePt t="58357" x="2838450" y="3827463"/>
          <p14:tracePt t="58359" x="2830513" y="3827463"/>
          <p14:tracePt t="58361" x="2814638" y="3827463"/>
          <p14:tracePt t="58363" x="2806700" y="3827463"/>
          <p14:tracePt t="58365" x="2790825" y="3827463"/>
          <p14:tracePt t="58367" x="2782888" y="3827463"/>
          <p14:tracePt t="58369" x="2767013" y="3827463"/>
          <p14:tracePt t="58371" x="2759075" y="3827463"/>
          <p14:tracePt t="58373" x="2743200" y="3827463"/>
          <p14:tracePt t="58375" x="2727325" y="3827463"/>
          <p14:tracePt t="58377" x="2719388" y="3827463"/>
          <p14:tracePt t="58379" x="2703513" y="3827463"/>
          <p14:tracePt t="58381" x="2695575" y="3827463"/>
          <p14:tracePt t="58383" x="2679700" y="3827463"/>
          <p14:tracePt t="58385" x="2671763" y="3827463"/>
          <p14:tracePt t="58387" x="2655888" y="3827463"/>
          <p14:tracePt t="58389" x="2647950" y="3827463"/>
          <p14:tracePt t="58391" x="2632075" y="3827463"/>
          <p14:tracePt t="58393" x="2624138" y="3827463"/>
          <p14:tracePt t="58395" x="2606675" y="3827463"/>
          <p14:tracePt t="58398" x="2598738" y="3827463"/>
          <p14:tracePt t="58400" x="2590800" y="3827463"/>
          <p14:tracePt t="58401" x="2574925" y="3827463"/>
          <p14:tracePt t="58403" x="2566988" y="3827463"/>
          <p14:tracePt t="58405" x="2559050" y="3819525"/>
          <p14:tracePt t="58407" x="2551113" y="3819525"/>
          <p14:tracePt t="58409" x="2535238" y="3819525"/>
          <p14:tracePt t="58411" x="2527300" y="3819525"/>
          <p14:tracePt t="58413" x="2519363" y="3819525"/>
          <p14:tracePt t="58415" x="2511425" y="3819525"/>
          <p14:tracePt t="58417" x="2503488" y="3819525"/>
          <p14:tracePt t="58419" x="2495550" y="3819525"/>
          <p14:tracePt t="58421" x="2487613" y="3819525"/>
          <p14:tracePt t="58423" x="2479675" y="3819525"/>
          <p14:tracePt t="58425" x="2471738" y="3819525"/>
          <p14:tracePt t="58427" x="2463800" y="3819525"/>
          <p14:tracePt t="58429" x="2455863" y="3819525"/>
          <p14:tracePt t="58433" x="2447925" y="3819525"/>
          <p14:tracePt t="58435" x="2439988" y="3819525"/>
          <p14:tracePt t="58437" x="2432050" y="3819525"/>
          <p14:tracePt t="58441" x="2424113" y="3819525"/>
          <p14:tracePt t="58445" x="2416175" y="3819525"/>
          <p14:tracePt t="58447" x="2408238" y="3819525"/>
          <p14:tracePt t="58451" x="2400300" y="3819525"/>
          <p14:tracePt t="58457" x="2392363" y="3819525"/>
          <p14:tracePt t="58469" x="2384425" y="3819525"/>
          <p14:tracePt t="60423" x="2376488" y="3819525"/>
          <p14:tracePt t="60431" x="2368550" y="3811588"/>
          <p14:tracePt t="60436" x="2360613" y="3811588"/>
          <p14:tracePt t="60439" x="2352675" y="3811588"/>
          <p14:tracePt t="60441" x="2344738" y="3811588"/>
          <p14:tracePt t="60445" x="2336800" y="3811588"/>
          <p14:tracePt t="60447" x="2328863" y="3811588"/>
          <p14:tracePt t="60452" x="2312988" y="3811588"/>
          <p14:tracePt t="60454" x="2305050" y="3811588"/>
          <p14:tracePt t="60455" x="2297113" y="3811588"/>
          <p14:tracePt t="60457" x="2289175" y="3811588"/>
          <p14:tracePt t="60459" x="2281238" y="3811588"/>
          <p14:tracePt t="60461" x="2273300" y="3811588"/>
          <p14:tracePt t="60463" x="2255838" y="3811588"/>
          <p14:tracePt t="60469" x="2239963" y="3811588"/>
          <p14:tracePt t="60470" x="2232025" y="3819525"/>
          <p14:tracePt t="60471" x="2216150" y="3819525"/>
          <p14:tracePt t="60473" x="2208213" y="3819525"/>
          <p14:tracePt t="60475" x="2192338" y="3819525"/>
          <p14:tracePt t="60477" x="2184400" y="3819525"/>
          <p14:tracePt t="60479" x="2168525" y="3819525"/>
          <p14:tracePt t="60481" x="2160588" y="3819525"/>
          <p14:tracePt t="60486" x="2136775" y="3827463"/>
          <p14:tracePt t="60487" x="2120900" y="3827463"/>
          <p14:tracePt t="60489" x="2112963" y="3827463"/>
          <p14:tracePt t="60491" x="2097088" y="3827463"/>
          <p14:tracePt t="60493" x="2089150" y="3827463"/>
          <p14:tracePt t="60495" x="2073275" y="3835400"/>
          <p14:tracePt t="60497" x="2065338" y="3835400"/>
          <p14:tracePt t="60500" x="2049463" y="3835400"/>
          <p14:tracePt t="60504" x="2025650" y="3835400"/>
          <p14:tracePt t="60505" x="2017713" y="3835400"/>
          <p14:tracePt t="60507" x="2001838" y="3835400"/>
          <p14:tracePt t="60509" x="1993900" y="3835400"/>
          <p14:tracePt t="60511" x="1985963" y="3835400"/>
          <p14:tracePt t="60513" x="1978025" y="3835400"/>
          <p14:tracePt t="60517" x="1970088" y="3843338"/>
          <p14:tracePt t="60520" x="1954213" y="3843338"/>
          <p14:tracePt t="60523" x="1938338" y="3843338"/>
          <p14:tracePt t="60525" x="1930400" y="3843338"/>
          <p14:tracePt t="60527" x="1922463" y="3843338"/>
          <p14:tracePt t="60531" x="1912938" y="3843338"/>
          <p14:tracePt t="60535" x="1905000" y="3843338"/>
          <p14:tracePt t="60537" x="1897063" y="3851275"/>
          <p14:tracePt t="60543" x="1889125" y="3851275"/>
          <p14:tracePt t="60553" x="1881188" y="3851275"/>
          <p14:tracePt t="60607" x="1873250" y="3851275"/>
          <p14:tracePt t="60613" x="1865313" y="3851275"/>
          <p14:tracePt t="60617" x="1857375" y="3859213"/>
          <p14:tracePt t="60622" x="1849438" y="3859213"/>
          <p14:tracePt t="60625" x="1841500" y="3859213"/>
          <p14:tracePt t="60627" x="1841500" y="3867150"/>
          <p14:tracePt t="60629" x="1833563" y="3867150"/>
          <p14:tracePt t="60631" x="1825625" y="3867150"/>
          <p14:tracePt t="60633" x="1817688" y="3867150"/>
          <p14:tracePt t="60635" x="1817688" y="3875088"/>
          <p14:tracePt t="60637" x="1809750" y="3875088"/>
          <p14:tracePt t="60639" x="1801813" y="3875088"/>
          <p14:tracePt t="60641" x="1793875" y="3875088"/>
          <p14:tracePt t="60645" x="1785938" y="3883025"/>
          <p14:tracePt t="60647" x="1778000" y="3883025"/>
          <p14:tracePt t="60650" x="1770063" y="3883025"/>
          <p14:tracePt t="60651" x="1762125" y="3883025"/>
          <p14:tracePt t="60653" x="1754188" y="3883025"/>
          <p14:tracePt t="60657" x="1746250" y="3883025"/>
          <p14:tracePt t="60659" x="1738313" y="3890963"/>
          <p14:tracePt t="60661" x="1730375" y="3890963"/>
          <p14:tracePt t="60663" x="1722438" y="3890963"/>
          <p14:tracePt t="60666" x="1714500" y="3890963"/>
          <p14:tracePt t="60669" x="1706563" y="3898900"/>
          <p14:tracePt t="60671" x="1698625" y="3898900"/>
          <p14:tracePt t="60673" x="1690688" y="3898900"/>
          <p14:tracePt t="60677" x="1682750" y="3898900"/>
          <p14:tracePt t="60679" x="1674813" y="3898900"/>
          <p14:tracePt t="60684" x="1666875" y="3906838"/>
          <p14:tracePt t="60687" x="1658938" y="3906838"/>
          <p14:tracePt t="60689" x="1651000" y="3906838"/>
          <p14:tracePt t="60693" x="1643063" y="3906838"/>
          <p14:tracePt t="60697" x="1635125" y="3906838"/>
          <p14:tracePt t="60700" x="1635125" y="3914775"/>
          <p14:tracePt t="60703" x="1627188" y="3914775"/>
          <p14:tracePt t="60705" x="1619250" y="3914775"/>
          <p14:tracePt t="60711" x="1611313" y="3914775"/>
          <p14:tracePt t="60719" x="1603375" y="3922713"/>
          <p14:tracePt t="60725" x="1595438" y="3922713"/>
          <p14:tracePt t="60736" x="1587500" y="3922713"/>
          <p14:tracePt t="60802" x="1587500" y="3930650"/>
          <p14:tracePt t="60804" x="1579563" y="3930650"/>
          <p14:tracePt t="60808" x="1571625" y="3930650"/>
          <p14:tracePt t="60811" x="1562100" y="3930650"/>
          <p14:tracePt t="60818" x="1554163" y="3930650"/>
          <p14:tracePt t="60820" x="1546225" y="3938588"/>
          <p14:tracePt t="60823" x="1538288" y="3938588"/>
          <p14:tracePt t="60825" x="1530350" y="3938588"/>
          <p14:tracePt t="60829" x="1522413" y="3938588"/>
          <p14:tracePt t="60831" x="1514475" y="3938588"/>
          <p14:tracePt t="60835" x="1506538" y="3938588"/>
          <p14:tracePt t="60837" x="1498600" y="3948113"/>
          <p14:tracePt t="60839" x="1490663" y="3948113"/>
          <p14:tracePt t="60841" x="1482725" y="3948113"/>
          <p14:tracePt t="60845" x="1474788" y="3948113"/>
          <p14:tracePt t="60847" x="1466850" y="3948113"/>
          <p14:tracePt t="60851" x="1458913" y="3948113"/>
          <p14:tracePt t="60853" x="1450975" y="3948113"/>
          <p14:tracePt t="60856" x="1443038" y="3948113"/>
          <p14:tracePt t="60857" x="1435100" y="3948113"/>
          <p14:tracePt t="60859" x="1427163" y="3948113"/>
          <p14:tracePt t="60863" x="1419225" y="3948113"/>
          <p14:tracePt t="60868" x="1403350" y="3948113"/>
          <p14:tracePt t="60870" x="1395413" y="3948113"/>
          <p14:tracePt t="60871" x="1387475" y="3956050"/>
          <p14:tracePt t="60875" x="1379538" y="3956050"/>
          <p14:tracePt t="60877" x="1371600" y="3956050"/>
          <p14:tracePt t="60879" x="1363663" y="3956050"/>
          <p14:tracePt t="60885" x="1355725" y="3956050"/>
          <p14:tracePt t="60886" x="1347788" y="3956050"/>
          <p14:tracePt t="60889" x="1339850" y="3956050"/>
          <p14:tracePt t="60891" x="1331913" y="3956050"/>
          <p14:tracePt t="60895" x="1323975" y="3956050"/>
          <p14:tracePt t="60898" x="1316038" y="3956050"/>
          <p14:tracePt t="60903" x="1308100" y="3948113"/>
          <p14:tracePt t="60907" x="1300163" y="3948113"/>
          <p14:tracePt t="60912" x="1292225" y="3956050"/>
          <p14:tracePt t="60917" x="1284288" y="3956050"/>
          <p14:tracePt t="60921" x="1276350" y="3956050"/>
          <p14:tracePt t="60928" x="1268413" y="3956050"/>
          <p14:tracePt t="60934" x="1260475" y="3956050"/>
          <p14:tracePt t="60941" x="1252538" y="3956050"/>
          <p14:tracePt t="60953" x="1244600" y="3956050"/>
          <p14:tracePt t="60989" x="1236663" y="3956050"/>
          <p14:tracePt t="61283" x="1228725" y="3956050"/>
          <p14:tracePt t="61291" x="1220788" y="3956050"/>
          <p14:tracePt t="61295" x="1211263" y="3956050"/>
          <p14:tracePt t="61300" x="1203325" y="3956050"/>
          <p14:tracePt t="61303" x="1195388" y="3956050"/>
          <p14:tracePt t="61307" x="1187450" y="3956050"/>
          <p14:tracePt t="61309" x="1179513" y="3956050"/>
          <p14:tracePt t="61313" x="1171575" y="3956050"/>
          <p14:tracePt t="61319" x="1163638" y="3956050"/>
          <p14:tracePt t="61320" x="1155700" y="3956050"/>
          <p14:tracePt t="61323" x="1147763" y="3956050"/>
          <p14:tracePt t="61325" x="1139825" y="3956050"/>
          <p14:tracePt t="61329" x="1131888" y="3956050"/>
          <p14:tracePt t="61335" x="1116013" y="3956050"/>
          <p14:tracePt t="61339" x="1108075" y="3956050"/>
          <p14:tracePt t="61341" x="1100138" y="3956050"/>
          <p14:tracePt t="61345" x="1092200" y="3956050"/>
          <p14:tracePt t="61351" x="1084263" y="3956050"/>
          <p14:tracePt t="61353" x="1076325" y="3956050"/>
          <p14:tracePt t="61355" x="1068388" y="3956050"/>
          <p14:tracePt t="61358" x="1068388" y="3948113"/>
          <p14:tracePt t="61359" x="1060450" y="3948113"/>
          <p14:tracePt t="61363" x="1052513" y="3948113"/>
          <p14:tracePt t="61369" x="1044575" y="3948113"/>
          <p14:tracePt t="61371" x="1036638" y="3948113"/>
          <p14:tracePt t="61375" x="1028700" y="3948113"/>
          <p14:tracePt t="61379" x="1020763" y="3948113"/>
          <p14:tracePt t="61384" x="1012825" y="3938588"/>
          <p14:tracePt t="61386" x="1004888" y="3938588"/>
          <p14:tracePt t="61391" x="996950" y="3938588"/>
          <p14:tracePt t="61395" x="989013" y="3938588"/>
          <p14:tracePt t="61402" x="981075" y="3938588"/>
          <p14:tracePt t="61407" x="973138" y="3938588"/>
          <p14:tracePt t="61418" x="965200" y="3930650"/>
          <p14:tracePt t="61421" x="957263" y="3930650"/>
          <p14:tracePt t="61429" x="949325" y="3930650"/>
          <p14:tracePt t="61436" x="941388" y="3930650"/>
          <p14:tracePt t="61444" x="933450" y="3930650"/>
          <p14:tracePt t="61451" x="925513" y="3930650"/>
          <p14:tracePt t="61455" x="917575" y="3930650"/>
          <p14:tracePt t="61461" x="917575" y="3922713"/>
          <p14:tracePt t="61463" x="909638" y="3922713"/>
          <p14:tracePt t="61469" x="901700" y="3922713"/>
          <p14:tracePt t="61475" x="893763" y="3922713"/>
          <p14:tracePt t="61484" x="885825" y="3922713"/>
          <p14:tracePt t="61491" x="877888" y="3922713"/>
          <p14:tracePt t="61501" x="868363" y="3922713"/>
          <p14:tracePt t="61519" x="860425" y="3922713"/>
          <p14:tracePt t="62080" x="852488" y="3922713"/>
          <p14:tracePt t="62085" x="844550" y="3922713"/>
          <p14:tracePt t="62089" x="836613" y="3930650"/>
          <p14:tracePt t="62091" x="828675" y="3930650"/>
          <p14:tracePt t="62095" x="820738" y="3930650"/>
          <p14:tracePt t="62097" x="812800" y="3930650"/>
          <p14:tracePt t="62102" x="796925" y="3930650"/>
          <p14:tracePt t="62103" x="788988" y="3930650"/>
          <p14:tracePt t="62107" x="781050" y="3930650"/>
          <p14:tracePt t="62109" x="773113" y="3930650"/>
          <p14:tracePt t="62111" x="765175" y="3930650"/>
          <p14:tracePt t="62113" x="757238" y="3930650"/>
          <p14:tracePt t="62120" x="733425" y="3930650"/>
          <p14:tracePt t="62122" x="725488" y="3930650"/>
          <p14:tracePt t="62123" x="717550" y="3930650"/>
          <p14:tracePt t="62125" x="709613" y="3930650"/>
          <p14:tracePt t="62129" x="701675" y="3938588"/>
          <p14:tracePt t="62131" x="693738" y="3938588"/>
          <p14:tracePt t="62136" x="677863" y="3938588"/>
          <p14:tracePt t="62137" x="669925" y="3938588"/>
          <p14:tracePt t="62139" x="661988" y="3938588"/>
          <p14:tracePt t="62141" x="654050" y="3938588"/>
          <p14:tracePt t="62143" x="646113" y="3938588"/>
          <p14:tracePt t="62145" x="638175" y="3938588"/>
          <p14:tracePt t="62147" x="630238" y="3938588"/>
          <p14:tracePt t="62152" x="614363" y="3938588"/>
          <p14:tracePt t="62153" x="598488" y="3938588"/>
          <p14:tracePt t="62155" x="590550" y="3938588"/>
          <p14:tracePt t="62157" x="582613" y="3938588"/>
          <p14:tracePt t="62159" x="574675" y="3948113"/>
          <p14:tracePt t="62161" x="566738" y="3948113"/>
          <p14:tracePt t="62163" x="558800" y="3948113"/>
          <p14:tracePt t="62168" x="542925" y="3948113"/>
          <p14:tracePt t="62170" x="534988" y="3948113"/>
          <p14:tracePt t="62171" x="527050" y="3948113"/>
          <p14:tracePt t="62173" x="517525" y="3948113"/>
          <p14:tracePt t="62175" x="509588" y="3948113"/>
          <p14:tracePt t="62177" x="501650" y="3948113"/>
          <p14:tracePt t="62179" x="493713" y="3948113"/>
          <p14:tracePt t="62181" x="485775" y="3948113"/>
          <p14:tracePt t="62186" x="469900" y="3948113"/>
          <p14:tracePt t="62188" x="461963" y="3948113"/>
          <p14:tracePt t="62191" x="454025" y="3948113"/>
          <p14:tracePt t="62193" x="446088" y="3948113"/>
          <p14:tracePt t="62197" x="438150" y="3948113"/>
          <p14:tracePt t="62202" x="430213" y="3948113"/>
          <p14:tracePt t="62205" x="422275" y="3948113"/>
          <p14:tracePt t="62210" x="414338" y="3948113"/>
          <p14:tracePt t="62217" x="406400" y="3948113"/>
          <p14:tracePt t="62227" x="398463" y="3948113"/>
          <p14:tracePt t="62398" x="406400" y="3948113"/>
          <p14:tracePt t="62403" x="406400" y="3956050"/>
          <p14:tracePt t="62409" x="406400" y="3963988"/>
          <p14:tracePt t="62411" x="406400" y="3971925"/>
          <p14:tracePt t="62417" x="414338" y="3979863"/>
          <p14:tracePt t="62420" x="414338" y="3987800"/>
          <p14:tracePt t="62421" x="414338" y="3995738"/>
          <p14:tracePt t="62423" x="414338" y="4003675"/>
          <p14:tracePt t="62427" x="422275" y="4011613"/>
          <p14:tracePt t="62429" x="422275" y="4019550"/>
          <p14:tracePt t="62431" x="422275" y="4027488"/>
          <p14:tracePt t="62434" x="422275" y="4035425"/>
          <p14:tracePt t="62437" x="430213" y="4051300"/>
          <p14:tracePt t="62439" x="430213" y="4059238"/>
          <p14:tracePt t="62441" x="430213" y="4067175"/>
          <p14:tracePt t="62444" x="430213" y="4083050"/>
          <p14:tracePt t="62445" x="438150" y="4090988"/>
          <p14:tracePt t="62447" x="438150" y="4098925"/>
          <p14:tracePt t="62451" x="438150" y="4114800"/>
          <p14:tracePt t="62455" x="438150" y="4138613"/>
          <p14:tracePt t="62457" x="438150" y="4146550"/>
          <p14:tracePt t="62459" x="438150" y="4162425"/>
          <p14:tracePt t="62461" x="438150" y="4170363"/>
          <p14:tracePt t="62463" x="438150" y="4186238"/>
          <p14:tracePt t="62469" x="446088" y="4210050"/>
          <p14:tracePt t="62470" x="446088" y="4217988"/>
          <p14:tracePt t="62472" x="446088" y="4233863"/>
          <p14:tracePt t="62473" x="446088" y="4241800"/>
          <p14:tracePt t="62475" x="446088" y="4257675"/>
          <p14:tracePt t="62477" x="446088" y="4265613"/>
          <p14:tracePt t="62479" x="446088" y="4281488"/>
          <p14:tracePt t="62481" x="446088" y="4291013"/>
          <p14:tracePt t="62486" x="446088" y="4314825"/>
          <p14:tracePt t="62488" x="446088" y="4330700"/>
          <p14:tracePt t="62489" x="446088" y="4346575"/>
          <p14:tracePt t="62491" x="446088" y="4354513"/>
          <p14:tracePt t="62493" x="446088" y="4370388"/>
          <p14:tracePt t="62495" x="446088" y="4378325"/>
          <p14:tracePt t="62497" x="446088" y="4394200"/>
          <p14:tracePt t="62502" x="454025" y="4418013"/>
          <p14:tracePt t="62504" x="454025" y="4433888"/>
          <p14:tracePt t="62505" x="454025" y="4441825"/>
          <p14:tracePt t="62507" x="454025" y="4457700"/>
          <p14:tracePt t="62509" x="454025" y="4465638"/>
          <p14:tracePt t="62511" x="454025" y="4481513"/>
          <p14:tracePt t="62513" x="454025" y="4497388"/>
          <p14:tracePt t="62519" x="446088" y="4521200"/>
          <p14:tracePt t="62520" x="446088" y="4529138"/>
          <p14:tracePt t="62521" x="446088" y="4545013"/>
          <p14:tracePt t="62523" x="438150" y="4552950"/>
          <p14:tracePt t="62525" x="438150" y="4568825"/>
          <p14:tracePt t="62527" x="438150" y="4576763"/>
          <p14:tracePt t="62529" x="438150" y="4592638"/>
          <p14:tracePt t="62531" x="438150" y="4608513"/>
          <p14:tracePt t="62537" x="438150" y="4633913"/>
          <p14:tracePt t="62539" x="438150" y="4657725"/>
          <p14:tracePt t="62541" x="438150" y="4665663"/>
          <p14:tracePt t="62543" x="438150" y="4681538"/>
          <p14:tracePt t="62545" x="438150" y="4689475"/>
          <p14:tracePt t="62547" x="438150" y="4705350"/>
          <p14:tracePt t="62552" x="438150" y="4729163"/>
          <p14:tracePt t="62554" x="438150" y="4745038"/>
          <p14:tracePt t="62555" x="438150" y="4752975"/>
          <p14:tracePt t="62557" x="438150" y="4760913"/>
          <p14:tracePt t="62559" x="438150" y="4776788"/>
          <p14:tracePt t="62561" x="430213" y="4784725"/>
          <p14:tracePt t="62563" x="430213" y="4800600"/>
          <p14:tracePt t="62569" x="430213" y="4816475"/>
          <p14:tracePt t="62571" x="430213" y="4840288"/>
          <p14:tracePt t="62573" x="430213" y="4856163"/>
          <p14:tracePt t="62575" x="430213" y="4864100"/>
          <p14:tracePt t="62577" x="430213" y="4879975"/>
          <p14:tracePt t="62579" x="430213" y="4887913"/>
          <p14:tracePt t="62581" x="430213" y="4903788"/>
          <p14:tracePt t="62586" x="422275" y="4927600"/>
          <p14:tracePt t="62588" x="422275" y="4935538"/>
          <p14:tracePt t="62589" x="422275" y="4951413"/>
          <p14:tracePt t="62591" x="422275" y="4967288"/>
          <p14:tracePt t="62593" x="422275" y="4984750"/>
          <p14:tracePt t="62595" x="422275" y="4992688"/>
          <p14:tracePt t="62597" x="422275" y="5008563"/>
          <p14:tracePt t="62602" x="422275" y="5032375"/>
          <p14:tracePt t="62604" x="414338" y="5048250"/>
          <p14:tracePt t="62605" x="414338" y="5056188"/>
          <p14:tracePt t="62607" x="414338" y="5072063"/>
          <p14:tracePt t="62609" x="414338" y="5087938"/>
          <p14:tracePt t="62611" x="414338" y="5103813"/>
          <p14:tracePt t="62613" x="414338" y="5111750"/>
          <p14:tracePt t="62619" x="406400" y="5151438"/>
          <p14:tracePt t="62621" x="406400" y="5167313"/>
          <p14:tracePt t="62623" x="406400" y="5183188"/>
          <p14:tracePt t="62625" x="406400" y="5191125"/>
          <p14:tracePt t="62627" x="406400" y="5207000"/>
          <p14:tracePt t="62629" x="406400" y="5222875"/>
          <p14:tracePt t="62631" x="406400" y="5230813"/>
          <p14:tracePt t="62635" x="406400" y="5246688"/>
          <p14:tracePt t="62637" x="406400" y="5270500"/>
          <p14:tracePt t="62639" x="406400" y="5286375"/>
          <p14:tracePt t="62641" x="406400" y="5302250"/>
          <p14:tracePt t="62643" x="406400" y="5319713"/>
          <p14:tracePt t="62645" x="406400" y="5327650"/>
          <p14:tracePt t="62647" x="406400" y="5343525"/>
          <p14:tracePt t="62649" x="414338" y="5359400"/>
          <p14:tracePt t="62651" x="414338" y="5367338"/>
          <p14:tracePt t="62653" x="414338" y="5383213"/>
          <p14:tracePt t="62655" x="414338" y="5399088"/>
          <p14:tracePt t="62657" x="414338" y="5407025"/>
          <p14:tracePt t="62659" x="422275" y="5422900"/>
          <p14:tracePt t="62661" x="422275" y="5430838"/>
          <p14:tracePt t="62663" x="422275" y="5446713"/>
          <p14:tracePt t="62667" x="422275" y="5462588"/>
          <p14:tracePt t="62667" x="430213" y="5470525"/>
          <p14:tracePt t="62669" x="430213" y="5478463"/>
          <p14:tracePt t="62671" x="430213" y="5494338"/>
          <p14:tracePt t="62673" x="438150" y="5502275"/>
          <p14:tracePt t="62675" x="438150" y="5518150"/>
          <p14:tracePt t="62677" x="446088" y="5526088"/>
          <p14:tracePt t="62679" x="446088" y="5541963"/>
          <p14:tracePt t="62681" x="446088" y="5549900"/>
          <p14:tracePt t="62685" x="454025" y="5573713"/>
          <p14:tracePt t="62687" x="461963" y="5589588"/>
          <p14:tracePt t="62689" x="461963" y="5597525"/>
          <p14:tracePt t="62691" x="469900" y="5613400"/>
          <p14:tracePt t="62693" x="477838" y="5621338"/>
          <p14:tracePt t="62695" x="477838" y="5629275"/>
          <p14:tracePt t="62697" x="485775" y="5645150"/>
          <p14:tracePt t="62699" x="485775" y="5653088"/>
          <p14:tracePt t="62702" x="493713" y="5662613"/>
          <p14:tracePt t="62703" x="501650" y="5678488"/>
          <p14:tracePt t="62705" x="501650" y="5686425"/>
          <p14:tracePt t="62707" x="509588" y="5702300"/>
          <p14:tracePt t="62709" x="509588" y="5710238"/>
          <p14:tracePt t="62711" x="517525" y="5718175"/>
          <p14:tracePt t="62713" x="527050" y="5734050"/>
          <p14:tracePt t="62716" x="534988" y="5741988"/>
          <p14:tracePt t="62719" x="542925" y="5765800"/>
          <p14:tracePt t="62721" x="550863" y="5773738"/>
          <p14:tracePt t="62723" x="558800" y="5781675"/>
          <p14:tracePt t="62725" x="558800" y="5789613"/>
          <p14:tracePt t="62727" x="566738" y="5797550"/>
          <p14:tracePt t="62729" x="574675" y="5813425"/>
          <p14:tracePt t="62731" x="582613" y="5821363"/>
          <p14:tracePt t="62733" x="590550" y="5829300"/>
          <p14:tracePt t="62736" x="590550" y="5837238"/>
          <p14:tracePt t="62737" x="598488" y="5845175"/>
          <p14:tracePt t="62739" x="606425" y="5861050"/>
          <p14:tracePt t="62741" x="614363" y="5868988"/>
          <p14:tracePt t="62743" x="622300" y="5876925"/>
          <p14:tracePt t="62745" x="622300" y="5884863"/>
          <p14:tracePt t="62747" x="630238" y="5892800"/>
          <p14:tracePt t="62749" x="638175" y="5900738"/>
          <p14:tracePt t="62751" x="646113" y="5908675"/>
          <p14:tracePt t="62753" x="646113" y="5916613"/>
          <p14:tracePt t="62755" x="654050" y="5924550"/>
          <p14:tracePt t="62757" x="661988" y="5932488"/>
          <p14:tracePt t="62759" x="661988" y="5940425"/>
          <p14:tracePt t="62761" x="669925" y="5948363"/>
          <p14:tracePt t="62763" x="677863" y="5956300"/>
          <p14:tracePt t="62768" x="685800" y="5964238"/>
          <p14:tracePt t="62771" x="685800" y="5972175"/>
          <p14:tracePt t="62773" x="693738" y="5980113"/>
          <p14:tracePt t="62779" x="701675" y="5988050"/>
          <p14:tracePt t="62783" x="701675" y="5995988"/>
          <p14:tracePt t="62789" x="709613" y="6005513"/>
          <p14:tracePt t="62797" x="709613" y="6013450"/>
          <p14:tracePt t="62993" x="701675" y="6005513"/>
          <p14:tracePt t="62998" x="693738" y="6005513"/>
          <p14:tracePt t="63000" x="693738" y="5995988"/>
          <p14:tracePt t="63003" x="685800" y="5988050"/>
          <p14:tracePt t="63006" x="677863" y="5988050"/>
          <p14:tracePt t="63009" x="669925" y="5980113"/>
          <p14:tracePt t="63013" x="661988" y="5972175"/>
          <p14:tracePt t="63020" x="654050" y="5964238"/>
          <p14:tracePt t="63021" x="646113" y="5964238"/>
          <p14:tracePt t="63023" x="646113" y="5956300"/>
          <p14:tracePt t="63025" x="638175" y="5956300"/>
          <p14:tracePt t="63027" x="638175" y="5948363"/>
          <p14:tracePt t="63029" x="630238" y="5948363"/>
          <p14:tracePt t="63031" x="630238" y="5940425"/>
          <p14:tracePt t="63035" x="622300" y="5932488"/>
          <p14:tracePt t="63039" x="614363" y="5924550"/>
          <p14:tracePt t="63043" x="606425" y="5916613"/>
          <p14:tracePt t="63050" x="606425" y="5908675"/>
          <p14:tracePt t="63055" x="598488" y="5900738"/>
          <p14:tracePt t="63059" x="590550" y="5900738"/>
          <p14:tracePt t="63061" x="590550" y="5892800"/>
          <p14:tracePt t="63070" x="590550" y="5884863"/>
          <p14:tracePt t="63073" x="582613" y="5884863"/>
          <p14:tracePt t="63077" x="582613" y="5876925"/>
          <p14:tracePt t="63091" x="582613" y="5868988"/>
          <p14:tracePt t="63103" x="582613" y="5861050"/>
          <p14:tracePt t="63109" x="574675" y="5861050"/>
          <p14:tracePt t="63113" x="574675" y="5853113"/>
          <p14:tracePt t="63123" x="574675" y="5845175"/>
          <p14:tracePt t="63131" x="574675" y="5837238"/>
          <p14:tracePt t="63135" x="566738" y="5837238"/>
          <p14:tracePt t="63139" x="566738" y="5829300"/>
          <p14:tracePt t="63148" x="566738" y="5821363"/>
          <p14:tracePt t="63152" x="558800" y="5821363"/>
          <p14:tracePt t="63157" x="558800" y="5813425"/>
          <p14:tracePt t="63168" x="550863" y="5805488"/>
          <p14:tracePt t="63173" x="550863" y="5797550"/>
          <p14:tracePt t="63179" x="542925" y="5797550"/>
          <p14:tracePt t="63185" x="542925" y="5789613"/>
          <p14:tracePt t="63194" x="534988" y="5789613"/>
          <p14:tracePt t="63201" x="534988" y="5781675"/>
          <p14:tracePt t="63293" x="542925" y="5781675"/>
          <p14:tracePt t="63303" x="550863" y="5781675"/>
          <p14:tracePt t="63307" x="558800" y="5781675"/>
          <p14:tracePt t="63311" x="566738" y="5781675"/>
          <p14:tracePt t="63313" x="574675" y="5781675"/>
          <p14:tracePt t="63318" x="582613" y="5781675"/>
          <p14:tracePt t="63320" x="598488" y="5773738"/>
          <p14:tracePt t="63321" x="606425" y="5773738"/>
          <p14:tracePt t="63323" x="614363" y="5773738"/>
          <p14:tracePt t="63325" x="630238" y="5773738"/>
          <p14:tracePt t="63327" x="638175" y="5773738"/>
          <p14:tracePt t="63329" x="654050" y="5773738"/>
          <p14:tracePt t="63331" x="669925" y="5773738"/>
          <p14:tracePt t="63336" x="701675" y="5773738"/>
          <p14:tracePt t="63338" x="717550" y="5773738"/>
          <p14:tracePt t="63339" x="733425" y="5773738"/>
          <p14:tracePt t="63341" x="749300" y="5773738"/>
          <p14:tracePt t="63343" x="765175" y="5773738"/>
          <p14:tracePt t="63345" x="781050" y="5773738"/>
          <p14:tracePt t="63347" x="796925" y="5773738"/>
          <p14:tracePt t="63350" x="812800" y="5773738"/>
          <p14:tracePt t="63354" x="852488" y="5773738"/>
          <p14:tracePt t="63355" x="868363" y="5773738"/>
          <p14:tracePt t="63357" x="885825" y="5773738"/>
          <p14:tracePt t="63359" x="909638" y="5773738"/>
          <p14:tracePt t="63361" x="925513" y="5773738"/>
          <p14:tracePt t="63363" x="949325" y="5773738"/>
          <p14:tracePt t="63368" x="989013" y="5773738"/>
          <p14:tracePt t="63370" x="1012825" y="5773738"/>
          <p14:tracePt t="63371" x="1036638" y="5773738"/>
          <p14:tracePt t="63373" x="1060450" y="5773738"/>
          <p14:tracePt t="63375" x="1084263" y="5773738"/>
          <p14:tracePt t="63377" x="1108075" y="5773738"/>
          <p14:tracePt t="63379" x="1131888" y="5773738"/>
          <p14:tracePt t="63381" x="1155700" y="5773738"/>
          <p14:tracePt t="63385" x="1195388" y="5765800"/>
          <p14:tracePt t="63387" x="1220788" y="5765800"/>
          <p14:tracePt t="63389" x="1244600" y="5773738"/>
          <p14:tracePt t="63391" x="1268413" y="5765800"/>
          <p14:tracePt t="63393" x="1292225" y="5765800"/>
          <p14:tracePt t="63395" x="1308100" y="5765800"/>
          <p14:tracePt t="63397" x="1331913" y="5765800"/>
          <p14:tracePt t="63402" x="1371600" y="5773738"/>
          <p14:tracePt t="63404" x="1387475" y="5773738"/>
          <p14:tracePt t="63405" x="1403350" y="5773738"/>
          <p14:tracePt t="63407" x="1419225" y="5773738"/>
          <p14:tracePt t="63409" x="1435100" y="5773738"/>
          <p14:tracePt t="63411" x="1450975" y="5773738"/>
          <p14:tracePt t="63413" x="1466850" y="5773738"/>
          <p14:tracePt t="63419" x="1506538" y="5773738"/>
          <p14:tracePt t="63421" x="1514475" y="5773738"/>
          <p14:tracePt t="63423" x="1522413" y="5773738"/>
          <p14:tracePt t="63425" x="1530350" y="5773738"/>
          <p14:tracePt t="63427" x="1538288" y="5773738"/>
          <p14:tracePt t="63429" x="1546225" y="5773738"/>
          <p14:tracePt t="63431" x="1554163" y="5773738"/>
          <p14:tracePt t="63435" x="1562100" y="5781675"/>
          <p14:tracePt t="63437" x="1571625" y="5773738"/>
          <p14:tracePt t="63441" x="1579563" y="5773738"/>
          <p14:tracePt t="63477" x="1571625" y="5773738"/>
          <p14:tracePt t="63483" x="1562100" y="5773738"/>
          <p14:tracePt t="63489" x="1554163" y="5773738"/>
          <p14:tracePt t="63491" x="1546225" y="5765800"/>
          <p14:tracePt t="63493" x="1538288" y="5765800"/>
          <p14:tracePt t="63497" x="1530350" y="5765800"/>
          <p14:tracePt t="63502" x="1522413" y="5765800"/>
          <p14:tracePt t="63504" x="1514475" y="5765800"/>
          <p14:tracePt t="63505" x="1506538" y="5765800"/>
          <p14:tracePt t="63507" x="1498600" y="5757863"/>
          <p14:tracePt t="63509" x="1490663" y="5757863"/>
          <p14:tracePt t="63511" x="1482725" y="5757863"/>
          <p14:tracePt t="63513" x="1474788" y="5757863"/>
          <p14:tracePt t="63520" x="1458913" y="5757863"/>
          <p14:tracePt t="63522" x="1450975" y="5757863"/>
          <p14:tracePt t="63523" x="1443038" y="5757863"/>
          <p14:tracePt t="63525" x="1435100" y="5757863"/>
          <p14:tracePt t="63527" x="1419225" y="5757863"/>
          <p14:tracePt t="63529" x="1411288" y="5757863"/>
          <p14:tracePt t="63531" x="1403350" y="5757863"/>
          <p14:tracePt t="63536" x="1387475" y="5757863"/>
          <p14:tracePt t="63538" x="1379538" y="5757863"/>
          <p14:tracePt t="63539" x="1371600" y="5749925"/>
          <p14:tracePt t="63541" x="1363663" y="5749925"/>
          <p14:tracePt t="63543" x="1347788" y="5749925"/>
          <p14:tracePt t="63545" x="1339850" y="5749925"/>
          <p14:tracePt t="63547" x="1331913" y="5749925"/>
          <p14:tracePt t="63550" x="1323975" y="5749925"/>
          <p14:tracePt t="63554" x="1308100" y="5749925"/>
          <p14:tracePt t="63555" x="1300163" y="5749925"/>
          <p14:tracePt t="63557" x="1292225" y="5749925"/>
          <p14:tracePt t="63559" x="1284288" y="5749925"/>
          <p14:tracePt t="63561" x="1276350" y="5749925"/>
          <p14:tracePt t="63563" x="1268413" y="5749925"/>
          <p14:tracePt t="63568" x="1260475" y="5749925"/>
          <p14:tracePt t="63570" x="1252538" y="5749925"/>
          <p14:tracePt t="63573" x="1244600" y="5749925"/>
          <p14:tracePt t="63577" x="1236663" y="5749925"/>
          <p14:tracePt t="63579" x="1236663" y="5741988"/>
          <p14:tracePt t="63582" x="1228725" y="5741988"/>
          <p14:tracePt t="63591" x="1220788" y="5741988"/>
          <p14:tracePt t="63769" x="1220788" y="5734050"/>
          <p14:tracePt t="63777" x="1211263" y="5734050"/>
          <p14:tracePt t="63791" x="1203325" y="5726113"/>
          <p14:tracePt t="63805" x="1195388" y="5726113"/>
          <p14:tracePt t="63816" x="1195388" y="5718175"/>
          <p14:tracePt t="63829" x="1187450" y="5718175"/>
          <p14:tracePt t="64087" x="1187450" y="5710238"/>
          <p14:tracePt t="64091" x="1179513" y="5710238"/>
          <p14:tracePt t="64094" x="1179513" y="5702300"/>
          <p14:tracePt t="64097" x="1171575" y="5702300"/>
          <p14:tracePt t="64100" x="1171575" y="5694363"/>
          <p14:tracePt t="64103" x="1171575" y="5686425"/>
          <p14:tracePt t="64105" x="1163638" y="5686425"/>
          <p14:tracePt t="64107" x="1163638" y="5678488"/>
          <p14:tracePt t="64111" x="1155700" y="5670550"/>
          <p14:tracePt t="64120" x="1147763" y="5662613"/>
          <p14:tracePt t="64121" x="1147763" y="5653088"/>
          <p14:tracePt t="64123" x="1139825" y="5645150"/>
          <p14:tracePt t="64127" x="1139825" y="5637213"/>
          <p14:tracePt t="64129" x="1131888" y="5629275"/>
          <p14:tracePt t="64134" x="1123950" y="5621338"/>
          <p14:tracePt t="64138" x="1116013" y="5605463"/>
          <p14:tracePt t="64139" x="1116013" y="5597525"/>
          <p14:tracePt t="64141" x="1108075" y="5597525"/>
          <p14:tracePt t="64143" x="1108075" y="5589588"/>
          <p14:tracePt t="64145" x="1100138" y="5581650"/>
          <p14:tracePt t="64147" x="1100138" y="5573713"/>
          <p14:tracePt t="64150" x="1092200" y="5565775"/>
          <p14:tracePt t="64156" x="1084263" y="5534025"/>
          <p14:tracePt t="64157" x="1076325" y="5526088"/>
          <p14:tracePt t="64159" x="1076325" y="5518150"/>
          <p14:tracePt t="64161" x="1068388" y="5510213"/>
          <p14:tracePt t="64163" x="1068388" y="5502275"/>
          <p14:tracePt t="64167" x="1060450" y="5478463"/>
          <p14:tracePt t="64170" x="1052513" y="5470525"/>
          <p14:tracePt t="64172" x="1044575" y="5462588"/>
          <p14:tracePt t="64174" x="1044575" y="5446713"/>
          <p14:tracePt t="64175" x="1036638" y="5438775"/>
          <p14:tracePt t="64178" x="1036638" y="5430838"/>
          <p14:tracePt t="64179" x="1028700" y="5414963"/>
          <p14:tracePt t="64181" x="1028700" y="5407025"/>
          <p14:tracePt t="64186" x="1020763" y="5383213"/>
          <p14:tracePt t="64190" x="1012825" y="5367338"/>
          <p14:tracePt t="64191" x="1004888" y="5359400"/>
          <p14:tracePt t="64193" x="1004888" y="5343525"/>
          <p14:tracePt t="64195" x="1004888" y="5335588"/>
          <p14:tracePt t="64197" x="996950" y="5327650"/>
          <p14:tracePt t="64202" x="996950" y="5319713"/>
          <p14:tracePt t="64204" x="989013" y="5294313"/>
          <p14:tracePt t="64206" x="989013" y="5286375"/>
          <p14:tracePt t="64208" x="981075" y="5278438"/>
          <p14:tracePt t="64209" x="981075" y="5262563"/>
          <p14:tracePt t="64211" x="973138" y="5254625"/>
          <p14:tracePt t="64213" x="973138" y="5238750"/>
          <p14:tracePt t="64218" x="965200" y="5214938"/>
          <p14:tracePt t="64223" x="957263" y="5191125"/>
          <p14:tracePt t="64224" x="957263" y="5183188"/>
          <p14:tracePt t="64225" x="957263" y="5167313"/>
          <p14:tracePt t="64227" x="949325" y="5159375"/>
          <p14:tracePt t="64229" x="949325" y="5143500"/>
          <p14:tracePt t="64231" x="949325" y="5135563"/>
          <p14:tracePt t="64234" x="949325" y="5127625"/>
          <p14:tracePt t="64238" x="941388" y="5103813"/>
          <p14:tracePt t="64240" x="941388" y="5095875"/>
          <p14:tracePt t="64241" x="941388" y="5087938"/>
          <p14:tracePt t="64243" x="941388" y="5072063"/>
          <p14:tracePt t="64245" x="941388" y="5064125"/>
          <p14:tracePt t="64247" x="941388" y="5056188"/>
          <p14:tracePt t="64257" x="933450" y="5008563"/>
          <p14:tracePt t="64259" x="925513" y="5000625"/>
          <p14:tracePt t="64261" x="925513" y="4984750"/>
          <p14:tracePt t="64263" x="925513" y="4976813"/>
          <p14:tracePt t="64270" x="917575" y="4951413"/>
          <p14:tracePt t="64273" x="917575" y="4935538"/>
          <p14:tracePt t="64275" x="909638" y="4927600"/>
          <p14:tracePt t="64277" x="909638" y="4919663"/>
          <p14:tracePt t="64279" x="909638" y="4911725"/>
          <p14:tracePt t="64281" x="909638" y="4903788"/>
          <p14:tracePt t="64287" x="909638" y="4887913"/>
          <p14:tracePt t="64289" x="901700" y="4879975"/>
          <p14:tracePt t="64291" x="901700" y="4872038"/>
          <p14:tracePt t="64293" x="901700" y="4864100"/>
          <p14:tracePt t="64295" x="901700" y="4856163"/>
          <p14:tracePt t="64300" x="893763" y="4848225"/>
          <p14:tracePt t="64304" x="893763" y="4832350"/>
          <p14:tracePt t="64307" x="893763" y="4824413"/>
          <p14:tracePt t="64309" x="893763" y="4816475"/>
          <p14:tracePt t="64311" x="885825" y="4816475"/>
          <p14:tracePt t="64313" x="885825" y="4808538"/>
          <p14:tracePt t="64317" x="885825" y="4800600"/>
          <p14:tracePt t="64320" x="885825" y="4792663"/>
          <p14:tracePt t="64321" x="885825" y="4784725"/>
          <p14:tracePt t="64325" x="877888" y="4776788"/>
          <p14:tracePt t="64329" x="877888" y="4768850"/>
          <p14:tracePt t="64336" x="877888" y="4760913"/>
          <p14:tracePt t="64337" x="877888" y="4752975"/>
          <p14:tracePt t="64341" x="868363" y="4745038"/>
          <p14:tracePt t="64345" x="868363" y="4737100"/>
          <p14:tracePt t="64352" x="868363" y="4729163"/>
          <p14:tracePt t="64355" x="868363" y="4721225"/>
          <p14:tracePt t="64359" x="860425" y="4721225"/>
          <p14:tracePt t="64363" x="860425" y="4713288"/>
          <p14:tracePt t="64373" x="860425" y="4705350"/>
          <p14:tracePt t="64391" x="860425" y="4697413"/>
          <p14:tracePt t="64413" x="860425" y="4689475"/>
          <p14:tracePt t="64439" x="860425" y="4681538"/>
          <p14:tracePt t="64459" x="860425" y="4673600"/>
          <p14:tracePt t="64491" x="860425" y="4665663"/>
          <p14:tracePt t="65009" x="852488" y="4665663"/>
          <p14:tracePt t="65016" x="852488" y="4657725"/>
          <p14:tracePt t="65020" x="844550" y="4657725"/>
          <p14:tracePt t="65023" x="836613" y="4649788"/>
          <p14:tracePt t="65024" x="836613" y="4641850"/>
          <p14:tracePt t="65025" x="828675" y="4633913"/>
          <p14:tracePt t="65027" x="820738" y="4633913"/>
          <p14:tracePt t="65029" x="820738" y="4624388"/>
          <p14:tracePt t="65031" x="812800" y="4616450"/>
          <p14:tracePt t="65036" x="804863" y="4600575"/>
          <p14:tracePt t="65037" x="796925" y="4592638"/>
          <p14:tracePt t="65039" x="796925" y="4584700"/>
          <p14:tracePt t="65041" x="788988" y="4576763"/>
          <p14:tracePt t="65043" x="788988" y="4568825"/>
          <p14:tracePt t="65045" x="781050" y="4560888"/>
          <p14:tracePt t="65047" x="773113" y="4545013"/>
          <p14:tracePt t="65050" x="773113" y="4537075"/>
          <p14:tracePt t="65056" x="765175" y="4505325"/>
          <p14:tracePt t="65057" x="757238" y="4489450"/>
          <p14:tracePt t="65059" x="757238" y="4481513"/>
          <p14:tracePt t="65061" x="749300" y="4465638"/>
          <p14:tracePt t="65063" x="749300" y="4457700"/>
          <p14:tracePt t="65068" x="741363" y="4425950"/>
          <p14:tracePt t="65073" x="733425" y="4378325"/>
          <p14:tracePt t="65075" x="725488" y="4362450"/>
          <p14:tracePt t="65077" x="725488" y="4346575"/>
          <p14:tracePt t="65079" x="725488" y="4330700"/>
          <p14:tracePt t="65081" x="725488" y="4322763"/>
          <p14:tracePt t="65086" x="717550" y="4291013"/>
          <p14:tracePt t="65089" x="717550" y="4265613"/>
          <p14:tracePt t="65091" x="717550" y="4249738"/>
          <p14:tracePt t="65093" x="717550" y="4241800"/>
          <p14:tracePt t="65095" x="709613" y="4225925"/>
          <p14:tracePt t="65097" x="709613" y="4217988"/>
          <p14:tracePt t="65100" x="709613" y="4202113"/>
          <p14:tracePt t="65105" x="709613" y="4186238"/>
          <p14:tracePt t="65106" x="709613" y="4178300"/>
          <p14:tracePt t="65107" x="709613" y="4170363"/>
          <p14:tracePt t="65109" x="709613" y="4162425"/>
          <p14:tracePt t="65111" x="709613" y="4154488"/>
          <p14:tracePt t="65113" x="709613" y="4146550"/>
          <p14:tracePt t="65119" x="709613" y="4122738"/>
          <p14:tracePt t="65120" x="709613" y="4114800"/>
          <p14:tracePt t="65122" x="709613" y="4106863"/>
          <p14:tracePt t="65123" x="709613" y="4098925"/>
          <p14:tracePt t="65127" x="709613" y="4090988"/>
          <p14:tracePt t="65129" x="709613" y="4083050"/>
          <p14:tracePt t="65131" x="709613" y="4075113"/>
          <p14:tracePt t="65135" x="709613" y="4059238"/>
          <p14:tracePt t="65137" x="709613" y="4051300"/>
          <p14:tracePt t="65139" x="709613" y="4043363"/>
          <p14:tracePt t="65141" x="709613" y="4035425"/>
          <p14:tracePt t="65143" x="709613" y="4027488"/>
          <p14:tracePt t="65145" x="709613" y="4019550"/>
          <p14:tracePt t="65150" x="709613" y="4011613"/>
          <p14:tracePt t="65153" x="709613" y="3995738"/>
          <p14:tracePt t="65157" x="709613" y="3987800"/>
          <p14:tracePt t="65159" x="709613" y="3979863"/>
          <p14:tracePt t="65163" x="709613" y="3971925"/>
          <p14:tracePt t="65168" x="709613" y="3963988"/>
          <p14:tracePt t="65171" x="709613" y="3956050"/>
          <p14:tracePt t="65178" x="709613" y="3948113"/>
          <p14:tracePt t="65187" x="709613" y="3938588"/>
          <p14:tracePt t="65300" x="709613" y="3948113"/>
          <p14:tracePt t="65355" x="709613" y="3956050"/>
          <p14:tracePt t="65363" x="709613" y="3963988"/>
          <p14:tracePt t="65369" x="709613" y="3971925"/>
          <p14:tracePt t="65373" x="717550" y="3979863"/>
          <p14:tracePt t="65378" x="717550" y="3987800"/>
          <p14:tracePt t="65382" x="717550" y="3995738"/>
          <p14:tracePt t="65386" x="717550" y="4003675"/>
          <p14:tracePt t="65390" x="717550" y="4011613"/>
          <p14:tracePt t="65394" x="717550" y="4019550"/>
          <p14:tracePt t="65398" x="717550" y="4027488"/>
          <p14:tracePt t="65400" x="709613" y="4027488"/>
          <p14:tracePt t="65403" x="709613" y="4043363"/>
          <p14:tracePt t="65407" x="709613" y="4051300"/>
          <p14:tracePt t="65411" x="709613" y="4059238"/>
          <p14:tracePt t="65413" x="709613" y="4067175"/>
          <p14:tracePt t="65418" x="709613" y="4075113"/>
          <p14:tracePt t="65421" x="709613" y="4083050"/>
          <p14:tracePt t="65425" x="709613" y="4090988"/>
          <p14:tracePt t="65427" x="709613" y="4098925"/>
          <p14:tracePt t="65431" x="709613" y="4106863"/>
          <p14:tracePt t="65436" x="709613" y="4114800"/>
          <p14:tracePt t="65439" x="709613" y="4122738"/>
          <p14:tracePt t="65445" x="701675" y="4130675"/>
          <p14:tracePt t="65447" x="701675" y="4138613"/>
          <p14:tracePt t="65450" x="701675" y="4146550"/>
          <p14:tracePt t="65453" x="701675" y="4154488"/>
          <p14:tracePt t="65457" x="701675" y="4162425"/>
          <p14:tracePt t="65461" x="701675" y="4170363"/>
          <p14:tracePt t="65467" x="701675" y="4178300"/>
          <p14:tracePt t="65469" x="701675" y="4186238"/>
          <p14:tracePt t="65473" x="701675" y="4194175"/>
          <p14:tracePt t="65478" x="701675" y="4202113"/>
          <p14:tracePt t="65481" x="701675" y="4210050"/>
          <p14:tracePt t="65487" x="701675" y="4217988"/>
          <p14:tracePt t="65491" x="701675" y="4225925"/>
          <p14:tracePt t="65497" x="701675" y="4233863"/>
          <p14:tracePt t="65503" x="701675" y="4241800"/>
          <p14:tracePt t="65506" x="693738" y="4241800"/>
          <p14:tracePt t="65509" x="693738" y="4249738"/>
          <p14:tracePt t="65518" x="693738" y="4257675"/>
          <p14:tracePt t="65522" x="693738" y="4265613"/>
          <p14:tracePt t="65529" x="693738" y="4273550"/>
          <p14:tracePt t="65537" x="693738" y="4281488"/>
          <p14:tracePt t="65545" x="693738" y="4291013"/>
          <p14:tracePt t="65553" x="693738" y="4298950"/>
          <p14:tracePt t="65561" x="693738" y="4306888"/>
          <p14:tracePt t="65571" x="693738" y="4314825"/>
          <p14:tracePt t="65581" x="693738" y="4322763"/>
          <p14:tracePt t="65595" x="693738" y="4330700"/>
          <p14:tracePt t="65625" x="693738" y="4338638"/>
          <p14:tracePt t="65773" x="701675" y="4338638"/>
          <p14:tracePt t="65779" x="701675" y="4330700"/>
          <p14:tracePt t="65787" x="701675" y="4322763"/>
          <p14:tracePt t="65790" x="701675" y="4314825"/>
          <p14:tracePt t="65793" x="701675" y="4306888"/>
          <p14:tracePt t="65795" x="701675" y="4298950"/>
          <p14:tracePt t="65797" x="709613" y="4281488"/>
          <p14:tracePt t="65800" x="709613" y="4273550"/>
          <p14:tracePt t="65804" x="709613" y="4257675"/>
          <p14:tracePt t="65805" x="709613" y="4241800"/>
          <p14:tracePt t="65807" x="709613" y="4233863"/>
          <p14:tracePt t="65809" x="717550" y="4225925"/>
          <p14:tracePt t="65811" x="717550" y="4210050"/>
          <p14:tracePt t="65813" x="717550" y="4202113"/>
          <p14:tracePt t="65817" x="717550" y="4186238"/>
          <p14:tracePt t="65819" x="717550" y="4162425"/>
          <p14:tracePt t="65821" x="725488" y="4146550"/>
          <p14:tracePt t="65823" x="725488" y="4138613"/>
          <p14:tracePt t="65825" x="725488" y="4122738"/>
          <p14:tracePt t="65827" x="725488" y="4114800"/>
          <p14:tracePt t="65829" x="725488" y="4098925"/>
          <p14:tracePt t="65831" x="725488" y="4083050"/>
          <p14:tracePt t="65835" x="733425" y="4059238"/>
          <p14:tracePt t="65837" x="733425" y="4043363"/>
          <p14:tracePt t="65839" x="733425" y="4027488"/>
          <p14:tracePt t="65841" x="733425" y="4011613"/>
          <p14:tracePt t="65843" x="733425" y="3995738"/>
          <p14:tracePt t="65845" x="733425" y="3979863"/>
          <p14:tracePt t="65847" x="741363" y="3963988"/>
          <p14:tracePt t="65851" x="741363" y="3948113"/>
          <p14:tracePt t="65852" x="741363" y="3930650"/>
          <p14:tracePt t="65853" x="741363" y="3914775"/>
          <p14:tracePt t="65855" x="741363" y="3898900"/>
          <p14:tracePt t="65857" x="741363" y="3883025"/>
          <p14:tracePt t="65859" x="749300" y="3867150"/>
          <p14:tracePt t="65861" x="749300" y="3851275"/>
          <p14:tracePt t="65863" x="749300" y="3835400"/>
          <p14:tracePt t="65866" x="749300" y="3819525"/>
          <p14:tracePt t="65868" x="749300" y="3803650"/>
          <p14:tracePt t="65869" x="749300" y="3787775"/>
          <p14:tracePt t="65871" x="749300" y="3771900"/>
          <p14:tracePt t="65873" x="749300" y="3756025"/>
          <p14:tracePt t="65875" x="749300" y="3740150"/>
          <p14:tracePt t="65877" x="749300" y="3724275"/>
          <p14:tracePt t="65879" x="749300" y="3708400"/>
          <p14:tracePt t="65881" x="749300" y="3692525"/>
          <p14:tracePt t="65884" x="749300" y="3676650"/>
          <p14:tracePt t="65885" x="749300" y="3652838"/>
          <p14:tracePt t="65887" x="749300" y="3636963"/>
          <p14:tracePt t="65889" x="749300" y="3621088"/>
          <p14:tracePt t="65891" x="749300" y="3605213"/>
          <p14:tracePt t="65893" x="749300" y="3595688"/>
          <p14:tracePt t="65895" x="749300" y="3579813"/>
          <p14:tracePt t="65897" x="749300" y="3563938"/>
          <p14:tracePt t="65900" x="749300" y="3548063"/>
          <p14:tracePt t="65901" x="749300" y="3532188"/>
          <p14:tracePt t="65903" x="749300" y="3516313"/>
          <p14:tracePt t="65905" x="757238" y="3500438"/>
          <p14:tracePt t="65907" x="757238" y="3484563"/>
          <p14:tracePt t="65909" x="757238" y="3468688"/>
          <p14:tracePt t="65911" x="757238" y="3452813"/>
          <p14:tracePt t="65913" x="757238" y="3436938"/>
          <p14:tracePt t="65916" x="757238" y="3421063"/>
          <p14:tracePt t="65918" x="749300" y="3405188"/>
          <p14:tracePt t="65919" x="749300" y="3389313"/>
          <p14:tracePt t="65921" x="749300" y="3373438"/>
          <p14:tracePt t="65923" x="749300" y="3357563"/>
          <p14:tracePt t="65925" x="749300" y="3341688"/>
          <p14:tracePt t="65927" x="749300" y="3325813"/>
          <p14:tracePt t="65929" x="757238" y="3317875"/>
          <p14:tracePt t="65931" x="757238" y="3302000"/>
          <p14:tracePt t="65933" x="757238" y="3286125"/>
          <p14:tracePt t="65935" x="757238" y="3270250"/>
          <p14:tracePt t="65937" x="757238" y="3262313"/>
          <p14:tracePt t="65939" x="757238" y="3244850"/>
          <p14:tracePt t="65941" x="757238" y="3228975"/>
          <p14:tracePt t="65943" x="757238" y="3213100"/>
          <p14:tracePt t="65952" x="765175" y="3165475"/>
          <p14:tracePt t="65953" x="765175" y="3149600"/>
          <p14:tracePt t="65955" x="765175" y="3133725"/>
          <p14:tracePt t="65957" x="765175" y="3117850"/>
          <p14:tracePt t="65959" x="765175" y="3109913"/>
          <p14:tracePt t="65961" x="773113" y="3094038"/>
          <p14:tracePt t="65963" x="773113" y="3078163"/>
          <p14:tracePt t="65966" x="773113" y="3070225"/>
          <p14:tracePt t="65968" x="773113" y="3054350"/>
          <p14:tracePt t="65969" x="773113" y="3038475"/>
          <p14:tracePt t="65971" x="773113" y="3022600"/>
          <p14:tracePt t="65973" x="773113" y="3014663"/>
          <p14:tracePt t="65975" x="773113" y="2998788"/>
          <p14:tracePt t="65977" x="773113" y="2982913"/>
          <p14:tracePt t="65979" x="781050" y="2974975"/>
          <p14:tracePt t="65981" x="781050" y="2959100"/>
          <p14:tracePt t="65985" x="781050" y="2935288"/>
          <p14:tracePt t="65987" x="781050" y="2919413"/>
          <p14:tracePt t="65989" x="781050" y="2909888"/>
          <p14:tracePt t="65991" x="788988" y="2894013"/>
          <p14:tracePt t="65993" x="788988" y="2878138"/>
          <p14:tracePt t="65995" x="788988" y="2870200"/>
          <p14:tracePt t="65997" x="796925" y="2854325"/>
          <p14:tracePt t="66000" x="796925" y="2838450"/>
          <p14:tracePt t="66001" x="796925" y="2822575"/>
          <p14:tracePt t="66003" x="796925" y="2806700"/>
          <p14:tracePt t="66005" x="804863" y="2790825"/>
          <p14:tracePt t="66007" x="804863" y="2782888"/>
          <p14:tracePt t="66009" x="804863" y="2767013"/>
          <p14:tracePt t="66011" x="804863" y="2751138"/>
          <p14:tracePt t="66013" x="804863" y="2735263"/>
          <p14:tracePt t="66017" x="804863" y="2719388"/>
          <p14:tracePt t="66018" x="812800" y="2703513"/>
          <p14:tracePt t="66019" x="812800" y="2695575"/>
          <p14:tracePt t="66021" x="812800" y="2679700"/>
          <p14:tracePt t="66023" x="812800" y="2663825"/>
          <p14:tracePt t="66025" x="812800" y="2647950"/>
          <p14:tracePt t="66027" x="812800" y="2632075"/>
          <p14:tracePt t="66029" x="820738" y="2616200"/>
          <p14:tracePt t="66031" x="820738" y="2608263"/>
          <p14:tracePt t="66033" x="820738" y="2592388"/>
          <p14:tracePt t="66035" x="820738" y="2576513"/>
          <p14:tracePt t="66037" x="828675" y="2559050"/>
          <p14:tracePt t="66039" x="828675" y="2543175"/>
          <p14:tracePt t="66041" x="828675" y="2535238"/>
          <p14:tracePt t="66043" x="828675" y="2519363"/>
          <p14:tracePt t="66045" x="828675" y="2503488"/>
          <p14:tracePt t="66047" x="836613" y="2487613"/>
          <p14:tracePt t="66049" x="836613" y="2479675"/>
          <p14:tracePt t="66052" x="836613" y="2463800"/>
          <p14:tracePt t="66053" x="836613" y="2447925"/>
          <p14:tracePt t="66055" x="844550" y="2439988"/>
          <p14:tracePt t="66057" x="844550" y="2424113"/>
          <p14:tracePt t="66059" x="844550" y="2408238"/>
          <p14:tracePt t="66061" x="844550" y="2400300"/>
          <p14:tracePt t="66063" x="852488" y="2392363"/>
          <p14:tracePt t="66066" x="852488" y="2376488"/>
          <p14:tracePt t="66069" x="852488" y="2360613"/>
          <p14:tracePt t="66071" x="852488" y="2344738"/>
          <p14:tracePt t="66073" x="860425" y="2336800"/>
          <p14:tracePt t="66075" x="860425" y="2328863"/>
          <p14:tracePt t="66077" x="860425" y="2320925"/>
          <p14:tracePt t="66079" x="860425" y="2312988"/>
          <p14:tracePt t="66081" x="860425" y="2305050"/>
          <p14:tracePt t="66083" x="860425" y="2297113"/>
          <p14:tracePt t="66085" x="868363" y="2289175"/>
          <p14:tracePt t="66087" x="868363" y="2281238"/>
          <p14:tracePt t="66089" x="868363" y="2273300"/>
          <p14:tracePt t="66093" x="877888" y="2265363"/>
          <p14:tracePt t="66095" x="877888" y="2257425"/>
          <p14:tracePt t="66101" x="877888" y="2249488"/>
          <p14:tracePt t="66103" x="877888" y="2241550"/>
          <p14:tracePt t="66105" x="885825" y="2241550"/>
          <p14:tracePt t="66107" x="885825" y="2233613"/>
          <p14:tracePt t="66111" x="885825" y="2224088"/>
          <p14:tracePt t="66118" x="893763" y="2216150"/>
          <p14:tracePt t="66121" x="893763" y="2208213"/>
          <p14:tracePt t="66125" x="893763" y="2200275"/>
          <p14:tracePt t="66127" x="901700" y="2200275"/>
          <p14:tracePt t="66129" x="901700" y="2192338"/>
          <p14:tracePt t="66135" x="901700" y="2184400"/>
          <p14:tracePt t="66137" x="909638" y="2184400"/>
          <p14:tracePt t="66139" x="909638" y="2176463"/>
          <p14:tracePt t="66145" x="909638" y="2168525"/>
          <p14:tracePt t="66150" x="909638" y="2160588"/>
          <p14:tracePt t="66152" x="917575" y="2160588"/>
          <p14:tracePt t="66155" x="917575" y="2152650"/>
          <p14:tracePt t="66161" x="917575" y="2144713"/>
          <p14:tracePt t="66166" x="925513" y="2144713"/>
          <p14:tracePt t="66169" x="925513" y="2136775"/>
          <p14:tracePt t="66179" x="925513" y="2128838"/>
          <p14:tracePt t="66423" x="925513" y="2136775"/>
          <p14:tracePt t="66431" x="925513" y="2144713"/>
          <p14:tracePt t="66437" x="925513" y="2152650"/>
          <p14:tracePt t="66441" x="925513" y="2160588"/>
          <p14:tracePt t="66445" x="925513" y="2168525"/>
          <p14:tracePt t="66451" x="925513" y="2176463"/>
          <p14:tracePt t="66453" x="917575" y="2184400"/>
          <p14:tracePt t="66455" x="917575" y="2192338"/>
          <p14:tracePt t="66457" x="917575" y="2200275"/>
          <p14:tracePt t="66461" x="917575" y="2208213"/>
          <p14:tracePt t="66463" x="917575" y="2216150"/>
          <p14:tracePt t="66469" x="917575" y="2233613"/>
          <p14:tracePt t="66471" x="917575" y="2241550"/>
          <p14:tracePt t="66473" x="917575" y="2249488"/>
          <p14:tracePt t="66475" x="917575" y="2257425"/>
          <p14:tracePt t="66477" x="917575" y="2265363"/>
          <p14:tracePt t="66479" x="909638" y="2273300"/>
          <p14:tracePt t="66481" x="909638" y="2281238"/>
          <p14:tracePt t="66486" x="909638" y="2297113"/>
          <p14:tracePt t="66487" x="909638" y="2305050"/>
          <p14:tracePt t="66489" x="909638" y="2312988"/>
          <p14:tracePt t="66491" x="901700" y="2320925"/>
          <p14:tracePt t="66493" x="901700" y="2328863"/>
          <p14:tracePt t="66495" x="901700" y="2336800"/>
          <p14:tracePt t="66497" x="901700" y="2352675"/>
          <p14:tracePt t="66502" x="901700" y="2368550"/>
          <p14:tracePt t="66504" x="901700" y="2384425"/>
          <p14:tracePt t="66506" x="893763" y="2392363"/>
          <p14:tracePt t="66507" x="893763" y="2400300"/>
          <p14:tracePt t="66509" x="893763" y="2416175"/>
          <p14:tracePt t="66511" x="893763" y="2424113"/>
          <p14:tracePt t="66513" x="893763" y="2439988"/>
          <p14:tracePt t="66519" x="893763" y="2455863"/>
          <p14:tracePt t="66521" x="885825" y="2479675"/>
          <p14:tracePt t="66523" x="885825" y="2495550"/>
          <p14:tracePt t="66525" x="885825" y="2503488"/>
          <p14:tracePt t="66527" x="885825" y="2519363"/>
          <p14:tracePt t="66529" x="885825" y="2527300"/>
          <p14:tracePt t="66531" x="885825" y="2535238"/>
          <p14:tracePt t="66536" x="885825" y="2566988"/>
          <p14:tracePt t="66538" x="885825" y="2576513"/>
          <p14:tracePt t="66539" x="885825" y="2584450"/>
          <p14:tracePt t="66541" x="877888" y="2592388"/>
          <p14:tracePt t="66543" x="877888" y="2600325"/>
          <p14:tracePt t="66545" x="877888" y="2616200"/>
          <p14:tracePt t="66547" x="877888" y="2624138"/>
          <p14:tracePt t="66550" x="877888" y="2632075"/>
          <p14:tracePt t="66554" x="877888" y="2647950"/>
          <p14:tracePt t="66556" x="877888" y="2655888"/>
          <p14:tracePt t="66559" x="877888" y="2663825"/>
          <p14:tracePt t="66561" x="877888" y="2671763"/>
          <p14:tracePt t="66567" x="877888" y="2679700"/>
          <p14:tracePt t="66571" x="877888" y="2687638"/>
          <p14:tracePt t="66573" x="877888" y="2695575"/>
          <p14:tracePt t="66579" x="877888" y="2703513"/>
          <p14:tracePt t="66903" x="877888" y="2695575"/>
          <p14:tracePt t="66907" x="885825" y="2687638"/>
          <p14:tracePt t="66911" x="885825" y="2679700"/>
          <p14:tracePt t="66913" x="893763" y="2671763"/>
          <p14:tracePt t="66917" x="893763" y="2663825"/>
          <p14:tracePt t="66920" x="901700" y="2655888"/>
          <p14:tracePt t="66921" x="901700" y="2647950"/>
          <p14:tracePt t="66923" x="909638" y="2647950"/>
          <p14:tracePt t="66925" x="909638" y="2640013"/>
          <p14:tracePt t="66927" x="917575" y="2632075"/>
          <p14:tracePt t="66931" x="925513" y="2624138"/>
          <p14:tracePt t="66936" x="933450" y="2616200"/>
          <p14:tracePt t="66938" x="933450" y="2608263"/>
          <p14:tracePt t="66939" x="933450" y="2600325"/>
          <p14:tracePt t="66941" x="941388" y="2600325"/>
          <p14:tracePt t="66943" x="941388" y="2592388"/>
          <p14:tracePt t="66945" x="949325" y="2584450"/>
          <p14:tracePt t="66951" x="957263" y="2576513"/>
          <p14:tracePt t="66955" x="965200" y="2559050"/>
          <p14:tracePt t="66971" x="989013" y="2519363"/>
          <p14:tracePt t="66974" x="1004888" y="2503488"/>
          <p14:tracePt t="66975" x="1004888" y="2495550"/>
          <p14:tracePt t="66977" x="1012825" y="2487613"/>
          <p14:tracePt t="66981" x="1020763" y="2479675"/>
          <p14:tracePt t="66986" x="1028700" y="2471738"/>
          <p14:tracePt t="66989" x="1036638" y="2455863"/>
          <p14:tracePt t="66993" x="1044575" y="2447925"/>
          <p14:tracePt t="66997" x="1052513" y="2439988"/>
          <p14:tracePt t="67002" x="1060450" y="2432050"/>
          <p14:tracePt t="67007" x="1068388" y="2424113"/>
          <p14:tracePt t="67013" x="1076325" y="2416175"/>
          <p14:tracePt t="67023" x="1084263" y="2416175"/>
          <p14:tracePt t="67054" x="1084263" y="2408238"/>
          <p14:tracePt t="67063" x="1084263" y="2416175"/>
          <p14:tracePt t="67068" x="1076325" y="2424113"/>
          <p14:tracePt t="67070" x="1076325" y="2432050"/>
          <p14:tracePt t="67072" x="1068388" y="2447925"/>
          <p14:tracePt t="67073" x="1068388" y="2455863"/>
          <p14:tracePt t="67075" x="1060450" y="2471738"/>
          <p14:tracePt t="67077" x="1052513" y="2479675"/>
          <p14:tracePt t="67079" x="1052513" y="2503488"/>
          <p14:tracePt t="67081" x="1044575" y="2511425"/>
          <p14:tracePt t="67085" x="1036638" y="2527300"/>
          <p14:tracePt t="67088" x="1028700" y="2559050"/>
          <p14:tracePt t="67089" x="1020763" y="2576513"/>
          <p14:tracePt t="67091" x="1012825" y="2592388"/>
          <p14:tracePt t="67093" x="1004888" y="2608263"/>
          <p14:tracePt t="67095" x="996950" y="2624138"/>
          <p14:tracePt t="67097" x="989013" y="2632075"/>
          <p14:tracePt t="67101" x="973138" y="2663825"/>
          <p14:tracePt t="67105" x="965200" y="2679700"/>
          <p14:tracePt t="67107" x="949325" y="2703513"/>
          <p14:tracePt t="67109" x="933450" y="2711450"/>
          <p14:tracePt t="67111" x="925513" y="2727325"/>
          <p14:tracePt t="67113" x="917575" y="2743200"/>
          <p14:tracePt t="67116" x="909638" y="2751138"/>
          <p14:tracePt t="67117" x="901700" y="2759075"/>
          <p14:tracePt t="67119" x="893763" y="2767013"/>
          <p14:tracePt t="67121" x="885825" y="2774950"/>
          <p14:tracePt t="67123" x="877888" y="2790825"/>
          <p14:tracePt t="67125" x="868363" y="2790825"/>
          <p14:tracePt t="67127" x="860425" y="2798763"/>
          <p14:tracePt t="67129" x="860425" y="2806700"/>
          <p14:tracePt t="67131" x="852488" y="2814638"/>
          <p14:tracePt t="67133" x="844550" y="2814638"/>
          <p14:tracePt t="67136" x="844550" y="2822575"/>
          <p14:tracePt t="67137" x="836613" y="2822575"/>
          <p14:tracePt t="67139" x="836613" y="2830513"/>
          <p14:tracePt t="67143" x="828675" y="2830513"/>
          <p14:tracePt t="67149" x="820738" y="2838450"/>
          <p14:tracePt t="67191" x="828675" y="2838450"/>
          <p14:tracePt t="67194" x="828675" y="2830513"/>
          <p14:tracePt t="67196" x="836613" y="2822575"/>
          <p14:tracePt t="67197" x="836613" y="2814638"/>
          <p14:tracePt t="67200" x="844550" y="2806700"/>
          <p14:tracePt t="67203" x="852488" y="2782888"/>
          <p14:tracePt t="67205" x="860425" y="2774950"/>
          <p14:tracePt t="67207" x="868363" y="2759075"/>
          <p14:tracePt t="67209" x="877888" y="2751138"/>
          <p14:tracePt t="67211" x="885825" y="2735263"/>
          <p14:tracePt t="67213" x="885825" y="2719388"/>
          <p14:tracePt t="67218" x="901700" y="2695575"/>
          <p14:tracePt t="67222" x="909638" y="2671763"/>
          <p14:tracePt t="67224" x="917575" y="2663825"/>
          <p14:tracePt t="67225" x="917575" y="2655888"/>
          <p14:tracePt t="67227" x="925513" y="2640013"/>
          <p14:tracePt t="67229" x="933450" y="2632075"/>
          <p14:tracePt t="67231" x="933450" y="2624138"/>
          <p14:tracePt t="67236" x="941388" y="2600325"/>
          <p14:tracePt t="67240" x="941388" y="2584450"/>
          <p14:tracePt t="67242" x="949325" y="2576513"/>
          <p14:tracePt t="67243" x="949325" y="2566988"/>
          <p14:tracePt t="67245" x="949325" y="2559050"/>
          <p14:tracePt t="67247" x="949325" y="2551113"/>
          <p14:tracePt t="67251" x="949325" y="2535238"/>
          <p14:tracePt t="67255" x="957263" y="2519363"/>
          <p14:tracePt t="67257" x="957263" y="2511425"/>
          <p14:tracePt t="67259" x="957263" y="2495550"/>
          <p14:tracePt t="67261" x="949325" y="2487613"/>
          <p14:tracePt t="67268" x="949325" y="2471738"/>
          <p14:tracePt t="67272" x="941388" y="2455863"/>
          <p14:tracePt t="67275" x="941388" y="2447925"/>
          <p14:tracePt t="67277" x="941388" y="2439988"/>
          <p14:tracePt t="67279" x="933450" y="2432050"/>
          <p14:tracePt t="67285" x="925513" y="2424113"/>
          <p14:tracePt t="67288" x="925513" y="2416175"/>
          <p14:tracePt t="67290" x="917575" y="2408238"/>
          <p14:tracePt t="67293" x="909638" y="2400300"/>
          <p14:tracePt t="67297" x="901700" y="2392363"/>
          <p14:tracePt t="67304" x="893763" y="2384425"/>
          <p14:tracePt t="67307" x="885825" y="2384425"/>
          <p14:tracePt t="67311" x="877888" y="2376488"/>
          <p14:tracePt t="67321" x="868363" y="2376488"/>
          <p14:tracePt t="67331" x="868363" y="2368550"/>
          <p14:tracePt t="67397" x="877888" y="2360613"/>
          <p14:tracePt t="67475" x="877888" y="2368550"/>
          <p14:tracePt t="67479" x="877888" y="2376488"/>
          <p14:tracePt t="67482" x="868363" y="2384425"/>
          <p14:tracePt t="67486" x="868363" y="2400300"/>
          <p14:tracePt t="67488" x="868363" y="2408238"/>
          <p14:tracePt t="67489" x="868363" y="2416175"/>
          <p14:tracePt t="67491" x="860425" y="2424113"/>
          <p14:tracePt t="67493" x="860425" y="2439988"/>
          <p14:tracePt t="67495" x="860425" y="2447925"/>
          <p14:tracePt t="67497" x="852488" y="2455863"/>
          <p14:tracePt t="67500" x="852488" y="2463800"/>
          <p14:tracePt t="67504" x="844550" y="2479675"/>
          <p14:tracePt t="67505" x="844550" y="2495550"/>
          <p14:tracePt t="67507" x="836613" y="2503488"/>
          <p14:tracePt t="67509" x="836613" y="2511425"/>
          <p14:tracePt t="67511" x="836613" y="2519363"/>
          <p14:tracePt t="67513" x="828675" y="2527300"/>
          <p14:tracePt t="67518" x="828675" y="2543175"/>
          <p14:tracePt t="67521" x="820738" y="2559050"/>
          <p14:tracePt t="67525" x="820738" y="2566988"/>
          <p14:tracePt t="67529" x="820738" y="2576513"/>
          <p14:tracePt t="67531" x="820738" y="2584450"/>
          <p14:tracePt t="67535" x="812800" y="2584450"/>
          <p14:tracePt t="67538" x="812800" y="2600325"/>
          <p14:tracePt t="67541" x="812800" y="2608263"/>
          <p14:tracePt t="67543" x="812800" y="2616200"/>
          <p14:tracePt t="67547" x="812800" y="2624138"/>
          <p14:tracePt t="67550" x="812800" y="2632075"/>
          <p14:tracePt t="67554" x="812800" y="2640013"/>
          <p14:tracePt t="67555" x="804863" y="2647950"/>
          <p14:tracePt t="67559" x="804863" y="2655888"/>
          <p14:tracePt t="67561" x="804863" y="2663825"/>
          <p14:tracePt t="67563" x="804863" y="2671763"/>
          <p14:tracePt t="67569" x="804863" y="2679700"/>
          <p14:tracePt t="67572" x="804863" y="2695575"/>
          <p14:tracePt t="67573" x="804863" y="2703513"/>
          <p14:tracePt t="67577" x="804863" y="2711450"/>
          <p14:tracePt t="67579" x="804863" y="2719388"/>
          <p14:tracePt t="67581" x="804863" y="2727325"/>
          <p14:tracePt t="67586" x="804863" y="2743200"/>
          <p14:tracePt t="67587" x="804863" y="2751138"/>
          <p14:tracePt t="67589" x="804863" y="2759075"/>
          <p14:tracePt t="67591" x="804863" y="2767013"/>
          <p14:tracePt t="67593" x="796925" y="2774950"/>
          <p14:tracePt t="67596" x="796925" y="2782888"/>
          <p14:tracePt t="67597" x="804863" y="2798763"/>
          <p14:tracePt t="67600" x="804863" y="2806700"/>
          <p14:tracePt t="67603" x="796925" y="2822575"/>
          <p14:tracePt t="67605" x="796925" y="2838450"/>
          <p14:tracePt t="67607" x="796925" y="2846388"/>
          <p14:tracePt t="67609" x="796925" y="2862263"/>
          <p14:tracePt t="67611" x="788988" y="2870200"/>
          <p14:tracePt t="67613" x="788988" y="2886075"/>
          <p14:tracePt t="67619" x="788988" y="2919413"/>
          <p14:tracePt t="67621" x="781050" y="2951163"/>
          <p14:tracePt t="67623" x="781050" y="2967038"/>
          <p14:tracePt t="67625" x="773113" y="2982913"/>
          <p14:tracePt t="67627" x="773113" y="2998788"/>
          <p14:tracePt t="67629" x="773113" y="3014663"/>
          <p14:tracePt t="67631" x="765175" y="3030538"/>
          <p14:tracePt t="67636" x="757238" y="3070225"/>
          <p14:tracePt t="67638" x="757238" y="3086100"/>
          <p14:tracePt t="67639" x="749300" y="3101975"/>
          <p14:tracePt t="67641" x="749300" y="3125788"/>
          <p14:tracePt t="67643" x="749300" y="3141663"/>
          <p14:tracePt t="67645" x="749300" y="3157538"/>
          <p14:tracePt t="67647" x="741363" y="3181350"/>
          <p14:tracePt t="67650" x="741363" y="3197225"/>
          <p14:tracePt t="67654" x="733425" y="3236913"/>
          <p14:tracePt t="67656" x="733425" y="3252788"/>
          <p14:tracePt t="67657" x="733425" y="3278188"/>
          <p14:tracePt t="67659" x="733425" y="3286125"/>
          <p14:tracePt t="67661" x="725488" y="3309938"/>
          <p14:tracePt t="67663" x="725488" y="3325813"/>
          <p14:tracePt t="67669" x="725488" y="3357563"/>
          <p14:tracePt t="67672" x="717550" y="3397250"/>
          <p14:tracePt t="67673" x="717550" y="3413125"/>
          <p14:tracePt t="67675" x="709613" y="3429000"/>
          <p14:tracePt t="67677" x="709613" y="3452813"/>
          <p14:tracePt t="67679" x="709613" y="3468688"/>
          <p14:tracePt t="67681" x="701675" y="3484563"/>
          <p14:tracePt t="67686" x="701675" y="3516313"/>
          <p14:tracePt t="67689" x="693738" y="3556000"/>
          <p14:tracePt t="67691" x="693738" y="3571875"/>
          <p14:tracePt t="67693" x="685800" y="3587750"/>
          <p14:tracePt t="67695" x="685800" y="3605213"/>
          <p14:tracePt t="67697" x="685800" y="3621088"/>
          <p14:tracePt t="67700" x="677863" y="3636963"/>
          <p14:tracePt t="67704" x="677863" y="3676650"/>
          <p14:tracePt t="67706" x="669925" y="3692525"/>
          <p14:tracePt t="67707" x="669925" y="3708400"/>
          <p14:tracePt t="67709" x="669925" y="3724275"/>
          <p14:tracePt t="67711" x="661988" y="3740150"/>
          <p14:tracePt t="67713" x="661988" y="3756025"/>
          <p14:tracePt t="67720" x="661988" y="3811588"/>
          <p14:tracePt t="67722" x="661988" y="3827463"/>
          <p14:tracePt t="67723" x="654050" y="3843338"/>
          <p14:tracePt t="67725" x="654050" y="3859213"/>
          <p14:tracePt t="67727" x="654050" y="3875088"/>
          <p14:tracePt t="67729" x="654050" y="3890963"/>
          <p14:tracePt t="67731" x="654050" y="3906838"/>
          <p14:tracePt t="67734" x="654050" y="3922713"/>
          <p14:tracePt t="67736" x="654050" y="3938588"/>
          <p14:tracePt t="67738" x="654050" y="3956050"/>
          <p14:tracePt t="67740" x="654050" y="3971925"/>
          <p14:tracePt t="67741" x="654050" y="3995738"/>
          <p14:tracePt t="67743" x="654050" y="4011613"/>
          <p14:tracePt t="67745" x="654050" y="4027488"/>
          <p14:tracePt t="67747" x="654050" y="4043363"/>
          <p14:tracePt t="67750" x="654050" y="4059238"/>
          <p14:tracePt t="67753" x="661988" y="4090988"/>
          <p14:tracePt t="67755" x="661988" y="4098925"/>
          <p14:tracePt t="67757" x="661988" y="4114800"/>
          <p14:tracePt t="67759" x="661988" y="4130675"/>
          <p14:tracePt t="67761" x="661988" y="4146550"/>
          <p14:tracePt t="67763" x="669925" y="4162425"/>
          <p14:tracePt t="67768" x="669925" y="4194175"/>
          <p14:tracePt t="67770" x="669925" y="4202113"/>
          <p14:tracePt t="67772" x="669925" y="4217988"/>
          <p14:tracePt t="67773" x="677863" y="4233863"/>
          <p14:tracePt t="67775" x="677863" y="4241800"/>
          <p14:tracePt t="67777" x="677863" y="4257675"/>
          <p14:tracePt t="67779" x="677863" y="4265613"/>
          <p14:tracePt t="67781" x="677863" y="4281488"/>
          <p14:tracePt t="67785" x="685800" y="4291013"/>
          <p14:tracePt t="67788" x="685800" y="4314825"/>
          <p14:tracePt t="67789" x="685800" y="4330700"/>
          <p14:tracePt t="67791" x="685800" y="4338638"/>
          <p14:tracePt t="67793" x="693738" y="4354513"/>
          <p14:tracePt t="67795" x="693738" y="4362450"/>
          <p14:tracePt t="67797" x="693738" y="4370388"/>
          <p14:tracePt t="67800" x="693738" y="4378325"/>
          <p14:tracePt t="67804" x="693738" y="4402138"/>
          <p14:tracePt t="67806" x="701675" y="4410075"/>
          <p14:tracePt t="67807" x="701675" y="4418013"/>
          <p14:tracePt t="67809" x="701675" y="4425950"/>
          <p14:tracePt t="67811" x="701675" y="4433888"/>
          <p14:tracePt t="67813" x="701675" y="4441825"/>
          <p14:tracePt t="67818" x="709613" y="4457700"/>
          <p14:tracePt t="67822" x="709613" y="4473575"/>
          <p14:tracePt t="67824" x="709613" y="4481513"/>
          <p14:tracePt t="67825" x="717550" y="4489450"/>
          <p14:tracePt t="67827" x="717550" y="4497388"/>
          <p14:tracePt t="67831" x="717550" y="4505325"/>
          <p14:tracePt t="67835" x="717550" y="4513263"/>
          <p14:tracePt t="67837" x="725488" y="4521200"/>
          <p14:tracePt t="67841" x="725488" y="4529138"/>
          <p14:tracePt t="67843" x="725488" y="4537075"/>
          <p14:tracePt t="67847" x="725488" y="4545013"/>
          <p14:tracePt t="67850" x="725488" y="4552950"/>
          <p14:tracePt t="67853" x="725488" y="4560888"/>
          <p14:tracePt t="67857" x="725488" y="4568825"/>
          <p14:tracePt t="67859" x="733425" y="4568825"/>
          <p14:tracePt t="67861" x="733425" y="4576763"/>
          <p14:tracePt t="67865" x="733425" y="4584700"/>
          <p14:tracePt t="67869" x="733425" y="4592638"/>
          <p14:tracePt t="67873" x="733425" y="4600575"/>
          <p14:tracePt t="67877" x="733425" y="4608513"/>
          <p14:tracePt t="67883" x="733425" y="4616450"/>
          <p14:tracePt t="67887" x="733425" y="4624388"/>
          <p14:tracePt t="67891" x="733425" y="4633913"/>
          <p14:tracePt t="67895" x="733425" y="4641850"/>
          <p14:tracePt t="67903" x="733425" y="4649788"/>
          <p14:tracePt t="67909" x="733425" y="4657725"/>
          <p14:tracePt t="67917" x="733425" y="4665663"/>
          <p14:tracePt t="67929" x="733425" y="4673600"/>
          <p14:tracePt t="67949" x="733425" y="4681538"/>
          <p14:tracePt t="67968" x="733425" y="4689475"/>
          <p14:tracePt t="67976" x="733425" y="4697413"/>
          <p14:tracePt t="67986" x="733425" y="4705350"/>
          <p14:tracePt t="67991" x="741363" y="4705350"/>
          <p14:tracePt t="67993" x="741363" y="4713288"/>
          <p14:tracePt t="68002" x="741363" y="4721225"/>
          <p14:tracePt t="68011" x="741363" y="4729163"/>
          <p14:tracePt t="68023" x="741363" y="4737100"/>
          <p14:tracePt t="68034" x="749300" y="4737100"/>
          <p14:tracePt t="68039" x="749300" y="4745038"/>
          <p14:tracePt t="68063" x="749300" y="4752975"/>
          <p14:tracePt t="68137" x="757238" y="4752975"/>
          <p14:tracePt t="68149" x="757238" y="4745038"/>
          <p14:tracePt t="68157" x="757238" y="4737100"/>
          <p14:tracePt t="68161" x="757238" y="4729163"/>
          <p14:tracePt t="68168" x="765175" y="4721225"/>
          <p14:tracePt t="68171" x="765175" y="4713288"/>
          <p14:tracePt t="68175" x="765175" y="4705350"/>
          <p14:tracePt t="68179" x="765175" y="4697413"/>
          <p14:tracePt t="68185" x="765175" y="4689475"/>
          <p14:tracePt t="68189" x="765175" y="4681538"/>
          <p14:tracePt t="68193" x="765175" y="4673600"/>
          <p14:tracePt t="68197" x="765175" y="4665663"/>
          <p14:tracePt t="68201" x="765175" y="4657725"/>
          <p14:tracePt t="68203" x="773113" y="4649788"/>
          <p14:tracePt t="68209" x="773113" y="4641850"/>
          <p14:tracePt t="68213" x="773113" y="4649788"/>
          <p14:tracePt t="68221" x="765175" y="4649788"/>
          <p14:tracePt t="68223" x="765175" y="4641850"/>
          <p14:tracePt t="68397" x="765175" y="4649788"/>
          <p14:tracePt t="68401" x="773113" y="4649788"/>
          <p14:tracePt t="68411" x="773113" y="4657725"/>
          <p14:tracePt t="68413" x="781050" y="4657725"/>
          <p14:tracePt t="68419" x="788988" y="4657725"/>
          <p14:tracePt t="68421" x="788988" y="4665663"/>
          <p14:tracePt t="68427" x="796925" y="4665663"/>
          <p14:tracePt t="68435" x="804863" y="4673600"/>
          <p14:tracePt t="68444" x="812800" y="4673600"/>
          <p14:tracePt t="68452" x="820738" y="4681538"/>
          <p14:tracePt t="68467" x="828675" y="4681538"/>
          <p14:tracePt t="68832" x="836613" y="4681538"/>
          <p14:tracePt t="68845" x="844550" y="4681538"/>
          <p14:tracePt t="68871" x="852488" y="4681538"/>
          <p14:tracePt t="68959" x="860425" y="4681538"/>
          <p14:tracePt t="68971" x="868363" y="4681538"/>
          <p14:tracePt t="68981" x="877888" y="4681538"/>
          <p14:tracePt t="68991" x="885825" y="4681538"/>
          <p14:tracePt t="69003" x="893763" y="4681538"/>
          <p14:tracePt t="69257" x="885825" y="4681538"/>
          <p14:tracePt t="69270" x="877888" y="4681538"/>
          <p14:tracePt t="69279" x="868363" y="4681538"/>
          <p14:tracePt t="69283" x="868363" y="4689475"/>
          <p14:tracePt t="69289" x="860425" y="4689475"/>
          <p14:tracePt t="69300" x="852488" y="4689475"/>
          <p14:tracePt t="70750" x="860425" y="4689475"/>
          <p14:tracePt t="70754" x="860425" y="4681538"/>
          <p14:tracePt t="70758" x="868363" y="4681538"/>
          <p14:tracePt t="70761" x="877888" y="4673600"/>
          <p14:tracePt t="70768" x="893763" y="4673600"/>
          <p14:tracePt t="70770" x="893763" y="4665663"/>
          <p14:tracePt t="70772" x="901700" y="4665663"/>
          <p14:tracePt t="70773" x="909638" y="4665663"/>
          <p14:tracePt t="70775" x="917575" y="4665663"/>
          <p14:tracePt t="70777" x="925513" y="4657725"/>
          <p14:tracePt t="70781" x="933450" y="4657725"/>
          <p14:tracePt t="70786" x="949325" y="4657725"/>
          <p14:tracePt t="70788" x="957263" y="4649788"/>
          <p14:tracePt t="70789" x="965200" y="4649788"/>
          <p14:tracePt t="70791" x="973138" y="4649788"/>
          <p14:tracePt t="70793" x="989013" y="4649788"/>
          <p14:tracePt t="70795" x="996950" y="4649788"/>
          <p14:tracePt t="70797" x="1004888" y="4641850"/>
          <p14:tracePt t="70800" x="1012825" y="4641850"/>
          <p14:tracePt t="70804" x="1036638" y="4641850"/>
          <p14:tracePt t="70806" x="1044575" y="4641850"/>
          <p14:tracePt t="70807" x="1052513" y="4641850"/>
          <p14:tracePt t="70809" x="1060450" y="4633913"/>
          <p14:tracePt t="70811" x="1068388" y="4633913"/>
          <p14:tracePt t="70813" x="1084263" y="4633913"/>
          <p14:tracePt t="70820" x="1108075" y="4624388"/>
          <p14:tracePt t="70822" x="1123950" y="4624388"/>
          <p14:tracePt t="70823" x="1131888" y="4616450"/>
          <p14:tracePt t="70825" x="1139825" y="4616450"/>
          <p14:tracePt t="70827" x="1155700" y="4616450"/>
          <p14:tracePt t="70829" x="1163638" y="4616450"/>
          <p14:tracePt t="70831" x="1171575" y="4608513"/>
          <p14:tracePt t="70835" x="1187450" y="4608513"/>
          <p14:tracePt t="70838" x="1203325" y="4600575"/>
          <p14:tracePt t="70839" x="1211263" y="4600575"/>
          <p14:tracePt t="70841" x="1220788" y="4600575"/>
          <p14:tracePt t="70843" x="1228725" y="4600575"/>
          <p14:tracePt t="70845" x="1236663" y="4592638"/>
          <p14:tracePt t="70847" x="1252538" y="4592638"/>
          <p14:tracePt t="70851" x="1260475" y="4592638"/>
          <p14:tracePt t="70855" x="1284288" y="4584700"/>
          <p14:tracePt t="70857" x="1300163" y="4584700"/>
          <p14:tracePt t="70859" x="1308100" y="4576763"/>
          <p14:tracePt t="70861" x="1316038" y="4576763"/>
          <p14:tracePt t="70863" x="1323975" y="4576763"/>
          <p14:tracePt t="70867" x="1347788" y="4568825"/>
          <p14:tracePt t="70872" x="1363663" y="4560888"/>
          <p14:tracePt t="70873" x="1379538" y="4560888"/>
          <p14:tracePt t="70875" x="1387475" y="4552950"/>
          <p14:tracePt t="70877" x="1395413" y="4552950"/>
          <p14:tracePt t="70879" x="1403350" y="4552950"/>
          <p14:tracePt t="70881" x="1419225" y="4545013"/>
          <p14:tracePt t="70885" x="1435100" y="4537075"/>
          <p14:tracePt t="70888" x="1443038" y="4537075"/>
          <p14:tracePt t="70889" x="1458913" y="4529138"/>
          <p14:tracePt t="70891" x="1466850" y="4529138"/>
          <p14:tracePt t="70893" x="1474788" y="4521200"/>
          <p14:tracePt t="70895" x="1482725" y="4521200"/>
          <p14:tracePt t="70897" x="1490663" y="4513263"/>
          <p14:tracePt t="70901" x="1506538" y="4513263"/>
          <p14:tracePt t="70906" x="1530350" y="4505325"/>
          <p14:tracePt t="70907" x="1538288" y="4497388"/>
          <p14:tracePt t="70909" x="1546225" y="4497388"/>
          <p14:tracePt t="70911" x="1554163" y="4489450"/>
          <p14:tracePt t="70913" x="1562100" y="4489450"/>
          <p14:tracePt t="70918" x="1579563" y="4481513"/>
          <p14:tracePt t="70922" x="1595438" y="4481513"/>
          <p14:tracePt t="70923" x="1603375" y="4473575"/>
          <p14:tracePt t="70925" x="1611313" y="4473575"/>
          <p14:tracePt t="70927" x="1619250" y="4473575"/>
          <p14:tracePt t="70929" x="1619250" y="4465638"/>
          <p14:tracePt t="70931" x="1627188" y="4465638"/>
          <p14:tracePt t="70935" x="1643063" y="4465638"/>
          <p14:tracePt t="70938" x="1651000" y="4457700"/>
          <p14:tracePt t="70940" x="1658938" y="4457700"/>
          <p14:tracePt t="70941" x="1666875" y="4457700"/>
          <p14:tracePt t="70945" x="1674813" y="4457700"/>
          <p14:tracePt t="70947" x="1682750" y="4457700"/>
          <p14:tracePt t="70950" x="1690688" y="4449763"/>
          <p14:tracePt t="70954" x="1706563" y="4449763"/>
          <p14:tracePt t="70957" x="1714500" y="4449763"/>
          <p14:tracePt t="70970" x="1754188" y="4441825"/>
          <p14:tracePt t="70971" x="1762125" y="4441825"/>
          <p14:tracePt t="70973" x="1770063" y="4441825"/>
          <p14:tracePt t="70975" x="1778000" y="4441825"/>
          <p14:tracePt t="70977" x="1785938" y="4441825"/>
          <p14:tracePt t="70979" x="1793875" y="4441825"/>
          <p14:tracePt t="70981" x="1801813" y="4441825"/>
          <p14:tracePt t="70986" x="1817688" y="4441825"/>
          <p14:tracePt t="70988" x="1825625" y="4441825"/>
          <p14:tracePt t="70989" x="1833563" y="4441825"/>
          <p14:tracePt t="70991" x="1841500" y="4441825"/>
          <p14:tracePt t="70993" x="1857375" y="4433888"/>
          <p14:tracePt t="70997" x="1865313" y="4433888"/>
          <p14:tracePt t="71000" x="1881188" y="4433888"/>
          <p14:tracePt t="71004" x="1897063" y="4433888"/>
          <p14:tracePt t="71007" x="1912938" y="4433888"/>
          <p14:tracePt t="71009" x="1930400" y="4433888"/>
          <p14:tracePt t="71011" x="1938338" y="4433888"/>
          <p14:tracePt t="71013" x="1954213" y="4425950"/>
          <p14:tracePt t="71020" x="1978025" y="4425950"/>
          <p14:tracePt t="71021" x="1985963" y="4425950"/>
          <p14:tracePt t="71023" x="2001838" y="4425950"/>
          <p14:tracePt t="71025" x="2009775" y="4425950"/>
          <p14:tracePt t="71027" x="2017713" y="4425950"/>
          <p14:tracePt t="71029" x="2033588" y="4425950"/>
          <p14:tracePt t="71031" x="2041525" y="4425950"/>
          <p14:tracePt t="71035" x="2057400" y="4425950"/>
          <p14:tracePt t="71038" x="2073275" y="4425950"/>
          <p14:tracePt t="71039" x="2081213" y="4425950"/>
          <p14:tracePt t="71041" x="2097088" y="4425950"/>
          <p14:tracePt t="71043" x="2105025" y="4425950"/>
          <p14:tracePt t="71045" x="2112963" y="4418013"/>
          <p14:tracePt t="71047" x="2120900" y="4418013"/>
          <p14:tracePt t="71050" x="2128838" y="4418013"/>
          <p14:tracePt t="71054" x="2152650" y="4418013"/>
          <p14:tracePt t="71055" x="2160588" y="4418013"/>
          <p14:tracePt t="71057" x="2168525" y="4418013"/>
          <p14:tracePt t="71059" x="2176463" y="4418013"/>
          <p14:tracePt t="71061" x="2184400" y="4418013"/>
          <p14:tracePt t="71063" x="2192338" y="4418013"/>
          <p14:tracePt t="71069" x="2216150" y="4410075"/>
          <p14:tracePt t="71071" x="2224088" y="4410075"/>
          <p14:tracePt t="71073" x="2239963" y="4410075"/>
          <p14:tracePt t="71077" x="2247900" y="4410075"/>
          <p14:tracePt t="71079" x="2255838" y="4410075"/>
          <p14:tracePt t="71081" x="2265363" y="4410075"/>
          <p14:tracePt t="71086" x="2281238" y="4410075"/>
          <p14:tracePt t="71088" x="2289175" y="4410075"/>
          <p14:tracePt t="71089" x="2297113" y="4410075"/>
          <p14:tracePt t="71091" x="2305050" y="4402138"/>
          <p14:tracePt t="71093" x="2312988" y="4402138"/>
          <p14:tracePt t="71097" x="2320925" y="4402138"/>
          <p14:tracePt t="71102" x="2336800" y="4402138"/>
          <p14:tracePt t="71104" x="2344738" y="4402138"/>
          <p14:tracePt t="71105" x="2352675" y="4402138"/>
          <p14:tracePt t="71107" x="2360613" y="4402138"/>
          <p14:tracePt t="71109" x="2368550" y="4394200"/>
          <p14:tracePt t="71113" x="2376488" y="4394200"/>
          <p14:tracePt t="71120" x="2400300" y="4394200"/>
          <p14:tracePt t="71121" x="2400300" y="4386263"/>
          <p14:tracePt t="71123" x="2408238" y="4386263"/>
          <p14:tracePt t="71125" x="2416175" y="4386263"/>
          <p14:tracePt t="71127" x="2424113" y="4386263"/>
          <p14:tracePt t="71131" x="2432050" y="4386263"/>
          <p14:tracePt t="71137" x="2439988" y="4378325"/>
          <p14:tracePt t="71138" x="2447925" y="4378325"/>
          <p14:tracePt t="71139" x="2455863" y="4378325"/>
          <p14:tracePt t="71143" x="2463800" y="4378325"/>
          <p14:tracePt t="71145" x="2471738" y="4378325"/>
          <p14:tracePt t="71147" x="2479675" y="4378325"/>
          <p14:tracePt t="71153" x="2487613" y="4370388"/>
          <p14:tracePt t="71154" x="2495550" y="4370388"/>
          <p14:tracePt t="71155" x="2503488" y="4370388"/>
          <p14:tracePt t="71157" x="2511425" y="4370388"/>
          <p14:tracePt t="71159" x="2519363" y="4370388"/>
          <p14:tracePt t="71163" x="2527300" y="4362450"/>
          <p14:tracePt t="71167" x="2543175" y="4362450"/>
          <p14:tracePt t="71171" x="2559050" y="4362450"/>
          <p14:tracePt t="71173" x="2566988" y="4354513"/>
          <p14:tracePt t="71177" x="2574925" y="4354513"/>
          <p14:tracePt t="71179" x="2582863" y="4354513"/>
          <p14:tracePt t="71181" x="2590800" y="4354513"/>
          <p14:tracePt t="71186" x="2606675" y="4354513"/>
          <p14:tracePt t="71188" x="2606675" y="4346575"/>
          <p14:tracePt t="71189" x="2616200" y="4346575"/>
          <p14:tracePt t="71191" x="2624138" y="4346575"/>
          <p14:tracePt t="71193" x="2632075" y="4346575"/>
          <p14:tracePt t="71197" x="2640013" y="4338638"/>
          <p14:tracePt t="71202" x="2647950" y="4338638"/>
          <p14:tracePt t="71204" x="2663825" y="4338638"/>
          <p14:tracePt t="71206" x="2663825" y="4330700"/>
          <p14:tracePt t="71207" x="2671763" y="4330700"/>
          <p14:tracePt t="71209" x="2679700" y="4330700"/>
          <p14:tracePt t="71211" x="2687638" y="4322763"/>
          <p14:tracePt t="71213" x="2695575" y="4322763"/>
          <p14:tracePt t="71218" x="2703513" y="4314825"/>
          <p14:tracePt t="71220" x="2711450" y="4314825"/>
          <p14:tracePt t="71222" x="2711450" y="4306888"/>
          <p14:tracePt t="71223" x="2719388" y="4306888"/>
          <p14:tracePt t="71225" x="2727325" y="4298950"/>
          <p14:tracePt t="71227" x="2735263" y="4298950"/>
          <p14:tracePt t="71229" x="2743200" y="4291013"/>
          <p14:tracePt t="71237" x="2759075" y="4281488"/>
          <p14:tracePt t="71240" x="2774950" y="4265613"/>
          <p14:tracePt t="71243" x="2782888" y="4257675"/>
          <p14:tracePt t="71245" x="2790825" y="4249738"/>
          <p14:tracePt t="71250" x="2798763" y="4241800"/>
          <p14:tracePt t="71252" x="2806700" y="4233863"/>
          <p14:tracePt t="71255" x="2814638" y="4225925"/>
          <p14:tracePt t="71257" x="2822575" y="4217988"/>
          <p14:tracePt t="71259" x="2822575" y="4210050"/>
          <p14:tracePt t="71261" x="2830513" y="4202113"/>
          <p14:tracePt t="71263" x="2838450" y="4194175"/>
          <p14:tracePt t="71268" x="2846388" y="4186238"/>
          <p14:tracePt t="71273" x="2862263" y="4170363"/>
          <p14:tracePt t="71278" x="2878138" y="4146550"/>
          <p14:tracePt t="71279" x="2878138" y="4138613"/>
          <p14:tracePt t="71281" x="2886075" y="4138613"/>
          <p14:tracePt t="71283" x="2894013" y="4130675"/>
          <p14:tracePt t="71287" x="2901950" y="4114800"/>
          <p14:tracePt t="71289" x="2909888" y="4106863"/>
          <p14:tracePt t="71292" x="2917825" y="4098925"/>
          <p14:tracePt t="71293" x="2925763" y="4090988"/>
          <p14:tracePt t="71297" x="2933700" y="4075113"/>
          <p14:tracePt t="71301" x="2933700" y="4067175"/>
          <p14:tracePt t="71305" x="2941638" y="4059238"/>
          <p14:tracePt t="71306" x="2949575" y="4051300"/>
          <p14:tracePt t="71307" x="2949575" y="4043363"/>
          <p14:tracePt t="71309" x="2957513" y="4035425"/>
          <p14:tracePt t="71313" x="2967038" y="4027488"/>
          <p14:tracePt t="71317" x="2974975" y="4019550"/>
          <p14:tracePt t="71319" x="2974975" y="4011613"/>
          <p14:tracePt t="71321" x="2982913" y="4011613"/>
          <p14:tracePt t="71323" x="2982913" y="4003675"/>
          <p14:tracePt t="71327" x="2990850" y="3995738"/>
          <p14:tracePt t="71331" x="2990850" y="3987800"/>
          <p14:tracePt t="71335" x="2998788" y="3987800"/>
          <p14:tracePt t="71337" x="2998788" y="3979863"/>
          <p14:tracePt t="71345" x="2998788" y="3971925"/>
          <p14:tracePt t="71347" x="3006725" y="3971925"/>
          <p14:tracePt t="71433" x="3006725" y="3979863"/>
          <p14:tracePt t="71438" x="2998788" y="3987800"/>
          <p14:tracePt t="71441" x="2998788" y="3995738"/>
          <p14:tracePt t="71444" x="2998788" y="4003675"/>
          <p14:tracePt t="71445" x="2998788" y="4011613"/>
          <p14:tracePt t="71451" x="2998788" y="4019550"/>
          <p14:tracePt t="71453" x="2998788" y="4035425"/>
          <p14:tracePt t="71455" x="2998788" y="4043363"/>
          <p14:tracePt t="71457" x="2998788" y="4051300"/>
          <p14:tracePt t="71459" x="2990850" y="4059238"/>
          <p14:tracePt t="71461" x="2990850" y="4067175"/>
          <p14:tracePt t="71468" x="2990850" y="4083050"/>
          <p14:tracePt t="71470" x="2990850" y="4090988"/>
          <p14:tracePt t="71471" x="2990850" y="4098925"/>
          <p14:tracePt t="71474" x="2990850" y="4106863"/>
          <p14:tracePt t="71477" x="2990850" y="4114800"/>
          <p14:tracePt t="71479" x="2982913" y="4122738"/>
          <p14:tracePt t="71481" x="2982913" y="4130675"/>
          <p14:tracePt t="71486" x="2982913" y="4138613"/>
          <p14:tracePt t="71487" x="2982913" y="4146550"/>
          <p14:tracePt t="71489" x="2982913" y="4154488"/>
          <p14:tracePt t="71493" x="2982913" y="4162425"/>
          <p14:tracePt t="71495" x="2982913" y="4170363"/>
          <p14:tracePt t="71497" x="2982913" y="4178300"/>
          <p14:tracePt t="71502" x="2982913" y="4186238"/>
          <p14:tracePt t="71507" x="2982913" y="4194175"/>
          <p14:tracePt t="71511" x="2974975" y="4202113"/>
          <p14:tracePt t="71518" x="2974975" y="4210050"/>
          <p14:tracePt t="71525" x="2974975" y="4217988"/>
          <p14:tracePt t="71630" x="2974975" y="4225925"/>
          <p14:tracePt t="71639" x="2974975" y="4233863"/>
          <p14:tracePt t="71647" x="2974975" y="4241800"/>
          <p14:tracePt t="71651" x="2967038" y="4241800"/>
          <p14:tracePt t="71653" x="2967038" y="4249738"/>
          <p14:tracePt t="71659" x="2967038" y="4257675"/>
          <p14:tracePt t="71663" x="2957513" y="4265613"/>
          <p14:tracePt t="71669" x="2957513" y="4273550"/>
          <p14:tracePt t="71671" x="2949575" y="4281488"/>
          <p14:tracePt t="71675" x="2941638" y="4291013"/>
          <p14:tracePt t="71677" x="2941638" y="4298950"/>
          <p14:tracePt t="71681" x="2933700" y="4306888"/>
          <p14:tracePt t="71686" x="2925763" y="4322763"/>
          <p14:tracePt t="71688" x="2925763" y="4330700"/>
          <p14:tracePt t="71690" x="2917825" y="4330700"/>
          <p14:tracePt t="71691" x="2909888" y="4338638"/>
          <p14:tracePt t="71694" x="2901950" y="4354513"/>
          <p14:tracePt t="71697" x="2894013" y="4362450"/>
          <p14:tracePt t="71700" x="2886075" y="4370388"/>
          <p14:tracePt t="71705" x="2862263" y="4402138"/>
          <p14:tracePt t="71707" x="2854325" y="4410075"/>
          <p14:tracePt t="71709" x="2846388" y="4418013"/>
          <p14:tracePt t="71711" x="2838450" y="4425950"/>
          <p14:tracePt t="71713" x="2822575" y="4441825"/>
          <p14:tracePt t="71718" x="2806700" y="4457700"/>
          <p14:tracePt t="71722" x="2782888" y="4473575"/>
          <p14:tracePt t="71724" x="2774950" y="4481513"/>
          <p14:tracePt t="71726" x="2767013" y="4497388"/>
          <p14:tracePt t="71727" x="2751138" y="4505325"/>
          <p14:tracePt t="71729" x="2735263" y="4513263"/>
          <p14:tracePt t="71731" x="2727325" y="4521200"/>
          <p14:tracePt t="71733" x="2711450" y="4537075"/>
          <p14:tracePt t="71736" x="2695575" y="4545013"/>
          <p14:tracePt t="71738" x="2687638" y="4552950"/>
          <p14:tracePt t="71739" x="2671763" y="4560888"/>
          <p14:tracePt t="71741" x="2663825" y="4568825"/>
          <p14:tracePt t="71743" x="2647950" y="4576763"/>
          <p14:tracePt t="71745" x="2640013" y="4584700"/>
          <p14:tracePt t="71747" x="2624138" y="4600575"/>
          <p14:tracePt t="71750" x="2616200" y="4608513"/>
          <p14:tracePt t="71751" x="2598738" y="4616450"/>
          <p14:tracePt t="71754" x="2582863" y="4624388"/>
          <p14:tracePt t="71755" x="2574925" y="4633913"/>
          <p14:tracePt t="71757" x="2566988" y="4641850"/>
          <p14:tracePt t="71759" x="2551113" y="4649788"/>
          <p14:tracePt t="71761" x="2543175" y="4657725"/>
          <p14:tracePt t="71763" x="2527300" y="4665663"/>
          <p14:tracePt t="71766" x="2519363" y="4665663"/>
          <p14:tracePt t="71767" x="2503488" y="4673600"/>
          <p14:tracePt t="71770" x="2495550" y="4681538"/>
          <p14:tracePt t="71772" x="2487613" y="4689475"/>
          <p14:tracePt t="71773" x="2471738" y="4697413"/>
          <p14:tracePt t="71775" x="2463800" y="4705350"/>
          <p14:tracePt t="71777" x="2447925" y="4713288"/>
          <p14:tracePt t="71779" x="2439988" y="4721225"/>
          <p14:tracePt t="71781" x="2424113" y="4721225"/>
          <p14:tracePt t="71783" x="2416175" y="4729163"/>
          <p14:tracePt t="71785" x="2408238" y="4737100"/>
          <p14:tracePt t="71788" x="2392363" y="4745038"/>
          <p14:tracePt t="71789" x="2384425" y="4745038"/>
          <p14:tracePt t="71791" x="2376488" y="4752975"/>
          <p14:tracePt t="71793" x="2360613" y="4760913"/>
          <p14:tracePt t="71795" x="2352675" y="4760913"/>
          <p14:tracePt t="71797" x="2344738" y="4768850"/>
          <p14:tracePt t="71800" x="2328863" y="4768850"/>
          <p14:tracePt t="71801" x="2320925" y="4776788"/>
          <p14:tracePt t="71805" x="2305050" y="4784725"/>
          <p14:tracePt t="71807" x="2297113" y="4792663"/>
          <p14:tracePt t="71809" x="2289175" y="4792663"/>
          <p14:tracePt t="71811" x="2273300" y="4800600"/>
          <p14:tracePt t="71813" x="2265363" y="4800600"/>
          <p14:tracePt t="71816" x="2255838" y="4808538"/>
          <p14:tracePt t="71819" x="2239963" y="4816475"/>
          <p14:tracePt t="71821" x="2232025" y="4816475"/>
          <p14:tracePt t="71823" x="2224088" y="4824413"/>
          <p14:tracePt t="71825" x="2216150" y="4824413"/>
          <p14:tracePt t="71827" x="2208213" y="4832350"/>
          <p14:tracePt t="71829" x="2200275" y="4832350"/>
          <p14:tracePt t="71831" x="2192338" y="4832350"/>
          <p14:tracePt t="71834" x="2184400" y="4840288"/>
          <p14:tracePt t="71836" x="2176463" y="4840288"/>
          <p14:tracePt t="71839" x="2168525" y="4840288"/>
          <p14:tracePt t="71841" x="2160588" y="4840288"/>
          <p14:tracePt t="71843" x="2152650" y="4848225"/>
          <p14:tracePt t="71845" x="2144713" y="4848225"/>
          <p14:tracePt t="71847" x="2136775" y="4848225"/>
          <p14:tracePt t="71852" x="2128838" y="4848225"/>
          <p14:tracePt t="71853" x="2120900" y="4856163"/>
          <p14:tracePt t="71857" x="2112963" y="4856163"/>
          <p14:tracePt t="71859" x="2105025" y="4856163"/>
          <p14:tracePt t="71861" x="2097088" y="4856163"/>
          <p14:tracePt t="71865" x="2089150" y="4856163"/>
          <p14:tracePt t="71868" x="2081213" y="4856163"/>
          <p14:tracePt t="71869" x="2073275" y="4856163"/>
          <p14:tracePt t="71871" x="2073275" y="4864100"/>
          <p14:tracePt t="71873" x="2065338" y="4864100"/>
          <p14:tracePt t="71875" x="2057400" y="4864100"/>
          <p14:tracePt t="71879" x="2049463" y="4864100"/>
          <p14:tracePt t="71881" x="2041525" y="4864100"/>
          <p14:tracePt t="71885" x="2033588" y="4864100"/>
          <p14:tracePt t="71887" x="2025650" y="4872038"/>
          <p14:tracePt t="71889" x="2017713" y="4872038"/>
          <p14:tracePt t="71893" x="2009775" y="4872038"/>
          <p14:tracePt t="71895" x="2001838" y="4872038"/>
          <p14:tracePt t="71897" x="1993900" y="4872038"/>
          <p14:tracePt t="71901" x="1985963" y="4879975"/>
          <p14:tracePt t="71903" x="1978025" y="4879975"/>
          <p14:tracePt t="71907" x="1970088" y="4879975"/>
          <p14:tracePt t="71909" x="1962150" y="4879975"/>
          <p14:tracePt t="71911" x="1954213" y="4887913"/>
          <p14:tracePt t="71913" x="1946275" y="4887913"/>
          <p14:tracePt t="71916" x="1938338" y="4887913"/>
          <p14:tracePt t="71919" x="1922463" y="4887913"/>
          <p14:tracePt t="71921" x="1912938" y="4887913"/>
          <p14:tracePt t="71923" x="1905000" y="4895850"/>
          <p14:tracePt t="71925" x="1897063" y="4895850"/>
          <p14:tracePt t="71927" x="1889125" y="4895850"/>
          <p14:tracePt t="71929" x="1881188" y="4895850"/>
          <p14:tracePt t="71931" x="1873250" y="4903788"/>
          <p14:tracePt t="71933" x="1865313" y="4903788"/>
          <p14:tracePt t="71935" x="1857375" y="4903788"/>
          <p14:tracePt t="71937" x="1849438" y="4911725"/>
          <p14:tracePt t="71939" x="1833563" y="4911725"/>
          <p14:tracePt t="71941" x="1825625" y="4911725"/>
          <p14:tracePt t="71943" x="1817688" y="4911725"/>
          <p14:tracePt t="71945" x="1801813" y="4919663"/>
          <p14:tracePt t="71947" x="1793875" y="4919663"/>
          <p14:tracePt t="71950" x="1785938" y="4919663"/>
          <p14:tracePt t="71952" x="1770063" y="4919663"/>
          <p14:tracePt t="71953" x="1762125" y="4927600"/>
          <p14:tracePt t="71955" x="1754188" y="4927600"/>
          <p14:tracePt t="71957" x="1746250" y="4927600"/>
          <p14:tracePt t="71959" x="1730375" y="4927600"/>
          <p14:tracePt t="71961" x="1722438" y="4935538"/>
          <p14:tracePt t="71963" x="1714500" y="4935538"/>
          <p14:tracePt t="71966" x="1706563" y="4935538"/>
          <p14:tracePt t="71969" x="1682750" y="4943475"/>
          <p14:tracePt t="71971" x="1674813" y="4943475"/>
          <p14:tracePt t="71973" x="1666875" y="4943475"/>
          <p14:tracePt t="71975" x="1658938" y="4943475"/>
          <p14:tracePt t="71977" x="1651000" y="4943475"/>
          <p14:tracePt t="71979" x="1643063" y="4943475"/>
          <p14:tracePt t="71981" x="1635125" y="4943475"/>
          <p14:tracePt t="71983" x="1627188" y="4951413"/>
          <p14:tracePt t="71985" x="1619250" y="4951413"/>
          <p14:tracePt t="71987" x="1611313" y="4951413"/>
          <p14:tracePt t="71989" x="1595438" y="4951413"/>
          <p14:tracePt t="71991" x="1587500" y="4959350"/>
          <p14:tracePt t="71993" x="1579563" y="4959350"/>
          <p14:tracePt t="71995" x="1571625" y="4959350"/>
          <p14:tracePt t="71997" x="1562100" y="4959350"/>
          <p14:tracePt t="72000" x="1554163" y="4959350"/>
          <p14:tracePt t="72002" x="1546225" y="4967288"/>
          <p14:tracePt t="72005" x="1538288" y="4967288"/>
          <p14:tracePt t="72007" x="1530350" y="4967288"/>
          <p14:tracePt t="72009" x="1522413" y="4976813"/>
          <p14:tracePt t="72011" x="1514475" y="4976813"/>
          <p14:tracePt t="72013" x="1506538" y="4976813"/>
          <p14:tracePt t="72018" x="1498600" y="4976813"/>
          <p14:tracePt t="72019" x="1490663" y="4976813"/>
          <p14:tracePt t="72023" x="1482725" y="4976813"/>
          <p14:tracePt t="72025" x="1474788" y="4976813"/>
          <p14:tracePt t="72029" x="1466850" y="4976813"/>
          <p14:tracePt t="72031" x="1458913" y="4976813"/>
          <p14:tracePt t="72033" x="1458913" y="4984750"/>
          <p14:tracePt t="72035" x="1450975" y="4984750"/>
          <p14:tracePt t="72039" x="1443038" y="4984750"/>
          <p14:tracePt t="72043" x="1435100" y="4984750"/>
          <p14:tracePt t="72049" x="1427163" y="4984750"/>
          <p14:tracePt t="72053" x="1419225" y="4984750"/>
          <p14:tracePt t="72059" x="1411288" y="4984750"/>
          <p14:tracePt t="72063" x="1411288" y="4992688"/>
          <p14:tracePt t="72065" x="1403350" y="4992688"/>
          <p14:tracePt t="72071" x="1395413" y="4992688"/>
          <p14:tracePt t="72077" x="1387475" y="4992688"/>
          <p14:tracePt t="72085" x="1379538" y="4992688"/>
          <p14:tracePt t="72091" x="1371600" y="4992688"/>
          <p14:tracePt t="72101" x="1363663" y="4992688"/>
          <p14:tracePt t="72109" x="1355725" y="4992688"/>
          <p14:tracePt t="72113" x="1355725" y="5000625"/>
          <p14:tracePt t="72117" x="1347788" y="5000625"/>
          <p14:tracePt t="72125" x="1339850" y="5000625"/>
          <p14:tracePt t="72134" x="1331913" y="5000625"/>
          <p14:tracePt t="72139" x="1323975" y="5000625"/>
          <p14:tracePt t="72150" x="1316038" y="5000625"/>
          <p14:tracePt t="72163" x="1308100" y="5000625"/>
          <p14:tracePt t="72436" x="1316038" y="5000625"/>
          <p14:tracePt t="72441" x="1323975" y="5000625"/>
          <p14:tracePt t="72445" x="1331913" y="5000625"/>
          <p14:tracePt t="72447" x="1339850" y="5000625"/>
          <p14:tracePt t="72450" x="1347788" y="5000625"/>
          <p14:tracePt t="72452" x="1355725" y="5000625"/>
          <p14:tracePt t="72454" x="1363663" y="5000625"/>
          <p14:tracePt t="72455" x="1371600" y="5000625"/>
          <p14:tracePt t="72457" x="1379538" y="5000625"/>
          <p14:tracePt t="72459" x="1387475" y="5000625"/>
          <p14:tracePt t="72461" x="1395413" y="5000625"/>
          <p14:tracePt t="72463" x="1403350" y="5000625"/>
          <p14:tracePt t="72468" x="1427163" y="5000625"/>
          <p14:tracePt t="72470" x="1435100" y="5000625"/>
          <p14:tracePt t="72471" x="1443038" y="5000625"/>
          <p14:tracePt t="72473" x="1458913" y="5000625"/>
          <p14:tracePt t="72476" x="1466850" y="5000625"/>
          <p14:tracePt t="72477" x="1474788" y="5000625"/>
          <p14:tracePt t="72479" x="1490663" y="5000625"/>
          <p14:tracePt t="72481" x="1498600" y="5000625"/>
          <p14:tracePt t="72485" x="1514475" y="5000625"/>
          <p14:tracePt t="72487" x="1538288" y="4992688"/>
          <p14:tracePt t="72489" x="1546225" y="4992688"/>
          <p14:tracePt t="72491" x="1562100" y="4992688"/>
          <p14:tracePt t="72493" x="1571625" y="4992688"/>
          <p14:tracePt t="72495" x="1587500" y="4992688"/>
          <p14:tracePt t="72497" x="1595438" y="4992688"/>
          <p14:tracePt t="72502" x="1627188" y="4984750"/>
          <p14:tracePt t="72504" x="1635125" y="4984750"/>
          <p14:tracePt t="72506" x="1643063" y="4984750"/>
          <p14:tracePt t="72507" x="1658938" y="4984750"/>
          <p14:tracePt t="72509" x="1666875" y="4984750"/>
          <p14:tracePt t="72511" x="1682750" y="4984750"/>
          <p14:tracePt t="72513" x="1690688" y="4976813"/>
          <p14:tracePt t="72518" x="1706563" y="4976813"/>
          <p14:tracePt t="72520" x="1722438" y="4976813"/>
          <p14:tracePt t="72522" x="1730375" y="4967288"/>
          <p14:tracePt t="72523" x="1738313" y="4967288"/>
          <p14:tracePt t="72525" x="1746250" y="4967288"/>
          <p14:tracePt t="72527" x="1754188" y="4967288"/>
          <p14:tracePt t="72529" x="1762125" y="4959350"/>
          <p14:tracePt t="72531" x="1770063" y="4959350"/>
          <p14:tracePt t="72535" x="1778000" y="4959350"/>
          <p14:tracePt t="72538" x="1793875" y="4959350"/>
          <p14:tracePt t="72541" x="1801813" y="4959350"/>
          <p14:tracePt t="72543" x="1809750" y="4951413"/>
          <p14:tracePt t="72547" x="1817688" y="4951413"/>
          <p14:tracePt t="72557" x="1825625" y="4951413"/>
          <p14:tracePt t="72561" x="1825625" y="4943475"/>
          <p14:tracePt t="72611" x="1817688" y="4935538"/>
          <p14:tracePt t="72625" x="1817688" y="4927600"/>
          <p14:tracePt t="72639" x="1817688" y="4919663"/>
          <p14:tracePt t="72650" x="1817688" y="4911725"/>
          <p14:tracePt t="72652" x="1809750" y="4911725"/>
          <p14:tracePt t="72659" x="1809750" y="4903788"/>
          <p14:tracePt t="72669" x="1809750" y="4895850"/>
          <p14:tracePt t="72679" x="1809750" y="4887913"/>
          <p14:tracePt t="72693" x="1809750" y="4879975"/>
          <p14:tracePt t="72745" x="1809750" y="4872038"/>
          <p14:tracePt t="73143" x="1809750" y="4864100"/>
          <p14:tracePt t="73147" x="1817688" y="4864100"/>
          <p14:tracePt t="73150" x="1817688" y="4856163"/>
          <p14:tracePt t="73154" x="1817688" y="4848225"/>
          <p14:tracePt t="73157" x="1825625" y="4840288"/>
          <p14:tracePt t="73162" x="1825625" y="4832350"/>
          <p14:tracePt t="73165" x="1833563" y="4824413"/>
          <p14:tracePt t="73170" x="1833563" y="4816475"/>
          <p14:tracePt t="73173" x="1841500" y="4808538"/>
          <p14:tracePt t="73177" x="1841500" y="4800600"/>
          <p14:tracePt t="73179" x="1849438" y="4792663"/>
          <p14:tracePt t="73184" x="1849438" y="4784725"/>
          <p14:tracePt t="73188" x="1857375" y="4776788"/>
          <p14:tracePt t="73190" x="1865313" y="4768850"/>
          <p14:tracePt t="73191" x="1865313" y="4760913"/>
          <p14:tracePt t="73194" x="1873250" y="4752975"/>
          <p14:tracePt t="73197" x="1873250" y="4745038"/>
          <p14:tracePt t="73200" x="1881188" y="4737100"/>
          <p14:tracePt t="73206" x="1889125" y="4721225"/>
          <p14:tracePt t="73207" x="1897063" y="4713288"/>
          <p14:tracePt t="73211" x="1905000" y="4705350"/>
          <p14:tracePt t="73213" x="1905000" y="4697413"/>
          <p14:tracePt t="73219" x="1922463" y="4681538"/>
          <p14:tracePt t="73223" x="1922463" y="4673600"/>
          <p14:tracePt t="73225" x="1930400" y="4673600"/>
          <p14:tracePt t="73227" x="1930400" y="4665663"/>
          <p14:tracePt t="73230" x="1938338" y="4657725"/>
          <p14:tracePt t="73235" x="1938338" y="4649788"/>
          <p14:tracePt t="73237" x="1946275" y="4649788"/>
          <p14:tracePt t="73243" x="1946275" y="4641850"/>
          <p14:tracePt t="73249" x="1954213" y="4641850"/>
          <p14:tracePt t="73255" x="1954213" y="4633913"/>
          <p14:tracePt t="73354" x="1962150" y="4633913"/>
          <p14:tracePt t="73373" x="1970088" y="4633913"/>
          <p14:tracePt t="73391" x="1978025" y="4633913"/>
          <p14:tracePt t="73394" x="1978025" y="4624388"/>
          <p14:tracePt t="73425" x="1985963" y="4624388"/>
          <p14:tracePt t="73447" x="1993900" y="4624388"/>
          <p14:tracePt t="73458" x="2001838" y="4624388"/>
          <p14:tracePt t="73461" x="2001838" y="4616450"/>
          <p14:tracePt t="73463" x="2009775" y="4616450"/>
          <p14:tracePt t="73468" x="2017713" y="4616450"/>
          <p14:tracePt t="73471" x="2025650" y="4616450"/>
          <p14:tracePt t="73473" x="2025650" y="4608513"/>
          <p14:tracePt t="73475" x="2033588" y="4608513"/>
          <p14:tracePt t="73477" x="2041525" y="4608513"/>
          <p14:tracePt t="73481" x="2049463" y="4608513"/>
          <p14:tracePt t="73486" x="2057400" y="4608513"/>
          <p14:tracePt t="73487" x="2065338" y="4600575"/>
          <p14:tracePt t="73490" x="2073275" y="4600575"/>
          <p14:tracePt t="73491" x="2081213" y="4600575"/>
          <p14:tracePt t="73493" x="2089150" y="4600575"/>
          <p14:tracePt t="73495" x="2097088" y="4592638"/>
          <p14:tracePt t="73497" x="2105025" y="4592638"/>
          <p14:tracePt t="73502" x="2120900" y="4592638"/>
          <p14:tracePt t="73505" x="2128838" y="4584700"/>
          <p14:tracePt t="73506" x="2136775" y="4584700"/>
          <p14:tracePt t="73507" x="2144713" y="4584700"/>
          <p14:tracePt t="73509" x="2152650" y="4576763"/>
          <p14:tracePt t="73511" x="2160588" y="4576763"/>
          <p14:tracePt t="73513" x="2168525" y="4576763"/>
          <p14:tracePt t="73520" x="2200275" y="4568825"/>
          <p14:tracePt t="73524" x="2224088" y="4560888"/>
          <p14:tracePt t="73525" x="2232025" y="4560888"/>
          <p14:tracePt t="73527" x="2247900" y="4552950"/>
          <p14:tracePt t="73529" x="2255838" y="4552950"/>
          <p14:tracePt t="73531" x="2273300" y="4545013"/>
          <p14:tracePt t="73533" x="2281238" y="4545013"/>
          <p14:tracePt t="73536" x="2297113" y="4537075"/>
          <p14:tracePt t="73537" x="2305050" y="4537075"/>
          <p14:tracePt t="73539" x="2328863" y="4529138"/>
          <p14:tracePt t="73541" x="2336800" y="4529138"/>
          <p14:tracePt t="73543" x="2344738" y="4521200"/>
          <p14:tracePt t="73545" x="2360613" y="4521200"/>
          <p14:tracePt t="73547" x="2376488" y="4513263"/>
          <p14:tracePt t="73549" x="2384425" y="4513263"/>
          <p14:tracePt t="73551" x="2400300" y="4505325"/>
          <p14:tracePt t="73553" x="2416175" y="4505325"/>
          <p14:tracePt t="73555" x="2424113" y="4497388"/>
          <p14:tracePt t="73557" x="2439988" y="4497388"/>
          <p14:tracePt t="73558" x="2455863" y="4489450"/>
          <p14:tracePt t="73560" x="2471738" y="4489450"/>
          <p14:tracePt t="73562" x="2479675" y="4481513"/>
          <p14:tracePt t="73565" x="2495550" y="4481513"/>
          <p14:tracePt t="73567" x="2511425" y="4473575"/>
          <p14:tracePt t="73568" x="2527300" y="4465638"/>
          <p14:tracePt t="73570" x="2543175" y="4465638"/>
          <p14:tracePt t="73572" x="2566988" y="4457700"/>
          <p14:tracePt t="73574" x="2574925" y="4449763"/>
          <p14:tracePt t="73576" x="2590800" y="4441825"/>
          <p14:tracePt t="73578" x="2606675" y="4433888"/>
          <p14:tracePt t="73580" x="2632075" y="4433888"/>
          <p14:tracePt t="73583" x="2647950" y="4425950"/>
          <p14:tracePt t="73584" x="2663825" y="4418013"/>
          <p14:tracePt t="73586" x="2679700" y="4410075"/>
          <p14:tracePt t="73589" x="2695575" y="4402138"/>
          <p14:tracePt t="73591" x="2711450" y="4394200"/>
          <p14:tracePt t="73593" x="2735263" y="4386263"/>
          <p14:tracePt t="73595" x="2751138" y="4378325"/>
          <p14:tracePt t="73597" x="2767013" y="4370388"/>
          <p14:tracePt t="73601" x="2782888" y="4362450"/>
          <p14:tracePt t="73603" x="2798763" y="4354513"/>
          <p14:tracePt t="73606" x="2838450" y="4338638"/>
          <p14:tracePt t="73609" x="2870200" y="4322763"/>
          <p14:tracePt t="73611" x="2886075" y="4306888"/>
          <p14:tracePt t="73613" x="2901950" y="4298950"/>
          <p14:tracePt t="73618" x="2941638" y="4281488"/>
          <p14:tracePt t="73620" x="2957513" y="4273550"/>
          <p14:tracePt t="73624" x="2990850" y="4257675"/>
          <p14:tracePt t="73626" x="3006725" y="4249738"/>
          <p14:tracePt t="73627" x="3030538" y="4241800"/>
          <p14:tracePt t="73629" x="3046413" y="4233863"/>
          <p14:tracePt t="73631" x="3062288" y="4225925"/>
          <p14:tracePt t="73636" x="3094038" y="4210050"/>
          <p14:tracePt t="73640" x="3125788" y="4194175"/>
          <p14:tracePt t="73642" x="3141663" y="4186238"/>
          <p14:tracePt t="73643" x="3149600" y="4178300"/>
          <p14:tracePt t="73645" x="3165475" y="4170363"/>
          <p14:tracePt t="73647" x="3181350" y="4162425"/>
          <p14:tracePt t="73649" x="3197225" y="4162425"/>
          <p14:tracePt t="73651" x="3213100" y="4154488"/>
          <p14:tracePt t="73653" x="3228975" y="4146550"/>
          <p14:tracePt t="73655" x="3236913" y="4138613"/>
          <p14:tracePt t="73657" x="3252788" y="4130675"/>
          <p14:tracePt t="73659" x="3268663" y="4122738"/>
          <p14:tracePt t="73661" x="3284538" y="4114800"/>
          <p14:tracePt t="73663" x="3292475" y="4106863"/>
          <p14:tracePt t="73665" x="3308350" y="4098925"/>
          <p14:tracePt t="73667" x="3325813" y="4090988"/>
          <p14:tracePt t="73669" x="3341688" y="4083050"/>
          <p14:tracePt t="73671" x="3357563" y="4075113"/>
          <p14:tracePt t="73673" x="3365500" y="4067175"/>
          <p14:tracePt t="73675" x="3389313" y="4059238"/>
          <p14:tracePt t="73677" x="3397250" y="4059238"/>
          <p14:tracePt t="73679" x="3413125" y="4051300"/>
          <p14:tracePt t="73681" x="3429000" y="4043363"/>
          <p14:tracePt t="73683" x="3444875" y="4035425"/>
          <p14:tracePt t="73686" x="3460750" y="4027488"/>
          <p14:tracePt t="73688" x="3468688" y="4027488"/>
          <p14:tracePt t="73689" x="3484563" y="4019550"/>
          <p14:tracePt t="73691" x="3500438" y="4011613"/>
          <p14:tracePt t="73693" x="3516313" y="4003675"/>
          <p14:tracePt t="73695" x="3532188" y="3995738"/>
          <p14:tracePt t="73697" x="3540125" y="3995738"/>
          <p14:tracePt t="73700" x="3556000" y="3987800"/>
          <p14:tracePt t="73701" x="3571875" y="3979863"/>
          <p14:tracePt t="73703" x="3587750" y="3971925"/>
          <p14:tracePt t="73705" x="3595688" y="3963988"/>
          <p14:tracePt t="73707" x="3611563" y="3963988"/>
          <p14:tracePt t="73709" x="3627438" y="3956050"/>
          <p14:tracePt t="73711" x="3643313" y="3948113"/>
          <p14:tracePt t="73713" x="3651250" y="3938588"/>
          <p14:tracePt t="73716" x="3668713" y="3930650"/>
          <p14:tracePt t="73717" x="3676650" y="3930650"/>
          <p14:tracePt t="73720" x="3692525" y="3922713"/>
          <p14:tracePt t="73721" x="3700463" y="3914775"/>
          <p14:tracePt t="73723" x="3716338" y="3906838"/>
          <p14:tracePt t="73725" x="3724275" y="3898900"/>
          <p14:tracePt t="73727" x="3740150" y="3898900"/>
          <p14:tracePt t="73729" x="3748088" y="3890963"/>
          <p14:tracePt t="73731" x="3756025" y="3883025"/>
          <p14:tracePt t="73733" x="3771900" y="3875088"/>
          <p14:tracePt t="73736" x="3779838" y="3875088"/>
          <p14:tracePt t="73737" x="3787775" y="3867150"/>
          <p14:tracePt t="73739" x="3803650" y="3859213"/>
          <p14:tracePt t="73741" x="3811588" y="3859213"/>
          <p14:tracePt t="73743" x="3819525" y="3851275"/>
          <p14:tracePt t="73745" x="3827463" y="3843338"/>
          <p14:tracePt t="73747" x="3835400" y="3843338"/>
          <p14:tracePt t="73750" x="3843338" y="3835400"/>
          <p14:tracePt t="73752" x="3851275" y="3827463"/>
          <p14:tracePt t="73753" x="3859213" y="3827463"/>
          <p14:tracePt t="73755" x="3859213" y="3819525"/>
          <p14:tracePt t="73757" x="3867150" y="3811588"/>
          <p14:tracePt t="73759" x="3875088" y="3803650"/>
          <p14:tracePt t="73761" x="3883025" y="3803650"/>
          <p14:tracePt t="73763" x="3890963" y="3795713"/>
          <p14:tracePt t="73765" x="3898900" y="3787775"/>
          <p14:tracePt t="73767" x="3898900" y="3779838"/>
          <p14:tracePt t="73769" x="3906838" y="3763963"/>
          <p14:tracePt t="73771" x="3914775" y="3756025"/>
          <p14:tracePt t="73773" x="3922713" y="3748088"/>
          <p14:tracePt t="73775" x="3930650" y="3732213"/>
          <p14:tracePt t="73777" x="3938588" y="3724275"/>
          <p14:tracePt t="73779" x="3946525" y="3708400"/>
          <p14:tracePt t="73781" x="3954463" y="3700463"/>
          <p14:tracePt t="73783" x="3962400" y="3684588"/>
          <p14:tracePt t="73786" x="3970338" y="3668713"/>
          <p14:tracePt t="73787" x="3986213" y="3660775"/>
          <p14:tracePt t="73789" x="3994150" y="3644900"/>
          <p14:tracePt t="73791" x="4002088" y="3629025"/>
          <p14:tracePt t="73793" x="4011613" y="3613150"/>
          <p14:tracePt t="73795" x="4027488" y="3595688"/>
          <p14:tracePt t="73797" x="4035425" y="3579813"/>
          <p14:tracePt t="73799" x="4043363" y="3563938"/>
          <p14:tracePt t="73801" x="4059238" y="3548063"/>
          <p14:tracePt t="73803" x="4067175" y="3532188"/>
          <p14:tracePt t="73805" x="4075113" y="3516313"/>
          <p14:tracePt t="73807" x="4090988" y="3500438"/>
          <p14:tracePt t="73809" x="4098925" y="3484563"/>
          <p14:tracePt t="73811" x="4114800" y="3460750"/>
          <p14:tracePt t="73813" x="4122738" y="3444875"/>
          <p14:tracePt t="73815" x="4130675" y="3429000"/>
          <p14:tracePt t="73817" x="4138613" y="3413125"/>
          <p14:tracePt t="73820" x="4146550" y="3389313"/>
          <p14:tracePt t="73821" x="4162425" y="3373438"/>
          <p14:tracePt t="73823" x="4170363" y="3357563"/>
          <p14:tracePt t="73825" x="4178300" y="3341688"/>
          <p14:tracePt t="73827" x="4186238" y="3317875"/>
          <p14:tracePt t="73829" x="4202113" y="3302000"/>
          <p14:tracePt t="73831" x="4210050" y="3278188"/>
          <p14:tracePt t="73833" x="4225925" y="3262313"/>
          <p14:tracePt t="73836" x="4233863" y="3236913"/>
          <p14:tracePt t="73837" x="4241800" y="3221038"/>
          <p14:tracePt t="73839" x="4249738" y="3197225"/>
          <p14:tracePt t="73841" x="4257675" y="3181350"/>
          <p14:tracePt t="73843" x="4273550" y="3165475"/>
          <p14:tracePt t="73845" x="4281488" y="3141663"/>
          <p14:tracePt t="73847" x="4289425" y="3125788"/>
          <p14:tracePt t="73850" x="4297363" y="3109913"/>
          <p14:tracePt t="73851" x="4305300" y="3086100"/>
          <p14:tracePt t="73853" x="4321175" y="3070225"/>
          <p14:tracePt t="73855" x="4329113" y="3054350"/>
          <p14:tracePt t="73857" x="4337050" y="3038475"/>
          <p14:tracePt t="73859" x="4344988" y="3014663"/>
          <p14:tracePt t="73861" x="4352925" y="2998788"/>
          <p14:tracePt t="73863" x="4362450" y="2982913"/>
          <p14:tracePt t="73865" x="4370388" y="2967038"/>
          <p14:tracePt t="73867" x="4378325" y="2959100"/>
          <p14:tracePt t="73870" x="4386263" y="2943225"/>
          <p14:tracePt t="73871" x="4394200" y="2927350"/>
          <p14:tracePt t="73873" x="4394200" y="2919413"/>
          <p14:tracePt t="73875" x="4402138" y="2909888"/>
          <p14:tracePt t="73877" x="4402138" y="2894013"/>
          <p14:tracePt t="73879" x="4410075" y="2886075"/>
          <p14:tracePt t="73881" x="4410075" y="2878138"/>
          <p14:tracePt t="73883" x="4418013" y="2870200"/>
          <p14:tracePt t="73886" x="4418013" y="2862263"/>
          <p14:tracePt t="73889" x="4418013" y="2854325"/>
          <p14:tracePt t="73891" x="4425950" y="2854325"/>
          <p14:tracePt t="73893" x="4425950" y="2846388"/>
          <p14:tracePt t="73900" x="4425950" y="2838450"/>
          <p14:tracePt t="73921" x="4425950" y="2830513"/>
          <p14:tracePt t="73923" x="4418013" y="2830513"/>
          <p14:tracePt t="74025" x="4410075" y="2830513"/>
          <p14:tracePt t="74031" x="4402138" y="2830513"/>
          <p14:tracePt t="74035" x="4394200" y="2830513"/>
          <p14:tracePt t="74037" x="4386263" y="2830513"/>
          <p14:tracePt t="74041" x="4378325" y="2830513"/>
          <p14:tracePt t="74043" x="4370388" y="2822575"/>
          <p14:tracePt t="74047" x="4362450" y="2822575"/>
          <p14:tracePt t="74050" x="4352925" y="2822575"/>
          <p14:tracePt t="74053" x="4344988" y="2822575"/>
          <p14:tracePt t="74055" x="4337050" y="2822575"/>
          <p14:tracePt t="74057" x="4329113" y="2822575"/>
          <p14:tracePt t="74059" x="4321175" y="2822575"/>
          <p14:tracePt t="74063" x="4313238" y="2822575"/>
          <p14:tracePt t="74069" x="4297363" y="2822575"/>
          <p14:tracePt t="74070" x="4289425" y="2822575"/>
          <p14:tracePt t="74072" x="4281488" y="2814638"/>
          <p14:tracePt t="74073" x="4265613" y="2814638"/>
          <p14:tracePt t="74075" x="4257675" y="2814638"/>
          <p14:tracePt t="74077" x="4249738" y="2814638"/>
          <p14:tracePt t="74079" x="4241800" y="2814638"/>
          <p14:tracePt t="74081" x="4233863" y="2814638"/>
          <p14:tracePt t="74086" x="4210050" y="2806700"/>
          <p14:tracePt t="74088" x="4202113" y="2806700"/>
          <p14:tracePt t="74089" x="4194175" y="2806700"/>
          <p14:tracePt t="74091" x="4178300" y="2806700"/>
          <p14:tracePt t="74093" x="4170363" y="2806700"/>
          <p14:tracePt t="74095" x="4162425" y="2806700"/>
          <p14:tracePt t="74097" x="4146550" y="2806700"/>
          <p14:tracePt t="74104" x="4122738" y="2806700"/>
          <p14:tracePt t="74105" x="4106863" y="2806700"/>
          <p14:tracePt t="74107" x="4098925" y="2814638"/>
          <p14:tracePt t="74109" x="4090988" y="2814638"/>
          <p14:tracePt t="74111" x="4075113" y="2814638"/>
          <p14:tracePt t="74113" x="4067175" y="2814638"/>
          <p14:tracePt t="74115" x="4059238" y="2814638"/>
          <p14:tracePt t="74120" x="4035425" y="2814638"/>
          <p14:tracePt t="74121" x="4027488" y="2814638"/>
          <p14:tracePt t="74123" x="4011613" y="2814638"/>
          <p14:tracePt t="74125" x="4002088" y="2814638"/>
          <p14:tracePt t="74127" x="3994150" y="2814638"/>
          <p14:tracePt t="74129" x="3978275" y="2822575"/>
          <p14:tracePt t="74131" x="3970338" y="2822575"/>
          <p14:tracePt t="74136" x="3954463" y="2822575"/>
          <p14:tracePt t="74138" x="3946525" y="2822575"/>
          <p14:tracePt t="74139" x="3930650" y="2822575"/>
          <p14:tracePt t="74141" x="3922713" y="2830513"/>
          <p14:tracePt t="74143" x="3914775" y="2830513"/>
          <p14:tracePt t="74147" x="3906838" y="2830513"/>
          <p14:tracePt t="74151" x="3898900" y="2830513"/>
          <p14:tracePt t="74154" x="3883025" y="2838450"/>
          <p14:tracePt t="74157" x="3875088" y="2838450"/>
          <p14:tracePt t="74161" x="3867150" y="2838450"/>
          <p14:tracePt t="74170" x="3851275" y="2846388"/>
          <p14:tracePt t="74176" x="3843338" y="2846388"/>
          <p14:tracePt t="74650" x="3835400" y="2846388"/>
          <p14:tracePt t="74653" x="3835400" y="2838450"/>
          <p14:tracePt t="74935" x="3843338" y="2838450"/>
          <p14:tracePt t="74943" x="3851275" y="2838450"/>
          <p14:tracePt t="74947" x="3859213" y="2838450"/>
          <p14:tracePt t="74953" x="3875088" y="2838450"/>
          <p14:tracePt t="74955" x="3875088" y="2830513"/>
          <p14:tracePt t="74957" x="3883025" y="2830513"/>
          <p14:tracePt t="74959" x="3890963" y="2830513"/>
          <p14:tracePt t="74963" x="3898900" y="2830513"/>
          <p14:tracePt t="74968" x="3914775" y="2830513"/>
          <p14:tracePt t="74971" x="3922713" y="2830513"/>
          <p14:tracePt t="74973" x="3922713" y="2822575"/>
          <p14:tracePt t="74975" x="3930650" y="2822575"/>
          <p14:tracePt t="74979" x="3938588" y="2822575"/>
          <p14:tracePt t="74981" x="3946525" y="2822575"/>
          <p14:tracePt t="74986" x="3954463" y="2822575"/>
          <p14:tracePt t="74990" x="3962400" y="2822575"/>
          <p14:tracePt t="74991" x="3962400" y="2814638"/>
          <p14:tracePt t="74993" x="3970338" y="2814638"/>
          <p14:tracePt t="74997" x="3978275" y="2814638"/>
          <p14:tracePt t="75003" x="3986213" y="2814638"/>
          <p14:tracePt t="75007" x="3994150" y="2814638"/>
          <p14:tracePt t="75015" x="4002088" y="2814638"/>
          <p14:tracePt t="75021" x="4011613" y="2814638"/>
          <p14:tracePt t="75031" x="4019550" y="2814638"/>
          <p14:tracePt t="75036" x="4019550" y="2806700"/>
          <p14:tracePt t="75039" x="4027488" y="2806700"/>
          <p14:tracePt t="75047" x="4035425" y="2806700"/>
          <p14:tracePt t="75055" x="4043363" y="2806700"/>
          <p14:tracePt t="75063" x="4051300" y="2806700"/>
          <p14:tracePt t="75073" x="4059238" y="2806700"/>
          <p14:tracePt t="75081" x="4067175" y="2806700"/>
          <p14:tracePt t="75089" x="4075113" y="2798763"/>
          <p14:tracePt t="75097" x="4083050" y="2798763"/>
          <p14:tracePt t="75107" x="4090988" y="2798763"/>
          <p14:tracePt t="75119" x="4098925" y="2798763"/>
          <p14:tracePt t="75129" x="4106863" y="2798763"/>
          <p14:tracePt t="75671" x="4114800" y="2798763"/>
          <p14:tracePt t="75687" x="4114800" y="2806700"/>
          <p14:tracePt t="75691" x="4122738" y="2806700"/>
          <p14:tracePt t="75709" x="4130675" y="2806700"/>
          <p14:tracePt t="75719" x="4130675" y="2814638"/>
          <p14:tracePt t="75729" x="4138613" y="2814638"/>
          <p14:tracePt t="75745" x="4146550" y="2822575"/>
          <p14:tracePt t="75768" x="4154488" y="2822575"/>
          <p14:tracePt t="75775" x="4154488" y="2830513"/>
          <p14:tracePt t="75789" x="4162425" y="2830513"/>
          <p14:tracePt t="75933" x="4162425" y="2838450"/>
          <p14:tracePt t="75939" x="4170363" y="2838450"/>
          <p14:tracePt t="75952" x="4178300" y="2838450"/>
          <p14:tracePt t="75955" x="4178300" y="2846388"/>
          <p14:tracePt t="75970" x="4186238" y="2846388"/>
          <p14:tracePt t="75979" x="4194175" y="2846388"/>
          <p14:tracePt t="75994" x="4202113" y="2854325"/>
          <p14:tracePt t="76011" x="4210050" y="2854325"/>
          <p14:tracePt t="76021" x="4217988" y="2854325"/>
          <p14:tracePt t="76031" x="4225925" y="2854325"/>
          <p14:tracePt t="76038" x="4233863" y="2854325"/>
          <p14:tracePt t="76045" x="4241800" y="2854325"/>
          <p14:tracePt t="76053" x="4249738" y="2854325"/>
          <p14:tracePt t="76057" x="4257675" y="2854325"/>
          <p14:tracePt t="76065" x="4265613" y="2854325"/>
          <p14:tracePt t="76073" x="4273550" y="2854325"/>
          <p14:tracePt t="76082" x="4281488" y="2854325"/>
          <p14:tracePt t="76093" x="4289425" y="2854325"/>
          <p14:tracePt t="76107" x="4297363" y="2854325"/>
          <p14:tracePt t="76119" x="4305300" y="2854325"/>
          <p14:tracePt t="76125" x="4305300" y="2846388"/>
          <p14:tracePt t="76127" x="4313238" y="2846388"/>
          <p14:tracePt t="76137" x="4321175" y="2846388"/>
          <p14:tracePt t="76143" x="4329113" y="2838450"/>
          <p14:tracePt t="76153" x="4337050" y="2838450"/>
          <p14:tracePt t="76154" x="4337050" y="2830513"/>
          <p14:tracePt t="76157" x="4344988" y="2830513"/>
          <p14:tracePt t="76161" x="4344988" y="2822575"/>
          <p14:tracePt t="76163" x="4352925" y="2822575"/>
          <p14:tracePt t="76170" x="4362450" y="2814638"/>
          <p14:tracePt t="76175" x="4370388" y="2806700"/>
          <p14:tracePt t="76181" x="4378325" y="2806700"/>
          <p14:tracePt t="76184" x="4378325" y="2798763"/>
          <p14:tracePt t="76189" x="4386263" y="2798763"/>
          <p14:tracePt t="76191" x="4386263" y="2790825"/>
          <p14:tracePt t="76195" x="4394200" y="2790825"/>
          <p14:tracePt t="76197" x="4394200" y="2782888"/>
          <p14:tracePt t="76203" x="4402138" y="2774950"/>
          <p14:tracePt t="76209" x="4402138" y="2767013"/>
          <p14:tracePt t="76213" x="4410075" y="2767013"/>
          <p14:tracePt t="76215" x="4410075" y="2759075"/>
          <p14:tracePt t="76221" x="4410075" y="2751138"/>
          <p14:tracePt t="76225" x="4418013" y="2751138"/>
          <p14:tracePt t="76229" x="4418013" y="2743200"/>
          <p14:tracePt t="76237" x="4418013" y="2735263"/>
          <p14:tracePt t="76241" x="4425950" y="2727325"/>
          <p14:tracePt t="76250" x="4425950" y="2719388"/>
          <p14:tracePt t="76256" x="4425950" y="2711450"/>
          <p14:tracePt t="76259" x="4433888" y="2711450"/>
          <p14:tracePt t="76261" x="4433888" y="2703513"/>
          <p14:tracePt t="76269" x="4433888" y="2695575"/>
          <p14:tracePt t="76275" x="4433888" y="2687638"/>
          <p14:tracePt t="76279" x="4441825" y="2687638"/>
          <p14:tracePt t="76285" x="4441825" y="2679700"/>
          <p14:tracePt t="76292" x="4441825" y="2671763"/>
          <p14:tracePt t="76302" x="4441825" y="2663825"/>
          <p14:tracePt t="76309" x="4441825" y="2655888"/>
          <p14:tracePt t="76315" x="4441825" y="2647950"/>
          <p14:tracePt t="76325" x="4441825" y="2640013"/>
          <p14:tracePt t="76336" x="4441825" y="2632075"/>
          <p14:tracePt t="76345" x="4441825" y="2624138"/>
          <p14:tracePt t="76352" x="4441825" y="2616200"/>
          <p14:tracePt t="76357" x="4433888" y="2616200"/>
          <p14:tracePt t="76359" x="4433888" y="2608263"/>
          <p14:tracePt t="76365" x="4433888" y="2600325"/>
          <p14:tracePt t="76373" x="4433888" y="2592388"/>
          <p14:tracePt t="76375" x="4425950" y="2592388"/>
          <p14:tracePt t="76379" x="4425950" y="2584450"/>
          <p14:tracePt t="76387" x="4418013" y="2576513"/>
          <p14:tracePt t="76395" x="4418013" y="2566988"/>
          <p14:tracePt t="76397" x="4410075" y="2566988"/>
          <p14:tracePt t="76404" x="4402138" y="2559050"/>
          <p14:tracePt t="76407" x="4402138" y="2551113"/>
          <p14:tracePt t="76411" x="4394200" y="2551113"/>
          <p14:tracePt t="76413" x="4394200" y="2543175"/>
          <p14:tracePt t="76416" x="4386263" y="2543175"/>
          <p14:tracePt t="76420" x="4378325" y="2543175"/>
          <p14:tracePt t="76421" x="4378325" y="2535238"/>
          <p14:tracePt t="76425" x="4370388" y="2535238"/>
          <p14:tracePt t="76429" x="4362450" y="2527300"/>
          <p14:tracePt t="76436" x="4352925" y="2519363"/>
          <p14:tracePt t="76438" x="4344988" y="2519363"/>
          <p14:tracePt t="76441" x="4337050" y="2519363"/>
          <p14:tracePt t="76445" x="4329113" y="2511425"/>
          <p14:tracePt t="76454" x="4313238" y="2503488"/>
          <p14:tracePt t="76455" x="4305300" y="2503488"/>
          <p14:tracePt t="76459" x="4297363" y="2503488"/>
          <p14:tracePt t="76463" x="4289425" y="2503488"/>
          <p14:tracePt t="76466" x="4281488" y="2495550"/>
          <p14:tracePt t="76470" x="4273550" y="2495550"/>
          <p14:tracePt t="76473" x="4265613" y="2495550"/>
          <p14:tracePt t="76477" x="4257675" y="2495550"/>
          <p14:tracePt t="76481" x="4249738" y="2495550"/>
          <p14:tracePt t="76486" x="4241800" y="2495550"/>
          <p14:tracePt t="76487" x="4241800" y="2487613"/>
          <p14:tracePt t="76489" x="4233863" y="2487613"/>
          <p14:tracePt t="76493" x="4225925" y="2487613"/>
          <p14:tracePt t="76500" x="4217988" y="2487613"/>
          <p14:tracePt t="76506" x="4210050" y="2487613"/>
          <p14:tracePt t="76511" x="4202113" y="2487613"/>
          <p14:tracePt t="76518" x="4194175" y="2487613"/>
          <p14:tracePt t="76521" x="4194175" y="2495550"/>
          <p14:tracePt t="76523" x="4186238" y="2495550"/>
          <p14:tracePt t="76529" x="4178300" y="2495550"/>
          <p14:tracePt t="76537" x="4170363" y="2495550"/>
          <p14:tracePt t="76543" x="4162425" y="2495550"/>
          <p14:tracePt t="76550" x="4154488" y="2495550"/>
          <p14:tracePt t="76557" x="4146550" y="2495550"/>
          <p14:tracePt t="76563" x="4138613" y="2495550"/>
          <p14:tracePt t="76568" x="4138613" y="2503488"/>
          <p14:tracePt t="76570" x="4130675" y="2503488"/>
          <p14:tracePt t="76575" x="4122738" y="2503488"/>
          <p14:tracePt t="76582" x="4114800" y="2503488"/>
          <p14:tracePt t="76587" x="4106863" y="2503488"/>
          <p14:tracePt t="76596" x="4098925" y="2503488"/>
          <p14:tracePt t="76603" x="4090988" y="2511425"/>
          <p14:tracePt t="76609" x="4083050" y="2511425"/>
          <p14:tracePt t="76618" x="4075113" y="2511425"/>
          <p14:tracePt t="76631" x="4067175" y="2511425"/>
          <p14:tracePt t="76671" x="4067175" y="2519363"/>
          <p14:tracePt t="76681" x="4059238" y="2519363"/>
          <p14:tracePt t="76685" x="4059238" y="2527300"/>
          <p14:tracePt t="76691" x="4051300" y="2535238"/>
          <p14:tracePt t="76695" x="4051300" y="2543175"/>
          <p14:tracePt t="76702" x="4043363" y="2551113"/>
          <p14:tracePt t="76705" x="4043363" y="2559050"/>
          <p14:tracePt t="76709" x="4035425" y="2566988"/>
          <p14:tracePt t="76713" x="4035425" y="2576513"/>
          <p14:tracePt t="76718" x="4027488" y="2576513"/>
          <p14:tracePt t="76721" x="4027488" y="2584450"/>
          <p14:tracePt t="76723" x="4027488" y="2592388"/>
          <p14:tracePt t="76725" x="4019550" y="2592388"/>
          <p14:tracePt t="76727" x="4019550" y="2600325"/>
          <p14:tracePt t="76731" x="4019550" y="2608263"/>
          <p14:tracePt t="76737" x="4011613" y="2616200"/>
          <p14:tracePt t="76743" x="4011613" y="2624138"/>
          <p14:tracePt t="76751" x="4011613" y="2632075"/>
          <p14:tracePt t="76757" x="4011613" y="2640013"/>
          <p14:tracePt t="76759" x="4002088" y="2640013"/>
          <p14:tracePt t="76773" x="4002088" y="2647950"/>
          <p14:tracePt t="76803" x="4002088" y="2655888"/>
          <p14:tracePt t="76823" x="4002088" y="2663825"/>
          <p14:tracePt t="76837" x="4002088" y="2671763"/>
          <p14:tracePt t="76841" x="3994150" y="2671763"/>
          <p14:tracePt t="76847" x="3994150" y="2679700"/>
          <p14:tracePt t="76857" x="3994150" y="2687638"/>
          <p14:tracePt t="76865" x="3994150" y="2695575"/>
          <p14:tracePt t="76870" x="3986213" y="2695575"/>
          <p14:tracePt t="76871" x="3986213" y="2703513"/>
          <p14:tracePt t="76879" x="3986213" y="2711450"/>
          <p14:tracePt t="76889" x="3986213" y="2719388"/>
          <p14:tracePt t="76903" x="3986213" y="2727325"/>
          <p14:tracePt t="77639" x="3978275" y="2727325"/>
          <p14:tracePt t="77663" x="3978275" y="2735263"/>
          <p14:tracePt t="77670" x="3962400" y="2751138"/>
          <p14:tracePt t="77671" x="3962400" y="2767013"/>
          <p14:tracePt t="77674" x="3954463" y="2774950"/>
          <p14:tracePt t="77675" x="3946525" y="2782888"/>
          <p14:tracePt t="77677" x="3946525" y="2790825"/>
          <p14:tracePt t="77679" x="3938588" y="2806700"/>
          <p14:tracePt t="77681" x="3930650" y="2814638"/>
          <p14:tracePt t="77685" x="3922713" y="2830513"/>
          <p14:tracePt t="77689" x="3898900" y="2862263"/>
          <p14:tracePt t="77691" x="3890963" y="2870200"/>
          <p14:tracePt t="77693" x="3875088" y="2886075"/>
          <p14:tracePt t="77695" x="3867150" y="2901950"/>
          <p14:tracePt t="77697" x="3859213" y="2919413"/>
          <p14:tracePt t="77702" x="3843338" y="2951163"/>
          <p14:tracePt t="77706" x="3819525" y="2974975"/>
          <p14:tracePt t="77708" x="3811588" y="2990850"/>
          <p14:tracePt t="77709" x="3803650" y="3006725"/>
          <p14:tracePt t="77711" x="3787775" y="3022600"/>
          <p14:tracePt t="77713" x="3779838" y="3038475"/>
          <p14:tracePt t="77715" x="3771900" y="3054350"/>
          <p14:tracePt t="77719" x="3756025" y="3070225"/>
          <p14:tracePt t="77720" x="3748088" y="3094038"/>
          <p14:tracePt t="77722" x="3740150" y="3109913"/>
          <p14:tracePt t="77726" x="3716338" y="3141663"/>
          <p14:tracePt t="77728" x="3708400" y="3157538"/>
          <p14:tracePt t="77729" x="3692525" y="3181350"/>
          <p14:tracePt t="77731" x="3684588" y="3197225"/>
          <p14:tracePt t="77735" x="3660775" y="3236913"/>
          <p14:tracePt t="77737" x="3651250" y="3252788"/>
          <p14:tracePt t="77743" x="3619500" y="3294063"/>
          <p14:tracePt t="77745" x="3603625" y="3333750"/>
          <p14:tracePt t="77747" x="3587750" y="3357563"/>
          <p14:tracePt t="77753" x="3563938" y="3397250"/>
          <p14:tracePt t="77756" x="3540125" y="3436938"/>
          <p14:tracePt t="77759" x="3516313" y="3484563"/>
          <p14:tracePt t="77761" x="3508375" y="3500438"/>
          <p14:tracePt t="77763" x="3500438" y="3524250"/>
          <p14:tracePt t="77765" x="3484563" y="3548063"/>
          <p14:tracePt t="77769" x="3476625" y="3563938"/>
          <p14:tracePt t="77770" x="3460750" y="3587750"/>
          <p14:tracePt t="77772" x="3452813" y="3605213"/>
          <p14:tracePt t="77776" x="3429000" y="3644900"/>
          <p14:tracePt t="77777" x="3421063" y="3668713"/>
          <p14:tracePt t="77779" x="3413125" y="3684588"/>
          <p14:tracePt t="77781" x="3405188" y="3700463"/>
          <p14:tracePt t="77786" x="3389313" y="3740150"/>
          <p14:tracePt t="77790" x="3365500" y="3771900"/>
          <p14:tracePt t="77794" x="3357563" y="3803650"/>
          <p14:tracePt t="77795" x="3349625" y="3819525"/>
          <p14:tracePt t="77797" x="3341688" y="3835400"/>
          <p14:tracePt t="77801" x="3333750" y="3851275"/>
          <p14:tracePt t="77806" x="3317875" y="3898900"/>
          <p14:tracePt t="77808" x="3308350" y="3914775"/>
          <p14:tracePt t="77809" x="3300413" y="3930650"/>
          <p14:tracePt t="77811" x="3292475" y="3948113"/>
          <p14:tracePt t="77813" x="3284538" y="3963988"/>
          <p14:tracePt t="77815" x="3284538" y="3979863"/>
          <p14:tracePt t="77819" x="3268663" y="4003675"/>
          <p14:tracePt t="77824" x="3260725" y="4035425"/>
          <p14:tracePt t="77826" x="3252788" y="4051300"/>
          <p14:tracePt t="77827" x="3252788" y="4059238"/>
          <p14:tracePt t="77829" x="3244850" y="4075113"/>
          <p14:tracePt t="77831" x="3244850" y="4090988"/>
          <p14:tracePt t="77834" x="3236913" y="4106863"/>
          <p14:tracePt t="77837" x="3221038" y="4138613"/>
          <p14:tracePt t="77840" x="3221038" y="4154488"/>
          <p14:tracePt t="77842" x="3213100" y="4170363"/>
          <p14:tracePt t="77843" x="3205163" y="4178300"/>
          <p14:tracePt t="77845" x="3197225" y="4194175"/>
          <p14:tracePt t="77847" x="3197225" y="4210050"/>
          <p14:tracePt t="77850" x="3189288" y="4217988"/>
          <p14:tracePt t="77852" x="3181350" y="4233863"/>
          <p14:tracePt t="77853" x="3173413" y="4241800"/>
          <p14:tracePt t="77855" x="3173413" y="4257675"/>
          <p14:tracePt t="77857" x="3165475" y="4273550"/>
          <p14:tracePt t="77859" x="3157538" y="4281488"/>
          <p14:tracePt t="77861" x="3149600" y="4291013"/>
          <p14:tracePt t="77863" x="3141663" y="4306888"/>
          <p14:tracePt t="77865" x="3141663" y="4314825"/>
          <p14:tracePt t="77867" x="3133725" y="4330700"/>
          <p14:tracePt t="77870" x="3125788" y="4338638"/>
          <p14:tracePt t="77871" x="3117850" y="4346575"/>
          <p14:tracePt t="77873" x="3117850" y="4354513"/>
          <p14:tracePt t="77875" x="3109913" y="4370388"/>
          <p14:tracePt t="77877" x="3101975" y="4378325"/>
          <p14:tracePt t="77879" x="3094038" y="4386263"/>
          <p14:tracePt t="77881" x="3094038" y="4394200"/>
          <p14:tracePt t="77883" x="3086100" y="4402138"/>
          <p14:tracePt t="77886" x="3078163" y="4410075"/>
          <p14:tracePt t="77887" x="3070225" y="4418013"/>
          <p14:tracePt t="77889" x="3062288" y="4425950"/>
          <p14:tracePt t="77891" x="3062288" y="4433888"/>
          <p14:tracePt t="77893" x="3054350" y="4441825"/>
          <p14:tracePt t="77895" x="3046413" y="4449763"/>
          <p14:tracePt t="77897" x="3038475" y="4449763"/>
          <p14:tracePt t="77899" x="3038475" y="4457700"/>
          <p14:tracePt t="77901" x="3030538" y="4465638"/>
          <p14:tracePt t="77903" x="3022600" y="4473575"/>
          <p14:tracePt t="77905" x="3022600" y="4481513"/>
          <p14:tracePt t="77907" x="3014663" y="4481513"/>
          <p14:tracePt t="77909" x="3014663" y="4489450"/>
          <p14:tracePt t="77911" x="3006725" y="4497388"/>
          <p14:tracePt t="77913" x="2998788" y="4497388"/>
          <p14:tracePt t="77915" x="2998788" y="4505325"/>
          <p14:tracePt t="77918" x="2990850" y="4505325"/>
          <p14:tracePt t="77920" x="2990850" y="4513263"/>
          <p14:tracePt t="77921" x="2982913" y="4521200"/>
          <p14:tracePt t="77925" x="2974975" y="4521200"/>
          <p14:tracePt t="77927" x="2974975" y="4529138"/>
          <p14:tracePt t="77931" x="2967038" y="4537075"/>
          <p14:tracePt t="77937" x="2957513" y="4545013"/>
          <p14:tracePt t="77943" x="2957513" y="4552950"/>
          <p14:tracePt t="77947" x="2949575" y="4552950"/>
          <p14:tracePt t="77951" x="2949575" y="4560888"/>
          <p14:tracePt t="77968" x="2941638" y="4568825"/>
          <p14:tracePt t="77969" x="2933700" y="4576763"/>
          <p14:tracePt t="77977" x="2933700" y="4584700"/>
          <p14:tracePt t="77979" x="2925763" y="4584700"/>
          <p14:tracePt t="77984" x="2925763" y="4592638"/>
          <p14:tracePt t="77989" x="2917825" y="4600575"/>
          <p14:tracePt t="77997" x="2917825" y="4608513"/>
          <p14:tracePt t="78000" x="2909888" y="4608513"/>
          <p14:tracePt t="78004" x="2909888" y="4616450"/>
          <p14:tracePt t="78011" x="2901950" y="4624388"/>
          <p14:tracePt t="78019" x="2901950" y="4633913"/>
          <p14:tracePt t="78023" x="2894013" y="4633913"/>
          <p14:tracePt t="78025" x="2894013" y="4641850"/>
          <p14:tracePt t="78037" x="2886075" y="4649788"/>
          <p14:tracePt t="78041" x="2886075" y="4657725"/>
          <p14:tracePt t="78050" x="2878138" y="4665663"/>
          <p14:tracePt t="78057" x="2878138" y="4673600"/>
          <p14:tracePt t="78063" x="2870200" y="4681538"/>
          <p14:tracePt t="78070" x="2870200" y="4689475"/>
          <p14:tracePt t="78073" x="2862263" y="4689475"/>
          <p14:tracePt t="78075" x="2862263" y="4697413"/>
          <p14:tracePt t="78081" x="2862263" y="4705350"/>
          <p14:tracePt t="78086" x="2854325" y="4705350"/>
          <p14:tracePt t="78088" x="2854325" y="4713288"/>
          <p14:tracePt t="78093" x="2854325" y="4721225"/>
          <p14:tracePt t="78095" x="2846388" y="4721225"/>
          <p14:tracePt t="78101" x="2846388" y="4729163"/>
          <p14:tracePt t="78105" x="2838450" y="4737100"/>
          <p14:tracePt t="78109" x="2838450" y="4745038"/>
          <p14:tracePt t="78115" x="2838450" y="4752975"/>
          <p14:tracePt t="78119" x="2830513" y="4752975"/>
          <p14:tracePt t="78121" x="2830513" y="4760913"/>
          <p14:tracePt t="78127" x="2830513" y="4768850"/>
          <p14:tracePt t="78131" x="2822575" y="4768850"/>
          <p14:tracePt t="78135" x="2822575" y="4776788"/>
          <p14:tracePt t="78139" x="2822575" y="4784725"/>
          <p14:tracePt t="78145" x="2822575" y="4792663"/>
          <p14:tracePt t="78153" x="2822575" y="4800600"/>
          <p14:tracePt t="78155" x="2814638" y="4800600"/>
          <p14:tracePt t="78159" x="2814638" y="4808538"/>
          <p14:tracePt t="78169" x="2814638" y="4816475"/>
          <p14:tracePt t="78181" x="2814638" y="4824413"/>
          <p14:tracePt t="78195" x="2814638" y="4832350"/>
          <p14:tracePt t="78205" x="2814638" y="4840288"/>
          <p14:tracePt t="78215" x="2814638" y="4848225"/>
          <p14:tracePt t="78231" x="2814638" y="4856163"/>
          <p14:tracePt t="78533" x="2814638" y="4864100"/>
          <p14:tracePt t="78536" x="2822575" y="4864100"/>
          <p14:tracePt t="78543" x="2830513" y="4864100"/>
          <p14:tracePt t="78545" x="2830513" y="4872038"/>
          <p14:tracePt t="78550" x="2838450" y="4872038"/>
          <p14:tracePt t="78555" x="2846388" y="4872038"/>
          <p14:tracePt t="78557" x="2846388" y="4879975"/>
          <p14:tracePt t="78561" x="2854325" y="4879975"/>
          <p14:tracePt t="78567" x="2862263" y="4879975"/>
          <p14:tracePt t="78571" x="2870200" y="4879975"/>
          <p14:tracePt t="78573" x="2878138" y="4887913"/>
          <p14:tracePt t="78577" x="2886075" y="4887913"/>
          <p14:tracePt t="78581" x="2894013" y="4887913"/>
          <p14:tracePt t="78587" x="2901950" y="4887913"/>
          <p14:tracePt t="78589" x="2909888" y="4887913"/>
          <p14:tracePt t="78593" x="2917825" y="4895850"/>
          <p14:tracePt t="78603" x="2933700" y="4895850"/>
          <p14:tracePt t="78611" x="2941638" y="4895850"/>
          <p14:tracePt t="78621" x="2949575" y="4895850"/>
          <p14:tracePt t="78743" x="2957513" y="4895850"/>
          <p14:tracePt t="78750" x="2957513" y="4887913"/>
          <p14:tracePt t="78773" x="2967038" y="4887913"/>
          <p14:tracePt t="78795" x="2974975" y="4887913"/>
          <p14:tracePt t="78809" x="2982913" y="4887913"/>
          <p14:tracePt t="78818" x="2982913" y="4879975"/>
          <p14:tracePt t="78821" x="2990850" y="4879975"/>
          <p14:tracePt t="78827" x="2998788" y="4879975"/>
          <p14:tracePt t="78831" x="3006725" y="4879975"/>
          <p14:tracePt t="78838" x="3014663" y="4879975"/>
          <p14:tracePt t="78841" x="3022600" y="4879975"/>
          <p14:tracePt t="78847" x="3030538" y="4872038"/>
          <p14:tracePt t="78853" x="3038475" y="4872038"/>
          <p14:tracePt t="78855" x="3046413" y="4872038"/>
          <p14:tracePt t="78859" x="3054350" y="4872038"/>
          <p14:tracePt t="78865" x="3062288" y="4872038"/>
          <p14:tracePt t="78870" x="3070225" y="4864100"/>
          <p14:tracePt t="78875" x="3078163" y="4864100"/>
          <p14:tracePt t="78879" x="3086100" y="4864100"/>
          <p14:tracePt t="78886" x="3094038" y="4856163"/>
          <p14:tracePt t="78891" x="3101975" y="4856163"/>
          <p14:tracePt t="78896" x="3109913" y="4856163"/>
          <p14:tracePt t="78903" x="3117850" y="4848225"/>
          <p14:tracePt t="78909" x="3125788" y="4848225"/>
          <p14:tracePt t="78919" x="3125788" y="4840288"/>
          <p14:tracePt t="78921" x="3133725" y="4840288"/>
          <p14:tracePt t="78929" x="3141663" y="4840288"/>
          <p14:tracePt t="78937" x="3141663" y="4832350"/>
          <p14:tracePt t="78943" x="3149600" y="4832350"/>
          <p14:tracePt t="78955" x="3149600" y="4824413"/>
          <p14:tracePt t="78957" x="3157538" y="4824413"/>
          <p14:tracePt t="78969" x="3157538" y="4816475"/>
          <p14:tracePt t="78971" x="3165475" y="4816475"/>
          <p14:tracePt t="78985" x="3173413" y="4808538"/>
          <p14:tracePt t="78995" x="3181350" y="4808538"/>
          <p14:tracePt t="78997" x="3181350" y="4800600"/>
          <p14:tracePt t="79011" x="3189288" y="4800600"/>
          <p14:tracePt t="79018" x="3189288" y="4792663"/>
          <p14:tracePt t="79037" x="3197225" y="4792663"/>
          <p14:tracePt t="79089" x="3205163" y="4792663"/>
          <p14:tracePt t="79221" x="3197225" y="4792663"/>
          <p14:tracePt t="79256" x="3189288" y="4792663"/>
          <p14:tracePt t="79268" x="3181350" y="4792663"/>
          <p14:tracePt t="79281" x="3173413" y="4792663"/>
          <p14:tracePt t="79298" x="3165475" y="4792663"/>
          <p14:tracePt t="79311" x="3157538" y="4792663"/>
          <p14:tracePt t="79319" x="3157538" y="4800600"/>
          <p14:tracePt t="79322" x="3149600" y="4800600"/>
          <p14:tracePt t="79331" x="3141663" y="4800600"/>
          <p14:tracePt t="79341" x="3133725" y="4800600"/>
          <p14:tracePt t="79347" x="3125788" y="4800600"/>
          <p14:tracePt t="79355" x="3117850" y="4800600"/>
          <p14:tracePt t="79361" x="3109913" y="4800600"/>
          <p14:tracePt t="79368" x="3101975" y="4808538"/>
          <p14:tracePt t="79373" x="3094038" y="4808538"/>
          <p14:tracePt t="79379" x="3086100" y="4808538"/>
          <p14:tracePt t="79387" x="3078163" y="4808538"/>
          <p14:tracePt t="79395" x="3070225" y="4808538"/>
          <p14:tracePt t="79405" x="3062288" y="4808538"/>
          <p14:tracePt t="79407" x="3062288" y="4816475"/>
          <p14:tracePt t="79603" x="3054350" y="4816475"/>
          <p14:tracePt t="79615" x="3054350" y="4824413"/>
          <p14:tracePt t="79623" x="3046413" y="4824413"/>
          <p14:tracePt t="79626" x="3046413" y="4832350"/>
          <p14:tracePt t="79636" x="3046413" y="4840288"/>
          <p14:tracePt t="79639" x="3038475" y="4840288"/>
          <p14:tracePt t="79641" x="3038475" y="4848225"/>
          <p14:tracePt t="79651" x="3038475" y="4856163"/>
          <p14:tracePt t="79655" x="3030538" y="4856163"/>
          <p14:tracePt t="79658" x="3030538" y="4864100"/>
          <p14:tracePt t="79667" x="3030538" y="4872038"/>
          <p14:tracePt t="79675" x="3022600" y="4879975"/>
          <p14:tracePt t="79686" x="3022600" y="4887913"/>
          <p14:tracePt t="79693" x="3022600" y="4895850"/>
          <p14:tracePt t="79702" x="3014663" y="4895850"/>
          <p14:tracePt t="79704" x="3014663" y="4903788"/>
          <p14:tracePt t="79711" x="3014663" y="4911725"/>
          <p14:tracePt t="79719" x="3014663" y="4919663"/>
          <p14:tracePt t="79727" x="3014663" y="4927600"/>
          <p14:tracePt t="79736" x="3006725" y="4935538"/>
          <p14:tracePt t="79743" x="3006725" y="4943475"/>
          <p14:tracePt t="79752" x="3006725" y="4951413"/>
          <p14:tracePt t="79757" x="3006725" y="4959350"/>
          <p14:tracePt t="79767" x="3006725" y="4967288"/>
          <p14:tracePt t="79772" x="2998788" y="4976813"/>
          <p14:tracePt t="79777" x="2998788" y="4984750"/>
          <p14:tracePt t="79787" x="2998788" y="4992688"/>
          <p14:tracePt t="79795" x="2998788" y="5000625"/>
          <p14:tracePt t="79805" x="2998788" y="5008563"/>
          <p14:tracePt t="79815" x="2998788" y="5016500"/>
          <p14:tracePt t="79823" x="2998788" y="5024438"/>
          <p14:tracePt t="79829" x="2998788" y="5032375"/>
          <p14:tracePt t="79837" x="2998788" y="5040313"/>
          <p14:tracePt t="79845" x="2998788" y="5048250"/>
          <p14:tracePt t="79852" x="2998788" y="5056188"/>
          <p14:tracePt t="79855" x="2998788" y="5064125"/>
          <p14:tracePt t="79857" x="3006725" y="5064125"/>
          <p14:tracePt t="79859" x="3006725" y="5072063"/>
          <p14:tracePt t="79867" x="3006725" y="5080000"/>
          <p14:tracePt t="79870" x="3006725" y="5087938"/>
          <p14:tracePt t="79873" x="3006725" y="5095875"/>
          <p14:tracePt t="79879" x="3006725" y="5103813"/>
          <p14:tracePt t="79886" x="3006725" y="5111750"/>
          <p14:tracePt t="79891" x="3014663" y="5119688"/>
          <p14:tracePt t="79900" x="3014663" y="5127625"/>
          <p14:tracePt t="79911" x="3014663" y="5135563"/>
          <p14:tracePt t="80017" x="3014663" y="5143500"/>
          <p14:tracePt t="80027" x="3014663" y="5151438"/>
          <p14:tracePt t="80039" x="3022600" y="5151438"/>
          <p14:tracePt t="80059" x="3022600" y="5159375"/>
          <p14:tracePt t="80209" x="3022600" y="5151438"/>
          <p14:tracePt t="80231" x="3030538" y="5151438"/>
          <p14:tracePt t="80995" x="3038475" y="5151438"/>
          <p14:tracePt t="81000" x="3038475" y="5143500"/>
          <p14:tracePt t="81005" x="3046413" y="5143500"/>
          <p14:tracePt t="81020" x="3054350" y="5143500"/>
          <p14:tracePt t="81031" x="3062288" y="5143500"/>
          <p14:tracePt t="81061" x="3062288" y="5135563"/>
          <p14:tracePt t="81063" x="3070225" y="5135563"/>
          <p14:tracePt t="81151" x="3070225" y="5143500"/>
          <p14:tracePt t="81170" x="3078163" y="5151438"/>
          <p14:tracePt t="81750" x="3078163" y="5159375"/>
          <p14:tracePt t="82019" x="3070225" y="5159375"/>
          <p14:tracePt t="82047" x="3062288" y="5159375"/>
          <p14:tracePt t="82057" x="3054350" y="5159375"/>
          <p14:tracePt t="82065" x="3046413" y="5159375"/>
          <p14:tracePt t="82071" x="3038475" y="5159375"/>
          <p14:tracePt t="82081" x="3030538" y="5159375"/>
          <p14:tracePt t="82353" x="3038475" y="5159375"/>
          <p14:tracePt t="82375" x="3046413" y="5159375"/>
          <p14:tracePt t="82401" x="3054350" y="5159375"/>
          <p14:tracePt t="82497" x="3046413" y="5159375"/>
          <p14:tracePt t="82521" x="3046413" y="5167313"/>
          <p14:tracePt t="82524" x="3038475" y="5167313"/>
          <p14:tracePt t="82538" x="3030538" y="5167313"/>
          <p14:tracePt t="82553" x="3022600" y="5175250"/>
          <p14:tracePt t="83093" x="3014663" y="5175250"/>
          <p14:tracePt t="83107" x="3006725" y="5175250"/>
          <p14:tracePt t="83118" x="2998788" y="5175250"/>
          <p14:tracePt t="83123" x="2990850" y="5183188"/>
          <p14:tracePt t="83125" x="2982913" y="5183188"/>
          <p14:tracePt t="83129" x="2974975" y="5183188"/>
          <p14:tracePt t="83131" x="2967038" y="5183188"/>
          <p14:tracePt t="83136" x="2957513" y="5191125"/>
          <p14:tracePt t="83137" x="2949575" y="5191125"/>
          <p14:tracePt t="83139" x="2941638" y="5191125"/>
          <p14:tracePt t="83141" x="2933700" y="5191125"/>
          <p14:tracePt t="83143" x="2925763" y="5191125"/>
          <p14:tracePt t="83145" x="2917825" y="5191125"/>
          <p14:tracePt t="83147" x="2909888" y="5191125"/>
          <p14:tracePt t="83152" x="2894013" y="5199063"/>
          <p14:tracePt t="83154" x="2886075" y="5199063"/>
          <p14:tracePt t="83155" x="2878138" y="5199063"/>
          <p14:tracePt t="83157" x="2870200" y="5199063"/>
          <p14:tracePt t="83159" x="2862263" y="5199063"/>
          <p14:tracePt t="83161" x="2846388" y="5199063"/>
          <p14:tracePt t="83163" x="2838450" y="5207000"/>
          <p14:tracePt t="83165" x="2822575" y="5207000"/>
          <p14:tracePt t="83170" x="2806700" y="5207000"/>
          <p14:tracePt t="83172" x="2790825" y="5207000"/>
          <p14:tracePt t="83173" x="2782888" y="5207000"/>
          <p14:tracePt t="83175" x="2767013" y="5207000"/>
          <p14:tracePt t="83177" x="2759075" y="5207000"/>
          <p14:tracePt t="83179" x="2743200" y="5207000"/>
          <p14:tracePt t="83181" x="2727325" y="5207000"/>
          <p14:tracePt t="83186" x="2703513" y="5207000"/>
          <p14:tracePt t="83188" x="2695575" y="5207000"/>
          <p14:tracePt t="83189" x="2679700" y="5207000"/>
          <p14:tracePt t="83191" x="2663825" y="5207000"/>
          <p14:tracePt t="83193" x="2655888" y="5207000"/>
          <p14:tracePt t="83195" x="2640013" y="5207000"/>
          <p14:tracePt t="83197" x="2624138" y="5207000"/>
          <p14:tracePt t="83202" x="2598738" y="5214938"/>
          <p14:tracePt t="83204" x="2582863" y="5214938"/>
          <p14:tracePt t="83205" x="2566988" y="5214938"/>
          <p14:tracePt t="83207" x="2551113" y="5214938"/>
          <p14:tracePt t="83209" x="2535238" y="5214938"/>
          <p14:tracePt t="83212" x="2519363" y="5214938"/>
          <p14:tracePt t="83213" x="2511425" y="5214938"/>
          <p14:tracePt t="83215" x="2495550" y="5214938"/>
          <p14:tracePt t="83220" x="2463800" y="5214938"/>
          <p14:tracePt t="83221" x="2455863" y="5214938"/>
          <p14:tracePt t="83223" x="2439988" y="5214938"/>
          <p14:tracePt t="83226" x="2424113" y="5214938"/>
          <p14:tracePt t="83227" x="2416175" y="5222875"/>
          <p14:tracePt t="83229" x="2400300" y="5222875"/>
          <p14:tracePt t="83231" x="2384425" y="5222875"/>
          <p14:tracePt t="83236" x="2360613" y="5222875"/>
          <p14:tracePt t="83238" x="2352675" y="5222875"/>
          <p14:tracePt t="83239" x="2336800" y="5222875"/>
          <p14:tracePt t="83241" x="2328863" y="5222875"/>
          <p14:tracePt t="83243" x="2312988" y="5222875"/>
          <p14:tracePt t="83245" x="2305050" y="5222875"/>
          <p14:tracePt t="83247" x="2297113" y="5222875"/>
          <p14:tracePt t="83252" x="2273300" y="5222875"/>
          <p14:tracePt t="83254" x="2265363" y="5222875"/>
          <p14:tracePt t="83256" x="2255838" y="5222875"/>
          <p14:tracePt t="83257" x="2247900" y="5222875"/>
          <p14:tracePt t="83259" x="2239963" y="5222875"/>
          <p14:tracePt t="83261" x="2224088" y="5222875"/>
          <p14:tracePt t="83263" x="2216150" y="5222875"/>
          <p14:tracePt t="83265" x="2208213" y="5222875"/>
          <p14:tracePt t="83270" x="2192338" y="5222875"/>
          <p14:tracePt t="83271" x="2184400" y="5222875"/>
          <p14:tracePt t="83273" x="2176463" y="5222875"/>
          <p14:tracePt t="83275" x="2168525" y="5222875"/>
          <p14:tracePt t="83277" x="2160588" y="5222875"/>
          <p14:tracePt t="83279" x="2152650" y="5222875"/>
          <p14:tracePt t="83281" x="2144713" y="5222875"/>
          <p14:tracePt t="83286" x="2128838" y="5230813"/>
          <p14:tracePt t="83289" x="2120900" y="5230813"/>
          <p14:tracePt t="83291" x="2112963" y="5230813"/>
          <p14:tracePt t="83293" x="2105025" y="5230813"/>
          <p14:tracePt t="83295" x="2097088" y="5230813"/>
          <p14:tracePt t="83297" x="2089150" y="5230813"/>
          <p14:tracePt t="83304" x="2073275" y="5230813"/>
          <p14:tracePt t="83305" x="2065338" y="5230813"/>
          <p14:tracePt t="83308" x="2057400" y="5230813"/>
          <p14:tracePt t="83310" x="2049463" y="5230813"/>
          <p14:tracePt t="83312" x="2041525" y="5230813"/>
          <p14:tracePt t="83314" x="2033588" y="5230813"/>
          <p14:tracePt t="83316" x="2025650" y="5238750"/>
          <p14:tracePt t="83321" x="2009775" y="5238750"/>
          <p14:tracePt t="83323" x="2001838" y="5238750"/>
          <p14:tracePt t="83325" x="1993900" y="5238750"/>
          <p14:tracePt t="83327" x="1985963" y="5238750"/>
          <p14:tracePt t="83329" x="1978025" y="5238750"/>
          <p14:tracePt t="83331" x="1970088" y="5238750"/>
          <p14:tracePt t="83337" x="1938338" y="5238750"/>
          <p14:tracePt t="83339" x="1930400" y="5238750"/>
          <p14:tracePt t="83341" x="1922463" y="5238750"/>
          <p14:tracePt t="83343" x="1912938" y="5238750"/>
          <p14:tracePt t="83345" x="1905000" y="5238750"/>
          <p14:tracePt t="83347" x="1897063" y="5238750"/>
          <p14:tracePt t="83352" x="1881188" y="5246688"/>
          <p14:tracePt t="83354" x="1865313" y="5246688"/>
          <p14:tracePt t="83355" x="1857375" y="5246688"/>
          <p14:tracePt t="83357" x="1849438" y="5246688"/>
          <p14:tracePt t="83359" x="1841500" y="5246688"/>
          <p14:tracePt t="83361" x="1833563" y="5246688"/>
          <p14:tracePt t="83363" x="1825625" y="5246688"/>
          <p14:tracePt t="83365" x="1817688" y="5246688"/>
          <p14:tracePt t="83370" x="1801813" y="5246688"/>
          <p14:tracePt t="83371" x="1793875" y="5246688"/>
          <p14:tracePt t="83373" x="1785938" y="5246688"/>
          <p14:tracePt t="83375" x="1778000" y="5246688"/>
          <p14:tracePt t="83377" x="1770063" y="5246688"/>
          <p14:tracePt t="83380" x="1762125" y="5246688"/>
          <p14:tracePt t="83386" x="1746250" y="5246688"/>
          <p14:tracePt t="83388" x="1738313" y="5246688"/>
          <p14:tracePt t="83391" x="1730375" y="5246688"/>
          <p14:tracePt t="83395" x="1722438" y="5246688"/>
          <p14:tracePt t="83401" x="1714500" y="5246688"/>
          <p14:tracePt t="83405" x="1706563" y="5246688"/>
          <p14:tracePt t="83418" x="1698625" y="5246688"/>
          <p14:tracePt t="83436" x="1706563" y="5246688"/>
          <p14:tracePt t="83465" x="1714500" y="5246688"/>
          <p14:tracePt t="83475" x="1722438" y="5238750"/>
          <p14:tracePt t="83481" x="1730375" y="5238750"/>
          <p14:tracePt t="83485" x="1738313" y="5238750"/>
          <p14:tracePt t="83487" x="1746250" y="5230813"/>
          <p14:tracePt t="83489" x="1754188" y="5230813"/>
          <p14:tracePt t="83491" x="1762125" y="5230813"/>
          <p14:tracePt t="83493" x="1770063" y="5230813"/>
          <p14:tracePt t="83495" x="1778000" y="5222875"/>
          <p14:tracePt t="83497" x="1785938" y="5222875"/>
          <p14:tracePt t="83504" x="1817688" y="5214938"/>
          <p14:tracePt t="83505" x="1825625" y="5214938"/>
          <p14:tracePt t="83507" x="1841500" y="5214938"/>
          <p14:tracePt t="83509" x="1849438" y="5214938"/>
          <p14:tracePt t="83511" x="1865313" y="5214938"/>
          <p14:tracePt t="83513" x="1873250" y="5214938"/>
          <p14:tracePt t="83515" x="1889125" y="5207000"/>
          <p14:tracePt t="83521" x="1930400" y="5207000"/>
          <p14:tracePt t="83523" x="1946275" y="5207000"/>
          <p14:tracePt t="83525" x="1962150" y="5207000"/>
          <p14:tracePt t="83527" x="1970088" y="5207000"/>
          <p14:tracePt t="83529" x="1985963" y="5207000"/>
          <p14:tracePt t="83531" x="2001838" y="5199063"/>
          <p14:tracePt t="83537" x="2033588" y="5199063"/>
          <p14:tracePt t="83539" x="2049463" y="5199063"/>
          <p14:tracePt t="83539" x="2065338" y="5199063"/>
          <p14:tracePt t="83541" x="2081213" y="5199063"/>
          <p14:tracePt t="83543" x="2105025" y="5199063"/>
          <p14:tracePt t="83545" x="2120900" y="5191125"/>
          <p14:tracePt t="83547" x="2136775" y="5191125"/>
          <p14:tracePt t="83553" x="2192338" y="5191125"/>
          <p14:tracePt t="83556" x="2208213" y="5191125"/>
          <p14:tracePt t="83557" x="2224088" y="5191125"/>
          <p14:tracePt t="83559" x="2239963" y="5191125"/>
          <p14:tracePt t="83561" x="2265363" y="5191125"/>
          <p14:tracePt t="83563" x="2281238" y="5191125"/>
          <p14:tracePt t="83565" x="2297113" y="5191125"/>
          <p14:tracePt t="83570" x="2328863" y="5191125"/>
          <p14:tracePt t="83572" x="2344738" y="5191125"/>
          <p14:tracePt t="83574" x="2360613" y="5191125"/>
          <p14:tracePt t="83575" x="2376488" y="5191125"/>
          <p14:tracePt t="83577" x="2392363" y="5191125"/>
          <p14:tracePt t="83579" x="2408238" y="5191125"/>
          <p14:tracePt t="83581" x="2424113" y="5191125"/>
          <p14:tracePt t="83586" x="2455863" y="5191125"/>
          <p14:tracePt t="83589" x="2463800" y="5191125"/>
          <p14:tracePt t="83590" x="2479675" y="5191125"/>
          <p14:tracePt t="83591" x="2495550" y="5191125"/>
          <p14:tracePt t="83593" x="2503488" y="5191125"/>
          <p14:tracePt t="83595" x="2519363" y="5191125"/>
          <p14:tracePt t="83597" x="2535238" y="5191125"/>
          <p14:tracePt t="83603" x="2566988" y="5191125"/>
          <p14:tracePt t="83605" x="2574925" y="5191125"/>
          <p14:tracePt t="83607" x="2590800" y="5191125"/>
          <p14:tracePt t="83609" x="2598738" y="5191125"/>
          <p14:tracePt t="83611" x="2606675" y="5191125"/>
          <p14:tracePt t="83613" x="2616200" y="5191125"/>
          <p14:tracePt t="83615" x="2624138" y="5191125"/>
          <p14:tracePt t="83617" x="2632075" y="5183188"/>
          <p14:tracePt t="83619" x="2647950" y="5183188"/>
          <p14:tracePt t="83621" x="2655888" y="5183188"/>
          <p14:tracePt t="83625" x="2663825" y="5183188"/>
          <p14:tracePt t="83627" x="2671763" y="5183188"/>
          <p14:tracePt t="83629" x="2679700" y="5183188"/>
          <p14:tracePt t="83631" x="2687638" y="5183188"/>
          <p14:tracePt t="83635" x="2695575" y="5183188"/>
          <p14:tracePt t="83637" x="2703513" y="5183188"/>
          <p14:tracePt t="83641" x="2711450" y="5183188"/>
          <p14:tracePt t="83645" x="2719388" y="5183188"/>
          <p14:tracePt t="83647" x="2719388" y="5175250"/>
          <p14:tracePt t="83651" x="2727325" y="5175250"/>
          <p14:tracePt t="83657" x="2735263" y="5175250"/>
          <p14:tracePt t="83665" x="2743200" y="5175250"/>
          <p14:tracePt t="83673" x="2751138" y="5175250"/>
          <p14:tracePt t="83677" x="2751138" y="5167313"/>
          <p14:tracePt t="83683" x="2759075" y="5167313"/>
          <p14:tracePt t="83691" x="2767013" y="5167313"/>
          <p14:tracePt t="83702" x="2774950" y="5167313"/>
          <p14:tracePt t="83705" x="2774950" y="5159375"/>
          <p14:tracePt t="83709" x="2782888" y="5159375"/>
          <p14:tracePt t="83715" x="2790825" y="5159375"/>
          <p14:tracePt t="83721" x="2798763" y="5159375"/>
          <p14:tracePt t="83727" x="2806700" y="5159375"/>
          <p14:tracePt t="83729" x="2806700" y="5151438"/>
          <p14:tracePt t="83736" x="2814638" y="5151438"/>
          <p14:tracePt t="83741" x="2822575" y="5151438"/>
          <p14:tracePt t="83752" x="2830513" y="5151438"/>
          <p14:tracePt t="83754" x="2830513" y="5143500"/>
          <p14:tracePt t="83756" x="2838450" y="5143500"/>
          <p14:tracePt t="83759" x="2846388" y="5143500"/>
          <p14:tracePt t="83763" x="2854325" y="5143500"/>
          <p14:tracePt t="83768" x="2862263" y="5135563"/>
          <p14:tracePt t="83772" x="2870200" y="5135563"/>
          <p14:tracePt t="83775" x="2878138" y="5135563"/>
          <p14:tracePt t="83779" x="2886075" y="5127625"/>
          <p14:tracePt t="83781" x="2894013" y="5127625"/>
          <p14:tracePt t="83788" x="2909888" y="5119688"/>
          <p14:tracePt t="83789" x="2917825" y="5119688"/>
          <p14:tracePt t="83791" x="2925763" y="5119688"/>
          <p14:tracePt t="83795" x="2933700" y="5111750"/>
          <p14:tracePt t="83797" x="2941638" y="5111750"/>
          <p14:tracePt t="83804" x="2957513" y="5103813"/>
          <p14:tracePt t="83806" x="2974975" y="5103813"/>
          <p14:tracePt t="83807" x="2982913" y="5095875"/>
          <p14:tracePt t="83811" x="2990850" y="5087938"/>
          <p14:tracePt t="83813" x="2998788" y="5087938"/>
          <p14:tracePt t="83815" x="3006725" y="5087938"/>
          <p14:tracePt t="83821" x="3022600" y="5080000"/>
          <p14:tracePt t="83823" x="3038475" y="5072063"/>
          <p14:tracePt t="83825" x="3046413" y="5072063"/>
          <p14:tracePt t="83827" x="3054350" y="5072063"/>
          <p14:tracePt t="83829" x="3062288" y="5064125"/>
          <p14:tracePt t="83831" x="3070225" y="5064125"/>
          <p14:tracePt t="83834" x="3078163" y="5064125"/>
          <p14:tracePt t="83838" x="3094038" y="5056188"/>
          <p14:tracePt t="83840" x="3101975" y="5056188"/>
          <p14:tracePt t="83841" x="3101975" y="5048250"/>
          <p14:tracePt t="83843" x="3109913" y="5048250"/>
          <p14:tracePt t="83845" x="3117850" y="5048250"/>
          <p14:tracePt t="83847" x="3125788" y="5040313"/>
          <p14:tracePt t="83855" x="3141663" y="5032375"/>
          <p14:tracePt t="83857" x="3157538" y="5032375"/>
          <p14:tracePt t="83859" x="3165475" y="5024438"/>
          <p14:tracePt t="83861" x="3173413" y="5024438"/>
          <p14:tracePt t="83863" x="3173413" y="5016500"/>
          <p14:tracePt t="83865" x="3181350" y="5016500"/>
          <p14:tracePt t="83868" x="3189288" y="5008563"/>
          <p14:tracePt t="83871" x="3197225" y="5008563"/>
          <p14:tracePt t="83873" x="3197225" y="5000625"/>
          <p14:tracePt t="83875" x="3205163" y="5000625"/>
          <p14:tracePt t="83879" x="3205163" y="4992688"/>
          <p14:tracePt t="83881" x="3213100" y="4992688"/>
          <p14:tracePt t="83888" x="3213100" y="4984750"/>
          <p14:tracePt t="83891" x="3221038" y="4984750"/>
          <p14:tracePt t="83976" x="3221038" y="4976813"/>
          <p14:tracePt t="83992" x="3221038" y="4967288"/>
          <p14:tracePt t="84000" x="3213100" y="4959350"/>
          <p14:tracePt t="84005" x="3213100" y="4951413"/>
          <p14:tracePt t="84011" x="3213100" y="4943475"/>
          <p14:tracePt t="84019" x="3205163" y="4935538"/>
          <p14:tracePt t="84025" x="3205163" y="4927600"/>
          <p14:tracePt t="84031" x="3205163" y="4919663"/>
          <p14:tracePt t="84037" x="3205163" y="4911725"/>
          <p14:tracePt t="84045" x="3197225" y="4903788"/>
          <p14:tracePt t="84054" x="3197225" y="4895850"/>
          <p14:tracePt t="84061" x="3197225" y="4887913"/>
          <p14:tracePt t="84077" x="3197225" y="4879975"/>
          <p14:tracePt t="84121" x="3189288" y="4879975"/>
          <p14:tracePt t="84127" x="3189288" y="4872038"/>
          <p14:tracePt t="84134" x="3181350" y="4872038"/>
          <p14:tracePt t="84141" x="3173413" y="4872038"/>
          <p14:tracePt t="84145" x="3165475" y="4872038"/>
          <p14:tracePt t="84147" x="3165475" y="4864100"/>
          <p14:tracePt t="84152" x="3157538" y="4864100"/>
          <p14:tracePt t="84154" x="3149600" y="4864100"/>
          <p14:tracePt t="84157" x="3141663" y="4864100"/>
          <p14:tracePt t="84162" x="3133725" y="4864100"/>
          <p14:tracePt t="84163" x="3125788" y="4856163"/>
          <p14:tracePt t="84168" x="3117850" y="4856163"/>
          <p14:tracePt t="84171" x="3109913" y="4856163"/>
          <p14:tracePt t="84173" x="3101975" y="4856163"/>
          <p14:tracePt t="84177" x="3094038" y="4856163"/>
          <p14:tracePt t="84179" x="3086100" y="4848225"/>
          <p14:tracePt t="84185" x="3070225" y="4848225"/>
          <p14:tracePt t="84189" x="3062288" y="4848225"/>
          <p14:tracePt t="84193" x="3054350" y="4848225"/>
          <p14:tracePt t="84197" x="3046413" y="4848225"/>
          <p14:tracePt t="84207" x="3046413" y="4840288"/>
          <p14:tracePt t="84319" x="3054350" y="4840288"/>
          <p14:tracePt t="84331" x="3062288" y="4840288"/>
          <p14:tracePt t="84341" x="3070225" y="4840288"/>
          <p14:tracePt t="84353" x="3078163" y="4840288"/>
          <p14:tracePt t="84356" x="3086100" y="4840288"/>
          <p14:tracePt t="84359" x="3094038" y="4840288"/>
          <p14:tracePt t="84366" x="3101975" y="4840288"/>
          <p14:tracePt t="84370" x="3109913" y="4840288"/>
          <p14:tracePt t="84371" x="3109913" y="4832350"/>
          <p14:tracePt t="84373" x="3117850" y="4832350"/>
          <p14:tracePt t="84377" x="3125788" y="4832350"/>
          <p14:tracePt t="84386" x="3133725" y="4832350"/>
          <p14:tracePt t="84387" x="3141663" y="4832350"/>
          <p14:tracePt t="84393" x="3149600" y="4832350"/>
          <p14:tracePt t="84397" x="3157538" y="4832350"/>
          <p14:tracePt t="84402" x="3165475" y="4824413"/>
          <p14:tracePt t="84407" x="3173413" y="4824413"/>
          <p14:tracePt t="84414" x="3181350" y="4824413"/>
          <p14:tracePt t="84420" x="3181350" y="4816475"/>
          <p14:tracePt t="84421" x="3189288" y="4816475"/>
          <p14:tracePt t="84437" x="3197225" y="4816475"/>
          <p14:tracePt t="84535" x="3189288" y="4816475"/>
          <p14:tracePt t="84605" x="3181350" y="4816475"/>
          <p14:tracePt t="84723" x="3173413" y="4816475"/>
          <p14:tracePt t="84829" x="3181350" y="4816475"/>
          <p14:tracePt t="84875" x="3181350" y="4824413"/>
          <p14:tracePt t="84913" x="3173413" y="4824413"/>
          <p14:tracePt t="84919" x="3173413" y="4832350"/>
          <p14:tracePt t="85039" x="3165475" y="4832350"/>
          <p14:tracePt t="85068" x="3157538" y="4832350"/>
          <p14:tracePt t="85079" x="3149600" y="4832350"/>
          <p14:tracePt t="85095" x="3141663" y="4832350"/>
          <p14:tracePt t="85289" x="3133725" y="4832350"/>
          <p14:tracePt t="85297" x="3125788" y="4832350"/>
          <p14:tracePt t="85303" x="3117850" y="4832350"/>
          <p14:tracePt t="85307" x="3109913" y="4832350"/>
          <p14:tracePt t="85311" x="3101975" y="4832350"/>
          <p14:tracePt t="85321" x="3086100" y="4832350"/>
          <p14:tracePt t="85323" x="3078163" y="4832350"/>
          <p14:tracePt t="85329" x="3070225" y="4832350"/>
          <p14:tracePt t="85336" x="3062288" y="4832350"/>
          <p14:tracePt t="85345" x="3054350" y="4832350"/>
          <p14:tracePt t="85574" x="3054350" y="4840288"/>
          <p14:tracePt t="85582" x="3054350" y="4848225"/>
          <p14:tracePt t="85590" x="3054350" y="4856163"/>
          <p14:tracePt t="85595" x="3054350" y="4864100"/>
          <p14:tracePt t="85602" x="3054350" y="4872038"/>
          <p14:tracePt t="85609" x="3054350" y="4879975"/>
          <p14:tracePt t="85615" x="3054350" y="4887913"/>
          <p14:tracePt t="85619" x="3054350" y="4895850"/>
          <p14:tracePt t="85625" x="3054350" y="4903788"/>
          <p14:tracePt t="85627" x="3062288" y="4903788"/>
          <p14:tracePt t="85631" x="3062288" y="4911725"/>
          <p14:tracePt t="85637" x="3062288" y="4919663"/>
          <p14:tracePt t="85643" x="3062288" y="4927600"/>
          <p14:tracePt t="85652" x="3070225" y="4935538"/>
          <p14:tracePt t="85653" x="3070225" y="4943475"/>
          <p14:tracePt t="85659" x="3070225" y="4951413"/>
          <p14:tracePt t="85666" x="3070225" y="4959350"/>
          <p14:tracePt t="85670" x="3078163" y="4959350"/>
          <p14:tracePt t="85672" x="3078163" y="4967288"/>
          <p14:tracePt t="85677" x="3078163" y="4976813"/>
          <p14:tracePt t="85686" x="3078163" y="4984750"/>
          <p14:tracePt t="85689" x="3086100" y="4984750"/>
          <p14:tracePt t="85693" x="3086100" y="4992688"/>
          <p14:tracePt t="85703" x="3086100" y="5000625"/>
          <p14:tracePt t="85713" x="3086100" y="5008563"/>
          <p14:tracePt t="85735" x="3086100" y="5016500"/>
          <p14:tracePt t="85755" x="3086100" y="5024438"/>
          <p14:tracePt t="85765" x="3086100" y="5032375"/>
          <p14:tracePt t="85773" x="3086100" y="5040313"/>
          <p14:tracePt t="85779" x="3086100" y="5048250"/>
          <p14:tracePt t="85787" x="3086100" y="5056188"/>
          <p14:tracePt t="85793" x="3086100" y="5064125"/>
          <p14:tracePt t="85803" x="3086100" y="5072063"/>
          <p14:tracePt t="85807" x="3078163" y="5080000"/>
          <p14:tracePt t="85813" x="3078163" y="5087938"/>
          <p14:tracePt t="85819" x="3078163" y="5095875"/>
          <p14:tracePt t="85825" x="3078163" y="5103813"/>
          <p14:tracePt t="85829" x="3078163" y="5111750"/>
          <p14:tracePt t="85836" x="3078163" y="5119688"/>
          <p14:tracePt t="85839" x="3078163" y="5127625"/>
          <p14:tracePt t="85845" x="3078163" y="5135563"/>
          <p14:tracePt t="85853" x="3078163" y="5143500"/>
          <p14:tracePt t="85855" x="3078163" y="5151438"/>
          <p14:tracePt t="85861" x="3078163" y="5159375"/>
          <p14:tracePt t="85865" x="3078163" y="5167313"/>
          <p14:tracePt t="85871" x="3078163" y="5175250"/>
          <p14:tracePt t="85877" x="3078163" y="5183188"/>
          <p14:tracePt t="85885" x="3078163" y="5191125"/>
          <p14:tracePt t="85889" x="3070225" y="5191125"/>
          <p14:tracePt t="85891" x="3070225" y="5199063"/>
          <p14:tracePt t="85903" x="3070225" y="5207000"/>
          <p14:tracePt t="85911" x="3070225" y="5214938"/>
          <p14:tracePt t="85928" x="3070225" y="5222875"/>
          <p14:tracePt t="85956" x="3070225" y="5230813"/>
          <p14:tracePt t="85963" x="3062288" y="5230813"/>
          <p14:tracePt t="86134" x="3070225" y="5230813"/>
          <p14:tracePt t="86179" x="3070225" y="5222875"/>
          <p14:tracePt t="86197" x="3078163" y="5222875"/>
          <p14:tracePt t="86208" x="3086100" y="5222875"/>
          <p14:tracePt t="86215" x="3094038" y="5214938"/>
          <p14:tracePt t="86221" x="3101975" y="5214938"/>
          <p14:tracePt t="86227" x="3109913" y="5214938"/>
          <p14:tracePt t="86235" x="3117850" y="5214938"/>
          <p14:tracePt t="86237" x="3125788" y="5214938"/>
          <p14:tracePt t="86241" x="3125788" y="5207000"/>
          <p14:tracePt t="86243" x="3133725" y="5207000"/>
          <p14:tracePt t="86247" x="3141663" y="5207000"/>
          <p14:tracePt t="86253" x="3149600" y="5207000"/>
          <p14:tracePt t="86259" x="3157538" y="5207000"/>
          <p14:tracePt t="86265" x="3165475" y="5207000"/>
          <p14:tracePt t="86275" x="3173413" y="5207000"/>
          <p14:tracePt t="86381" x="3173413" y="5199063"/>
          <p14:tracePt t="86387" x="3181350" y="5199063"/>
          <p14:tracePt t="86397" x="3189288" y="5199063"/>
          <p14:tracePt t="86403" x="3197225" y="5199063"/>
          <p14:tracePt t="86409" x="3205163" y="5199063"/>
          <p14:tracePt t="86413" x="3213100" y="5199063"/>
          <p14:tracePt t="86419" x="3221038" y="5199063"/>
          <p14:tracePt t="86420" x="3228975" y="5191125"/>
          <p14:tracePt t="86423" x="3236913" y="5191125"/>
          <p14:tracePt t="86425" x="3244850" y="5191125"/>
          <p14:tracePt t="86429" x="3252788" y="5191125"/>
          <p14:tracePt t="86431" x="3260725" y="5191125"/>
          <p14:tracePt t="86435" x="3268663" y="5191125"/>
          <p14:tracePt t="86437" x="3276600" y="5191125"/>
          <p14:tracePt t="86439" x="3284538" y="5191125"/>
          <p14:tracePt t="86441" x="3292475" y="5191125"/>
          <p14:tracePt t="86443" x="3300413" y="5191125"/>
          <p14:tracePt t="86445" x="3308350" y="5191125"/>
          <p14:tracePt t="86447" x="3317875" y="5191125"/>
          <p14:tracePt t="86452" x="3333750" y="5191125"/>
          <p14:tracePt t="86454" x="3341688" y="5191125"/>
          <p14:tracePt t="86455" x="3349625" y="5191125"/>
          <p14:tracePt t="86457" x="3357563" y="5191125"/>
          <p14:tracePt t="86460" x="3365500" y="5191125"/>
          <p14:tracePt t="86461" x="3381375" y="5191125"/>
          <p14:tracePt t="86463" x="3389313" y="5191125"/>
          <p14:tracePt t="86465" x="3397250" y="5199063"/>
          <p14:tracePt t="86470" x="3421063" y="5199063"/>
          <p14:tracePt t="86472" x="3429000" y="5199063"/>
          <p14:tracePt t="86473" x="3436938" y="5199063"/>
          <p14:tracePt t="86476" x="3452813" y="5199063"/>
          <p14:tracePt t="86477" x="3460750" y="5199063"/>
          <p14:tracePt t="86479" x="3476625" y="5199063"/>
          <p14:tracePt t="86481" x="3484563" y="5207000"/>
          <p14:tracePt t="86486" x="3492500" y="5207000"/>
          <p14:tracePt t="86488" x="3524250" y="5207000"/>
          <p14:tracePt t="86489" x="3532188" y="5207000"/>
          <p14:tracePt t="86491" x="3548063" y="5207000"/>
          <p14:tracePt t="86493" x="3556000" y="5207000"/>
          <p14:tracePt t="86495" x="3571875" y="5207000"/>
          <p14:tracePt t="86497" x="3579813" y="5207000"/>
          <p14:tracePt t="86503" x="3619500" y="5207000"/>
          <p14:tracePt t="86506" x="3635375" y="5207000"/>
          <p14:tracePt t="86508" x="3651250" y="5207000"/>
          <p14:tracePt t="86509" x="3668713" y="5207000"/>
          <p14:tracePt t="86511" x="3684588" y="5214938"/>
          <p14:tracePt t="86513" x="3692525" y="5214938"/>
          <p14:tracePt t="86515" x="3708400" y="5214938"/>
          <p14:tracePt t="86520" x="3740150" y="5214938"/>
          <p14:tracePt t="86521" x="3756025" y="5214938"/>
          <p14:tracePt t="86523" x="3771900" y="5214938"/>
          <p14:tracePt t="86525" x="3787775" y="5214938"/>
          <p14:tracePt t="86527" x="3803650" y="5214938"/>
          <p14:tracePt t="86529" x="3811588" y="5214938"/>
          <p14:tracePt t="86531" x="3827463" y="5222875"/>
          <p14:tracePt t="86534" x="3843338" y="5222875"/>
          <p14:tracePt t="86538" x="3867150" y="5222875"/>
          <p14:tracePt t="86539" x="3883025" y="5222875"/>
          <p14:tracePt t="86541" x="3898900" y="5222875"/>
          <p14:tracePt t="86543" x="3906838" y="5222875"/>
          <p14:tracePt t="86545" x="3922713" y="5222875"/>
          <p14:tracePt t="86547" x="3930650" y="5222875"/>
          <p14:tracePt t="86552" x="3954463" y="5222875"/>
          <p14:tracePt t="86554" x="3962400" y="5222875"/>
          <p14:tracePt t="86555" x="3970338" y="5222875"/>
          <p14:tracePt t="86557" x="3978275" y="5222875"/>
          <p14:tracePt t="86559" x="3994150" y="5222875"/>
          <p14:tracePt t="86562" x="4002088" y="5222875"/>
          <p14:tracePt t="86564" x="4011613" y="5222875"/>
          <p14:tracePt t="86566" x="4019550" y="5222875"/>
          <p14:tracePt t="86572" x="4035425" y="5222875"/>
          <p14:tracePt t="86573" x="4043363" y="5222875"/>
          <p14:tracePt t="86577" x="4051300" y="5222875"/>
          <p14:tracePt t="86581" x="4059238" y="5222875"/>
          <p14:tracePt t="86588" x="4067175" y="5222875"/>
          <p14:tracePt t="86708" x="4075113" y="5222875"/>
          <p14:tracePt t="86712" x="4075113" y="5230813"/>
          <p14:tracePt t="86718" x="4083050" y="5230813"/>
          <p14:tracePt t="86723" x="4090988" y="5230813"/>
          <p14:tracePt t="86728" x="4098925" y="5230813"/>
          <p14:tracePt t="86731" x="4106863" y="5238750"/>
          <p14:tracePt t="86734" x="4114800" y="5238750"/>
          <p14:tracePt t="86737" x="4138613" y="5238750"/>
          <p14:tracePt t="86739" x="4146550" y="5246688"/>
          <p14:tracePt t="86741" x="4154488" y="5246688"/>
          <p14:tracePt t="86743" x="4162425" y="5246688"/>
          <p14:tracePt t="86745" x="4178300" y="5246688"/>
          <p14:tracePt t="86747" x="4194175" y="5246688"/>
          <p14:tracePt t="86754" x="4241800" y="5254625"/>
          <p14:tracePt t="86757" x="4265613" y="5254625"/>
          <p14:tracePt t="86758" x="4281488" y="5262563"/>
          <p14:tracePt t="86759" x="4297363" y="5262563"/>
          <p14:tracePt t="86761" x="4321175" y="5262563"/>
          <p14:tracePt t="86763" x="4344988" y="5262563"/>
          <p14:tracePt t="86765" x="4362450" y="5262563"/>
          <p14:tracePt t="86770" x="4410075" y="5270500"/>
          <p14:tracePt t="86772" x="4425950" y="5270500"/>
          <p14:tracePt t="86773" x="4449763" y="5270500"/>
          <p14:tracePt t="86775" x="4473575" y="5270500"/>
          <p14:tracePt t="86777" x="4497388" y="5270500"/>
          <p14:tracePt t="86779" x="4521200" y="5270500"/>
          <p14:tracePt t="86781" x="4552950" y="5270500"/>
          <p14:tracePt t="86786" x="4600575" y="5270500"/>
          <p14:tracePt t="86789" x="4648200" y="5278438"/>
          <p14:tracePt t="86791" x="4679950" y="5278438"/>
          <p14:tracePt t="86793" x="4705350" y="5278438"/>
          <p14:tracePt t="86795" x="4737100" y="5278438"/>
          <p14:tracePt t="86797" x="4760913" y="5270500"/>
          <p14:tracePt t="86804" x="4840288" y="5278438"/>
          <p14:tracePt t="86806" x="4864100" y="5278438"/>
          <p14:tracePt t="86807" x="4895850" y="5278438"/>
          <p14:tracePt t="86809" x="4919663" y="5278438"/>
          <p14:tracePt t="86811" x="4951413" y="5278438"/>
          <p14:tracePt t="86813" x="4975225" y="5278438"/>
          <p14:tracePt t="86815" x="4999038" y="5286375"/>
          <p14:tracePt t="86818" x="5030788" y="5286375"/>
          <p14:tracePt t="86822" x="5080000" y="5286375"/>
          <p14:tracePt t="86823" x="5103813" y="5286375"/>
          <p14:tracePt t="86825" x="5127625" y="5286375"/>
          <p14:tracePt t="86827" x="5151438" y="5286375"/>
          <p14:tracePt t="86829" x="5167313" y="5286375"/>
          <p14:tracePt t="86831" x="5191125" y="5294313"/>
          <p14:tracePt t="86837" x="5238750" y="5294313"/>
          <p14:tracePt t="86839" x="5254625" y="5294313"/>
          <p14:tracePt t="86840" x="5278438" y="5294313"/>
          <p14:tracePt t="86841" x="5294313" y="5294313"/>
          <p14:tracePt t="86843" x="5318125" y="5302250"/>
          <p14:tracePt t="86845" x="5334000" y="5302250"/>
          <p14:tracePt t="86847" x="5349875" y="5302250"/>
          <p14:tracePt t="86853" x="5389563" y="5302250"/>
          <p14:tracePt t="86854" x="5407025" y="5302250"/>
          <p14:tracePt t="86855" x="5422900" y="5310188"/>
          <p14:tracePt t="86857" x="5438775" y="5310188"/>
          <p14:tracePt t="86859" x="5454650" y="5310188"/>
          <p14:tracePt t="86861" x="5470525" y="5310188"/>
          <p14:tracePt t="86863" x="5486400" y="5310188"/>
          <p14:tracePt t="86865" x="5502275" y="5310188"/>
          <p14:tracePt t="86870" x="5534025" y="5310188"/>
          <p14:tracePt t="86871" x="5549900" y="5310188"/>
          <p14:tracePt t="86873" x="5557838" y="5310188"/>
          <p14:tracePt t="86875" x="5573713" y="5310188"/>
          <p14:tracePt t="86877" x="5589588" y="5310188"/>
          <p14:tracePt t="86879" x="5597525" y="5310188"/>
          <p14:tracePt t="86881" x="5613400" y="5302250"/>
          <p14:tracePt t="86886" x="5629275" y="5302250"/>
          <p14:tracePt t="86888" x="5645150" y="5302250"/>
          <p14:tracePt t="86889" x="5653088" y="5302250"/>
          <p14:tracePt t="86891" x="5661025" y="5294313"/>
          <p14:tracePt t="86893" x="5668963" y="5294313"/>
          <p14:tracePt t="86895" x="5676900" y="5294313"/>
          <p14:tracePt t="86897" x="5692775" y="5294313"/>
          <p14:tracePt t="86901" x="5708650" y="5294313"/>
          <p14:tracePt t="86904" x="5716588" y="5286375"/>
          <p14:tracePt t="86906" x="5724525" y="5286375"/>
          <p14:tracePt t="86907" x="5732463" y="5286375"/>
          <p14:tracePt t="86911" x="5740400" y="5286375"/>
          <p14:tracePt t="86913" x="5749925" y="5286375"/>
          <p14:tracePt t="86915" x="5757863" y="5286375"/>
          <p14:tracePt t="86920" x="5765800" y="5278438"/>
          <p14:tracePt t="86923" x="5773738" y="5278438"/>
          <p14:tracePt t="86925" x="5781675" y="5278438"/>
          <p14:tracePt t="86931" x="5789613" y="5278438"/>
          <p14:tracePt t="86935" x="5789613" y="5270500"/>
          <p14:tracePt t="86937" x="5797550" y="5270500"/>
          <p14:tracePt t="87009" x="5797550" y="5262563"/>
          <p14:tracePt t="87021" x="5797550" y="5254625"/>
          <p14:tracePt t="87027" x="5805488" y="5254625"/>
          <p14:tracePt t="87030" x="5805488" y="5246688"/>
          <p14:tracePt t="87038" x="5805488" y="5238750"/>
          <p14:tracePt t="87045" x="5805488" y="5230813"/>
          <p14:tracePt t="87054" x="5805488" y="5222875"/>
          <p14:tracePt t="87059" x="5805488" y="5214938"/>
          <p14:tracePt t="87065" x="5805488" y="5207000"/>
          <p14:tracePt t="87069" x="5797550" y="5199063"/>
          <p14:tracePt t="87075" x="5797550" y="5191125"/>
          <p14:tracePt t="87079" x="5797550" y="5183188"/>
          <p14:tracePt t="87085" x="5797550" y="5175250"/>
          <p14:tracePt t="87087" x="5789613" y="5167313"/>
          <p14:tracePt t="87092" x="5789613" y="5159375"/>
          <p14:tracePt t="87095" x="5781675" y="5151438"/>
          <p14:tracePt t="87103" x="5781675" y="5143500"/>
          <p14:tracePt t="87105" x="5773738" y="5127625"/>
          <p14:tracePt t="87109" x="5765800" y="5119688"/>
          <p14:tracePt t="87113" x="5757863" y="5111750"/>
          <p14:tracePt t="87115" x="5757863" y="5103813"/>
          <p14:tracePt t="87122" x="5749925" y="5087938"/>
          <p14:tracePt t="87123" x="5740400" y="5087938"/>
          <p14:tracePt t="87125" x="5740400" y="5080000"/>
          <p14:tracePt t="87127" x="5732463" y="5072063"/>
          <p14:tracePt t="87131" x="5724525" y="5064125"/>
          <p14:tracePt t="87136" x="5716588" y="5056188"/>
          <p14:tracePt t="87140" x="5708650" y="5040313"/>
          <p14:tracePt t="87141" x="5700713" y="5040313"/>
          <p14:tracePt t="87143" x="5692775" y="5032375"/>
          <p14:tracePt t="87145" x="5692775" y="5024438"/>
          <p14:tracePt t="87147" x="5684838" y="5024438"/>
          <p14:tracePt t="87151" x="5676900" y="5008563"/>
          <p14:tracePt t="87155" x="5661025" y="5000625"/>
          <p14:tracePt t="87159" x="5653088" y="4992688"/>
          <p14:tracePt t="87161" x="5653088" y="4984750"/>
          <p14:tracePt t="87163" x="5645150" y="4984750"/>
          <p14:tracePt t="87165" x="5645150" y="4976813"/>
          <p14:tracePt t="87170" x="5637213" y="4967288"/>
          <p14:tracePt t="87173" x="5621338" y="4959350"/>
          <p14:tracePt t="87177" x="5613400" y="4951413"/>
          <p14:tracePt t="87181" x="5605463" y="4943475"/>
          <p14:tracePt t="87187" x="5597525" y="4935538"/>
          <p14:tracePt t="87189" x="5589588" y="4927600"/>
          <p14:tracePt t="87191" x="5581650" y="4919663"/>
          <p14:tracePt t="87195" x="5573713" y="4911725"/>
          <p14:tracePt t="87204" x="5565775" y="4903788"/>
          <p14:tracePt t="87206" x="5557838" y="4895850"/>
          <p14:tracePt t="87209" x="5557838" y="4887913"/>
          <p14:tracePt t="87211" x="5549900" y="4887913"/>
          <p14:tracePt t="87215" x="5549900" y="4879975"/>
          <p14:tracePt t="87222" x="5541963" y="4872038"/>
          <p14:tracePt t="87230" x="5534025" y="4872038"/>
          <p14:tracePt t="87231" x="5534025" y="4864100"/>
          <p14:tracePt t="87241" x="5534025" y="4856163"/>
          <p14:tracePt t="87243" x="5526088" y="4856163"/>
          <p14:tracePt t="87352" x="5526088" y="4848225"/>
          <p14:tracePt t="87359" x="5534025" y="4848225"/>
          <p14:tracePt t="87369" x="5541963" y="4848225"/>
          <p14:tracePt t="87373" x="5549900" y="4840288"/>
          <p14:tracePt t="87375" x="5557838" y="4840288"/>
          <p14:tracePt t="87379" x="5565775" y="4840288"/>
          <p14:tracePt t="87381" x="5573713" y="4840288"/>
          <p14:tracePt t="87385" x="5581650" y="4840288"/>
          <p14:tracePt t="87387" x="5589588" y="4840288"/>
          <p14:tracePt t="87389" x="5597525" y="4840288"/>
          <p14:tracePt t="87391" x="5605463" y="4840288"/>
          <p14:tracePt t="87393" x="5613400" y="4832350"/>
          <p14:tracePt t="87395" x="5621338" y="4832350"/>
          <p14:tracePt t="87397" x="5629275" y="4832350"/>
          <p14:tracePt t="87402" x="5637213" y="4832350"/>
          <p14:tracePt t="87405" x="5653088" y="4832350"/>
          <p14:tracePt t="87407" x="5661025" y="4832350"/>
          <p14:tracePt t="87409" x="5668963" y="4840288"/>
          <p14:tracePt t="87413" x="5676900" y="4840288"/>
          <p14:tracePt t="87415" x="5684838" y="4840288"/>
          <p14:tracePt t="87420" x="5700713" y="4840288"/>
          <p14:tracePt t="87423" x="5708650" y="4840288"/>
          <p14:tracePt t="87427" x="5716588" y="4840288"/>
          <p14:tracePt t="87429" x="5724525" y="4840288"/>
          <p14:tracePt t="87436" x="5732463" y="4840288"/>
          <p14:tracePt t="87439" x="5740400" y="4840288"/>
          <p14:tracePt t="87441" x="5740400" y="4848225"/>
          <p14:tracePt t="87447" x="5749925" y="4848225"/>
          <p14:tracePt t="87473" x="5740400" y="4848225"/>
          <p14:tracePt t="87483" x="5740400" y="4856163"/>
          <p14:tracePt t="87493" x="5732463" y="4864100"/>
          <p14:tracePt t="87502" x="5724525" y="4872038"/>
          <p14:tracePt t="87504" x="5724525" y="4879975"/>
          <p14:tracePt t="87507" x="5724525" y="4887913"/>
          <p14:tracePt t="87509" x="5716588" y="4887913"/>
          <p14:tracePt t="87511" x="5716588" y="4895850"/>
          <p14:tracePt t="87515" x="5716588" y="4903788"/>
          <p14:tracePt t="87519" x="5708650" y="4911725"/>
          <p14:tracePt t="87523" x="5708650" y="4919663"/>
          <p14:tracePt t="87525" x="5708650" y="4927600"/>
          <p14:tracePt t="87527" x="5700713" y="4927600"/>
          <p14:tracePt t="87529" x="5700713" y="4935538"/>
          <p14:tracePt t="87531" x="5700713" y="4943475"/>
          <p14:tracePt t="87539" x="5692775" y="4959350"/>
          <p14:tracePt t="87541" x="5692775" y="4967288"/>
          <p14:tracePt t="87543" x="5692775" y="4976813"/>
          <p14:tracePt t="87547" x="5692775" y="4984750"/>
          <p14:tracePt t="87553" x="5684838" y="5000625"/>
          <p14:tracePt t="87555" x="5684838" y="5008563"/>
          <p14:tracePt t="87557" x="5684838" y="5016500"/>
          <p14:tracePt t="87561" x="5684838" y="5024438"/>
          <p14:tracePt t="87563" x="5684838" y="5032375"/>
          <p14:tracePt t="87569" x="5684838" y="5040313"/>
          <p14:tracePt t="87571" x="5684838" y="5048250"/>
          <p14:tracePt t="87575" x="5684838" y="5056188"/>
          <p14:tracePt t="87577" x="5684838" y="5064125"/>
          <p14:tracePt t="87581" x="5684838" y="5072063"/>
          <p14:tracePt t="87586" x="5684838" y="5080000"/>
          <p14:tracePt t="87591" x="5684838" y="5087938"/>
          <p14:tracePt t="87595" x="5684838" y="5095875"/>
          <p14:tracePt t="87603" x="5684838" y="5103813"/>
          <p14:tracePt t="87611" x="5684838" y="5111750"/>
          <p14:tracePt t="87667" x="5684838" y="5119688"/>
          <p14:tracePt t="87679" x="5676900" y="5119688"/>
          <p14:tracePt t="87689" x="5668963" y="5119688"/>
          <p14:tracePt t="87692" x="5668963" y="5127625"/>
          <p14:tracePt t="87695" x="5661025" y="5127625"/>
          <p14:tracePt t="87697" x="5653088" y="5135563"/>
          <p14:tracePt t="87702" x="5637213" y="5135563"/>
          <p14:tracePt t="87704" x="5629275" y="5143500"/>
          <p14:tracePt t="87705" x="5621338" y="5143500"/>
          <p14:tracePt t="87707" x="5613400" y="5151438"/>
          <p14:tracePt t="87709" x="5605463" y="5151438"/>
          <p14:tracePt t="87711" x="5589588" y="5151438"/>
          <p14:tracePt t="87713" x="5581650" y="5159375"/>
          <p14:tracePt t="87715" x="5565775" y="5159375"/>
          <p14:tracePt t="87720" x="5541963" y="5167313"/>
          <p14:tracePt t="87722" x="5534025" y="5175250"/>
          <p14:tracePt t="87723" x="5518150" y="5175250"/>
          <p14:tracePt t="87725" x="5502275" y="5183188"/>
          <p14:tracePt t="87727" x="5486400" y="5183188"/>
          <p14:tracePt t="87729" x="5470525" y="5183188"/>
          <p14:tracePt t="87731" x="5454650" y="5191125"/>
          <p14:tracePt t="87736" x="5414963" y="5199063"/>
          <p14:tracePt t="87740" x="5381625" y="5207000"/>
          <p14:tracePt t="87741" x="5365750" y="5207000"/>
          <p14:tracePt t="87743" x="5349875" y="5214938"/>
          <p14:tracePt t="87745" x="5326063" y="5214938"/>
          <p14:tracePt t="87747" x="5310188" y="5222875"/>
          <p14:tracePt t="87752" x="5270500" y="5230813"/>
          <p14:tracePt t="87756" x="5230813" y="5238750"/>
          <p14:tracePt t="87757" x="5214938" y="5238750"/>
          <p14:tracePt t="87759" x="5191125" y="5246688"/>
          <p14:tracePt t="87761" x="5175250" y="5246688"/>
          <p14:tracePt t="87763" x="5159375" y="5254625"/>
          <p14:tracePt t="87765" x="5135563" y="5254625"/>
          <p14:tracePt t="87768" x="5119688" y="5254625"/>
          <p14:tracePt t="87770" x="5095875" y="5262563"/>
          <p14:tracePt t="87774" x="5064125" y="5262563"/>
          <p14:tracePt t="87775" x="5038725" y="5270500"/>
          <p14:tracePt t="87777" x="5022850" y="5270500"/>
          <p14:tracePt t="87779" x="5006975" y="5270500"/>
          <p14:tracePt t="87781" x="4983163" y="5270500"/>
          <p14:tracePt t="87785" x="4967288" y="5270500"/>
          <p14:tracePt t="87790" x="4911725" y="5278438"/>
          <p14:tracePt t="87791" x="4895850" y="5278438"/>
          <p14:tracePt t="87793" x="4872038" y="5278438"/>
          <p14:tracePt t="87795" x="4856163" y="5278438"/>
          <p14:tracePt t="87797" x="4840288" y="5278438"/>
          <p14:tracePt t="87801" x="4808538" y="5286375"/>
          <p14:tracePt t="87804" x="4784725" y="5286375"/>
          <p14:tracePt t="87806" x="4768850" y="5286375"/>
          <p14:tracePt t="87808" x="4745038" y="5278438"/>
          <p14:tracePt t="87809" x="4729163" y="5278438"/>
          <p14:tracePt t="87811" x="4705350" y="5278438"/>
          <p14:tracePt t="87813" x="4687888" y="5278438"/>
          <p14:tracePt t="87815" x="4664075" y="5278438"/>
          <p14:tracePt t="87820" x="4624388" y="5278438"/>
          <p14:tracePt t="87822" x="4600575" y="5278438"/>
          <p14:tracePt t="87823" x="4584700" y="5278438"/>
          <p14:tracePt t="87825" x="4560888" y="5278438"/>
          <p14:tracePt t="87827" x="4545013" y="5286375"/>
          <p14:tracePt t="87829" x="4521200" y="5286375"/>
          <p14:tracePt t="87831" x="4505325" y="5286375"/>
          <p14:tracePt t="87836" x="4465638" y="5286375"/>
          <p14:tracePt t="87838" x="4441825" y="5286375"/>
          <p14:tracePt t="87839" x="4425950" y="5286375"/>
          <p14:tracePt t="87841" x="4410075" y="5286375"/>
          <p14:tracePt t="87843" x="4394200" y="5286375"/>
          <p14:tracePt t="87845" x="4370388" y="5286375"/>
          <p14:tracePt t="87847" x="4352925" y="5286375"/>
          <p14:tracePt t="87854" x="4305300" y="5286375"/>
          <p14:tracePt t="87855" x="4289425" y="5286375"/>
          <p14:tracePt t="87857" x="4281488" y="5286375"/>
          <p14:tracePt t="87859" x="4265613" y="5286375"/>
          <p14:tracePt t="87861" x="4249738" y="5286375"/>
          <p14:tracePt t="87863" x="4241800" y="5286375"/>
          <p14:tracePt t="87865" x="4225925" y="5286375"/>
          <p14:tracePt t="87869" x="4202113" y="5286375"/>
          <p14:tracePt t="87871" x="4194175" y="5286375"/>
          <p14:tracePt t="87873" x="4186238" y="5286375"/>
          <p14:tracePt t="87875" x="4170363" y="5286375"/>
          <p14:tracePt t="87877" x="4162425" y="5286375"/>
          <p14:tracePt t="87879" x="4154488" y="5286375"/>
          <p14:tracePt t="87881" x="4154488" y="5278438"/>
          <p14:tracePt t="87886" x="4138613" y="5278438"/>
          <p14:tracePt t="87888" x="4130675" y="5278438"/>
          <p14:tracePt t="87891" x="4122738" y="5278438"/>
          <p14:tracePt t="87895" x="4114800" y="5278438"/>
          <p14:tracePt t="87901" x="4106863" y="5278438"/>
          <p14:tracePt t="88020" x="4114800" y="5278438"/>
          <p14:tracePt t="88037" x="4122738" y="5270500"/>
          <p14:tracePt t="88059" x="4130675" y="5270500"/>
          <p14:tracePt t="88275" x="4130675" y="5262563"/>
          <p14:tracePt t="88286" x="4130675" y="5254625"/>
          <p14:tracePt t="88295" x="4130675" y="5246688"/>
          <p14:tracePt t="88305" x="4122738" y="5238750"/>
          <p14:tracePt t="88317" x="4122738" y="5230813"/>
          <p14:tracePt t="88329" x="4122738" y="5222875"/>
          <p14:tracePt t="88339" x="4114800" y="5222875"/>
          <p14:tracePt t="88341" x="4114800" y="5214938"/>
          <p14:tracePt t="88357" x="4114800" y="5207000"/>
          <p14:tracePt t="88369" x="4114800" y="5199063"/>
          <p14:tracePt t="88379" x="4114800" y="5191125"/>
          <p14:tracePt t="88386" x="4114800" y="5183188"/>
          <p14:tracePt t="88395" x="4114800" y="5175250"/>
          <p14:tracePt t="88407" x="4114800" y="5167313"/>
          <p14:tracePt t="88409" x="4106863" y="5167313"/>
          <p14:tracePt t="88433" x="4106863" y="5159375"/>
          <p14:tracePt t="88489" x="4098925" y="5159375"/>
          <p14:tracePt t="88500" x="4090988" y="5159375"/>
          <p14:tracePt t="88505" x="4083050" y="5159375"/>
          <p14:tracePt t="88508" x="4083050" y="5167313"/>
          <p14:tracePt t="88509" x="4075113" y="5167313"/>
          <p14:tracePt t="88513" x="4067175" y="5167313"/>
          <p14:tracePt t="88515" x="4059238" y="5167313"/>
          <p14:tracePt t="88519" x="4051300" y="5167313"/>
          <p14:tracePt t="88521" x="4043363" y="5167313"/>
          <p14:tracePt t="88523" x="4035425" y="5167313"/>
          <p14:tracePt t="88527" x="4027488" y="5167313"/>
          <p14:tracePt t="88529" x="4019550" y="5167313"/>
          <p14:tracePt t="88531" x="4011613" y="5167313"/>
          <p14:tracePt t="88535" x="4002088" y="5167313"/>
          <p14:tracePt t="88538" x="3994150" y="5167313"/>
          <p14:tracePt t="88539" x="3986213" y="5167313"/>
          <p14:tracePt t="88541" x="3978275" y="5167313"/>
          <p14:tracePt t="88545" x="3970338" y="5167313"/>
          <p14:tracePt t="88547" x="3962400" y="5167313"/>
          <p14:tracePt t="88552" x="3954463" y="5167313"/>
          <p14:tracePt t="88554" x="3946525" y="5167313"/>
          <p14:tracePt t="88555" x="3938588" y="5167313"/>
          <p14:tracePt t="88559" x="3930650" y="5167313"/>
          <p14:tracePt t="88561" x="3922713" y="5167313"/>
          <p14:tracePt t="88565" x="3914775" y="5167313"/>
          <p14:tracePt t="88570" x="3906838" y="5167313"/>
          <p14:tracePt t="88573" x="3898900" y="5167313"/>
          <p14:tracePt t="88577" x="3890963" y="5167313"/>
          <p14:tracePt t="88586" x="3883025" y="5167313"/>
          <p14:tracePt t="88587" x="3875088" y="5167313"/>
          <p14:tracePt t="88589" x="3875088" y="5175250"/>
          <p14:tracePt t="88595" x="3867150" y="5175250"/>
          <p14:tracePt t="88755" x="3867150" y="5167313"/>
          <p14:tracePt t="88765" x="3875088" y="5167313"/>
          <p14:tracePt t="88775" x="3875088" y="5159375"/>
          <p14:tracePt t="88778" x="3883025" y="5159375"/>
          <p14:tracePt t="88785" x="3890963" y="5159375"/>
          <p14:tracePt t="88787" x="3898900" y="5151438"/>
          <p14:tracePt t="88791" x="3906838" y="5151438"/>
          <p14:tracePt t="88793" x="3914775" y="5151438"/>
          <p14:tracePt t="88795" x="3922713" y="5151438"/>
          <p14:tracePt t="88797" x="3930650" y="5151438"/>
          <p14:tracePt t="88804" x="3938588" y="5143500"/>
          <p14:tracePt t="88805" x="3962400" y="5143500"/>
          <p14:tracePt t="88807" x="3970338" y="5143500"/>
          <p14:tracePt t="88809" x="3978275" y="5143500"/>
          <p14:tracePt t="88811" x="3986213" y="5143500"/>
          <p14:tracePt t="88813" x="3994150" y="5143500"/>
          <p14:tracePt t="88815" x="4002088" y="5143500"/>
          <p14:tracePt t="88820" x="4027488" y="5143500"/>
          <p14:tracePt t="88822" x="4035425" y="5143500"/>
          <p14:tracePt t="88824" x="4043363" y="5143500"/>
          <p14:tracePt t="88825" x="4051300" y="5143500"/>
          <p14:tracePt t="88827" x="4059238" y="5143500"/>
          <p14:tracePt t="88829" x="4067175" y="5143500"/>
          <p14:tracePt t="88831" x="4075113" y="5143500"/>
          <p14:tracePt t="88836" x="4090988" y="5143500"/>
          <p14:tracePt t="88838" x="4098925" y="5143500"/>
          <p14:tracePt t="88839" x="4106863" y="5143500"/>
          <p14:tracePt t="88841" x="4114800" y="5143500"/>
          <p14:tracePt t="88843" x="4122738" y="5143500"/>
          <p14:tracePt t="88845" x="4130675" y="5143500"/>
          <p14:tracePt t="88847" x="4138613" y="5143500"/>
          <p14:tracePt t="88852" x="4146550" y="5151438"/>
          <p14:tracePt t="88854" x="4154488" y="5151438"/>
          <p14:tracePt t="88855" x="4162425" y="5151438"/>
          <p14:tracePt t="88859" x="4170363" y="5151438"/>
          <p14:tracePt t="88861" x="4178300" y="5151438"/>
          <p14:tracePt t="88868" x="4186238" y="5151438"/>
          <p14:tracePt t="88873" x="4194175" y="5151438"/>
          <p14:tracePt t="88885" x="4202113" y="5151438"/>
          <p14:tracePt t="89056" x="4202113" y="5143500"/>
          <p14:tracePt t="89085" x="4202113" y="5135563"/>
          <p14:tracePt t="89402" x="4202113" y="5127625"/>
          <p14:tracePt t="89411" x="4210050" y="5127625"/>
          <p14:tracePt t="89418" x="4210050" y="5119688"/>
          <p14:tracePt t="89445" x="4210050" y="5111750"/>
          <p14:tracePt t="89460" x="4210050" y="5103813"/>
          <p14:tracePt t="89465" x="4217988" y="5103813"/>
          <p14:tracePt t="89625" x="4217988" y="5095875"/>
          <p14:tracePt t="89977" x="4217988" y="5103813"/>
          <p14:tracePt t="90031" x="4217988" y="5111750"/>
          <p14:tracePt t="90037" x="4210050" y="5111750"/>
          <p14:tracePt t="90041" x="4210050" y="5119688"/>
          <p14:tracePt t="90047" x="4210050" y="5127625"/>
          <p14:tracePt t="90056" x="4210050" y="5135563"/>
          <p14:tracePt t="90063" x="4202113" y="5135563"/>
          <p14:tracePt t="90065" x="4202113" y="5143500"/>
          <p14:tracePt t="90075" x="4202113" y="5151438"/>
          <p14:tracePt t="90091" x="4194175" y="5159375"/>
          <p14:tracePt t="90451" x="4186238" y="5167313"/>
          <p14:tracePt t="90460" x="4178300" y="5175250"/>
          <p14:tracePt t="90465" x="4170363" y="5183188"/>
          <p14:tracePt t="90471" x="4162425" y="5191125"/>
          <p14:tracePt t="90473" x="4154488" y="5191125"/>
          <p14:tracePt t="90475" x="4146550" y="5191125"/>
          <p14:tracePt t="90477" x="4138613" y="5199063"/>
          <p14:tracePt t="90479" x="4130675" y="5199063"/>
          <p14:tracePt t="90481" x="4122738" y="5207000"/>
          <p14:tracePt t="90486" x="4114800" y="5207000"/>
          <p14:tracePt t="90488" x="4098925" y="5214938"/>
          <p14:tracePt t="90490" x="4090988" y="5222875"/>
          <p14:tracePt t="90492" x="4083050" y="5222875"/>
          <p14:tracePt t="90493" x="4075113" y="5230813"/>
          <p14:tracePt t="90495" x="4059238" y="5230813"/>
          <p14:tracePt t="90497" x="4051300" y="5230813"/>
          <p14:tracePt t="90502" x="4019550" y="5238750"/>
          <p14:tracePt t="90508" x="3978275" y="5246688"/>
          <p14:tracePt t="90509" x="3962400" y="5254625"/>
          <p14:tracePt t="90511" x="3946525" y="5254625"/>
          <p14:tracePt t="90513" x="3930650" y="5262563"/>
          <p14:tracePt t="90515" x="3914775" y="5262563"/>
          <p14:tracePt t="90518" x="3898900" y="5270500"/>
          <p14:tracePt t="90524" x="3843338" y="5278438"/>
          <p14:tracePt t="90525" x="3827463" y="5278438"/>
          <p14:tracePt t="90527" x="3811588" y="5278438"/>
          <p14:tracePt t="90529" x="3787775" y="5286375"/>
          <p14:tracePt t="90531" x="3779838" y="5286375"/>
          <p14:tracePt t="90536" x="3740150" y="5286375"/>
          <p14:tracePt t="90540" x="3708400" y="5294313"/>
          <p14:tracePt t="90541" x="3692525" y="5302250"/>
          <p14:tracePt t="90543" x="3676650" y="5302250"/>
          <p14:tracePt t="90545" x="3660775" y="5302250"/>
          <p14:tracePt t="90547" x="3643313" y="5302250"/>
          <p14:tracePt t="90551" x="3611563" y="5302250"/>
          <p14:tracePt t="90556" x="3579813" y="5310188"/>
          <p14:tracePt t="90557" x="3563938" y="5310188"/>
          <p14:tracePt t="90559" x="3548063" y="5310188"/>
          <p14:tracePt t="90561" x="3532188" y="5310188"/>
          <p14:tracePt t="90563" x="3516313" y="5310188"/>
          <p14:tracePt t="90565" x="3508375" y="5310188"/>
          <p14:tracePt t="90569" x="3492500" y="5310188"/>
          <p14:tracePt t="90572" x="3460750" y="5319713"/>
          <p14:tracePt t="90573" x="3452813" y="5319713"/>
          <p14:tracePt t="90575" x="3436938" y="5319713"/>
          <p14:tracePt t="90577" x="3421063" y="5319713"/>
          <p14:tracePt t="90579" x="3405188" y="5319713"/>
          <p14:tracePt t="90581" x="3389313" y="5319713"/>
          <p14:tracePt t="90586" x="3365500" y="5319713"/>
          <p14:tracePt t="90589" x="3341688" y="5319713"/>
          <p14:tracePt t="90591" x="3325813" y="5319713"/>
          <p14:tracePt t="90593" x="3317875" y="5319713"/>
          <p14:tracePt t="90595" x="3300413" y="5310188"/>
          <p14:tracePt t="90597" x="3292475" y="5310188"/>
          <p14:tracePt t="90603" x="3260725" y="5310188"/>
          <p14:tracePt t="90605" x="3244850" y="5310188"/>
          <p14:tracePt t="90607" x="3236913" y="5310188"/>
          <p14:tracePt t="90609" x="3228975" y="5310188"/>
          <p14:tracePt t="90611" x="3213100" y="5310188"/>
          <p14:tracePt t="90613" x="3205163" y="5310188"/>
          <p14:tracePt t="90615" x="3197225" y="5310188"/>
          <p14:tracePt t="90620" x="3173413" y="5310188"/>
          <p14:tracePt t="90621" x="3165475" y="5310188"/>
          <p14:tracePt t="90623" x="3149600" y="5302250"/>
          <p14:tracePt t="90625" x="3141663" y="5302250"/>
          <p14:tracePt t="90627" x="3125788" y="5302250"/>
          <p14:tracePt t="90629" x="3117850" y="5302250"/>
          <p14:tracePt t="90631" x="3109913" y="5302250"/>
          <p14:tracePt t="90634" x="3094038" y="5302250"/>
          <p14:tracePt t="90637" x="3078163" y="5302250"/>
          <p14:tracePt t="90639" x="3062288" y="5302250"/>
          <p14:tracePt t="90641" x="3054350" y="5302250"/>
          <p14:tracePt t="90643" x="3046413" y="5302250"/>
          <p14:tracePt t="90645" x="3030538" y="5302250"/>
          <p14:tracePt t="90647" x="3022600" y="5302250"/>
          <p14:tracePt t="90652" x="2998788" y="5302250"/>
          <p14:tracePt t="90654" x="2990850" y="5302250"/>
          <p14:tracePt t="90656" x="2982913" y="5302250"/>
          <p14:tracePt t="90657" x="2967038" y="5302250"/>
          <p14:tracePt t="90659" x="2957513" y="5302250"/>
          <p14:tracePt t="90662" x="2949575" y="5302250"/>
          <p14:tracePt t="90663" x="2941638" y="5302250"/>
          <p14:tracePt t="90665" x="2933700" y="5302250"/>
          <p14:tracePt t="90669" x="2917825" y="5302250"/>
          <p14:tracePt t="90672" x="2901950" y="5302250"/>
          <p14:tracePt t="90673" x="2894013" y="5310188"/>
          <p14:tracePt t="90675" x="2886075" y="5310188"/>
          <p14:tracePt t="90677" x="2878138" y="5310188"/>
          <p14:tracePt t="90679" x="2862263" y="5310188"/>
          <p14:tracePt t="90685" x="2854325" y="5310188"/>
          <p14:tracePt t="90687" x="2838450" y="5310188"/>
          <p14:tracePt t="90689" x="2830513" y="5310188"/>
          <p14:tracePt t="90691" x="2822575" y="5319713"/>
          <p14:tracePt t="90693" x="2814638" y="5319713"/>
          <p14:tracePt t="90695" x="2806700" y="5319713"/>
          <p14:tracePt t="90697" x="2798763" y="5319713"/>
          <p14:tracePt t="90700" x="2790825" y="5319713"/>
          <p14:tracePt t="90702" x="2782888" y="5319713"/>
          <p14:tracePt t="90705" x="2774950" y="5319713"/>
          <p14:tracePt t="90707" x="2767013" y="5327650"/>
          <p14:tracePt t="90709" x="2759075" y="5327650"/>
          <p14:tracePt t="90713" x="2751138" y="5327650"/>
          <p14:tracePt t="90718" x="2743200" y="5327650"/>
          <p14:tracePt t="90719" x="2735263" y="5327650"/>
          <p14:tracePt t="90723" x="2727325" y="5327650"/>
          <p14:tracePt t="90725" x="2727325" y="5335588"/>
          <p14:tracePt t="90727" x="2719388" y="5335588"/>
          <p14:tracePt t="90731" x="2711450" y="5335588"/>
          <p14:tracePt t="90735" x="2703513" y="5335588"/>
          <p14:tracePt t="90739" x="2695575" y="5343525"/>
          <p14:tracePt t="90743" x="2687638" y="5343525"/>
          <p14:tracePt t="90747" x="2679700" y="5343525"/>
          <p14:tracePt t="90751" x="2671763" y="5343525"/>
          <p14:tracePt t="90755" x="2663825" y="5343525"/>
          <p14:tracePt t="90757" x="2663825" y="5351463"/>
          <p14:tracePt t="90759" x="2655888" y="5351463"/>
          <p14:tracePt t="90763" x="2647950" y="5351463"/>
          <p14:tracePt t="90768" x="2640013" y="5351463"/>
          <p14:tracePt t="90771" x="2632075" y="5351463"/>
          <p14:tracePt t="90775" x="2624138" y="5351463"/>
          <p14:tracePt t="90777" x="2624138" y="5359400"/>
          <p14:tracePt t="90779" x="2616200" y="5359400"/>
          <p14:tracePt t="90784" x="2606675" y="5359400"/>
          <p14:tracePt t="90785" x="2598738" y="5359400"/>
          <p14:tracePt t="90789" x="2590800" y="5359400"/>
          <p14:tracePt t="90791" x="2582863" y="5359400"/>
          <p14:tracePt t="90795" x="2574925" y="5359400"/>
          <p14:tracePt t="90797" x="2566988" y="5359400"/>
          <p14:tracePt t="90800" x="2559050" y="5359400"/>
          <p14:tracePt t="90801" x="2551113" y="5359400"/>
          <p14:tracePt t="90803" x="2543175" y="5359400"/>
          <p14:tracePt t="90805" x="2535238" y="5367338"/>
          <p14:tracePt t="90807" x="2527300" y="5367338"/>
          <p14:tracePt t="90809" x="2519363" y="5367338"/>
          <p14:tracePt t="90811" x="2511425" y="5367338"/>
          <p14:tracePt t="90813" x="2503488" y="5367338"/>
          <p14:tracePt t="90815" x="2495550" y="5367338"/>
          <p14:tracePt t="90818" x="2487613" y="5367338"/>
          <p14:tracePt t="90819" x="2479675" y="5367338"/>
          <p14:tracePt t="90821" x="2471738" y="5367338"/>
          <p14:tracePt t="90823" x="2463800" y="5367338"/>
          <p14:tracePt t="90825" x="2455863" y="5367338"/>
          <p14:tracePt t="90827" x="2447925" y="5367338"/>
          <p14:tracePt t="90829" x="2439988" y="5367338"/>
          <p14:tracePt t="90831" x="2432050" y="5367338"/>
          <p14:tracePt t="90834" x="2424113" y="5367338"/>
          <p14:tracePt t="90835" x="2416175" y="5367338"/>
          <p14:tracePt t="90837" x="2408238" y="5367338"/>
          <p14:tracePt t="90839" x="2392363" y="5367338"/>
          <p14:tracePt t="90841" x="2384425" y="5367338"/>
          <p14:tracePt t="90843" x="2376488" y="5367338"/>
          <p14:tracePt t="90845" x="2368550" y="5367338"/>
          <p14:tracePt t="90847" x="2360613" y="5367338"/>
          <p14:tracePt t="90850" x="2344738" y="5367338"/>
          <p14:tracePt t="90851" x="2336800" y="5367338"/>
          <p14:tracePt t="90853" x="2328863" y="5367338"/>
          <p14:tracePt t="90855" x="2312988" y="5367338"/>
          <p14:tracePt t="90857" x="2305050" y="5367338"/>
          <p14:tracePt t="90859" x="2289175" y="5367338"/>
          <p14:tracePt t="90861" x="2281238" y="5367338"/>
          <p14:tracePt t="90863" x="2273300" y="5367338"/>
          <p14:tracePt t="90865" x="2255838" y="5367338"/>
          <p14:tracePt t="90867" x="2247900" y="5367338"/>
          <p14:tracePt t="90869" x="2239963" y="5367338"/>
          <p14:tracePt t="90871" x="2224088" y="5367338"/>
          <p14:tracePt t="90873" x="2216150" y="5367338"/>
          <p14:tracePt t="90875" x="2200275" y="5367338"/>
          <p14:tracePt t="90877" x="2192338" y="5375275"/>
          <p14:tracePt t="90879" x="2184400" y="5375275"/>
          <p14:tracePt t="90881" x="2168525" y="5375275"/>
          <p14:tracePt t="90884" x="2160588" y="5375275"/>
          <p14:tracePt t="90885" x="2152650" y="5375275"/>
          <p14:tracePt t="90887" x="2144713" y="5375275"/>
          <p14:tracePt t="90889" x="2128838" y="5375275"/>
          <p14:tracePt t="90891" x="2120900" y="5375275"/>
          <p14:tracePt t="90893" x="2112963" y="5375275"/>
          <p14:tracePt t="90895" x="2097088" y="5375275"/>
          <p14:tracePt t="90898" x="2089150" y="5375275"/>
          <p14:tracePt t="90900" x="2081213" y="5375275"/>
          <p14:tracePt t="90901" x="2065338" y="5375275"/>
          <p14:tracePt t="90903" x="2057400" y="5375275"/>
          <p14:tracePt t="90905" x="2049463" y="5375275"/>
          <p14:tracePt t="90907" x="2033588" y="5375275"/>
          <p14:tracePt t="90909" x="2025650" y="5375275"/>
          <p14:tracePt t="90911" x="2017713" y="5383213"/>
          <p14:tracePt t="90913" x="2001838" y="5383213"/>
          <p14:tracePt t="90915" x="1993900" y="5383213"/>
          <p14:tracePt t="90918" x="1985963" y="5383213"/>
          <p14:tracePt t="90919" x="1970088" y="5383213"/>
          <p14:tracePt t="90921" x="1962150" y="5383213"/>
          <p14:tracePt t="90923" x="1954213" y="5383213"/>
          <p14:tracePt t="90925" x="1946275" y="5383213"/>
          <p14:tracePt t="90927" x="1938338" y="5383213"/>
          <p14:tracePt t="90929" x="1930400" y="5383213"/>
          <p14:tracePt t="90931" x="1922463" y="5383213"/>
          <p14:tracePt t="90933" x="1912938" y="5375275"/>
          <p14:tracePt t="90935" x="1897063" y="5375275"/>
          <p14:tracePt t="90937" x="1889125" y="5375275"/>
          <p14:tracePt t="90939" x="1881188" y="5375275"/>
          <p14:tracePt t="90941" x="1873250" y="5375275"/>
          <p14:tracePt t="90943" x="1865313" y="5375275"/>
          <p14:tracePt t="90945" x="1857375" y="5375275"/>
          <p14:tracePt t="90947" x="1849438" y="5375275"/>
          <p14:tracePt t="90950" x="1841500" y="5375275"/>
          <p14:tracePt t="90951" x="1833563" y="5375275"/>
          <p14:tracePt t="90953" x="1817688" y="5375275"/>
          <p14:tracePt t="90955" x="1809750" y="5375275"/>
          <p14:tracePt t="90957" x="1801813" y="5367338"/>
          <p14:tracePt t="90969" x="1746250" y="5367338"/>
          <p14:tracePt t="90971" x="1738313" y="5367338"/>
          <p14:tracePt t="90973" x="1722438" y="5359400"/>
          <p14:tracePt t="90975" x="1714500" y="5359400"/>
          <p14:tracePt t="90977" x="1706563" y="5359400"/>
          <p14:tracePt t="90979" x="1690688" y="5359400"/>
          <p14:tracePt t="90981" x="1682750" y="5351463"/>
          <p14:tracePt t="90983" x="1666875" y="5351463"/>
          <p14:tracePt t="90985" x="1658938" y="5351463"/>
          <p14:tracePt t="90987" x="1643063" y="5351463"/>
          <p14:tracePt t="90989" x="1635125" y="5351463"/>
          <p14:tracePt t="90991" x="1619250" y="5343525"/>
          <p14:tracePt t="90993" x="1611313" y="5343525"/>
          <p14:tracePt t="90995" x="1595438" y="5343525"/>
          <p14:tracePt t="90997" x="1579563" y="5335588"/>
          <p14:tracePt t="91000" x="1571625" y="5335588"/>
          <p14:tracePt t="91002" x="1554163" y="5335588"/>
          <p14:tracePt t="91003" x="1538288" y="5327650"/>
          <p14:tracePt t="91005" x="1530350" y="5327650"/>
          <p14:tracePt t="91007" x="1514475" y="5319713"/>
          <p14:tracePt t="91009" x="1498600" y="5319713"/>
          <p14:tracePt t="91011" x="1490663" y="5319713"/>
          <p14:tracePt t="91013" x="1474788" y="5310188"/>
          <p14:tracePt t="91015" x="1458913" y="5310188"/>
          <p14:tracePt t="91019" x="1427163" y="5302250"/>
          <p14:tracePt t="91021" x="1411288" y="5302250"/>
          <p14:tracePt t="91023" x="1403350" y="5302250"/>
          <p14:tracePt t="91025" x="1387475" y="5294313"/>
          <p14:tracePt t="91027" x="1371600" y="5294313"/>
          <p14:tracePt t="91029" x="1363663" y="5294313"/>
          <p14:tracePt t="91031" x="1347788" y="5286375"/>
          <p14:tracePt t="91034" x="1339850" y="5286375"/>
          <p14:tracePt t="91036" x="1323975" y="5278438"/>
          <p14:tracePt t="91037" x="1308100" y="5278438"/>
          <p14:tracePt t="91039" x="1300163" y="5278438"/>
          <p14:tracePt t="91041" x="1284288" y="5270500"/>
          <p14:tracePt t="91043" x="1276350" y="5270500"/>
          <p14:tracePt t="91045" x="1268413" y="5270500"/>
          <p14:tracePt t="91047" x="1252538" y="5262563"/>
          <p14:tracePt t="91050" x="1244600" y="5262563"/>
          <p14:tracePt t="91053" x="1220788" y="5262563"/>
          <p14:tracePt t="91055" x="1211263" y="5254625"/>
          <p14:tracePt t="91057" x="1203325" y="5254625"/>
          <p14:tracePt t="91059" x="1187450" y="5246688"/>
          <p14:tracePt t="91061" x="1179513" y="5246688"/>
          <p14:tracePt t="91063" x="1171575" y="5246688"/>
          <p14:tracePt t="91065" x="1163638" y="5238750"/>
          <p14:tracePt t="91069" x="1147763" y="5238750"/>
          <p14:tracePt t="91073" x="1139825" y="5238750"/>
          <p14:tracePt t="91075" x="1131888" y="5230813"/>
          <p14:tracePt t="91079" x="1123950" y="5230813"/>
          <p14:tracePt t="91084" x="1116013" y="5230813"/>
          <p14:tracePt t="91086" x="1116013" y="5222875"/>
          <p14:tracePt t="91087" x="1108075" y="5222875"/>
          <p14:tracePt t="91095" x="1100138" y="5222875"/>
          <p14:tracePt t="91255" x="1092200" y="5214938"/>
          <p14:tracePt t="91267" x="1084263" y="5214938"/>
          <p14:tracePt t="91287" x="1076325" y="5214938"/>
          <p14:tracePt t="91471" x="1076325" y="5207000"/>
          <p14:tracePt t="91476" x="1084263" y="5207000"/>
          <p14:tracePt t="91479" x="1084263" y="5199063"/>
          <p14:tracePt t="91489" x="1084263" y="5191125"/>
          <p14:tracePt t="91507" x="1092200" y="5191125"/>
          <p14:tracePt t="91509" x="1092200" y="5183188"/>
          <p14:tracePt t="92030" x="1084263" y="5183188"/>
          <p14:tracePt t="92307" x="1084263" y="5191125"/>
          <p14:tracePt t="92325" x="1084263" y="5199063"/>
          <p14:tracePt t="92471" x="1092200" y="5199063"/>
          <p14:tracePt t="92483" x="1100138" y="5199063"/>
          <p14:tracePt t="92491" x="1108075" y="5199063"/>
          <p14:tracePt t="92500" x="1116013" y="5199063"/>
          <p14:tracePt t="92516" x="1123950" y="5199063"/>
          <p14:tracePt t="92776" x="1131888" y="5191125"/>
          <p14:tracePt t="92784" x="1139825" y="5191125"/>
          <p14:tracePt t="92788" x="1147763" y="5191125"/>
          <p14:tracePt t="92793" x="1155700" y="5191125"/>
          <p14:tracePt t="92801" x="1163638" y="5191125"/>
          <p14:tracePt t="92804" x="1171575" y="5191125"/>
          <p14:tracePt t="92805" x="1179513" y="5191125"/>
          <p14:tracePt t="92807" x="1187450" y="5191125"/>
          <p14:tracePt t="92809" x="1195388" y="5191125"/>
          <p14:tracePt t="92811" x="1203325" y="5199063"/>
          <p14:tracePt t="92813" x="1211263" y="5199063"/>
          <p14:tracePt t="92815" x="1220788" y="5199063"/>
          <p14:tracePt t="92820" x="1236663" y="5199063"/>
          <p14:tracePt t="92821" x="1252538" y="5199063"/>
          <p14:tracePt t="92823" x="1260475" y="5199063"/>
          <p14:tracePt t="92825" x="1268413" y="5199063"/>
          <p14:tracePt t="92827" x="1276350" y="5199063"/>
          <p14:tracePt t="92829" x="1284288" y="5199063"/>
          <p14:tracePt t="92831" x="1300163" y="5199063"/>
          <p14:tracePt t="92836" x="1316038" y="5199063"/>
          <p14:tracePt t="92838" x="1323975" y="5199063"/>
          <p14:tracePt t="92839" x="1339850" y="5199063"/>
          <p14:tracePt t="92841" x="1347788" y="5199063"/>
          <p14:tracePt t="92843" x="1355725" y="5199063"/>
          <p14:tracePt t="92845" x="1363663" y="5199063"/>
          <p14:tracePt t="92847" x="1379538" y="5199063"/>
          <p14:tracePt t="92853" x="1395413" y="5199063"/>
          <p14:tracePt t="92854" x="1411288" y="5199063"/>
          <p14:tracePt t="92855" x="1419225" y="5199063"/>
          <p14:tracePt t="92857" x="1427163" y="5199063"/>
          <p14:tracePt t="92859" x="1443038" y="5207000"/>
          <p14:tracePt t="92861" x="1450975" y="5207000"/>
          <p14:tracePt t="92863" x="1458913" y="5199063"/>
          <p14:tracePt t="92865" x="1474788" y="5199063"/>
          <p14:tracePt t="92870" x="1490663" y="5199063"/>
          <p14:tracePt t="92871" x="1498600" y="5199063"/>
          <p14:tracePt t="92873" x="1514475" y="5199063"/>
          <p14:tracePt t="92875" x="1522413" y="5199063"/>
          <p14:tracePt t="92877" x="1530350" y="5199063"/>
          <p14:tracePt t="92879" x="1538288" y="5199063"/>
          <p14:tracePt t="92881" x="1546225" y="5199063"/>
          <p14:tracePt t="92886" x="1571625" y="5199063"/>
          <p14:tracePt t="92888" x="1579563" y="5199063"/>
          <p14:tracePt t="92889" x="1587500" y="5199063"/>
          <p14:tracePt t="92891" x="1595438" y="5199063"/>
          <p14:tracePt t="92893" x="1603375" y="5199063"/>
          <p14:tracePt t="92895" x="1611313" y="5191125"/>
          <p14:tracePt t="92903" x="1635125" y="5191125"/>
          <p14:tracePt t="92905" x="1643063" y="5191125"/>
          <p14:tracePt t="92909" x="1651000" y="5191125"/>
          <p14:tracePt t="92912" x="1658938" y="5191125"/>
          <p14:tracePt t="92915" x="1666875" y="5191125"/>
          <p14:tracePt t="92919" x="1666875" y="5183188"/>
          <p14:tracePt t="92921" x="1674813" y="5183188"/>
          <p14:tracePt t="92925" x="1682750" y="5183188"/>
          <p14:tracePt t="92929" x="1690688" y="5183188"/>
          <p14:tracePt t="92937" x="1698625" y="5183188"/>
          <p14:tracePt t="92954" x="1698625" y="5175250"/>
          <p14:tracePt t="93035" x="1706563" y="5175250"/>
          <p14:tracePt t="93053" x="1706563" y="5167313"/>
          <p14:tracePt t="93069" x="1706563" y="5159375"/>
          <p14:tracePt t="93075" x="1714500" y="5159375"/>
          <p14:tracePt t="93089" x="1714500" y="5151438"/>
          <p14:tracePt t="93097" x="1722438" y="5151438"/>
          <p14:tracePt t="93107" x="1722438" y="5143500"/>
          <p14:tracePt t="93109" x="1730375" y="5143500"/>
          <p14:tracePt t="93123" x="1738313" y="5143500"/>
          <p14:tracePt t="93279" x="1746250" y="5143500"/>
          <p14:tracePt t="93300" x="1754188" y="5143500"/>
          <p14:tracePt t="93307" x="1762125" y="5143500"/>
          <p14:tracePt t="93313" x="1770063" y="5143500"/>
          <p14:tracePt t="93318" x="1778000" y="5143500"/>
          <p14:tracePt t="93321" x="1785938" y="5151438"/>
          <p14:tracePt t="93323" x="1793875" y="5151438"/>
          <p14:tracePt t="93327" x="1801813" y="5151438"/>
          <p14:tracePt t="93332" x="1809750" y="5151438"/>
          <p14:tracePt t="93339" x="1825625" y="5151438"/>
          <p14:tracePt t="93341" x="1833563" y="5151438"/>
          <p14:tracePt t="93343" x="1841500" y="5151438"/>
          <p14:tracePt t="93345" x="1849438" y="5151438"/>
          <p14:tracePt t="93347" x="1857375" y="5159375"/>
          <p14:tracePt t="93351" x="1865313" y="5159375"/>
          <p14:tracePt t="93354" x="1873250" y="5159375"/>
          <p14:tracePt t="93355" x="1889125" y="5159375"/>
          <p14:tracePt t="93357" x="1897063" y="5159375"/>
          <p14:tracePt t="93359" x="1905000" y="5159375"/>
          <p14:tracePt t="93361" x="1912938" y="5159375"/>
          <p14:tracePt t="93363" x="1922463" y="5159375"/>
          <p14:tracePt t="93366" x="1930400" y="5159375"/>
          <p14:tracePt t="93371" x="1962150" y="5159375"/>
          <p14:tracePt t="93373" x="1970088" y="5159375"/>
          <p14:tracePt t="93375" x="1978025" y="5167313"/>
          <p14:tracePt t="93377" x="1993900" y="5167313"/>
          <p14:tracePt t="93379" x="2001838" y="5167313"/>
          <p14:tracePt t="93381" x="2009775" y="5167313"/>
          <p14:tracePt t="93386" x="2033588" y="5167313"/>
          <p14:tracePt t="93388" x="2041525" y="5167313"/>
          <p14:tracePt t="93389" x="2049463" y="5167313"/>
          <p14:tracePt t="93391" x="2065338" y="5167313"/>
          <p14:tracePt t="93393" x="2073275" y="5167313"/>
          <p14:tracePt t="93395" x="2081213" y="5167313"/>
          <p14:tracePt t="93397" x="2097088" y="5167313"/>
          <p14:tracePt t="93403" x="2112963" y="5167313"/>
          <p14:tracePt t="93404" x="2128838" y="5167313"/>
          <p14:tracePt t="93405" x="2136775" y="5167313"/>
          <p14:tracePt t="93407" x="2144713" y="5167313"/>
          <p14:tracePt t="93409" x="2160588" y="5167313"/>
          <p14:tracePt t="93411" x="2168525" y="5167313"/>
          <p14:tracePt t="93413" x="2176463" y="5167313"/>
          <p14:tracePt t="93415" x="2184400" y="5167313"/>
          <p14:tracePt t="93419" x="2208213" y="5167313"/>
          <p14:tracePt t="93421" x="2224088" y="5167313"/>
          <p14:tracePt t="93423" x="2232025" y="5167313"/>
          <p14:tracePt t="93425" x="2239963" y="5167313"/>
          <p14:tracePt t="93427" x="2255838" y="5167313"/>
          <p14:tracePt t="93429" x="2265363" y="5167313"/>
          <p14:tracePt t="93431" x="2273300" y="5167313"/>
          <p14:tracePt t="93436" x="2297113" y="5167313"/>
          <p14:tracePt t="93437" x="2305050" y="5159375"/>
          <p14:tracePt t="93439" x="2312988" y="5159375"/>
          <p14:tracePt t="93441" x="2328863" y="5159375"/>
          <p14:tracePt t="93443" x="2336800" y="5159375"/>
          <p14:tracePt t="93445" x="2344738" y="5159375"/>
          <p14:tracePt t="93447" x="2352675" y="5159375"/>
          <p14:tracePt t="93452" x="2368550" y="5159375"/>
          <p14:tracePt t="93454" x="2376488" y="5159375"/>
          <p14:tracePt t="93455" x="2384425" y="5151438"/>
          <p14:tracePt t="93457" x="2392363" y="5151438"/>
          <p14:tracePt t="93459" x="2400300" y="5151438"/>
          <p14:tracePt t="93461" x="2408238" y="5151438"/>
          <p14:tracePt t="93463" x="2416175" y="5151438"/>
          <p14:tracePt t="93465" x="2424113" y="5151438"/>
          <p14:tracePt t="93471" x="2439988" y="5143500"/>
          <p14:tracePt t="93475" x="2447925" y="5143500"/>
          <p14:tracePt t="93479" x="2455863" y="5143500"/>
          <p14:tracePt t="93484" x="2463800" y="5143500"/>
          <p14:tracePt t="93488" x="2471738" y="5143500"/>
          <p14:tracePt t="93489" x="2471738" y="5135563"/>
          <p14:tracePt t="93491" x="2479675" y="5135563"/>
          <p14:tracePt t="93497" x="2487613" y="5135563"/>
          <p14:tracePt t="93505" x="2495550" y="5135563"/>
          <p14:tracePt t="94213" x="2487613" y="5135563"/>
          <p14:tracePt t="94231" x="2479675" y="5135563"/>
          <p14:tracePt t="94243" x="2471738" y="5135563"/>
          <p14:tracePt t="94252" x="2471738" y="5127625"/>
          <p14:tracePt t="94255" x="2463800" y="5127625"/>
          <p14:tracePt t="94261" x="2463800" y="5119688"/>
          <p14:tracePt t="94265" x="2455863" y="5119688"/>
          <p14:tracePt t="94269" x="2455863" y="5111750"/>
          <p14:tracePt t="94273" x="2447925" y="5103813"/>
          <p14:tracePt t="94277" x="2447925" y="5095875"/>
          <p14:tracePt t="94279" x="2439988" y="5095875"/>
          <p14:tracePt t="94286" x="2439988" y="5087938"/>
          <p14:tracePt t="94288" x="2432050" y="5080000"/>
          <p14:tracePt t="94289" x="2432050" y="5072063"/>
          <p14:tracePt t="94293" x="2432050" y="5064125"/>
          <p14:tracePt t="94295" x="2424113" y="5064125"/>
          <p14:tracePt t="94297" x="2424113" y="5056188"/>
          <p14:tracePt t="94304" x="2416175" y="5040313"/>
          <p14:tracePt t="94307" x="2416175" y="5032375"/>
          <p14:tracePt t="94309" x="2408238" y="5024438"/>
          <p14:tracePt t="94313" x="2408238" y="5016500"/>
          <p14:tracePt t="94321" x="2400300" y="5000625"/>
          <p14:tracePt t="94324" x="2400300" y="4992688"/>
          <p14:tracePt t="94325" x="2400300" y="4984750"/>
          <p14:tracePt t="94329" x="2400300" y="4976813"/>
          <p14:tracePt t="94331" x="2392363" y="4976813"/>
          <p14:tracePt t="94335" x="2392363" y="4967288"/>
          <p14:tracePt t="94338" x="2392363" y="4959350"/>
          <p14:tracePt t="94339" x="2392363" y="4951413"/>
          <p14:tracePt t="94342" x="2392363" y="4943475"/>
          <p14:tracePt t="94345" x="2392363" y="4935538"/>
          <p14:tracePt t="94352" x="2392363" y="4927600"/>
          <p14:tracePt t="94355" x="2392363" y="4919663"/>
          <p14:tracePt t="94357" x="2384425" y="4919663"/>
          <p14:tracePt t="94359" x="2384425" y="4911725"/>
          <p14:tracePt t="94365" x="2384425" y="4903788"/>
          <p14:tracePt t="94371" x="2384425" y="4895850"/>
          <p14:tracePt t="94377" x="2384425" y="4887913"/>
          <p14:tracePt t="94384" x="2384425" y="4879975"/>
          <p14:tracePt t="94402" x="2384425" y="4872038"/>
          <p14:tracePt t="94498" x="2384425" y="4879975"/>
          <p14:tracePt t="94549" x="2392363" y="4879975"/>
          <p14:tracePt t="94584" x="2400300" y="4887913"/>
          <p14:tracePt t="94607" x="2408238" y="4887913"/>
          <p14:tracePt t="94616" x="2408238" y="4895850"/>
          <p14:tracePt t="94657" x="2416175" y="4895850"/>
          <p14:tracePt t="95019" x="2424113" y="4895850"/>
          <p14:tracePt t="95051" x="2424113" y="4887913"/>
          <p14:tracePt t="95054" x="2432050" y="4887913"/>
          <p14:tracePt t="95067" x="2439988" y="4887913"/>
          <p14:tracePt t="95072" x="2439988" y="4879975"/>
          <p14:tracePt t="95073" x="2447925" y="4879975"/>
          <p14:tracePt t="95079" x="2455863" y="4879975"/>
          <p14:tracePt t="95081" x="2455863" y="4872038"/>
          <p14:tracePt t="95084" x="2463800" y="4872038"/>
          <p14:tracePt t="95087" x="2471738" y="4872038"/>
          <p14:tracePt t="95091" x="2479675" y="4864100"/>
          <p14:tracePt t="95095" x="2487613" y="4864100"/>
          <p14:tracePt t="95102" x="2495550" y="4856163"/>
          <p14:tracePt t="95104" x="2503488" y="4856163"/>
          <p14:tracePt t="95105" x="2511425" y="4856163"/>
          <p14:tracePt t="95109" x="2519363" y="4856163"/>
          <p14:tracePt t="95111" x="2519363" y="4848225"/>
          <p14:tracePt t="95113" x="2527300" y="4848225"/>
          <p14:tracePt t="95121" x="2535238" y="4848225"/>
          <p14:tracePt t="95125" x="2543175" y="4840288"/>
          <p14:tracePt t="95129" x="2551113" y="4840288"/>
          <p14:tracePt t="95195" x="2543175" y="4840288"/>
          <p14:tracePt t="95300" x="2543175" y="4848225"/>
          <p14:tracePt t="95307" x="2535238" y="4848225"/>
          <p14:tracePt t="95323" x="2527300" y="4848225"/>
          <p14:tracePt t="95329" x="2527300" y="4856163"/>
          <p14:tracePt t="95341" x="2519363" y="4856163"/>
          <p14:tracePt t="95369" x="2511425" y="4856163"/>
          <p14:tracePt t="95391" x="2511425" y="4864100"/>
          <p14:tracePt t="95397" x="2503488" y="4864100"/>
          <p14:tracePt t="95465" x="2495550" y="4864100"/>
          <p14:tracePt t="95479" x="2495550" y="4856163"/>
          <p14:tracePt t="95483" x="2487613" y="4856163"/>
          <p14:tracePt t="95491" x="2479675" y="4856163"/>
          <p14:tracePt t="95497" x="2471738" y="4848225"/>
          <p14:tracePt t="95503" x="2463800" y="4848225"/>
          <p14:tracePt t="95509" x="2455863" y="4848225"/>
          <p14:tracePt t="95512" x="2455863" y="4840288"/>
          <p14:tracePt t="95513" x="2447925" y="4840288"/>
          <p14:tracePt t="95520" x="2439988" y="4840288"/>
          <p14:tracePt t="95523" x="2432050" y="4840288"/>
          <p14:tracePt t="95529" x="2424113" y="4840288"/>
          <p14:tracePt t="95537" x="2416175" y="4840288"/>
          <p14:tracePt t="95543" x="2408238" y="4840288"/>
          <p14:tracePt t="95553" x="2408238" y="4848225"/>
          <p14:tracePt t="95559" x="2400300" y="4848225"/>
          <p14:tracePt t="95598" x="2400300" y="4856163"/>
          <p14:tracePt t="95614" x="2408238" y="4856163"/>
          <p14:tracePt t="95618" x="2408238" y="4864100"/>
          <p14:tracePt t="95657" x="2416175" y="4864100"/>
          <p14:tracePt t="95765" x="2408238" y="4864100"/>
          <p14:tracePt t="95792" x="2400300" y="4864100"/>
          <p14:tracePt t="95803" x="2392363" y="4864100"/>
          <p14:tracePt t="95813" x="2384425" y="4864100"/>
          <p14:tracePt t="95816" x="2384425" y="4856163"/>
          <p14:tracePt t="95820" x="2376488" y="4856163"/>
          <p14:tracePt t="95825" x="2368550" y="4856163"/>
          <p14:tracePt t="95829" x="2360613" y="4856163"/>
          <p14:tracePt t="95836" x="2352675" y="4856163"/>
          <p14:tracePt t="95838" x="2344738" y="4856163"/>
          <p14:tracePt t="95843" x="2336800" y="4856163"/>
          <p14:tracePt t="95847" x="2328863" y="4856163"/>
          <p14:tracePt t="95853" x="2320925" y="4856163"/>
          <p14:tracePt t="95859" x="2312988" y="4856163"/>
          <p14:tracePt t="95865" x="2305050" y="4856163"/>
          <p14:tracePt t="95871" x="2305050" y="4864100"/>
          <p14:tracePt t="95875" x="2297113" y="4864100"/>
          <p14:tracePt t="95941" x="2305050" y="4864100"/>
          <p14:tracePt t="96140" x="2312988" y="4864100"/>
          <p14:tracePt t="96157" x="2312988" y="4856163"/>
          <p14:tracePt t="96159" x="2320925" y="4856163"/>
          <p14:tracePt t="96169" x="2328863" y="4856163"/>
          <p14:tracePt t="96175" x="2336800" y="4856163"/>
          <p14:tracePt t="96177" x="2336800" y="4848225"/>
          <p14:tracePt t="96181" x="2344738" y="4848225"/>
          <p14:tracePt t="96187" x="2352675" y="4848225"/>
          <p14:tracePt t="96193" x="2360613" y="4848225"/>
          <p14:tracePt t="96195" x="2360613" y="4840288"/>
          <p14:tracePt t="96197" x="2368550" y="4840288"/>
          <p14:tracePt t="96203" x="2376488" y="4840288"/>
          <p14:tracePt t="96211" x="2384425" y="4840288"/>
          <p14:tracePt t="96217" x="2384425" y="4832350"/>
          <p14:tracePt t="96219" x="2392363" y="4832350"/>
          <p14:tracePt t="96374" x="2400300" y="4832350"/>
          <p14:tracePt t="96391" x="2400300" y="4824413"/>
          <p14:tracePt t="96403" x="2408238" y="4824413"/>
          <p14:tracePt t="96591" x="2408238" y="4832350"/>
          <p14:tracePt t="96625" x="2408238" y="4824413"/>
          <p14:tracePt t="96709" x="2416175" y="4824413"/>
          <p14:tracePt t="96723" x="2424113" y="4824413"/>
          <p14:tracePt t="96729" x="2432050" y="4824413"/>
          <p14:tracePt t="96733" x="2439988" y="4832350"/>
          <p14:tracePt t="96741" x="2447925" y="4832350"/>
          <p14:tracePt t="96825" x="2447925" y="4840288"/>
          <p14:tracePt t="96831" x="2439988" y="4840288"/>
          <p14:tracePt t="96836" x="2439988" y="4848225"/>
          <p14:tracePt t="96843" x="2439988" y="4856163"/>
          <p14:tracePt t="96851" x="2439988" y="4864100"/>
          <p14:tracePt t="96859" x="2439988" y="4872038"/>
          <p14:tracePt t="96870" x="2439988" y="4879975"/>
          <p14:tracePt t="96886" x="2439988" y="4887913"/>
          <p14:tracePt t="96909" x="2447925" y="4887913"/>
          <p14:tracePt t="96941" x="2455863" y="4887913"/>
          <p14:tracePt t="96947" x="2455863" y="4879975"/>
          <p14:tracePt t="96954" x="2463800" y="4879975"/>
          <p14:tracePt t="96957" x="2471738" y="4879975"/>
          <p14:tracePt t="96961" x="2479675" y="4879975"/>
          <p14:tracePt t="96963" x="2487613" y="4872038"/>
          <p14:tracePt t="96969" x="2495550" y="4872038"/>
          <p14:tracePt t="96971" x="2503488" y="4872038"/>
          <p14:tracePt t="96973" x="2511425" y="4864100"/>
          <p14:tracePt t="96977" x="2519363" y="4864100"/>
          <p14:tracePt t="96979" x="2527300" y="4864100"/>
          <p14:tracePt t="96981" x="2527300" y="4856163"/>
          <p14:tracePt t="96985" x="2535238" y="4856163"/>
          <p14:tracePt t="96988" x="2543175" y="4856163"/>
          <p14:tracePt t="96991" x="2543175" y="4848225"/>
          <p14:tracePt t="96993" x="2551113" y="4848225"/>
          <p14:tracePt t="96997" x="2551113" y="4840288"/>
          <p14:tracePt t="97001" x="2559050" y="4840288"/>
          <p14:tracePt t="97007" x="2559050" y="4832350"/>
          <p14:tracePt t="97020" x="2559050" y="4824413"/>
          <p14:tracePt t="97034" x="2559050" y="4816475"/>
          <p14:tracePt t="97045" x="2551113" y="4816475"/>
          <p14:tracePt t="97061" x="2543175" y="4816475"/>
          <p14:tracePt t="97097" x="2543175" y="4824413"/>
          <p14:tracePt t="97102" x="2535238" y="4824413"/>
          <p14:tracePt t="97107" x="2535238" y="4832350"/>
          <p14:tracePt t="97113" x="2535238" y="4840288"/>
          <p14:tracePt t="97121" x="2535238" y="4848225"/>
          <p14:tracePt t="97123" x="2543175" y="4848225"/>
          <p14:tracePt t="97131" x="2543175" y="4856163"/>
          <p14:tracePt t="97143" x="2551113" y="4856163"/>
          <p14:tracePt t="97157" x="2559050" y="4856163"/>
          <p14:tracePt t="97169" x="2566988" y="4856163"/>
          <p14:tracePt t="97173" x="2574925" y="4856163"/>
          <p14:tracePt t="97177" x="2582863" y="4856163"/>
          <p14:tracePt t="97181" x="2590800" y="4856163"/>
          <p14:tracePt t="97187" x="2598738" y="4856163"/>
          <p14:tracePt t="97195" x="2606675" y="4848225"/>
          <p14:tracePt t="97225" x="2606675" y="4840288"/>
          <p14:tracePt t="97236" x="2598738" y="4840288"/>
          <p14:tracePt t="97247" x="2598738" y="4832350"/>
          <p14:tracePt t="97251" x="2590800" y="4832350"/>
          <p14:tracePt t="97261" x="2582863" y="4832350"/>
          <p14:tracePt t="97273" x="2574925" y="4832350"/>
          <p14:tracePt t="97287" x="2566988" y="4832350"/>
          <p14:tracePt t="97443" x="2559050" y="4832350"/>
          <p14:tracePt t="97446" x="2559050" y="4840288"/>
          <p14:tracePt t="97651" x="2566988" y="4840288"/>
          <p14:tracePt t="97654" x="2566988" y="4832350"/>
          <p14:tracePt t="97663" x="2574925" y="4832350"/>
          <p14:tracePt t="97669" x="2574925" y="4824413"/>
          <p14:tracePt t="97671" x="2582863" y="4824413"/>
          <p14:tracePt t="97677" x="2590800" y="4816475"/>
          <p14:tracePt t="97685" x="2598738" y="4816475"/>
          <p14:tracePt t="97688" x="2606675" y="4808538"/>
          <p14:tracePt t="97691" x="2616200" y="4808538"/>
          <p14:tracePt t="97693" x="2624138" y="4800600"/>
          <p14:tracePt t="97697" x="2632075" y="4800600"/>
          <p14:tracePt t="97702" x="2647950" y="4800600"/>
          <p14:tracePt t="97704" x="2647950" y="4792663"/>
          <p14:tracePt t="97705" x="2655888" y="4792663"/>
          <p14:tracePt t="97707" x="2663825" y="4792663"/>
          <p14:tracePt t="97709" x="2671763" y="4792663"/>
          <p14:tracePt t="97711" x="2679700" y="4792663"/>
          <p14:tracePt t="97713" x="2679700" y="4784725"/>
          <p14:tracePt t="97715" x="2687638" y="4784725"/>
          <p14:tracePt t="97718" x="2695575" y="4784725"/>
          <p14:tracePt t="97722" x="2711450" y="4776788"/>
          <p14:tracePt t="97724" x="2719388" y="4776788"/>
          <p14:tracePt t="97727" x="2727325" y="4776788"/>
          <p14:tracePt t="97729" x="2735263" y="4776788"/>
          <p14:tracePt t="97731" x="2743200" y="4776788"/>
          <p14:tracePt t="97737" x="2767013" y="4768850"/>
          <p14:tracePt t="97739" x="2774950" y="4768850"/>
          <p14:tracePt t="97741" x="2782888" y="4760913"/>
          <p14:tracePt t="97745" x="2790825" y="4760913"/>
          <p14:tracePt t="97747" x="2798763" y="4760913"/>
          <p14:tracePt t="97752" x="2814638" y="4752975"/>
          <p14:tracePt t="97754" x="2822575" y="4752975"/>
          <p14:tracePt t="97756" x="2830513" y="4752975"/>
          <p14:tracePt t="97757" x="2838450" y="4752975"/>
          <p14:tracePt t="97759" x="2846388" y="4745038"/>
          <p14:tracePt t="97761" x="2854325" y="4745038"/>
          <p14:tracePt t="97763" x="2862263" y="4745038"/>
          <p14:tracePt t="97765" x="2870200" y="4745038"/>
          <p14:tracePt t="97769" x="2878138" y="4737100"/>
          <p14:tracePt t="97774" x="2901950" y="4729163"/>
          <p14:tracePt t="97775" x="2909888" y="4729163"/>
          <p14:tracePt t="97777" x="2917825" y="4729163"/>
          <p14:tracePt t="97779" x="2925763" y="4721225"/>
          <p14:tracePt t="97781" x="2933700" y="4721225"/>
          <p14:tracePt t="97784" x="2941638" y="4721225"/>
          <p14:tracePt t="97789" x="2957513" y="4713288"/>
          <p14:tracePt t="97791" x="2967038" y="4713288"/>
          <p14:tracePt t="97793" x="2974975" y="4713288"/>
          <p14:tracePt t="97795" x="2982913" y="4705350"/>
          <p14:tracePt t="97797" x="2990850" y="4705350"/>
          <p14:tracePt t="97804" x="3006725" y="4705350"/>
          <p14:tracePt t="97806" x="3022600" y="4697413"/>
          <p14:tracePt t="97807" x="3030538" y="4697413"/>
          <p14:tracePt t="97809" x="3038475" y="4697413"/>
          <p14:tracePt t="97811" x="3046413" y="4697413"/>
          <p14:tracePt t="97813" x="3054350" y="4689475"/>
          <p14:tracePt t="97816" x="3062288" y="4689475"/>
          <p14:tracePt t="97822" x="3078163" y="4681538"/>
          <p14:tracePt t="97823" x="3086100" y="4681538"/>
          <p14:tracePt t="97825" x="3094038" y="4681538"/>
          <p14:tracePt t="97827" x="3101975" y="4673600"/>
          <p14:tracePt t="97829" x="3109913" y="4673600"/>
          <p14:tracePt t="97831" x="3117850" y="4673600"/>
          <p14:tracePt t="97836" x="3133725" y="4673600"/>
          <p14:tracePt t="97840" x="3149600" y="4665663"/>
          <p14:tracePt t="97841" x="3157538" y="4665663"/>
          <p14:tracePt t="97843" x="3165475" y="4665663"/>
          <p14:tracePt t="97847" x="3173413" y="4657725"/>
          <p14:tracePt t="97851" x="3189288" y="4657725"/>
          <p14:tracePt t="97855" x="3197225" y="4657725"/>
          <p14:tracePt t="97857" x="3205163" y="4649788"/>
          <p14:tracePt t="97859" x="3213100" y="4649788"/>
          <p14:tracePt t="97864" x="3221038" y="4649788"/>
          <p14:tracePt t="97866" x="3228975" y="4649788"/>
          <p14:tracePt t="97869" x="3236913" y="4641850"/>
          <p14:tracePt t="97872" x="3244850" y="4641850"/>
          <p14:tracePt t="97874" x="3252788" y="4641850"/>
          <p14:tracePt t="97875" x="3260725" y="4641850"/>
          <p14:tracePt t="97879" x="3268663" y="4641850"/>
          <p14:tracePt t="97881" x="3276600" y="4641850"/>
          <p14:tracePt t="97887" x="3292475" y="4633913"/>
          <p14:tracePt t="97892" x="3300413" y="4633913"/>
          <p14:tracePt t="97895" x="3308350" y="4633913"/>
          <p14:tracePt t="97903" x="3325813" y="4633913"/>
          <p14:tracePt t="97905" x="3333750" y="4633913"/>
          <p14:tracePt t="97909" x="3341688" y="4633913"/>
          <p14:tracePt t="97913" x="3349625" y="4633913"/>
          <p14:tracePt t="97920" x="3357563" y="4633913"/>
          <p14:tracePt t="97923" x="3365500" y="4633913"/>
          <p14:tracePt t="97929" x="3373438" y="4633913"/>
          <p14:tracePt t="97936" x="3381375" y="4633913"/>
          <p14:tracePt t="97941" x="3389313" y="4633913"/>
          <p14:tracePt t="97947" x="3397250" y="4633913"/>
          <p14:tracePt t="97951" x="3405188" y="4633913"/>
          <p14:tracePt t="97970" x="3436938" y="4633913"/>
          <p14:tracePt t="97973" x="3444875" y="4633913"/>
          <p14:tracePt t="97975" x="3452813" y="4633913"/>
          <p14:tracePt t="97981" x="3460750" y="4633913"/>
          <p14:tracePt t="97987" x="3468688" y="4633913"/>
          <p14:tracePt t="97991" x="3476625" y="4633913"/>
          <p14:tracePt t="97997" x="3484563" y="4633913"/>
          <p14:tracePt t="98003" x="3492500" y="4633913"/>
          <p14:tracePt t="98007" x="3492500" y="4641850"/>
          <p14:tracePt t="98011" x="3500438" y="4641850"/>
          <p14:tracePt t="98045" x="3508375" y="4641850"/>
          <p14:tracePt t="98071" x="3508375" y="4649788"/>
          <p14:tracePt t="98095" x="3516313" y="4649788"/>
          <p14:tracePt t="98102" x="3516313" y="4657725"/>
          <p14:tracePt t="98115" x="3516313" y="4665663"/>
          <p14:tracePt t="98120" x="3524250" y="4665663"/>
          <p14:tracePt t="98125" x="3524250" y="4673600"/>
          <p14:tracePt t="98137" x="3524250" y="4681538"/>
          <p14:tracePt t="98151" x="3524250" y="4689475"/>
          <p14:tracePt t="98155" x="3532188" y="4689475"/>
          <p14:tracePt t="98166" x="3532188" y="4697413"/>
          <p14:tracePt t="98189" x="3532188" y="4705350"/>
          <p14:tracePt t="98209" x="3532188" y="4713288"/>
          <p14:tracePt t="98227" x="3532188" y="4721225"/>
          <p14:tracePt t="98241" x="3540125" y="4721225"/>
          <p14:tracePt t="98247" x="3540125" y="4729163"/>
          <p14:tracePt t="98500" x="3532188" y="4729163"/>
          <p14:tracePt t="98511" x="3524250" y="4729163"/>
          <p14:tracePt t="98517" x="3516313" y="4729163"/>
          <p14:tracePt t="98522" x="3508375" y="4737100"/>
          <p14:tracePt t="98525" x="3500438" y="4737100"/>
          <p14:tracePt t="98529" x="3492500" y="4737100"/>
          <p14:tracePt t="98531" x="3484563" y="4737100"/>
          <p14:tracePt t="98534" x="3476625" y="4737100"/>
          <p14:tracePt t="98538" x="3468688" y="4737100"/>
          <p14:tracePt t="98539" x="3452813" y="4737100"/>
          <p14:tracePt t="98541" x="3444875" y="4737100"/>
          <p14:tracePt t="98543" x="3436938" y="4737100"/>
          <p14:tracePt t="98545" x="3429000" y="4737100"/>
          <p14:tracePt t="98547" x="3421063" y="4737100"/>
          <p14:tracePt t="98549" x="3413125" y="4737100"/>
          <p14:tracePt t="98554" x="3397250" y="4745038"/>
          <p14:tracePt t="98555" x="3389313" y="4745038"/>
          <p14:tracePt t="98557" x="3373438" y="4745038"/>
          <p14:tracePt t="98559" x="3365500" y="4745038"/>
          <p14:tracePt t="98561" x="3357563" y="4745038"/>
          <p14:tracePt t="98563" x="3341688" y="4745038"/>
          <p14:tracePt t="98565" x="3333750" y="4745038"/>
          <p14:tracePt t="98569" x="3317875" y="4745038"/>
          <p14:tracePt t="98571" x="3292475" y="4745038"/>
          <p14:tracePt t="98573" x="3276600" y="4745038"/>
          <p14:tracePt t="98575" x="3260725" y="4745038"/>
          <p14:tracePt t="98577" x="3252788" y="4752975"/>
          <p14:tracePt t="98579" x="3236913" y="4752975"/>
          <p14:tracePt t="98581" x="3221038" y="4752975"/>
          <p14:tracePt t="98586" x="3197225" y="4752975"/>
          <p14:tracePt t="98589" x="3165475" y="4752975"/>
          <p14:tracePt t="98591" x="3149600" y="4752975"/>
          <p14:tracePt t="98593" x="3133725" y="4760913"/>
          <p14:tracePt t="98595" x="3125788" y="4760913"/>
          <p14:tracePt t="98597" x="3109913" y="4760913"/>
          <p14:tracePt t="98600" x="3094038" y="4760913"/>
          <p14:tracePt t="98604" x="3070225" y="4768850"/>
          <p14:tracePt t="98606" x="3054350" y="4768850"/>
          <p14:tracePt t="98607" x="3046413" y="4768850"/>
          <p14:tracePt t="98609" x="3030538" y="4776788"/>
          <p14:tracePt t="98611" x="3022600" y="4776788"/>
          <p14:tracePt t="98613" x="3006725" y="4776788"/>
          <p14:tracePt t="98615" x="2998788" y="4776788"/>
          <p14:tracePt t="98620" x="2974975" y="4784725"/>
          <p14:tracePt t="98622" x="2967038" y="4784725"/>
          <p14:tracePt t="98623" x="2957513" y="4784725"/>
          <p14:tracePt t="98625" x="2949575" y="4792663"/>
          <p14:tracePt t="98627" x="2941638" y="4792663"/>
          <p14:tracePt t="98629" x="2925763" y="4792663"/>
          <p14:tracePt t="98631" x="2917825" y="4792663"/>
          <p14:tracePt t="98634" x="2909888" y="4800600"/>
          <p14:tracePt t="98638" x="2901950" y="4800600"/>
          <p14:tracePt t="98639" x="2894013" y="4800600"/>
          <p14:tracePt t="98641" x="2886075" y="4800600"/>
          <p14:tracePt t="98643" x="2878138" y="4800600"/>
          <p14:tracePt t="98645" x="2870200" y="4800600"/>
          <p14:tracePt t="98647" x="2862263" y="4808538"/>
          <p14:tracePt t="98649" x="2854325" y="4808538"/>
          <p14:tracePt t="98655" x="2838450" y="4808538"/>
          <p14:tracePt t="98657" x="2830513" y="4808538"/>
          <p14:tracePt t="98659" x="2830513" y="4816475"/>
          <p14:tracePt t="98661" x="2822575" y="4816475"/>
          <p14:tracePt t="98663" x="2814638" y="4816475"/>
          <p14:tracePt t="98665" x="2806700" y="4816475"/>
          <p14:tracePt t="98670" x="2798763" y="4816475"/>
          <p14:tracePt t="98672" x="2790825" y="4816475"/>
          <p14:tracePt t="98673" x="2782888" y="4816475"/>
          <p14:tracePt t="98675" x="2774950" y="4824413"/>
          <p14:tracePt t="98677" x="2767013" y="4824413"/>
          <p14:tracePt t="98681" x="2759075" y="4824413"/>
          <p14:tracePt t="98684" x="2751138" y="4824413"/>
          <p14:tracePt t="98688" x="2735263" y="4824413"/>
          <p14:tracePt t="98691" x="2727325" y="4832350"/>
          <p14:tracePt t="98694" x="2719388" y="4832350"/>
          <p14:tracePt t="98695" x="2711450" y="4832350"/>
          <p14:tracePt t="98697" x="2703513" y="4832350"/>
          <p14:tracePt t="98699" x="2695575" y="4832350"/>
          <p14:tracePt t="98705" x="2687638" y="4832350"/>
          <p14:tracePt t="98706" x="2679700" y="4840288"/>
          <p14:tracePt t="98707" x="2671763" y="4840288"/>
          <p14:tracePt t="98711" x="2663825" y="4840288"/>
          <p14:tracePt t="98713" x="2655888" y="4840288"/>
          <p14:tracePt t="98718" x="2647950" y="4840288"/>
          <p14:tracePt t="98721" x="2640013" y="4848225"/>
          <p14:tracePt t="98723" x="2632075" y="4848225"/>
          <p14:tracePt t="98727" x="2624138" y="4848225"/>
          <p14:tracePt t="98729" x="2616200" y="4848225"/>
          <p14:tracePt t="98731" x="2616200" y="4856163"/>
          <p14:tracePt t="98734" x="2606675" y="4856163"/>
          <p14:tracePt t="98738" x="2598738" y="4856163"/>
          <p14:tracePt t="98741" x="2590800" y="4856163"/>
          <p14:tracePt t="98747" x="2582863" y="4856163"/>
          <p14:tracePt t="98754" x="2574925" y="4864100"/>
          <p14:tracePt t="98761" x="2566988" y="4864100"/>
          <p14:tracePt t="98827" x="2559050" y="4864100"/>
          <p14:tracePt t="98837" x="2551113" y="4864100"/>
          <p14:tracePt t="98845" x="2543175" y="4864100"/>
          <p14:tracePt t="98855" x="2535238" y="4864100"/>
          <p14:tracePt t="98864" x="2527300" y="4864100"/>
          <p14:tracePt t="98873" x="2519363" y="4864100"/>
          <p14:tracePt t="98881" x="2511425" y="4864100"/>
          <p14:tracePt t="98889" x="2503488" y="4864100"/>
          <p14:tracePt t="98895" x="2495550" y="4864100"/>
          <p14:tracePt t="98902" x="2487613" y="4864100"/>
          <p14:tracePt t="98907" x="2479675" y="4864100"/>
          <p14:tracePt t="98913" x="2471738" y="4864100"/>
          <p14:tracePt t="98918" x="2463800" y="4872038"/>
          <p14:tracePt t="98923" x="2455863" y="4872038"/>
          <p14:tracePt t="98927" x="2447925" y="4872038"/>
          <p14:tracePt t="98934" x="2439988" y="4872038"/>
          <p14:tracePt t="98938" x="2432050" y="4872038"/>
          <p14:tracePt t="98944" x="2424113" y="4872038"/>
          <p14:tracePt t="98953" x="2416175" y="4872038"/>
          <p14:tracePt t="99087" x="2416175" y="4879975"/>
          <p14:tracePt t="99093" x="2424113" y="4879975"/>
          <p14:tracePt t="99100" x="2424113" y="4887913"/>
          <p14:tracePt t="99105" x="2432050" y="4887913"/>
          <p14:tracePt t="99107" x="2432050" y="4895850"/>
          <p14:tracePt t="99113" x="2439988" y="4895850"/>
          <p14:tracePt t="99116" x="2439988" y="4903788"/>
          <p14:tracePt t="99120" x="2447925" y="4903788"/>
          <p14:tracePt t="99122" x="2447925" y="4911725"/>
          <p14:tracePt t="99125" x="2455863" y="4911725"/>
          <p14:tracePt t="99127" x="2455863" y="4919663"/>
          <p14:tracePt t="99129" x="2463800" y="4919663"/>
          <p14:tracePt t="99134" x="2463800" y="4927600"/>
          <p14:tracePt t="99138" x="2471738" y="4927600"/>
          <p14:tracePt t="99141" x="2479675" y="4935538"/>
          <p14:tracePt t="99147" x="2487613" y="4935538"/>
          <p14:tracePt t="99149" x="2487613" y="4943475"/>
          <p14:tracePt t="99155" x="2495550" y="4943475"/>
          <p14:tracePt t="99159" x="2495550" y="4951413"/>
          <p14:tracePt t="99163" x="2503488" y="4951413"/>
          <p14:tracePt t="99170" x="2503488" y="4959350"/>
          <p14:tracePt t="99173" x="2511425" y="4959350"/>
          <p14:tracePt t="99181" x="2511425" y="4967288"/>
          <p14:tracePt t="99184" x="2519363" y="4967288"/>
          <p14:tracePt t="99191" x="2519363" y="4976813"/>
          <p14:tracePt t="99195" x="2527300" y="4976813"/>
          <p14:tracePt t="99525" x="2527300" y="4967288"/>
          <p14:tracePt t="99539" x="2527300" y="4959350"/>
          <p14:tracePt t="99550" x="2527300" y="4951413"/>
          <p14:tracePt t="99555" x="2527300" y="4943475"/>
          <p14:tracePt t="99563" x="2527300" y="4935538"/>
          <p14:tracePt t="99571" x="2527300" y="4927600"/>
          <p14:tracePt t="99581" x="2527300" y="4919663"/>
          <p14:tracePt t="99595" x="2527300" y="4911725"/>
          <p14:tracePt t="99609" x="2519363" y="4911725"/>
          <p14:tracePt t="99621" x="2519363" y="4903788"/>
          <p14:tracePt t="99623" x="2511425" y="4903788"/>
          <p14:tracePt t="99639" x="2503488" y="4903788"/>
          <p14:tracePt t="99659" x="2503488" y="4911725"/>
          <p14:tracePt t="99661" x="2495550" y="4911725"/>
          <p14:tracePt t="99671" x="2487613" y="4911725"/>
          <p14:tracePt t="99679" x="2479675" y="4919663"/>
          <p14:tracePt t="99687" x="2471738" y="4919663"/>
          <p14:tracePt t="99689" x="2471738" y="4927600"/>
          <p14:tracePt t="99693" x="2463800" y="4927600"/>
          <p14:tracePt t="99697" x="2463800" y="4935538"/>
          <p14:tracePt t="99702" x="2455863" y="4935538"/>
          <p14:tracePt t="99705" x="2455863" y="4943475"/>
          <p14:tracePt t="99710" x="2447925" y="4943475"/>
          <p14:tracePt t="99713" x="2447925" y="4951413"/>
          <p14:tracePt t="99719" x="2439988" y="4951413"/>
          <p14:tracePt t="99722" x="2439988" y="4959350"/>
          <p14:tracePt t="99725" x="2432050" y="4959350"/>
          <p14:tracePt t="99727" x="2432050" y="4967288"/>
          <p14:tracePt t="99736" x="2424113" y="4976813"/>
          <p14:tracePt t="99743" x="2424113" y="4984750"/>
          <p14:tracePt t="99754" x="2416175" y="4992688"/>
          <p14:tracePt t="99759" x="2416175" y="5000625"/>
          <p14:tracePt t="99768" x="2416175" y="5008563"/>
          <p14:tracePt t="99773" x="2416175" y="5016500"/>
          <p14:tracePt t="99781" x="2416175" y="5024438"/>
          <p14:tracePt t="99790" x="2416175" y="5032375"/>
          <p14:tracePt t="99795" x="2416175" y="5040313"/>
          <p14:tracePt t="99803" x="2416175" y="5048250"/>
          <p14:tracePt t="99807" x="2416175" y="5056188"/>
          <p14:tracePt t="99813" x="2416175" y="5064125"/>
          <p14:tracePt t="99820" x="2416175" y="5072063"/>
          <p14:tracePt t="99825" x="2416175" y="5080000"/>
          <p14:tracePt t="99831" x="2416175" y="5087938"/>
          <p14:tracePt t="99837" x="2416175" y="5095875"/>
          <p14:tracePt t="99845" x="2416175" y="5103813"/>
          <p14:tracePt t="99850" x="2424113" y="5103813"/>
          <p14:tracePt t="99855" x="2424113" y="5111750"/>
          <p14:tracePt t="99865" x="2432050" y="5119688"/>
          <p14:tracePt t="99875" x="2432050" y="5127625"/>
          <p14:tracePt t="99877" x="2439988" y="5127625"/>
          <p14:tracePt t="99886" x="2447925" y="5135563"/>
          <p14:tracePt t="99891" x="2455863" y="5143500"/>
          <p14:tracePt t="99897" x="2463800" y="5143500"/>
          <p14:tracePt t="99899" x="2463800" y="5151438"/>
          <p14:tracePt t="99903" x="2471738" y="5151438"/>
          <p14:tracePt t="99905" x="2479675" y="5151438"/>
          <p14:tracePt t="99907" x="2479675" y="5159375"/>
          <p14:tracePt t="99911" x="2487613" y="5159375"/>
          <p14:tracePt t="99915" x="2495550" y="5159375"/>
          <p14:tracePt t="99920" x="2495550" y="5167313"/>
          <p14:tracePt t="99921" x="2503488" y="5167313"/>
          <p14:tracePt t="99925" x="2511425" y="5167313"/>
          <p14:tracePt t="99927" x="2511425" y="5175250"/>
          <p14:tracePt t="99929" x="2519363" y="5175250"/>
          <p14:tracePt t="99936" x="2527300" y="5175250"/>
          <p14:tracePt t="99938" x="2535238" y="5175250"/>
          <p14:tracePt t="99939" x="2535238" y="5183188"/>
          <p14:tracePt t="99941" x="2543175" y="5183188"/>
          <p14:tracePt t="99945" x="2551113" y="5183188"/>
          <p14:tracePt t="99951" x="2559050" y="5191125"/>
          <p14:tracePt t="99969" x="2582863" y="5199063"/>
          <p14:tracePt t="99971" x="2590800" y="5199063"/>
          <p14:tracePt t="99977" x="2598738" y="5199063"/>
          <p14:tracePt t="99979" x="2598738" y="5207000"/>
          <p14:tracePt t="99986" x="2606675" y="5207000"/>
          <p14:tracePt t="99993" x="2616200" y="5207000"/>
          <p14:tracePt t="100005" x="2624138" y="5207000"/>
          <p14:tracePt t="100021" x="2632075" y="5207000"/>
          <p14:tracePt t="100036" x="2640013" y="5207000"/>
          <p14:tracePt t="100047" x="2647950" y="5207000"/>
          <p14:tracePt t="100055" x="2655888" y="5207000"/>
          <p14:tracePt t="100061" x="2663825" y="5207000"/>
          <p14:tracePt t="100069" x="2671763" y="5207000"/>
          <p14:tracePt t="100071" x="2679700" y="5207000"/>
          <p14:tracePt t="100075" x="2687638" y="5207000"/>
          <p14:tracePt t="100079" x="2695575" y="5207000"/>
          <p14:tracePt t="100085" x="2703513" y="5207000"/>
          <p14:tracePt t="100087" x="2711450" y="5207000"/>
          <p14:tracePt t="100091" x="2719388" y="5207000"/>
          <p14:tracePt t="100095" x="2727325" y="5207000"/>
          <p14:tracePt t="100101" x="2735263" y="5207000"/>
          <p14:tracePt t="100104" x="2743200" y="5207000"/>
          <p14:tracePt t="100107" x="2751138" y="5207000"/>
          <p14:tracePt t="100111" x="2759075" y="5207000"/>
          <p14:tracePt t="100119" x="2767013" y="5207000"/>
          <p14:tracePt t="100121" x="2774950" y="5207000"/>
          <p14:tracePt t="100125" x="2782888" y="5199063"/>
          <p14:tracePt t="100131" x="2790825" y="5199063"/>
          <p14:tracePt t="100136" x="2798763" y="5199063"/>
          <p14:tracePt t="100143" x="2806700" y="5199063"/>
          <p14:tracePt t="100153" x="2814638" y="5191125"/>
          <p14:tracePt t="100163" x="2822575" y="5191125"/>
          <p14:tracePt t="100173" x="2822575" y="5183188"/>
          <p14:tracePt t="100175" x="2830513" y="5183188"/>
          <p14:tracePt t="100187" x="2838450" y="5175250"/>
          <p14:tracePt t="100197" x="2846388" y="5167313"/>
          <p14:tracePt t="100207" x="2854325" y="5159375"/>
          <p14:tracePt t="100215" x="2854325" y="5151438"/>
          <p14:tracePt t="100221" x="2854325" y="5143500"/>
          <p14:tracePt t="100223" x="2862263" y="5143500"/>
          <p14:tracePt t="100229" x="2862263" y="5135563"/>
          <p14:tracePt t="100238" x="2862263" y="5127625"/>
          <p14:tracePt t="100240" x="2870200" y="5127625"/>
          <p14:tracePt t="100245" x="2870200" y="5119688"/>
          <p14:tracePt t="100252" x="2870200" y="5111750"/>
          <p14:tracePt t="100257" x="2878138" y="5111750"/>
          <p14:tracePt t="100259" x="2878138" y="5103813"/>
          <p14:tracePt t="100265" x="2878138" y="5095875"/>
          <p14:tracePt t="100271" x="2878138" y="5087938"/>
          <p14:tracePt t="100277" x="2886075" y="5087938"/>
          <p14:tracePt t="100279" x="2886075" y="5080000"/>
          <p14:tracePt t="100285" x="2886075" y="5072063"/>
          <p14:tracePt t="100293" x="2886075" y="5064125"/>
          <p14:tracePt t="100301" x="2886075" y="5056188"/>
          <p14:tracePt t="100305" x="2886075" y="5048250"/>
          <p14:tracePt t="100309" x="2886075" y="5040313"/>
          <p14:tracePt t="100313" x="2886075" y="5032375"/>
          <p14:tracePt t="100319" x="2886075" y="5024438"/>
          <p14:tracePt t="100323" x="2886075" y="5016500"/>
          <p14:tracePt t="100327" x="2886075" y="5008563"/>
          <p14:tracePt t="100329" x="2886075" y="5000625"/>
          <p14:tracePt t="100336" x="2886075" y="4992688"/>
          <p14:tracePt t="100339" x="2886075" y="4984750"/>
          <p14:tracePt t="100343" x="2886075" y="4976813"/>
          <p14:tracePt t="100347" x="2886075" y="4967288"/>
          <p14:tracePt t="100354" x="2886075" y="4959350"/>
          <p14:tracePt t="100358" x="2886075" y="4951413"/>
          <p14:tracePt t="100361" x="2886075" y="4943475"/>
          <p14:tracePt t="100363" x="2878138" y="4943475"/>
          <p14:tracePt t="100365" x="2878138" y="4935538"/>
          <p14:tracePt t="100371" x="2878138" y="4927600"/>
          <p14:tracePt t="100375" x="2878138" y="4919663"/>
          <p14:tracePt t="100381" x="2878138" y="4911725"/>
          <p14:tracePt t="100387" x="2878138" y="4903788"/>
          <p14:tracePt t="100391" x="2870200" y="4895850"/>
          <p14:tracePt t="100397" x="2870200" y="4887913"/>
          <p14:tracePt t="100405" x="2870200" y="4879975"/>
          <p14:tracePt t="100414" x="2862263" y="4872038"/>
          <p14:tracePt t="100423" x="2862263" y="4864100"/>
          <p14:tracePt t="100436" x="2854325" y="4856163"/>
          <p14:tracePt t="100443" x="2854325" y="4848225"/>
          <p14:tracePt t="100451" x="2846388" y="4848225"/>
          <p14:tracePt t="100453" x="2846388" y="4840288"/>
          <p14:tracePt t="100463" x="2838450" y="4840288"/>
          <p14:tracePt t="100465" x="2838450" y="4832350"/>
          <p14:tracePt t="100479" x="2830513" y="4824413"/>
          <p14:tracePt t="100495" x="2822575" y="4824413"/>
          <p14:tracePt t="100503" x="2822575" y="4816475"/>
          <p14:tracePt t="100509" x="2814638" y="4816475"/>
          <p14:tracePt t="100522" x="2806700" y="4816475"/>
          <p14:tracePt t="100525" x="2806700" y="4808538"/>
          <p14:tracePt t="100534" x="2798763" y="4808538"/>
          <p14:tracePt t="100541" x="2790825" y="4808538"/>
          <p14:tracePt t="100547" x="2782888" y="4808538"/>
          <p14:tracePt t="100553" x="2774950" y="4800600"/>
          <p14:tracePt t="100559" x="2767013" y="4800600"/>
          <p14:tracePt t="100561" x="2759075" y="4800600"/>
          <p14:tracePt t="100565" x="2751138" y="4800600"/>
          <p14:tracePt t="100570" x="2743200" y="4800600"/>
          <p14:tracePt t="100571" x="2735263" y="4800600"/>
          <p14:tracePt t="100573" x="2727325" y="4792663"/>
          <p14:tracePt t="100577" x="2719388" y="4792663"/>
          <p14:tracePt t="100579" x="2711450" y="4792663"/>
          <p14:tracePt t="100581" x="2703513" y="4792663"/>
          <p14:tracePt t="100586" x="2695575" y="4792663"/>
          <p14:tracePt t="100588" x="2687638" y="4792663"/>
          <p14:tracePt t="100589" x="2679700" y="4792663"/>
          <p14:tracePt t="100593" x="2671763" y="4792663"/>
          <p14:tracePt t="100595" x="2663825" y="4792663"/>
          <p14:tracePt t="100597" x="2655888" y="4792663"/>
          <p14:tracePt t="100600" x="2647950" y="4792663"/>
          <p14:tracePt t="100604" x="2640013" y="4792663"/>
          <p14:tracePt t="100605" x="2632075" y="4792663"/>
          <p14:tracePt t="100609" x="2624138" y="4792663"/>
          <p14:tracePt t="100611" x="2616200" y="4792663"/>
          <p14:tracePt t="100617" x="2606675" y="4792663"/>
          <p14:tracePt t="100620" x="2598738" y="4792663"/>
          <p14:tracePt t="100622" x="2590800" y="4792663"/>
          <p14:tracePt t="100625" x="2582863" y="4792663"/>
          <p14:tracePt t="100629" x="2582863" y="4800600"/>
          <p14:tracePt t="100631" x="2574925" y="4800600"/>
          <p14:tracePt t="100637" x="2566988" y="4800600"/>
          <p14:tracePt t="100639" x="2559050" y="4800600"/>
          <p14:tracePt t="100645" x="2551113" y="4800600"/>
          <p14:tracePt t="100658" x="2543175" y="4800600"/>
          <p14:tracePt t="100695" x="2535238" y="4800600"/>
          <p14:tracePt t="100700" x="2535238" y="4808538"/>
          <p14:tracePt t="100714" x="2527300" y="4808538"/>
          <p14:tracePt t="100723" x="2527300" y="4816475"/>
          <p14:tracePt t="100727" x="2519363" y="4816475"/>
          <p14:tracePt t="100741" x="2519363" y="4824413"/>
          <p14:tracePt t="100747" x="2511425" y="4824413"/>
          <p14:tracePt t="100757" x="2511425" y="4832350"/>
          <p14:tracePt t="100771" x="2503488" y="4840288"/>
          <p14:tracePt t="100787" x="2503488" y="4848225"/>
          <p14:tracePt t="100797" x="2495550" y="4848225"/>
          <p14:tracePt t="100803" x="2495550" y="4856163"/>
          <p14:tracePt t="100811" x="2495550" y="4864100"/>
          <p14:tracePt t="100821" x="2487613" y="4864100"/>
          <p14:tracePt t="100823" x="2487613" y="4872038"/>
          <p14:tracePt t="100837" x="2487613" y="4879975"/>
          <p14:tracePt t="100853" x="2487613" y="4887913"/>
          <p14:tracePt t="100857" x="2479675" y="4887913"/>
          <p14:tracePt t="100870" x="2479675" y="4895850"/>
          <p14:tracePt t="100881" x="2479675" y="4903788"/>
          <p14:tracePt t="100891" x="2479675" y="4911725"/>
          <p14:tracePt t="100895" x="2471738" y="4911725"/>
          <p14:tracePt t="100903" x="2471738" y="4919663"/>
          <p14:tracePt t="100915" x="2471738" y="4927600"/>
          <p14:tracePt t="100926" x="2471738" y="4935538"/>
          <p14:tracePt t="100934" x="2471738" y="4943475"/>
          <p14:tracePt t="100939" x="2463800" y="4943475"/>
          <p14:tracePt t="100941" x="2463800" y="4951413"/>
          <p14:tracePt t="100951" x="2463800" y="4959350"/>
          <p14:tracePt t="100970" x="2455863" y="4984750"/>
          <p14:tracePt t="100975" x="2455863" y="4992688"/>
          <p14:tracePt t="100981" x="2455863" y="5000625"/>
          <p14:tracePt t="100989" x="2455863" y="5008563"/>
          <p14:tracePt t="100995" x="2455863" y="5016500"/>
          <p14:tracePt t="101002" x="2455863" y="5024438"/>
          <p14:tracePt t="101007" x="2455863" y="5032375"/>
          <p14:tracePt t="101011" x="2455863" y="5040313"/>
          <p14:tracePt t="101017" x="2455863" y="5048250"/>
          <p14:tracePt t="101020" x="2447925" y="5048250"/>
          <p14:tracePt t="101022" x="2447925" y="5056188"/>
          <p14:tracePt t="101025" x="2447925" y="5064125"/>
          <p14:tracePt t="101031" x="2447925" y="5072063"/>
          <p14:tracePt t="101036" x="2447925" y="5080000"/>
          <p14:tracePt t="101039" x="2447925" y="5087938"/>
          <p14:tracePt t="101043" x="2455863" y="5095875"/>
          <p14:tracePt t="101049" x="2455863" y="5103813"/>
          <p14:tracePt t="101054" x="2455863" y="5111750"/>
          <p14:tracePt t="101059" x="2455863" y="5119688"/>
          <p14:tracePt t="101065" x="2455863" y="5127625"/>
          <p14:tracePt t="101071" x="2463800" y="5135563"/>
          <p14:tracePt t="101079" x="2463800" y="5143500"/>
          <p14:tracePt t="101087" x="2471738" y="5151438"/>
          <p14:tracePt t="101093" x="2471738" y="5159375"/>
          <p14:tracePt t="101095" x="2479675" y="5159375"/>
          <p14:tracePt t="101100" x="2479675" y="5167313"/>
          <p14:tracePt t="101104" x="2487613" y="5167313"/>
          <p14:tracePt t="101105" x="2495550" y="5175250"/>
          <p14:tracePt t="101109" x="2495550" y="5183188"/>
          <p14:tracePt t="101111" x="2503488" y="5183188"/>
          <p14:tracePt t="101115" x="2511425" y="5191125"/>
          <p14:tracePt t="101120" x="2519363" y="5199063"/>
          <p14:tracePt t="101122" x="2527300" y="5199063"/>
          <p14:tracePt t="101125" x="2535238" y="5207000"/>
          <p14:tracePt t="101127" x="2543175" y="5207000"/>
          <p14:tracePt t="101131" x="2551113" y="5214938"/>
          <p14:tracePt t="101135" x="2559050" y="5214938"/>
          <p14:tracePt t="101139" x="2566988" y="5222875"/>
          <p14:tracePt t="101140" x="2574925" y="5222875"/>
          <p14:tracePt t="101141" x="2582863" y="5222875"/>
          <p14:tracePt t="101145" x="2590800" y="5230813"/>
          <p14:tracePt t="101147" x="2598738" y="5230813"/>
          <p14:tracePt t="101151" x="2606675" y="5230813"/>
          <p14:tracePt t="101155" x="2616200" y="5238750"/>
          <p14:tracePt t="101157" x="2624138" y="5238750"/>
          <p14:tracePt t="101159" x="2632075" y="5238750"/>
          <p14:tracePt t="101163" x="2640013" y="5238750"/>
          <p14:tracePt t="101170" x="2655888" y="5246688"/>
          <p14:tracePt t="101173" x="2663825" y="5246688"/>
          <p14:tracePt t="101177" x="2671763" y="5246688"/>
          <p14:tracePt t="101179" x="2679700" y="5246688"/>
          <p14:tracePt t="101184" x="2687638" y="5246688"/>
          <p14:tracePt t="101188" x="2695575" y="5246688"/>
          <p14:tracePt t="101189" x="2695575" y="5254625"/>
          <p14:tracePt t="101191" x="2703513" y="5254625"/>
          <p14:tracePt t="101195" x="2711450" y="5254625"/>
          <p14:tracePt t="101203" x="2719388" y="5254625"/>
          <p14:tracePt t="101205" x="2727325" y="5254625"/>
          <p14:tracePt t="101211" x="2735263" y="5254625"/>
          <p14:tracePt t="101220" x="2743200" y="5254625"/>
          <p14:tracePt t="101225" x="2751138" y="5254625"/>
          <p14:tracePt t="101235" x="2759075" y="5254625"/>
          <p14:tracePt t="101241" x="2767013" y="5254625"/>
          <p14:tracePt t="101245" x="2774950" y="5246688"/>
          <p14:tracePt t="101254" x="2782888" y="5246688"/>
          <p14:tracePt t="101257" x="2790825" y="5246688"/>
          <p14:tracePt t="101263" x="2798763" y="5238750"/>
          <p14:tracePt t="101270" x="2806700" y="5238750"/>
          <p14:tracePt t="101275" x="2814638" y="5238750"/>
          <p14:tracePt t="101277" x="2814638" y="5230813"/>
          <p14:tracePt t="101281" x="2822575" y="5230813"/>
          <p14:tracePt t="101289" x="2830513" y="5230813"/>
          <p14:tracePt t="101292" x="2830513" y="5222875"/>
          <p14:tracePt t="101299" x="2838450" y="5222875"/>
          <p14:tracePt t="101305" x="2838450" y="5214938"/>
          <p14:tracePt t="101311" x="2846388" y="5214938"/>
          <p14:tracePt t="101320" x="2846388" y="5207000"/>
          <p14:tracePt t="101323" x="2854325" y="5207000"/>
          <p14:tracePt t="101325" x="2854325" y="5199063"/>
          <p14:tracePt t="101334" x="2862263" y="5191125"/>
          <p14:tracePt t="101343" x="2862263" y="5183188"/>
          <p14:tracePt t="101347" x="2870200" y="5183188"/>
          <p14:tracePt t="101352" x="2870200" y="5175250"/>
          <p14:tracePt t="101357" x="2870200" y="5167313"/>
          <p14:tracePt t="101363" x="2878138" y="5159375"/>
          <p14:tracePt t="101371" x="2878138" y="5151438"/>
          <p14:tracePt t="101377" x="2878138" y="5143500"/>
          <p14:tracePt t="101381" x="2878138" y="5135563"/>
          <p14:tracePt t="101387" x="2878138" y="5127625"/>
          <p14:tracePt t="101393" x="2878138" y="5119688"/>
          <p14:tracePt t="101395" x="2886075" y="5119688"/>
          <p14:tracePt t="101399" x="2886075" y="5111750"/>
          <p14:tracePt t="101405" x="2886075" y="5103813"/>
          <p14:tracePt t="101409" x="2886075" y="5095875"/>
          <p14:tracePt t="101415" x="2886075" y="5087938"/>
          <p14:tracePt t="101421" x="2886075" y="5080000"/>
          <p14:tracePt t="101429" x="2886075" y="5072063"/>
          <p14:tracePt t="101437" x="2886075" y="5064125"/>
          <p14:tracePt t="101444" x="2886075" y="5056188"/>
          <p14:tracePt t="101452" x="2886075" y="5048250"/>
          <p14:tracePt t="101459" x="2886075" y="5040313"/>
          <p14:tracePt t="101469" x="2886075" y="5032375"/>
          <p14:tracePt t="101475" x="2886075" y="5024438"/>
          <p14:tracePt t="101485" x="2878138" y="5024438"/>
          <p14:tracePt t="101487" x="2878138" y="5016500"/>
          <p14:tracePt t="101493" x="2878138" y="5008563"/>
          <p14:tracePt t="101499" x="2878138" y="5000625"/>
          <p14:tracePt t="101507" x="2878138" y="4992688"/>
          <p14:tracePt t="101515" x="2878138" y="4984750"/>
          <p14:tracePt t="101521" x="2878138" y="4976813"/>
          <p14:tracePt t="101529" x="2878138" y="4967288"/>
          <p14:tracePt t="101538" x="2870200" y="4959350"/>
          <p14:tracePt t="101541" x="2870200" y="4951413"/>
          <p14:tracePt t="101547" x="2870200" y="4943475"/>
          <p14:tracePt t="101555" x="2870200" y="4935538"/>
          <p14:tracePt t="101561" x="2870200" y="4927600"/>
          <p14:tracePt t="101570" x="2862263" y="4919663"/>
          <p14:tracePt t="101575" x="2862263" y="4911725"/>
          <p14:tracePt t="101586" x="2862263" y="4903788"/>
          <p14:tracePt t="101591" x="2862263" y="4895850"/>
          <p14:tracePt t="101593" x="2854325" y="4895850"/>
          <p14:tracePt t="101599" x="2854325" y="4887913"/>
          <p14:tracePt t="101607" x="2854325" y="4879975"/>
          <p14:tracePt t="101615" x="2846388" y="4872038"/>
          <p14:tracePt t="101625" x="2846388" y="4864100"/>
          <p14:tracePt t="101637" x="2846388" y="4856163"/>
          <p14:tracePt t="101639" x="2838450" y="4856163"/>
          <p14:tracePt t="101647" x="2838450" y="4848225"/>
          <p14:tracePt t="101655" x="2830513" y="4848225"/>
          <p14:tracePt t="101657" x="2830513" y="4840288"/>
          <p14:tracePt t="101665" x="2822575" y="4840288"/>
          <p14:tracePt t="101670" x="2822575" y="4832350"/>
          <p14:tracePt t="101675" x="2814638" y="4832350"/>
          <p14:tracePt t="101677" x="2814638" y="4824413"/>
          <p14:tracePt t="101684" x="2806700" y="4824413"/>
          <p14:tracePt t="101687" x="2806700" y="4816475"/>
          <p14:tracePt t="101691" x="2798763" y="4816475"/>
          <p14:tracePt t="101697" x="2790825" y="4808538"/>
          <p14:tracePt t="101701" x="2782888" y="4808538"/>
          <p14:tracePt t="101707" x="2774950" y="4800600"/>
          <p14:tracePt t="101711" x="2767013" y="4800600"/>
          <p14:tracePt t="101719" x="2759075" y="4800600"/>
          <p14:tracePt t="101721" x="2751138" y="4792663"/>
          <p14:tracePt t="101727" x="2743200" y="4792663"/>
          <p14:tracePt t="101731" x="2735263" y="4792663"/>
          <p14:tracePt t="101737" x="2727325" y="4792663"/>
          <p14:tracePt t="101741" x="2719388" y="4792663"/>
          <p14:tracePt t="101745" x="2711450" y="4792663"/>
          <p14:tracePt t="101749" x="2703513" y="4784725"/>
          <p14:tracePt t="101756" x="2695575" y="4784725"/>
          <p14:tracePt t="101759" x="2687638" y="4784725"/>
          <p14:tracePt t="101763" x="2679700" y="4784725"/>
          <p14:tracePt t="101769" x="2671763" y="4784725"/>
          <p14:tracePt t="101773" x="2663825" y="4784725"/>
          <p14:tracePt t="101777" x="2655888" y="4784725"/>
          <p14:tracePt t="101784" x="2647950" y="4784725"/>
          <p14:tracePt t="101787" x="2640013" y="4784725"/>
          <p14:tracePt t="101795" x="2632075" y="4792663"/>
          <p14:tracePt t="101802" x="2624138" y="4792663"/>
          <p14:tracePt t="101807" x="2616200" y="4792663"/>
          <p14:tracePt t="101813" x="2606675" y="4792663"/>
          <p14:tracePt t="101821" x="2598738" y="4792663"/>
          <p14:tracePt t="101825" x="2590800" y="4792663"/>
          <p14:tracePt t="101836" x="2582863" y="4792663"/>
          <p14:tracePt t="101839" x="2574925" y="4792663"/>
          <p14:tracePt t="101845" x="2566988" y="4792663"/>
          <p14:tracePt t="101852" x="2559050" y="4792663"/>
          <p14:tracePt t="101854" x="2559050" y="4800600"/>
          <p14:tracePt t="101857" x="2551113" y="4800600"/>
          <p14:tracePt t="101867" x="2543175" y="4800600"/>
          <p14:tracePt t="101873" x="2535238" y="4800600"/>
          <p14:tracePt t="101877" x="2527300" y="4800600"/>
          <p14:tracePt t="101881" x="2527300" y="4808538"/>
          <p14:tracePt t="101886" x="2519363" y="4808538"/>
          <p14:tracePt t="101891" x="2511425" y="4808538"/>
          <p14:tracePt t="101897" x="2503488" y="4808538"/>
          <p14:tracePt t="101901" x="2495550" y="4808538"/>
          <p14:tracePt t="101903" x="2495550" y="4816475"/>
          <p14:tracePt t="101907" x="2487613" y="4816475"/>
          <p14:tracePt t="101913" x="2479675" y="4816475"/>
          <p14:tracePt t="101919" x="2471738" y="4816475"/>
          <p14:tracePt t="101921" x="2471738" y="4824413"/>
          <p14:tracePt t="101925" x="2463800" y="4824413"/>
          <p14:tracePt t="101934" x="2455863" y="4824413"/>
          <p14:tracePt t="101944" x="2455863" y="4832350"/>
          <p14:tracePt t="101945" x="2447925" y="4832350"/>
          <p14:tracePt t="101987" x="2447925" y="4840288"/>
          <p14:tracePt t="101997" x="2447925" y="4848225"/>
          <p14:tracePt t="102002" x="2439988" y="4848225"/>
          <p14:tracePt t="102006" x="2439988" y="4856163"/>
          <p14:tracePt t="102011" x="2439988" y="4864100"/>
          <p14:tracePt t="102018" x="2439988" y="4872038"/>
          <p14:tracePt t="102025" x="2439988" y="4879975"/>
          <p14:tracePt t="102031" x="2432050" y="4879975"/>
          <p14:tracePt t="102034" x="2432050" y="4887913"/>
          <p14:tracePt t="102039" x="2432050" y="4895850"/>
          <p14:tracePt t="102047" x="2432050" y="4903788"/>
          <p14:tracePt t="102055" x="2432050" y="4911725"/>
          <p14:tracePt t="102063" x="2432050" y="4919663"/>
          <p14:tracePt t="102070" x="2432050" y="4927600"/>
          <p14:tracePt t="102077" x="2432050" y="4935538"/>
          <p14:tracePt t="102084" x="2432050" y="4943475"/>
          <p14:tracePt t="102089" x="2432050" y="4951413"/>
          <p14:tracePt t="102095" x="2432050" y="4959350"/>
          <p14:tracePt t="102102" x="2432050" y="4967288"/>
          <p14:tracePt t="102109" x="2432050" y="4976813"/>
          <p14:tracePt t="102119" x="2432050" y="4984750"/>
          <p14:tracePt t="102125" x="2432050" y="4992688"/>
          <p14:tracePt t="102127" x="2439988" y="4992688"/>
          <p14:tracePt t="102134" x="2439988" y="5000625"/>
          <p14:tracePt t="102139" x="2439988" y="5008563"/>
          <p14:tracePt t="102149" x="2439988" y="5016500"/>
          <p14:tracePt t="102157" x="2439988" y="5024438"/>
          <p14:tracePt t="102169" x="2439988" y="5032375"/>
          <p14:tracePt t="102182" x="2439988" y="5040313"/>
          <p14:tracePt t="102202" x="2439988" y="5048250"/>
          <p14:tracePt t="102387" x="2439988" y="5056188"/>
          <p14:tracePt t="102471" x="2439988" y="5048250"/>
          <p14:tracePt t="102483" x="2439988" y="5040313"/>
          <p14:tracePt t="102488" x="2439988" y="5032375"/>
          <p14:tracePt t="102491" x="2447925" y="5024438"/>
          <p14:tracePt t="102495" x="2447925" y="5016500"/>
          <p14:tracePt t="102499" x="2447925" y="5008563"/>
          <p14:tracePt t="102503" x="2447925" y="5000625"/>
          <p14:tracePt t="102505" x="2455863" y="4992688"/>
          <p14:tracePt t="102507" x="2455863" y="4984750"/>
          <p14:tracePt t="102511" x="2455863" y="4976813"/>
          <p14:tracePt t="102513" x="2455863" y="4967288"/>
          <p14:tracePt t="102515" x="2463800" y="4967288"/>
          <p14:tracePt t="102522" x="2463800" y="4951413"/>
          <p14:tracePt t="102523" x="2471738" y="4943475"/>
          <p14:tracePt t="102525" x="2471738" y="4935538"/>
          <p14:tracePt t="102527" x="2471738" y="4927600"/>
          <p14:tracePt t="102531" x="2479675" y="4919663"/>
          <p14:tracePt t="102538" x="2479675" y="4911725"/>
          <p14:tracePt t="102539" x="2487613" y="4903788"/>
          <p14:tracePt t="102543" x="2487613" y="4895850"/>
          <p14:tracePt t="102548" x="2487613" y="4887913"/>
          <p14:tracePt t="102550" x="2495550" y="4887913"/>
          <p14:tracePt t="102553" x="2495550" y="4879975"/>
          <p14:tracePt t="102556" x="2495550" y="4872038"/>
          <p14:tracePt t="102561" x="2495550" y="4864100"/>
          <p14:tracePt t="102563" x="2503488" y="4864100"/>
          <p14:tracePt t="102570" x="2503488" y="4856163"/>
          <p14:tracePt t="102573" x="2503488" y="4848225"/>
          <p14:tracePt t="102579" x="2511425" y="4840288"/>
          <p14:tracePt t="102587" x="2511425" y="4832350"/>
          <p14:tracePt t="102595" x="2511425" y="4824413"/>
          <p14:tracePt t="102602" x="2519363" y="4824413"/>
          <p14:tracePt t="102604" x="2519363" y="4816475"/>
          <p14:tracePt t="102621" x="2519363" y="4808538"/>
          <p14:tracePt t="102639" x="2527300" y="4808538"/>
          <p14:tracePt t="102641" x="2527300" y="4800600"/>
          <p14:tracePt t="102669" x="2535238" y="4800600"/>
          <p14:tracePt t="102676" x="2535238" y="4792663"/>
          <p14:tracePt t="102686" x="2543175" y="4792663"/>
          <p14:tracePt t="102703" x="2551113" y="4792663"/>
          <p14:tracePt t="102793" x="2551113" y="4800600"/>
          <p14:tracePt t="102807" x="2551113" y="4808538"/>
          <p14:tracePt t="102829" x="2551113" y="4816475"/>
          <p14:tracePt t="102835" x="2543175" y="4816475"/>
          <p14:tracePt t="102845" x="2543175" y="4824413"/>
          <p14:tracePt t="102850" x="2535238" y="4824413"/>
          <p14:tracePt t="102859" x="2527300" y="4832350"/>
          <p14:tracePt t="102869" x="2519363" y="4832350"/>
          <p14:tracePt t="102871" x="2519363" y="4840288"/>
          <p14:tracePt t="102875" x="2511425" y="4840288"/>
          <p14:tracePt t="102881" x="2503488" y="4840288"/>
          <p14:tracePt t="102887" x="2495550" y="4848225"/>
          <p14:tracePt t="102891" x="2487613" y="4848225"/>
          <p14:tracePt t="102895" x="2479675" y="4848225"/>
          <p14:tracePt t="102904" x="2471738" y="4848225"/>
          <p14:tracePt t="102905" x="2471738" y="4856163"/>
          <p14:tracePt t="102907" x="2463800" y="4856163"/>
          <p14:tracePt t="102913" x="2455863" y="4856163"/>
          <p14:tracePt t="102920" x="2447925" y="4856163"/>
          <p14:tracePt t="102927" x="2439988" y="4856163"/>
          <p14:tracePt t="102934" x="2432050" y="4856163"/>
          <p14:tracePt t="102937" x="2432050" y="4864100"/>
          <p14:tracePt t="102944" x="2424113" y="4864100"/>
          <p14:tracePt t="102954" x="2416175" y="4864100"/>
          <p14:tracePt t="102984" x="2408238" y="4864100"/>
          <p14:tracePt t="103061" x="2400300" y="4864100"/>
          <p14:tracePt t="103067" x="2392363" y="4864100"/>
          <p14:tracePt t="103074" x="2384425" y="4864100"/>
          <p14:tracePt t="103077" x="2376488" y="4864100"/>
          <p14:tracePt t="103081" x="2368550" y="4864100"/>
          <p14:tracePt t="103087" x="2360613" y="4864100"/>
          <p14:tracePt t="103095" x="2352675" y="4864100"/>
          <p14:tracePt t="103102" x="2344738" y="4864100"/>
          <p14:tracePt t="103107" x="2344738" y="4856163"/>
          <p14:tracePt t="103109" x="2336800" y="4856163"/>
          <p14:tracePt t="103121" x="2328863" y="4856163"/>
          <p14:tracePt t="103143" x="2320925" y="4856163"/>
          <p14:tracePt t="103227" x="2312988" y="4856163"/>
          <p14:tracePt t="103236" x="2305050" y="4856163"/>
          <p14:tracePt t="103240" x="2297113" y="4856163"/>
          <p14:tracePt t="103245" x="2289175" y="4856163"/>
          <p14:tracePt t="103249" x="2281238" y="4856163"/>
          <p14:tracePt t="103255" x="2273300" y="4856163"/>
          <p14:tracePt t="103259" x="2265363" y="4856163"/>
          <p14:tracePt t="103263" x="2255838" y="4856163"/>
          <p14:tracePt t="103269" x="2247900" y="4856163"/>
          <p14:tracePt t="103272" x="2239963" y="4856163"/>
          <p14:tracePt t="103275" x="2232025" y="4856163"/>
          <p14:tracePt t="103277" x="2232025" y="4848225"/>
          <p14:tracePt t="103279" x="2224088" y="4848225"/>
          <p14:tracePt t="103284" x="2216150" y="4848225"/>
          <p14:tracePt t="103288" x="2208213" y="4848225"/>
          <p14:tracePt t="103291" x="2200275" y="4848225"/>
          <p14:tracePt t="103297" x="2192338" y="4848225"/>
          <p14:tracePt t="103303" x="2184400" y="4848225"/>
          <p14:tracePt t="103955" x="2192338" y="4848225"/>
          <p14:tracePt t="103970" x="2200275" y="4848225"/>
          <p14:tracePt t="104005" x="2208213" y="4848225"/>
          <p14:tracePt t="104031" x="2216150" y="4848225"/>
          <p14:tracePt t="104037" x="2216150" y="4840288"/>
          <p14:tracePt t="104039" x="2224088" y="4840288"/>
          <p14:tracePt t="104045" x="2232025" y="4840288"/>
          <p14:tracePt t="104055" x="2239963" y="4840288"/>
          <p14:tracePt t="104390" x="2247900" y="4840288"/>
          <p14:tracePt t="104409" x="2255838" y="4840288"/>
          <p14:tracePt t="104419" x="2265363" y="4840288"/>
          <p14:tracePt t="104423" x="2273300" y="4840288"/>
          <p14:tracePt t="104429" x="2289175" y="4840288"/>
          <p14:tracePt t="104437" x="2305050" y="4840288"/>
          <p14:tracePt t="104439" x="2312988" y="4840288"/>
          <p14:tracePt t="104441" x="2320925" y="4840288"/>
          <p14:tracePt t="104445" x="2328863" y="4840288"/>
          <p14:tracePt t="104447" x="2336800" y="4840288"/>
          <p14:tracePt t="104452" x="2344738" y="4840288"/>
          <p14:tracePt t="104455" x="2352675" y="4840288"/>
          <p14:tracePt t="104457" x="2360613" y="4840288"/>
          <p14:tracePt t="104461" x="2368550" y="4840288"/>
          <p14:tracePt t="104463" x="2376488" y="4840288"/>
          <p14:tracePt t="104469" x="2384425" y="4840288"/>
          <p14:tracePt t="104471" x="2392363" y="4848225"/>
          <p14:tracePt t="104475" x="2400300" y="4848225"/>
          <p14:tracePt t="104479" x="2408238" y="4848225"/>
          <p14:tracePt t="104486" x="2416175" y="4848225"/>
          <p14:tracePt t="104491" x="2424113" y="4848225"/>
          <p14:tracePt t="104496" x="2432050" y="4848225"/>
          <p14:tracePt t="104506" x="2439988" y="4848225"/>
          <p14:tracePt t="104784" x="2439988" y="4856163"/>
          <p14:tracePt t="104809" x="2447925" y="4856163"/>
          <p14:tracePt t="104911" x="2439988" y="4856163"/>
          <p14:tracePt t="105048" x="2439988" y="4864100"/>
          <p14:tracePt t="105056" x="2439988" y="4872038"/>
          <p14:tracePt t="105065" x="2439988" y="4879975"/>
          <p14:tracePt t="105075" x="2447925" y="4879975"/>
          <p14:tracePt t="105076" x="2447925" y="4887913"/>
          <p14:tracePt t="105095" x="2447925" y="4895850"/>
          <p14:tracePt t="105129" x="2447925" y="4903788"/>
          <p14:tracePt t="105205" x="2447925" y="4895850"/>
          <p14:tracePt t="105235" x="2455863" y="4895850"/>
          <p14:tracePt t="105247" x="2463800" y="4887913"/>
          <p14:tracePt t="105253" x="2471738" y="4887913"/>
          <p14:tracePt t="105257" x="2479675" y="4887913"/>
          <p14:tracePt t="105259" x="2479675" y="4879975"/>
          <p14:tracePt t="105261" x="2487613" y="4879975"/>
          <p14:tracePt t="105270" x="2495550" y="4872038"/>
          <p14:tracePt t="105272" x="2503488" y="4872038"/>
          <p14:tracePt t="105275" x="2511425" y="4864100"/>
          <p14:tracePt t="105279" x="2519363" y="4864100"/>
          <p14:tracePt t="105285" x="2527300" y="4856163"/>
          <p14:tracePt t="105288" x="2535238" y="4856163"/>
          <p14:tracePt t="105291" x="2543175" y="4848225"/>
          <p14:tracePt t="105295" x="2551113" y="4848225"/>
          <p14:tracePt t="105297" x="2551113" y="4840288"/>
          <p14:tracePt t="105299" x="2559050" y="4840288"/>
          <p14:tracePt t="105303" x="2566988" y="4832350"/>
          <p14:tracePt t="105306" x="2574925" y="4832350"/>
          <p14:tracePt t="105309" x="2582863" y="4824413"/>
          <p14:tracePt t="105311" x="2590800" y="4824413"/>
          <p14:tracePt t="105315" x="2598738" y="4816475"/>
          <p14:tracePt t="105320" x="2606675" y="4808538"/>
          <p14:tracePt t="105324" x="2624138" y="4808538"/>
          <p14:tracePt t="105325" x="2632075" y="4800600"/>
          <p14:tracePt t="105329" x="2640013" y="4800600"/>
          <p14:tracePt t="105331" x="2647950" y="4792663"/>
          <p14:tracePt t="105336" x="2655888" y="4792663"/>
          <p14:tracePt t="105339" x="2671763" y="4784725"/>
          <p14:tracePt t="105341" x="2679700" y="4784725"/>
          <p14:tracePt t="105343" x="2687638" y="4784725"/>
          <p14:tracePt t="105345" x="2687638" y="4776788"/>
          <p14:tracePt t="105347" x="2695575" y="4776788"/>
          <p14:tracePt t="105353" x="2711450" y="4776788"/>
          <p14:tracePt t="105356" x="2727325" y="4768850"/>
          <p14:tracePt t="105357" x="2735263" y="4768850"/>
          <p14:tracePt t="105359" x="2743200" y="4768850"/>
          <p14:tracePt t="105361" x="2751138" y="4768850"/>
          <p14:tracePt t="105363" x="2759075" y="4768850"/>
          <p14:tracePt t="105365" x="2767013" y="4760913"/>
          <p14:tracePt t="105374" x="2798763" y="4760913"/>
          <p14:tracePt t="105376" x="2806700" y="4752975"/>
          <p14:tracePt t="105378" x="2814638" y="4752975"/>
          <p14:tracePt t="105379" x="2822575" y="4752975"/>
          <p14:tracePt t="105381" x="2830513" y="4752975"/>
          <p14:tracePt t="105387" x="2846388" y="4745038"/>
          <p14:tracePt t="105388" x="2854325" y="4745038"/>
          <p14:tracePt t="105390" x="2862263" y="4745038"/>
          <p14:tracePt t="105391" x="2870200" y="4745038"/>
          <p14:tracePt t="105393" x="2878138" y="4745038"/>
          <p14:tracePt t="105395" x="2886075" y="4737100"/>
          <p14:tracePt t="105397" x="2894013" y="4737100"/>
          <p14:tracePt t="105399" x="2901950" y="4737100"/>
          <p14:tracePt t="105404" x="2917825" y="4737100"/>
          <p14:tracePt t="105405" x="2933700" y="4729163"/>
          <p14:tracePt t="105407" x="2941638" y="4729163"/>
          <p14:tracePt t="105409" x="2949575" y="4729163"/>
          <p14:tracePt t="105413" x="2967038" y="4729163"/>
          <p14:tracePt t="105415" x="2974975" y="4729163"/>
          <p14:tracePt t="105420" x="2990850" y="4721225"/>
          <p14:tracePt t="105422" x="2998788" y="4721225"/>
          <p14:tracePt t="105423" x="3014663" y="4721225"/>
          <p14:tracePt t="105425" x="3022600" y="4721225"/>
          <p14:tracePt t="105427" x="3030538" y="4721225"/>
          <p14:tracePt t="105429" x="3038475" y="4713288"/>
          <p14:tracePt t="105431" x="3054350" y="4713288"/>
          <p14:tracePt t="105436" x="3070225" y="4713288"/>
          <p14:tracePt t="105438" x="3078163" y="4713288"/>
          <p14:tracePt t="105440" x="3094038" y="4713288"/>
          <p14:tracePt t="105441" x="3101975" y="4713288"/>
          <p14:tracePt t="105443" x="3117850" y="4705350"/>
          <p14:tracePt t="105445" x="3125788" y="4705350"/>
          <p14:tracePt t="105447" x="3133725" y="4705350"/>
          <p14:tracePt t="105449" x="3149600" y="4705350"/>
          <p14:tracePt t="105452" x="3157538" y="4705350"/>
          <p14:tracePt t="105455" x="3181350" y="4697413"/>
          <p14:tracePt t="105457" x="3189288" y="4697413"/>
          <p14:tracePt t="105459" x="3197225" y="4697413"/>
          <p14:tracePt t="105461" x="3213100" y="4689475"/>
          <p14:tracePt t="105463" x="3221038" y="4689475"/>
          <p14:tracePt t="105465" x="3236913" y="4689475"/>
          <p14:tracePt t="105470" x="3252788" y="4681538"/>
          <p14:tracePt t="105472" x="3260725" y="4681538"/>
          <p14:tracePt t="105474" x="3276600" y="4681538"/>
          <p14:tracePt t="105475" x="3284538" y="4681538"/>
          <p14:tracePt t="105477" x="3292475" y="4681538"/>
          <p14:tracePt t="105479" x="3300413" y="4673600"/>
          <p14:tracePt t="105481" x="3308350" y="4673600"/>
          <p14:tracePt t="105484" x="3317875" y="4673600"/>
          <p14:tracePt t="105488" x="3341688" y="4673600"/>
          <p14:tracePt t="105490" x="3349625" y="4665663"/>
          <p14:tracePt t="105491" x="3357563" y="4665663"/>
          <p14:tracePt t="105493" x="3365500" y="4665663"/>
          <p14:tracePt t="105495" x="3373438" y="4665663"/>
          <p14:tracePt t="105497" x="3381375" y="4665663"/>
          <p14:tracePt t="105504" x="3397250" y="4665663"/>
          <p14:tracePt t="105506" x="3405188" y="4657725"/>
          <p14:tracePt t="105507" x="3413125" y="4657725"/>
          <p14:tracePt t="105509" x="3421063" y="4657725"/>
          <p14:tracePt t="105511" x="3429000" y="4657725"/>
          <p14:tracePt t="105513" x="3436938" y="4657725"/>
          <p14:tracePt t="105520" x="3452813" y="4649788"/>
          <p14:tracePt t="105523" x="3460750" y="4649788"/>
          <p14:tracePt t="105525" x="3468688" y="4649788"/>
          <p14:tracePt t="105529" x="3476625" y="4649788"/>
          <p14:tracePt t="105534" x="3484563" y="4649788"/>
          <p14:tracePt t="105538" x="3492500" y="4649788"/>
          <p14:tracePt t="105541" x="3500438" y="4649788"/>
          <p14:tracePt t="105545" x="3508375" y="4649788"/>
          <p14:tracePt t="105549" x="3516313" y="4649788"/>
          <p14:tracePt t="105554" x="3524250" y="4649788"/>
          <p14:tracePt t="105559" x="3532188" y="4649788"/>
          <p14:tracePt t="105563" x="3540125" y="4649788"/>
          <p14:tracePt t="105570" x="3548063" y="4649788"/>
          <p14:tracePt t="105573" x="3556000" y="4649788"/>
          <p14:tracePt t="105577" x="3563938" y="4649788"/>
          <p14:tracePt t="105581" x="3571875" y="4649788"/>
          <p14:tracePt t="105587" x="3579813" y="4649788"/>
          <p14:tracePt t="105590" x="3587750" y="4649788"/>
          <p14:tracePt t="105594" x="3595688" y="4649788"/>
          <p14:tracePt t="105596" x="3595688" y="4657725"/>
          <p14:tracePt t="105602" x="3603625" y="4657725"/>
          <p14:tracePt t="105604" x="3611563" y="4657725"/>
          <p14:tracePt t="105607" x="3619500" y="4657725"/>
          <p14:tracePt t="105611" x="3627438" y="4657725"/>
          <p14:tracePt t="105615" x="3635375" y="4657725"/>
          <p14:tracePt t="105621" x="3643313" y="4657725"/>
          <p14:tracePt t="105625" x="3651250" y="4657725"/>
          <p14:tracePt t="105627" x="3651250" y="4665663"/>
          <p14:tracePt t="105637" x="3660775" y="4665663"/>
          <p14:tracePt t="105639" x="3668713" y="4665663"/>
          <p14:tracePt t="105651" x="3676650" y="4673600"/>
          <p14:tracePt t="105664" x="3684588" y="4673600"/>
          <p14:tracePt t="105670" x="3684588" y="4681538"/>
          <p14:tracePt t="105677" x="3692525" y="4681538"/>
          <p14:tracePt t="105680" x="3692525" y="4689475"/>
          <p14:tracePt t="105689" x="3692525" y="4697413"/>
          <p14:tracePt t="105691" x="3700463" y="4697413"/>
          <p14:tracePt t="105699" x="3700463" y="4705350"/>
          <p14:tracePt t="105705" x="3708400" y="4705350"/>
          <p14:tracePt t="105707" x="3708400" y="4713288"/>
          <p14:tracePt t="105715" x="3708400" y="4721225"/>
          <p14:tracePt t="105721" x="3716338" y="4729163"/>
          <p14:tracePt t="105729" x="3716338" y="4737100"/>
          <p14:tracePt t="105731" x="3724275" y="4737100"/>
          <p14:tracePt t="105737" x="3724275" y="4745038"/>
          <p14:tracePt t="105749" x="3724275" y="4752975"/>
          <p14:tracePt t="105753" x="3732213" y="4752975"/>
          <p14:tracePt t="105770" x="3732213" y="4760913"/>
          <p14:tracePt t="107026" x="3732213" y="4752975"/>
          <p14:tracePt t="107030" x="3740150" y="4752975"/>
          <p14:tracePt t="107034" x="3748088" y="4752975"/>
          <p14:tracePt t="107039" x="3763963" y="4745038"/>
          <p14:tracePt t="107041" x="3771900" y="4745038"/>
          <p14:tracePt t="107043" x="3779838" y="4745038"/>
          <p14:tracePt t="107045" x="3787775" y="4737100"/>
          <p14:tracePt t="107047" x="3795713" y="4737100"/>
          <p14:tracePt t="107049" x="3803650" y="4729163"/>
          <p14:tracePt t="107055" x="3843338" y="4721225"/>
          <p14:tracePt t="107057" x="3851275" y="4713288"/>
          <p14:tracePt t="107059" x="3875088" y="4713288"/>
          <p14:tracePt t="107061" x="3890963" y="4705350"/>
          <p14:tracePt t="107063" x="3906838" y="4705350"/>
          <p14:tracePt t="107065" x="3922713" y="4697413"/>
          <p14:tracePt t="107072" x="3986213" y="4689475"/>
          <p14:tracePt t="107074" x="4011613" y="4689475"/>
          <p14:tracePt t="107075" x="4027488" y="4681538"/>
          <p14:tracePt t="107077" x="4051300" y="4681538"/>
          <p14:tracePt t="107079" x="4075113" y="4673600"/>
          <p14:tracePt t="107081" x="4098925" y="4673600"/>
          <p14:tracePt t="107086" x="4146550" y="4657725"/>
          <p14:tracePt t="107090" x="4194175" y="4649788"/>
          <p14:tracePt t="107091" x="4217988" y="4649788"/>
          <p14:tracePt t="107093" x="4241800" y="4641850"/>
          <p14:tracePt t="107095" x="4265613" y="4641850"/>
          <p14:tracePt t="107097" x="4289425" y="4633913"/>
          <p14:tracePt t="107099" x="4321175" y="4633913"/>
          <p14:tracePt t="107103" x="4370388" y="4633913"/>
          <p14:tracePt t="107105" x="4394200" y="4624388"/>
          <p14:tracePt t="107107" x="4425950" y="4624388"/>
          <p14:tracePt t="107109" x="4449763" y="4624388"/>
          <p14:tracePt t="107111" x="4473575" y="4624388"/>
          <p14:tracePt t="107113" x="4505325" y="4624388"/>
          <p14:tracePt t="107115" x="4537075" y="4624388"/>
          <p14:tracePt t="107117" x="4560888" y="4624388"/>
          <p14:tracePt t="107119" x="4592638" y="4624388"/>
          <p14:tracePt t="107121" x="4616450" y="4624388"/>
          <p14:tracePt t="107123" x="4648200" y="4624388"/>
          <p14:tracePt t="107125" x="4679950" y="4624388"/>
          <p14:tracePt t="107127" x="4713288" y="4624388"/>
          <p14:tracePt t="107129" x="4745038" y="4633913"/>
          <p14:tracePt t="107131" x="4776788" y="4633913"/>
          <p14:tracePt t="107133" x="4816475" y="4633913"/>
          <p14:tracePt t="107135" x="4848225" y="4641850"/>
          <p14:tracePt t="107137" x="4879975" y="4641850"/>
          <p14:tracePt t="107139" x="4911725" y="4649788"/>
          <p14:tracePt t="107141" x="4943475" y="4649788"/>
          <p14:tracePt t="107143" x="4975225" y="4657725"/>
          <p14:tracePt t="107145" x="5006975" y="4657725"/>
          <p14:tracePt t="107147" x="5038725" y="4657725"/>
          <p14:tracePt t="107149" x="5072063" y="4665663"/>
          <p14:tracePt t="107151" x="5103813" y="4665663"/>
          <p14:tracePt t="107153" x="5135563" y="4673600"/>
          <p14:tracePt t="107155" x="5167313" y="4673600"/>
          <p14:tracePt t="107157" x="5199063" y="4681538"/>
          <p14:tracePt t="107159" x="5230813" y="4681538"/>
          <p14:tracePt t="107161" x="5254625" y="4689475"/>
          <p14:tracePt t="107163" x="5286375" y="4689475"/>
          <p14:tracePt t="107165" x="5310188" y="4697413"/>
          <p14:tracePt t="107167" x="5341938" y="4697413"/>
          <p14:tracePt t="107170" x="5365750" y="4705350"/>
          <p14:tracePt t="107171" x="5389563" y="4713288"/>
          <p14:tracePt t="107173" x="5422900" y="4721225"/>
          <p14:tracePt t="107175" x="5446713" y="4721225"/>
          <p14:tracePt t="107177" x="5470525" y="4729163"/>
          <p14:tracePt t="107179" x="5494338" y="4737100"/>
          <p14:tracePt t="107181" x="5518150" y="4737100"/>
          <p14:tracePt t="107183" x="5541963" y="4745038"/>
          <p14:tracePt t="107186" x="5565775" y="4745038"/>
          <p14:tracePt t="107187" x="5589588" y="4752975"/>
          <p14:tracePt t="107189" x="5605463" y="4760913"/>
          <p14:tracePt t="107191" x="5629275" y="4760913"/>
          <p14:tracePt t="107193" x="5645150" y="4768850"/>
          <p14:tracePt t="107195" x="5668963" y="4768850"/>
          <p14:tracePt t="107197" x="5684838" y="4776788"/>
          <p14:tracePt t="107199" x="5708650" y="4776788"/>
          <p14:tracePt t="107201" x="5724525" y="4784725"/>
          <p14:tracePt t="107213" x="5732463" y="4784725"/>
          <p14:tracePt t="107215" x="5749925" y="4792663"/>
          <p14:tracePt t="107217" x="5757863" y="4792663"/>
          <p14:tracePt t="107219" x="5773738" y="4792663"/>
          <p14:tracePt t="107221" x="5789613" y="4800600"/>
          <p14:tracePt t="107223" x="5797550" y="4800600"/>
          <p14:tracePt t="107225" x="5813425" y="4800600"/>
          <p14:tracePt t="107227" x="5821363" y="4808538"/>
          <p14:tracePt t="107229" x="5829300" y="4808538"/>
          <p14:tracePt t="107231" x="5837238" y="4808538"/>
          <p14:tracePt t="107233" x="5853113" y="4808538"/>
          <p14:tracePt t="107235" x="5861050" y="4808538"/>
          <p14:tracePt t="107237" x="5868988" y="4808538"/>
          <p14:tracePt t="107239" x="5876925" y="4808538"/>
          <p14:tracePt t="107241" x="5884863" y="4800600"/>
          <p14:tracePt t="107243" x="5892800" y="4800600"/>
          <p14:tracePt t="107245" x="5900738" y="4800600"/>
          <p14:tracePt t="107247" x="5908675" y="4800600"/>
          <p14:tracePt t="107249" x="5916613" y="4800600"/>
          <p14:tracePt t="107253" x="5924550" y="4792663"/>
          <p14:tracePt t="107255" x="5932488" y="4792663"/>
          <p14:tracePt t="107257" x="5940425" y="4792663"/>
          <p14:tracePt t="107259" x="5940425" y="4784725"/>
          <p14:tracePt t="107261" x="5948363" y="4784725"/>
          <p14:tracePt t="107263" x="5956300" y="4784725"/>
          <p14:tracePt t="107267" x="5964238" y="4776788"/>
          <p14:tracePt t="107269" x="5972175" y="4776788"/>
          <p14:tracePt t="107273" x="5980113" y="4776788"/>
          <p14:tracePt t="107275" x="5988050" y="4776788"/>
          <p14:tracePt t="107277" x="5995988" y="4768850"/>
          <p14:tracePt t="107279" x="6003925" y="4768850"/>
          <p14:tracePt t="107283" x="6011863" y="4768850"/>
          <p14:tracePt t="107285" x="6019800" y="4760913"/>
          <p14:tracePt t="107287" x="6027738" y="4760913"/>
          <p14:tracePt t="107291" x="6035675" y="4760913"/>
          <p14:tracePt t="107293" x="6043613" y="4760913"/>
          <p14:tracePt t="107295" x="6051550" y="4760913"/>
          <p14:tracePt t="107299" x="6059488" y="4760913"/>
          <p14:tracePt t="107302" x="6067425" y="4760913"/>
          <p14:tracePt t="107305" x="6075363" y="4760913"/>
          <p14:tracePt t="107307" x="6083300" y="4760913"/>
          <p14:tracePt t="107311" x="6091238" y="4760913"/>
          <p14:tracePt t="107313" x="6100763" y="4760913"/>
          <p14:tracePt t="107318" x="6108700" y="4760913"/>
          <p14:tracePt t="107319" x="6116638" y="4760913"/>
          <p14:tracePt t="107323" x="6124575" y="4760913"/>
          <p14:tracePt t="107325" x="6124575" y="4768850"/>
          <p14:tracePt t="107327" x="6132513" y="4768850"/>
          <p14:tracePt t="107331" x="6140450" y="4768850"/>
          <p14:tracePt t="107337" x="6148388" y="4768850"/>
          <p14:tracePt t="107347" x="6156325" y="4768850"/>
          <p14:tracePt t="107435" x="6148388" y="4768850"/>
          <p14:tracePt t="107459" x="6148388" y="4776788"/>
          <p14:tracePt t="107473" x="6140450" y="4776788"/>
          <p14:tracePt t="107486" x="6132513" y="4784725"/>
          <p14:tracePt t="107493" x="6124575" y="4784725"/>
          <p14:tracePt t="107499" x="6116638" y="4792663"/>
          <p14:tracePt t="107505" x="6108700" y="4792663"/>
          <p14:tracePt t="107509" x="6100763" y="4792663"/>
          <p14:tracePt t="107511" x="6100763" y="4800600"/>
          <p14:tracePt t="107513" x="6091238" y="4800600"/>
          <p14:tracePt t="107519" x="6083300" y="4800600"/>
          <p14:tracePt t="107521" x="6075363" y="4800600"/>
          <p14:tracePt t="107523" x="6075363" y="4808538"/>
          <p14:tracePt t="107525" x="6067425" y="4808538"/>
          <p14:tracePt t="107529" x="6059488" y="4808538"/>
          <p14:tracePt t="107537" x="6043613" y="4816475"/>
          <p14:tracePt t="107539" x="6035675" y="4816475"/>
          <p14:tracePt t="107541" x="6027738" y="4816475"/>
          <p14:tracePt t="107545" x="6019800" y="4816475"/>
          <p14:tracePt t="107547" x="6011863" y="4816475"/>
          <p14:tracePt t="107553" x="6003925" y="4816475"/>
          <p14:tracePt t="107556" x="5995988" y="4824413"/>
          <p14:tracePt t="107557" x="5988050" y="4824413"/>
          <p14:tracePt t="107559" x="5980113" y="4824413"/>
          <p14:tracePt t="107563" x="5972175" y="4824413"/>
          <p14:tracePt t="107569" x="5964238" y="4824413"/>
          <p14:tracePt t="107572" x="5956300" y="4824413"/>
          <p14:tracePt t="107577" x="5948363" y="4824413"/>
          <p14:tracePt t="107579" x="5948363" y="4832350"/>
          <p14:tracePt t="107585" x="5940425" y="4832350"/>
          <p14:tracePt t="107591" x="5932488" y="4832350"/>
          <p14:tracePt t="107603" x="5924550" y="4832350"/>
          <p14:tracePt t="107669" x="5916613" y="4832350"/>
          <p14:tracePt t="107989" x="5924550" y="4840288"/>
          <p14:tracePt t="107995" x="5932488" y="4840288"/>
          <p14:tracePt t="107999" x="5940425" y="4848225"/>
          <p14:tracePt t="108004" x="5948363" y="4848225"/>
          <p14:tracePt t="108007" x="5956300" y="4856163"/>
          <p14:tracePt t="108009" x="5964238" y="4856163"/>
          <p14:tracePt t="108011" x="5972175" y="4856163"/>
          <p14:tracePt t="108015" x="5980113" y="4864100"/>
          <p14:tracePt t="108018" x="5988050" y="4864100"/>
          <p14:tracePt t="108022" x="6003925" y="4872038"/>
          <p14:tracePt t="108024" x="6011863" y="4872038"/>
          <p14:tracePt t="108025" x="6019800" y="4872038"/>
          <p14:tracePt t="108027" x="6019800" y="4879975"/>
          <p14:tracePt t="108029" x="6027738" y="4879975"/>
          <p14:tracePt t="108031" x="6035675" y="4879975"/>
          <p14:tracePt t="108038" x="6059488" y="4887913"/>
          <p14:tracePt t="108039" x="6067425" y="4895850"/>
          <p14:tracePt t="108041" x="6075363" y="4895850"/>
          <p14:tracePt t="108043" x="6083300" y="4895850"/>
          <p14:tracePt t="108045" x="6091238" y="4903788"/>
          <p14:tracePt t="108047" x="6100763" y="4903788"/>
          <p14:tracePt t="108049" x="6108700" y="4911725"/>
          <p14:tracePt t="108052" x="6124575" y="4911725"/>
          <p14:tracePt t="108057" x="6140450" y="4919663"/>
          <p14:tracePt t="108058" x="6148388" y="4927600"/>
          <p14:tracePt t="108059" x="6156325" y="4935538"/>
          <p14:tracePt t="108061" x="6164263" y="4935538"/>
          <p14:tracePt t="108063" x="6172200" y="4943475"/>
          <p14:tracePt t="108065" x="6180138" y="4951413"/>
          <p14:tracePt t="108072" x="6203950" y="4967288"/>
          <p14:tracePt t="108075" x="6219825" y="4976813"/>
          <p14:tracePt t="108077" x="6227763" y="4984750"/>
          <p14:tracePt t="108079" x="6235700" y="4992688"/>
          <p14:tracePt t="108081" x="6243638" y="5000625"/>
          <p14:tracePt t="108087" x="6251575" y="5008563"/>
          <p14:tracePt t="108088" x="6259513" y="5016500"/>
          <p14:tracePt t="108091" x="6259513" y="5024438"/>
          <p14:tracePt t="108094" x="6275388" y="5040313"/>
          <p14:tracePt t="108095" x="6275388" y="5048250"/>
          <p14:tracePt t="108097" x="6283325" y="5056188"/>
          <p14:tracePt t="108099" x="6291263" y="5064125"/>
          <p14:tracePt t="108104" x="6299200" y="5080000"/>
          <p14:tracePt t="108106" x="6299200" y="5087938"/>
          <p14:tracePt t="108109" x="6307138" y="5103813"/>
          <p14:tracePt t="108111" x="6307138" y="5111750"/>
          <p14:tracePt t="108113" x="6315075" y="5119688"/>
          <p14:tracePt t="108115" x="6315075" y="5127625"/>
          <p14:tracePt t="108120" x="6315075" y="5143500"/>
          <p14:tracePt t="108124" x="6315075" y="5159375"/>
          <p14:tracePt t="108125" x="6323013" y="5175250"/>
          <p14:tracePt t="108127" x="6323013" y="5183188"/>
          <p14:tracePt t="108129" x="6323013" y="5191125"/>
          <p14:tracePt t="108132" x="6323013" y="5199063"/>
          <p14:tracePt t="108138" x="6315075" y="5230813"/>
          <p14:tracePt t="108139" x="6315075" y="5238750"/>
          <p14:tracePt t="108141" x="6315075" y="5254625"/>
          <p14:tracePt t="108143" x="6315075" y="5262563"/>
          <p14:tracePt t="108145" x="6315075" y="5278438"/>
          <p14:tracePt t="108147" x="6307138" y="5294313"/>
          <p14:tracePt t="108149" x="6307138" y="5302250"/>
          <p14:tracePt t="108154" x="6299200" y="5335588"/>
          <p14:tracePt t="108155" x="6291263" y="5351463"/>
          <p14:tracePt t="108157" x="6291263" y="5359400"/>
          <p14:tracePt t="108159" x="6283325" y="5375275"/>
          <p14:tracePt t="108161" x="6275388" y="5391150"/>
          <p14:tracePt t="108163" x="6275388" y="5399088"/>
          <p14:tracePt t="108165" x="6267450" y="5414963"/>
          <p14:tracePt t="108168" x="6259513" y="5430838"/>
          <p14:tracePt t="108173" x="6251575" y="5462588"/>
          <p14:tracePt t="108175" x="6235700" y="5486400"/>
          <p14:tracePt t="108177" x="6219825" y="5502275"/>
          <p14:tracePt t="108179" x="6211888" y="5518150"/>
          <p14:tracePt t="108181" x="6203950" y="5526088"/>
          <p14:tracePt t="108186" x="6188075" y="5557838"/>
          <p14:tracePt t="108190" x="6164263" y="5581650"/>
          <p14:tracePt t="108192" x="6156325" y="5597525"/>
          <p14:tracePt t="108194" x="6140450" y="5605463"/>
          <p14:tracePt t="108195" x="6124575" y="5621338"/>
          <p14:tracePt t="108197" x="6116638" y="5637213"/>
          <p14:tracePt t="108200" x="6108700" y="5645150"/>
          <p14:tracePt t="108203" x="6083300" y="5670550"/>
          <p14:tracePt t="108208" x="6059488" y="5694363"/>
          <p14:tracePt t="108210" x="6043613" y="5702300"/>
          <p14:tracePt t="108211" x="6027738" y="5718175"/>
          <p14:tracePt t="108213" x="6019800" y="5726113"/>
          <p14:tracePt t="108215" x="6003925" y="5734050"/>
          <p14:tracePt t="108218" x="5995988" y="5741988"/>
          <p14:tracePt t="108223" x="5956300" y="5773738"/>
          <p14:tracePt t="108226" x="5948363" y="5781675"/>
          <p14:tracePt t="108227" x="5932488" y="5789613"/>
          <p14:tracePt t="108229" x="5924550" y="5797550"/>
          <p14:tracePt t="108231" x="5908675" y="5805488"/>
          <p14:tracePt t="108235" x="5884863" y="5821363"/>
          <p14:tracePt t="108238" x="5868988" y="5821363"/>
          <p14:tracePt t="108242" x="5845175" y="5837238"/>
          <p14:tracePt t="108244" x="5829300" y="5845175"/>
          <p14:tracePt t="108245" x="5813425" y="5853113"/>
          <p14:tracePt t="108247" x="5805488" y="5853113"/>
          <p14:tracePt t="108249" x="5789613" y="5861050"/>
          <p14:tracePt t="108252" x="5773738" y="5868988"/>
          <p14:tracePt t="108254" x="5757863" y="5868988"/>
          <p14:tracePt t="108258" x="5732463" y="5884863"/>
          <p14:tracePt t="108259" x="5716588" y="5884863"/>
          <p14:tracePt t="108261" x="5700713" y="5892800"/>
          <p14:tracePt t="108263" x="5684838" y="5892800"/>
          <p14:tracePt t="108265" x="5676900" y="5900738"/>
          <p14:tracePt t="108268" x="5661025" y="5900738"/>
          <p14:tracePt t="108269" x="5645150" y="5900738"/>
          <p14:tracePt t="108271" x="5637213" y="5908675"/>
          <p14:tracePt t="108273" x="5621338" y="5908675"/>
          <p14:tracePt t="108275" x="5605463" y="5916613"/>
          <p14:tracePt t="108277" x="5597525" y="5916613"/>
          <p14:tracePt t="108279" x="5581650" y="5924550"/>
          <p14:tracePt t="108281" x="5565775" y="5924550"/>
          <p14:tracePt t="108283" x="5557838" y="5924550"/>
          <p14:tracePt t="108285" x="5541963" y="5924550"/>
          <p14:tracePt t="108287" x="5534025" y="5932488"/>
          <p14:tracePt t="108289" x="5518150" y="5932488"/>
          <p14:tracePt t="108291" x="5510213" y="5932488"/>
          <p14:tracePt t="108293" x="5494338" y="5932488"/>
          <p14:tracePt t="108295" x="5478463" y="5932488"/>
          <p14:tracePt t="108297" x="5470525" y="5932488"/>
          <p14:tracePt t="108299" x="5454650" y="5932488"/>
          <p14:tracePt t="108302" x="5446713" y="5932488"/>
          <p14:tracePt t="108303" x="5430838" y="5932488"/>
          <p14:tracePt t="108305" x="5414963" y="5940425"/>
          <p14:tracePt t="108307" x="5397500" y="5940425"/>
          <p14:tracePt t="108309" x="5389563" y="5940425"/>
          <p14:tracePt t="108311" x="5373688" y="5940425"/>
          <p14:tracePt t="108313" x="5357813" y="5940425"/>
          <p14:tracePt t="108315" x="5341938" y="5940425"/>
          <p14:tracePt t="108317" x="5326063" y="5940425"/>
          <p14:tracePt t="108319" x="5310188" y="5940425"/>
          <p14:tracePt t="108321" x="5294313" y="5940425"/>
          <p14:tracePt t="108323" x="5278438" y="5940425"/>
          <p14:tracePt t="108325" x="5262563" y="5940425"/>
          <p14:tracePt t="108327" x="5254625" y="5940425"/>
          <p14:tracePt t="108329" x="5238750" y="5940425"/>
          <p14:tracePt t="108331" x="5222875" y="5940425"/>
          <p14:tracePt t="108335" x="5191125" y="5940425"/>
          <p14:tracePt t="108337" x="5175250" y="5940425"/>
          <p14:tracePt t="108339" x="5151438" y="5940425"/>
          <p14:tracePt t="108341" x="5135563" y="5940425"/>
          <p14:tracePt t="108343" x="5119688" y="5948363"/>
          <p14:tracePt t="108345" x="5103813" y="5948363"/>
          <p14:tracePt t="108347" x="5087938" y="5948363"/>
          <p14:tracePt t="108349" x="5064125" y="5948363"/>
          <p14:tracePt t="108351" x="5046663" y="5948363"/>
          <p14:tracePt t="108353" x="5030788" y="5948363"/>
          <p14:tracePt t="108355" x="5006975" y="5948363"/>
          <p14:tracePt t="108357" x="4991100" y="5956300"/>
          <p14:tracePt t="108359" x="4975225" y="5956300"/>
          <p14:tracePt t="108361" x="4951413" y="5956300"/>
          <p14:tracePt t="108363" x="4935538" y="5956300"/>
          <p14:tracePt t="108365" x="4919663" y="5956300"/>
          <p14:tracePt t="108367" x="4895850" y="5956300"/>
          <p14:tracePt t="108369" x="4879975" y="5956300"/>
          <p14:tracePt t="108371" x="4856163" y="5956300"/>
          <p14:tracePt t="108373" x="4840288" y="5956300"/>
          <p14:tracePt t="108375" x="4816475" y="5964238"/>
          <p14:tracePt t="108377" x="4800600" y="5964238"/>
          <p14:tracePt t="108379" x="4776788" y="5964238"/>
          <p14:tracePt t="108381" x="4760913" y="5964238"/>
          <p14:tracePt t="108385" x="4713288" y="5964238"/>
          <p14:tracePt t="108387" x="4695825" y="5964238"/>
          <p14:tracePt t="108389" x="4672013" y="5964238"/>
          <p14:tracePt t="108391" x="4656138" y="5964238"/>
          <p14:tracePt t="108393" x="4632325" y="5964238"/>
          <p14:tracePt t="108395" x="4608513" y="5964238"/>
          <p14:tracePt t="108397" x="4584700" y="5964238"/>
          <p14:tracePt t="108399" x="4568825" y="5964238"/>
          <p14:tracePt t="108401" x="4545013" y="5964238"/>
          <p14:tracePt t="108403" x="4521200" y="5964238"/>
          <p14:tracePt t="108405" x="4505325" y="5964238"/>
          <p14:tracePt t="108407" x="4481513" y="5964238"/>
          <p14:tracePt t="108409" x="4457700" y="5964238"/>
          <p14:tracePt t="108411" x="4441825" y="5964238"/>
          <p14:tracePt t="108413" x="4418013" y="5964238"/>
          <p14:tracePt t="108415" x="4394200" y="5964238"/>
          <p14:tracePt t="108417" x="4370388" y="5956300"/>
          <p14:tracePt t="108419" x="4352925" y="5956300"/>
          <p14:tracePt t="108421" x="4329113" y="5956300"/>
          <p14:tracePt t="108423" x="4305300" y="5956300"/>
          <p14:tracePt t="108425" x="4289425" y="5964238"/>
          <p14:tracePt t="108427" x="4265613" y="5964238"/>
          <p14:tracePt t="108429" x="4241800" y="5964238"/>
          <p14:tracePt t="108431" x="4225925" y="5964238"/>
          <p14:tracePt t="108433" x="4202113" y="5964238"/>
          <p14:tracePt t="108435" x="4186238" y="5964238"/>
          <p14:tracePt t="108437" x="4162425" y="5964238"/>
          <p14:tracePt t="108439" x="4146550" y="5964238"/>
          <p14:tracePt t="108441" x="4122738" y="5964238"/>
          <p14:tracePt t="108443" x="4106863" y="5956300"/>
          <p14:tracePt t="108445" x="4090988" y="5956300"/>
          <p14:tracePt t="108447" x="4067175" y="5964238"/>
          <p14:tracePt t="108449" x="4051300" y="5964238"/>
          <p14:tracePt t="108452" x="4035425" y="5964238"/>
          <p14:tracePt t="108453" x="4011613" y="5964238"/>
          <p14:tracePt t="108455" x="3994150" y="5964238"/>
          <p14:tracePt t="108457" x="3978275" y="5964238"/>
          <p14:tracePt t="108459" x="3962400" y="5964238"/>
          <p14:tracePt t="108461" x="3946525" y="5964238"/>
          <p14:tracePt t="108463" x="3930650" y="5964238"/>
          <p14:tracePt t="108465" x="3914775" y="5964238"/>
          <p14:tracePt t="108467" x="3898900" y="5964238"/>
          <p14:tracePt t="108469" x="3883025" y="5964238"/>
          <p14:tracePt t="108471" x="3867150" y="5964238"/>
          <p14:tracePt t="108473" x="3843338" y="5964238"/>
          <p14:tracePt t="108475" x="3827463" y="5964238"/>
          <p14:tracePt t="108477" x="3811588" y="5964238"/>
          <p14:tracePt t="108479" x="3795713" y="5964238"/>
          <p14:tracePt t="108481" x="3779838" y="5972175"/>
          <p14:tracePt t="108483" x="3763963" y="5972175"/>
          <p14:tracePt t="108485" x="3748088" y="5972175"/>
          <p14:tracePt t="108487" x="3732213" y="5972175"/>
          <p14:tracePt t="108489" x="3716338" y="5972175"/>
          <p14:tracePt t="108491" x="3700463" y="5972175"/>
          <p14:tracePt t="108493" x="3684588" y="5972175"/>
          <p14:tracePt t="108495" x="3668713" y="5972175"/>
          <p14:tracePt t="108497" x="3651250" y="5972175"/>
          <p14:tracePt t="108499" x="3635375" y="5972175"/>
          <p14:tracePt t="108501" x="3619500" y="5972175"/>
          <p14:tracePt t="108503" x="3603625" y="5972175"/>
          <p14:tracePt t="108505" x="3587750" y="5972175"/>
          <p14:tracePt t="108507" x="3571875" y="5972175"/>
          <p14:tracePt t="108509" x="3556000" y="5972175"/>
          <p14:tracePt t="108511" x="3540125" y="5972175"/>
          <p14:tracePt t="108513" x="3524250" y="5972175"/>
          <p14:tracePt t="108515" x="3500438" y="5972175"/>
          <p14:tracePt t="108517" x="3492500" y="5972175"/>
          <p14:tracePt t="108519" x="3468688" y="5964238"/>
          <p14:tracePt t="108521" x="3452813" y="5964238"/>
          <p14:tracePt t="108523" x="3436938" y="5964238"/>
          <p14:tracePt t="108525" x="3421063" y="5964238"/>
          <p14:tracePt t="108527" x="3405188" y="5964238"/>
          <p14:tracePt t="108529" x="3381375" y="5964238"/>
          <p14:tracePt t="108531" x="3365500" y="5964238"/>
          <p14:tracePt t="108533" x="3349625" y="5964238"/>
          <p14:tracePt t="108535" x="3333750" y="5964238"/>
          <p14:tracePt t="108537" x="3317875" y="5964238"/>
          <p14:tracePt t="108539" x="3300413" y="5964238"/>
          <p14:tracePt t="108541" x="3284538" y="5964238"/>
          <p14:tracePt t="108543" x="3268663" y="5964238"/>
          <p14:tracePt t="108545" x="3252788" y="5964238"/>
          <p14:tracePt t="108547" x="3236913" y="5956300"/>
          <p14:tracePt t="108549" x="3221038" y="5956300"/>
          <p14:tracePt t="108551" x="3205163" y="5956300"/>
          <p14:tracePt t="108553" x="3181350" y="5956300"/>
          <p14:tracePt t="108555" x="3165475" y="5956300"/>
          <p14:tracePt t="108557" x="3149600" y="5956300"/>
          <p14:tracePt t="108559" x="3133725" y="5956300"/>
          <p14:tracePt t="108561" x="3117850" y="5956300"/>
          <p14:tracePt t="108563" x="3101975" y="5948363"/>
          <p14:tracePt t="108565" x="3094038" y="5948363"/>
          <p14:tracePt t="108568" x="3078163" y="5948363"/>
          <p14:tracePt t="108569" x="3062288" y="5948363"/>
          <p14:tracePt t="108571" x="3046413" y="5948363"/>
          <p14:tracePt t="108573" x="3030538" y="5948363"/>
          <p14:tracePt t="108575" x="3014663" y="5948363"/>
          <p14:tracePt t="108577" x="2998788" y="5948363"/>
          <p14:tracePt t="108579" x="2982913" y="5948363"/>
          <p14:tracePt t="108581" x="2967038" y="5940425"/>
          <p14:tracePt t="108583" x="2949575" y="5940425"/>
          <p14:tracePt t="108585" x="2933700" y="5940425"/>
          <p14:tracePt t="108587" x="2917825" y="5940425"/>
          <p14:tracePt t="108589" x="2901950" y="5940425"/>
          <p14:tracePt t="108591" x="2894013" y="5940425"/>
          <p14:tracePt t="108593" x="2878138" y="5940425"/>
          <p14:tracePt t="108595" x="2862263" y="5940425"/>
          <p14:tracePt t="108597" x="2846388" y="5932488"/>
          <p14:tracePt t="108599" x="2838450" y="5932488"/>
          <p14:tracePt t="108602" x="2822575" y="5932488"/>
          <p14:tracePt t="108603" x="2806700" y="5932488"/>
          <p14:tracePt t="108605" x="2790825" y="5924550"/>
          <p14:tracePt t="108607" x="2782888" y="5924550"/>
          <p14:tracePt t="108609" x="2767013" y="5924550"/>
          <p14:tracePt t="108611" x="2751138" y="5916613"/>
          <p14:tracePt t="108613" x="2743200" y="5916613"/>
          <p14:tracePt t="108615" x="2727325" y="5916613"/>
          <p14:tracePt t="108617" x="2719388" y="5908675"/>
          <p14:tracePt t="108619" x="2703513" y="5908675"/>
          <p14:tracePt t="108621" x="2695575" y="5908675"/>
          <p14:tracePt t="108623" x="2679700" y="5908675"/>
          <p14:tracePt t="108625" x="2671763" y="5900738"/>
          <p14:tracePt t="108627" x="2655888" y="5900738"/>
          <p14:tracePt t="108629" x="2647950" y="5900738"/>
          <p14:tracePt t="108631" x="2640013" y="5900738"/>
          <p14:tracePt t="108633" x="2624138" y="5892800"/>
          <p14:tracePt t="108635" x="2616200" y="5892800"/>
          <p14:tracePt t="108637" x="2606675" y="5892800"/>
          <p14:tracePt t="108639" x="2598738" y="5884863"/>
          <p14:tracePt t="108641" x="2590800" y="5884863"/>
          <p14:tracePt t="108643" x="2574925" y="5884863"/>
          <p14:tracePt t="108645" x="2566988" y="5884863"/>
          <p14:tracePt t="108647" x="2559050" y="5884863"/>
          <p14:tracePt t="108649" x="2551113" y="5876925"/>
          <p14:tracePt t="108652" x="2543175" y="5876925"/>
          <p14:tracePt t="108653" x="2535238" y="5876925"/>
          <p14:tracePt t="108655" x="2527300" y="5876925"/>
          <p14:tracePt t="108657" x="2519363" y="5868988"/>
          <p14:tracePt t="108659" x="2511425" y="5868988"/>
          <p14:tracePt t="108661" x="2503488" y="5868988"/>
          <p14:tracePt t="108663" x="2495550" y="5868988"/>
          <p14:tracePt t="108665" x="2487613" y="5861050"/>
          <p14:tracePt t="108667" x="2479675" y="5861050"/>
          <p14:tracePt t="108669" x="2471738" y="5861050"/>
          <p14:tracePt t="108671" x="2463800" y="5861050"/>
          <p14:tracePt t="108673" x="2463800" y="5853113"/>
          <p14:tracePt t="108675" x="2455863" y="5853113"/>
          <p14:tracePt t="108677" x="2447925" y="5845175"/>
          <p14:tracePt t="108679" x="2439988" y="5845175"/>
          <p14:tracePt t="108681" x="2432050" y="5845175"/>
          <p14:tracePt t="108683" x="2424113" y="5837238"/>
          <p14:tracePt t="108685" x="2416175" y="5837238"/>
          <p14:tracePt t="108687" x="2408238" y="5837238"/>
          <p14:tracePt t="108689" x="2400300" y="5829300"/>
          <p14:tracePt t="108691" x="2392363" y="5829300"/>
          <p14:tracePt t="108693" x="2384425" y="5829300"/>
          <p14:tracePt t="108695" x="2376488" y="5821363"/>
          <p14:tracePt t="108697" x="2368550" y="5821363"/>
          <p14:tracePt t="108699" x="2360613" y="5821363"/>
          <p14:tracePt t="108702" x="2352675" y="5813425"/>
          <p14:tracePt t="108703" x="2344738" y="5813425"/>
          <p14:tracePt t="108705" x="2336800" y="5813425"/>
          <p14:tracePt t="108707" x="2328863" y="5805488"/>
          <p14:tracePt t="108709" x="2320925" y="5805488"/>
          <p14:tracePt t="108711" x="2312988" y="5805488"/>
          <p14:tracePt t="108713" x="2305050" y="5805488"/>
          <p14:tracePt t="108715" x="2297113" y="5797550"/>
          <p14:tracePt t="108717" x="2289175" y="5797550"/>
          <p14:tracePt t="108719" x="2281238" y="5797550"/>
          <p14:tracePt t="108721" x="2273300" y="5789613"/>
          <p14:tracePt t="108723" x="2265363" y="5789613"/>
          <p14:tracePt t="108725" x="2255838" y="5789613"/>
          <p14:tracePt t="108727" x="2247900" y="5789613"/>
          <p14:tracePt t="108729" x="2247900" y="5781675"/>
          <p14:tracePt t="108731" x="2239963" y="5781675"/>
          <p14:tracePt t="108733" x="2232025" y="5781675"/>
          <p14:tracePt t="108735" x="2224088" y="5781675"/>
          <p14:tracePt t="108739" x="2216150" y="5773738"/>
          <p14:tracePt t="108743" x="2208213" y="5773738"/>
          <p14:tracePt t="108745" x="2208213" y="5765800"/>
          <p14:tracePt t="108747" x="2200275" y="5765800"/>
          <p14:tracePt t="108752" x="2192338" y="5765800"/>
          <p14:tracePt t="108755" x="2192338" y="5757863"/>
          <p14:tracePt t="108757" x="2184400" y="5757863"/>
          <p14:tracePt t="108763" x="2176463" y="5757863"/>
          <p14:tracePt t="108767" x="2176463" y="5749925"/>
          <p14:tracePt t="108773" x="2168525" y="5749925"/>
          <p14:tracePt t="108779" x="2168525" y="5741988"/>
          <p14:tracePt t="108791" x="2168525" y="5734050"/>
          <p14:tracePt t="108797" x="2168525" y="5726113"/>
          <p14:tracePt t="108803" x="2168525" y="5718175"/>
          <p14:tracePt t="108807" x="2168525" y="5710238"/>
          <p14:tracePt t="108811" x="2168525" y="5702300"/>
          <p14:tracePt t="108815" x="2168525" y="5694363"/>
          <p14:tracePt t="108819" x="2168525" y="5686425"/>
          <p14:tracePt t="108823" x="2168525" y="5678488"/>
          <p14:tracePt t="108827" x="2168525" y="5670550"/>
          <p14:tracePt t="108831" x="2168525" y="5662613"/>
          <p14:tracePt t="108833" x="2168525" y="5653088"/>
          <p14:tracePt t="108839" x="2168525" y="5645150"/>
          <p14:tracePt t="108843" x="2168525" y="5637213"/>
          <p14:tracePt t="108847" x="2168525" y="5629275"/>
          <p14:tracePt t="108853" x="2168525" y="5621338"/>
          <p14:tracePt t="108861" x="2168525" y="5613400"/>
          <p14:tracePt t="108871" x="2168525" y="5605463"/>
          <p14:tracePt t="108918" x="2176463" y="5605463"/>
          <p14:tracePt t="108923" x="2176463" y="5597525"/>
          <p14:tracePt t="108954" x="2184400" y="5597525"/>
          <p14:tracePt t="108956" x="2184400" y="5589588"/>
          <p14:tracePt t="108965" x="2192338" y="5589588"/>
          <p14:tracePt t="108973" x="2200275" y="5581650"/>
          <p14:tracePt t="108979" x="2208213" y="5581650"/>
          <p14:tracePt t="108987" x="2216150" y="5581650"/>
          <p14:tracePt t="108991" x="2224088" y="5573713"/>
          <p14:tracePt t="108995" x="2232025" y="5573713"/>
          <p14:tracePt t="109003" x="2239963" y="5573713"/>
          <p14:tracePt t="109005" x="2247900" y="5573713"/>
          <p14:tracePt t="109009" x="2255838" y="5573713"/>
          <p14:tracePt t="109013" x="2265363" y="5573713"/>
          <p14:tracePt t="109020" x="2273300" y="5565775"/>
          <p14:tracePt t="109022" x="2281238" y="5565775"/>
          <p14:tracePt t="109025" x="2289175" y="5565775"/>
          <p14:tracePt t="109029" x="2297113" y="5565775"/>
          <p14:tracePt t="109036" x="2305050" y="5565775"/>
          <p14:tracePt t="109038" x="2312988" y="5565775"/>
          <p14:tracePt t="109041" x="2320925" y="5565775"/>
          <p14:tracePt t="109043" x="2328863" y="5565775"/>
          <p14:tracePt t="109045" x="2336800" y="5565775"/>
          <p14:tracePt t="109049" x="2344738" y="5565775"/>
          <p14:tracePt t="109052" x="2352675" y="5565775"/>
          <p14:tracePt t="109055" x="2360613" y="5565775"/>
          <p14:tracePt t="109057" x="2368550" y="5565775"/>
          <p14:tracePt t="109059" x="2376488" y="5565775"/>
          <p14:tracePt t="109061" x="2384425" y="5565775"/>
          <p14:tracePt t="109063" x="2392363" y="5565775"/>
          <p14:tracePt t="109070" x="2400300" y="5565775"/>
          <p14:tracePt t="109072" x="2424113" y="5565775"/>
          <p14:tracePt t="109073" x="2432050" y="5565775"/>
          <p14:tracePt t="109075" x="2439988" y="5565775"/>
          <p14:tracePt t="109078" x="2447925" y="5565775"/>
          <p14:tracePt t="109079" x="2463800" y="5565775"/>
          <p14:tracePt t="109081" x="2471738" y="5565775"/>
          <p14:tracePt t="109087" x="2495550" y="5573713"/>
          <p14:tracePt t="109088" x="2511425" y="5573713"/>
          <p14:tracePt t="109089" x="2527300" y="5573713"/>
          <p14:tracePt t="109091" x="2543175" y="5573713"/>
          <p14:tracePt t="109093" x="2559050" y="5573713"/>
          <p14:tracePt t="109095" x="2574925" y="5581650"/>
          <p14:tracePt t="109097" x="2590800" y="5581650"/>
          <p14:tracePt t="109099" x="2606675" y="5581650"/>
          <p14:tracePt t="109104" x="2647950" y="5581650"/>
          <p14:tracePt t="109106" x="2663825" y="5589588"/>
          <p14:tracePt t="109107" x="2679700" y="5589588"/>
          <p14:tracePt t="109109" x="2703513" y="5589588"/>
          <p14:tracePt t="109111" x="2719388" y="5589588"/>
          <p14:tracePt t="109113" x="2743200" y="5589588"/>
          <p14:tracePt t="109115" x="2767013" y="5589588"/>
          <p14:tracePt t="109118" x="2782888" y="5597525"/>
          <p14:tracePt t="109122" x="2830513" y="5597525"/>
          <p14:tracePt t="109123" x="2846388" y="5597525"/>
          <p14:tracePt t="109125" x="2870200" y="5597525"/>
          <p14:tracePt t="109127" x="2894013" y="5597525"/>
          <p14:tracePt t="109129" x="2909888" y="5597525"/>
          <p14:tracePt t="109131" x="2933700" y="5605463"/>
          <p14:tracePt t="109136" x="2974975" y="5605463"/>
          <p14:tracePt t="109139" x="3014663" y="5613400"/>
          <p14:tracePt t="109141" x="3038475" y="5613400"/>
          <p14:tracePt t="109143" x="3062288" y="5613400"/>
          <p14:tracePt t="109146" x="3086100" y="5613400"/>
          <p14:tracePt t="109148" x="3101975" y="5613400"/>
          <p14:tracePt t="109149" x="3125788" y="5613400"/>
          <p14:tracePt t="109154" x="3165475" y="5621338"/>
          <p14:tracePt t="109156" x="3181350" y="5621338"/>
          <p14:tracePt t="109157" x="3205163" y="5621338"/>
          <p14:tracePt t="109159" x="3221038" y="5621338"/>
          <p14:tracePt t="109161" x="3236913" y="5621338"/>
          <p14:tracePt t="109163" x="3260725" y="5621338"/>
          <p14:tracePt t="109165" x="3276600" y="5621338"/>
          <p14:tracePt t="109170" x="3308350" y="5621338"/>
          <p14:tracePt t="109172" x="3325813" y="5621338"/>
          <p14:tracePt t="109173" x="3349625" y="5629275"/>
          <p14:tracePt t="109175" x="3365500" y="5629275"/>
          <p14:tracePt t="109177" x="3381375" y="5629275"/>
          <p14:tracePt t="109179" x="3397250" y="5629275"/>
          <p14:tracePt t="109181" x="3413125" y="5629275"/>
          <p14:tracePt t="109187" x="3452813" y="5629275"/>
          <p14:tracePt t="109189" x="3468688" y="5629275"/>
          <p14:tracePt t="109191" x="3484563" y="5629275"/>
          <p14:tracePt t="109193" x="3492500" y="5629275"/>
          <p14:tracePt t="109195" x="3508375" y="5629275"/>
          <p14:tracePt t="109197" x="3524250" y="5629275"/>
          <p14:tracePt t="109199" x="3532188" y="5629275"/>
          <p14:tracePt t="109204" x="3556000" y="5629275"/>
          <p14:tracePt t="109205" x="3571875" y="5637213"/>
          <p14:tracePt t="109207" x="3579813" y="5637213"/>
          <p14:tracePt t="109209" x="3595688" y="5637213"/>
          <p14:tracePt t="109211" x="3603625" y="5637213"/>
          <p14:tracePt t="109213" x="3619500" y="5637213"/>
          <p14:tracePt t="109215" x="3627438" y="5637213"/>
          <p14:tracePt t="109220" x="3643313" y="5637213"/>
          <p14:tracePt t="109221" x="3660775" y="5637213"/>
          <p14:tracePt t="109224" x="3668713" y="5637213"/>
          <p14:tracePt t="109225" x="3676650" y="5637213"/>
          <p14:tracePt t="109227" x="3684588" y="5637213"/>
          <p14:tracePt t="109229" x="3692525" y="5637213"/>
          <p14:tracePt t="109231" x="3700463" y="5637213"/>
          <p14:tracePt t="109236" x="3708400" y="5637213"/>
          <p14:tracePt t="109238" x="3716338" y="5637213"/>
          <p14:tracePt t="109239" x="3724275" y="5637213"/>
          <p14:tracePt t="109243" x="3732213" y="5629275"/>
          <p14:tracePt t="109247" x="3740150" y="5629275"/>
          <p14:tracePt t="109252" x="3748088" y="5629275"/>
          <p14:tracePt t="109463" x="3740150" y="5629275"/>
          <p14:tracePt t="109467" x="3732213" y="5629275"/>
          <p14:tracePt t="109470" x="3716338" y="5629275"/>
          <p14:tracePt t="109471" x="3708400" y="5629275"/>
          <p14:tracePt t="109476" x="3692525" y="5629275"/>
          <p14:tracePt t="109477" x="3684588" y="5629275"/>
          <p14:tracePt t="109479" x="3676650" y="5629275"/>
          <p14:tracePt t="109481" x="3660775" y="5629275"/>
          <p14:tracePt t="109487" x="3627438" y="5629275"/>
          <p14:tracePt t="109489" x="3619500" y="5629275"/>
          <p14:tracePt t="109491" x="3603625" y="5629275"/>
          <p14:tracePt t="109493" x="3587750" y="5629275"/>
          <p14:tracePt t="109495" x="3571875" y="5629275"/>
          <p14:tracePt t="109497" x="3563938" y="5629275"/>
          <p14:tracePt t="109499" x="3548063" y="5629275"/>
          <p14:tracePt t="109503" x="3516313" y="5629275"/>
          <p14:tracePt t="109505" x="3492500" y="5629275"/>
          <p14:tracePt t="109507" x="3476625" y="5629275"/>
          <p14:tracePt t="109509" x="3460750" y="5629275"/>
          <p14:tracePt t="109511" x="3444875" y="5629275"/>
          <p14:tracePt t="109513" x="3421063" y="5629275"/>
          <p14:tracePt t="109515" x="3405188" y="5629275"/>
          <p14:tracePt t="109519" x="3381375" y="5629275"/>
          <p14:tracePt t="109522" x="3341688" y="5629275"/>
          <p14:tracePt t="109524" x="3317875" y="5629275"/>
          <p14:tracePt t="109525" x="3292475" y="5629275"/>
          <p14:tracePt t="109527" x="3276600" y="5629275"/>
          <p14:tracePt t="109529" x="3252788" y="5629275"/>
          <p14:tracePt t="109531" x="3228975" y="5629275"/>
          <p14:tracePt t="109536" x="3181350" y="5629275"/>
          <p14:tracePt t="109538" x="3157538" y="5629275"/>
          <p14:tracePt t="109539" x="3133725" y="5629275"/>
          <p14:tracePt t="109541" x="3117850" y="5629275"/>
          <p14:tracePt t="109543" x="3094038" y="5629275"/>
          <p14:tracePt t="109545" x="3070225" y="5629275"/>
          <p14:tracePt t="109547" x="3046413" y="5621338"/>
          <p14:tracePt t="109549" x="3022600" y="5621338"/>
          <p14:tracePt t="109554" x="2982913" y="5621338"/>
          <p14:tracePt t="109556" x="2957513" y="5621338"/>
          <p14:tracePt t="109557" x="2941638" y="5621338"/>
          <p14:tracePt t="109559" x="2925763" y="5613400"/>
          <p14:tracePt t="109561" x="2909888" y="5613400"/>
          <p14:tracePt t="109563" x="2886075" y="5613400"/>
          <p14:tracePt t="109565" x="2870200" y="5613400"/>
          <p14:tracePt t="109571" x="2846388" y="5605463"/>
          <p14:tracePt t="109572" x="2830513" y="5605463"/>
          <p14:tracePt t="109574" x="2822575" y="5605463"/>
          <p14:tracePt t="109575" x="2806700" y="5597525"/>
          <p14:tracePt t="109577" x="2798763" y="5597525"/>
          <p14:tracePt t="109580" x="2790825" y="5597525"/>
          <p14:tracePt t="109581" x="2774950" y="5589588"/>
          <p14:tracePt t="109588" x="2751138" y="5589588"/>
          <p14:tracePt t="109590" x="2743200" y="5581650"/>
          <p14:tracePt t="109593" x="2735263" y="5581650"/>
          <p14:tracePt t="109595" x="2727325" y="5581650"/>
          <p14:tracePt t="109600" x="2719388" y="5573713"/>
          <p14:tracePt t="109605" x="2711450" y="5573713"/>
          <p14:tracePt t="109609" x="2703513" y="5573713"/>
          <p14:tracePt t="109611" x="2703513" y="5565775"/>
          <p14:tracePt t="109623" x="2695575" y="5565775"/>
          <p14:tracePt t="109631" x="2695575" y="5557838"/>
          <p14:tracePt t="109641" x="2695575" y="5549900"/>
          <p14:tracePt t="109648" x="2687638" y="5549900"/>
          <p14:tracePt t="109649" x="2687638" y="5541963"/>
          <p14:tracePt t="109654" x="2687638" y="5534025"/>
          <p14:tracePt t="109655" x="2679700" y="5534025"/>
          <p14:tracePt t="109659" x="2671763" y="5526088"/>
          <p14:tracePt t="109664" x="2663825" y="5518150"/>
          <p14:tracePt t="109665" x="2663825" y="5510213"/>
          <p14:tracePt t="109670" x="2647950" y="5502275"/>
          <p14:tracePt t="109672" x="2640013" y="5494338"/>
          <p14:tracePt t="109674" x="2632075" y="5494338"/>
          <p14:tracePt t="109675" x="2624138" y="5486400"/>
          <p14:tracePt t="109677" x="2624138" y="5478463"/>
          <p14:tracePt t="109679" x="2616200" y="5470525"/>
          <p14:tracePt t="109681" x="2606675" y="5462588"/>
          <p14:tracePt t="109685" x="2582863" y="5446713"/>
          <p14:tracePt t="109690" x="2566988" y="5430838"/>
          <p14:tracePt t="109691" x="2559050" y="5422900"/>
          <p14:tracePt t="109693" x="2551113" y="5414963"/>
          <p14:tracePt t="109695" x="2535238" y="5399088"/>
          <p14:tracePt t="109697" x="2527300" y="5391150"/>
          <p14:tracePt t="109699" x="2519363" y="5383213"/>
          <p14:tracePt t="109703" x="2503488" y="5367338"/>
          <p14:tracePt t="109706" x="2495550" y="5359400"/>
          <p14:tracePt t="109710" x="2479675" y="5335588"/>
          <p14:tracePt t="109711" x="2471738" y="5327650"/>
          <p14:tracePt t="109713" x="2463800" y="5319713"/>
          <p14:tracePt t="109715" x="2455863" y="5310188"/>
          <p14:tracePt t="109718" x="2447925" y="5302250"/>
          <p14:tracePt t="109722" x="2439988" y="5286375"/>
          <p14:tracePt t="109724" x="2432050" y="5278438"/>
          <p14:tracePt t="109727" x="2424113" y="5262563"/>
          <p14:tracePt t="109729" x="2424113" y="5254625"/>
          <p14:tracePt t="109731" x="2416175" y="5254625"/>
          <p14:tracePt t="109735" x="2408238" y="5238750"/>
          <p14:tracePt t="109739" x="2408238" y="5222875"/>
          <p14:tracePt t="109741" x="2400300" y="5214938"/>
          <p14:tracePt t="109743" x="2400300" y="5207000"/>
          <p14:tracePt t="109745" x="2400300" y="5199063"/>
          <p14:tracePt t="109747" x="2400300" y="5191125"/>
          <p14:tracePt t="109749" x="2392363" y="5183188"/>
          <p14:tracePt t="109756" x="2392363" y="5167313"/>
          <p14:tracePt t="109757" x="2392363" y="5159375"/>
          <p14:tracePt t="109759" x="2392363" y="5151438"/>
          <p14:tracePt t="109763" x="2392363" y="5143500"/>
          <p14:tracePt t="109765" x="2392363" y="5135563"/>
          <p14:tracePt t="109769" x="2392363" y="5127625"/>
          <p14:tracePt t="109771" x="2392363" y="5119688"/>
          <p14:tracePt t="109773" x="2392363" y="5111750"/>
          <p14:tracePt t="109775" x="2392363" y="5103813"/>
          <p14:tracePt t="109777" x="2392363" y="5095875"/>
          <p14:tracePt t="109779" x="2392363" y="5087938"/>
          <p14:tracePt t="109781" x="2392363" y="5080000"/>
          <p14:tracePt t="109785" x="2400300" y="5064125"/>
          <p14:tracePt t="109788" x="2400300" y="5056188"/>
          <p14:tracePt t="109789" x="2400300" y="5048250"/>
          <p14:tracePt t="109791" x="2400300" y="5040313"/>
          <p14:tracePt t="109793" x="2400300" y="5032375"/>
          <p14:tracePt t="109795" x="2400300" y="5024438"/>
          <p14:tracePt t="109797" x="2408238" y="5016500"/>
          <p14:tracePt t="109802" x="2408238" y="5008563"/>
          <p14:tracePt t="109805" x="2408238" y="5000625"/>
          <p14:tracePt t="109806" x="2408238" y="4992688"/>
          <p14:tracePt t="109809" x="2408238" y="4984750"/>
          <p14:tracePt t="109811" x="2416175" y="4976813"/>
          <p14:tracePt t="109815" x="2416175" y="4967288"/>
          <p14:tracePt t="109818" x="2416175" y="4959350"/>
          <p14:tracePt t="109821" x="2416175" y="4951413"/>
          <p14:tracePt t="109827" x="2416175" y="4943475"/>
          <p14:tracePt t="109831" x="2424113" y="4935538"/>
          <p14:tracePt t="109837" x="2424113" y="4927600"/>
          <p14:tracePt t="109845" x="2424113" y="4919663"/>
          <p14:tracePt t="109853" x="2424113" y="4911725"/>
          <p14:tracePt t="109859" x="2424113" y="4903788"/>
          <p14:tracePt t="109871" x="2424113" y="4895850"/>
          <p14:tracePt t="109927" x="2424113" y="4887913"/>
          <p14:tracePt t="109960" x="2424113" y="4879975"/>
          <p14:tracePt t="109979" x="2424113" y="4872038"/>
          <p14:tracePt t="109986" x="2416175" y="4872038"/>
          <p14:tracePt t="109993" x="2416175" y="4864100"/>
          <p14:tracePt t="109999" x="2408238" y="4864100"/>
          <p14:tracePt t="110005" x="2408238" y="4856163"/>
          <p14:tracePt t="110009" x="2400300" y="4856163"/>
          <p14:tracePt t="110013" x="2400300" y="4848225"/>
          <p14:tracePt t="110015" x="2392363" y="4848225"/>
          <p14:tracePt t="110021" x="2384425" y="4840288"/>
          <p14:tracePt t="110027" x="2376488" y="4840288"/>
          <p14:tracePt t="110029" x="2376488" y="4832350"/>
          <p14:tracePt t="110038" x="2360613" y="4824413"/>
          <p14:tracePt t="110041" x="2352675" y="4824413"/>
          <p14:tracePt t="110043" x="2352675" y="4816475"/>
          <p14:tracePt t="110045" x="2344738" y="4816475"/>
          <p14:tracePt t="110049" x="2336800" y="4808538"/>
          <p14:tracePt t="110055" x="2328863" y="4808538"/>
          <p14:tracePt t="110057" x="2320925" y="4800600"/>
          <p14:tracePt t="110063" x="2312988" y="4800600"/>
          <p14:tracePt t="110070" x="2305050" y="4800600"/>
          <p14:tracePt t="110073" x="2305050" y="4792663"/>
          <p14:tracePt t="110081" x="2297113" y="4792663"/>
          <p14:tracePt t="110236" x="2289175" y="4792663"/>
          <p14:tracePt t="110238" x="2289175" y="4784725"/>
          <p14:tracePt t="110241" x="2281238" y="4784725"/>
          <p14:tracePt t="110243" x="2273300" y="4784725"/>
          <p14:tracePt t="110247" x="2265363" y="4784725"/>
          <p14:tracePt t="110250" x="2255838" y="4784725"/>
          <p14:tracePt t="110253" x="2247900" y="4776788"/>
          <p14:tracePt t="110256" x="2239963" y="4776788"/>
          <p14:tracePt t="110259" x="2232025" y="4776788"/>
          <p14:tracePt t="110261" x="2224088" y="4776788"/>
          <p14:tracePt t="110263" x="2216150" y="4776788"/>
          <p14:tracePt t="110270" x="2200275" y="4776788"/>
          <p14:tracePt t="110272" x="2192338" y="4784725"/>
          <p14:tracePt t="110275" x="2184400" y="4784725"/>
          <p14:tracePt t="110277" x="2176463" y="4784725"/>
          <p14:tracePt t="110279" x="2168525" y="4784725"/>
          <p14:tracePt t="110281" x="2160588" y="4784725"/>
          <p14:tracePt t="110286" x="2152650" y="4792663"/>
          <p14:tracePt t="110288" x="2144713" y="4792663"/>
          <p14:tracePt t="110289" x="2136775" y="4792663"/>
          <p14:tracePt t="110291" x="2128838" y="4792663"/>
          <p14:tracePt t="110295" x="2120900" y="4792663"/>
          <p14:tracePt t="110297" x="2112963" y="4800600"/>
          <p14:tracePt t="110299" x="2105025" y="4800600"/>
          <p14:tracePt t="110306" x="2089150" y="4800600"/>
          <p14:tracePt t="110307" x="2081213" y="4800600"/>
          <p14:tracePt t="110311" x="2073275" y="4800600"/>
          <p14:tracePt t="110313" x="2065338" y="4800600"/>
          <p14:tracePt t="110320" x="2049463" y="4800600"/>
          <p14:tracePt t="110323" x="2041525" y="4800600"/>
          <p14:tracePt t="110327" x="2033588" y="4800600"/>
          <p14:tracePt t="110331" x="2025650" y="4800600"/>
          <p14:tracePt t="110336" x="2017713" y="4800600"/>
          <p14:tracePt t="110341" x="2009775" y="4800600"/>
          <p14:tracePt t="110345" x="2009775" y="4808538"/>
          <p14:tracePt t="110349" x="2001838" y="4808538"/>
          <p14:tracePt t="110437" x="1993900" y="4808538"/>
          <p14:tracePt t="110443" x="1985963" y="4808538"/>
          <p14:tracePt t="110447" x="1978025" y="4808538"/>
          <p14:tracePt t="110452" x="1970088" y="4800600"/>
          <p14:tracePt t="110455" x="1962150" y="4800600"/>
          <p14:tracePt t="110457" x="1954213" y="4800600"/>
          <p14:tracePt t="110461" x="1946275" y="4800600"/>
          <p14:tracePt t="110463" x="1938338" y="4800600"/>
          <p14:tracePt t="110469" x="1930400" y="4800600"/>
          <p14:tracePt t="110471" x="1922463" y="4800600"/>
          <p14:tracePt t="110475" x="1912938" y="4800600"/>
          <p14:tracePt t="110481" x="1905000" y="4800600"/>
          <p14:tracePt t="110487" x="1897063" y="4800600"/>
          <p14:tracePt t="110490" x="1897063" y="4792663"/>
          <p14:tracePt t="110493" x="1889125" y="4792663"/>
          <p14:tracePt t="110503" x="1881188" y="4792663"/>
          <p14:tracePt t="110789" x="1873250" y="4792663"/>
          <p14:tracePt t="110797" x="1865313" y="4800600"/>
          <p14:tracePt t="110803" x="1857375" y="4800600"/>
          <p14:tracePt t="110807" x="1849438" y="4800600"/>
          <p14:tracePt t="110811" x="1841500" y="4800600"/>
          <p14:tracePt t="110815" x="1833563" y="4800600"/>
          <p14:tracePt t="110820" x="1825625" y="4800600"/>
          <p14:tracePt t="110823" x="1817688" y="4800600"/>
          <p14:tracePt t="110825" x="1817688" y="4808538"/>
          <p14:tracePt t="110827" x="1809750" y="4808538"/>
          <p14:tracePt t="110831" x="1801813" y="4808538"/>
          <p14:tracePt t="110837" x="1793875" y="4808538"/>
          <p14:tracePt t="110839" x="1785938" y="4808538"/>
          <p14:tracePt t="110843" x="1778000" y="4808538"/>
          <p14:tracePt t="110850" x="1770063" y="4816475"/>
          <p14:tracePt t="110854" x="1762125" y="4816475"/>
          <p14:tracePt t="110857" x="1754188" y="4816475"/>
          <p14:tracePt t="110863" x="1746250" y="4816475"/>
          <p14:tracePt t="110870" x="1738313" y="4816475"/>
          <p14:tracePt t="110871" x="1730375" y="4816475"/>
          <p14:tracePt t="110873" x="1730375" y="4824413"/>
          <p14:tracePt t="110875" x="1722438" y="4824413"/>
          <p14:tracePt t="110879" x="1714500" y="4824413"/>
          <p14:tracePt t="110887" x="1706563" y="4824413"/>
          <p14:tracePt t="110889" x="1698625" y="4824413"/>
          <p14:tracePt t="110891" x="1698625" y="4832350"/>
          <p14:tracePt t="110895" x="1690688" y="4832350"/>
          <p14:tracePt t="110903" x="1682750" y="4832350"/>
          <p14:tracePt t="110909" x="1674813" y="4832350"/>
          <p14:tracePt t="110920" x="1666875" y="4840288"/>
          <p14:tracePt t="111043" x="1666875" y="4848225"/>
          <p14:tracePt t="111057" x="1666875" y="4856163"/>
          <p14:tracePt t="111077" x="1674813" y="4864100"/>
          <p14:tracePt t="111099" x="1674813" y="4872038"/>
          <p14:tracePt t="111143" x="1674813" y="4879975"/>
          <p14:tracePt t="111163" x="1666875" y="4879975"/>
          <p14:tracePt t="111171" x="1666875" y="4887913"/>
          <p14:tracePt t="111468" x="1674813" y="4887913"/>
          <p14:tracePt t="111475" x="1674813" y="4879975"/>
          <p14:tracePt t="111489" x="1682750" y="4879975"/>
          <p14:tracePt t="111507" x="1690688" y="4879975"/>
          <p14:tracePt t="111520" x="1698625" y="4879975"/>
          <p14:tracePt t="111527" x="1706563" y="4879975"/>
          <p14:tracePt t="111535" x="1714500" y="4879975"/>
          <p14:tracePt t="111538" x="1714500" y="4872038"/>
          <p14:tracePt t="111539" x="1722438" y="4872038"/>
          <p14:tracePt t="111545" x="1730375" y="4872038"/>
          <p14:tracePt t="111553" x="1738313" y="4872038"/>
          <p14:tracePt t="111557" x="1746250" y="4872038"/>
          <p14:tracePt t="111561" x="1754188" y="4872038"/>
          <p14:tracePt t="111570" x="1762125" y="4879975"/>
          <p14:tracePt t="111571" x="1770063" y="4879975"/>
          <p14:tracePt t="111577" x="1778000" y="4879975"/>
          <p14:tracePt t="111581" x="1785938" y="4879975"/>
          <p14:tracePt t="111587" x="1793875" y="4879975"/>
          <p14:tracePt t="111593" x="1801813" y="4879975"/>
          <p14:tracePt t="111603" x="1809750" y="4879975"/>
          <p14:tracePt t="111607" x="1817688" y="4879975"/>
          <p14:tracePt t="111616" x="1825625" y="4887913"/>
          <p14:tracePt t="111623" x="1833563" y="4887913"/>
          <p14:tracePt t="111639" x="1841500" y="4887913"/>
          <p14:tracePt t="111655" x="1849438" y="4887913"/>
          <p14:tracePt t="111668" x="1857375" y="4887913"/>
          <p14:tracePt t="111679" x="1865313" y="4887913"/>
          <p14:tracePt t="111686" x="1873250" y="4887913"/>
          <p14:tracePt t="111693" x="1881188" y="4887913"/>
          <p14:tracePt t="111705" x="1889125" y="4887913"/>
          <p14:tracePt t="111711" x="1889125" y="4879975"/>
          <p14:tracePt t="111720" x="1897063" y="4879975"/>
          <p14:tracePt t="111968" x="1905000" y="4879975"/>
          <p14:tracePt t="111981" x="1905000" y="4872038"/>
          <p14:tracePt t="111991" x="1912938" y="4872038"/>
          <p14:tracePt t="112005" x="1912938" y="4864100"/>
          <p14:tracePt t="112009" x="1922463" y="4864100"/>
          <p14:tracePt t="112018" x="1922463" y="4856163"/>
          <p14:tracePt t="112021" x="1930400" y="4856163"/>
          <p14:tracePt t="112029" x="1938338" y="4848225"/>
          <p14:tracePt t="112038" x="1938338" y="4840288"/>
          <p14:tracePt t="112039" x="1946275" y="4840288"/>
          <p14:tracePt t="112045" x="1946275" y="4832350"/>
          <p14:tracePt t="112047" x="1954213" y="4832350"/>
          <p14:tracePt t="112054" x="1954213" y="4824413"/>
          <p14:tracePt t="112055" x="1962150" y="4824413"/>
          <p14:tracePt t="112059" x="1962150" y="4816475"/>
          <p14:tracePt t="112063" x="1970088" y="4816475"/>
          <p14:tracePt t="112070" x="1970088" y="4808538"/>
          <p14:tracePt t="112073" x="1978025" y="4808538"/>
          <p14:tracePt t="112075" x="1978025" y="4800600"/>
          <p14:tracePt t="112085" x="1978025" y="4792663"/>
          <p14:tracePt t="112089" x="1985963" y="4792663"/>
          <p14:tracePt t="112092" x="1985963" y="4784725"/>
          <p14:tracePt t="112102" x="1985963" y="4776788"/>
          <p14:tracePt t="112107" x="1993900" y="4776788"/>
          <p14:tracePt t="112113" x="1993900" y="4768850"/>
          <p14:tracePt t="112285" x="1993900" y="4760913"/>
          <p14:tracePt t="112441" x="2001838" y="4760913"/>
          <p14:tracePt t="112445" x="2001838" y="4752975"/>
          <p14:tracePt t="112455" x="2001838" y="4745038"/>
          <p14:tracePt t="112463" x="2001838" y="4737100"/>
          <p14:tracePt t="112465" x="2009775" y="4737100"/>
          <p14:tracePt t="112471" x="2009775" y="4729163"/>
          <p14:tracePt t="112479" x="2017713" y="4721225"/>
          <p14:tracePt t="112486" x="2017713" y="4713288"/>
          <p14:tracePt t="112490" x="2017713" y="4705350"/>
          <p14:tracePt t="112492" x="2025650" y="4697413"/>
          <p14:tracePt t="112495" x="2025650" y="4689475"/>
          <p14:tracePt t="112497" x="2033588" y="4681538"/>
          <p14:tracePt t="112502" x="2033588" y="4673600"/>
          <p14:tracePt t="112506" x="2041525" y="4657725"/>
          <p14:tracePt t="112507" x="2049463" y="4657725"/>
          <p14:tracePt t="112509" x="2049463" y="4649788"/>
          <p14:tracePt t="112511" x="2049463" y="4641850"/>
          <p14:tracePt t="112513" x="2057400" y="4641850"/>
          <p14:tracePt t="112515" x="2057400" y="4633913"/>
          <p14:tracePt t="112522" x="2073275" y="4616450"/>
          <p14:tracePt t="112523" x="2073275" y="4608513"/>
          <p14:tracePt t="112525" x="2081213" y="4600575"/>
          <p14:tracePt t="112527" x="2081213" y="4592638"/>
          <p14:tracePt t="112529" x="2089150" y="4592638"/>
          <p14:tracePt t="112531" x="2089150" y="4584700"/>
          <p14:tracePt t="112534" x="2097088" y="4576763"/>
          <p14:tracePt t="112538" x="2105025" y="4568825"/>
          <p14:tracePt t="112539" x="2105025" y="4560888"/>
          <p14:tracePt t="112543" x="2112963" y="4552950"/>
          <p14:tracePt t="112547" x="2112963" y="4545013"/>
          <p14:tracePt t="112549" x="2120900" y="4537075"/>
          <p14:tracePt t="112556" x="2128838" y="4529138"/>
          <p14:tracePt t="112557" x="2128838" y="4521200"/>
          <p14:tracePt t="112559" x="2136775" y="4513263"/>
          <p14:tracePt t="112563" x="2136775" y="4505325"/>
          <p14:tracePt t="112565" x="2144713" y="4505325"/>
          <p14:tracePt t="112568" x="2144713" y="4497388"/>
          <p14:tracePt t="112572" x="2152650" y="4489450"/>
          <p14:tracePt t="112575" x="2160588" y="4481513"/>
          <p14:tracePt t="112579" x="2160588" y="4473575"/>
          <p14:tracePt t="112581" x="2168525" y="4473575"/>
          <p14:tracePt t="112589" x="2176463" y="4465638"/>
          <p14:tracePt t="112590" x="2176463" y="4457700"/>
          <p14:tracePt t="112593" x="2184400" y="4457700"/>
          <p14:tracePt t="112596" x="2184400" y="4449763"/>
          <p14:tracePt t="112599" x="2192338" y="4441825"/>
          <p14:tracePt t="112606" x="2200275" y="4433888"/>
          <p14:tracePt t="112609" x="2208213" y="4425950"/>
          <p14:tracePt t="112616" x="2216150" y="4418013"/>
          <p14:tracePt t="112619" x="2224088" y="4410075"/>
          <p14:tracePt t="112623" x="2232025" y="4410075"/>
          <p14:tracePt t="112627" x="2232025" y="4402138"/>
          <p14:tracePt t="112629" x="2239963" y="4402138"/>
          <p14:tracePt t="112635" x="2247900" y="4394200"/>
          <p14:tracePt t="112638" x="2255838" y="4394200"/>
          <p14:tracePt t="112641" x="2265363" y="4386263"/>
          <p14:tracePt t="112643" x="2273300" y="4386263"/>
          <p14:tracePt t="112647" x="2281238" y="4386263"/>
          <p14:tracePt t="112649" x="2289175" y="4378325"/>
          <p14:tracePt t="112653" x="2297113" y="4378325"/>
          <p14:tracePt t="112656" x="2305050" y="4378325"/>
          <p14:tracePt t="112657" x="2312988" y="4370388"/>
          <p14:tracePt t="112659" x="2320925" y="4370388"/>
          <p14:tracePt t="112661" x="2328863" y="4370388"/>
          <p14:tracePt t="112663" x="2336800" y="4370388"/>
          <p14:tracePt t="112665" x="2344738" y="4362450"/>
          <p14:tracePt t="112672" x="2360613" y="4362450"/>
          <p14:tracePt t="112673" x="2368550" y="4362450"/>
          <p14:tracePt t="112675" x="2384425" y="4354513"/>
          <p14:tracePt t="112679" x="2392363" y="4354513"/>
          <p14:tracePt t="112681" x="2400300" y="4354513"/>
          <p14:tracePt t="112686" x="2416175" y="4354513"/>
          <p14:tracePt t="112690" x="2432050" y="4346575"/>
          <p14:tracePt t="112691" x="2447925" y="4346575"/>
          <p14:tracePt t="112693" x="2455863" y="4346575"/>
          <p14:tracePt t="112695" x="2463800" y="4346575"/>
          <p14:tracePt t="112697" x="2471738" y="4346575"/>
          <p14:tracePt t="112699" x="2479675" y="4346575"/>
          <p14:tracePt t="112704" x="2495550" y="4338638"/>
          <p14:tracePt t="112706" x="2503488" y="4338638"/>
          <p14:tracePt t="112707" x="2511425" y="4338638"/>
          <p14:tracePt t="112709" x="2519363" y="4338638"/>
          <p14:tracePt t="112711" x="2527300" y="4338638"/>
          <p14:tracePt t="112713" x="2535238" y="4330700"/>
          <p14:tracePt t="112715" x="2543175" y="4330700"/>
          <p14:tracePt t="112720" x="2559050" y="4330700"/>
          <p14:tracePt t="112722" x="2566988" y="4330700"/>
          <p14:tracePt t="112723" x="2574925" y="4330700"/>
          <p14:tracePt t="112725" x="2582863" y="4330700"/>
          <p14:tracePt t="112727" x="2590800" y="4330700"/>
          <p14:tracePt t="112729" x="2590800" y="4322763"/>
          <p14:tracePt t="112731" x="2598738" y="4322763"/>
          <p14:tracePt t="112737" x="2616200" y="4322763"/>
          <p14:tracePt t="112740" x="2624138" y="4322763"/>
          <p14:tracePt t="112741" x="2632075" y="4322763"/>
          <p14:tracePt t="112743" x="2632075" y="4314825"/>
          <p14:tracePt t="112745" x="2640013" y="4314825"/>
          <p14:tracePt t="112747" x="2647950" y="4314825"/>
          <p14:tracePt t="112751" x="2655888" y="4314825"/>
          <p14:tracePt t="112755" x="2663825" y="4314825"/>
          <p14:tracePt t="112759" x="2671763" y="4306888"/>
          <p14:tracePt t="112763" x="2679700" y="4306888"/>
          <p14:tracePt t="112771" x="2687638" y="4306888"/>
          <p14:tracePt t="112773" x="2687638" y="4298950"/>
          <p14:tracePt t="112775" x="2695575" y="4298950"/>
          <p14:tracePt t="112781" x="2703513" y="4298950"/>
          <p14:tracePt t="112785" x="2703513" y="4291013"/>
          <p14:tracePt t="112788" x="2711450" y="4291013"/>
          <p14:tracePt t="112793" x="2719388" y="4281488"/>
          <p14:tracePt t="112799" x="2727325" y="4281488"/>
          <p14:tracePt t="112804" x="2727325" y="4273550"/>
          <p14:tracePt t="112806" x="2735263" y="4273550"/>
          <p14:tracePt t="112811" x="2743200" y="4265613"/>
          <p14:tracePt t="112819" x="2751138" y="4265613"/>
          <p14:tracePt t="112822" x="2751138" y="4257675"/>
          <p14:tracePt t="112825" x="2759075" y="4257675"/>
          <p14:tracePt t="112829" x="2759075" y="4249738"/>
          <p14:tracePt t="112831" x="2767013" y="4249738"/>
          <p14:tracePt t="112837" x="2774950" y="4241800"/>
          <p14:tracePt t="112845" x="2782888" y="4241800"/>
          <p14:tracePt t="112849" x="2782888" y="4233863"/>
          <p14:tracePt t="112852" x="2790825" y="4233863"/>
          <p14:tracePt t="112859" x="2798763" y="4225925"/>
          <p14:tracePt t="112868" x="2806700" y="4225925"/>
          <p14:tracePt t="112875" x="2814638" y="4217988"/>
          <p14:tracePt t="112888" x="2822575" y="4217988"/>
          <p14:tracePt t="112893" x="2822575" y="4210050"/>
          <p14:tracePt t="112897" x="2830513" y="4210050"/>
          <p14:tracePt t="112907" x="2838450" y="4202113"/>
          <p14:tracePt t="112915" x="2846388" y="4202113"/>
          <p14:tracePt t="112920" x="2846388" y="4194175"/>
          <p14:tracePt t="112923" x="2854325" y="4194175"/>
          <p14:tracePt t="112928" x="2854325" y="4186238"/>
          <p14:tracePt t="112931" x="2862263" y="4186238"/>
          <p14:tracePt t="112938" x="2870200" y="4178300"/>
          <p14:tracePt t="112943" x="2878138" y="4170363"/>
          <p14:tracePt t="112949" x="2886075" y="4162425"/>
          <p14:tracePt t="112955" x="2894013" y="4162425"/>
          <p14:tracePt t="112958" x="2894013" y="4154488"/>
          <p14:tracePt t="112970" x="2909888" y="4146550"/>
          <p14:tracePt t="112973" x="2917825" y="4146550"/>
          <p14:tracePt t="112975" x="2917825" y="4138613"/>
          <p14:tracePt t="112977" x="2925763" y="4138613"/>
          <p14:tracePt t="112986" x="2933700" y="4130675"/>
          <p14:tracePt t="112991" x="2941638" y="4130675"/>
          <p14:tracePt t="112993" x="2941638" y="4122738"/>
          <p14:tracePt t="113003" x="2949575" y="4122738"/>
          <p14:tracePt t="113017" x="2949575" y="4114800"/>
          <p14:tracePt t="113113" x="2949575" y="4122738"/>
          <p14:tracePt t="113134" x="2949575" y="4130675"/>
          <p14:tracePt t="113138" x="2949575" y="4138613"/>
          <p14:tracePt t="113141" x="2949575" y="4146550"/>
          <p14:tracePt t="113145" x="2949575" y="4154488"/>
          <p14:tracePt t="113152" x="2949575" y="4162425"/>
          <p14:tracePt t="113155" x="2949575" y="4170363"/>
          <p14:tracePt t="113161" x="2949575" y="4178300"/>
          <p14:tracePt t="113169" x="2949575" y="4186238"/>
          <p14:tracePt t="113175" x="2949575" y="4194175"/>
          <p14:tracePt t="113191" x="2949575" y="4202113"/>
          <p14:tracePt t="113382" x="2957513" y="4202113"/>
          <p14:tracePt t="113392" x="2957513" y="4210050"/>
          <p14:tracePt t="113400" x="2967038" y="4217988"/>
          <p14:tracePt t="113405" x="2967038" y="4225925"/>
          <p14:tracePt t="113407" x="2974975" y="4225925"/>
          <p14:tracePt t="113409" x="2974975" y="4233863"/>
          <p14:tracePt t="113411" x="2974975" y="4241800"/>
          <p14:tracePt t="113413" x="2982913" y="4241800"/>
          <p14:tracePt t="113415" x="2982913" y="4249738"/>
          <p14:tracePt t="113420" x="2990850" y="4265613"/>
          <p14:tracePt t="113423" x="2998788" y="4273550"/>
          <p14:tracePt t="113425" x="2998788" y="4281488"/>
          <p14:tracePt t="113429" x="3006725" y="4291013"/>
          <p14:tracePt t="113431" x="3006725" y="4298950"/>
          <p14:tracePt t="113435" x="3014663" y="4314825"/>
          <p14:tracePt t="113440" x="3022600" y="4322763"/>
          <p14:tracePt t="113442" x="3030538" y="4330700"/>
          <p14:tracePt t="113444" x="3030538" y="4338638"/>
          <p14:tracePt t="113445" x="3038475" y="4346575"/>
          <p14:tracePt t="113449" x="3038475" y="4354513"/>
          <p14:tracePt t="113454" x="3054350" y="4370388"/>
          <p14:tracePt t="113456" x="3054350" y="4378325"/>
          <p14:tracePt t="113458" x="3062288" y="4386263"/>
          <p14:tracePt t="113460" x="3062288" y="4394200"/>
          <p14:tracePt t="113461" x="3070225" y="4394200"/>
          <p14:tracePt t="113463" x="3078163" y="4402138"/>
          <p14:tracePt t="113465" x="3078163" y="4410075"/>
          <p14:tracePt t="113470" x="3094038" y="4425950"/>
          <p14:tracePt t="113474" x="3101975" y="4441825"/>
          <p14:tracePt t="113475" x="3109913" y="4449763"/>
          <p14:tracePt t="113477" x="3109913" y="4457700"/>
          <p14:tracePt t="113480" x="3117850" y="4465638"/>
          <p14:tracePt t="113481" x="3125788" y="4465638"/>
          <p14:tracePt t="113487" x="3133725" y="4481513"/>
          <p14:tracePt t="113489" x="3149600" y="4489450"/>
          <p14:tracePt t="113491" x="3149600" y="4497388"/>
          <p14:tracePt t="113493" x="3157538" y="4497388"/>
          <p14:tracePt t="113495" x="3165475" y="4505325"/>
          <p14:tracePt t="113499" x="3173413" y="4513263"/>
          <p14:tracePt t="113501" x="3181350" y="4513263"/>
          <p14:tracePt t="113503" x="3181350" y="4521200"/>
          <p14:tracePt t="113505" x="3189288" y="4521200"/>
          <p14:tracePt t="113509" x="3197225" y="4529138"/>
          <p14:tracePt t="113513" x="3205163" y="4529138"/>
          <p14:tracePt t="113515" x="3213100" y="4537075"/>
          <p14:tracePt t="113519" x="3221038" y="4537075"/>
          <p14:tracePt t="113523" x="3221038" y="4545013"/>
          <p14:tracePt t="113525" x="3228975" y="4545013"/>
          <p14:tracePt t="113535" x="3236913" y="4552950"/>
          <p14:tracePt t="113586" x="3228975" y="4552950"/>
          <p14:tracePt t="113593" x="3228975" y="4560888"/>
          <p14:tracePt t="113599" x="3221038" y="4560888"/>
          <p14:tracePt t="113604" x="3221038" y="4568825"/>
          <p14:tracePt t="113605" x="3221038" y="4576763"/>
          <p14:tracePt t="113607" x="3213100" y="4576763"/>
          <p14:tracePt t="113611" x="3205163" y="4584700"/>
          <p14:tracePt t="113615" x="3197225" y="4592638"/>
          <p14:tracePt t="113621" x="3189288" y="4600575"/>
          <p14:tracePt t="113623" x="3173413" y="4616450"/>
          <p14:tracePt t="113625" x="3165475" y="4616450"/>
          <p14:tracePt t="113627" x="3157538" y="4624388"/>
          <p14:tracePt t="113629" x="3149600" y="4633913"/>
          <p14:tracePt t="113631" x="3141663" y="4641850"/>
          <p14:tracePt t="113635" x="3125788" y="4649788"/>
          <p14:tracePt t="113640" x="3101975" y="4665663"/>
          <p14:tracePt t="113641" x="3094038" y="4673600"/>
          <p14:tracePt t="113643" x="3078163" y="4681538"/>
          <p14:tracePt t="113645" x="3062288" y="4689475"/>
          <p14:tracePt t="113647" x="3054350" y="4697413"/>
          <p14:tracePt t="113649" x="3038475" y="4705350"/>
          <p14:tracePt t="113653" x="3030538" y="4713288"/>
          <p14:tracePt t="113655" x="2998788" y="4729163"/>
          <p14:tracePt t="113658" x="2982913" y="4737100"/>
          <p14:tracePt t="113660" x="2967038" y="4745038"/>
          <p14:tracePt t="113661" x="2941638" y="4752975"/>
          <p14:tracePt t="113663" x="2933700" y="4752975"/>
          <p14:tracePt t="113665" x="2917825" y="4760913"/>
          <p14:tracePt t="113668" x="2894013" y="4768850"/>
          <p14:tracePt t="113669" x="2878138" y="4776788"/>
          <p14:tracePt t="113671" x="2862263" y="4784725"/>
          <p14:tracePt t="113673" x="2846388" y="4784725"/>
          <p14:tracePt t="113675" x="2830513" y="4792663"/>
          <p14:tracePt t="113677" x="2814638" y="4800600"/>
          <p14:tracePt t="113679" x="2798763" y="4808538"/>
          <p14:tracePt t="113681" x="2774950" y="4808538"/>
          <p14:tracePt t="113684" x="2759075" y="4816475"/>
          <p14:tracePt t="113685" x="2743200" y="4824413"/>
          <p14:tracePt t="113688" x="2727325" y="4824413"/>
          <p14:tracePt t="113689" x="2711450" y="4832350"/>
          <p14:tracePt t="113691" x="2695575" y="4832350"/>
          <p14:tracePt t="113693" x="2679700" y="4840288"/>
          <p14:tracePt t="113695" x="2663825" y="4848225"/>
          <p14:tracePt t="113697" x="2655888" y="4848225"/>
          <p14:tracePt t="113699" x="2640013" y="4848225"/>
          <p14:tracePt t="113702" x="2624138" y="4856163"/>
          <p14:tracePt t="113704" x="2616200" y="4856163"/>
          <p14:tracePt t="113705" x="2598738" y="4864100"/>
          <p14:tracePt t="113707" x="2590800" y="4864100"/>
          <p14:tracePt t="113709" x="2582863" y="4864100"/>
          <p14:tracePt t="113711" x="2574925" y="4872038"/>
          <p14:tracePt t="113713" x="2566988" y="4872038"/>
          <p14:tracePt t="113715" x="2559050" y="4872038"/>
          <p14:tracePt t="113717" x="2551113" y="4872038"/>
          <p14:tracePt t="113720" x="2543175" y="4872038"/>
          <p14:tracePt t="113721" x="2535238" y="4872038"/>
          <p14:tracePt t="113723" x="2527300" y="4872038"/>
          <p14:tracePt t="113727" x="2519363" y="4872038"/>
          <p14:tracePt t="113729" x="2511425" y="4879975"/>
          <p14:tracePt t="113734" x="2503488" y="4879975"/>
          <p14:tracePt t="113737" x="2495550" y="4879975"/>
          <p14:tracePt t="113741" x="2487613" y="4879975"/>
          <p14:tracePt t="113747" x="2479675" y="4879975"/>
          <p14:tracePt t="113805" x="2471738" y="4879975"/>
          <p14:tracePt t="113817" x="2463800" y="4879975"/>
          <p14:tracePt t="113825" x="2455863" y="4879975"/>
          <p14:tracePt t="113828" x="2447925" y="4879975"/>
          <p14:tracePt t="113831" x="2439988" y="4879975"/>
          <p14:tracePt t="113837" x="2424113" y="4887913"/>
          <p14:tracePt t="113839" x="2416175" y="4887913"/>
          <p14:tracePt t="113843" x="2408238" y="4887913"/>
          <p14:tracePt t="113845" x="2400300" y="4887913"/>
          <p14:tracePt t="113849" x="2392363" y="4887913"/>
          <p14:tracePt t="113854" x="2376488" y="4887913"/>
          <p14:tracePt t="113857" x="2368550" y="4887913"/>
          <p14:tracePt t="113859" x="2360613" y="4887913"/>
          <p14:tracePt t="113863" x="2352675" y="4887913"/>
          <p14:tracePt t="113865" x="2344738" y="4887913"/>
          <p14:tracePt t="113870" x="2336800" y="4887913"/>
          <p14:tracePt t="113873" x="2328863" y="4887913"/>
          <p14:tracePt t="113877" x="2320925" y="4887913"/>
          <p14:tracePt t="113881" x="2312988" y="4887913"/>
          <p14:tracePt t="113887" x="2305050" y="4887913"/>
          <p14:tracePt t="113893" x="2297113" y="4887913"/>
          <p14:tracePt t="114157" x="2297113" y="4879975"/>
          <p14:tracePt t="114452" x="2305050" y="4872038"/>
          <p14:tracePt t="114482" x="2312988" y="4872038"/>
          <p14:tracePt t="114702" x="2320925" y="4872038"/>
          <p14:tracePt t="114706" x="2320925" y="4864100"/>
          <p14:tracePt t="114711" x="2328863" y="4864100"/>
          <p14:tracePt t="114719" x="2336800" y="4864100"/>
          <p14:tracePt t="114721" x="2344738" y="4864100"/>
          <p14:tracePt t="114725" x="2352675" y="4864100"/>
          <p14:tracePt t="114727" x="2352675" y="4856163"/>
          <p14:tracePt t="114729" x="2360613" y="4856163"/>
          <p14:tracePt t="114736" x="2376488" y="4856163"/>
          <p14:tracePt t="114738" x="2376488" y="4848225"/>
          <p14:tracePt t="114740" x="2384425" y="4848225"/>
          <p14:tracePt t="114742" x="2392363" y="4848225"/>
          <p14:tracePt t="114743" x="2400300" y="4848225"/>
          <p14:tracePt t="114747" x="2408238" y="4840288"/>
          <p14:tracePt t="114749" x="2416175" y="4840288"/>
          <p14:tracePt t="114754" x="2432050" y="4832350"/>
          <p14:tracePt t="114756" x="2439988" y="4832350"/>
          <p14:tracePt t="114759" x="2447925" y="4832350"/>
          <p14:tracePt t="114761" x="2455863" y="4824413"/>
          <p14:tracePt t="114763" x="2463800" y="4824413"/>
          <p14:tracePt t="114765" x="2471738" y="4824413"/>
          <p14:tracePt t="114769" x="2487613" y="4816475"/>
          <p14:tracePt t="114774" x="2503488" y="4808538"/>
          <p14:tracePt t="114775" x="2511425" y="4808538"/>
          <p14:tracePt t="114777" x="2519363" y="4800600"/>
          <p14:tracePt t="114779" x="2527300" y="4800600"/>
          <p14:tracePt t="114781" x="2535238" y="4792663"/>
          <p14:tracePt t="114786" x="2551113" y="4784725"/>
          <p14:tracePt t="114790" x="2566988" y="4776788"/>
          <p14:tracePt t="114791" x="2574925" y="4776788"/>
          <p14:tracePt t="114793" x="2582863" y="4768850"/>
          <p14:tracePt t="114795" x="2590800" y="4768850"/>
          <p14:tracePt t="114797" x="2598738" y="4760913"/>
          <p14:tracePt t="114799" x="2606675" y="4760913"/>
          <p14:tracePt t="114802" x="2616200" y="4752975"/>
          <p14:tracePt t="114807" x="2632075" y="4745038"/>
          <p14:tracePt t="114809" x="2640013" y="4737100"/>
          <p14:tracePt t="114811" x="2647950" y="4737100"/>
          <p14:tracePt t="114813" x="2655888" y="4737100"/>
          <p14:tracePt t="114815" x="2663825" y="4729163"/>
          <p14:tracePt t="114818" x="2679700" y="4729163"/>
          <p14:tracePt t="114824" x="2695575" y="4729163"/>
          <p14:tracePt t="114825" x="2711450" y="4721225"/>
          <p14:tracePt t="114827" x="2719388" y="4721225"/>
          <p14:tracePt t="114829" x="2727325" y="4721225"/>
          <p14:tracePt t="114831" x="2735263" y="4721225"/>
          <p14:tracePt t="114835" x="2751138" y="4713288"/>
          <p14:tracePt t="114839" x="2774950" y="4713288"/>
          <p14:tracePt t="114841" x="2782888" y="4705350"/>
          <p14:tracePt t="114843" x="2790825" y="4705350"/>
          <p14:tracePt t="114845" x="2798763" y="4705350"/>
          <p14:tracePt t="114847" x="2806700" y="4705350"/>
          <p14:tracePt t="114849" x="2822575" y="4697413"/>
          <p14:tracePt t="114856" x="2846388" y="4697413"/>
          <p14:tracePt t="114858" x="2854325" y="4689475"/>
          <p14:tracePt t="114859" x="2870200" y="4689475"/>
          <p14:tracePt t="114861" x="2878138" y="4689475"/>
          <p14:tracePt t="114863" x="2886075" y="4681538"/>
          <p14:tracePt t="114865" x="2894013" y="4681538"/>
          <p14:tracePt t="114870" x="2909888" y="4681538"/>
          <p14:tracePt t="114872" x="2925763" y="4673600"/>
          <p14:tracePt t="114874" x="2933700" y="4673600"/>
          <p14:tracePt t="114875" x="2949575" y="4673600"/>
          <p14:tracePt t="114877" x="2957513" y="4673600"/>
          <p14:tracePt t="114879" x="2967038" y="4665663"/>
          <p14:tracePt t="114881" x="2982913" y="4665663"/>
          <p14:tracePt t="114886" x="3006725" y="4665663"/>
          <p14:tracePt t="114889" x="3022600" y="4657725"/>
          <p14:tracePt t="114892" x="3030538" y="4657725"/>
          <p14:tracePt t="114893" x="3046413" y="4657725"/>
          <p14:tracePt t="114895" x="3054350" y="4657725"/>
          <p14:tracePt t="114897" x="3062288" y="4657725"/>
          <p14:tracePt t="114899" x="3078163" y="4657725"/>
          <p14:tracePt t="114904" x="3094038" y="4649788"/>
          <p14:tracePt t="114906" x="3101975" y="4649788"/>
          <p14:tracePt t="114907" x="3117850" y="4649788"/>
          <p14:tracePt t="114909" x="3125788" y="4649788"/>
          <p14:tracePt t="114911" x="3133725" y="4649788"/>
          <p14:tracePt t="114913" x="3149600" y="4649788"/>
          <p14:tracePt t="114915" x="3157538" y="4641850"/>
          <p14:tracePt t="114919" x="3165475" y="4641850"/>
          <p14:tracePt t="114922" x="3189288" y="4641850"/>
          <p14:tracePt t="114923" x="3197225" y="4641850"/>
          <p14:tracePt t="114925" x="3205163" y="4641850"/>
          <p14:tracePt t="114927" x="3213100" y="4641850"/>
          <p14:tracePt t="114929" x="3228975" y="4641850"/>
          <p14:tracePt t="114931" x="3236913" y="4641850"/>
          <p14:tracePt t="114936" x="3252788" y="4641850"/>
          <p14:tracePt t="114938" x="3268663" y="4641850"/>
          <p14:tracePt t="114940" x="3276600" y="4641850"/>
          <p14:tracePt t="114941" x="3284538" y="4641850"/>
          <p14:tracePt t="114943" x="3292475" y="4641850"/>
          <p14:tracePt t="114945" x="3300413" y="4641850"/>
          <p14:tracePt t="114947" x="3317875" y="4641850"/>
          <p14:tracePt t="114949" x="3325813" y="4641850"/>
          <p14:tracePt t="114954" x="3349625" y="4641850"/>
          <p14:tracePt t="114972" x="3429000" y="4641850"/>
          <p14:tracePt t="114973" x="3436938" y="4641850"/>
          <p14:tracePt t="114975" x="3444875" y="4641850"/>
          <p14:tracePt t="114977" x="3452813" y="4641850"/>
          <p14:tracePt t="114979" x="3460750" y="4641850"/>
          <p14:tracePt t="114981" x="3468688" y="4641850"/>
          <p14:tracePt t="114986" x="3484563" y="4641850"/>
          <p14:tracePt t="114989" x="3492500" y="4641850"/>
          <p14:tracePt t="114992" x="3508375" y="4641850"/>
          <p14:tracePt t="114993" x="3516313" y="4641850"/>
          <p14:tracePt t="114997" x="3524250" y="4641850"/>
          <p14:tracePt t="114999" x="3532188" y="4641850"/>
          <p14:tracePt t="115003" x="3540125" y="4641850"/>
          <p14:tracePt t="115005" x="3548063" y="4641850"/>
          <p14:tracePt t="115009" x="3556000" y="4641850"/>
          <p14:tracePt t="115013" x="3563938" y="4641850"/>
          <p14:tracePt t="115018" x="3571875" y="4641850"/>
          <p14:tracePt t="115022" x="3579813" y="4641850"/>
          <p14:tracePt t="115029" x="3587750" y="4641850"/>
          <p14:tracePt t="115031" x="3587750" y="4649788"/>
          <p14:tracePt t="115045" x="3595688" y="4649788"/>
          <p14:tracePt t="115343" x="3587750" y="4649788"/>
          <p14:tracePt t="115363" x="3579813" y="4649788"/>
          <p14:tracePt t="115373" x="3571875" y="4649788"/>
          <p14:tracePt t="115379" x="3563938" y="4657725"/>
          <p14:tracePt t="115387" x="3556000" y="4657725"/>
          <p14:tracePt t="115389" x="3548063" y="4657725"/>
          <p14:tracePt t="115393" x="3540125" y="4665663"/>
          <p14:tracePt t="115398" x="3532188" y="4665663"/>
          <p14:tracePt t="115403" x="3524250" y="4665663"/>
          <p14:tracePt t="115405" x="3516313" y="4673600"/>
          <p14:tracePt t="115407" x="3508375" y="4673600"/>
          <p14:tracePt t="115411" x="3500438" y="4673600"/>
          <p14:tracePt t="115415" x="3492500" y="4673600"/>
          <p14:tracePt t="115418" x="3492500" y="4681538"/>
          <p14:tracePt t="115421" x="3484563" y="4681538"/>
          <p14:tracePt t="115427" x="3476625" y="4681538"/>
          <p14:tracePt t="115429" x="3476625" y="4689475"/>
          <p14:tracePt t="115436" x="3468688" y="4689475"/>
          <p14:tracePt t="115441" x="3468688" y="4697413"/>
          <p14:tracePt t="115444" x="3460750" y="4697413"/>
          <p14:tracePt t="115449" x="3460750" y="4705350"/>
          <p14:tracePt t="115454" x="3452813" y="4705350"/>
          <p14:tracePt t="115457" x="3452813" y="4713288"/>
          <p14:tracePt t="115463" x="3452813" y="4721225"/>
          <p14:tracePt t="115469" x="3452813" y="4729163"/>
          <p14:tracePt t="115477" x="3452813" y="4737100"/>
          <p14:tracePt t="115484" x="3452813" y="4745038"/>
          <p14:tracePt t="115489" x="3452813" y="4752975"/>
          <p14:tracePt t="115493" x="3460750" y="4752975"/>
          <p14:tracePt t="115495" x="3460750" y="4760913"/>
          <p14:tracePt t="115506" x="3460750" y="4768850"/>
          <p14:tracePt t="115509" x="3468688" y="4768850"/>
          <p14:tracePt t="115519" x="3468688" y="4776788"/>
          <p14:tracePt t="115521" x="3476625" y="4776788"/>
          <p14:tracePt t="115537" x="3484563" y="4776788"/>
          <p14:tracePt t="115571" x="3492500" y="4776788"/>
          <p14:tracePt t="115579" x="3492500" y="4768850"/>
          <p14:tracePt t="115593" x="3500438" y="4768850"/>
          <p14:tracePt t="115597" x="3500438" y="4760913"/>
          <p14:tracePt t="115617" x="3500438" y="4752975"/>
          <p14:tracePt t="115623" x="3492500" y="4752975"/>
          <p14:tracePt t="115631" x="3492500" y="4745038"/>
          <p14:tracePt t="115635" x="3484563" y="4745038"/>
          <p14:tracePt t="115641" x="3476625" y="4737100"/>
          <p14:tracePt t="115645" x="3468688" y="4737100"/>
          <p14:tracePt t="115649" x="3460750" y="4729163"/>
          <p14:tracePt t="115653" x="3452813" y="4729163"/>
          <p14:tracePt t="115655" x="3444875" y="4729163"/>
          <p14:tracePt t="115657" x="3436938" y="4729163"/>
          <p14:tracePt t="115659" x="3429000" y="4721225"/>
          <p14:tracePt t="115663" x="3421063" y="4721225"/>
          <p14:tracePt t="115665" x="3413125" y="4721225"/>
          <p14:tracePt t="115668" x="3405188" y="4721225"/>
          <p14:tracePt t="115672" x="3389313" y="4721225"/>
          <p14:tracePt t="115673" x="3381375" y="4721225"/>
          <p14:tracePt t="115675" x="3373438" y="4713288"/>
          <p14:tracePt t="115677" x="3365500" y="4713288"/>
          <p14:tracePt t="115679" x="3357563" y="4713288"/>
          <p14:tracePt t="115681" x="3349625" y="4713288"/>
          <p14:tracePt t="115687" x="3333750" y="4713288"/>
          <p14:tracePt t="115689" x="3317875" y="4713288"/>
          <p14:tracePt t="115691" x="3308350" y="4713288"/>
          <p14:tracePt t="115693" x="3300413" y="4713288"/>
          <p14:tracePt t="115695" x="3292475" y="4713288"/>
          <p14:tracePt t="115697" x="3276600" y="4713288"/>
          <p14:tracePt t="115699" x="3268663" y="4713288"/>
          <p14:tracePt t="115704" x="3252788" y="4721225"/>
          <p14:tracePt t="115706" x="3244850" y="4721225"/>
          <p14:tracePt t="115707" x="3236913" y="4721225"/>
          <p14:tracePt t="115709" x="3221038" y="4721225"/>
          <p14:tracePt t="115711" x="3213100" y="4729163"/>
          <p14:tracePt t="115713" x="3205163" y="4729163"/>
          <p14:tracePt t="115715" x="3197225" y="4729163"/>
          <p14:tracePt t="115719" x="3189288" y="4729163"/>
          <p14:tracePt t="115721" x="3181350" y="4737100"/>
          <p14:tracePt t="115723" x="3173413" y="4737100"/>
          <p14:tracePt t="115725" x="3165475" y="4737100"/>
          <p14:tracePt t="115727" x="3157538" y="4745038"/>
          <p14:tracePt t="115731" x="3149600" y="4745038"/>
          <p14:tracePt t="115735" x="3141663" y="4745038"/>
          <p14:tracePt t="115738" x="3133725" y="4752975"/>
          <p14:tracePt t="115740" x="3133725" y="4760913"/>
          <p14:tracePt t="115742" x="3125788" y="4760913"/>
          <p14:tracePt t="115745" x="3117850" y="4768850"/>
          <p14:tracePt t="115749" x="3109913" y="4776788"/>
          <p14:tracePt t="115755" x="3101975" y="4792663"/>
          <p14:tracePt t="115759" x="3101975" y="4800600"/>
          <p14:tracePt t="115761" x="3094038" y="4808538"/>
          <p14:tracePt t="115765" x="3094038" y="4816475"/>
          <p14:tracePt t="115769" x="3094038" y="4824413"/>
          <p14:tracePt t="115773" x="3086100" y="4848225"/>
          <p14:tracePt t="115775" x="3086100" y="4856163"/>
          <p14:tracePt t="115777" x="3086100" y="4864100"/>
          <p14:tracePt t="115779" x="3086100" y="4872038"/>
          <p14:tracePt t="115781" x="3086100" y="4879975"/>
          <p14:tracePt t="115789" x="3086100" y="4903788"/>
          <p14:tracePt t="115790" x="3086100" y="4911725"/>
          <p14:tracePt t="115791" x="3086100" y="4919663"/>
          <p14:tracePt t="115793" x="3086100" y="4927600"/>
          <p14:tracePt t="115795" x="3086100" y="4943475"/>
          <p14:tracePt t="115797" x="3086100" y="4951413"/>
          <p14:tracePt t="115799" x="3086100" y="4959350"/>
          <p14:tracePt t="115804" x="3094038" y="4976813"/>
          <p14:tracePt t="115805" x="3094038" y="4984750"/>
          <p14:tracePt t="115807" x="3094038" y="4992688"/>
          <p14:tracePt t="115809" x="3101975" y="5000625"/>
          <p14:tracePt t="115811" x="3101975" y="5008563"/>
          <p14:tracePt t="115813" x="3109913" y="5016500"/>
          <p14:tracePt t="115815" x="3109913" y="5024438"/>
          <p14:tracePt t="115820" x="3117850" y="5040313"/>
          <p14:tracePt t="115823" x="3133725" y="5056188"/>
          <p14:tracePt t="115825" x="3141663" y="5064125"/>
          <p14:tracePt t="115827" x="3141663" y="5072063"/>
          <p14:tracePt t="115829" x="3149600" y="5080000"/>
          <p14:tracePt t="115831" x="3157538" y="5087938"/>
          <p14:tracePt t="115835" x="3173413" y="5095875"/>
          <p14:tracePt t="115838" x="3181350" y="5103813"/>
          <p14:tracePt t="115841" x="3197225" y="5119688"/>
          <p14:tracePt t="115843" x="3205163" y="5127625"/>
          <p14:tracePt t="115845" x="3213100" y="5127625"/>
          <p14:tracePt t="115847" x="3221038" y="5135563"/>
          <p14:tracePt t="115850" x="3236913" y="5143500"/>
          <p14:tracePt t="115853" x="3260725" y="5151438"/>
          <p14:tracePt t="115858" x="3284538" y="5167313"/>
          <p14:tracePt t="115860" x="3292475" y="5175250"/>
          <p14:tracePt t="115861" x="3308350" y="5183188"/>
          <p14:tracePt t="115863" x="3325813" y="5191125"/>
          <p14:tracePt t="115865" x="3341688" y="5191125"/>
          <p14:tracePt t="115870" x="3365500" y="5207000"/>
          <p14:tracePt t="115872" x="3389313" y="5214938"/>
          <p14:tracePt t="115875" x="3397250" y="5214938"/>
          <p14:tracePt t="115877" x="3436938" y="5230813"/>
          <p14:tracePt t="115879" x="3452813" y="5238750"/>
          <p14:tracePt t="115881" x="3468688" y="5246688"/>
          <p14:tracePt t="115886" x="3500438" y="5254625"/>
          <p14:tracePt t="115891" x="3563938" y="5270500"/>
          <p14:tracePt t="115893" x="3579813" y="5278438"/>
          <p14:tracePt t="115895" x="3603625" y="5278438"/>
          <p14:tracePt t="115897" x="3619500" y="5286375"/>
          <p14:tracePt t="115899" x="3643313" y="5286375"/>
          <p14:tracePt t="115902" x="3660775" y="5294313"/>
          <p14:tracePt t="115906" x="3708400" y="5310188"/>
          <p14:tracePt t="115908" x="3724275" y="5310188"/>
          <p14:tracePt t="115909" x="3748088" y="5319713"/>
          <p14:tracePt t="115911" x="3763963" y="5319713"/>
          <p14:tracePt t="115913" x="3787775" y="5327650"/>
          <p14:tracePt t="115915" x="3803650" y="5327650"/>
          <p14:tracePt t="115918" x="3827463" y="5335588"/>
          <p14:tracePt t="115920" x="3843338" y="5343525"/>
          <p14:tracePt t="115921" x="3867150" y="5343525"/>
          <p14:tracePt t="115923" x="3883025" y="5343525"/>
          <p14:tracePt t="115925" x="3906838" y="5351463"/>
          <p14:tracePt t="115927" x="3922713" y="5351463"/>
          <p14:tracePt t="115929" x="3946525" y="5359400"/>
          <p14:tracePt t="115931" x="3962400" y="5359400"/>
          <p14:tracePt t="115934" x="3978275" y="5367338"/>
          <p14:tracePt t="115935" x="4002088" y="5367338"/>
          <p14:tracePt t="115937" x="4019550" y="5375275"/>
          <p14:tracePt t="115939" x="4043363" y="5375275"/>
          <p14:tracePt t="115941" x="4059238" y="5375275"/>
          <p14:tracePt t="115943" x="4075113" y="5375275"/>
          <p14:tracePt t="115945" x="4090988" y="5383213"/>
          <p14:tracePt t="115947" x="4106863" y="5383213"/>
          <p14:tracePt t="115949" x="4122738" y="5383213"/>
          <p14:tracePt t="115952" x="4138613" y="5383213"/>
          <p14:tracePt t="115953" x="4154488" y="5383213"/>
          <p14:tracePt t="115955" x="4162425" y="5391150"/>
          <p14:tracePt t="115957" x="4178300" y="5391150"/>
          <p14:tracePt t="115969" x="4249738" y="5399088"/>
          <p14:tracePt t="115970" x="4265613" y="5399088"/>
          <p14:tracePt t="115971" x="4273550" y="5399088"/>
          <p14:tracePt t="115973" x="4297363" y="5399088"/>
          <p14:tracePt t="115975" x="4305300" y="5399088"/>
          <p14:tracePt t="115977" x="4321175" y="5399088"/>
          <p14:tracePt t="115979" x="4329113" y="5399088"/>
          <p14:tracePt t="115981" x="4344988" y="5399088"/>
          <p14:tracePt t="115983" x="4362450" y="5407025"/>
          <p14:tracePt t="115985" x="4370388" y="5407025"/>
          <p14:tracePt t="115987" x="4386263" y="5407025"/>
          <p14:tracePt t="115989" x="4402138" y="5407025"/>
          <p14:tracePt t="115991" x="4418013" y="5407025"/>
          <p14:tracePt t="115993" x="4433888" y="5407025"/>
          <p14:tracePt t="115995" x="4441825" y="5407025"/>
          <p14:tracePt t="115997" x="4457700" y="5407025"/>
          <p14:tracePt t="115999" x="4473575" y="5407025"/>
          <p14:tracePt t="116002" x="4489450" y="5407025"/>
          <p14:tracePt t="116003" x="4505325" y="5407025"/>
          <p14:tracePt t="116005" x="4521200" y="5414963"/>
          <p14:tracePt t="116007" x="4537075" y="5414963"/>
          <p14:tracePt t="116009" x="4552950" y="5414963"/>
          <p14:tracePt t="116011" x="4568825" y="5414963"/>
          <p14:tracePt t="116013" x="4584700" y="5414963"/>
          <p14:tracePt t="116015" x="4600575" y="5414963"/>
          <p14:tracePt t="116018" x="4616450" y="5414963"/>
          <p14:tracePt t="116019" x="4632325" y="5414963"/>
          <p14:tracePt t="116022" x="4648200" y="5414963"/>
          <p14:tracePt t="116023" x="4664075" y="5414963"/>
          <p14:tracePt t="116025" x="4679950" y="5414963"/>
          <p14:tracePt t="116027" x="4695825" y="5414963"/>
          <p14:tracePt t="116029" x="4713288" y="5414963"/>
          <p14:tracePt t="116031" x="4729163" y="5422900"/>
          <p14:tracePt t="116033" x="4745038" y="5422900"/>
          <p14:tracePt t="116035" x="4760913" y="5414963"/>
          <p14:tracePt t="116037" x="4776788" y="5414963"/>
          <p14:tracePt t="116039" x="4792663" y="5414963"/>
          <p14:tracePt t="116041" x="4816475" y="5414963"/>
          <p14:tracePt t="116043" x="4832350" y="5422900"/>
          <p14:tracePt t="116045" x="4848225" y="5422900"/>
          <p14:tracePt t="116047" x="4864100" y="5422900"/>
          <p14:tracePt t="116049" x="4879975" y="5422900"/>
          <p14:tracePt t="116052" x="4895850" y="5422900"/>
          <p14:tracePt t="116053" x="4911725" y="5422900"/>
          <p14:tracePt t="116055" x="4927600" y="5422900"/>
          <p14:tracePt t="116057" x="4943475" y="5422900"/>
          <p14:tracePt t="116059" x="4959350" y="5422900"/>
          <p14:tracePt t="116061" x="4975225" y="5422900"/>
          <p14:tracePt t="116063" x="4991100" y="5422900"/>
          <p14:tracePt t="116065" x="5006975" y="5422900"/>
          <p14:tracePt t="116069" x="5030788" y="5422900"/>
          <p14:tracePt t="116071" x="5046663" y="5422900"/>
          <p14:tracePt t="116073" x="5064125" y="5414963"/>
          <p14:tracePt t="116075" x="5080000" y="5414963"/>
          <p14:tracePt t="116077" x="5087938" y="5414963"/>
          <p14:tracePt t="116079" x="5103813" y="5414963"/>
          <p14:tracePt t="116081" x="5119688" y="5414963"/>
          <p14:tracePt t="116084" x="5127625" y="5414963"/>
          <p14:tracePt t="116085" x="5143500" y="5414963"/>
          <p14:tracePt t="116087" x="5159375" y="5414963"/>
          <p14:tracePt t="116089" x="5167313" y="5414963"/>
          <p14:tracePt t="116091" x="5183188" y="5414963"/>
          <p14:tracePt t="116093" x="5191125" y="5414963"/>
          <p14:tracePt t="116095" x="5207000" y="5414963"/>
          <p14:tracePt t="116097" x="5214938" y="5414963"/>
          <p14:tracePt t="116099" x="5230813" y="5414963"/>
          <p14:tracePt t="116102" x="5238750" y="5414963"/>
          <p14:tracePt t="116103" x="5254625" y="5414963"/>
          <p14:tracePt t="116105" x="5262563" y="5407025"/>
          <p14:tracePt t="116107" x="5270500" y="5407025"/>
          <p14:tracePt t="116109" x="5286375" y="5407025"/>
          <p14:tracePt t="116111" x="5294313" y="5407025"/>
          <p14:tracePt t="116113" x="5302250" y="5407025"/>
          <p14:tracePt t="116115" x="5318125" y="5407025"/>
          <p14:tracePt t="116118" x="5326063" y="5399088"/>
          <p14:tracePt t="116119" x="5334000" y="5399088"/>
          <p14:tracePt t="116121" x="5349875" y="5399088"/>
          <p14:tracePt t="116123" x="5357813" y="5399088"/>
          <p14:tracePt t="116125" x="5365750" y="5399088"/>
          <p14:tracePt t="116127" x="5373688" y="5391150"/>
          <p14:tracePt t="116129" x="5389563" y="5391150"/>
          <p14:tracePt t="116131" x="5397500" y="5391150"/>
          <p14:tracePt t="116133" x="5407025" y="5391150"/>
          <p14:tracePt t="116135" x="5414963" y="5383213"/>
          <p14:tracePt t="116137" x="5422900" y="5383213"/>
          <p14:tracePt t="116139" x="5430838" y="5383213"/>
          <p14:tracePt t="116141" x="5438775" y="5383213"/>
          <p14:tracePt t="116143" x="5454650" y="5375275"/>
          <p14:tracePt t="116147" x="5462588" y="5375275"/>
          <p14:tracePt t="116149" x="5470525" y="5375275"/>
          <p14:tracePt t="116152" x="5478463" y="5375275"/>
          <p14:tracePt t="116153" x="5486400" y="5367338"/>
          <p14:tracePt t="116155" x="5494338" y="5367338"/>
          <p14:tracePt t="116157" x="5502275" y="5367338"/>
          <p14:tracePt t="116159" x="5510213" y="5359400"/>
          <p14:tracePt t="116161" x="5518150" y="5359400"/>
          <p14:tracePt t="116163" x="5526088" y="5359400"/>
          <p14:tracePt t="116165" x="5526088" y="5351463"/>
          <p14:tracePt t="116167" x="5534025" y="5351463"/>
          <p14:tracePt t="116169" x="5541963" y="5351463"/>
          <p14:tracePt t="116171" x="5541963" y="5343525"/>
          <p14:tracePt t="116173" x="5549900" y="5343525"/>
          <p14:tracePt t="116175" x="5557838" y="5343525"/>
          <p14:tracePt t="116177" x="5557838" y="5335588"/>
          <p14:tracePt t="116179" x="5565775" y="5335588"/>
          <p14:tracePt t="116181" x="5565775" y="5327650"/>
          <p14:tracePt t="116184" x="5573713" y="5327650"/>
          <p14:tracePt t="116189" x="5581650" y="5319713"/>
          <p14:tracePt t="116193" x="5589588" y="5319713"/>
          <p14:tracePt t="116195" x="5589588" y="5310188"/>
          <p14:tracePt t="116199" x="5597525" y="5310188"/>
          <p14:tracePt t="116202" x="5597525" y="5302250"/>
          <p14:tracePt t="116205" x="5605463" y="5302250"/>
          <p14:tracePt t="116207" x="5605463" y="5294313"/>
          <p14:tracePt t="116213" x="5613400" y="5286375"/>
          <p14:tracePt t="116219" x="5613400" y="5278438"/>
          <p14:tracePt t="116223" x="5621338" y="5270500"/>
          <p14:tracePt t="116229" x="5621338" y="5262563"/>
          <p14:tracePt t="116236" x="5629275" y="5254625"/>
          <p14:tracePt t="116239" x="5629275" y="5246688"/>
          <p14:tracePt t="116245" x="5637213" y="5238750"/>
          <p14:tracePt t="116249" x="5637213" y="5230813"/>
          <p14:tracePt t="116253" x="5637213" y="5222875"/>
          <p14:tracePt t="116255" x="5645150" y="5222875"/>
          <p14:tracePt t="116257" x="5645150" y="5214938"/>
          <p14:tracePt t="116261" x="5645150" y="5207000"/>
          <p14:tracePt t="116263" x="5653088" y="5207000"/>
          <p14:tracePt t="116265" x="5653088" y="5199063"/>
          <p14:tracePt t="116269" x="5653088" y="5191125"/>
          <p14:tracePt t="116271" x="5661025" y="5191125"/>
          <p14:tracePt t="116273" x="5661025" y="5183188"/>
          <p14:tracePt t="116275" x="5661025" y="5175250"/>
          <p14:tracePt t="116277" x="5668963" y="5175250"/>
          <p14:tracePt t="116279" x="5668963" y="5167313"/>
          <p14:tracePt t="116283" x="5668963" y="5159375"/>
          <p14:tracePt t="116285" x="5676900" y="5151438"/>
          <p14:tracePt t="116289" x="5676900" y="5143500"/>
          <p14:tracePt t="116293" x="5684838" y="5135563"/>
          <p14:tracePt t="116295" x="5684838" y="5127625"/>
          <p14:tracePt t="116299" x="5684838" y="5119688"/>
          <p14:tracePt t="116303" x="5684838" y="5111750"/>
          <p14:tracePt t="116305" x="5692775" y="5111750"/>
          <p14:tracePt t="116307" x="5692775" y="5103813"/>
          <p14:tracePt t="116311" x="5692775" y="5095875"/>
          <p14:tracePt t="116315" x="5692775" y="5087938"/>
          <p14:tracePt t="116319" x="5692775" y="5080000"/>
          <p14:tracePt t="116323" x="5692775" y="5072063"/>
          <p14:tracePt t="116327" x="5692775" y="5064125"/>
          <p14:tracePt t="116331" x="5684838" y="5056188"/>
          <p14:tracePt t="116335" x="5684838" y="5048250"/>
          <p14:tracePt t="116339" x="5684838" y="5040313"/>
          <p14:tracePt t="116341" x="5676900" y="5040313"/>
          <p14:tracePt t="116343" x="5676900" y="5032375"/>
          <p14:tracePt t="116347" x="5676900" y="5024438"/>
          <p14:tracePt t="116349" x="5668963" y="5016500"/>
          <p14:tracePt t="116353" x="5661025" y="5008563"/>
          <p14:tracePt t="116357" x="5653088" y="5000625"/>
          <p14:tracePt t="116359" x="5653088" y="4992688"/>
          <p14:tracePt t="116361" x="5645150" y="4992688"/>
          <p14:tracePt t="116363" x="5637213" y="4984750"/>
          <p14:tracePt t="116367" x="5629275" y="4976813"/>
          <p14:tracePt t="116370" x="5621338" y="4976813"/>
          <p14:tracePt t="116371" x="5621338" y="4967288"/>
          <p14:tracePt t="116373" x="5613400" y="4967288"/>
          <p14:tracePt t="116375" x="5605463" y="4959350"/>
          <p14:tracePt t="116377" x="5597525" y="4959350"/>
          <p14:tracePt t="116379" x="5589588" y="4951413"/>
          <p14:tracePt t="116381" x="5581650" y="4951413"/>
          <p14:tracePt t="116384" x="5573713" y="4951413"/>
          <p14:tracePt t="116386" x="5565775" y="4943475"/>
          <p14:tracePt t="116387" x="5557838" y="4943475"/>
          <p14:tracePt t="116389" x="5549900" y="4943475"/>
          <p14:tracePt t="116391" x="5541963" y="4935538"/>
          <p14:tracePt t="116393" x="5534025" y="4935538"/>
          <p14:tracePt t="116395" x="5526088" y="4935538"/>
          <p14:tracePt t="116397" x="5518150" y="4927600"/>
          <p14:tracePt t="116403" x="5510213" y="4927600"/>
          <p14:tracePt t="116404" x="5502275" y="4927600"/>
          <p14:tracePt t="116405" x="5494338" y="4927600"/>
          <p14:tracePt t="116407" x="5494338" y="4919663"/>
          <p14:tracePt t="116409" x="5486400" y="4919663"/>
          <p14:tracePt t="116411" x="5478463" y="4919663"/>
          <p14:tracePt t="116415" x="5470525" y="4919663"/>
          <p14:tracePt t="116419" x="5462588" y="4919663"/>
          <p14:tracePt t="116423" x="5454650" y="4919663"/>
          <p14:tracePt t="116427" x="5446713" y="4919663"/>
          <p14:tracePt t="116437" x="5438775" y="4919663"/>
          <p14:tracePt t="116514" x="5430838" y="4927600"/>
          <p14:tracePt t="116518" x="5422900" y="4935538"/>
          <p14:tracePt t="116522" x="5414963" y="4943475"/>
          <p14:tracePt t="116525" x="5407025" y="4951413"/>
          <p14:tracePt t="116527" x="5397500" y="4959350"/>
          <p14:tracePt t="116529" x="5389563" y="4959350"/>
          <p14:tracePt t="116531" x="5389563" y="4967288"/>
          <p14:tracePt t="116536" x="5373688" y="4976813"/>
          <p14:tracePt t="116540" x="5349875" y="4992688"/>
          <p14:tracePt t="116541" x="5341938" y="5000625"/>
          <p14:tracePt t="116543" x="5334000" y="5000625"/>
          <p14:tracePt t="116545" x="5318125" y="5008563"/>
          <p14:tracePt t="116547" x="5310188" y="5016500"/>
          <p14:tracePt t="116549" x="5294313" y="5024438"/>
          <p14:tracePt t="116552" x="5278438" y="5032375"/>
          <p14:tracePt t="116556" x="5254625" y="5048250"/>
          <p14:tracePt t="116558" x="5238750" y="5056188"/>
          <p14:tracePt t="116560" x="5222875" y="5064125"/>
          <p14:tracePt t="116561" x="5207000" y="5072063"/>
          <p14:tracePt t="116563" x="5191125" y="5080000"/>
          <p14:tracePt t="116565" x="5167313" y="5080000"/>
          <p14:tracePt t="116569" x="5151438" y="5087938"/>
          <p14:tracePt t="116574" x="5087938" y="5111750"/>
          <p14:tracePt t="116576" x="5072063" y="5119688"/>
          <p14:tracePt t="116578" x="5046663" y="5119688"/>
          <p14:tracePt t="116579" x="5022850" y="5127625"/>
          <p14:tracePt t="116581" x="4991100" y="5135563"/>
          <p14:tracePt t="116585" x="4935538" y="5151438"/>
          <p14:tracePt t="116588" x="4919663" y="5151438"/>
          <p14:tracePt t="116591" x="4864100" y="5167313"/>
          <p14:tracePt t="116594" x="4832350" y="5167313"/>
          <p14:tracePt t="116595" x="4808538" y="5175250"/>
          <p14:tracePt t="116597" x="4776788" y="5183188"/>
          <p14:tracePt t="116599" x="4745038" y="5183188"/>
          <p14:tracePt t="116603" x="4713288" y="5183188"/>
          <p14:tracePt t="116605" x="4648200" y="5191125"/>
          <p14:tracePt t="116608" x="4616450" y="5199063"/>
          <p14:tracePt t="116610" x="4584700" y="5199063"/>
          <p14:tracePt t="116611" x="4552950" y="5207000"/>
          <p14:tracePt t="116613" x="4513263" y="5207000"/>
          <p14:tracePt t="116616" x="4481513" y="5207000"/>
          <p14:tracePt t="116620" x="4402138" y="5214938"/>
          <p14:tracePt t="116624" x="4337050" y="5214938"/>
          <p14:tracePt t="116625" x="4297363" y="5222875"/>
          <p14:tracePt t="116627" x="4265613" y="5222875"/>
          <p14:tracePt t="116629" x="4225925" y="5222875"/>
          <p14:tracePt t="116631" x="4194175" y="5230813"/>
          <p14:tracePt t="116636" x="4122738" y="5230813"/>
          <p14:tracePt t="116638" x="4090988" y="5238750"/>
          <p14:tracePt t="116640" x="4059238" y="5238750"/>
          <p14:tracePt t="116641" x="4027488" y="5238750"/>
          <p14:tracePt t="116643" x="3986213" y="5246688"/>
          <p14:tracePt t="116645" x="3954463" y="5246688"/>
          <p14:tracePt t="116647" x="3922713" y="5246688"/>
          <p14:tracePt t="116649" x="3890963" y="5254625"/>
          <p14:tracePt t="116653" x="3819525" y="5262563"/>
          <p14:tracePt t="116657" x="3771900" y="5262563"/>
          <p14:tracePt t="116659" x="3740150" y="5270500"/>
          <p14:tracePt t="116661" x="3708400" y="5278438"/>
          <p14:tracePt t="116663" x="3684588" y="5278438"/>
          <p14:tracePt t="116665" x="3660775" y="5286375"/>
          <p14:tracePt t="116668" x="3635375" y="5286375"/>
          <p14:tracePt t="116670" x="3611563" y="5294313"/>
          <p14:tracePt t="116671" x="3587750" y="5294313"/>
          <p14:tracePt t="116673" x="3563938" y="5302250"/>
          <p14:tracePt t="116675" x="3540125" y="5302250"/>
          <p14:tracePt t="116677" x="3516313" y="5310188"/>
          <p14:tracePt t="116679" x="3500438" y="5310188"/>
          <p14:tracePt t="116681" x="3476625" y="5319713"/>
          <p14:tracePt t="116684" x="3460750" y="5319713"/>
          <p14:tracePt t="116686" x="3444875" y="5327650"/>
          <p14:tracePt t="116687" x="3421063" y="5327650"/>
          <p14:tracePt t="116689" x="3413125" y="5327650"/>
          <p14:tracePt t="116691" x="3397250" y="5335588"/>
          <p14:tracePt t="116693" x="3381375" y="5335588"/>
          <p14:tracePt t="116695" x="3365500" y="5335588"/>
          <p14:tracePt t="116697" x="3357563" y="5343525"/>
          <p14:tracePt t="116699" x="3349625" y="5343525"/>
          <p14:tracePt t="116702" x="3333750" y="5343525"/>
          <p14:tracePt t="116703" x="3325813" y="5351463"/>
          <p14:tracePt t="116705" x="3317875" y="5351463"/>
          <p14:tracePt t="116707" x="3308350" y="5351463"/>
          <p14:tracePt t="116709" x="3300413" y="5351463"/>
          <p14:tracePt t="116711" x="3300413" y="5359400"/>
          <p14:tracePt t="116713" x="3292475" y="5359400"/>
          <p14:tracePt t="116715" x="3284538" y="5359400"/>
          <p14:tracePt t="116719" x="3276600" y="5359400"/>
          <p14:tracePt t="116723" x="3268663" y="5359400"/>
          <p14:tracePt t="116725" x="3268663" y="5367338"/>
          <p14:tracePt t="116731" x="3260725" y="5367338"/>
          <p14:tracePt t="116757" x="3252788" y="5375275"/>
          <p14:tracePt t="116775" x="3244850" y="5375275"/>
          <p14:tracePt t="116781" x="3236913" y="5375275"/>
          <p14:tracePt t="116784" x="3236913" y="5383213"/>
          <p14:tracePt t="116788" x="3228975" y="5383213"/>
          <p14:tracePt t="116791" x="3221038" y="5383213"/>
          <p14:tracePt t="116795" x="3213100" y="5383213"/>
          <p14:tracePt t="116799" x="3205163" y="5391150"/>
          <p14:tracePt t="116802" x="3197225" y="5391150"/>
          <p14:tracePt t="116805" x="3189288" y="5391150"/>
          <p14:tracePt t="116807" x="3181350" y="5391150"/>
          <p14:tracePt t="116811" x="3173413" y="5391150"/>
          <p14:tracePt t="116815" x="3165475" y="5391150"/>
          <p14:tracePt t="116818" x="3157538" y="5391150"/>
          <p14:tracePt t="116821" x="3149600" y="5391150"/>
          <p14:tracePt t="116823" x="3141663" y="5391150"/>
          <p14:tracePt t="116827" x="3133725" y="5391150"/>
          <p14:tracePt t="116831" x="3133725" y="5399088"/>
          <p14:tracePt t="116834" x="3125788" y="5399088"/>
          <p14:tracePt t="116837" x="3117850" y="5399088"/>
          <p14:tracePt t="116847" x="3109913" y="5399088"/>
          <p14:tracePt t="116859" x="3101975" y="5399088"/>
          <p14:tracePt t="116877" x="3094038" y="5399088"/>
          <p14:tracePt t="116889" x="3086100" y="5399088"/>
          <p14:tracePt t="116899" x="3078163" y="5399088"/>
          <p14:tracePt t="116905" x="3070225" y="5399088"/>
          <p14:tracePt t="116909" x="3062288" y="5391150"/>
          <p14:tracePt t="116913" x="3054350" y="5391150"/>
          <p14:tracePt t="116920" x="3046413" y="5383213"/>
          <p14:tracePt t="116922" x="3038475" y="5383213"/>
          <p14:tracePt t="116925" x="3030538" y="5383213"/>
          <p14:tracePt t="116928" x="3022600" y="5375275"/>
          <p14:tracePt t="116931" x="3014663" y="5375275"/>
          <p14:tracePt t="116935" x="3006725" y="5367338"/>
          <p14:tracePt t="116938" x="2998788" y="5367338"/>
          <p14:tracePt t="116940" x="2990850" y="5367338"/>
          <p14:tracePt t="116941" x="2982913" y="5359400"/>
          <p14:tracePt t="116943" x="2974975" y="5359400"/>
          <p14:tracePt t="116945" x="2967038" y="5351463"/>
          <p14:tracePt t="116947" x="2957513" y="5351463"/>
          <p14:tracePt t="116949" x="2949575" y="5351463"/>
          <p14:tracePt t="116953" x="2941638" y="5351463"/>
          <p14:tracePt t="116956" x="2925763" y="5343525"/>
          <p14:tracePt t="116958" x="2917825" y="5343525"/>
          <p14:tracePt t="116972" x="2862263" y="5319713"/>
          <p14:tracePt t="116975" x="2846388" y="5319713"/>
          <p14:tracePt t="116977" x="2838450" y="5310188"/>
          <p14:tracePt t="116981" x="2830513" y="5310188"/>
          <p14:tracePt t="116988" x="2806700" y="5302250"/>
          <p14:tracePt t="116990" x="2798763" y="5302250"/>
          <p14:tracePt t="116993" x="2790825" y="5294313"/>
          <p14:tracePt t="116995" x="2782888" y="5294313"/>
          <p14:tracePt t="117000" x="2774950" y="5294313"/>
          <p14:tracePt t="117004" x="2767013" y="5294313"/>
          <p14:tracePt t="117007" x="2759075" y="5286375"/>
          <p14:tracePt t="117011" x="2751138" y="5286375"/>
          <p14:tracePt t="117018" x="2743200" y="5286375"/>
          <p14:tracePt t="117023" x="2735263" y="5286375"/>
          <p14:tracePt t="117101" x="2727325" y="5286375"/>
          <p14:tracePt t="117105" x="2727325" y="5278438"/>
          <p14:tracePt t="117109" x="2719388" y="5278438"/>
          <p14:tracePt t="117115" x="2711450" y="5278438"/>
          <p14:tracePt t="117120" x="2703513" y="5278438"/>
          <p14:tracePt t="117123" x="2695575" y="5278438"/>
          <p14:tracePt t="117125" x="2687638" y="5270500"/>
          <p14:tracePt t="117129" x="2679700" y="5270500"/>
          <p14:tracePt t="117131" x="2671763" y="5270500"/>
          <p14:tracePt t="117137" x="2655888" y="5262563"/>
          <p14:tracePt t="117139" x="2647950" y="5262563"/>
          <p14:tracePt t="117143" x="2640013" y="5262563"/>
          <p14:tracePt t="117145" x="2632075" y="5254625"/>
          <p14:tracePt t="117147" x="2624138" y="5254625"/>
          <p14:tracePt t="117149" x="2616200" y="5254625"/>
          <p14:tracePt t="117154" x="2598738" y="5254625"/>
          <p14:tracePt t="117155" x="2590800" y="5254625"/>
          <p14:tracePt t="117157" x="2574925" y="5254625"/>
          <p14:tracePt t="117159" x="2566988" y="5246688"/>
          <p14:tracePt t="117161" x="2559050" y="5246688"/>
          <p14:tracePt t="117163" x="2543175" y="5246688"/>
          <p14:tracePt t="117165" x="2535238" y="5246688"/>
          <p14:tracePt t="117168" x="2519363" y="5246688"/>
          <p14:tracePt t="117172" x="2495550" y="5238750"/>
          <p14:tracePt t="117174" x="2479675" y="5238750"/>
          <p14:tracePt t="117175" x="2471738" y="5238750"/>
          <p14:tracePt t="117177" x="2455863" y="5230813"/>
          <p14:tracePt t="117179" x="2439988" y="5230813"/>
          <p14:tracePt t="117181" x="2424113" y="5230813"/>
          <p14:tracePt t="117188" x="2384425" y="5222875"/>
          <p14:tracePt t="117189" x="2368550" y="5222875"/>
          <p14:tracePt t="117191" x="2360613" y="5214938"/>
          <p14:tracePt t="117194" x="2344738" y="5214938"/>
          <p14:tracePt t="117196" x="2328863" y="5214938"/>
          <p14:tracePt t="117197" x="2312988" y="5207000"/>
          <p14:tracePt t="117199" x="2305050" y="5207000"/>
          <p14:tracePt t="117204" x="2281238" y="5207000"/>
          <p14:tracePt t="117206" x="2265363" y="5199063"/>
          <p14:tracePt t="117207" x="2255838" y="5199063"/>
          <p14:tracePt t="117209" x="2239963" y="5199063"/>
          <p14:tracePt t="117211" x="2232025" y="5191125"/>
          <p14:tracePt t="117213" x="2216150" y="5191125"/>
          <p14:tracePt t="117215" x="2208213" y="5191125"/>
          <p14:tracePt t="117217" x="2200275" y="5183188"/>
          <p14:tracePt t="117219" x="2184400" y="5183188"/>
          <p14:tracePt t="117221" x="2176463" y="5183188"/>
          <p14:tracePt t="117223" x="2168525" y="5183188"/>
          <p14:tracePt t="117225" x="2152650" y="5175250"/>
          <p14:tracePt t="117227" x="2144713" y="5175250"/>
          <p14:tracePt t="117229" x="2136775" y="5175250"/>
          <p14:tracePt t="117231" x="2120900" y="5167313"/>
          <p14:tracePt t="117236" x="2105025" y="5159375"/>
          <p14:tracePt t="117237" x="2097088" y="5159375"/>
          <p14:tracePt t="117239" x="2089150" y="5159375"/>
          <p14:tracePt t="117241" x="2081213" y="5159375"/>
          <p14:tracePt t="117243" x="2073275" y="5151438"/>
          <p14:tracePt t="117247" x="2065338" y="5151438"/>
          <p14:tracePt t="117249" x="2057400" y="5151438"/>
          <p14:tracePt t="117253" x="2041525" y="5143500"/>
          <p14:tracePt t="117257" x="2033588" y="5143500"/>
          <p14:tracePt t="117261" x="2025650" y="5143500"/>
          <p14:tracePt t="117265" x="2017713" y="5143500"/>
          <p14:tracePt t="117269" x="2009775" y="5143500"/>
          <p14:tracePt t="117271" x="2009775" y="5135563"/>
          <p14:tracePt t="117273" x="2001838" y="5135563"/>
          <p14:tracePt t="117279" x="1993900" y="5135563"/>
          <p14:tracePt t="117284" x="1985963" y="5135563"/>
          <p14:tracePt t="117289" x="1978025" y="5135563"/>
          <p14:tracePt t="117293" x="1978025" y="5127625"/>
          <p14:tracePt t="117295" x="1970088" y="5127625"/>
          <p14:tracePt t="117303" x="1962150" y="5127625"/>
          <p14:tracePt t="117455" x="1970088" y="5127625"/>
          <p14:tracePt t="117465" x="1978025" y="5135563"/>
          <p14:tracePt t="117472" x="1985963" y="5135563"/>
          <p14:tracePt t="117475" x="1993900" y="5135563"/>
          <p14:tracePt t="117477" x="2001838" y="5135563"/>
          <p14:tracePt t="117479" x="2009775" y="5135563"/>
          <p14:tracePt t="117486" x="2025650" y="5135563"/>
          <p14:tracePt t="117488" x="2033588" y="5135563"/>
          <p14:tracePt t="117489" x="2041525" y="5135563"/>
          <p14:tracePt t="117491" x="2049463" y="5135563"/>
          <p14:tracePt t="117493" x="2057400" y="5135563"/>
          <p14:tracePt t="117495" x="2065338" y="5135563"/>
          <p14:tracePt t="117497" x="2073275" y="5135563"/>
          <p14:tracePt t="117499" x="2081213" y="5135563"/>
          <p14:tracePt t="117504" x="2105025" y="5135563"/>
          <p14:tracePt t="117507" x="2120900" y="5135563"/>
          <p14:tracePt t="117509" x="2128838" y="5135563"/>
          <p14:tracePt t="117511" x="2136775" y="5135563"/>
          <p14:tracePt t="117513" x="2144713" y="5135563"/>
          <p14:tracePt t="117515" x="2160588" y="5135563"/>
          <p14:tracePt t="117520" x="2176463" y="5135563"/>
          <p14:tracePt t="117522" x="2184400" y="5135563"/>
          <p14:tracePt t="117523" x="2200275" y="5135563"/>
          <p14:tracePt t="117525" x="2208213" y="5135563"/>
          <p14:tracePt t="117527" x="2216150" y="5135563"/>
          <p14:tracePt t="117529" x="2224088" y="5135563"/>
          <p14:tracePt t="117531" x="2239963" y="5135563"/>
          <p14:tracePt t="117537" x="2273300" y="5127625"/>
          <p14:tracePt t="117539" x="2281238" y="5127625"/>
          <p14:tracePt t="117541" x="2289175" y="5127625"/>
          <p14:tracePt t="117543" x="2297113" y="5127625"/>
          <p14:tracePt t="117545" x="2305050" y="5127625"/>
          <p14:tracePt t="117547" x="2320925" y="5127625"/>
          <p14:tracePt t="117549" x="2328863" y="5127625"/>
          <p14:tracePt t="117554" x="2344738" y="5127625"/>
          <p14:tracePt t="117555" x="2352675" y="5127625"/>
          <p14:tracePt t="117557" x="2368550" y="5127625"/>
          <p14:tracePt t="117559" x="2376488" y="5127625"/>
          <p14:tracePt t="117561" x="2384425" y="5127625"/>
          <p14:tracePt t="117563" x="2392363" y="5127625"/>
          <p14:tracePt t="117565" x="2400300" y="5127625"/>
          <p14:tracePt t="117569" x="2408238" y="5127625"/>
          <p14:tracePt t="117572" x="2424113" y="5127625"/>
          <p14:tracePt t="117575" x="2432050" y="5127625"/>
          <p14:tracePt t="117577" x="2439988" y="5127625"/>
          <p14:tracePt t="117579" x="2447925" y="5127625"/>
          <p14:tracePt t="117581" x="2455863" y="5127625"/>
          <p14:tracePt t="117586" x="2463800" y="5127625"/>
          <p14:tracePt t="117588" x="2471738" y="5119688"/>
          <p14:tracePt t="117589" x="2479675" y="5119688"/>
          <p14:tracePt t="117591" x="2487613" y="5119688"/>
          <p14:tracePt t="117593" x="2495550" y="5119688"/>
          <p14:tracePt t="117597" x="2503488" y="5119688"/>
          <p14:tracePt t="117599" x="2511425" y="5119688"/>
          <p14:tracePt t="117604" x="2519363" y="5119688"/>
          <p14:tracePt t="117605" x="2527300" y="5119688"/>
          <p14:tracePt t="117607" x="2535238" y="5119688"/>
          <p14:tracePt t="117611" x="2543175" y="5119688"/>
          <p14:tracePt t="117616" x="2551113" y="5119688"/>
          <p14:tracePt t="117620" x="2559050" y="5119688"/>
          <p14:tracePt t="117622" x="2566988" y="5119688"/>
          <p14:tracePt t="117625" x="2574925" y="5119688"/>
          <p14:tracePt t="117629" x="2582863" y="5119688"/>
          <p14:tracePt t="117635" x="2590800" y="5119688"/>
          <p14:tracePt t="117638" x="2598738" y="5119688"/>
          <p14:tracePt t="117639" x="2606675" y="5119688"/>
          <p14:tracePt t="117643" x="2616200" y="5119688"/>
          <p14:tracePt t="117647" x="2624138" y="5119688"/>
          <p14:tracePt t="117650" x="2632075" y="5119688"/>
          <p14:tracePt t="117654" x="2640013" y="5119688"/>
          <p14:tracePt t="117657" x="2647950" y="5127625"/>
          <p14:tracePt t="117659" x="2655888" y="5127625"/>
          <p14:tracePt t="117664" x="2663825" y="5127625"/>
          <p14:tracePt t="117665" x="2671763" y="5127625"/>
          <p14:tracePt t="117669" x="2679700" y="5127625"/>
          <p14:tracePt t="117671" x="2687638" y="5127625"/>
          <p14:tracePt t="117673" x="2695575" y="5135563"/>
          <p14:tracePt t="117675" x="2703513" y="5135563"/>
          <p14:tracePt t="117679" x="2711450" y="5135563"/>
          <p14:tracePt t="117681" x="2719388" y="5135563"/>
          <p14:tracePt t="117688" x="2735263" y="5143500"/>
          <p14:tracePt t="117690" x="2743200" y="5143500"/>
          <p14:tracePt t="117691" x="2751138" y="5143500"/>
          <p14:tracePt t="117693" x="2759075" y="5143500"/>
          <p14:tracePt t="117697" x="2767013" y="5143500"/>
          <p14:tracePt t="117699" x="2774950" y="5151438"/>
          <p14:tracePt t="117705" x="2790825" y="5151438"/>
          <p14:tracePt t="117709" x="2798763" y="5151438"/>
          <p14:tracePt t="117713" x="2806700" y="5151438"/>
          <p14:tracePt t="117718" x="2814638" y="5151438"/>
          <p14:tracePt t="117721" x="2822575" y="5151438"/>
          <p14:tracePt t="117727" x="2830513" y="5151438"/>
          <p14:tracePt t="117729" x="2838450" y="5151438"/>
          <p14:tracePt t="117731" x="2846388" y="5151438"/>
          <p14:tracePt t="117736" x="2854325" y="5151438"/>
          <p14:tracePt t="117739" x="2862263" y="5151438"/>
          <p14:tracePt t="117743" x="2870200" y="5151438"/>
          <p14:tracePt t="117747" x="2878138" y="5151438"/>
          <p14:tracePt t="117749" x="2886075" y="5151438"/>
          <p14:tracePt t="117754" x="2894013" y="5151438"/>
          <p14:tracePt t="117757" x="2901950" y="5143500"/>
          <p14:tracePt t="117759" x="2909888" y="5143500"/>
          <p14:tracePt t="117763" x="2917825" y="5143500"/>
          <p14:tracePt t="117765" x="2925763" y="5143500"/>
          <p14:tracePt t="117771" x="2941638" y="5143500"/>
          <p14:tracePt t="117775" x="2949575" y="5143500"/>
          <p14:tracePt t="117777" x="2957513" y="5143500"/>
          <p14:tracePt t="117781" x="2967038" y="5143500"/>
          <p14:tracePt t="117785" x="2974975" y="5135563"/>
          <p14:tracePt t="117788" x="2982913" y="5135563"/>
          <p14:tracePt t="117791" x="2990850" y="5135563"/>
          <p14:tracePt t="117793" x="2998788" y="5135563"/>
          <p14:tracePt t="117797" x="3006725" y="5135563"/>
          <p14:tracePt t="117802" x="3014663" y="5135563"/>
          <p14:tracePt t="117807" x="3022600" y="5135563"/>
          <p14:tracePt t="117811" x="3030538" y="5135563"/>
          <p14:tracePt t="117823" x="3038475" y="5135563"/>
          <p14:tracePt t="117951" x="3030538" y="5135563"/>
          <p14:tracePt t="117977" x="3022600" y="5143500"/>
          <p14:tracePt t="117987" x="3014663" y="5143500"/>
          <p14:tracePt t="117995" x="3006725" y="5143500"/>
          <p14:tracePt t="117999" x="2998788" y="5143500"/>
          <p14:tracePt t="118004" x="2990850" y="5151438"/>
          <p14:tracePt t="118007" x="2974975" y="5151438"/>
          <p14:tracePt t="118009" x="2967038" y="5151438"/>
          <p14:tracePt t="118011" x="2957513" y="5151438"/>
          <p14:tracePt t="118013" x="2949575" y="5151438"/>
          <p14:tracePt t="118015" x="2941638" y="5151438"/>
          <p14:tracePt t="118018" x="2933700" y="5151438"/>
          <p14:tracePt t="118022" x="2917825" y="5151438"/>
          <p14:tracePt t="118024" x="2909888" y="5159375"/>
          <p14:tracePt t="118025" x="2901950" y="5159375"/>
          <p14:tracePt t="118027" x="2894013" y="5159375"/>
          <p14:tracePt t="118029" x="2886075" y="5159375"/>
          <p14:tracePt t="118031" x="2878138" y="5159375"/>
          <p14:tracePt t="118038" x="2854325" y="5159375"/>
          <p14:tracePt t="118040" x="2846388" y="5159375"/>
          <p14:tracePt t="118041" x="2838450" y="5159375"/>
          <p14:tracePt t="118043" x="2830513" y="5159375"/>
          <p14:tracePt t="118045" x="2822575" y="5159375"/>
          <p14:tracePt t="118047" x="2806700" y="5159375"/>
          <p14:tracePt t="118049" x="2798763" y="5159375"/>
          <p14:tracePt t="118054" x="2782888" y="5159375"/>
          <p14:tracePt t="118056" x="2774950" y="5159375"/>
          <p14:tracePt t="118058" x="2767013" y="5167313"/>
          <p14:tracePt t="118059" x="2759075" y="5167313"/>
          <p14:tracePt t="118061" x="2743200" y="5167313"/>
          <p14:tracePt t="118063" x="2735263" y="5167313"/>
          <p14:tracePt t="118065" x="2727325" y="5167313"/>
          <p14:tracePt t="118070" x="2711450" y="5167313"/>
          <p14:tracePt t="118072" x="2703513" y="5167313"/>
          <p14:tracePt t="118073" x="2695575" y="5167313"/>
          <p14:tracePt t="118075" x="2679700" y="5175250"/>
          <p14:tracePt t="118077" x="2671763" y="5175250"/>
          <p14:tracePt t="118079" x="2663825" y="5175250"/>
          <p14:tracePt t="118081" x="2655888" y="5175250"/>
          <p14:tracePt t="118088" x="2632075" y="5175250"/>
          <p14:tracePt t="118089" x="2624138" y="5175250"/>
          <p14:tracePt t="118091" x="2616200" y="5175250"/>
          <p14:tracePt t="118093" x="2598738" y="5175250"/>
          <p14:tracePt t="118095" x="2590800" y="5175250"/>
          <p14:tracePt t="118097" x="2582863" y="5175250"/>
          <p14:tracePt t="118099" x="2574925" y="5175250"/>
          <p14:tracePt t="118104" x="2559050" y="5183188"/>
          <p14:tracePt t="118107" x="2535238" y="5183188"/>
          <p14:tracePt t="118109" x="2527300" y="5183188"/>
          <p14:tracePt t="118111" x="2519363" y="5183188"/>
          <p14:tracePt t="118113" x="2503488" y="5183188"/>
          <p14:tracePt t="118116" x="2495550" y="5183188"/>
          <p14:tracePt t="118118" x="2487613" y="5183188"/>
          <p14:tracePt t="118121" x="2471738" y="5183188"/>
          <p14:tracePt t="118122" x="2463800" y="5183188"/>
          <p14:tracePt t="118123" x="2455863" y="5183188"/>
          <p14:tracePt t="118125" x="2439988" y="5183188"/>
          <p14:tracePt t="118127" x="2432050" y="5183188"/>
          <p14:tracePt t="118129" x="2416175" y="5183188"/>
          <p14:tracePt t="118131" x="2408238" y="5183188"/>
          <p14:tracePt t="118136" x="2384425" y="5183188"/>
          <p14:tracePt t="118139" x="2376488" y="5183188"/>
          <p14:tracePt t="118139" x="2368550" y="5183188"/>
          <p14:tracePt t="118141" x="2352675" y="5183188"/>
          <p14:tracePt t="118143" x="2344738" y="5183188"/>
          <p14:tracePt t="118145" x="2336800" y="5183188"/>
          <p14:tracePt t="118147" x="2328863" y="5183188"/>
          <p14:tracePt t="118149" x="2312988" y="5183188"/>
          <p14:tracePt t="118153" x="2305050" y="5183188"/>
          <p14:tracePt t="118155" x="2297113" y="5183188"/>
          <p14:tracePt t="118157" x="2289175" y="5183188"/>
          <p14:tracePt t="118159" x="2281238" y="5183188"/>
          <p14:tracePt t="118161" x="2273300" y="5183188"/>
          <p14:tracePt t="118163" x="2265363" y="5183188"/>
          <p14:tracePt t="118165" x="2255838" y="5183188"/>
          <p14:tracePt t="118168" x="2247900" y="5183188"/>
          <p14:tracePt t="118171" x="2239963" y="5183188"/>
          <p14:tracePt t="118173" x="2232025" y="5183188"/>
          <p14:tracePt t="118177" x="2224088" y="5183188"/>
          <p14:tracePt t="118181" x="2216150" y="5183188"/>
          <p14:tracePt t="118185" x="2208213" y="5175250"/>
          <p14:tracePt t="118188" x="2200275" y="5175250"/>
          <p14:tracePt t="118191" x="2192338" y="5175250"/>
          <p14:tracePt t="118195" x="2184400" y="5175250"/>
          <p14:tracePt t="118202" x="2176463" y="5175250"/>
          <p14:tracePt t="118205" x="2168525" y="5175250"/>
          <p14:tracePt t="118211" x="2160588" y="5175250"/>
          <p14:tracePt t="118215" x="2152650" y="5175250"/>
          <p14:tracePt t="118220" x="2144713" y="5175250"/>
          <p14:tracePt t="118223" x="2136775" y="5175250"/>
          <p14:tracePt t="118227" x="2128838" y="5175250"/>
          <p14:tracePt t="118231" x="2120900" y="5175250"/>
          <p14:tracePt t="118236" x="2105025" y="5175250"/>
          <p14:tracePt t="118241" x="2089150" y="5175250"/>
          <p14:tracePt t="118243" x="2081213" y="5175250"/>
          <p14:tracePt t="118247" x="2073275" y="5175250"/>
          <p14:tracePt t="118249" x="2065338" y="5175250"/>
          <p14:tracePt t="118254" x="2049463" y="5175250"/>
          <p14:tracePt t="118256" x="2041525" y="5175250"/>
          <p14:tracePt t="118257" x="2033588" y="5175250"/>
          <p14:tracePt t="118259" x="2025650" y="5175250"/>
          <p14:tracePt t="118261" x="2017713" y="5175250"/>
          <p14:tracePt t="118263" x="2009775" y="5175250"/>
          <p14:tracePt t="118265" x="2001838" y="5175250"/>
          <p14:tracePt t="118269" x="1993900" y="5175250"/>
          <p14:tracePt t="118272" x="1978025" y="5175250"/>
          <p14:tracePt t="118273" x="1970088" y="5175250"/>
          <p14:tracePt t="118275" x="1962150" y="5183188"/>
          <p14:tracePt t="118277" x="1954213" y="5183188"/>
          <p14:tracePt t="118279" x="1946275" y="5183188"/>
          <p14:tracePt t="118281" x="1938338" y="5183188"/>
          <p14:tracePt t="118286" x="1922463" y="5183188"/>
          <p14:tracePt t="118289" x="1912938" y="5183188"/>
          <p14:tracePt t="118291" x="1905000" y="5183188"/>
          <p14:tracePt t="118293" x="1897063" y="5183188"/>
          <p14:tracePt t="118297" x="1889125" y="5183188"/>
          <p14:tracePt t="118299" x="1881188" y="5183188"/>
          <p14:tracePt t="118304" x="1873250" y="5183188"/>
          <p14:tracePt t="118307" x="1865313" y="5191125"/>
          <p14:tracePt t="118311" x="1857375" y="5191125"/>
          <p14:tracePt t="118318" x="1849438" y="5191125"/>
          <p14:tracePt t="118325" x="1841500" y="5191125"/>
          <p14:tracePt t="118633" x="1833563" y="5191125"/>
          <p14:tracePt t="118639" x="1825625" y="5191125"/>
          <p14:tracePt t="118643" x="1817688" y="5191125"/>
          <p14:tracePt t="118647" x="1809750" y="5191125"/>
          <p14:tracePt t="118652" x="1801813" y="5191125"/>
          <p14:tracePt t="118654" x="1793875" y="5191125"/>
          <p14:tracePt t="118657" x="1785938" y="5191125"/>
          <p14:tracePt t="118659" x="1778000" y="5191125"/>
          <p14:tracePt t="118661" x="1770063" y="5191125"/>
          <p14:tracePt t="118663" x="1762125" y="5191125"/>
          <p14:tracePt t="118669" x="1754188" y="5191125"/>
          <p14:tracePt t="118670" x="1746250" y="5191125"/>
          <p14:tracePt t="118672" x="1738313" y="5191125"/>
          <p14:tracePt t="118673" x="1730375" y="5191125"/>
          <p14:tracePt t="118677" x="1722438" y="5191125"/>
          <p14:tracePt t="118679" x="1714500" y="5191125"/>
          <p14:tracePt t="118681" x="1706563" y="5191125"/>
          <p14:tracePt t="118687" x="1690688" y="5191125"/>
          <p14:tracePt t="118689" x="1682750" y="5191125"/>
          <p14:tracePt t="118692" x="1674813" y="5191125"/>
          <p14:tracePt t="118694" x="1666875" y="5191125"/>
          <p14:tracePt t="118695" x="1658938" y="5191125"/>
          <p14:tracePt t="118697" x="1651000" y="5191125"/>
          <p14:tracePt t="118703" x="1643063" y="5191125"/>
          <p14:tracePt t="118705" x="1627188" y="5191125"/>
          <p14:tracePt t="118707" x="1627188" y="5199063"/>
          <p14:tracePt t="118709" x="1619250" y="5199063"/>
          <p14:tracePt t="118711" x="1611313" y="5199063"/>
          <p14:tracePt t="118713" x="1603375" y="5199063"/>
          <p14:tracePt t="118718" x="1595438" y="5199063"/>
          <p14:tracePt t="118721" x="1587500" y="5199063"/>
          <p14:tracePt t="118723" x="1579563" y="5199063"/>
          <p14:tracePt t="118727" x="1571625" y="5207000"/>
          <p14:tracePt t="118731" x="1562100" y="5207000"/>
          <p14:tracePt t="118738" x="1554163" y="5207000"/>
          <p14:tracePt t="118744" x="1546225" y="5207000"/>
          <p14:tracePt t="118747" x="1546225" y="5214938"/>
          <p14:tracePt t="118752" x="1538288" y="5214938"/>
          <p14:tracePt t="118759" x="1530350" y="5214938"/>
          <p14:tracePt t="118771" x="1530350" y="5222875"/>
          <p14:tracePt t="118777" x="1522413" y="5222875"/>
          <p14:tracePt t="118813" x="1522413" y="5230813"/>
          <p14:tracePt t="118834" x="1514475" y="5230813"/>
          <p14:tracePt t="118841" x="1514475" y="5238750"/>
          <p14:tracePt t="118851" x="1514475" y="5246688"/>
          <p14:tracePt t="118856" x="1506538" y="5246688"/>
          <p14:tracePt t="118859" x="1506538" y="5254625"/>
          <p14:tracePt t="118869" x="1506538" y="5262563"/>
          <p14:tracePt t="118873" x="1506538" y="5270500"/>
          <p14:tracePt t="118879" x="1506538" y="5278438"/>
          <p14:tracePt t="118886" x="1506538" y="5286375"/>
          <p14:tracePt t="118888" x="1498600" y="5286375"/>
          <p14:tracePt t="118895" x="1498600" y="5294313"/>
          <p14:tracePt t="118904" x="1506538" y="5302250"/>
          <p14:tracePt t="118909" x="1506538" y="5310188"/>
          <p14:tracePt t="118915" x="1506538" y="5319713"/>
          <p14:tracePt t="118921" x="1506538" y="5327650"/>
          <p14:tracePt t="118929" x="1506538" y="5335588"/>
          <p14:tracePt t="118935" x="1506538" y="5343525"/>
          <p14:tracePt t="118939" x="1506538" y="5351463"/>
          <p14:tracePt t="118943" x="1514475" y="5351463"/>
          <p14:tracePt t="118945" x="1514475" y="5359400"/>
          <p14:tracePt t="118949" x="1514475" y="5367338"/>
          <p14:tracePt t="118954" x="1514475" y="5375275"/>
          <p14:tracePt t="118972" x="1514475" y="5407025"/>
          <p14:tracePt t="118974" x="1522413" y="5407025"/>
          <p14:tracePt t="118977" x="1522413" y="5414963"/>
          <p14:tracePt t="118985" x="1522413" y="5422900"/>
          <p14:tracePt t="118988" x="1522413" y="5430838"/>
          <p14:tracePt t="118993" x="1522413" y="5438775"/>
          <p14:tracePt t="118997" x="1530350" y="5446713"/>
          <p14:tracePt t="119003" x="1530350" y="5454650"/>
          <p14:tracePt t="119005" x="1530350" y="5462588"/>
          <p14:tracePt t="119009" x="1530350" y="5470525"/>
          <p14:tracePt t="119014" x="1530350" y="5478463"/>
          <p14:tracePt t="119018" x="1530350" y="5486400"/>
          <p14:tracePt t="119021" x="1530350" y="5494338"/>
          <p14:tracePt t="119023" x="1530350" y="5502275"/>
          <p14:tracePt t="119027" x="1530350" y="5510213"/>
          <p14:tracePt t="119029" x="1530350" y="5518150"/>
          <p14:tracePt t="119036" x="1530350" y="5534025"/>
          <p14:tracePt t="119038" x="1522413" y="5534025"/>
          <p14:tracePt t="119039" x="1522413" y="5541963"/>
          <p14:tracePt t="119041" x="1522413" y="5549900"/>
          <p14:tracePt t="119045" x="1522413" y="5557838"/>
          <p14:tracePt t="119047" x="1522413" y="5565775"/>
          <p14:tracePt t="119052" x="1522413" y="5573713"/>
          <p14:tracePt t="119054" x="1522413" y="5581650"/>
          <p14:tracePt t="119057" x="1522413" y="5589588"/>
          <p14:tracePt t="119059" x="1522413" y="5597525"/>
          <p14:tracePt t="119063" x="1514475" y="5605463"/>
          <p14:tracePt t="119068" x="1514475" y="5613400"/>
          <p14:tracePt t="119071" x="1514475" y="5621338"/>
          <p14:tracePt t="119075" x="1514475" y="5629275"/>
          <p14:tracePt t="119079" x="1514475" y="5637213"/>
          <p14:tracePt t="119085" x="1514475" y="5645150"/>
          <p14:tracePt t="119089" x="1514475" y="5653088"/>
          <p14:tracePt t="119097" x="1514475" y="5662613"/>
          <p14:tracePt t="119107" x="1514475" y="5670550"/>
          <p14:tracePt t="119121" x="1514475" y="5678488"/>
          <p14:tracePt t="119285" x="1522413" y="5678488"/>
          <p14:tracePt t="119290" x="1522413" y="5670550"/>
          <p14:tracePt t="119292" x="1530350" y="5670550"/>
          <p14:tracePt t="119293" x="1538288" y="5670550"/>
          <p14:tracePt t="119297" x="1546225" y="5670550"/>
          <p14:tracePt t="119299" x="1554163" y="5670550"/>
          <p14:tracePt t="119303" x="1562100" y="5670550"/>
          <p14:tracePt t="119305" x="1579563" y="5670550"/>
          <p14:tracePt t="119309" x="1587500" y="5670550"/>
          <p14:tracePt t="119311" x="1595438" y="5662613"/>
          <p14:tracePt t="119313" x="1603375" y="5662613"/>
          <p14:tracePt t="119315" x="1611313" y="5662613"/>
          <p14:tracePt t="119320" x="1627188" y="5662613"/>
          <p14:tracePt t="119323" x="1635125" y="5662613"/>
          <p14:tracePt t="119325" x="1643063" y="5662613"/>
          <p14:tracePt t="119327" x="1651000" y="5662613"/>
          <p14:tracePt t="119329" x="1658938" y="5662613"/>
          <p14:tracePt t="119331" x="1666875" y="5662613"/>
          <p14:tracePt t="119337" x="1682750" y="5653088"/>
          <p14:tracePt t="119338" x="1690688" y="5653088"/>
          <p14:tracePt t="119339" x="1698625" y="5653088"/>
          <p14:tracePt t="119343" x="1706563" y="5653088"/>
          <p14:tracePt t="119347" x="1714500" y="5653088"/>
          <p14:tracePt t="119349" x="1722438" y="5653088"/>
          <p14:tracePt t="119354" x="1730375" y="5645150"/>
          <p14:tracePt t="119357" x="1738313" y="5645150"/>
          <p14:tracePt t="119366" x="1746250" y="5645150"/>
          <p14:tracePt t="119575" x="1746250" y="5637213"/>
          <p14:tracePt t="119587" x="1746250" y="5629275"/>
          <p14:tracePt t="119593" x="1738313" y="5629275"/>
          <p14:tracePt t="119597" x="1738313" y="5621338"/>
          <p14:tracePt t="119605" x="1738313" y="5613400"/>
          <p14:tracePt t="119615" x="1738313" y="5605463"/>
          <p14:tracePt t="119621" x="1738313" y="5597525"/>
          <p14:tracePt t="119625" x="1730375" y="5597525"/>
          <p14:tracePt t="119627" x="1730375" y="5589588"/>
          <p14:tracePt t="119631" x="1730375" y="5581650"/>
          <p14:tracePt t="119636" x="1730375" y="5573713"/>
          <p14:tracePt t="119638" x="1722438" y="5573713"/>
          <p14:tracePt t="119639" x="1722438" y="5565775"/>
          <p14:tracePt t="119643" x="1722438" y="5557838"/>
          <p14:tracePt t="119645" x="1714500" y="5557838"/>
          <p14:tracePt t="119647" x="1714500" y="5549900"/>
          <p14:tracePt t="119652" x="1714500" y="5541963"/>
          <p14:tracePt t="119656" x="1706563" y="5534025"/>
          <p14:tracePt t="119657" x="1706563" y="5526088"/>
          <p14:tracePt t="119662" x="1698625" y="5518150"/>
          <p14:tracePt t="119665" x="1698625" y="5510213"/>
          <p14:tracePt t="119668" x="1690688" y="5510213"/>
          <p14:tracePt t="119671" x="1690688" y="5502275"/>
          <p14:tracePt t="119673" x="1682750" y="5494338"/>
          <p14:tracePt t="119678" x="1682750" y="5486400"/>
          <p14:tracePt t="119679" x="1674813" y="5486400"/>
          <p14:tracePt t="119681" x="1674813" y="5478463"/>
          <p14:tracePt t="119687" x="1666875" y="5470525"/>
          <p14:tracePt t="119691" x="1658938" y="5454650"/>
          <p14:tracePt t="119693" x="1651000" y="5446713"/>
          <p14:tracePt t="119695" x="1643063" y="5438775"/>
          <p14:tracePt t="119699" x="1635125" y="5430838"/>
          <p14:tracePt t="119703" x="1635125" y="5422900"/>
          <p14:tracePt t="119703" x="1627188" y="5422900"/>
          <p14:tracePt t="119705" x="1619250" y="5414963"/>
          <p14:tracePt t="119707" x="1619250" y="5407025"/>
          <p14:tracePt t="119709" x="1611313" y="5399088"/>
          <p14:tracePt t="119711" x="1603375" y="5391150"/>
          <p14:tracePt t="119713" x="1595438" y="5383213"/>
          <p14:tracePt t="119715" x="1587500" y="5375275"/>
          <p14:tracePt t="119717" x="1579563" y="5375275"/>
          <p14:tracePt t="119719" x="1571625" y="5367338"/>
          <p14:tracePt t="119721" x="1562100" y="5359400"/>
          <p14:tracePt t="119723" x="1554163" y="5351463"/>
          <p14:tracePt t="119725" x="1546225" y="5343525"/>
          <p14:tracePt t="119727" x="1538288" y="5335588"/>
          <p14:tracePt t="119728" x="1530350" y="5327650"/>
          <p14:tracePt t="119730" x="1522413" y="5319713"/>
          <p14:tracePt t="119733" x="1514475" y="5319713"/>
          <p14:tracePt t="119735" x="1506538" y="5310188"/>
          <p14:tracePt t="119736" x="1490663" y="5294313"/>
          <p14:tracePt t="119738" x="1482725" y="5286375"/>
          <p14:tracePt t="119740" x="1474788" y="5278438"/>
          <p14:tracePt t="119742" x="1458913" y="5270500"/>
          <p14:tracePt t="119744" x="1443038" y="5254625"/>
          <p14:tracePt t="119746" x="1435100" y="5246688"/>
          <p14:tracePt t="119748" x="1419225" y="5238750"/>
          <p14:tracePt t="119750" x="1403350" y="5222875"/>
          <p14:tracePt t="119752" x="1387475" y="5207000"/>
          <p14:tracePt t="119754" x="1371600" y="5191125"/>
          <p14:tracePt t="119756" x="1363663" y="5183188"/>
          <p14:tracePt t="119758" x="1339850" y="5167313"/>
          <p14:tracePt t="119760" x="1323975" y="5151438"/>
          <p14:tracePt t="119762" x="1300163" y="5135563"/>
          <p14:tracePt t="119764" x="1284288" y="5119688"/>
          <p14:tracePt t="119766" x="1260475" y="5103813"/>
          <p14:tracePt t="119768" x="1236663" y="5087938"/>
          <p14:tracePt t="119770" x="1211263" y="5064125"/>
          <p14:tracePt t="119772" x="1187450" y="5048250"/>
          <p14:tracePt t="119774" x="1155700" y="5024438"/>
          <p14:tracePt t="119776" x="1139825" y="5008563"/>
          <p14:tracePt t="119778" x="1108075" y="4984750"/>
          <p14:tracePt t="119780" x="1084263" y="4959350"/>
          <p14:tracePt t="119783" x="1060450" y="4935538"/>
          <p14:tracePt t="119785" x="1028700" y="4903788"/>
          <p14:tracePt t="119787" x="996950" y="4879975"/>
          <p14:tracePt t="119788" x="973138" y="4848225"/>
          <p14:tracePt t="119790" x="941388" y="4824413"/>
          <p14:tracePt t="119792" x="909638" y="4792663"/>
          <p14:tracePt t="119794" x="877888" y="4745038"/>
          <p14:tracePt t="119796" x="852488" y="4721225"/>
          <p14:tracePt t="119798" x="820738" y="4689475"/>
          <p14:tracePt t="119800" x="788988" y="4649788"/>
          <p14:tracePt t="119802" x="757238" y="4616450"/>
          <p14:tracePt t="119804" x="717550" y="4560888"/>
          <p14:tracePt t="119806" x="701675" y="4537075"/>
          <p14:tracePt t="119808" x="669925" y="4497388"/>
          <p14:tracePt t="119810" x="646113" y="4457700"/>
          <p14:tracePt t="119812" x="622300" y="4418013"/>
          <p14:tracePt t="119814" x="590550" y="4370388"/>
          <p14:tracePt t="119817" x="566738" y="4330700"/>
          <p14:tracePt t="119818" x="542925" y="4281488"/>
          <p14:tracePt t="119820" x="517525" y="4241800"/>
          <p14:tracePt t="119822" x="493713" y="4202113"/>
          <p14:tracePt t="119824" x="461963" y="4146550"/>
          <p14:tracePt t="119826" x="446088" y="4114800"/>
          <p14:tracePt t="119828" x="422275" y="4067175"/>
          <p14:tracePt t="119830" x="398463" y="4019550"/>
          <p14:tracePt t="119833" x="374650" y="3979863"/>
          <p14:tracePt t="119835" x="350838" y="3930650"/>
          <p14:tracePt t="119836" x="334963" y="3883025"/>
          <p14:tracePt t="119838" x="311150" y="3843338"/>
          <p14:tracePt t="119840" x="295275" y="3795713"/>
          <p14:tracePt t="119843" x="271463" y="3756025"/>
          <p14:tracePt t="119844" x="247650" y="3692525"/>
          <p14:tracePt t="119846" x="239713" y="3660775"/>
          <p14:tracePt t="119849" x="223838" y="3613150"/>
          <p14:tracePt t="119852" x="200025" y="3571875"/>
          <p14:tracePt t="119853" x="184150" y="3524250"/>
          <p14:tracePt t="119856" x="158750" y="3460750"/>
          <p14:tracePt t="119857" x="150813" y="3429000"/>
          <p14:tracePt t="119859" x="134938" y="3381375"/>
          <p14:tracePt t="119861" x="119063" y="3333750"/>
          <p14:tracePt t="119863" x="103188" y="3294063"/>
          <p14:tracePt t="119865" x="87313" y="3244850"/>
          <p14:tracePt t="119868" x="71438" y="3197225"/>
          <p14:tracePt t="119869" x="55563" y="3149600"/>
          <p14:tracePt t="119872" x="39688" y="3109913"/>
          <p14:tracePt t="119875" x="0" y="2998788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Logical operators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582706" y="1749677"/>
            <a:ext cx="11291048" cy="4626069"/>
          </a:xfrm>
        </p:spPr>
        <p:txBody>
          <a:bodyPr>
            <a:normAutofit fontScale="92500" lnSpcReduction="10000"/>
          </a:bodyPr>
          <a:lstStyle/>
          <a:p>
            <a:r>
              <a:rPr lang="nl-BE" altLang="nl-BE" sz="3500" dirty="0"/>
              <a:t>Examples</a:t>
            </a:r>
            <a:r>
              <a:rPr lang="nl-BE" altLang="nl-BE" sz="5100" dirty="0"/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'May'</a:t>
            </a:r>
            <a:b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</a:br>
            <a:r>
              <a:rPr lang="nl-BE" altLang="nl-BE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altLang="nl-BE" dirty="0">
                <a:solidFill>
                  <a:srgbClr val="FF0000"/>
                </a:solidFill>
                <a:latin typeface="Consolas" panose="020B0609020204030204" pitchFamily="49" charset="0"/>
              </a:rPr>
              <a:t>!=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July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 </a:t>
            </a:r>
            <a:r>
              <a:rPr lang="nl-BE" altLang="nl-BE" b="1" dirty="0">
                <a:solidFill>
                  <a:srgbClr val="FF0000"/>
                </a:solidFill>
                <a:latin typeface="Consolas" panose="020B0609020204030204" pitchFamily="49" charset="0"/>
              </a:rPr>
              <a:t>and</a:t>
            </a:r>
            <a:r>
              <a:rPr lang="nl-BE" altLang="nl-BE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altLang="nl-BE" dirty="0">
                <a:solidFill>
                  <a:srgbClr val="FF0000"/>
                </a:solidFill>
                <a:latin typeface="Consolas" panose="020B0609020204030204" pitchFamily="49" charset="0"/>
              </a:rPr>
              <a:t>!=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'August'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'The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academic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year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is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ongoing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'May'</a:t>
            </a:r>
            <a:b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</a:br>
            <a:r>
              <a:rPr lang="nl-BE" altLang="nl-BE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not</a:t>
            </a:r>
            <a:r>
              <a:rPr lang="nl-BE" altLang="nl-BE" b="1" dirty="0">
                <a:solidFill>
                  <a:srgbClr val="FF0000"/>
                </a:solidFill>
                <a:latin typeface="Consolas" panose="020B0609020204030204" pitchFamily="49" charset="0"/>
              </a:rPr>
              <a:t> in 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July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'August'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]: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'The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academic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year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is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ongoing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'May'</a:t>
            </a:r>
            <a:b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</a:br>
            <a:r>
              <a:rPr lang="nl-BE" altLang="nl-BE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not</a:t>
            </a:r>
            <a:r>
              <a:rPr lang="nl-BE" altLang="nl-BE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month</a:t>
            </a:r>
            <a:r>
              <a:rPr lang="nl-BE" altLang="nl-BE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>
                <a:solidFill>
                  <a:srgbClr val="FF0000"/>
                </a:solidFill>
                <a:latin typeface="Consolas" panose="020B0609020204030204" pitchFamily="49" charset="0"/>
              </a:rPr>
              <a:t>in</a:t>
            </a:r>
            <a:r>
              <a:rPr lang="nl-BE" altLang="nl-BE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July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'August'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]: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'The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academic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year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is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ongoing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dirty="0">
              <a:latin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kumimoji="0" lang="nl-BE" altLang="nl-BE" sz="2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nl-BE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kumimoji="0" lang="nl-BE" altLang="nl-BE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nl-BE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13</a:t>
            </a:fld>
            <a:endParaRPr lang="nl-B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90EA589-A936-4800-A051-254DCBADB7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7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675"/>
    </mc:Choice>
    <mc:Fallback xmlns="">
      <p:transition spd="slow" advTm="177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51" x="485775" y="2200275"/>
          <p14:tracePt t="3355" x="477838" y="2208213"/>
          <p14:tracePt t="3359" x="477838" y="2216150"/>
          <p14:tracePt t="3364" x="469900" y="2224088"/>
          <p14:tracePt t="3366" x="469900" y="2233613"/>
          <p14:tracePt t="3367" x="469900" y="2241550"/>
          <p14:tracePt t="3371" x="461963" y="2249488"/>
          <p14:tracePt t="3373" x="461963" y="2257425"/>
          <p14:tracePt t="3377" x="461963" y="2265363"/>
          <p14:tracePt t="3382" x="454025" y="2281238"/>
          <p14:tracePt t="3385" x="454025" y="2289175"/>
          <p14:tracePt t="3387" x="454025" y="2297113"/>
          <p14:tracePt t="3389" x="446088" y="2297113"/>
          <p14:tracePt t="3391" x="446088" y="2305050"/>
          <p14:tracePt t="3393" x="446088" y="2312988"/>
          <p14:tracePt t="3396" x="446088" y="2320925"/>
          <p14:tracePt t="3399" x="438150" y="2328863"/>
          <p14:tracePt t="3403" x="438150" y="2336800"/>
          <p14:tracePt t="3405" x="438150" y="2344738"/>
          <p14:tracePt t="3409" x="430213" y="2352675"/>
          <p14:tracePt t="3417" x="422275" y="2368550"/>
          <p14:tracePt t="3419" x="422275" y="2376488"/>
          <p14:tracePt t="3423" x="422275" y="2384425"/>
          <p14:tracePt t="3425" x="414338" y="2384425"/>
          <p14:tracePt t="3427" x="414338" y="2392363"/>
          <p14:tracePt t="3431" x="414338" y="2400300"/>
          <p14:tracePt t="3433" x="414338" y="2408238"/>
          <p14:tracePt t="3437" x="406400" y="2416175"/>
          <p14:tracePt t="3441" x="406400" y="2424113"/>
          <p14:tracePt t="3443" x="406400" y="2432050"/>
          <p14:tracePt t="3450" x="398463" y="2439988"/>
          <p14:tracePt t="3451" x="398463" y="2447925"/>
          <p14:tracePt t="3453" x="398463" y="2455863"/>
          <p14:tracePt t="3457" x="398463" y="2463800"/>
          <p14:tracePt t="3464" x="398463" y="2479675"/>
          <p14:tracePt t="3467" x="398463" y="2487613"/>
          <p14:tracePt t="3469" x="390525" y="2487613"/>
          <p14:tracePt t="3471" x="390525" y="2495550"/>
          <p14:tracePt t="3475" x="390525" y="2503488"/>
          <p14:tracePt t="3483" x="390525" y="2511425"/>
          <p14:tracePt t="3487" x="390525" y="2519363"/>
          <p14:tracePt t="3493" x="390525" y="2527300"/>
          <p14:tracePt t="3499" x="390525" y="2535238"/>
          <p14:tracePt t="3505" x="390525" y="2543175"/>
          <p14:tracePt t="3514" x="390525" y="2551113"/>
          <p14:tracePt t="3519" x="390525" y="2559050"/>
          <p14:tracePt t="3525" x="390525" y="2566988"/>
          <p14:tracePt t="3532" x="390525" y="2576513"/>
          <p14:tracePt t="3535" x="390525" y="2584450"/>
          <p14:tracePt t="3539" x="390525" y="2592388"/>
          <p14:tracePt t="3543" x="390525" y="2600325"/>
          <p14:tracePt t="3548" x="390525" y="2608263"/>
          <p14:tracePt t="3551" x="390525" y="2616200"/>
          <p14:tracePt t="3555" x="390525" y="2624138"/>
          <p14:tracePt t="3559" x="390525" y="2632075"/>
          <p14:tracePt t="3565" x="390525" y="2640013"/>
          <p14:tracePt t="3569" x="390525" y="2647950"/>
          <p14:tracePt t="3573" x="390525" y="2655888"/>
          <p14:tracePt t="3580" x="390525" y="2663825"/>
          <p14:tracePt t="3583" x="390525" y="2671763"/>
          <p14:tracePt t="3589" x="390525" y="2679700"/>
          <p14:tracePt t="3596" x="390525" y="2687638"/>
          <p14:tracePt t="3601" x="390525" y="2695575"/>
          <p14:tracePt t="3605" x="390525" y="2703513"/>
          <p14:tracePt t="3614" x="398463" y="2711450"/>
          <p14:tracePt t="3615" x="398463" y="2719388"/>
          <p14:tracePt t="3619" x="398463" y="2727325"/>
          <p14:tracePt t="3623" x="398463" y="2735263"/>
          <p14:tracePt t="3632" x="406400" y="2743200"/>
          <p14:tracePt t="3633" x="406400" y="2751138"/>
          <p14:tracePt t="3639" x="406400" y="2759075"/>
          <p14:tracePt t="3643" x="414338" y="2767013"/>
          <p14:tracePt t="3649" x="414338" y="2774950"/>
          <p14:tracePt t="3655" x="422275" y="2782888"/>
          <p14:tracePt t="3663" x="430213" y="2790825"/>
          <p14:tracePt t="3667" x="430213" y="2798763"/>
          <p14:tracePt t="3669" x="438150" y="2798763"/>
          <p14:tracePt t="3673" x="438150" y="2806700"/>
          <p14:tracePt t="3675" x="446088" y="2806700"/>
          <p14:tracePt t="3682" x="446088" y="2814638"/>
          <p14:tracePt t="3683" x="454025" y="2814638"/>
          <p14:tracePt t="3691" x="461963" y="2822575"/>
          <p14:tracePt t="3827" x="469900" y="2822575"/>
          <p14:tracePt t="3832" x="469900" y="2814638"/>
          <p14:tracePt t="3841" x="477838" y="2806700"/>
          <p14:tracePt t="3849" x="477838" y="2798763"/>
          <p14:tracePt t="3851" x="485775" y="2798763"/>
          <p14:tracePt t="3859" x="485775" y="2790825"/>
          <p14:tracePt t="3863" x="493713" y="2790825"/>
          <p14:tracePt t="3869" x="493713" y="2782888"/>
          <p14:tracePt t="3871" x="501650" y="2782888"/>
          <p14:tracePt t="3880" x="501650" y="2774950"/>
          <p14:tracePt t="3881" x="509588" y="2774950"/>
          <p14:tracePt t="3890" x="517525" y="2767013"/>
          <p14:tracePt t="3899" x="527050" y="2767013"/>
          <p14:tracePt t="3900" x="527050" y="2759075"/>
          <p14:tracePt t="3903" x="534988" y="2759075"/>
          <p14:tracePt t="3907" x="542925" y="2759075"/>
          <p14:tracePt t="3909" x="542925" y="2751138"/>
          <p14:tracePt t="3915" x="550863" y="2751138"/>
          <p14:tracePt t="3917" x="558800" y="2751138"/>
          <p14:tracePt t="3919" x="558800" y="2743200"/>
          <p14:tracePt t="3925" x="566738" y="2743200"/>
          <p14:tracePt t="3933" x="574675" y="2743200"/>
          <p14:tracePt t="3935" x="574675" y="2735263"/>
          <p14:tracePt t="3964" x="582613" y="2735263"/>
          <p14:tracePt t="3989" x="582613" y="2727325"/>
          <p14:tracePt t="3995" x="590550" y="2727325"/>
          <p14:tracePt t="4014" x="598488" y="2719388"/>
          <p14:tracePt t="4030" x="606425" y="2719388"/>
          <p14:tracePt t="4032" x="606425" y="2711450"/>
          <p14:tracePt t="4064" x="614363" y="2711450"/>
          <p14:tracePt t="4137" x="614363" y="2703513"/>
          <p14:tracePt t="4143" x="622300" y="2703513"/>
          <p14:tracePt t="4155" x="622300" y="2695575"/>
          <p14:tracePt t="4159" x="630238" y="2695575"/>
          <p14:tracePt t="4181" x="638175" y="2695575"/>
          <p14:tracePt t="4185" x="638175" y="2687638"/>
          <p14:tracePt t="4198" x="646113" y="2687638"/>
          <p14:tracePt t="4209" x="654050" y="2687638"/>
          <p14:tracePt t="4212" x="654050" y="2679700"/>
          <p14:tracePt t="4223" x="661988" y="2679700"/>
          <p14:tracePt t="4241" x="669925" y="2679700"/>
          <p14:tracePt t="4269" x="677863" y="2679700"/>
          <p14:tracePt t="4277" x="677863" y="2671763"/>
          <p14:tracePt t="4293" x="677863" y="2663825"/>
          <p14:tracePt t="4298" x="685800" y="2663825"/>
          <p14:tracePt t="4305" x="685800" y="2655888"/>
          <p14:tracePt t="4317" x="685800" y="2647950"/>
          <p14:tracePt t="4337" x="685800" y="2640013"/>
          <p14:tracePt t="4535" x="693738" y="2640013"/>
          <p14:tracePt t="4553" x="693738" y="2632075"/>
          <p14:tracePt t="4569" x="693738" y="2624138"/>
          <p14:tracePt t="4581" x="693738" y="2616200"/>
          <p14:tracePt t="4589" x="693738" y="2608263"/>
          <p14:tracePt t="4598" x="693738" y="2600325"/>
          <p14:tracePt t="4601" x="701675" y="2600325"/>
          <p14:tracePt t="4605" x="701675" y="2592388"/>
          <p14:tracePt t="4615" x="709613" y="2584450"/>
          <p14:tracePt t="4621" x="709613" y="2576513"/>
          <p14:tracePt t="4631" x="709613" y="2566988"/>
          <p14:tracePt t="4639" x="717550" y="2566988"/>
          <p14:tracePt t="4647" x="717550" y="2559050"/>
          <p14:tracePt t="4667" x="717550" y="2551113"/>
          <p14:tracePt t="4671" x="725488" y="2551113"/>
          <p14:tracePt t="4689" x="725488" y="2543175"/>
          <p14:tracePt t="4698" x="733425" y="2543175"/>
          <p14:tracePt t="4719" x="733425" y="2535238"/>
          <p14:tracePt t="4731" x="741363" y="2535238"/>
          <p14:tracePt t="4753" x="741363" y="2527300"/>
          <p14:tracePt t="5479" x="749300" y="2527300"/>
          <p14:tracePt t="5501" x="757238" y="2527300"/>
          <p14:tracePt t="5517" x="765175" y="2519363"/>
          <p14:tracePt t="5791" x="773113" y="2519363"/>
          <p14:tracePt t="5805" x="781050" y="2519363"/>
          <p14:tracePt t="5812" x="788988" y="2519363"/>
          <p14:tracePt t="5816" x="788988" y="2511425"/>
          <p14:tracePt t="5819" x="796925" y="2511425"/>
          <p14:tracePt t="5825" x="804863" y="2511425"/>
          <p14:tracePt t="5833" x="812800" y="2511425"/>
          <p14:tracePt t="5839" x="820738" y="2511425"/>
          <p14:tracePt t="5843" x="828675" y="2511425"/>
          <p14:tracePt t="5847" x="828675" y="2503488"/>
          <p14:tracePt t="5850" x="836613" y="2503488"/>
          <p14:tracePt t="5853" x="844550" y="2503488"/>
          <p14:tracePt t="5857" x="852488" y="2503488"/>
          <p14:tracePt t="5864" x="868363" y="2503488"/>
          <p14:tracePt t="5867" x="877888" y="2495550"/>
          <p14:tracePt t="5871" x="885825" y="2495550"/>
          <p14:tracePt t="5873" x="893763" y="2495550"/>
          <p14:tracePt t="5875" x="901700" y="2495550"/>
          <p14:tracePt t="5880" x="909638" y="2495550"/>
          <p14:tracePt t="5882" x="917575" y="2495550"/>
          <p14:tracePt t="5883" x="925513" y="2487613"/>
          <p14:tracePt t="5887" x="933450" y="2487613"/>
          <p14:tracePt t="5889" x="941388" y="2487613"/>
          <p14:tracePt t="5891" x="949325" y="2487613"/>
          <p14:tracePt t="5893" x="957263" y="2487613"/>
          <p14:tracePt t="5897" x="965200" y="2487613"/>
          <p14:tracePt t="5899" x="973138" y="2479675"/>
          <p14:tracePt t="5901" x="981075" y="2479675"/>
          <p14:tracePt t="5903" x="989013" y="2479675"/>
          <p14:tracePt t="5905" x="996950" y="2479675"/>
          <p14:tracePt t="5907" x="1004888" y="2479675"/>
          <p14:tracePt t="5915" x="1028700" y="2471738"/>
          <p14:tracePt t="5917" x="1036638" y="2471738"/>
          <p14:tracePt t="5919" x="1044575" y="2471738"/>
          <p14:tracePt t="5921" x="1052513" y="2471738"/>
          <p14:tracePt t="5923" x="1060450" y="2471738"/>
          <p14:tracePt t="5925" x="1068388" y="2471738"/>
          <p14:tracePt t="5927" x="1068388" y="2463800"/>
          <p14:tracePt t="5933" x="1092200" y="2463800"/>
          <p14:tracePt t="5935" x="1100138" y="2463800"/>
          <p14:tracePt t="5950" x="1155700" y="2447925"/>
          <p14:tracePt t="5952" x="1163638" y="2447925"/>
          <p14:tracePt t="5953" x="1171575" y="2447925"/>
          <p14:tracePt t="5955" x="1179513" y="2439988"/>
          <p14:tracePt t="5957" x="1187450" y="2439988"/>
          <p14:tracePt t="5959" x="1195388" y="2439988"/>
          <p14:tracePt t="5965" x="1211263" y="2439988"/>
          <p14:tracePt t="5968" x="1228725" y="2432050"/>
          <p14:tracePt t="5969" x="1236663" y="2432050"/>
          <p14:tracePt t="5971" x="1244600" y="2432050"/>
          <p14:tracePt t="5973" x="1252538" y="2424113"/>
          <p14:tracePt t="5975" x="1260475" y="2424113"/>
          <p14:tracePt t="5977" x="1268413" y="2424113"/>
          <p14:tracePt t="5983" x="1300163" y="2416175"/>
          <p14:tracePt t="5985" x="1308100" y="2408238"/>
          <p14:tracePt t="5987" x="1316038" y="2408238"/>
          <p14:tracePt t="5989" x="1323975" y="2408238"/>
          <p14:tracePt t="5991" x="1331913" y="2400300"/>
          <p14:tracePt t="5993" x="1339850" y="2400300"/>
          <p14:tracePt t="5996" x="1347788" y="2392363"/>
          <p14:tracePt t="6001" x="1371600" y="2384425"/>
          <p14:tracePt t="6003" x="1379538" y="2384425"/>
          <p14:tracePt t="6005" x="1387475" y="2384425"/>
          <p14:tracePt t="6007" x="1395413" y="2376488"/>
          <p14:tracePt t="6009" x="1411288" y="2376488"/>
          <p14:tracePt t="6014" x="1427163" y="2368550"/>
          <p14:tracePt t="6019" x="1458913" y="2360613"/>
          <p14:tracePt t="6021" x="1466850" y="2360613"/>
          <p14:tracePt t="6023" x="1474788" y="2352675"/>
          <p14:tracePt t="6024" x="1482725" y="2352675"/>
          <p14:tracePt t="6026" x="1490663" y="2344738"/>
          <p14:tracePt t="6029" x="1498600" y="2344738"/>
          <p14:tracePt t="6031" x="1514475" y="2336800"/>
          <p14:tracePt t="6033" x="1522413" y="2336800"/>
          <p14:tracePt t="6034" x="1530350" y="2336800"/>
          <p14:tracePt t="6036" x="1538288" y="2328863"/>
          <p14:tracePt t="6039" x="1546225" y="2328863"/>
          <p14:tracePt t="6040" x="1562100" y="2320925"/>
          <p14:tracePt t="6042" x="1571625" y="2320925"/>
          <p14:tracePt t="6044" x="1579563" y="2312988"/>
          <p14:tracePt t="6047" x="1587500" y="2312988"/>
          <p14:tracePt t="6049" x="1595438" y="2305050"/>
          <p14:tracePt t="6051" x="1603375" y="2305050"/>
          <p14:tracePt t="6052" x="1611313" y="2297113"/>
          <p14:tracePt t="6054" x="1619250" y="2297113"/>
          <p14:tracePt t="6056" x="1627188" y="2289175"/>
          <p14:tracePt t="6058" x="1635125" y="2289175"/>
          <p14:tracePt t="6063" x="1658938" y="2281238"/>
          <p14:tracePt t="6065" x="1666875" y="2273300"/>
          <p14:tracePt t="6066" x="1674813" y="2273300"/>
          <p14:tracePt t="6068" x="1682750" y="2265363"/>
          <p14:tracePt t="6070" x="1690688" y="2265363"/>
          <p14:tracePt t="6072" x="1698625" y="2257425"/>
          <p14:tracePt t="6074" x="1706563" y="2257425"/>
          <p14:tracePt t="6076" x="1714500" y="2249488"/>
          <p14:tracePt t="6079" x="1722438" y="2249488"/>
          <p14:tracePt t="6081" x="1730375" y="2241550"/>
          <p14:tracePt t="6083" x="1738313" y="2241550"/>
          <p14:tracePt t="6084" x="1746250" y="2233613"/>
          <p14:tracePt t="6086" x="1762125" y="2233613"/>
          <p14:tracePt t="6088" x="1770063" y="2224088"/>
          <p14:tracePt t="6090" x="1778000" y="2224088"/>
          <p14:tracePt t="6092" x="1785938" y="2216150"/>
          <p14:tracePt t="6094" x="1793875" y="2208213"/>
          <p14:tracePt t="6096" x="1809750" y="2208213"/>
          <p14:tracePt t="6098" x="1817688" y="2200275"/>
          <p14:tracePt t="6100" x="1825625" y="2192338"/>
          <p14:tracePt t="6102" x="1833563" y="2192338"/>
          <p14:tracePt t="6104" x="1849438" y="2184400"/>
          <p14:tracePt t="6106" x="1857375" y="2184400"/>
          <p14:tracePt t="6108" x="1865313" y="2176463"/>
          <p14:tracePt t="6111" x="1873250" y="2176463"/>
          <p14:tracePt t="6113" x="1881188" y="2168525"/>
          <p14:tracePt t="6114" x="1889125" y="2168525"/>
          <p14:tracePt t="6116" x="1905000" y="2160588"/>
          <p14:tracePt t="6118" x="1912938" y="2160588"/>
          <p14:tracePt t="6120" x="1922463" y="2152650"/>
          <p14:tracePt t="6123" x="1930400" y="2152650"/>
          <p14:tracePt t="6124" x="1938338" y="2144713"/>
          <p14:tracePt t="6126" x="1954213" y="2144713"/>
          <p14:tracePt t="6129" x="1962150" y="2136775"/>
          <p14:tracePt t="6130" x="1970088" y="2136775"/>
          <p14:tracePt t="6132" x="1978025" y="2128838"/>
          <p14:tracePt t="6134" x="1985963" y="2128838"/>
          <p14:tracePt t="6136" x="2001838" y="2120900"/>
          <p14:tracePt t="6139" x="2009775" y="2120900"/>
          <p14:tracePt t="6141" x="2017713" y="2112963"/>
          <p14:tracePt t="6142" x="2033588" y="2112963"/>
          <p14:tracePt t="6146" x="2041525" y="2112963"/>
          <p14:tracePt t="6147" x="2049463" y="2105025"/>
          <p14:tracePt t="6148" x="2057400" y="2105025"/>
          <p14:tracePt t="6150" x="2073275" y="2105025"/>
          <p14:tracePt t="6152" x="2081213" y="2097088"/>
          <p14:tracePt t="6154" x="2089150" y="2097088"/>
          <p14:tracePt t="6156" x="2097088" y="2089150"/>
          <p14:tracePt t="6159" x="2112963" y="2089150"/>
          <p14:tracePt t="6161" x="2120900" y="2089150"/>
          <p14:tracePt t="6163" x="2128838" y="2081213"/>
          <p14:tracePt t="6164" x="2136775" y="2081213"/>
          <p14:tracePt t="6166" x="2152650" y="2081213"/>
          <p14:tracePt t="6168" x="2160588" y="2081213"/>
          <p14:tracePt t="6170" x="2168525" y="2073275"/>
          <p14:tracePt t="6172" x="2176463" y="2073275"/>
          <p14:tracePt t="6174" x="2184400" y="2073275"/>
          <p14:tracePt t="6176" x="2200275" y="2073275"/>
          <p14:tracePt t="6179" x="2208213" y="2065338"/>
          <p14:tracePt t="6180" x="2216150" y="2065338"/>
          <p14:tracePt t="6182" x="2232025" y="2065338"/>
          <p14:tracePt t="6184" x="2239963" y="2057400"/>
          <p14:tracePt t="6186" x="2247900" y="2057400"/>
          <p14:tracePt t="6188" x="2265363" y="2057400"/>
          <p14:tracePt t="6190" x="2273300" y="2057400"/>
          <p14:tracePt t="6192" x="2281238" y="2049463"/>
          <p14:tracePt t="6195" x="2297113" y="2049463"/>
          <p14:tracePt t="6196" x="2305050" y="2049463"/>
          <p14:tracePt t="6198" x="2320925" y="2041525"/>
          <p14:tracePt t="6200" x="2328863" y="2041525"/>
          <p14:tracePt t="6202" x="2344738" y="2041525"/>
          <p14:tracePt t="6204" x="2352675" y="2041525"/>
          <p14:tracePt t="6206" x="2368550" y="2033588"/>
          <p14:tracePt t="6209" x="2376488" y="2033588"/>
          <p14:tracePt t="6214" x="2400300" y="2033588"/>
          <p14:tracePt t="6218" x="2432050" y="2025650"/>
          <p14:tracePt t="6219" x="2439988" y="2025650"/>
          <p14:tracePt t="6221" x="2455863" y="2017713"/>
          <p14:tracePt t="6223" x="2471738" y="2017713"/>
          <p14:tracePt t="6225" x="2479675" y="2017713"/>
          <p14:tracePt t="6227" x="2495550" y="2017713"/>
          <p14:tracePt t="6230" x="2503488" y="2009775"/>
          <p14:tracePt t="6234" x="2535238" y="2009775"/>
          <p14:tracePt t="6235" x="2543175" y="2009775"/>
          <p14:tracePt t="6237" x="2559050" y="2009775"/>
          <p14:tracePt t="6239" x="2566988" y="2001838"/>
          <p14:tracePt t="6241" x="2582863" y="2001838"/>
          <p14:tracePt t="6243" x="2590800" y="2001838"/>
          <p14:tracePt t="6250" x="2632075" y="2001838"/>
          <p14:tracePt t="6251" x="2640013" y="2001838"/>
          <p14:tracePt t="6253" x="2655888" y="1993900"/>
          <p14:tracePt t="6255" x="2663825" y="1993900"/>
          <p14:tracePt t="6257" x="2671763" y="1993900"/>
          <p14:tracePt t="6259" x="2687638" y="1993900"/>
          <p14:tracePt t="6263" x="2711450" y="1985963"/>
          <p14:tracePt t="6267" x="2727325" y="1985963"/>
          <p14:tracePt t="6269" x="2743200" y="1978025"/>
          <p14:tracePt t="6271" x="2751138" y="1978025"/>
          <p14:tracePt t="6273" x="2759075" y="1978025"/>
          <p14:tracePt t="6275" x="2774950" y="1978025"/>
          <p14:tracePt t="6277" x="2782888" y="1970088"/>
          <p14:tracePt t="6282" x="2806700" y="1970088"/>
          <p14:tracePt t="6284" x="2814638" y="1970088"/>
          <p14:tracePt t="6285" x="2830513" y="1962150"/>
          <p14:tracePt t="6287" x="2838450" y="1962150"/>
          <p14:tracePt t="6289" x="2854325" y="1962150"/>
          <p14:tracePt t="6291" x="2862263" y="1954213"/>
          <p14:tracePt t="6293" x="2870200" y="1954213"/>
          <p14:tracePt t="6298" x="2886075" y="1954213"/>
          <p14:tracePt t="6301" x="2909888" y="1946275"/>
          <p14:tracePt t="6303" x="2917825" y="1946275"/>
          <p14:tracePt t="6305" x="2925763" y="1946275"/>
          <p14:tracePt t="6307" x="2933700" y="1938338"/>
          <p14:tracePt t="6313" x="2949575" y="1930400"/>
          <p14:tracePt t="6317" x="2967038" y="1930400"/>
          <p14:tracePt t="6321" x="2974975" y="1930400"/>
          <p14:tracePt t="6323" x="2982913" y="1922463"/>
          <p14:tracePt t="6327" x="2990850" y="1922463"/>
          <p14:tracePt t="6333" x="2998788" y="1914525"/>
          <p14:tracePt t="6335" x="3006725" y="1914525"/>
          <p14:tracePt t="6339" x="3014663" y="1914525"/>
          <p14:tracePt t="6341" x="3014663" y="1906588"/>
          <p14:tracePt t="6343" x="3022600" y="1906588"/>
          <p14:tracePt t="6349" x="3030538" y="1906588"/>
          <p14:tracePt t="6351" x="3038475" y="1906588"/>
          <p14:tracePt t="6353" x="3038475" y="1898650"/>
          <p14:tracePt t="6355" x="3046413" y="1898650"/>
          <p14:tracePt t="6359" x="3054350" y="1898650"/>
          <p14:tracePt t="6366" x="3062288" y="1890713"/>
          <p14:tracePt t="6371" x="3070225" y="1890713"/>
          <p14:tracePt t="6377" x="3078163" y="1890713"/>
          <p14:tracePt t="6382" x="3078163" y="1881188"/>
          <p14:tracePt t="6383" x="3086100" y="1881188"/>
          <p14:tracePt t="6398" x="3094038" y="1881188"/>
          <p14:tracePt t="6401" x="3094038" y="1873250"/>
          <p14:tracePt t="6630" x="3094038" y="1881188"/>
          <p14:tracePt t="6639" x="3086100" y="1881188"/>
          <p14:tracePt t="6642" x="3086100" y="1890713"/>
          <p14:tracePt t="6649" x="3086100" y="1898650"/>
          <p14:tracePt t="6651" x="3078163" y="1898650"/>
          <p14:tracePt t="6655" x="3078163" y="1906588"/>
          <p14:tracePt t="6659" x="3070225" y="1906588"/>
          <p14:tracePt t="6663" x="3070225" y="1914525"/>
          <p14:tracePt t="6667" x="3062288" y="1922463"/>
          <p14:tracePt t="6671" x="3062288" y="1930400"/>
          <p14:tracePt t="6673" x="3054350" y="1930400"/>
          <p14:tracePt t="6677" x="3054350" y="1938338"/>
          <p14:tracePt t="6682" x="3046413" y="1946275"/>
          <p14:tracePt t="6684" x="3038475" y="1954213"/>
          <p14:tracePt t="6688" x="3038475" y="1962150"/>
          <p14:tracePt t="6690" x="3030538" y="1962150"/>
          <p14:tracePt t="6692" x="3030538" y="1970088"/>
          <p14:tracePt t="6696" x="3030538" y="1978025"/>
          <p14:tracePt t="6697" x="3022600" y="1978025"/>
          <p14:tracePt t="6698" x="3022600" y="1985963"/>
          <p14:tracePt t="6702" x="3014663" y="1993900"/>
          <p14:tracePt t="6704" x="3014663" y="2001838"/>
          <p14:tracePt t="6708" x="3006725" y="2009775"/>
          <p14:tracePt t="6711" x="3006725" y="2017713"/>
          <p14:tracePt t="6715" x="2998788" y="2025650"/>
          <p14:tracePt t="6718" x="2998788" y="2033588"/>
          <p14:tracePt t="6722" x="2998788" y="2041525"/>
          <p14:tracePt t="6724" x="2990850" y="2041525"/>
          <p14:tracePt t="6726" x="2990850" y="2049463"/>
          <p14:tracePt t="6732" x="2990850" y="2057400"/>
          <p14:tracePt t="6740" x="2990850" y="2065338"/>
          <p14:tracePt t="6742" x="2982913" y="2065338"/>
          <p14:tracePt t="6750" x="2982913" y="2073275"/>
          <p14:tracePt t="6764" x="2982913" y="2081213"/>
          <p14:tracePt t="7562" x="2990850" y="2081213"/>
          <p14:tracePt t="7569" x="2998788" y="2081213"/>
          <p14:tracePt t="7573" x="2998788" y="2073275"/>
          <p14:tracePt t="7577" x="3006725" y="2073275"/>
          <p14:tracePt t="7583" x="3014663" y="2073275"/>
          <p14:tracePt t="7589" x="3022600" y="2073275"/>
          <p14:tracePt t="7598" x="3030538" y="2073275"/>
          <p14:tracePt t="7605" x="3038475" y="2073275"/>
          <p14:tracePt t="7614" x="3046413" y="2065338"/>
          <p14:tracePt t="7627" x="3054350" y="2065338"/>
          <p14:tracePt t="7753" x="3054350" y="2073275"/>
          <p14:tracePt t="7757" x="3062288" y="2073275"/>
          <p14:tracePt t="7771" x="3062288" y="2081213"/>
          <p14:tracePt t="8759" x="3062288" y="2073275"/>
          <p14:tracePt t="8765" x="3062288" y="2065338"/>
          <p14:tracePt t="8769" x="3062288" y="2057400"/>
          <p14:tracePt t="8773" x="3054350" y="2049463"/>
          <p14:tracePt t="8777" x="3054350" y="2041525"/>
          <p14:tracePt t="8782" x="3054350" y="2033588"/>
          <p14:tracePt t="8787" x="3054350" y="2025650"/>
          <p14:tracePt t="8791" x="3046413" y="2025650"/>
          <p14:tracePt t="8793" x="3046413" y="2017713"/>
          <p14:tracePt t="8799" x="3046413" y="2009775"/>
          <p14:tracePt t="8805" x="3046413" y="2001838"/>
          <p14:tracePt t="8809" x="3038475" y="2001838"/>
          <p14:tracePt t="8813" x="3038475" y="1993900"/>
          <p14:tracePt t="8817" x="3038475" y="1985963"/>
          <p14:tracePt t="8819" x="3030538" y="1985963"/>
          <p14:tracePt t="8823" x="3030538" y="1978025"/>
          <p14:tracePt t="8827" x="3022600" y="1978025"/>
          <p14:tracePt t="8831" x="3022600" y="1970088"/>
          <p14:tracePt t="8835" x="3014663" y="1962150"/>
          <p14:tracePt t="8843" x="3006725" y="1954213"/>
          <p14:tracePt t="8849" x="2998788" y="1954213"/>
          <p14:tracePt t="8853" x="2998788" y="1946275"/>
          <p14:tracePt t="8855" x="2990850" y="1946275"/>
          <p14:tracePt t="8863" x="2982913" y="1946275"/>
          <p14:tracePt t="8867" x="2974975" y="1938338"/>
          <p14:tracePt t="8871" x="2967038" y="1938338"/>
          <p14:tracePt t="8875" x="2957513" y="1938338"/>
          <p14:tracePt t="8882" x="2941638" y="1930400"/>
          <p14:tracePt t="8885" x="2933700" y="1930400"/>
          <p14:tracePt t="8887" x="2925763" y="1930400"/>
          <p14:tracePt t="8891" x="2917825" y="1922463"/>
          <p14:tracePt t="8893" x="2909888" y="1922463"/>
          <p14:tracePt t="8899" x="2894013" y="1922463"/>
          <p14:tracePt t="8901" x="2894013" y="1914525"/>
          <p14:tracePt t="8903" x="2886075" y="1914525"/>
          <p14:tracePt t="8905" x="2878138" y="1914525"/>
          <p14:tracePt t="8909" x="2870200" y="1914525"/>
          <p14:tracePt t="8914" x="2862263" y="1906588"/>
          <p14:tracePt t="8916" x="2854325" y="1906588"/>
          <p14:tracePt t="8919" x="2846388" y="1906588"/>
          <p14:tracePt t="8923" x="2838450" y="1898650"/>
          <p14:tracePt t="8925" x="2830513" y="1898650"/>
          <p14:tracePt t="8930" x="2822575" y="1898650"/>
          <p14:tracePt t="8933" x="2814638" y="1890713"/>
          <p14:tracePt t="8948" x="2790825" y="1881188"/>
          <p14:tracePt t="8951" x="2782888" y="1881188"/>
          <p14:tracePt t="8953" x="2774950" y="1881188"/>
          <p14:tracePt t="8957" x="2767013" y="1873250"/>
          <p14:tracePt t="8963" x="2759075" y="1873250"/>
          <p14:tracePt t="8967" x="2751138" y="1873250"/>
          <p14:tracePt t="8971" x="2751138" y="1865313"/>
          <p14:tracePt t="8973" x="2743200" y="1865313"/>
          <p14:tracePt t="8983" x="2735263" y="1865313"/>
          <p14:tracePt t="8989" x="2727325" y="1865313"/>
          <p14:tracePt t="9001" x="2727325" y="1857375"/>
          <p14:tracePt t="9083" x="2719388" y="1857375"/>
          <p14:tracePt t="9089" x="2711450" y="1865313"/>
          <p14:tracePt t="9095" x="2703513" y="1865313"/>
          <p14:tracePt t="9101" x="2695575" y="1857375"/>
          <p14:tracePt t="9105" x="2687638" y="1857375"/>
          <p14:tracePt t="9109" x="2679700" y="1857375"/>
          <p14:tracePt t="9113" x="2671763" y="1857375"/>
          <p14:tracePt t="9119" x="2663825" y="1857375"/>
          <p14:tracePt t="9123" x="2655888" y="1857375"/>
          <p14:tracePt t="9127" x="2655888" y="1849438"/>
          <p14:tracePt t="9130" x="2647950" y="1849438"/>
          <p14:tracePt t="9135" x="2640013" y="1849438"/>
          <p14:tracePt t="9141" x="2632075" y="1849438"/>
          <p14:tracePt t="9149" x="2632075" y="1841500"/>
          <p14:tracePt t="9153" x="2624138" y="1841500"/>
          <p14:tracePt t="9323" x="2616200" y="1841500"/>
          <p14:tracePt t="9331" x="2606675" y="1841500"/>
          <p14:tracePt t="9333" x="2606675" y="1833563"/>
          <p14:tracePt t="9337" x="2598738" y="1833563"/>
          <p14:tracePt t="9341" x="2590800" y="1833563"/>
          <p14:tracePt t="9348" x="2582863" y="1833563"/>
          <p14:tracePt t="9349" x="2582863" y="1825625"/>
          <p14:tracePt t="9351" x="2574925" y="1825625"/>
          <p14:tracePt t="9355" x="2566988" y="1825625"/>
          <p14:tracePt t="9359" x="2559050" y="1825625"/>
          <p14:tracePt t="9365" x="2551113" y="1817688"/>
          <p14:tracePt t="9369" x="2543175" y="1817688"/>
          <p14:tracePt t="9373" x="2535238" y="1817688"/>
          <p14:tracePt t="9380" x="2527300" y="1817688"/>
          <p14:tracePt t="9385" x="2519363" y="1809750"/>
          <p14:tracePt t="9391" x="2511425" y="1809750"/>
          <p14:tracePt t="9399" x="2503488" y="1809750"/>
          <p14:tracePt t="9409" x="2495550" y="1809750"/>
          <p14:tracePt t="13785" x="2495550" y="1801813"/>
          <p14:tracePt t="13789" x="2503488" y="1801813"/>
          <p14:tracePt t="13798" x="2511425" y="1801813"/>
          <p14:tracePt t="14233" x="2503488" y="1809750"/>
          <p14:tracePt t="14245" x="2503488" y="1817688"/>
          <p14:tracePt t="14956" x="2511425" y="1817688"/>
          <p14:tracePt t="15179" x="2511425" y="1825625"/>
          <p14:tracePt t="15189" x="2519363" y="1825625"/>
          <p14:tracePt t="15198" x="2527300" y="1825625"/>
          <p14:tracePt t="15203" x="2535238" y="1833563"/>
          <p14:tracePt t="15209" x="2543175" y="1833563"/>
          <p14:tracePt t="15215" x="2551113" y="1833563"/>
          <p14:tracePt t="15217" x="2551113" y="1841500"/>
          <p14:tracePt t="15219" x="2559050" y="1841500"/>
          <p14:tracePt t="15225" x="2566988" y="1841500"/>
          <p14:tracePt t="15233" x="2574925" y="1841500"/>
          <p14:tracePt t="15235" x="2574925" y="1849438"/>
          <p14:tracePt t="15239" x="2582863" y="1849438"/>
          <p14:tracePt t="15249" x="2590800" y="1849438"/>
          <p14:tracePt t="15578" x="2598738" y="1849438"/>
          <p14:tracePt t="15583" x="2598738" y="1857375"/>
          <p14:tracePt t="15598" x="2598738" y="1865313"/>
          <p14:tracePt t="15603" x="2606675" y="1865313"/>
          <p14:tracePt t="15607" x="2606675" y="1873250"/>
          <p14:tracePt t="15615" x="2616200" y="1881188"/>
          <p14:tracePt t="15623" x="2616200" y="1890713"/>
          <p14:tracePt t="15625" x="2624138" y="1890713"/>
          <p14:tracePt t="15631" x="2624138" y="1898650"/>
          <p14:tracePt t="15633" x="2632075" y="1906588"/>
          <p14:tracePt t="15639" x="2640013" y="1914525"/>
          <p14:tracePt t="15643" x="2640013" y="1922463"/>
          <p14:tracePt t="15646" x="2647950" y="1922463"/>
          <p14:tracePt t="15649" x="2647950" y="1930400"/>
          <p14:tracePt t="15651" x="2655888" y="1938338"/>
          <p14:tracePt t="15655" x="2655888" y="1946275"/>
          <p14:tracePt t="15657" x="2663825" y="1954213"/>
          <p14:tracePt t="15661" x="2663825" y="1962150"/>
          <p14:tracePt t="15665" x="2671763" y="1978025"/>
          <p14:tracePt t="15668" x="2679700" y="1978025"/>
          <p14:tracePt t="15669" x="2679700" y="1985963"/>
          <p14:tracePt t="15671" x="2679700" y="1993900"/>
          <p14:tracePt t="15673" x="2687638" y="1993900"/>
          <p14:tracePt t="15675" x="2687638" y="2001838"/>
          <p14:tracePt t="15677" x="2695575" y="2009775"/>
          <p14:tracePt t="15682" x="2695575" y="2025650"/>
          <p14:tracePt t="15685" x="2703513" y="2025650"/>
          <p14:tracePt t="15686" x="2703513" y="2033588"/>
          <p14:tracePt t="15687" x="2711450" y="2041525"/>
          <p14:tracePt t="15689" x="2711450" y="2049463"/>
          <p14:tracePt t="15691" x="2719388" y="2057400"/>
          <p14:tracePt t="15697" x="2727325" y="2073275"/>
          <p14:tracePt t="15702" x="2735263" y="2081213"/>
          <p14:tracePt t="15703" x="2735263" y="2089150"/>
          <p14:tracePt t="15705" x="2743200" y="2097088"/>
          <p14:tracePt t="15707" x="2743200" y="2105025"/>
          <p14:tracePt t="15709" x="2751138" y="2112963"/>
          <p14:tracePt t="15713" x="2759075" y="2120900"/>
          <p14:tracePt t="15718" x="2767013" y="2128838"/>
          <p14:tracePt t="15721" x="2774950" y="2136775"/>
          <p14:tracePt t="15722" x="2774950" y="2144713"/>
          <p14:tracePt t="15723" x="2782888" y="2152650"/>
          <p14:tracePt t="15725" x="2790825" y="2160588"/>
          <p14:tracePt t="15731" x="2798763" y="2168525"/>
          <p14:tracePt t="15735" x="2806700" y="2184400"/>
          <p14:tracePt t="15737" x="2814638" y="2192338"/>
          <p14:tracePt t="15739" x="2814638" y="2200275"/>
          <p14:tracePt t="15741" x="2822575" y="2208213"/>
          <p14:tracePt t="15748" x="2830513" y="2216150"/>
          <p14:tracePt t="15752" x="2838450" y="2224088"/>
          <p14:tracePt t="15753" x="2838450" y="2233613"/>
          <p14:tracePt t="15755" x="2846388" y="2233613"/>
          <p14:tracePt t="15757" x="2846388" y="2241550"/>
          <p14:tracePt t="15764" x="2854325" y="2249488"/>
          <p14:tracePt t="15769" x="2862263" y="2257425"/>
          <p14:tracePt t="15777" x="2862263" y="2265363"/>
          <p14:tracePt t="15785" x="2870200" y="2265363"/>
          <p14:tracePt t="15791" x="2870200" y="2273300"/>
          <p14:tracePt t="15862" x="2870200" y="2281238"/>
          <p14:tracePt t="15871" x="2870200" y="2289175"/>
          <p14:tracePt t="15879" x="2870200" y="2297113"/>
          <p14:tracePt t="15881" x="2878138" y="2297113"/>
          <p14:tracePt t="15885" x="2878138" y="2305050"/>
          <p14:tracePt t="15891" x="2878138" y="2312988"/>
          <p14:tracePt t="15897" x="2878138" y="2320925"/>
          <p14:tracePt t="15901" x="2878138" y="2328863"/>
          <p14:tracePt t="15905" x="2878138" y="2336800"/>
          <p14:tracePt t="15909" x="2878138" y="2344738"/>
          <p14:tracePt t="15914" x="2878138" y="2352675"/>
          <p14:tracePt t="15917" x="2878138" y="2360613"/>
          <p14:tracePt t="15921" x="2878138" y="2368550"/>
          <p14:tracePt t="15925" x="2878138" y="2376488"/>
          <p14:tracePt t="15927" x="2870200" y="2376488"/>
          <p14:tracePt t="15931" x="2870200" y="2384425"/>
          <p14:tracePt t="15933" x="2870200" y="2392363"/>
          <p14:tracePt t="15935" x="2870200" y="2400300"/>
          <p14:tracePt t="15939" x="2870200" y="2408238"/>
          <p14:tracePt t="15943" x="2870200" y="2416175"/>
          <p14:tracePt t="15948" x="2862263" y="2424113"/>
          <p14:tracePt t="15951" x="2862263" y="2432050"/>
          <p14:tracePt t="15966" x="2854325" y="2455863"/>
          <p14:tracePt t="15967" x="2854325" y="2463800"/>
          <p14:tracePt t="15969" x="2846388" y="2463800"/>
          <p14:tracePt t="15971" x="2846388" y="2471738"/>
          <p14:tracePt t="15975" x="2846388" y="2479675"/>
          <p14:tracePt t="15982" x="2838450" y="2487613"/>
          <p14:tracePt t="15985" x="2838450" y="2495550"/>
          <p14:tracePt t="15989" x="2830513" y="2503488"/>
          <p14:tracePt t="15997" x="2830513" y="2511425"/>
          <p14:tracePt t="16001" x="2822575" y="2519363"/>
          <p14:tracePt t="16003" x="2822575" y="2527300"/>
          <p14:tracePt t="16007" x="2814638" y="2535238"/>
          <p14:tracePt t="16011" x="2814638" y="2543175"/>
          <p14:tracePt t="16016" x="2806700" y="2551113"/>
          <p14:tracePt t="16019" x="2806700" y="2559050"/>
          <p14:tracePt t="16025" x="2798763" y="2566988"/>
          <p14:tracePt t="16031" x="2798763" y="2576513"/>
          <p14:tracePt t="16034" x="2790825" y="2584450"/>
          <p14:tracePt t="16039" x="2790825" y="2592388"/>
          <p14:tracePt t="16045" x="2782888" y="2600325"/>
          <p14:tracePt t="16051" x="2782888" y="2608263"/>
          <p14:tracePt t="16059" x="2774950" y="2616200"/>
          <p14:tracePt t="16067" x="2774950" y="2624138"/>
          <p14:tracePt t="16077" x="2774950" y="2632075"/>
          <p14:tracePt t="16082" x="2767013" y="2632075"/>
          <p14:tracePt t="16091" x="2767013" y="2640013"/>
          <p14:tracePt t="16149" x="2767013" y="2647950"/>
          <p14:tracePt t="16157" x="2759075" y="2647950"/>
          <p14:tracePt t="16164" x="2759075" y="2655888"/>
          <p14:tracePt t="16169" x="2751138" y="2655888"/>
          <p14:tracePt t="16173" x="2751138" y="2663825"/>
          <p14:tracePt t="16177" x="2743200" y="2663825"/>
          <p14:tracePt t="16183" x="2743200" y="2671763"/>
          <p14:tracePt t="16185" x="2735263" y="2671763"/>
          <p14:tracePt t="16191" x="2735263" y="2679700"/>
          <p14:tracePt t="16193" x="2727325" y="2679700"/>
          <p14:tracePt t="16200" x="2719388" y="2687638"/>
          <p14:tracePt t="16203" x="2711450" y="2695575"/>
          <p14:tracePt t="16209" x="2703513" y="2703513"/>
          <p14:tracePt t="16214" x="2695575" y="2703513"/>
          <p14:tracePt t="16217" x="2687638" y="2711450"/>
          <p14:tracePt t="16221" x="2679700" y="2719388"/>
          <p14:tracePt t="16225" x="2671763" y="2719388"/>
          <p14:tracePt t="16227" x="2663825" y="2727325"/>
          <p14:tracePt t="16232" x="2655888" y="2727325"/>
          <p14:tracePt t="16235" x="2647950" y="2735263"/>
          <p14:tracePt t="16237" x="2640013" y="2743200"/>
          <p14:tracePt t="16241" x="2632075" y="2743200"/>
          <p14:tracePt t="16243" x="2624138" y="2751138"/>
          <p14:tracePt t="16249" x="2616200" y="2759075"/>
          <p14:tracePt t="16251" x="2598738" y="2759075"/>
          <p14:tracePt t="16253" x="2590800" y="2767013"/>
          <p14:tracePt t="16255" x="2582863" y="2767013"/>
          <p14:tracePt t="16259" x="2574925" y="2774950"/>
          <p14:tracePt t="16261" x="2566988" y="2774950"/>
          <p14:tracePt t="16264" x="2559050" y="2782888"/>
          <p14:tracePt t="16269" x="2543175" y="2782888"/>
          <p14:tracePt t="16271" x="2535238" y="2790825"/>
          <p14:tracePt t="16275" x="2527300" y="2790825"/>
          <p14:tracePt t="16281" x="2519363" y="2798763"/>
          <p14:tracePt t="16284" x="2511425" y="2798763"/>
          <p14:tracePt t="16287" x="2503488" y="2798763"/>
          <p14:tracePt t="16291" x="2495550" y="2798763"/>
          <p14:tracePt t="16298" x="2487613" y="2806700"/>
          <p14:tracePt t="16301" x="2479675" y="2806700"/>
          <p14:tracePt t="16307" x="2471738" y="2806700"/>
          <p14:tracePt t="16315" x="2463800" y="2806700"/>
          <p14:tracePt t="16327" x="2455863" y="2806700"/>
          <p14:tracePt t="16385" x="2455863" y="2798763"/>
          <p14:tracePt t="16393" x="2455863" y="2790825"/>
          <p14:tracePt t="16399" x="2455863" y="2782888"/>
          <p14:tracePt t="16407" x="2455863" y="2774950"/>
          <p14:tracePt t="16415" x="2455863" y="2767013"/>
          <p14:tracePt t="16417" x="2463800" y="2767013"/>
          <p14:tracePt t="16423" x="2463800" y="2759075"/>
          <p14:tracePt t="16433" x="2463800" y="2751138"/>
          <p14:tracePt t="16457" x="2471738" y="2751138"/>
          <p14:tracePt t="16464" x="2471738" y="2743200"/>
          <p14:tracePt t="16483" x="2479675" y="2743200"/>
          <p14:tracePt t="16496" x="2479675" y="2735263"/>
          <p14:tracePt t="16499" x="2487613" y="2735263"/>
          <p14:tracePt t="16505" x="2495550" y="2735263"/>
          <p14:tracePt t="16511" x="2503488" y="2727325"/>
          <p14:tracePt t="16517" x="2511425" y="2727325"/>
          <p14:tracePt t="16521" x="2519363" y="2727325"/>
          <p14:tracePt t="16525" x="2527300" y="2727325"/>
          <p14:tracePt t="16527" x="2527300" y="2719388"/>
          <p14:tracePt t="16532" x="2535238" y="2719388"/>
          <p14:tracePt t="16533" x="2543175" y="2719388"/>
          <p14:tracePt t="16537" x="2551113" y="2719388"/>
          <p14:tracePt t="16539" x="2559050" y="2719388"/>
          <p14:tracePt t="16541" x="2559050" y="2711450"/>
          <p14:tracePt t="16543" x="2566988" y="2711450"/>
          <p14:tracePt t="16548" x="2574925" y="2711450"/>
          <p14:tracePt t="16551" x="2582863" y="2711450"/>
          <p14:tracePt t="16553" x="2590800" y="2711450"/>
          <p14:tracePt t="16557" x="2598738" y="2711450"/>
          <p14:tracePt t="16559" x="2598738" y="2703513"/>
          <p14:tracePt t="16563" x="2606675" y="2703513"/>
          <p14:tracePt t="16566" x="2616200" y="2703513"/>
          <p14:tracePt t="16569" x="2624138" y="2703513"/>
          <p14:tracePt t="16573" x="2632075" y="2703513"/>
          <p14:tracePt t="16591" x="2640013" y="2703513"/>
          <p14:tracePt t="16601" x="2647950" y="2703513"/>
          <p14:tracePt t="16612" x="2655888" y="2703513"/>
          <p14:tracePt t="16621" x="2663825" y="2703513"/>
          <p14:tracePt t="16631" x="2671763" y="2703513"/>
          <p14:tracePt t="16643" x="2679700" y="2703513"/>
          <p14:tracePt t="16649" x="2687638" y="2703513"/>
          <p14:tracePt t="16655" x="2695575" y="2703513"/>
          <p14:tracePt t="16661" x="2703513" y="2703513"/>
          <p14:tracePt t="16666" x="2711450" y="2703513"/>
          <p14:tracePt t="16667" x="2719388" y="2703513"/>
          <p14:tracePt t="16671" x="2727325" y="2703513"/>
          <p14:tracePt t="16675" x="2735263" y="2703513"/>
          <p14:tracePt t="16677" x="2743200" y="2695575"/>
          <p14:tracePt t="16682" x="2751138" y="2695575"/>
          <p14:tracePt t="16683" x="2759075" y="2695575"/>
          <p14:tracePt t="16685" x="2767013" y="2695575"/>
          <p14:tracePt t="16687" x="2774950" y="2695575"/>
          <p14:tracePt t="16691" x="2782888" y="2695575"/>
          <p14:tracePt t="16693" x="2790825" y="2687638"/>
          <p14:tracePt t="16696" x="2798763" y="2687638"/>
          <p14:tracePt t="16699" x="2806700" y="2687638"/>
          <p14:tracePt t="16701" x="2814638" y="2687638"/>
          <p14:tracePt t="16703" x="2822575" y="2687638"/>
          <p14:tracePt t="16705" x="2830513" y="2687638"/>
          <p14:tracePt t="16707" x="2838450" y="2679700"/>
          <p14:tracePt t="16709" x="2846388" y="2679700"/>
          <p14:tracePt t="16711" x="2854325" y="2679700"/>
          <p14:tracePt t="16717" x="2870200" y="2679700"/>
          <p14:tracePt t="16719" x="2878138" y="2679700"/>
          <p14:tracePt t="16721" x="2886075" y="2679700"/>
          <p14:tracePt t="16723" x="2894013" y="2679700"/>
          <p14:tracePt t="16725" x="2901950" y="2679700"/>
          <p14:tracePt t="16727" x="2909888" y="2671763"/>
          <p14:tracePt t="16732" x="2925763" y="2671763"/>
          <p14:tracePt t="16734" x="2933700" y="2671763"/>
          <p14:tracePt t="16737" x="2941638" y="2671763"/>
          <p14:tracePt t="16739" x="2949575" y="2663825"/>
          <p14:tracePt t="16741" x="2957513" y="2663825"/>
          <p14:tracePt t="16743" x="2967038" y="2663825"/>
          <p14:tracePt t="16748" x="2974975" y="2663825"/>
          <p14:tracePt t="16750" x="2982913" y="2663825"/>
          <p14:tracePt t="16751" x="2990850" y="2655888"/>
          <p14:tracePt t="16753" x="2998788" y="2655888"/>
          <p14:tracePt t="16757" x="3006725" y="2655888"/>
          <p14:tracePt t="16759" x="3014663" y="2655888"/>
          <p14:tracePt t="16764" x="3030538" y="2647950"/>
          <p14:tracePt t="16767" x="3038475" y="2647950"/>
          <p14:tracePt t="16768" x="3046413" y="2647950"/>
          <p14:tracePt t="16769" x="3054350" y="2647950"/>
          <p14:tracePt t="16771" x="3054350" y="2640013"/>
          <p14:tracePt t="16773" x="3062288" y="2640013"/>
          <p14:tracePt t="16775" x="3070225" y="2640013"/>
          <p14:tracePt t="16777" x="3078163" y="2640013"/>
          <p14:tracePt t="16783" x="3086100" y="2640013"/>
          <p14:tracePt t="16783" x="3094038" y="2632075"/>
          <p14:tracePt t="16785" x="3101975" y="2632075"/>
          <p14:tracePt t="16789" x="3109913" y="2632075"/>
          <p14:tracePt t="16791" x="3117850" y="2632075"/>
          <p14:tracePt t="16798" x="3133725" y="2624138"/>
          <p14:tracePt t="16801" x="3141663" y="2624138"/>
          <p14:tracePt t="16803" x="3149600" y="2624138"/>
          <p14:tracePt t="16805" x="3157538" y="2616200"/>
          <p14:tracePt t="16809" x="3165475" y="2616200"/>
          <p14:tracePt t="16813" x="3173413" y="2616200"/>
          <p14:tracePt t="16816" x="3181350" y="2616200"/>
          <p14:tracePt t="16818" x="3181350" y="2608263"/>
          <p14:tracePt t="16819" x="3189288" y="2608263"/>
          <p14:tracePt t="16822" x="3197225" y="2608263"/>
          <p14:tracePt t="16824" x="3205163" y="2608263"/>
          <p14:tracePt t="16827" x="3213100" y="2608263"/>
          <p14:tracePt t="16832" x="3228975" y="2600325"/>
          <p14:tracePt t="16834" x="3236913" y="2600325"/>
          <p14:tracePt t="16835" x="3244850" y="2600325"/>
          <p14:tracePt t="16839" x="3252788" y="2592388"/>
          <p14:tracePt t="16841" x="3260725" y="2592388"/>
          <p14:tracePt t="16843" x="3268663" y="2592388"/>
          <p14:tracePt t="16846" x="3276600" y="2592388"/>
          <p14:tracePt t="16850" x="3292475" y="2584450"/>
          <p14:tracePt t="16851" x="3300413" y="2584450"/>
          <p14:tracePt t="16853" x="3308350" y="2584450"/>
          <p14:tracePt t="16855" x="3317875" y="2584450"/>
          <p14:tracePt t="16857" x="3325813" y="2576513"/>
          <p14:tracePt t="16859" x="3333750" y="2576513"/>
          <p14:tracePt t="16861" x="3341688" y="2576513"/>
          <p14:tracePt t="16865" x="3365500" y="2566988"/>
          <p14:tracePt t="16868" x="3373438" y="2566988"/>
          <p14:tracePt t="16869" x="3381375" y="2566988"/>
          <p14:tracePt t="16871" x="3389313" y="2559050"/>
          <p14:tracePt t="16873" x="3397250" y="2559050"/>
          <p14:tracePt t="16875" x="3405188" y="2559050"/>
          <p14:tracePt t="16877" x="3413125" y="2559050"/>
          <p14:tracePt t="16881" x="3436938" y="2551113"/>
          <p14:tracePt t="16884" x="3444875" y="2551113"/>
          <p14:tracePt t="16886" x="3452813" y="2551113"/>
          <p14:tracePt t="16887" x="3468688" y="2551113"/>
          <p14:tracePt t="16889" x="3476625" y="2543175"/>
          <p14:tracePt t="16891" x="3484563" y="2543175"/>
          <p14:tracePt t="16893" x="3492500" y="2543175"/>
          <p14:tracePt t="16898" x="3516313" y="2543175"/>
          <p14:tracePt t="16901" x="3540125" y="2535238"/>
          <p14:tracePt t="16903" x="3548063" y="2535238"/>
          <p14:tracePt t="16905" x="3556000" y="2535238"/>
          <p14:tracePt t="16907" x="3571875" y="2527300"/>
          <p14:tracePt t="16909" x="3579813" y="2527300"/>
          <p14:tracePt t="16911" x="3587750" y="2527300"/>
          <p14:tracePt t="16915" x="3611563" y="2519363"/>
          <p14:tracePt t="16917" x="3627438" y="2519363"/>
          <p14:tracePt t="16920" x="3635375" y="2519363"/>
          <p14:tracePt t="16921" x="3651250" y="2519363"/>
          <p14:tracePt t="16923" x="3660775" y="2511425"/>
          <p14:tracePt t="16925" x="3676650" y="2511425"/>
          <p14:tracePt t="16927" x="3684588" y="2511425"/>
          <p14:tracePt t="16932" x="3708400" y="2511425"/>
          <p14:tracePt t="16934" x="3724275" y="2511425"/>
          <p14:tracePt t="16951" x="3827463" y="2495550"/>
          <p14:tracePt t="16952" x="3835400" y="2487613"/>
          <p14:tracePt t="16953" x="3851275" y="2487613"/>
          <p14:tracePt t="16955" x="3867150" y="2487613"/>
          <p14:tracePt t="16957" x="3883025" y="2487613"/>
          <p14:tracePt t="16959" x="3890963" y="2479675"/>
          <p14:tracePt t="16964" x="3922713" y="2479675"/>
          <p14:tracePt t="16968" x="3954463" y="2471738"/>
          <p14:tracePt t="16969" x="3970338" y="2471738"/>
          <p14:tracePt t="16971" x="3986213" y="2463800"/>
          <p14:tracePt t="16973" x="4002088" y="2463800"/>
          <p14:tracePt t="16975" x="4011613" y="2463800"/>
          <p14:tracePt t="16977" x="4027488" y="2455863"/>
          <p14:tracePt t="16980" x="4043363" y="2455863"/>
          <p14:tracePt t="16985" x="4090988" y="2447925"/>
          <p14:tracePt t="16987" x="4106863" y="2447925"/>
          <p14:tracePt t="16989" x="4122738" y="2447925"/>
          <p14:tracePt t="16991" x="4138613" y="2439988"/>
          <p14:tracePt t="16993" x="4154488" y="2439988"/>
          <p14:tracePt t="16996" x="4170363" y="2439988"/>
          <p14:tracePt t="17001" x="4217988" y="2439988"/>
          <p14:tracePt t="17003" x="4233863" y="2432050"/>
          <p14:tracePt t="17005" x="4249738" y="2432050"/>
          <p14:tracePt t="17007" x="4265613" y="2432050"/>
          <p14:tracePt t="17009" x="4281488" y="2432050"/>
          <p14:tracePt t="17011" x="4297363" y="2432050"/>
          <p14:tracePt t="17014" x="4313238" y="2424113"/>
          <p14:tracePt t="17015" x="4337050" y="2424113"/>
          <p14:tracePt t="17017" x="4352925" y="2424113"/>
          <p14:tracePt t="17018" x="4370388" y="2416175"/>
          <p14:tracePt t="17020" x="4386263" y="2416175"/>
          <p14:tracePt t="17022" x="4402138" y="2416175"/>
          <p14:tracePt t="17024" x="4418013" y="2408238"/>
          <p14:tracePt t="17027" x="4433888" y="2408238"/>
          <p14:tracePt t="17030" x="4449763" y="2408238"/>
          <p14:tracePt t="17032" x="4465638" y="2408238"/>
          <p14:tracePt t="17033" x="4481513" y="2408238"/>
          <p14:tracePt t="17035" x="4497388" y="2400300"/>
          <p14:tracePt t="17036" x="4513263" y="2400300"/>
          <p14:tracePt t="17039" x="4529138" y="2400300"/>
          <p14:tracePt t="17041" x="4545013" y="2400300"/>
          <p14:tracePt t="17043" x="4568825" y="2400300"/>
          <p14:tracePt t="17045" x="4584700" y="2400300"/>
          <p14:tracePt t="17047" x="4600575" y="2400300"/>
          <p14:tracePt t="17049" x="4616450" y="2400300"/>
          <p14:tracePt t="17051" x="4632325" y="2400300"/>
          <p14:tracePt t="17053" x="4656138" y="2400300"/>
          <p14:tracePt t="17054" x="4672013" y="2400300"/>
          <p14:tracePt t="17056" x="4687888" y="2392363"/>
          <p14:tracePt t="17059" x="4705350" y="2392363"/>
          <p14:tracePt t="17061" x="4721225" y="2392363"/>
          <p14:tracePt t="17063" x="4745038" y="2392363"/>
          <p14:tracePt t="17064" x="4760913" y="2392363"/>
          <p14:tracePt t="17067" x="4776788" y="2392363"/>
          <p14:tracePt t="17068" x="4800600" y="2392363"/>
          <p14:tracePt t="17070" x="4816475" y="2392363"/>
          <p14:tracePt t="17073" x="4832350" y="2392363"/>
          <p14:tracePt t="17074" x="4856163" y="2392363"/>
          <p14:tracePt t="17076" x="4872038" y="2392363"/>
          <p14:tracePt t="17079" x="4887913" y="2392363"/>
          <p14:tracePt t="17081" x="4903788" y="2384425"/>
          <p14:tracePt t="17082" x="4927600" y="2384425"/>
          <p14:tracePt t="17085" x="4943475" y="2384425"/>
          <p14:tracePt t="17087" x="4959350" y="2384425"/>
          <p14:tracePt t="17088" x="4975225" y="2384425"/>
          <p14:tracePt t="17090" x="4999038" y="2384425"/>
          <p14:tracePt t="17093" x="5014913" y="2384425"/>
          <p14:tracePt t="17095" x="5030788" y="2384425"/>
          <p14:tracePt t="17097" x="5056188" y="2384425"/>
          <p14:tracePt t="17099" x="5072063" y="2384425"/>
          <p14:tracePt t="17101" x="5087938" y="2384425"/>
          <p14:tracePt t="17102" x="5111750" y="2376488"/>
          <p14:tracePt t="17105" x="5127625" y="2376488"/>
          <p14:tracePt t="17106" x="5143500" y="2376488"/>
          <p14:tracePt t="17109" x="5167313" y="2376488"/>
          <p14:tracePt t="17111" x="5183188" y="2376488"/>
          <p14:tracePt t="17113" x="5199063" y="2376488"/>
          <p14:tracePt t="17115" x="5222875" y="2376488"/>
          <p14:tracePt t="17117" x="5238750" y="2376488"/>
          <p14:tracePt t="17119" x="5262563" y="2376488"/>
          <p14:tracePt t="17120" x="5278438" y="2376488"/>
          <p14:tracePt t="17123" x="5302250" y="2376488"/>
          <p14:tracePt t="17125" x="5318125" y="2376488"/>
          <p14:tracePt t="17126" x="5341938" y="2376488"/>
          <p14:tracePt t="17129" x="5357813" y="2376488"/>
          <p14:tracePt t="17131" x="5381625" y="2368550"/>
          <p14:tracePt t="17133" x="5397500" y="2368550"/>
          <p14:tracePt t="17135" x="5422900" y="2368550"/>
          <p14:tracePt t="17137" x="5438775" y="2368550"/>
          <p14:tracePt t="17139" x="5462588" y="2368550"/>
          <p14:tracePt t="17140" x="5478463" y="2360613"/>
          <p14:tracePt t="17143" x="5502275" y="2360613"/>
          <p14:tracePt t="17145" x="5526088" y="2360613"/>
          <p14:tracePt t="17147" x="5541963" y="2360613"/>
          <p14:tracePt t="17149" x="5565775" y="2360613"/>
          <p14:tracePt t="17151" x="5589588" y="2360613"/>
          <p14:tracePt t="17153" x="5613400" y="2360613"/>
          <p14:tracePt t="17155" x="5629275" y="2360613"/>
          <p14:tracePt t="17156" x="5653088" y="2360613"/>
          <p14:tracePt t="17158" x="5676900" y="2360613"/>
          <p14:tracePt t="17161" x="5700713" y="2360613"/>
          <p14:tracePt t="17163" x="5724525" y="2360613"/>
          <p14:tracePt t="17165" x="5749925" y="2360613"/>
          <p14:tracePt t="17167" x="5773738" y="2360613"/>
          <p14:tracePt t="17168" x="5797550" y="2352675"/>
          <p14:tracePt t="17170" x="5821363" y="2352675"/>
          <p14:tracePt t="17172" x="5845175" y="2352675"/>
          <p14:tracePt t="17174" x="5861050" y="2352675"/>
          <p14:tracePt t="17176" x="5884863" y="2352675"/>
          <p14:tracePt t="17180" x="5908675" y="2352675"/>
          <p14:tracePt t="17181" x="5932488" y="2344738"/>
          <p14:tracePt t="17183" x="5956300" y="2344738"/>
          <p14:tracePt t="17185" x="5980113" y="2344738"/>
          <p14:tracePt t="17186" x="6003925" y="2344738"/>
          <p14:tracePt t="17188" x="6027738" y="2344738"/>
          <p14:tracePt t="17190" x="6051550" y="2344738"/>
          <p14:tracePt t="17193" x="6075363" y="2344738"/>
          <p14:tracePt t="17195" x="6100763" y="2344738"/>
          <p14:tracePt t="17197" x="6124575" y="2336800"/>
          <p14:tracePt t="17199" x="6148388" y="2336800"/>
          <p14:tracePt t="17200" x="6172200" y="2336800"/>
          <p14:tracePt t="17203" x="6196013" y="2336800"/>
          <p14:tracePt t="17205" x="6219825" y="2336800"/>
          <p14:tracePt t="17206" x="6243638" y="2336800"/>
          <p14:tracePt t="17208" x="6267450" y="2344738"/>
          <p14:tracePt t="17210" x="6291263" y="2344738"/>
          <p14:tracePt t="17214" x="6315075" y="2344738"/>
          <p14:tracePt t="17215" x="6338888" y="2344738"/>
          <p14:tracePt t="17217" x="6370638" y="2344738"/>
          <p14:tracePt t="17218" x="6394450" y="2344738"/>
          <p14:tracePt t="17220" x="6418263" y="2344738"/>
          <p14:tracePt t="17222" x="6442075" y="2344738"/>
          <p14:tracePt t="17224" x="6475413" y="2344738"/>
          <p14:tracePt t="17226" x="6491288" y="2344738"/>
          <p14:tracePt t="17229" x="6515100" y="2344738"/>
          <p14:tracePt t="17230" x="6538913" y="2344738"/>
          <p14:tracePt t="17233" x="6562725" y="2344738"/>
          <p14:tracePt t="17235" x="6594475" y="2344738"/>
          <p14:tracePt t="17236" x="6618288" y="2344738"/>
          <p14:tracePt t="17239" x="6642100" y="2336800"/>
          <p14:tracePt t="17240" x="6665913" y="2336800"/>
          <p14:tracePt t="17243" x="6689725" y="2336800"/>
          <p14:tracePt t="17246" x="6713538" y="2336800"/>
          <p14:tracePt t="17247" x="6737350" y="2344738"/>
          <p14:tracePt t="17249" x="6761163" y="2344738"/>
          <p14:tracePt t="17250" x="6784975" y="2344738"/>
          <p14:tracePt t="17252" x="6818313" y="2344738"/>
          <p14:tracePt t="17254" x="6842125" y="2344738"/>
          <p14:tracePt t="17257" x="6865938" y="2344738"/>
          <p14:tracePt t="17259" x="6889750" y="2352675"/>
          <p14:tracePt t="17261" x="6913563" y="2352675"/>
          <p14:tracePt t="17263" x="6937375" y="2352675"/>
          <p14:tracePt t="17265" x="6961188" y="2352675"/>
          <p14:tracePt t="17267" x="6992938" y="2360613"/>
          <p14:tracePt t="17268" x="7016750" y="2360613"/>
          <p14:tracePt t="17270" x="7040563" y="2360613"/>
          <p14:tracePt t="17273" x="7064375" y="2360613"/>
          <p14:tracePt t="17275" x="7088188" y="2360613"/>
          <p14:tracePt t="17276" x="7112000" y="2360613"/>
          <p14:tracePt t="17280" x="7135813" y="2360613"/>
          <p14:tracePt t="17281" x="7161213" y="2368550"/>
          <p14:tracePt t="17283" x="7185025" y="2368550"/>
          <p14:tracePt t="17285" x="7216775" y="2368550"/>
          <p14:tracePt t="17286" x="7232650" y="2368550"/>
          <p14:tracePt t="17289" x="7256463" y="2376488"/>
          <p14:tracePt t="17291" x="7280275" y="2376488"/>
          <p14:tracePt t="17292" x="7304088" y="2376488"/>
          <p14:tracePt t="17295" x="7327900" y="2384425"/>
          <p14:tracePt t="17297" x="7351713" y="2384425"/>
          <p14:tracePt t="17299" x="7375525" y="2384425"/>
          <p14:tracePt t="17301" x="7391400" y="2384425"/>
          <p14:tracePt t="17302" x="7415213" y="2384425"/>
          <p14:tracePt t="17304" x="7439025" y="2392363"/>
          <p14:tracePt t="17307" x="7462838" y="2392363"/>
          <p14:tracePt t="17309" x="7478713" y="2392363"/>
          <p14:tracePt t="17311" x="7504113" y="2392363"/>
          <p14:tracePt t="17313" x="7527925" y="2400300"/>
          <p14:tracePt t="17315" x="7551738" y="2400300"/>
          <p14:tracePt t="17317" x="7567613" y="2400300"/>
          <p14:tracePt t="17319" x="7583488" y="2400300"/>
          <p14:tracePt t="17320" x="7607300" y="2400300"/>
          <p14:tracePt t="17322" x="7623175" y="2400300"/>
          <p14:tracePt t="17325" x="7646988" y="2400300"/>
          <p14:tracePt t="17327" x="7662863" y="2400300"/>
          <p14:tracePt t="17329" x="7686675" y="2408238"/>
          <p14:tracePt t="17331" x="7702550" y="2408238"/>
          <p14:tracePt t="17333" x="7726363" y="2408238"/>
          <p14:tracePt t="17335" x="7742238" y="2408238"/>
          <p14:tracePt t="17336" x="7758113" y="2408238"/>
          <p14:tracePt t="17338" x="7773988" y="2416175"/>
          <p14:tracePt t="17341" x="7797800" y="2416175"/>
          <p14:tracePt t="17342" x="7813675" y="2416175"/>
          <p14:tracePt t="17345" x="7829550" y="2416175"/>
          <p14:tracePt t="17347" x="7847013" y="2416175"/>
          <p14:tracePt t="17349" x="7862888" y="2416175"/>
          <p14:tracePt t="17351" x="7878763" y="2416175"/>
          <p14:tracePt t="17352" x="7894638" y="2416175"/>
          <p14:tracePt t="17354" x="7910513" y="2416175"/>
          <p14:tracePt t="17357" x="7926388" y="2416175"/>
          <p14:tracePt t="17359" x="7942263" y="2416175"/>
          <p14:tracePt t="17361" x="7958138" y="2416175"/>
          <p14:tracePt t="17363" x="7974013" y="2416175"/>
          <p14:tracePt t="17365" x="7981950" y="2416175"/>
          <p14:tracePt t="17366" x="7997825" y="2416175"/>
          <p14:tracePt t="17369" x="8013700" y="2416175"/>
          <p14:tracePt t="17370" x="8029575" y="2416175"/>
          <p14:tracePt t="17373" x="8037513" y="2416175"/>
          <p14:tracePt t="17375" x="8053388" y="2416175"/>
          <p14:tracePt t="17377" x="8061325" y="2424113"/>
          <p14:tracePt t="17379" x="8077200" y="2424113"/>
          <p14:tracePt t="17380" x="8085138" y="2424113"/>
          <p14:tracePt t="17383" x="8101013" y="2424113"/>
          <p14:tracePt t="17384" x="8108950" y="2424113"/>
          <p14:tracePt t="17386" x="8124825" y="2424113"/>
          <p14:tracePt t="17389" x="8132763" y="2424113"/>
          <p14:tracePt t="17391" x="8140700" y="2424113"/>
          <p14:tracePt t="17393" x="8148638" y="2432050"/>
          <p14:tracePt t="17395" x="8156575" y="2432050"/>
          <p14:tracePt t="17397" x="8164513" y="2432050"/>
          <p14:tracePt t="17399" x="8172450" y="2432050"/>
          <p14:tracePt t="17401" x="8189913" y="2432050"/>
          <p14:tracePt t="17405" x="8205788" y="2432050"/>
          <p14:tracePt t="17409" x="8213725" y="2432050"/>
          <p14:tracePt t="17413" x="8229600" y="2432050"/>
          <p14:tracePt t="17415" x="8237538" y="2432050"/>
          <p14:tracePt t="17419" x="8245475" y="2432050"/>
          <p14:tracePt t="17421" x="8253413" y="2432050"/>
          <p14:tracePt t="17424" x="8261350" y="2432050"/>
          <p14:tracePt t="17429" x="8269288" y="2432050"/>
          <p14:tracePt t="17433" x="8277225" y="2432050"/>
          <p14:tracePt t="17439" x="8285163" y="2432050"/>
          <p14:tracePt t="17445" x="8293100" y="2432050"/>
          <p14:tracePt t="18786" x="8301038" y="2439988"/>
          <p14:tracePt t="18791" x="8308975" y="2439988"/>
          <p14:tracePt t="18794" x="8308975" y="2447925"/>
          <p14:tracePt t="18798" x="8324850" y="2447925"/>
          <p14:tracePt t="18801" x="8332788" y="2455863"/>
          <p14:tracePt t="18803" x="8340725" y="2455863"/>
          <p14:tracePt t="18805" x="8348663" y="2455863"/>
          <p14:tracePt t="18810" x="8356600" y="2455863"/>
          <p14:tracePt t="18811" x="8364538" y="2463800"/>
          <p14:tracePt t="18816" x="8372475" y="2463800"/>
          <p14:tracePt t="18817" x="8380413" y="2463800"/>
          <p14:tracePt t="18819" x="8388350" y="2463800"/>
          <p14:tracePt t="18823" x="8396288" y="2471738"/>
          <p14:tracePt t="18825" x="8404225" y="2471738"/>
          <p14:tracePt t="18828" x="8412163" y="2471738"/>
          <p14:tracePt t="18836" x="8435975" y="2479675"/>
          <p14:tracePt t="18837" x="8443913" y="2479675"/>
          <p14:tracePt t="18839" x="8451850" y="2479675"/>
          <p14:tracePt t="18843" x="8459788" y="2479675"/>
          <p14:tracePt t="18849" x="8475663" y="2487613"/>
          <p14:tracePt t="18851" x="8483600" y="2487613"/>
          <p14:tracePt t="18853" x="8491538" y="2487613"/>
          <p14:tracePt t="18855" x="8491538" y="2495550"/>
          <p14:tracePt t="18857" x="8499475" y="2495550"/>
          <p14:tracePt t="18861" x="8507413" y="2495550"/>
          <p14:tracePt t="18865" x="8515350" y="2495550"/>
          <p14:tracePt t="18867" x="8523288" y="2503488"/>
          <p14:tracePt t="18871" x="8531225" y="2503488"/>
          <p14:tracePt t="18875" x="8540750" y="2503488"/>
          <p14:tracePt t="18883" x="8548688" y="2511425"/>
          <p14:tracePt t="18891" x="8556625" y="2511425"/>
          <p14:tracePt t="18975" x="8556625" y="2519363"/>
          <p14:tracePt t="18982" x="8556625" y="2527300"/>
          <p14:tracePt t="18989" x="8556625" y="2535238"/>
          <p14:tracePt t="18996" x="8564563" y="2543175"/>
          <p14:tracePt t="19001" x="8564563" y="2551113"/>
          <p14:tracePt t="19005" x="8564563" y="2559050"/>
          <p14:tracePt t="19009" x="8564563" y="2566988"/>
          <p14:tracePt t="19016" x="8564563" y="2576513"/>
          <p14:tracePt t="19019" x="8564563" y="2584450"/>
          <p14:tracePt t="19023" x="8564563" y="2592388"/>
          <p14:tracePt t="19028" x="8564563" y="2600325"/>
          <p14:tracePt t="19033" x="8556625" y="2608263"/>
          <p14:tracePt t="19035" x="8556625" y="2616200"/>
          <p14:tracePt t="19039" x="8556625" y="2624138"/>
          <p14:tracePt t="19041" x="8556625" y="2632075"/>
          <p14:tracePt t="19048" x="8556625" y="2640013"/>
          <p14:tracePt t="19050" x="8556625" y="2647950"/>
          <p14:tracePt t="19051" x="8548688" y="2647950"/>
          <p14:tracePt t="19053" x="8548688" y="2655888"/>
          <p14:tracePt t="19057" x="8548688" y="2663825"/>
          <p14:tracePt t="19061" x="8548688" y="2671763"/>
          <p14:tracePt t="19064" x="8540750" y="2671763"/>
          <p14:tracePt t="19067" x="8540750" y="2679700"/>
          <p14:tracePt t="19071" x="8540750" y="2687638"/>
          <p14:tracePt t="19075" x="8540750" y="2695575"/>
          <p14:tracePt t="19083" x="8531225" y="2703513"/>
          <p14:tracePt t="19087" x="8531225" y="2711450"/>
          <p14:tracePt t="19098" x="8531225" y="2719388"/>
          <p14:tracePt t="19105" x="8523288" y="2727325"/>
          <p14:tracePt t="19114" x="8523288" y="2735263"/>
          <p14:tracePt t="19123" x="8523288" y="2743200"/>
          <p14:tracePt t="19127" x="8515350" y="2743200"/>
          <p14:tracePt t="19133" x="8515350" y="2751138"/>
          <p14:tracePt t="19148" x="8515350" y="2759075"/>
          <p14:tracePt t="19155" x="8507413" y="2767013"/>
          <p14:tracePt t="19175" x="8507413" y="2774950"/>
          <p14:tracePt t="19195" x="8499475" y="2782888"/>
          <p14:tracePt t="19214" x="8499475" y="2790825"/>
          <p14:tracePt t="19219" x="8491538" y="2790825"/>
          <p14:tracePt t="19225" x="8491538" y="2798763"/>
          <p14:tracePt t="19233" x="8483600" y="2798763"/>
          <p14:tracePt t="19239" x="8483600" y="2806700"/>
          <p14:tracePt t="19246" x="8475663" y="2806700"/>
          <p14:tracePt t="19249" x="8475663" y="2814638"/>
          <p14:tracePt t="19255" x="8467725" y="2814638"/>
          <p14:tracePt t="19259" x="8467725" y="2822575"/>
          <p14:tracePt t="19266" x="8459788" y="2822575"/>
          <p14:tracePt t="19269" x="8459788" y="2830513"/>
          <p14:tracePt t="19273" x="8451850" y="2830513"/>
          <p14:tracePt t="19283" x="8443913" y="2838450"/>
          <p14:tracePt t="19289" x="8435975" y="2846388"/>
          <p14:tracePt t="19297" x="8428038" y="2846388"/>
          <p14:tracePt t="19299" x="8428038" y="2854325"/>
          <p14:tracePt t="19301" x="8420100" y="2854325"/>
          <p14:tracePt t="19309" x="8412163" y="2854325"/>
          <p14:tracePt t="19311" x="8412163" y="2862263"/>
          <p14:tracePt t="19315" x="8404225" y="2862263"/>
          <p14:tracePt t="19323" x="8396288" y="2870200"/>
          <p14:tracePt t="19332" x="8388350" y="2870200"/>
          <p14:tracePt t="19334" x="8388350" y="2878138"/>
          <p14:tracePt t="19335" x="8380413" y="2878138"/>
          <p14:tracePt t="19341" x="8372475" y="2886075"/>
          <p14:tracePt t="19350" x="8364538" y="2894013"/>
          <p14:tracePt t="19353" x="8356600" y="2894013"/>
          <p14:tracePt t="19357" x="8356600" y="2901950"/>
          <p14:tracePt t="19361" x="8348663" y="2901950"/>
          <p14:tracePt t="19367" x="8348663" y="2909888"/>
          <p14:tracePt t="19369" x="8340725" y="2909888"/>
          <p14:tracePt t="19381" x="8332788" y="2919413"/>
          <p14:tracePt t="19391" x="8324850" y="2919413"/>
          <p14:tracePt t="19398" x="8324850" y="2927350"/>
          <p14:tracePt t="20635" x="8324850" y="2919413"/>
          <p14:tracePt t="21085" x="8332788" y="2919413"/>
          <p14:tracePt t="21353" x="8332788" y="2909888"/>
          <p14:tracePt t="21371" x="8340725" y="2909888"/>
          <p14:tracePt t="21396" x="8340725" y="2901950"/>
          <p14:tracePt t="21799" x="8348663" y="2901950"/>
          <p14:tracePt t="21810" x="8348663" y="2894013"/>
          <p14:tracePt t="21813" x="8356600" y="2894013"/>
          <p14:tracePt t="21817" x="8364538" y="2894013"/>
          <p14:tracePt t="21821" x="8364538" y="2886075"/>
          <p14:tracePt t="21823" x="8372475" y="2886075"/>
          <p14:tracePt t="21831" x="8380413" y="2886075"/>
          <p14:tracePt t="21837" x="8388350" y="2878138"/>
          <p14:tracePt t="21843" x="8396288" y="2878138"/>
          <p14:tracePt t="21851" x="8404225" y="2878138"/>
          <p14:tracePt t="21855" x="8404225" y="2870200"/>
          <p14:tracePt t="21857" x="8412163" y="2870200"/>
          <p14:tracePt t="21864" x="8420100" y="2870200"/>
          <p14:tracePt t="21869" x="8428038" y="2870200"/>
          <p14:tracePt t="21871" x="8428038" y="2862263"/>
          <p14:tracePt t="21875" x="8435975" y="2862263"/>
          <p14:tracePt t="21882" x="8443913" y="2862263"/>
          <p14:tracePt t="21885" x="8451850" y="2862263"/>
          <p14:tracePt t="21887" x="8451850" y="2854325"/>
          <p14:tracePt t="21893" x="8459788" y="2854325"/>
          <p14:tracePt t="21901" x="8467725" y="2854325"/>
          <p14:tracePt t="21911" x="8475663" y="2854325"/>
          <p14:tracePt t="21919" x="8483600" y="2846388"/>
          <p14:tracePt t="21927" x="8491538" y="2846388"/>
          <p14:tracePt t="21933" x="8499475" y="2846388"/>
          <p14:tracePt t="21952" x="8531225" y="2838450"/>
          <p14:tracePt t="21953" x="8540750" y="2830513"/>
          <p14:tracePt t="21957" x="8548688" y="2830513"/>
          <p14:tracePt t="21961" x="8556625" y="2830513"/>
          <p14:tracePt t="21966" x="8564563" y="2822575"/>
          <p14:tracePt t="21967" x="8572500" y="2822575"/>
          <p14:tracePt t="21969" x="8580438" y="2822575"/>
          <p14:tracePt t="21971" x="8580438" y="2814638"/>
          <p14:tracePt t="21973" x="8588375" y="2814638"/>
          <p14:tracePt t="21975" x="8596313" y="2806700"/>
          <p14:tracePt t="21977" x="8604250" y="2806700"/>
          <p14:tracePt t="21985" x="8628063" y="2790825"/>
          <p14:tracePt t="21987" x="8636000" y="2790825"/>
          <p14:tracePt t="21989" x="8643938" y="2790825"/>
          <p14:tracePt t="21991" x="8643938" y="2782888"/>
          <p14:tracePt t="21993" x="8651875" y="2782888"/>
          <p14:tracePt t="21999" x="8667750" y="2774950"/>
          <p14:tracePt t="22002" x="8683625" y="2759075"/>
          <p14:tracePt t="22003" x="8691563" y="2759075"/>
          <p14:tracePt t="22005" x="8699500" y="2751138"/>
          <p14:tracePt t="22007" x="8707438" y="2751138"/>
          <p14:tracePt t="22009" x="8715375" y="2743200"/>
          <p14:tracePt t="22011" x="8723313" y="2743200"/>
          <p14:tracePt t="22015" x="8739188" y="2735263"/>
          <p14:tracePt t="22019" x="8755063" y="2727325"/>
          <p14:tracePt t="22021" x="8755063" y="2719388"/>
          <p14:tracePt t="22023" x="8763000" y="2711450"/>
          <p14:tracePt t="22025" x="8770938" y="2703513"/>
          <p14:tracePt t="22027" x="8778875" y="2703513"/>
          <p14:tracePt t="22031" x="8786813" y="2695575"/>
          <p14:tracePt t="22032" x="8794750" y="2695575"/>
          <p14:tracePt t="22037" x="8810625" y="2679700"/>
          <p14:tracePt t="22039" x="8810625" y="2671763"/>
          <p14:tracePt t="22041" x="8818563" y="2663825"/>
          <p14:tracePt t="22043" x="8826500" y="2663825"/>
          <p14:tracePt t="22047" x="8834438" y="2647950"/>
          <p14:tracePt t="22052" x="8842375" y="2632075"/>
          <p14:tracePt t="22053" x="8850313" y="2624138"/>
          <p14:tracePt t="22055" x="8858250" y="2616200"/>
          <p14:tracePt t="22057" x="8858250" y="2608263"/>
          <p14:tracePt t="22059" x="8866188" y="2600325"/>
          <p14:tracePt t="22061" x="8866188" y="2592388"/>
          <p14:tracePt t="22064" x="8874125" y="2584450"/>
          <p14:tracePt t="22068" x="8883650" y="2566988"/>
          <p14:tracePt t="22070" x="8883650" y="2559050"/>
          <p14:tracePt t="22071" x="8891588" y="2551113"/>
          <p14:tracePt t="22073" x="8891588" y="2543175"/>
          <p14:tracePt t="22076" x="8899525" y="2535238"/>
          <p14:tracePt t="22082" x="8907463" y="2519363"/>
          <p14:tracePt t="22086" x="8907463" y="2503488"/>
          <p14:tracePt t="22089" x="8915400" y="2495550"/>
          <p14:tracePt t="22091" x="8915400" y="2487613"/>
          <p14:tracePt t="22093" x="8915400" y="2479675"/>
          <p14:tracePt t="22097" x="8915400" y="2463800"/>
          <p14:tracePt t="22101" x="8915400" y="2447925"/>
          <p14:tracePt t="22103" x="8915400" y="2439988"/>
          <p14:tracePt t="22105" x="8915400" y="2432050"/>
          <p14:tracePt t="22107" x="8915400" y="2424113"/>
          <p14:tracePt t="22109" x="8915400" y="2416175"/>
          <p14:tracePt t="22111" x="8915400" y="2408238"/>
          <p14:tracePt t="22114" x="8915400" y="2400300"/>
          <p14:tracePt t="22117" x="8907463" y="2384425"/>
          <p14:tracePt t="22119" x="8907463" y="2376488"/>
          <p14:tracePt t="22121" x="8907463" y="2368550"/>
          <p14:tracePt t="22123" x="8907463" y="2360613"/>
          <p14:tracePt t="22125" x="8899525" y="2352675"/>
          <p14:tracePt t="22127" x="8899525" y="2344738"/>
          <p14:tracePt t="22132" x="8891588" y="2328863"/>
          <p14:tracePt t="22134" x="8883650" y="2320925"/>
          <p14:tracePt t="22135" x="8883650" y="2305050"/>
          <p14:tracePt t="22137" x="8874125" y="2297113"/>
          <p14:tracePt t="22139" x="8866188" y="2289175"/>
          <p14:tracePt t="22141" x="8866188" y="2281238"/>
          <p14:tracePt t="22143" x="8858250" y="2265363"/>
          <p14:tracePt t="22148" x="8842375" y="2249488"/>
          <p14:tracePt t="22152" x="8826500" y="2233613"/>
          <p14:tracePt t="22154" x="8818563" y="2224088"/>
          <p14:tracePt t="22155" x="8810625" y="2208213"/>
          <p14:tracePt t="22157" x="8802688" y="2200275"/>
          <p14:tracePt t="22159" x="8794750" y="2192338"/>
          <p14:tracePt t="22161" x="8786813" y="2184400"/>
          <p14:tracePt t="22164" x="8778875" y="2176463"/>
          <p14:tracePt t="22165" x="8763000" y="2168525"/>
          <p14:tracePt t="22167" x="8755063" y="2160588"/>
          <p14:tracePt t="22169" x="8747125" y="2152650"/>
          <p14:tracePt t="22170" x="8739188" y="2144713"/>
          <p14:tracePt t="22172" x="8723313" y="2128838"/>
          <p14:tracePt t="22175" x="8715375" y="2120900"/>
          <p14:tracePt t="22176" x="8707438" y="2112963"/>
          <p14:tracePt t="22179" x="8691563" y="2105025"/>
          <p14:tracePt t="22181" x="8683625" y="2097088"/>
          <p14:tracePt t="22183" x="8675688" y="2089150"/>
          <p14:tracePt t="22185" x="8659813" y="2073275"/>
          <p14:tracePt t="22186" x="8651875" y="2073275"/>
          <p14:tracePt t="22189" x="8643938" y="2065338"/>
          <p14:tracePt t="22190" x="8636000" y="2057400"/>
          <p14:tracePt t="22192" x="8620125" y="2049463"/>
          <p14:tracePt t="22195" x="8612188" y="2041525"/>
          <p14:tracePt t="22197" x="8604250" y="2041525"/>
          <p14:tracePt t="22199" x="8596313" y="2033588"/>
          <p14:tracePt t="22201" x="8580438" y="2025650"/>
          <p14:tracePt t="22202" x="8572500" y="2017713"/>
          <p14:tracePt t="22205" x="8564563" y="2009775"/>
          <p14:tracePt t="22206" x="8556625" y="2009775"/>
          <p14:tracePt t="22208" x="8548688" y="2001838"/>
          <p14:tracePt t="22211" x="8531225" y="2001838"/>
          <p14:tracePt t="22213" x="8523288" y="1993900"/>
          <p14:tracePt t="22216" x="8515350" y="1985963"/>
          <p14:tracePt t="22217" x="8507413" y="1985963"/>
          <p14:tracePt t="22219" x="8499475" y="1985963"/>
          <p14:tracePt t="22220" x="8491538" y="1978025"/>
          <p14:tracePt t="22223" x="8483600" y="1978025"/>
          <p14:tracePt t="22224" x="8467725" y="1970088"/>
          <p14:tracePt t="22226" x="8459788" y="1970088"/>
          <p14:tracePt t="22229" x="8459788" y="1962150"/>
          <p14:tracePt t="22231" x="8451850" y="1962150"/>
          <p14:tracePt t="22233" x="8443913" y="1962150"/>
          <p14:tracePt t="22235" x="8428038" y="1954213"/>
          <p14:tracePt t="22238" x="8420100" y="1954213"/>
          <p14:tracePt t="22241" x="8412163" y="1954213"/>
          <p14:tracePt t="22243" x="8404225" y="1946275"/>
          <p14:tracePt t="22245" x="8396288" y="1946275"/>
          <p14:tracePt t="22248" x="8388350" y="1946275"/>
          <p14:tracePt t="22249" x="8380413" y="1938338"/>
          <p14:tracePt t="22251" x="8372475" y="1938338"/>
          <p14:tracePt t="22253" x="8364538" y="1938338"/>
          <p14:tracePt t="22255" x="8356600" y="1930400"/>
          <p14:tracePt t="22258" x="8348663" y="1930400"/>
          <p14:tracePt t="22261" x="8340725" y="1930400"/>
          <p14:tracePt t="22265" x="8316913" y="1922463"/>
          <p14:tracePt t="22269" x="8308975" y="1922463"/>
          <p14:tracePt t="22271" x="8301038" y="1922463"/>
          <p14:tracePt t="22273" x="8293100" y="1914525"/>
          <p14:tracePt t="22274" x="8277225" y="1914525"/>
          <p14:tracePt t="22276" x="8269288" y="1914525"/>
          <p14:tracePt t="22279" x="8261350" y="1914525"/>
          <p14:tracePt t="22281" x="8253413" y="1914525"/>
          <p14:tracePt t="22283" x="8245475" y="1914525"/>
          <p14:tracePt t="22285" x="8229600" y="1906588"/>
          <p14:tracePt t="22287" x="8221663" y="1906588"/>
          <p14:tracePt t="22288" x="8205788" y="1906588"/>
          <p14:tracePt t="22290" x="8197850" y="1906588"/>
          <p14:tracePt t="22293" x="8180388" y="1906588"/>
          <p14:tracePt t="22296" x="8164513" y="1898650"/>
          <p14:tracePt t="22298" x="8156575" y="1898650"/>
          <p14:tracePt t="22299" x="8140700" y="1898650"/>
          <p14:tracePt t="22300" x="8124825" y="1898650"/>
          <p14:tracePt t="22302" x="8108950" y="1898650"/>
          <p14:tracePt t="22304" x="8093075" y="1890713"/>
          <p14:tracePt t="22307" x="8077200" y="1890713"/>
          <p14:tracePt t="22309" x="8069263" y="1890713"/>
          <p14:tracePt t="22310" x="8045450" y="1890713"/>
          <p14:tracePt t="22314" x="8029575" y="1890713"/>
          <p14:tracePt t="22315" x="8005763" y="1881188"/>
          <p14:tracePt t="22316" x="7989888" y="1881188"/>
          <p14:tracePt t="22318" x="7974013" y="1881188"/>
          <p14:tracePt t="22320" x="7950200" y="1881188"/>
          <p14:tracePt t="22322" x="7926388" y="1873250"/>
          <p14:tracePt t="22325" x="7902575" y="1873250"/>
          <p14:tracePt t="22327" x="7886700" y="1873250"/>
          <p14:tracePt t="22329" x="7862888" y="1865313"/>
          <p14:tracePt t="22331" x="7839075" y="1865313"/>
          <p14:tracePt t="22333" x="7805738" y="1865313"/>
          <p14:tracePt t="22335" x="7773988" y="1865313"/>
          <p14:tracePt t="22337" x="7758113" y="1865313"/>
          <p14:tracePt t="22338" x="7734300" y="1857375"/>
          <p14:tracePt t="22341" x="7710488" y="1857375"/>
          <p14:tracePt t="22343" x="7678738" y="1857375"/>
          <p14:tracePt t="22345" x="7646988" y="1857375"/>
          <p14:tracePt t="22347" x="7631113" y="1857375"/>
          <p14:tracePt t="22349" x="7599363" y="1849438"/>
          <p14:tracePt t="22350" x="7575550" y="1849438"/>
          <p14:tracePt t="22353" x="7543800" y="1841500"/>
          <p14:tracePt t="22355" x="7512050" y="1841500"/>
          <p14:tracePt t="22357" x="7486650" y="1841500"/>
          <p14:tracePt t="22358" x="7462838" y="1833563"/>
          <p14:tracePt t="22361" x="7431088" y="1833563"/>
          <p14:tracePt t="22363" x="7399338" y="1833563"/>
          <p14:tracePt t="22365" x="7367588" y="1833563"/>
          <p14:tracePt t="22367" x="7343775" y="1833563"/>
          <p14:tracePt t="22369" x="7312025" y="1833563"/>
          <p14:tracePt t="22370" x="7288213" y="1833563"/>
          <p14:tracePt t="22373" x="7256463" y="1833563"/>
          <p14:tracePt t="22375" x="7224713" y="1833563"/>
          <p14:tracePt t="22377" x="7200900" y="1833563"/>
          <p14:tracePt t="22379" x="7177088" y="1833563"/>
          <p14:tracePt t="22381" x="7145338" y="1833563"/>
          <p14:tracePt t="22383" x="7119938" y="1833563"/>
          <p14:tracePt t="22384" x="7088188" y="1825625"/>
          <p14:tracePt t="22387" x="7064375" y="1825625"/>
          <p14:tracePt t="22389" x="7040563" y="1825625"/>
          <p14:tracePt t="22391" x="7016750" y="1833563"/>
          <p14:tracePt t="22393" x="6985000" y="1833563"/>
          <p14:tracePt t="22396" x="6953250" y="1833563"/>
          <p14:tracePt t="22397" x="6937375" y="1833563"/>
          <p14:tracePt t="22399" x="6913563" y="1833563"/>
          <p14:tracePt t="22401" x="6889750" y="1833563"/>
          <p14:tracePt t="22403" x="6865938" y="1833563"/>
          <p14:tracePt t="22405" x="6834188" y="1833563"/>
          <p14:tracePt t="22406" x="6818313" y="1841500"/>
          <p14:tracePt t="22408" x="6802438" y="1841500"/>
          <p14:tracePt t="22411" x="6777038" y="1841500"/>
          <p14:tracePt t="22414" x="6761163" y="1841500"/>
          <p14:tracePt t="22415" x="6737350" y="1849438"/>
          <p14:tracePt t="22417" x="6721475" y="1849438"/>
          <p14:tracePt t="22419" x="6705600" y="1849438"/>
          <p14:tracePt t="22421" x="6681788" y="1849438"/>
          <p14:tracePt t="22422" x="6665913" y="1857375"/>
          <p14:tracePt t="22425" x="6650038" y="1857375"/>
          <p14:tracePt t="22426" x="6634163" y="1857375"/>
          <p14:tracePt t="22429" x="6618288" y="1857375"/>
          <p14:tracePt t="22431" x="6602413" y="1865313"/>
          <p14:tracePt t="22433" x="6586538" y="1865313"/>
          <p14:tracePt t="22434" x="6570663" y="1865313"/>
          <p14:tracePt t="22437" x="6562725" y="1865313"/>
          <p14:tracePt t="22439" x="6546850" y="1873250"/>
          <p14:tracePt t="22441" x="6530975" y="1873250"/>
          <p14:tracePt t="22443" x="6523038" y="1881188"/>
          <p14:tracePt t="22445" x="6507163" y="1881188"/>
          <p14:tracePt t="22447" x="6499225" y="1881188"/>
          <p14:tracePt t="22449" x="6483350" y="1890713"/>
          <p14:tracePt t="22450" x="6475413" y="1890713"/>
          <p14:tracePt t="22453" x="6459538" y="1890713"/>
          <p14:tracePt t="22455" x="6442075" y="1898650"/>
          <p14:tracePt t="22457" x="6434138" y="1898650"/>
          <p14:tracePt t="22459" x="6418263" y="1898650"/>
          <p14:tracePt t="22461" x="6410325" y="1898650"/>
          <p14:tracePt t="22465" x="6386513" y="1906588"/>
          <p14:tracePt t="22467" x="6378575" y="1906588"/>
          <p14:tracePt t="22468" x="6362700" y="1914525"/>
          <p14:tracePt t="22470" x="6354763" y="1914525"/>
          <p14:tracePt t="22473" x="6346825" y="1922463"/>
          <p14:tracePt t="22474" x="6330950" y="1922463"/>
          <p14:tracePt t="22476" x="6323013" y="1930400"/>
          <p14:tracePt t="22479" x="6315075" y="1930400"/>
          <p14:tracePt t="22482" x="6299200" y="1930400"/>
          <p14:tracePt t="22483" x="6291263" y="1938338"/>
          <p14:tracePt t="22484" x="6275388" y="1938338"/>
          <p14:tracePt t="22489" x="6259513" y="1946275"/>
          <p14:tracePt t="22491" x="6251575" y="1946275"/>
          <p14:tracePt t="22493" x="6243638" y="1954213"/>
          <p14:tracePt t="22495" x="6227763" y="1954213"/>
          <p14:tracePt t="22498" x="6219825" y="1962150"/>
          <p14:tracePt t="22499" x="6211888" y="1962150"/>
          <p14:tracePt t="22501" x="6196013" y="1962150"/>
          <p14:tracePt t="22503" x="6188075" y="1970088"/>
          <p14:tracePt t="22504" x="6172200" y="1970088"/>
          <p14:tracePt t="22507" x="6164263" y="1970088"/>
          <p14:tracePt t="22508" x="6148388" y="1978025"/>
          <p14:tracePt t="22511" x="6140450" y="1978025"/>
          <p14:tracePt t="22513" x="6124575" y="1978025"/>
          <p14:tracePt t="22515" x="6108700" y="1985963"/>
          <p14:tracePt t="22517" x="6100763" y="1985963"/>
          <p14:tracePt t="22519" x="6091238" y="1985963"/>
          <p14:tracePt t="22520" x="6075363" y="1985963"/>
          <p14:tracePt t="22523" x="6059488" y="1993900"/>
          <p14:tracePt t="22525" x="6051550" y="1993900"/>
          <p14:tracePt t="22526" x="6035675" y="1993900"/>
          <p14:tracePt t="22531" x="6027738" y="1993900"/>
          <p14:tracePt t="22531" x="6011863" y="1993900"/>
          <p14:tracePt t="22533" x="5995988" y="2001838"/>
          <p14:tracePt t="22535" x="5980113" y="2001838"/>
          <p14:tracePt t="22536" x="5972175" y="2001838"/>
          <p14:tracePt t="22539" x="5964238" y="2001838"/>
          <p14:tracePt t="22541" x="5948363" y="2001838"/>
          <p14:tracePt t="22543" x="5940425" y="2001838"/>
          <p14:tracePt t="22545" x="5924550" y="2009775"/>
          <p14:tracePt t="22547" x="5916613" y="2009775"/>
          <p14:tracePt t="22549" x="5900738" y="2009775"/>
          <p14:tracePt t="22550" x="5892800" y="2009775"/>
          <p14:tracePt t="22552" x="5876925" y="2009775"/>
          <p14:tracePt t="22554" x="5861050" y="2009775"/>
          <p14:tracePt t="22556" x="5853113" y="2009775"/>
          <p14:tracePt t="22559" x="5845175" y="2017713"/>
          <p14:tracePt t="22561" x="5829300" y="2017713"/>
          <p14:tracePt t="22564" x="5821363" y="2017713"/>
          <p14:tracePt t="22565" x="5805488" y="2017713"/>
          <p14:tracePt t="22567" x="5797550" y="2017713"/>
          <p14:tracePt t="22568" x="5789613" y="2025650"/>
          <p14:tracePt t="22570" x="5781675" y="2025650"/>
          <p14:tracePt t="22572" x="5765800" y="2025650"/>
          <p14:tracePt t="22575" x="5757863" y="2025650"/>
          <p14:tracePt t="22577" x="5749925" y="2025650"/>
          <p14:tracePt t="22579" x="5732463" y="2033588"/>
          <p14:tracePt t="22581" x="5724525" y="2033588"/>
          <p14:tracePt t="22583" x="5716588" y="2033588"/>
          <p14:tracePt t="22584" x="5700713" y="2041525"/>
          <p14:tracePt t="22586" x="5692775" y="2041525"/>
          <p14:tracePt t="22589" x="5684838" y="2041525"/>
          <p14:tracePt t="22591" x="5676900" y="2041525"/>
          <p14:tracePt t="22593" x="5668963" y="2049463"/>
          <p14:tracePt t="22595" x="5661025" y="2049463"/>
          <p14:tracePt t="22598" x="5653088" y="2049463"/>
          <p14:tracePt t="22599" x="5645150" y="2057400"/>
          <p14:tracePt t="22600" x="5637213" y="2057400"/>
          <p14:tracePt t="22603" x="5629275" y="2057400"/>
          <p14:tracePt t="22605" x="5621338" y="2065338"/>
          <p14:tracePt t="22606" x="5613400" y="2065338"/>
          <p14:tracePt t="22608" x="5605463" y="2065338"/>
          <p14:tracePt t="22611" x="5597525" y="2065338"/>
          <p14:tracePt t="22615" x="5581650" y="2073275"/>
          <p14:tracePt t="22617" x="5573713" y="2073275"/>
          <p14:tracePt t="22618" x="5573713" y="2081213"/>
          <p14:tracePt t="22620" x="5565775" y="2081213"/>
          <p14:tracePt t="22623" x="5557838" y="2081213"/>
          <p14:tracePt t="22625" x="5549900" y="2089150"/>
          <p14:tracePt t="22629" x="5541963" y="2089150"/>
          <p14:tracePt t="22633" x="5534025" y="2089150"/>
          <p14:tracePt t="22634" x="5534025" y="2097088"/>
          <p14:tracePt t="22637" x="5526088" y="2097088"/>
          <p14:tracePt t="22641" x="5518150" y="2097088"/>
          <p14:tracePt t="22645" x="5510213" y="2105025"/>
          <p14:tracePt t="22653" x="5502275" y="2105025"/>
          <p14:tracePt t="22655" x="5502275" y="2112963"/>
          <p14:tracePt t="22661" x="5494338" y="2112963"/>
          <p14:tracePt t="22669" x="5486400" y="2120900"/>
          <p14:tracePt t="22685" x="5478463" y="2120900"/>
          <p14:tracePt t="22825" x="5478463" y="2128838"/>
          <p14:tracePt t="22832" x="5470525" y="2128838"/>
          <p14:tracePt t="22835" x="5470525" y="2136775"/>
          <p14:tracePt t="22837" x="5462588" y="2136775"/>
          <p14:tracePt t="22843" x="5454650" y="2144713"/>
          <p14:tracePt t="22849" x="5446713" y="2152650"/>
          <p14:tracePt t="22853" x="5438775" y="2152650"/>
          <p14:tracePt t="22859" x="5430838" y="2160588"/>
          <p14:tracePt t="22867" x="5422900" y="2160588"/>
          <p14:tracePt t="22871" x="5422900" y="2168525"/>
          <p14:tracePt t="22875" x="5414963" y="2168525"/>
          <p14:tracePt t="22889" x="5414963" y="2176463"/>
          <p14:tracePt t="22893" x="5407025" y="2176463"/>
          <p14:tracePt t="22909" x="5407025" y="2184400"/>
          <p14:tracePt t="22911" x="5397500" y="2184400"/>
          <p14:tracePt t="22923" x="5389563" y="2192338"/>
          <p14:tracePt t="22933" x="5389563" y="2200275"/>
          <p14:tracePt t="22935" x="5381625" y="2200275"/>
          <p14:tracePt t="22953" x="5381625" y="2208213"/>
          <p14:tracePt t="23077" x="5373688" y="2208213"/>
          <p14:tracePt t="23089" x="5365750" y="2216150"/>
          <p14:tracePt t="23096" x="5357813" y="2216150"/>
          <p14:tracePt t="23100" x="5349875" y="2224088"/>
          <p14:tracePt t="23103" x="5341938" y="2224088"/>
          <p14:tracePt t="23105" x="5341938" y="2233613"/>
          <p14:tracePt t="23107" x="5334000" y="2233613"/>
          <p14:tracePt t="23111" x="5326063" y="2233613"/>
          <p14:tracePt t="23116" x="5318125" y="2233613"/>
          <p14:tracePt t="23117" x="5310188" y="2233613"/>
          <p14:tracePt t="23119" x="5310188" y="2241550"/>
          <p14:tracePt t="23121" x="5302250" y="2241550"/>
          <p14:tracePt t="23125" x="5294313" y="2241550"/>
          <p14:tracePt t="23133" x="5286375" y="2249488"/>
          <p14:tracePt t="23135" x="5278438" y="2249488"/>
          <p14:tracePt t="23139" x="5270500" y="2249488"/>
          <p14:tracePt t="23143" x="5262563" y="2249488"/>
          <p14:tracePt t="23150" x="5246688" y="2257425"/>
          <p14:tracePt t="23153" x="5238750" y="2257425"/>
          <p14:tracePt t="23157" x="5230813" y="2257425"/>
          <p14:tracePt t="23159" x="5230813" y="2265363"/>
          <p14:tracePt t="23161" x="5222875" y="2265363"/>
          <p14:tracePt t="23166" x="5214938" y="2265363"/>
          <p14:tracePt t="23169" x="5207000" y="2265363"/>
          <p14:tracePt t="23171" x="5207000" y="2273300"/>
          <p14:tracePt t="23173" x="5199063" y="2273300"/>
          <p14:tracePt t="23175" x="5191125" y="2273300"/>
          <p14:tracePt t="23183" x="5183188" y="2281238"/>
          <p14:tracePt t="23186" x="5175250" y="2281238"/>
          <p14:tracePt t="23191" x="5167313" y="2281238"/>
          <p14:tracePt t="23198" x="5159375" y="2289175"/>
          <p14:tracePt t="23205" x="5151438" y="2289175"/>
          <p14:tracePt t="23216" x="5143500" y="2297113"/>
          <p14:tracePt t="23225" x="5135563" y="2297113"/>
          <p14:tracePt t="23232" x="5135563" y="2305050"/>
          <p14:tracePt t="23235" x="5127625" y="2305050"/>
          <p14:tracePt t="23249" x="5119688" y="2312988"/>
          <p14:tracePt t="23259" x="5111750" y="2312988"/>
          <p14:tracePt t="23271" x="5111750" y="2320925"/>
          <p14:tracePt t="23281" x="5103813" y="2320925"/>
          <p14:tracePt t="23550" x="5095875" y="2320925"/>
          <p14:tracePt t="23835" x="5103813" y="2320925"/>
          <p14:tracePt t="23941" x="5095875" y="2312988"/>
          <p14:tracePt t="23948" x="5095875" y="2305050"/>
          <p14:tracePt t="23955" x="5095875" y="2297113"/>
          <p14:tracePt t="23967" x="5095875" y="2289175"/>
          <p14:tracePt t="23991" x="5095875" y="2281238"/>
          <p14:tracePt t="24404" x="5095875" y="2273300"/>
          <p14:tracePt t="24415" x="5095875" y="2265363"/>
          <p14:tracePt t="24457" x="5103813" y="2265363"/>
          <p14:tracePt t="24469" x="5103813" y="2257425"/>
          <p14:tracePt t="24643" x="5103813" y="2249488"/>
          <p14:tracePt t="24651" x="5103813" y="2241550"/>
          <p14:tracePt t="24667" x="5103813" y="2233613"/>
          <p14:tracePt t="25167" x="5111750" y="2233613"/>
          <p14:tracePt t="25171" x="5111750" y="2224088"/>
          <p14:tracePt t="25182" x="5111750" y="2216150"/>
          <p14:tracePt t="25186" x="5119688" y="2216150"/>
          <p14:tracePt t="25203" x="5119688" y="2208213"/>
          <p14:tracePt t="25216" x="5127625" y="2208213"/>
          <p14:tracePt t="25243" x="5127625" y="2200275"/>
          <p14:tracePt t="25248" x="5135563" y="2200275"/>
          <p14:tracePt t="25253" x="5135563" y="2192338"/>
          <p14:tracePt t="25255" x="5143500" y="2192338"/>
          <p14:tracePt t="25259" x="5143500" y="2184400"/>
          <p14:tracePt t="25261" x="5151438" y="2184400"/>
          <p14:tracePt t="25265" x="5151438" y="2176463"/>
          <p14:tracePt t="25267" x="5159375" y="2176463"/>
          <p14:tracePt t="25269" x="5159375" y="2168525"/>
          <p14:tracePt t="25273" x="5167313" y="2160588"/>
          <p14:tracePt t="25277" x="5167313" y="2152650"/>
          <p14:tracePt t="25281" x="5175250" y="2152650"/>
          <p14:tracePt t="25284" x="5183188" y="2144713"/>
          <p14:tracePt t="25285" x="5183188" y="2136775"/>
          <p14:tracePt t="25289" x="5191125" y="2128838"/>
          <p14:tracePt t="25293" x="5199063" y="2120900"/>
          <p14:tracePt t="25301" x="5207000" y="2112963"/>
          <p14:tracePt t="25302" x="5207000" y="2105025"/>
          <p14:tracePt t="25303" x="5214938" y="2105025"/>
          <p14:tracePt t="25305" x="5214938" y="2097088"/>
          <p14:tracePt t="25307" x="5222875" y="2097088"/>
          <p14:tracePt t="25309" x="5222875" y="2089150"/>
          <p14:tracePt t="25311" x="5230813" y="2081213"/>
          <p14:tracePt t="25315" x="5238750" y="2073275"/>
          <p14:tracePt t="25321" x="5246688" y="2065338"/>
          <p14:tracePt t="25325" x="5246688" y="2057400"/>
          <p14:tracePt t="25327" x="5254625" y="2057400"/>
          <p14:tracePt t="25333" x="5254625" y="2049463"/>
          <p14:tracePt t="25335" x="5262563" y="2041525"/>
          <p14:tracePt t="25341" x="5270500" y="2033588"/>
          <p14:tracePt t="25347" x="5270500" y="2025650"/>
          <p14:tracePt t="25349" x="5278438" y="2017713"/>
          <p14:tracePt t="25355" x="5278438" y="2009775"/>
          <p14:tracePt t="25357" x="5286375" y="2009775"/>
          <p14:tracePt t="25359" x="5286375" y="2001838"/>
          <p14:tracePt t="25364" x="5294313" y="2001838"/>
          <p14:tracePt t="25367" x="5294313" y="1993900"/>
          <p14:tracePt t="25369" x="5294313" y="1985963"/>
          <p14:tracePt t="25373" x="5302250" y="1985963"/>
          <p14:tracePt t="25375" x="5302250" y="1978025"/>
          <p14:tracePt t="25383" x="5302250" y="1970088"/>
          <p14:tracePt t="25385" x="5310188" y="1970088"/>
          <p14:tracePt t="25389" x="5310188" y="1962150"/>
          <p14:tracePt t="25393" x="5310188" y="1954213"/>
          <p14:tracePt t="25399" x="5318125" y="1946275"/>
          <p14:tracePt t="25405" x="5318125" y="1938338"/>
          <p14:tracePt t="25409" x="5326063" y="1938338"/>
          <p14:tracePt t="25411" x="5326063" y="1930400"/>
          <p14:tracePt t="25416" x="5326063" y="1922463"/>
          <p14:tracePt t="25420" x="5334000" y="1922463"/>
          <p14:tracePt t="25421" x="5334000" y="1914525"/>
          <p14:tracePt t="25425" x="5334000" y="1906588"/>
          <p14:tracePt t="25432" x="5341938" y="1898650"/>
          <p14:tracePt t="25435" x="5341938" y="1890713"/>
          <p14:tracePt t="25439" x="5349875" y="1890713"/>
          <p14:tracePt t="25441" x="5349875" y="1881188"/>
          <p14:tracePt t="25450" x="5357813" y="1873250"/>
          <p14:tracePt t="25453" x="5357813" y="1865313"/>
          <p14:tracePt t="25459" x="5365750" y="1857375"/>
          <p14:tracePt t="25467" x="5365750" y="1849438"/>
          <p14:tracePt t="25473" x="5373688" y="1849438"/>
          <p14:tracePt t="25475" x="5373688" y="1841500"/>
          <p14:tracePt t="25487" x="5381625" y="1833563"/>
          <p14:tracePt t="25500" x="5381625" y="1825625"/>
          <p14:tracePt t="25505" x="5389563" y="1825625"/>
          <p14:tracePt t="25511" x="5389563" y="1817688"/>
          <p14:tracePt t="25517" x="5397500" y="1817688"/>
          <p14:tracePt t="25519" x="5397500" y="1809750"/>
          <p14:tracePt t="25525" x="5397500" y="1801813"/>
          <p14:tracePt t="25532" x="5407025" y="1801813"/>
          <p14:tracePt t="25534" x="5407025" y="1793875"/>
          <p14:tracePt t="25541" x="5407025" y="1785938"/>
          <p14:tracePt t="25543" x="5414963" y="1785938"/>
          <p14:tracePt t="25549" x="5414963" y="1778000"/>
          <p14:tracePt t="25555" x="5422900" y="1770063"/>
          <p14:tracePt t="25565" x="5422900" y="1762125"/>
          <p14:tracePt t="25569" x="5430838" y="1754188"/>
          <p14:tracePt t="25577" x="5430838" y="1746250"/>
          <p14:tracePt t="25585" x="5438775" y="1738313"/>
          <p14:tracePt t="25593" x="5438775" y="1730375"/>
          <p14:tracePt t="25605" x="5438775" y="1722438"/>
          <p14:tracePt t="25609" x="5446713" y="1722438"/>
          <p14:tracePt t="25858" x="5446713" y="1714500"/>
          <p14:tracePt t="25875" x="5446713" y="1706563"/>
          <p14:tracePt t="25880" x="5454650" y="1706563"/>
          <p14:tracePt t="25885" x="5454650" y="1698625"/>
          <p14:tracePt t="25898" x="5454650" y="1690688"/>
          <p14:tracePt t="25900" x="5462588" y="1690688"/>
          <p14:tracePt t="25907" x="5462588" y="1682750"/>
          <p14:tracePt t="25915" x="5470525" y="1674813"/>
          <p14:tracePt t="25925" x="5470525" y="1666875"/>
          <p14:tracePt t="25931" x="5478463" y="1666875"/>
          <p14:tracePt t="25937" x="5478463" y="1658938"/>
          <p14:tracePt t="25948" x="5486400" y="1658938"/>
          <p14:tracePt t="25950" x="5486400" y="1651000"/>
          <p14:tracePt t="26385" x="5486400" y="1658938"/>
          <p14:tracePt t="26391" x="5486400" y="1666875"/>
          <p14:tracePt t="26396" x="5478463" y="1674813"/>
          <p14:tracePt t="26401" x="5478463" y="1682750"/>
          <p14:tracePt t="26405" x="5478463" y="1690688"/>
          <p14:tracePt t="26407" x="5470525" y="1690688"/>
          <p14:tracePt t="26409" x="5470525" y="1698625"/>
          <p14:tracePt t="26416" x="5470525" y="1706563"/>
          <p14:tracePt t="26419" x="5462588" y="1714500"/>
          <p14:tracePt t="26421" x="5462588" y="1722438"/>
          <p14:tracePt t="26425" x="5462588" y="1730375"/>
          <p14:tracePt t="26429" x="5454650" y="1738313"/>
          <p14:tracePt t="26431" x="5454650" y="1746250"/>
          <p14:tracePt t="26435" x="5454650" y="1754188"/>
          <p14:tracePt t="26437" x="5454650" y="1762125"/>
          <p14:tracePt t="26439" x="5446713" y="1762125"/>
          <p14:tracePt t="26440" x="5446713" y="1770063"/>
          <p14:tracePt t="26447" x="5438775" y="1785938"/>
          <p14:tracePt t="26451" x="5438775" y="1793875"/>
          <p14:tracePt t="26455" x="5430838" y="1801813"/>
          <p14:tracePt t="26458" x="5430838" y="1809750"/>
          <p14:tracePt t="26463" x="5430838" y="1817688"/>
          <p14:tracePt t="26466" x="5422900" y="1817688"/>
          <p14:tracePt t="26468" x="5422900" y="1825625"/>
          <p14:tracePt t="26472" x="5422900" y="1833563"/>
          <p14:tracePt t="26480" x="5414963" y="1841500"/>
          <p14:tracePt t="26491" x="5414963" y="1849438"/>
          <p14:tracePt t="27540" x="5407025" y="1857375"/>
          <p14:tracePt t="27548" x="5397500" y="1857375"/>
          <p14:tracePt t="27551" x="5389563" y="1865313"/>
          <p14:tracePt t="27555" x="5381625" y="1865313"/>
          <p14:tracePt t="27557" x="5373688" y="1873250"/>
          <p14:tracePt t="27559" x="5365750" y="1873250"/>
          <p14:tracePt t="27561" x="5357813" y="1873250"/>
          <p14:tracePt t="27566" x="5341938" y="1873250"/>
          <p14:tracePt t="27567" x="5334000" y="1881188"/>
          <p14:tracePt t="27569" x="5326063" y="1881188"/>
          <p14:tracePt t="27571" x="5318125" y="1881188"/>
          <p14:tracePt t="27573" x="5310188" y="1881188"/>
          <p14:tracePt t="27575" x="5302250" y="1881188"/>
          <p14:tracePt t="27577" x="5286375" y="1890713"/>
          <p14:tracePt t="27580" x="5278438" y="1890713"/>
          <p14:tracePt t="27584" x="5262563" y="1890713"/>
          <p14:tracePt t="27585" x="5246688" y="1890713"/>
          <p14:tracePt t="27587" x="5238750" y="1890713"/>
          <p14:tracePt t="27589" x="5230813" y="1890713"/>
          <p14:tracePt t="27591" x="5214938" y="1898650"/>
          <p14:tracePt t="27593" x="5207000" y="1898650"/>
          <p14:tracePt t="27596" x="5199063" y="1898650"/>
          <p14:tracePt t="27600" x="5175250" y="1898650"/>
          <p14:tracePt t="27602" x="5167313" y="1898650"/>
          <p14:tracePt t="27603" x="5151438" y="1898650"/>
          <p14:tracePt t="27605" x="5143500" y="1906588"/>
          <p14:tracePt t="27607" x="5135563" y="1906588"/>
          <p14:tracePt t="27609" x="5119688" y="1906588"/>
          <p14:tracePt t="27611" x="5111750" y="1906588"/>
          <p14:tracePt t="27614" x="5103813" y="1906588"/>
          <p14:tracePt t="27617" x="5080000" y="1914525"/>
          <p14:tracePt t="27619" x="5064125" y="1914525"/>
          <p14:tracePt t="27621" x="5056188" y="1914525"/>
          <p14:tracePt t="27623" x="5046663" y="1914525"/>
          <p14:tracePt t="27625" x="5038725" y="1914525"/>
          <p14:tracePt t="27626" x="5030788" y="1914525"/>
          <p14:tracePt t="27630" x="5014913" y="1914525"/>
          <p14:tracePt t="27631" x="5006975" y="1914525"/>
          <p14:tracePt t="27633" x="4999038" y="1914525"/>
          <p14:tracePt t="27635" x="4991100" y="1914525"/>
          <p14:tracePt t="27637" x="4983163" y="1922463"/>
          <p14:tracePt t="27638" x="4975225" y="1922463"/>
          <p14:tracePt t="27640" x="4959350" y="1922463"/>
          <p14:tracePt t="27643" x="4951413" y="1922463"/>
          <p14:tracePt t="27646" x="4943475" y="1922463"/>
          <p14:tracePt t="27647" x="4935538" y="1922463"/>
          <p14:tracePt t="27649" x="4927600" y="1922463"/>
          <p14:tracePt t="27651" x="4919663" y="1922463"/>
          <p14:tracePt t="27652" x="4911725" y="1922463"/>
          <p14:tracePt t="27657" x="4903788" y="1922463"/>
          <p14:tracePt t="27658" x="4895850" y="1922463"/>
          <p14:tracePt t="27660" x="4887913" y="1930400"/>
          <p14:tracePt t="27663" x="4879975" y="1930400"/>
          <p14:tracePt t="27665" x="4872038" y="1930400"/>
          <p14:tracePt t="27669" x="4864100" y="1930400"/>
          <p14:tracePt t="27671" x="4856163" y="1930400"/>
          <p14:tracePt t="27673" x="4848225" y="1930400"/>
          <p14:tracePt t="27677" x="4840288" y="1938338"/>
          <p14:tracePt t="27680" x="4832350" y="1938338"/>
          <p14:tracePt t="27683" x="4824413" y="1938338"/>
          <p14:tracePt t="27685" x="4816475" y="1938338"/>
          <p14:tracePt t="27687" x="4808538" y="1938338"/>
          <p14:tracePt t="27691" x="4800600" y="1946275"/>
          <p14:tracePt t="27696" x="4792663" y="1946275"/>
          <p14:tracePt t="27697" x="4784725" y="1946275"/>
          <p14:tracePt t="27701" x="4776788" y="1946275"/>
          <p14:tracePt t="27705" x="4768850" y="1954213"/>
          <p14:tracePt t="27710" x="4760913" y="1954213"/>
          <p14:tracePt t="27715" x="4752975" y="1954213"/>
          <p14:tracePt t="27719" x="4745038" y="1954213"/>
          <p14:tracePt t="27721" x="4745038" y="1962150"/>
          <p14:tracePt t="27725" x="4737100" y="1962150"/>
          <p14:tracePt t="27730" x="4729163" y="1962150"/>
          <p14:tracePt t="27733" x="4721225" y="1970088"/>
          <p14:tracePt t="27736" x="4713288" y="1970088"/>
          <p14:tracePt t="27740" x="4705350" y="1970088"/>
          <p14:tracePt t="27742" x="4695825" y="1978025"/>
          <p14:tracePt t="27750" x="4679950" y="1985963"/>
          <p14:tracePt t="27751" x="4672013" y="1985963"/>
          <p14:tracePt t="27755" x="4656138" y="1993900"/>
          <p14:tracePt t="27759" x="4648200" y="1993900"/>
          <p14:tracePt t="27761" x="4640263" y="1993900"/>
          <p14:tracePt t="27766" x="4632325" y="2001838"/>
          <p14:tracePt t="27768" x="4624388" y="2001838"/>
          <p14:tracePt t="27769" x="4616450" y="2001838"/>
          <p14:tracePt t="27771" x="4608513" y="2001838"/>
          <p14:tracePt t="27773" x="4600575" y="2009775"/>
          <p14:tracePt t="27775" x="4592638" y="2009775"/>
          <p14:tracePt t="27777" x="4584700" y="2009775"/>
          <p14:tracePt t="27783" x="4568825" y="2017713"/>
          <p14:tracePt t="27785" x="4552950" y="2025650"/>
          <p14:tracePt t="27787" x="4545013" y="2025650"/>
          <p14:tracePt t="27789" x="4537075" y="2033588"/>
          <p14:tracePt t="27791" x="4529138" y="2033588"/>
          <p14:tracePt t="27793" x="4521200" y="2033588"/>
          <p14:tracePt t="27797" x="4497388" y="2041525"/>
          <p14:tracePt t="27801" x="4481513" y="2049463"/>
          <p14:tracePt t="27803" x="4473575" y="2049463"/>
          <p14:tracePt t="27805" x="4465638" y="2049463"/>
          <p14:tracePt t="27807" x="4449763" y="2057400"/>
          <p14:tracePt t="27809" x="4441825" y="2057400"/>
          <p14:tracePt t="27811" x="4433888" y="2057400"/>
          <p14:tracePt t="27815" x="4425950" y="2065338"/>
          <p14:tracePt t="27819" x="4402138" y="2073275"/>
          <p14:tracePt t="27820" x="4394200" y="2073275"/>
          <p14:tracePt t="27821" x="4386263" y="2081213"/>
          <p14:tracePt t="27823" x="4370388" y="2081213"/>
          <p14:tracePt t="27825" x="4362450" y="2081213"/>
          <p14:tracePt t="27827" x="4352925" y="2089150"/>
          <p14:tracePt t="27830" x="4337050" y="2089150"/>
          <p14:tracePt t="27835" x="4321175" y="2097088"/>
          <p14:tracePt t="27837" x="4297363" y="2105025"/>
          <p14:tracePt t="27839" x="4289425" y="2112963"/>
          <p14:tracePt t="27841" x="4273550" y="2120900"/>
          <p14:tracePt t="27843" x="4265613" y="2120900"/>
          <p14:tracePt t="27850" x="4241800" y="2128838"/>
          <p14:tracePt t="27854" x="4210050" y="2144713"/>
          <p14:tracePt t="27856" x="4194175" y="2152650"/>
          <p14:tracePt t="27859" x="4178300" y="2160588"/>
          <p14:tracePt t="27862" x="4162425" y="2160588"/>
          <p14:tracePt t="27865" x="4146550" y="2168525"/>
          <p14:tracePt t="27869" x="4122738" y="2176463"/>
          <p14:tracePt t="27871" x="4114800" y="2176463"/>
          <p14:tracePt t="27873" x="4098925" y="2184400"/>
          <p14:tracePt t="27875" x="4090988" y="2184400"/>
          <p14:tracePt t="27877" x="4083050" y="2192338"/>
          <p14:tracePt t="27880" x="4075113" y="2192338"/>
          <p14:tracePt t="27884" x="4059238" y="2200275"/>
          <p14:tracePt t="27886" x="4051300" y="2200275"/>
          <p14:tracePt t="27887" x="4043363" y="2200275"/>
          <p14:tracePt t="27889" x="4035425" y="2200275"/>
          <p14:tracePt t="27891" x="4019550" y="2208213"/>
          <p14:tracePt t="27897" x="4002088" y="2208213"/>
          <p14:tracePt t="27901" x="3994150" y="2216150"/>
          <p14:tracePt t="27904" x="3986213" y="2216150"/>
          <p14:tracePt t="27905" x="3978275" y="2216150"/>
          <p14:tracePt t="27909" x="3970338" y="2216150"/>
          <p14:tracePt t="27915" x="3962400" y="2224088"/>
          <p14:tracePt t="27917" x="3954463" y="2224088"/>
          <p14:tracePt t="27923" x="3946525" y="2224088"/>
          <p14:tracePt t="28467" x="3954463" y="2224088"/>
          <p14:tracePt t="28473" x="3962400" y="2216150"/>
          <p14:tracePt t="28479" x="3970338" y="2216150"/>
          <p14:tracePt t="28483" x="3978275" y="2216150"/>
          <p14:tracePt t="28485" x="3978275" y="2208213"/>
          <p14:tracePt t="28489" x="3986213" y="2208213"/>
          <p14:tracePt t="28499" x="3994150" y="2200275"/>
          <p14:tracePt t="28503" x="4002088" y="2200275"/>
          <p14:tracePt t="28513" x="4011613" y="2200275"/>
          <p14:tracePt t="28523" x="4019550" y="2192338"/>
          <p14:tracePt t="28535" x="4027488" y="2192338"/>
          <p14:tracePt t="28547" x="4035425" y="2192338"/>
          <p14:tracePt t="28550" x="4035425" y="2184400"/>
          <p14:tracePt t="28561" x="4043363" y="2184400"/>
          <p14:tracePt t="28575" x="4051300" y="2184400"/>
          <p14:tracePt t="28581" x="4051300" y="2176463"/>
          <p14:tracePt t="28589" x="4059238" y="2176463"/>
          <p14:tracePt t="28601" x="4067175" y="2176463"/>
          <p14:tracePt t="28607" x="4067175" y="2168525"/>
          <p14:tracePt t="28615" x="4075113" y="2168525"/>
          <p14:tracePt t="28635" x="4083050" y="2168525"/>
          <p14:tracePt t="28821" x="4083050" y="2160588"/>
          <p14:tracePt t="28832" x="4083050" y="2152650"/>
          <p14:tracePt t="28834" x="4090988" y="2152650"/>
          <p14:tracePt t="28839" x="4090988" y="2144713"/>
          <p14:tracePt t="28846" x="4098925" y="2144713"/>
          <p14:tracePt t="28849" x="4098925" y="2136775"/>
          <p14:tracePt t="28859" x="4106863" y="2136775"/>
          <p14:tracePt t="28862" x="4106863" y="2128838"/>
          <p14:tracePt t="28871" x="4114800" y="2120900"/>
          <p14:tracePt t="28882" x="4122738" y="2112963"/>
          <p14:tracePt t="28889" x="4122738" y="2105025"/>
          <p14:tracePt t="28898" x="4130675" y="2105025"/>
          <p14:tracePt t="28901" x="4130675" y="2097088"/>
          <p14:tracePt t="28917" x="4130675" y="2089150"/>
          <p14:tracePt t="28921" x="4138613" y="2089150"/>
          <p14:tracePt t="28933" x="4138613" y="2081213"/>
          <p14:tracePt t="28949" x="4146550" y="2073275"/>
          <p14:tracePt t="28967" x="4154488" y="2065338"/>
          <p14:tracePt t="28973" x="4154488" y="2057400"/>
          <p14:tracePt t="28975" x="4162425" y="2057400"/>
          <p14:tracePt t="28984" x="4162425" y="2049463"/>
          <p14:tracePt t="28985" x="4170363" y="2049463"/>
          <p14:tracePt t="28991" x="4170363" y="2041525"/>
          <p14:tracePt t="28993" x="4178300" y="2041525"/>
          <p14:tracePt t="29000" x="4178300" y="2033588"/>
          <p14:tracePt t="29001" x="4186238" y="2033588"/>
          <p14:tracePt t="29005" x="4186238" y="2025650"/>
          <p14:tracePt t="29009" x="4194175" y="2025650"/>
          <p14:tracePt t="29018" x="4202113" y="2017713"/>
          <p14:tracePt t="29025" x="4202113" y="2009775"/>
          <p14:tracePt t="29027" x="4210050" y="2009775"/>
          <p14:tracePt t="29035" x="4210050" y="2001838"/>
          <p14:tracePt t="29037" x="4217988" y="2001838"/>
          <p14:tracePt t="29049" x="4225925" y="1993900"/>
          <p14:tracePt t="29060" x="4233863" y="1993900"/>
          <p14:tracePt t="29061" x="4233863" y="1985963"/>
          <p14:tracePt t="29073" x="4241800" y="1985963"/>
          <p14:tracePt t="29077" x="4241800" y="1978025"/>
          <p14:tracePt t="29096" x="4249738" y="1978025"/>
          <p14:tracePt t="29099" x="4249738" y="1970088"/>
          <p14:tracePt t="29111" x="4249738" y="1962150"/>
          <p14:tracePt t="29116" x="4257675" y="1962150"/>
          <p14:tracePt t="29119" x="4257675" y="1954213"/>
          <p14:tracePt t="29125" x="4257675" y="1946275"/>
          <p14:tracePt t="29131" x="4265613" y="1946275"/>
          <p14:tracePt t="29133" x="4265613" y="1938338"/>
          <p14:tracePt t="29135" x="4265613" y="1930400"/>
          <p14:tracePt t="29139" x="4273550" y="1930400"/>
          <p14:tracePt t="29141" x="4273550" y="1922463"/>
          <p14:tracePt t="29147" x="4273550" y="1914525"/>
          <p14:tracePt t="29150" x="4273550" y="1906588"/>
          <p14:tracePt t="29151" x="4281488" y="1906588"/>
          <p14:tracePt t="29155" x="4281488" y="1898650"/>
          <p14:tracePt t="29161" x="4281488" y="1890713"/>
          <p14:tracePt t="29167" x="4289425" y="1881188"/>
          <p14:tracePt t="29175" x="4289425" y="1873250"/>
          <p14:tracePt t="29187" x="4289425" y="1865313"/>
          <p14:tracePt t="29201" x="4297363" y="1865313"/>
          <p14:tracePt t="29485" x="4289425" y="1865313"/>
          <p14:tracePt t="29491" x="4289425" y="1873250"/>
          <p14:tracePt t="29500" x="4289425" y="1881188"/>
          <p14:tracePt t="29507" x="4281488" y="1890713"/>
          <p14:tracePt t="29515" x="4281488" y="1898650"/>
          <p14:tracePt t="29519" x="4281488" y="1906588"/>
          <p14:tracePt t="29523" x="4273550" y="1906588"/>
          <p14:tracePt t="29525" x="4273550" y="1914525"/>
          <p14:tracePt t="29532" x="4273550" y="1922463"/>
          <p14:tracePt t="29537" x="4265613" y="1922463"/>
          <p14:tracePt t="29539" x="4265613" y="1930400"/>
          <p14:tracePt t="29549" x="4265613" y="1938338"/>
          <p14:tracePt t="29551" x="4257675" y="1938338"/>
          <p14:tracePt t="29553" x="4257675" y="1946275"/>
          <p14:tracePt t="29561" x="4257675" y="1954213"/>
          <p14:tracePt t="29567" x="4249738" y="1954213"/>
          <p14:tracePt t="29569" x="4249738" y="1962150"/>
          <p14:tracePt t="29577" x="4249738" y="1970088"/>
          <p14:tracePt t="29581" x="4241800" y="1978025"/>
          <p14:tracePt t="29587" x="4241800" y="1985963"/>
          <p14:tracePt t="29592" x="4233863" y="1993900"/>
          <p14:tracePt t="29600" x="4225925" y="2001838"/>
          <p14:tracePt t="29602" x="4225925" y="2009775"/>
          <p14:tracePt t="29607" x="4225925" y="2017713"/>
          <p14:tracePt t="29609" x="4217988" y="2017713"/>
          <p14:tracePt t="29611" x="4217988" y="2025650"/>
          <p14:tracePt t="29616" x="4217988" y="2033588"/>
          <p14:tracePt t="29619" x="4210050" y="2033588"/>
          <p14:tracePt t="29621" x="4210050" y="2041525"/>
          <p14:tracePt t="29625" x="4210050" y="2049463"/>
          <p14:tracePt t="29627" x="4202113" y="2049463"/>
          <p14:tracePt t="29630" x="4202113" y="2057400"/>
          <p14:tracePt t="29633" x="4202113" y="2065338"/>
          <p14:tracePt t="29635" x="4194175" y="2065338"/>
          <p14:tracePt t="29637" x="4194175" y="2073275"/>
          <p14:tracePt t="29643" x="4186238" y="2081213"/>
          <p14:tracePt t="29650" x="4186238" y="2089150"/>
          <p14:tracePt t="29651" x="4178300" y="2089150"/>
          <p14:tracePt t="29653" x="4178300" y="2097088"/>
          <p14:tracePt t="29661" x="4170363" y="2105025"/>
          <p14:tracePt t="29667" x="4170363" y="2112963"/>
          <p14:tracePt t="29671" x="4162425" y="2112963"/>
          <p14:tracePt t="29673" x="4162425" y="2120900"/>
          <p14:tracePt t="29680" x="4154488" y="2120900"/>
          <p14:tracePt t="29683" x="4154488" y="2128838"/>
          <p14:tracePt t="29687" x="4146550" y="2136775"/>
          <p14:tracePt t="29693" x="4146550" y="2144713"/>
          <p14:tracePt t="29696" x="4138613" y="2144713"/>
          <p14:tracePt t="29700" x="4138613" y="2152650"/>
          <p14:tracePt t="29703" x="4130675" y="2152650"/>
          <p14:tracePt t="29705" x="4130675" y="2160588"/>
          <p14:tracePt t="29709" x="4122738" y="2160588"/>
          <p14:tracePt t="29715" x="4122738" y="2168525"/>
          <p14:tracePt t="29719" x="4114800" y="2176463"/>
          <p14:tracePt t="29723" x="4106863" y="2176463"/>
          <p14:tracePt t="29725" x="4106863" y="2184400"/>
          <p14:tracePt t="29730" x="4098925" y="2192338"/>
          <p14:tracePt t="29735" x="4090988" y="2200275"/>
          <p14:tracePt t="29741" x="4083050" y="2208213"/>
          <p14:tracePt t="29747" x="4075113" y="2216150"/>
          <p14:tracePt t="29752" x="4067175" y="2216150"/>
          <p14:tracePt t="29753" x="4067175" y="2224088"/>
          <p14:tracePt t="29757" x="4059238" y="2224088"/>
          <p14:tracePt t="29766" x="4059238" y="2233613"/>
          <p14:tracePt t="29767" x="4051300" y="2233613"/>
          <p14:tracePt t="29782" x="4051300" y="2241550"/>
          <p14:tracePt t="30147" x="4051300" y="2233613"/>
          <p14:tracePt t="30151" x="4059238" y="2233613"/>
          <p14:tracePt t="30155" x="4067175" y="2224088"/>
          <p14:tracePt t="30159" x="4075113" y="2216150"/>
          <p14:tracePt t="30164" x="4083050" y="2216150"/>
          <p14:tracePt t="30166" x="4083050" y="2208213"/>
          <p14:tracePt t="30168" x="4090988" y="2208213"/>
          <p14:tracePt t="30171" x="4098925" y="2200275"/>
          <p14:tracePt t="30175" x="4106863" y="2200275"/>
          <p14:tracePt t="30177" x="4114800" y="2192338"/>
          <p14:tracePt t="30184" x="4122738" y="2192338"/>
          <p14:tracePt t="30185" x="4130675" y="2184400"/>
          <p14:tracePt t="30187" x="4138613" y="2184400"/>
          <p14:tracePt t="30191" x="4146550" y="2184400"/>
          <p14:tracePt t="30193" x="4154488" y="2184400"/>
          <p14:tracePt t="30198" x="4162425" y="2176463"/>
          <p14:tracePt t="30201" x="4170363" y="2176463"/>
          <p14:tracePt t="30203" x="4178300" y="2176463"/>
          <p14:tracePt t="30205" x="4186238" y="2176463"/>
          <p14:tracePt t="30207" x="4186238" y="2168525"/>
          <p14:tracePt t="30209" x="4194175" y="2168525"/>
          <p14:tracePt t="30211" x="4202113" y="2168525"/>
          <p14:tracePt t="30213" x="4210050" y="2168525"/>
          <p14:tracePt t="30218" x="4225925" y="2168525"/>
          <p14:tracePt t="30219" x="4233863" y="2160588"/>
          <p14:tracePt t="30221" x="4241800" y="2160588"/>
          <p14:tracePt t="30223" x="4257675" y="2160588"/>
          <p14:tracePt t="30225" x="4265613" y="2160588"/>
          <p14:tracePt t="30227" x="4273550" y="2160588"/>
          <p14:tracePt t="30230" x="4281488" y="2160588"/>
          <p14:tracePt t="30234" x="4305300" y="2160588"/>
          <p14:tracePt t="30235" x="4313238" y="2160588"/>
          <p14:tracePt t="30237" x="4321175" y="2160588"/>
          <p14:tracePt t="30239" x="4337050" y="2160588"/>
          <p14:tracePt t="30241" x="4344988" y="2160588"/>
          <p14:tracePt t="30243" x="4352925" y="2160588"/>
          <p14:tracePt t="30250" x="4386263" y="2160588"/>
          <p14:tracePt t="30253" x="4402138" y="2160588"/>
          <p14:tracePt t="30255" x="4418013" y="2160588"/>
          <p14:tracePt t="30257" x="4425950" y="2160588"/>
          <p14:tracePt t="30259" x="4433888" y="2168525"/>
          <p14:tracePt t="30261" x="4449763" y="2168525"/>
          <p14:tracePt t="30266" x="4473575" y="2168525"/>
          <p14:tracePt t="30267" x="4481513" y="2168525"/>
          <p14:tracePt t="30269" x="4489450" y="2168525"/>
          <p14:tracePt t="30271" x="4505325" y="2168525"/>
          <p14:tracePt t="30273" x="4513263" y="2168525"/>
          <p14:tracePt t="30275" x="4529138" y="2168525"/>
          <p14:tracePt t="30277" x="4537075" y="2176463"/>
          <p14:tracePt t="30282" x="4560888" y="2176463"/>
          <p14:tracePt t="30284" x="4576763" y="2176463"/>
          <p14:tracePt t="30285" x="4584700" y="2176463"/>
          <p14:tracePt t="30287" x="4592638" y="2176463"/>
          <p14:tracePt t="30289" x="4608513" y="2176463"/>
          <p14:tracePt t="30291" x="4616450" y="2176463"/>
          <p14:tracePt t="30293" x="4632325" y="2176463"/>
          <p14:tracePt t="30297" x="4640263" y="2176463"/>
          <p14:tracePt t="30299" x="4664075" y="2184400"/>
          <p14:tracePt t="30301" x="4672013" y="2184400"/>
          <p14:tracePt t="30303" x="4687888" y="2184400"/>
          <p14:tracePt t="30305" x="4695825" y="2184400"/>
          <p14:tracePt t="30307" x="4705350" y="2184400"/>
          <p14:tracePt t="30309" x="4721225" y="2184400"/>
          <p14:tracePt t="30311" x="4729163" y="2184400"/>
          <p14:tracePt t="30314" x="4745038" y="2184400"/>
          <p14:tracePt t="30317" x="4768850" y="2184400"/>
          <p14:tracePt t="30319" x="4776788" y="2184400"/>
          <p14:tracePt t="30321" x="4792663" y="2184400"/>
          <p14:tracePt t="30323" x="4800600" y="2184400"/>
          <p14:tracePt t="30325" x="4816475" y="2184400"/>
          <p14:tracePt t="30327" x="4824413" y="2184400"/>
          <p14:tracePt t="30332" x="4848225" y="2184400"/>
          <p14:tracePt t="30333" x="4864100" y="2184400"/>
          <p14:tracePt t="30335" x="4879975" y="2184400"/>
          <p14:tracePt t="30337" x="4887913" y="2184400"/>
          <p14:tracePt t="30339" x="4903788" y="2184400"/>
          <p14:tracePt t="30341" x="4911725" y="2184400"/>
          <p14:tracePt t="30343" x="4927600" y="2184400"/>
          <p14:tracePt t="30347" x="4943475" y="2184400"/>
          <p14:tracePt t="30349" x="4967288" y="2184400"/>
          <p14:tracePt t="30351" x="4975225" y="2184400"/>
          <p14:tracePt t="30353" x="4991100" y="2184400"/>
          <p14:tracePt t="30355" x="4999038" y="2184400"/>
          <p14:tracePt t="30357" x="5014913" y="2184400"/>
          <p14:tracePt t="30359" x="5030788" y="2184400"/>
          <p14:tracePt t="30361" x="5038725" y="2184400"/>
          <p14:tracePt t="30364" x="5056188" y="2184400"/>
          <p14:tracePt t="30366" x="5072063" y="2184400"/>
          <p14:tracePt t="30368" x="5080000" y="2184400"/>
          <p14:tracePt t="30369" x="5095875" y="2184400"/>
          <p14:tracePt t="30371" x="5111750" y="2184400"/>
          <p14:tracePt t="30373" x="5119688" y="2184400"/>
          <p14:tracePt t="30375" x="5135563" y="2184400"/>
          <p14:tracePt t="30377" x="5151438" y="2184400"/>
          <p14:tracePt t="30380" x="5167313" y="2192338"/>
          <p14:tracePt t="30383" x="5191125" y="2192338"/>
          <p14:tracePt t="30385" x="5207000" y="2192338"/>
          <p14:tracePt t="30387" x="5222875" y="2192338"/>
          <p14:tracePt t="30389" x="5230813" y="2192338"/>
          <p14:tracePt t="30391" x="5246688" y="2192338"/>
          <p14:tracePt t="30393" x="5262563" y="2192338"/>
          <p14:tracePt t="30398" x="5294313" y="2192338"/>
          <p14:tracePt t="30400" x="5310188" y="2192338"/>
          <p14:tracePt t="30401" x="5326063" y="2192338"/>
          <p14:tracePt t="30403" x="5341938" y="2192338"/>
          <p14:tracePt t="30405" x="5349875" y="2200275"/>
          <p14:tracePt t="30407" x="5365750" y="2200275"/>
          <p14:tracePt t="30409" x="5381625" y="2200275"/>
          <p14:tracePt t="30411" x="5397500" y="2200275"/>
          <p14:tracePt t="30416" x="5430838" y="2208213"/>
          <p14:tracePt t="30418" x="5446713" y="2208213"/>
          <p14:tracePt t="30420" x="5462588" y="2208213"/>
          <p14:tracePt t="30421" x="5478463" y="2208213"/>
          <p14:tracePt t="30423" x="5494338" y="2208213"/>
          <p14:tracePt t="30425" x="5518150" y="2208213"/>
          <p14:tracePt t="30427" x="5534025" y="2208213"/>
          <p14:tracePt t="30432" x="5565775" y="2208213"/>
          <p14:tracePt t="30434" x="5581650" y="2216150"/>
          <p14:tracePt t="30435" x="5605463" y="2216150"/>
          <p14:tracePt t="30437" x="5621338" y="2216150"/>
          <p14:tracePt t="30439" x="5637213" y="2216150"/>
          <p14:tracePt t="30441" x="5653088" y="2216150"/>
          <p14:tracePt t="30443" x="5668963" y="2224088"/>
          <p14:tracePt t="30445" x="5692775" y="2224088"/>
          <p14:tracePt t="30447" x="5708650" y="2224088"/>
          <p14:tracePt t="30449" x="5724525" y="2224088"/>
          <p14:tracePt t="30450" x="5740400" y="2224088"/>
          <p14:tracePt t="30453" x="5765800" y="2224088"/>
          <p14:tracePt t="30454" x="5781675" y="2224088"/>
          <p14:tracePt t="30456" x="5797550" y="2224088"/>
          <p14:tracePt t="30458" x="5821363" y="2233613"/>
          <p14:tracePt t="30460" x="5837238" y="2233613"/>
          <p14:tracePt t="30464" x="5853113" y="2233613"/>
          <p14:tracePt t="30465" x="5868988" y="2233613"/>
          <p14:tracePt t="30467" x="5884863" y="2233613"/>
          <p14:tracePt t="30469" x="5900738" y="2233613"/>
          <p14:tracePt t="30471" x="5924550" y="2233613"/>
          <p14:tracePt t="30472" x="5940425" y="2241550"/>
          <p14:tracePt t="30475" x="5956300" y="2241550"/>
          <p14:tracePt t="30477" x="5972175" y="2241550"/>
          <p14:tracePt t="30480" x="5988050" y="2241550"/>
          <p14:tracePt t="30484" x="6019800" y="2241550"/>
          <p14:tracePt t="30485" x="6035675" y="2241550"/>
          <p14:tracePt t="30487" x="6051550" y="2241550"/>
          <p14:tracePt t="30489" x="6067425" y="2249488"/>
          <p14:tracePt t="30491" x="6083300" y="2249488"/>
          <p14:tracePt t="30493" x="6100763" y="2249488"/>
          <p14:tracePt t="30499" x="6132513" y="2249488"/>
          <p14:tracePt t="30501" x="6164263" y="2249488"/>
          <p14:tracePt t="30503" x="6172200" y="2249488"/>
          <p14:tracePt t="30505" x="6188075" y="2249488"/>
          <p14:tracePt t="30507" x="6203950" y="2257425"/>
          <p14:tracePt t="30509" x="6211888" y="2257425"/>
          <p14:tracePt t="30511" x="6227763" y="2257425"/>
          <p14:tracePt t="30516" x="6251575" y="2257425"/>
          <p14:tracePt t="30519" x="6275388" y="2257425"/>
          <p14:tracePt t="30521" x="6291263" y="2265363"/>
          <p14:tracePt t="30523" x="6299200" y="2265363"/>
          <p14:tracePt t="30525" x="6307138" y="2265363"/>
          <p14:tracePt t="30527" x="6315075" y="2265363"/>
          <p14:tracePt t="30533" x="6346825" y="2265363"/>
          <p14:tracePt t="30535" x="6354763" y="2265363"/>
          <p14:tracePt t="30537" x="6362700" y="2265363"/>
          <p14:tracePt t="30541" x="6370638" y="2265363"/>
          <p14:tracePt t="30543" x="6378575" y="2265363"/>
          <p14:tracePt t="30549" x="6386513" y="2273300"/>
          <p14:tracePt t="30553" x="6394450" y="2273300"/>
          <p14:tracePt t="30696" x="6386513" y="2273300"/>
          <p14:tracePt t="30701" x="6378575" y="2273300"/>
          <p14:tracePt t="30704" x="6378575" y="2281238"/>
          <p14:tracePt t="30707" x="6370638" y="2281238"/>
          <p14:tracePt t="30711" x="6362700" y="2281238"/>
          <p14:tracePt t="30715" x="6354763" y="2281238"/>
          <p14:tracePt t="30717" x="6346825" y="2289175"/>
          <p14:tracePt t="30719" x="6338888" y="2289175"/>
          <p14:tracePt t="30721" x="6330950" y="2289175"/>
          <p14:tracePt t="30723" x="6323013" y="2289175"/>
          <p14:tracePt t="30725" x="6315075" y="2289175"/>
          <p14:tracePt t="30727" x="6307138" y="2289175"/>
          <p14:tracePt t="30733" x="6283325" y="2289175"/>
          <p14:tracePt t="30735" x="6275388" y="2289175"/>
          <p14:tracePt t="30735" x="6259513" y="2289175"/>
          <p14:tracePt t="30737" x="6251575" y="2289175"/>
          <p14:tracePt t="30739" x="6243638" y="2289175"/>
          <p14:tracePt t="30741" x="6227763" y="2289175"/>
          <p14:tracePt t="30743" x="6211888" y="2289175"/>
          <p14:tracePt t="30747" x="6188075" y="2289175"/>
          <p14:tracePt t="30750" x="6172200" y="2281238"/>
          <p14:tracePt t="30752" x="6156325" y="2281238"/>
          <p14:tracePt t="30753" x="6140450" y="2281238"/>
          <p14:tracePt t="30755" x="6124575" y="2281238"/>
          <p14:tracePt t="30757" x="6108700" y="2281238"/>
          <p14:tracePt t="30759" x="6091238" y="2281238"/>
          <p14:tracePt t="30761" x="6075363" y="2281238"/>
          <p14:tracePt t="30766" x="6035675" y="2273300"/>
          <p14:tracePt t="30767" x="6011863" y="2273300"/>
          <p14:tracePt t="30769" x="5995988" y="2273300"/>
          <p14:tracePt t="30771" x="5980113" y="2265363"/>
          <p14:tracePt t="30773" x="5956300" y="2265363"/>
          <p14:tracePt t="30775" x="5932488" y="2265363"/>
          <p14:tracePt t="30777" x="5916613" y="2265363"/>
          <p14:tracePt t="30783" x="5853113" y="2257425"/>
          <p14:tracePt t="30785" x="5837238" y="2257425"/>
          <p14:tracePt t="30787" x="5813425" y="2249488"/>
          <p14:tracePt t="30789" x="5797550" y="2249488"/>
          <p14:tracePt t="30791" x="5773738" y="2249488"/>
          <p14:tracePt t="30793" x="5757863" y="2241550"/>
          <p14:tracePt t="30797" x="5716588" y="2241550"/>
          <p14:tracePt t="30801" x="5676900" y="2241550"/>
          <p14:tracePt t="30803" x="5661025" y="2233613"/>
          <p14:tracePt t="30805" x="5645150" y="2233613"/>
          <p14:tracePt t="30807" x="5629275" y="2233613"/>
          <p14:tracePt t="30809" x="5605463" y="2233613"/>
          <p14:tracePt t="30811" x="5589588" y="2233613"/>
          <p14:tracePt t="30815" x="5573713" y="2233613"/>
          <p14:tracePt t="30818" x="5541963" y="2233613"/>
          <p14:tracePt t="30819" x="5518150" y="2233613"/>
          <p14:tracePt t="30821" x="5502275" y="2233613"/>
          <p14:tracePt t="30823" x="5486400" y="2224088"/>
          <p14:tracePt t="30825" x="5470525" y="2224088"/>
          <p14:tracePt t="30827" x="5446713" y="2224088"/>
          <p14:tracePt t="30832" x="5407025" y="2224088"/>
          <p14:tracePt t="30833" x="5389563" y="2216150"/>
          <p14:tracePt t="30835" x="5365750" y="2216150"/>
          <p14:tracePt t="30837" x="5349875" y="2216150"/>
          <p14:tracePt t="30839" x="5326063" y="2216150"/>
          <p14:tracePt t="30841" x="5302250" y="2208213"/>
          <p14:tracePt t="30843" x="5278438" y="2208213"/>
          <p14:tracePt t="30848" x="5230813" y="2200275"/>
          <p14:tracePt t="30851" x="5191125" y="2192338"/>
          <p14:tracePt t="30853" x="5167313" y="2184400"/>
          <p14:tracePt t="30855" x="5143500" y="2184400"/>
          <p14:tracePt t="30857" x="5119688" y="2184400"/>
          <p14:tracePt t="30859" x="5095875" y="2176463"/>
          <p14:tracePt t="30861" x="5064125" y="2168525"/>
          <p14:tracePt t="30866" x="5014913" y="2160588"/>
          <p14:tracePt t="30870" x="4975225" y="2152650"/>
          <p14:tracePt t="30872" x="4951413" y="2152650"/>
          <p14:tracePt t="30874" x="4935538" y="2152650"/>
          <p14:tracePt t="30876" x="4911725" y="2144713"/>
          <p14:tracePt t="30878" x="4895850" y="2144713"/>
          <p14:tracePt t="30882" x="4872038" y="2144713"/>
          <p14:tracePt t="30884" x="4856163" y="2136775"/>
          <p14:tracePt t="30887" x="4832350" y="2136775"/>
          <p14:tracePt t="30889" x="4824413" y="2136775"/>
          <p14:tracePt t="30891" x="4808538" y="2136775"/>
          <p14:tracePt t="30893" x="4800600" y="2128838"/>
          <p14:tracePt t="30899" x="4784725" y="2128838"/>
          <p14:tracePt t="30902" x="4768850" y="2128838"/>
          <p14:tracePt t="30905" x="4752975" y="2128838"/>
          <p14:tracePt t="30907" x="4745038" y="2128838"/>
          <p14:tracePt t="30909" x="4737100" y="2128838"/>
          <p14:tracePt t="30914" x="4729163" y="2128838"/>
          <p14:tracePt t="30917" x="4721225" y="2128838"/>
          <p14:tracePt t="30921" x="4713288" y="2128838"/>
          <p14:tracePt t="30930" x="4705350" y="2128838"/>
          <p14:tracePt t="30973" x="4695825" y="2128838"/>
          <p14:tracePt t="30985" x="4687888" y="2128838"/>
          <p14:tracePt t="30989" x="4687888" y="2136775"/>
          <p14:tracePt t="30993" x="4679950" y="2136775"/>
          <p14:tracePt t="30999" x="4672013" y="2136775"/>
          <p14:tracePt t="31005" x="4664075" y="2136775"/>
          <p14:tracePt t="31011" x="4656138" y="2136775"/>
          <p14:tracePt t="31017" x="4648200" y="2136775"/>
          <p14:tracePt t="31023" x="4640263" y="2144713"/>
          <p14:tracePt t="31033" x="4632325" y="2144713"/>
          <p14:tracePt t="31374" x="4624388" y="2144713"/>
          <p14:tracePt t="31377" x="4616450" y="2144713"/>
          <p14:tracePt t="31382" x="4608513" y="2152650"/>
          <p14:tracePt t="31385" x="4600575" y="2152650"/>
          <p14:tracePt t="31387" x="4592638" y="2152650"/>
          <p14:tracePt t="31389" x="4576763" y="2152650"/>
          <p14:tracePt t="31391" x="4568825" y="2160588"/>
          <p14:tracePt t="31393" x="4560888" y="2160588"/>
          <p14:tracePt t="31397" x="4552950" y="2160588"/>
          <p14:tracePt t="31400" x="4529138" y="2160588"/>
          <p14:tracePt t="31401" x="4513263" y="2168525"/>
          <p14:tracePt t="31403" x="4505325" y="2168525"/>
          <p14:tracePt t="31405" x="4497388" y="2168525"/>
          <p14:tracePt t="31407" x="4481513" y="2168525"/>
          <p14:tracePt t="31409" x="4465638" y="2176463"/>
          <p14:tracePt t="31411" x="4457700" y="2176463"/>
          <p14:tracePt t="31414" x="4441825" y="2176463"/>
          <p14:tracePt t="31418" x="4418013" y="2184400"/>
          <p14:tracePt t="31420" x="4402138" y="2184400"/>
          <p14:tracePt t="31421" x="4386263" y="2192338"/>
          <p14:tracePt t="31423" x="4370388" y="2192338"/>
          <p14:tracePt t="31425" x="4352925" y="2192338"/>
          <p14:tracePt t="31427" x="4329113" y="2200275"/>
          <p14:tracePt t="31435" x="4281488" y="2208213"/>
          <p14:tracePt t="31436" x="4257675" y="2216150"/>
          <p14:tracePt t="31437" x="4241800" y="2216150"/>
          <p14:tracePt t="31439" x="4217988" y="2224088"/>
          <p14:tracePt t="31441" x="4202113" y="2224088"/>
          <p14:tracePt t="31443" x="4178300" y="2224088"/>
          <p14:tracePt t="31447" x="4138613" y="2233613"/>
          <p14:tracePt t="31450" x="4114800" y="2241550"/>
          <p14:tracePt t="31452" x="4098925" y="2241550"/>
          <p14:tracePt t="31454" x="4075113" y="2241550"/>
          <p14:tracePt t="31455" x="4059238" y="2249488"/>
          <p14:tracePt t="31457" x="4035425" y="2249488"/>
          <p14:tracePt t="31459" x="4019550" y="2249488"/>
          <p14:tracePt t="31461" x="3994150" y="2249488"/>
          <p14:tracePt t="31466" x="3962400" y="2257425"/>
          <p14:tracePt t="31469" x="3922713" y="2257425"/>
          <p14:tracePt t="31471" x="3906838" y="2257425"/>
          <p14:tracePt t="31473" x="3890963" y="2257425"/>
          <p14:tracePt t="31475" x="3867150" y="2257425"/>
          <p14:tracePt t="31477" x="3851275" y="2257425"/>
          <p14:tracePt t="31484" x="3803650" y="2249488"/>
          <p14:tracePt t="31485" x="3787775" y="2249488"/>
          <p14:tracePt t="31487" x="3779838" y="2249488"/>
          <p14:tracePt t="31489" x="3763963" y="2241550"/>
          <p14:tracePt t="31491" x="3748088" y="2241550"/>
          <p14:tracePt t="31493" x="3740150" y="2241550"/>
          <p14:tracePt t="31500" x="3708400" y="2233613"/>
          <p14:tracePt t="31502" x="3692525" y="2233613"/>
          <p14:tracePt t="31503" x="3684588" y="2224088"/>
          <p14:tracePt t="31505" x="3676650" y="2224088"/>
          <p14:tracePt t="31507" x="3668713" y="2224088"/>
          <p14:tracePt t="31509" x="3660775" y="2216150"/>
          <p14:tracePt t="31511" x="3651250" y="2216150"/>
          <p14:tracePt t="31515" x="3643313" y="2216150"/>
          <p14:tracePt t="31518" x="3635375" y="2208213"/>
          <p14:tracePt t="31519" x="3627438" y="2208213"/>
          <p14:tracePt t="31521" x="3627438" y="2200275"/>
          <p14:tracePt t="31523" x="3619500" y="2200275"/>
          <p14:tracePt t="31527" x="3611563" y="2192338"/>
          <p14:tracePt t="31533" x="3603625" y="2192338"/>
          <p14:tracePt t="31535" x="3603625" y="2184400"/>
          <p14:tracePt t="31537" x="3595688" y="2184400"/>
          <p14:tracePt t="31539" x="3595688" y="2176463"/>
          <p14:tracePt t="31543" x="3587750" y="2176463"/>
          <p14:tracePt t="31547" x="3587750" y="2168525"/>
          <p14:tracePt t="31551" x="3579813" y="2168525"/>
          <p14:tracePt t="31553" x="3579813" y="2160588"/>
          <p14:tracePt t="31557" x="3571875" y="2160588"/>
          <p14:tracePt t="31560" x="3571875" y="2152650"/>
          <p14:tracePt t="31564" x="3571875" y="2144713"/>
          <p14:tracePt t="31567" x="3563938" y="2136775"/>
          <p14:tracePt t="31573" x="3556000" y="2128838"/>
          <p14:tracePt t="31577" x="3556000" y="2120900"/>
          <p14:tracePt t="31582" x="3548063" y="2112963"/>
          <p14:tracePt t="31585" x="3548063" y="2105025"/>
          <p14:tracePt t="31587" x="3540125" y="2097088"/>
          <p14:tracePt t="31591" x="3540125" y="2089150"/>
          <p14:tracePt t="31593" x="3532188" y="2089150"/>
          <p14:tracePt t="31597" x="3532188" y="2081213"/>
          <p14:tracePt t="31600" x="3524250" y="2073275"/>
          <p14:tracePt t="31601" x="3524250" y="2065338"/>
          <p14:tracePt t="31605" x="3516313" y="2057400"/>
          <p14:tracePt t="31609" x="3516313" y="2049463"/>
          <p14:tracePt t="31611" x="3508375" y="2049463"/>
          <p14:tracePt t="31616" x="3508375" y="2033588"/>
          <p14:tracePt t="31618" x="3500438" y="2033588"/>
          <p14:tracePt t="31620" x="3500438" y="2025650"/>
          <p14:tracePt t="31623" x="3492500" y="2017713"/>
          <p14:tracePt t="31625" x="3492500" y="2009775"/>
          <p14:tracePt t="31627" x="3484563" y="2009775"/>
          <p14:tracePt t="31631" x="3484563" y="2001838"/>
          <p14:tracePt t="31634" x="3476625" y="1993900"/>
          <p14:tracePt t="31637" x="3468688" y="1985963"/>
          <p14:tracePt t="31641" x="3460750" y="1978025"/>
          <p14:tracePt t="31647" x="3452813" y="1970088"/>
          <p14:tracePt t="31650" x="3444875" y="1970088"/>
          <p14:tracePt t="31651" x="3444875" y="1962150"/>
          <p14:tracePt t="31653" x="3436938" y="1962150"/>
          <p14:tracePt t="31657" x="3429000" y="1954213"/>
          <p14:tracePt t="31661" x="3421063" y="1954213"/>
          <p14:tracePt t="31666" x="3413125" y="1946275"/>
          <p14:tracePt t="31668" x="3405188" y="1946275"/>
          <p14:tracePt t="31671" x="3397250" y="1946275"/>
          <p14:tracePt t="31673" x="3389313" y="1938338"/>
          <p14:tracePt t="31677" x="3381375" y="1938338"/>
          <p14:tracePt t="31683" x="3365500" y="1938338"/>
          <p14:tracePt t="31686" x="3357563" y="1930400"/>
          <p14:tracePt t="31687" x="3349625" y="1930400"/>
          <p14:tracePt t="31689" x="3341688" y="1930400"/>
          <p14:tracePt t="31691" x="3333750" y="1930400"/>
          <p14:tracePt t="31693" x="3325813" y="1930400"/>
          <p14:tracePt t="31697" x="3308350" y="1922463"/>
          <p14:tracePt t="31701" x="3292475" y="1922463"/>
          <p14:tracePt t="31703" x="3284538" y="1922463"/>
          <p14:tracePt t="31705" x="3276600" y="1922463"/>
          <p14:tracePt t="31707" x="3268663" y="1922463"/>
          <p14:tracePt t="31709" x="3260725" y="1922463"/>
          <p14:tracePt t="31711" x="3252788" y="1922463"/>
          <p14:tracePt t="31717" x="3228975" y="1914525"/>
          <p14:tracePt t="31719" x="3221038" y="1914525"/>
          <p14:tracePt t="31721" x="3213100" y="1914525"/>
          <p14:tracePt t="31723" x="3205163" y="1914525"/>
          <p14:tracePt t="31725" x="3197225" y="1914525"/>
          <p14:tracePt t="31727" x="3189288" y="1914525"/>
          <p14:tracePt t="31732" x="3173413" y="1906588"/>
          <p14:tracePt t="31735" x="3165475" y="1906588"/>
          <p14:tracePt t="31735" x="3157538" y="1906588"/>
          <p14:tracePt t="31737" x="3149600" y="1906588"/>
          <p14:tracePt t="31739" x="3141663" y="1906588"/>
          <p14:tracePt t="31741" x="3133725" y="1906588"/>
          <p14:tracePt t="31743" x="3125788" y="1906588"/>
          <p14:tracePt t="31748" x="3109913" y="1906588"/>
          <p14:tracePt t="31751" x="3094038" y="1898650"/>
          <p14:tracePt t="31755" x="3086100" y="1898650"/>
          <p14:tracePt t="31757" x="3078163" y="1898650"/>
          <p14:tracePt t="31759" x="3070225" y="1898650"/>
          <p14:tracePt t="31761" x="3062288" y="1898650"/>
          <p14:tracePt t="31766" x="3054350" y="1898650"/>
          <p14:tracePt t="31767" x="3046413" y="1898650"/>
          <p14:tracePt t="31769" x="3038475" y="1898650"/>
          <p14:tracePt t="31774" x="3030538" y="1898650"/>
          <p14:tracePt t="31775" x="3022600" y="1898650"/>
          <p14:tracePt t="31777" x="3022600" y="1906588"/>
          <p14:tracePt t="31782" x="3014663" y="1906588"/>
          <p14:tracePt t="31783" x="3006725" y="1906588"/>
          <p14:tracePt t="31785" x="2998788" y="1906588"/>
          <p14:tracePt t="31789" x="2990850" y="1906588"/>
          <p14:tracePt t="31793" x="2982913" y="1906588"/>
          <p14:tracePt t="31798" x="2967038" y="1914525"/>
          <p14:tracePt t="31801" x="2957513" y="1914525"/>
          <p14:tracePt t="31803" x="2949575" y="1914525"/>
          <p14:tracePt t="31807" x="2941638" y="1914525"/>
          <p14:tracePt t="31809" x="2933700" y="1922463"/>
          <p14:tracePt t="31814" x="2925763" y="1922463"/>
          <p14:tracePt t="31817" x="2909888" y="1922463"/>
          <p14:tracePt t="31819" x="2909888" y="1930400"/>
          <p14:tracePt t="31821" x="2901950" y="1930400"/>
          <p14:tracePt t="31823" x="2894013" y="1930400"/>
          <p14:tracePt t="31825" x="2894013" y="1938338"/>
          <p14:tracePt t="31827" x="2886075" y="1938338"/>
          <p14:tracePt t="31830" x="2878138" y="1938338"/>
          <p14:tracePt t="31834" x="2870200" y="1946275"/>
          <p14:tracePt t="31835" x="2862263" y="1946275"/>
          <p14:tracePt t="31837" x="2854325" y="1946275"/>
          <p14:tracePt t="31839" x="2854325" y="1954213"/>
          <p14:tracePt t="31841" x="2846388" y="1954213"/>
          <p14:tracePt t="31843" x="2838450" y="1954213"/>
          <p14:tracePt t="31847" x="2830513" y="1962150"/>
          <p14:tracePt t="31850" x="2822575" y="1970088"/>
          <p14:tracePt t="31851" x="2814638" y="1970088"/>
          <p14:tracePt t="31853" x="2806700" y="1978025"/>
          <p14:tracePt t="31855" x="2798763" y="1978025"/>
          <p14:tracePt t="31857" x="2790825" y="1978025"/>
          <p14:tracePt t="31859" x="2782888" y="1985963"/>
          <p14:tracePt t="31861" x="2774950" y="1985963"/>
          <p14:tracePt t="31867" x="2751138" y="1993900"/>
          <p14:tracePt t="31870" x="2743200" y="2001838"/>
          <p14:tracePt t="31871" x="2735263" y="2001838"/>
          <p14:tracePt t="31873" x="2727325" y="2009775"/>
          <p14:tracePt t="31875" x="2719388" y="2009775"/>
          <p14:tracePt t="31877" x="2711450" y="2009775"/>
          <p14:tracePt t="31884" x="2687638" y="2017713"/>
          <p14:tracePt t="31888" x="2671763" y="2025650"/>
          <p14:tracePt t="31890" x="2663825" y="2025650"/>
          <p14:tracePt t="31891" x="2655888" y="2025650"/>
          <p14:tracePt t="31893" x="2647950" y="2033588"/>
          <p14:tracePt t="31898" x="2632075" y="2033588"/>
          <p14:tracePt t="31901" x="2624138" y="2033588"/>
          <p14:tracePt t="31903" x="2616200" y="2041525"/>
          <p14:tracePt t="31905" x="2606675" y="2041525"/>
          <p14:tracePt t="31909" x="2598738" y="2041525"/>
          <p14:tracePt t="31913" x="2590800" y="2041525"/>
          <p14:tracePt t="31917" x="2582863" y="2041525"/>
          <p14:tracePt t="31921" x="2582863" y="2049463"/>
          <p14:tracePt t="31923" x="2574925" y="2049463"/>
          <p14:tracePt t="31930" x="2566988" y="2049463"/>
          <p14:tracePt t="31937" x="2559050" y="2049463"/>
          <p14:tracePt t="32097" x="2551113" y="2049463"/>
          <p14:tracePt t="32113" x="2551113" y="2041525"/>
          <p14:tracePt t="32119" x="2543175" y="2041525"/>
          <p14:tracePt t="32123" x="2543175" y="2033588"/>
          <p14:tracePt t="32128" x="2535238" y="2033588"/>
          <p14:tracePt t="32132" x="2535238" y="2025650"/>
          <p14:tracePt t="32134" x="2527300" y="2025650"/>
          <p14:tracePt t="32135" x="2527300" y="2017713"/>
          <p14:tracePt t="32137" x="2519363" y="2009775"/>
          <p14:tracePt t="32141" x="2511425" y="2001838"/>
          <p14:tracePt t="32143" x="2511425" y="1993900"/>
          <p14:tracePt t="32147" x="2503488" y="1985963"/>
          <p14:tracePt t="32150" x="2495550" y="1978025"/>
          <p14:tracePt t="32152" x="2495550" y="1970088"/>
          <p14:tracePt t="32153" x="2487613" y="1962150"/>
          <p14:tracePt t="32155" x="2479675" y="1954213"/>
          <p14:tracePt t="32157" x="2479675" y="1946275"/>
          <p14:tracePt t="32159" x="2471738" y="1946275"/>
          <p14:tracePt t="32161" x="2471738" y="1938338"/>
          <p14:tracePt t="32166" x="2455863" y="1922463"/>
          <p14:tracePt t="32168" x="2455863" y="1914525"/>
          <p14:tracePt t="32170" x="2447925" y="1906588"/>
          <p14:tracePt t="32173" x="2439988" y="1898650"/>
          <p14:tracePt t="32175" x="2439988" y="1890713"/>
          <p14:tracePt t="32177" x="2432050" y="1881188"/>
          <p14:tracePt t="32181" x="2424113" y="1873250"/>
          <p14:tracePt t="32186" x="2416175" y="1857375"/>
          <p14:tracePt t="32187" x="2408238" y="1849438"/>
          <p14:tracePt t="32189" x="2408238" y="1841500"/>
          <p14:tracePt t="32191" x="2400300" y="1833563"/>
          <p14:tracePt t="32193" x="2392363" y="1833563"/>
          <p14:tracePt t="32197" x="2384425" y="1817688"/>
          <p14:tracePt t="32202" x="2376488" y="1801813"/>
          <p14:tracePt t="32204" x="2376488" y="1793875"/>
          <p14:tracePt t="32205" x="2368550" y="1785938"/>
          <p14:tracePt t="32207" x="2360613" y="1785938"/>
          <p14:tracePt t="32209" x="2360613" y="1778000"/>
          <p14:tracePt t="32211" x="2352675" y="1770063"/>
          <p14:tracePt t="32216" x="2344738" y="1762125"/>
          <p14:tracePt t="32221" x="2328863" y="1746250"/>
          <p14:tracePt t="32223" x="2328863" y="1738313"/>
          <p14:tracePt t="32225" x="2320925" y="1730375"/>
          <p14:tracePt t="32232" x="2305050" y="1722438"/>
          <p14:tracePt t="32236" x="2297113" y="1714500"/>
          <p14:tracePt t="32237" x="2297113" y="1706563"/>
          <p14:tracePt t="32239" x="2289175" y="1706563"/>
          <p14:tracePt t="32241" x="2289175" y="1698625"/>
          <p14:tracePt t="32243" x="2281238" y="1698625"/>
          <p14:tracePt t="32250" x="2273300" y="1682750"/>
          <p14:tracePt t="32253" x="2265363" y="1682750"/>
          <p14:tracePt t="32253" x="2255838" y="1674813"/>
          <p14:tracePt t="32257" x="2247900" y="1666875"/>
          <p14:tracePt t="32259" x="2239963" y="1666875"/>
          <p14:tracePt t="32261" x="2239963" y="1658938"/>
          <p14:tracePt t="32264" x="2232025" y="1658938"/>
          <p14:tracePt t="32269" x="2216150" y="1643063"/>
          <p14:tracePt t="32271" x="2208213" y="1635125"/>
          <p14:tracePt t="32273" x="2200275" y="1635125"/>
          <p14:tracePt t="32275" x="2192338" y="1627188"/>
          <p14:tracePt t="32277" x="2184400" y="1627188"/>
          <p14:tracePt t="32282" x="2176463" y="1611313"/>
          <p14:tracePt t="32285" x="2160588" y="1603375"/>
          <p14:tracePt t="32287" x="2152650" y="1603375"/>
          <p14:tracePt t="32289" x="2144713" y="1595438"/>
          <p14:tracePt t="32291" x="2136775" y="1587500"/>
          <p14:tracePt t="32298" x="2120900" y="1571625"/>
          <p14:tracePt t="32302" x="2105025" y="1563688"/>
          <p14:tracePt t="32303" x="2097088" y="1563688"/>
          <p14:tracePt t="32305" x="2089150" y="1555750"/>
          <p14:tracePt t="32307" x="2081213" y="1547813"/>
          <p14:tracePt t="32309" x="2073275" y="1547813"/>
          <p14:tracePt t="32311" x="2057400" y="1538288"/>
          <p14:tracePt t="32315" x="2041525" y="1530350"/>
          <p14:tracePt t="32320" x="2025650" y="1522413"/>
          <p14:tracePt t="32321" x="2017713" y="1514475"/>
          <p14:tracePt t="32323" x="2001838" y="1514475"/>
          <p14:tracePt t="32325" x="1993900" y="1506538"/>
          <p14:tracePt t="32327" x="1985963" y="1506538"/>
          <p14:tracePt t="32330" x="1978025" y="1498600"/>
          <p14:tracePt t="32334" x="1954213" y="1490663"/>
          <p14:tracePt t="32337" x="1930400" y="1482725"/>
          <p14:tracePt t="32339" x="1922463" y="1482725"/>
          <p14:tracePt t="32341" x="1905000" y="1474788"/>
          <p14:tracePt t="32343" x="1897063" y="1474788"/>
          <p14:tracePt t="32347" x="1865313" y="1466850"/>
          <p14:tracePt t="32352" x="1841500" y="1458913"/>
          <p14:tracePt t="32353" x="1825625" y="1458913"/>
          <p14:tracePt t="32355" x="1809750" y="1450975"/>
          <p14:tracePt t="32358" x="1793875" y="1450975"/>
          <p14:tracePt t="32359" x="1778000" y="1450975"/>
          <p14:tracePt t="32361" x="1762125" y="1443038"/>
          <p14:tracePt t="32364" x="1754188" y="1443038"/>
          <p14:tracePt t="32365" x="1738313" y="1443038"/>
          <p14:tracePt t="32366" x="1722438" y="1443038"/>
          <p14:tracePt t="32368" x="1706563" y="1435100"/>
          <p14:tracePt t="32370" x="1682750" y="1435100"/>
          <p14:tracePt t="32373" x="1666875" y="1435100"/>
          <p14:tracePt t="32375" x="1651000" y="1435100"/>
          <p14:tracePt t="32377" x="1635125" y="1435100"/>
          <p14:tracePt t="32379" x="1619250" y="1427163"/>
          <p14:tracePt t="32381" x="1603375" y="1427163"/>
          <p14:tracePt t="32383" x="1587500" y="1427163"/>
          <p14:tracePt t="32384" x="1571625" y="1427163"/>
          <p14:tracePt t="32387" x="1554163" y="1427163"/>
          <p14:tracePt t="32388" x="1538288" y="1427163"/>
          <p14:tracePt t="32390" x="1522413" y="1427163"/>
          <p14:tracePt t="32392" x="1506538" y="1427163"/>
          <p14:tracePt t="32395" x="1490663" y="1427163"/>
          <p14:tracePt t="32397" x="1466850" y="1435100"/>
          <p14:tracePt t="32399" x="1450975" y="1435100"/>
          <p14:tracePt t="32401" x="1435100" y="1435100"/>
          <p14:tracePt t="32403" x="1419225" y="1435100"/>
          <p14:tracePt t="32405" x="1403350" y="1435100"/>
          <p14:tracePt t="32406" x="1387475" y="1435100"/>
          <p14:tracePt t="32408" x="1371600" y="1435100"/>
          <p14:tracePt t="32410" x="1347788" y="1435100"/>
          <p14:tracePt t="32414" x="1331913" y="1443038"/>
          <p14:tracePt t="32415" x="1316038" y="1443038"/>
          <p14:tracePt t="32417" x="1300163" y="1443038"/>
          <p14:tracePt t="32419" x="1284288" y="1450975"/>
          <p14:tracePt t="32421" x="1268413" y="1450975"/>
          <p14:tracePt t="32423" x="1252538" y="1450975"/>
          <p14:tracePt t="32424" x="1236663" y="1450975"/>
          <p14:tracePt t="32427" x="1220788" y="1458913"/>
          <p14:tracePt t="32430" x="1203325" y="1458913"/>
          <p14:tracePt t="32432" x="1187450" y="1458913"/>
          <p14:tracePt t="32433" x="1171575" y="1466850"/>
          <p14:tracePt t="32435" x="1155700" y="1466850"/>
          <p14:tracePt t="32436" x="1139825" y="1466850"/>
          <p14:tracePt t="32438" x="1123950" y="1466850"/>
          <p14:tracePt t="32441" x="1108075" y="1474788"/>
          <p14:tracePt t="32443" x="1092200" y="1474788"/>
          <p14:tracePt t="32445" x="1084263" y="1482725"/>
          <p14:tracePt t="32448" x="1068388" y="1482725"/>
          <p14:tracePt t="32449" x="1052513" y="1490663"/>
          <p14:tracePt t="32451" x="1044575" y="1490663"/>
          <p14:tracePt t="32453" x="1028700" y="1490663"/>
          <p14:tracePt t="32455" x="1012825" y="1498600"/>
          <p14:tracePt t="32457" x="996950" y="1498600"/>
          <p14:tracePt t="32459" x="981075" y="1506538"/>
          <p14:tracePt t="32461" x="973138" y="1506538"/>
          <p14:tracePt t="32463" x="957263" y="1514475"/>
          <p14:tracePt t="32465" x="941388" y="1514475"/>
          <p14:tracePt t="32466" x="925513" y="1514475"/>
          <p14:tracePt t="32468" x="917575" y="1522413"/>
          <p14:tracePt t="32470" x="901700" y="1522413"/>
          <p14:tracePt t="32472" x="893763" y="1530350"/>
          <p14:tracePt t="32474" x="877888" y="1530350"/>
          <p14:tracePt t="32477" x="860425" y="1538288"/>
          <p14:tracePt t="32480" x="852488" y="1547813"/>
          <p14:tracePt t="32483" x="828675" y="1555750"/>
          <p14:tracePt t="32484" x="812800" y="1563688"/>
          <p14:tracePt t="32486" x="796925" y="1563688"/>
          <p14:tracePt t="32488" x="788988" y="1571625"/>
          <p14:tracePt t="32491" x="773113" y="1579563"/>
          <p14:tracePt t="32492" x="757238" y="1579563"/>
          <p14:tracePt t="32495" x="749300" y="1587500"/>
          <p14:tracePt t="32498" x="733425" y="1595438"/>
          <p14:tracePt t="32500" x="725488" y="1603375"/>
          <p14:tracePt t="32501" x="709613" y="1603375"/>
          <p14:tracePt t="32503" x="693738" y="1611313"/>
          <p14:tracePt t="32504" x="685800" y="1611313"/>
          <p14:tracePt t="32507" x="677863" y="1611313"/>
          <p14:tracePt t="32509" x="661988" y="1619250"/>
          <p14:tracePt t="32511" x="654050" y="1619250"/>
          <p14:tracePt t="32514" x="646113" y="1627188"/>
          <p14:tracePt t="32515" x="638175" y="1627188"/>
          <p14:tracePt t="32517" x="630238" y="1635125"/>
          <p14:tracePt t="32518" x="622300" y="1643063"/>
          <p14:tracePt t="32521" x="606425" y="1643063"/>
          <p14:tracePt t="32522" x="598488" y="1651000"/>
          <p14:tracePt t="32525" x="590550" y="1651000"/>
          <p14:tracePt t="32527" x="582613" y="1658938"/>
          <p14:tracePt t="32529" x="574675" y="1658938"/>
          <p14:tracePt t="32532" x="566738" y="1666875"/>
          <p14:tracePt t="32533" x="558800" y="1666875"/>
          <p14:tracePt t="32535" x="550863" y="1674813"/>
          <p14:tracePt t="32537" x="542925" y="1674813"/>
          <p14:tracePt t="32539" x="542925" y="1682750"/>
          <p14:tracePt t="32540" x="534988" y="1682750"/>
          <p14:tracePt t="32543" x="527050" y="1690688"/>
          <p14:tracePt t="32545" x="517525" y="1690688"/>
          <p14:tracePt t="32547" x="509588" y="1698625"/>
          <p14:tracePt t="32549" x="501650" y="1706563"/>
          <p14:tracePt t="32552" x="493713" y="1714500"/>
          <p14:tracePt t="32554" x="485775" y="1714500"/>
          <p14:tracePt t="32557" x="477838" y="1722438"/>
          <p14:tracePt t="32561" x="469900" y="1730375"/>
          <p14:tracePt t="32562" x="461963" y="1730375"/>
          <p14:tracePt t="32565" x="461963" y="1738313"/>
          <p14:tracePt t="32567" x="454025" y="1746250"/>
          <p14:tracePt t="32569" x="446088" y="1746250"/>
          <p14:tracePt t="32570" x="446088" y="1754188"/>
          <p14:tracePt t="32573" x="438150" y="1754188"/>
          <p14:tracePt t="32575" x="438150" y="1762125"/>
          <p14:tracePt t="32577" x="430213" y="1762125"/>
          <p14:tracePt t="32580" x="422275" y="1770063"/>
          <p14:tracePt t="32582" x="422275" y="1778000"/>
          <p14:tracePt t="32583" x="414338" y="1778000"/>
          <p14:tracePt t="32585" x="406400" y="1785938"/>
          <p14:tracePt t="32588" x="398463" y="1793875"/>
          <p14:tracePt t="32591" x="390525" y="1801813"/>
          <p14:tracePt t="32595" x="382588" y="1809750"/>
          <p14:tracePt t="32598" x="374650" y="1817688"/>
          <p14:tracePt t="32601" x="366713" y="1825625"/>
          <p14:tracePt t="32602" x="358775" y="1833563"/>
          <p14:tracePt t="32607" x="350838" y="1841500"/>
          <p14:tracePt t="32609" x="350838" y="1849438"/>
          <p14:tracePt t="32610" x="342900" y="1857375"/>
          <p14:tracePt t="32613" x="334963" y="1865313"/>
          <p14:tracePt t="32617" x="327025" y="1873250"/>
          <p14:tracePt t="32618" x="327025" y="1881188"/>
          <p14:tracePt t="32621" x="319088" y="1890713"/>
          <p14:tracePt t="32622" x="319088" y="1898650"/>
          <p14:tracePt t="32625" x="311150" y="1898650"/>
          <p14:tracePt t="32626" x="311150" y="1906588"/>
          <p14:tracePt t="32630" x="303213" y="1914525"/>
          <p14:tracePt t="32631" x="303213" y="1922463"/>
          <p14:tracePt t="32633" x="295275" y="1930400"/>
          <p14:tracePt t="32637" x="295275" y="1938338"/>
          <p14:tracePt t="32639" x="287338" y="1946275"/>
          <p14:tracePt t="32640" x="287338" y="1954213"/>
          <p14:tracePt t="32642" x="287338" y="1962150"/>
          <p14:tracePt t="32646" x="279400" y="1962150"/>
          <p14:tracePt t="32648" x="279400" y="1978025"/>
          <p14:tracePt t="32651" x="279400" y="1985963"/>
          <p14:tracePt t="32653" x="271463" y="1993900"/>
          <p14:tracePt t="32655" x="271463" y="2001838"/>
          <p14:tracePt t="32659" x="263525" y="2009775"/>
          <p14:tracePt t="32661" x="263525" y="2017713"/>
          <p14:tracePt t="32665" x="255588" y="2033588"/>
          <p14:tracePt t="32667" x="255588" y="2041525"/>
          <p14:tracePt t="32668" x="255588" y="2049463"/>
          <p14:tracePt t="32671" x="247650" y="2057400"/>
          <p14:tracePt t="32673" x="247650" y="2065338"/>
          <p14:tracePt t="32674" x="247650" y="2073275"/>
          <p14:tracePt t="32676" x="239713" y="2081213"/>
          <p14:tracePt t="32681" x="239713" y="2089150"/>
          <p14:tracePt t="32682" x="239713" y="2097088"/>
          <p14:tracePt t="32683" x="231775" y="2105025"/>
          <p14:tracePt t="32684" x="231775" y="2120900"/>
          <p14:tracePt t="32686" x="223838" y="2128838"/>
          <p14:tracePt t="32688" x="223838" y="2136775"/>
          <p14:tracePt t="32690" x="215900" y="2136775"/>
          <p14:tracePt t="32693" x="215900" y="2144713"/>
          <p14:tracePt t="32695" x="207963" y="2152650"/>
          <p14:tracePt t="32698" x="207963" y="2160588"/>
          <p14:tracePt t="32698" x="207963" y="2168525"/>
          <p14:tracePt t="32701" x="200025" y="2176463"/>
          <p14:tracePt t="32702" x="200025" y="2184400"/>
          <p14:tracePt t="32705" x="192088" y="2192338"/>
          <p14:tracePt t="32707" x="192088" y="2200275"/>
          <p14:tracePt t="32709" x="192088" y="2208213"/>
          <p14:tracePt t="32711" x="184150" y="2216150"/>
          <p14:tracePt t="32713" x="184150" y="2224088"/>
          <p14:tracePt t="32715" x="184150" y="2233613"/>
          <p14:tracePt t="32717" x="176213" y="2233613"/>
          <p14:tracePt t="32719" x="176213" y="2241550"/>
          <p14:tracePt t="32721" x="176213" y="2249488"/>
          <p14:tracePt t="32722" x="176213" y="2257425"/>
          <p14:tracePt t="32725" x="166688" y="2265363"/>
          <p14:tracePt t="32730" x="166688" y="2273300"/>
          <p14:tracePt t="32732" x="166688" y="2281238"/>
          <p14:tracePt t="32733" x="166688" y="2289175"/>
          <p14:tracePt t="32737" x="166688" y="2297113"/>
          <p14:tracePt t="32738" x="166688" y="2305050"/>
          <p14:tracePt t="32743" x="166688" y="2312988"/>
          <p14:tracePt t="32745" x="158750" y="2320925"/>
          <p14:tracePt t="32749" x="158750" y="2328863"/>
          <p14:tracePt t="32753" x="158750" y="2336800"/>
          <p14:tracePt t="32755" x="158750" y="2344738"/>
          <p14:tracePt t="32757" x="166688" y="2344738"/>
          <p14:tracePt t="32758" x="166688" y="2352675"/>
          <p14:tracePt t="32761" x="166688" y="2360613"/>
          <p14:tracePt t="32765" x="166688" y="2368550"/>
          <p14:tracePt t="32766" x="166688" y="2376488"/>
          <p14:tracePt t="32771" x="166688" y="2384425"/>
          <p14:tracePt t="32773" x="166688" y="2392363"/>
          <p14:tracePt t="32775" x="166688" y="2400300"/>
          <p14:tracePt t="32780" x="166688" y="2408238"/>
          <p14:tracePt t="32781" x="166688" y="2416175"/>
          <p14:tracePt t="32783" x="176213" y="2416175"/>
          <p14:tracePt t="32785" x="176213" y="2424113"/>
          <p14:tracePt t="32787" x="176213" y="2432050"/>
          <p14:tracePt t="32791" x="176213" y="2439988"/>
          <p14:tracePt t="32792" x="176213" y="2447925"/>
          <p14:tracePt t="32797" x="176213" y="2455863"/>
          <p14:tracePt t="32801" x="176213" y="2463800"/>
          <p14:tracePt t="32803" x="176213" y="2471738"/>
          <p14:tracePt t="32805" x="184150" y="2471738"/>
          <p14:tracePt t="32806" x="184150" y="2479675"/>
          <p14:tracePt t="32811" x="184150" y="2487613"/>
          <p14:tracePt t="32814" x="184150" y="2495550"/>
          <p14:tracePt t="32817" x="184150" y="2503488"/>
          <p14:tracePt t="32821" x="184150" y="2511425"/>
          <p14:tracePt t="32822" x="184150" y="2519363"/>
          <p14:tracePt t="32826" x="192088" y="2527300"/>
          <p14:tracePt t="32831" x="192088" y="2535238"/>
          <p14:tracePt t="32833" x="192088" y="2543175"/>
          <p14:tracePt t="32835" x="200025" y="2543175"/>
          <p14:tracePt t="32837" x="200025" y="2551113"/>
          <p14:tracePt t="32841" x="200025" y="2559050"/>
          <p14:tracePt t="32843" x="207963" y="2559050"/>
          <p14:tracePt t="32845" x="207963" y="2566988"/>
          <p14:tracePt t="32847" x="207963" y="2576513"/>
          <p14:tracePt t="32851" x="215900" y="2584450"/>
          <p14:tracePt t="32855" x="215900" y="2592388"/>
          <p14:tracePt t="32857" x="223838" y="2600325"/>
          <p14:tracePt t="32860" x="223838" y="2608263"/>
          <p14:tracePt t="32864" x="231775" y="2616200"/>
          <p14:tracePt t="32867" x="231775" y="2624138"/>
          <p14:tracePt t="32869" x="239713" y="2624138"/>
          <p14:tracePt t="32870" x="239713" y="2632075"/>
          <p14:tracePt t="32873" x="239713" y="2640013"/>
          <p14:tracePt t="32875" x="247650" y="2640013"/>
          <p14:tracePt t="32876" x="247650" y="2647950"/>
          <p14:tracePt t="32879" x="247650" y="2655888"/>
          <p14:tracePt t="32881" x="255588" y="2655888"/>
          <p14:tracePt t="32883" x="255588" y="2663825"/>
          <p14:tracePt t="32885" x="263525" y="2663825"/>
          <p14:tracePt t="32887" x="263525" y="2671763"/>
          <p14:tracePt t="32889" x="263525" y="2679700"/>
          <p14:tracePt t="32891" x="271463" y="2679700"/>
          <p14:tracePt t="32892" x="271463" y="2687638"/>
          <p14:tracePt t="32896" x="279400" y="2687638"/>
          <p14:tracePt t="32898" x="279400" y="2695575"/>
          <p14:tracePt t="32901" x="287338" y="2703513"/>
          <p14:tracePt t="32904" x="295275" y="2711450"/>
          <p14:tracePt t="32907" x="295275" y="2719388"/>
          <p14:tracePt t="32908" x="303213" y="2719388"/>
          <p14:tracePt t="32910" x="303213" y="2727325"/>
          <p14:tracePt t="32915" x="311150" y="2735263"/>
          <p14:tracePt t="32919" x="319088" y="2743200"/>
          <p14:tracePt t="32923" x="327025" y="2751138"/>
          <p14:tracePt t="32927" x="327025" y="2759075"/>
          <p14:tracePt t="32929" x="334963" y="2759075"/>
          <p14:tracePt t="32931" x="334963" y="2767013"/>
          <p14:tracePt t="32935" x="342900" y="2774950"/>
          <p14:tracePt t="32941" x="350838" y="2782888"/>
          <p14:tracePt t="32946" x="350838" y="2790825"/>
          <p14:tracePt t="32948" x="358775" y="2790825"/>
          <p14:tracePt t="32951" x="358775" y="2798763"/>
          <p14:tracePt t="32953" x="366713" y="2798763"/>
          <p14:tracePt t="32956" x="366713" y="2806700"/>
          <p14:tracePt t="32959" x="374650" y="2806700"/>
          <p14:tracePt t="32963" x="374650" y="2814638"/>
          <p14:tracePt t="32965" x="382588" y="2814638"/>
          <p14:tracePt t="32971" x="390525" y="2822575"/>
          <p14:tracePt t="32977" x="398463" y="2830513"/>
          <p14:tracePt t="32981" x="406400" y="2830513"/>
          <p14:tracePt t="32985" x="406400" y="2838450"/>
          <p14:tracePt t="32986" x="414338" y="2838450"/>
          <p14:tracePt t="32991" x="422275" y="2838450"/>
          <p14:tracePt t="32993" x="422275" y="2846388"/>
          <p14:tracePt t="32998" x="430213" y="2846388"/>
          <p14:tracePt t="33003" x="438150" y="2854325"/>
          <p14:tracePt t="33009" x="446088" y="2854325"/>
          <p14:tracePt t="33014" x="454025" y="2862263"/>
          <p14:tracePt t="33019" x="461963" y="2862263"/>
          <p14:tracePt t="33025" x="461963" y="2870200"/>
          <p14:tracePt t="33027" x="469900" y="2870200"/>
          <p14:tracePt t="33033" x="477838" y="2870200"/>
          <p14:tracePt t="33041" x="485775" y="2878138"/>
          <p14:tracePt t="33047" x="493713" y="2878138"/>
          <p14:tracePt t="33055" x="501650" y="2878138"/>
          <p14:tracePt t="33067" x="509588" y="2878138"/>
          <p14:tracePt t="33069" x="509588" y="2886075"/>
          <p14:tracePt t="33080" x="517525" y="2886075"/>
          <p14:tracePt t="33089" x="527050" y="2886075"/>
          <p14:tracePt t="33099" x="534988" y="2886075"/>
          <p14:tracePt t="33105" x="542925" y="2886075"/>
          <p14:tracePt t="33111" x="550863" y="2886075"/>
          <p14:tracePt t="33117" x="558800" y="2894013"/>
          <p14:tracePt t="33121" x="566738" y="2894013"/>
          <p14:tracePt t="33127" x="574675" y="2894013"/>
          <p14:tracePt t="33132" x="582613" y="2894013"/>
          <p14:tracePt t="33135" x="590550" y="2901950"/>
          <p14:tracePt t="33141" x="598488" y="2901950"/>
          <p14:tracePt t="33147" x="606425" y="2901950"/>
          <p14:tracePt t="33151" x="614363" y="2901950"/>
          <p14:tracePt t="33155" x="622300" y="2901950"/>
          <p14:tracePt t="33161" x="630238" y="2901950"/>
          <p14:tracePt t="33164" x="630238" y="2909888"/>
          <p14:tracePt t="33167" x="638175" y="2909888"/>
          <p14:tracePt t="33173" x="646113" y="2909888"/>
          <p14:tracePt t="33182" x="654050" y="2909888"/>
          <p14:tracePt t="33185" x="661988" y="2909888"/>
          <p14:tracePt t="33191" x="669925" y="2909888"/>
          <p14:tracePt t="33193" x="669925" y="2901950"/>
          <p14:tracePt t="33197" x="677863" y="2901950"/>
          <p14:tracePt t="33205" x="685800" y="2901950"/>
          <p14:tracePt t="33211" x="693738" y="2901950"/>
          <p14:tracePt t="33219" x="701675" y="2901950"/>
          <p14:tracePt t="33232" x="709613" y="2901950"/>
          <p14:tracePt t="33237" x="709613" y="2894013"/>
          <p14:tracePt t="33241" x="717550" y="2894013"/>
          <p14:tracePt t="33253" x="725488" y="2894013"/>
          <p14:tracePt t="33269" x="733425" y="2894013"/>
          <p14:tracePt t="33325" x="741363" y="2894013"/>
          <p14:tracePt t="33329" x="741363" y="2886075"/>
          <p14:tracePt t="33380" x="749300" y="2886075"/>
          <p14:tracePt t="33500" x="749300" y="2878138"/>
          <p14:tracePt t="33511" x="757238" y="2878138"/>
          <p14:tracePt t="33619" x="765175" y="2878138"/>
          <p14:tracePt t="33637" x="765175" y="2870200"/>
          <p14:tracePt t="33746" x="773113" y="2870200"/>
          <p14:tracePt t="33763" x="781050" y="2870200"/>
          <p14:tracePt t="33766" x="781050" y="2862263"/>
          <p14:tracePt t="33779" x="788988" y="2862263"/>
          <p14:tracePt t="33809" x="788988" y="2854325"/>
          <p14:tracePt t="33837" x="796925" y="2854325"/>
          <p14:tracePt t="33931" x="796925" y="2846388"/>
          <p14:tracePt t="33935" x="804863" y="2846388"/>
          <p14:tracePt t="33952" x="804863" y="2838450"/>
          <p14:tracePt t="33964" x="812800" y="2838450"/>
          <p14:tracePt t="33975" x="812800" y="2830513"/>
          <p14:tracePt t="35498" x="820738" y="2830513"/>
          <p14:tracePt t="35503" x="828675" y="2830513"/>
          <p14:tracePt t="35507" x="836613" y="2822575"/>
          <p14:tracePt t="35509" x="844550" y="2822575"/>
          <p14:tracePt t="35517" x="868363" y="2822575"/>
          <p14:tracePt t="35519" x="877888" y="2822575"/>
          <p14:tracePt t="35521" x="877888" y="2814638"/>
          <p14:tracePt t="35523" x="885825" y="2814638"/>
          <p14:tracePt t="35525" x="893763" y="2814638"/>
          <p14:tracePt t="35530" x="901700" y="2814638"/>
          <p14:tracePt t="35534" x="917575" y="2806700"/>
          <p14:tracePt t="35537" x="925513" y="2806700"/>
          <p14:tracePt t="35541" x="933450" y="2806700"/>
          <p14:tracePt t="35550" x="949325" y="2798763"/>
          <p14:tracePt t="35553" x="957263" y="2798763"/>
          <p14:tracePt t="35557" x="965200" y="2798763"/>
          <p14:tracePt t="35559" x="973138" y="2798763"/>
          <p14:tracePt t="35566" x="981075" y="2798763"/>
          <p14:tracePt t="35567" x="989013" y="2798763"/>
          <p14:tracePt t="35569" x="989013" y="2790825"/>
          <p14:tracePt t="35571" x="996950" y="2790825"/>
          <p14:tracePt t="35575" x="1004888" y="2790825"/>
          <p14:tracePt t="35580" x="1012825" y="2790825"/>
          <p14:tracePt t="35585" x="1020763" y="2790825"/>
          <p14:tracePt t="35591" x="1028700" y="2790825"/>
          <p14:tracePt t="35598" x="1036638" y="2790825"/>
          <p14:tracePt t="35605" x="1044575" y="2790825"/>
          <p14:tracePt t="35611" x="1044575" y="2782888"/>
          <p14:tracePt t="35615" x="1052513" y="2782888"/>
          <p14:tracePt t="35619" x="1060450" y="2782888"/>
          <p14:tracePt t="35623" x="1068388" y="2782888"/>
          <p14:tracePt t="35627" x="1076325" y="2782888"/>
          <p14:tracePt t="35632" x="1084263" y="2782888"/>
          <p14:tracePt t="35633" x="1092200" y="2790825"/>
          <p14:tracePt t="35635" x="1100138" y="2790825"/>
          <p14:tracePt t="35637" x="1108075" y="2790825"/>
          <p14:tracePt t="35639" x="1116013" y="2790825"/>
          <p14:tracePt t="35641" x="1123950" y="2790825"/>
          <p14:tracePt t="35643" x="1131888" y="2790825"/>
          <p14:tracePt t="35648" x="1147763" y="2790825"/>
          <p14:tracePt t="35650" x="1155700" y="2790825"/>
          <p14:tracePt t="35651" x="1163638" y="2790825"/>
          <p14:tracePt t="35653" x="1171575" y="2798763"/>
          <p14:tracePt t="35655" x="1179513" y="2798763"/>
          <p14:tracePt t="35657" x="1187450" y="2798763"/>
          <p14:tracePt t="35659" x="1195388" y="2798763"/>
          <p14:tracePt t="35661" x="1203325" y="2798763"/>
          <p14:tracePt t="35666" x="1220788" y="2798763"/>
          <p14:tracePt t="35668" x="1228725" y="2798763"/>
          <p14:tracePt t="35670" x="1236663" y="2798763"/>
          <p14:tracePt t="35673" x="1244600" y="2798763"/>
          <p14:tracePt t="35675" x="1252538" y="2798763"/>
          <p14:tracePt t="35677" x="1260475" y="2798763"/>
          <p14:tracePt t="35683" x="1268413" y="2790825"/>
          <p14:tracePt t="35685" x="1276350" y="2790825"/>
          <p14:tracePt t="35689" x="1284288" y="2790825"/>
          <p14:tracePt t="35699" x="1292225" y="2790825"/>
          <p14:tracePt t="35709" x="1300163" y="2790825"/>
          <p14:tracePt t="35711" x="1300163" y="2782888"/>
          <p14:tracePt t="35723" x="1308100" y="2782888"/>
          <p14:tracePt t="35730" x="1308100" y="2774950"/>
          <p14:tracePt t="35739" x="1316038" y="2774950"/>
          <p14:tracePt t="35851" x="1323975" y="2774950"/>
          <p14:tracePt t="35897" x="1331913" y="2774950"/>
          <p14:tracePt t="35923" x="1339850" y="2774950"/>
          <p14:tracePt t="35938" x="1347788" y="2774950"/>
          <p14:tracePt t="35946" x="1355725" y="2774950"/>
          <p14:tracePt t="35954" x="1363663" y="2782888"/>
          <p14:tracePt t="35959" x="1371600" y="2782888"/>
          <p14:tracePt t="35967" x="1387475" y="2782888"/>
          <p14:tracePt t="35971" x="1395413" y="2782888"/>
          <p14:tracePt t="35974" x="1403350" y="2782888"/>
          <p14:tracePt t="35980" x="1411288" y="2782888"/>
          <p14:tracePt t="35982" x="1419225" y="2782888"/>
          <p14:tracePt t="35988" x="1427163" y="2782888"/>
          <p14:tracePt t="35997" x="1435100" y="2782888"/>
          <p14:tracePt t="36001" x="1443038" y="2782888"/>
          <p14:tracePt t="36005" x="1450975" y="2782888"/>
          <p14:tracePt t="36011" x="1458913" y="2782888"/>
          <p14:tracePt t="36019" x="1466850" y="2782888"/>
          <p14:tracePt t="36027" x="1474788" y="2782888"/>
          <p14:tracePt t="36037" x="1482725" y="2782888"/>
          <p14:tracePt t="36053" x="1490663" y="2782888"/>
          <p14:tracePt t="36070" x="1498600" y="2782888"/>
          <p14:tracePt t="36082" x="1506538" y="2782888"/>
          <p14:tracePt t="36091" x="1514475" y="2782888"/>
          <p14:tracePt t="36101" x="1522413" y="2782888"/>
          <p14:tracePt t="36107" x="1530350" y="2782888"/>
          <p14:tracePt t="36115" x="1538288" y="2782888"/>
          <p14:tracePt t="36117" x="1546225" y="2782888"/>
          <p14:tracePt t="36123" x="1554163" y="2782888"/>
          <p14:tracePt t="36127" x="1562100" y="2782888"/>
          <p14:tracePt t="36133" x="1571625" y="2782888"/>
          <p14:tracePt t="36140" x="1579563" y="2782888"/>
          <p14:tracePt t="36143" x="1587500" y="2782888"/>
          <p14:tracePt t="36149" x="1595438" y="2782888"/>
          <p14:tracePt t="36153" x="1603375" y="2782888"/>
          <p14:tracePt t="36159" x="1611313" y="2782888"/>
          <p14:tracePt t="36165" x="1619250" y="2782888"/>
          <p14:tracePt t="36169" x="1627188" y="2782888"/>
          <p14:tracePt t="36173" x="1635125" y="2782888"/>
          <p14:tracePt t="36177" x="1643063" y="2782888"/>
          <p14:tracePt t="36182" x="1651000" y="2782888"/>
          <p14:tracePt t="36185" x="1658938" y="2782888"/>
          <p14:tracePt t="36189" x="1666875" y="2790825"/>
          <p14:tracePt t="36193" x="1674813" y="2790825"/>
          <p14:tracePt t="36197" x="1682750" y="2790825"/>
          <p14:tracePt t="36203" x="1690688" y="2790825"/>
          <p14:tracePt t="36209" x="1698625" y="2790825"/>
          <p14:tracePt t="36221" x="1706563" y="2790825"/>
          <p14:tracePt t="36428" x="1714500" y="2790825"/>
          <p14:tracePt t="36437" x="1722438" y="2790825"/>
          <p14:tracePt t="36446" x="1730375" y="2790825"/>
          <p14:tracePt t="36450" x="1738313" y="2790825"/>
          <p14:tracePt t="36453" x="1746250" y="2790825"/>
          <p14:tracePt t="36455" x="1754188" y="2790825"/>
          <p14:tracePt t="36459" x="1762125" y="2790825"/>
          <p14:tracePt t="36461" x="1770063" y="2790825"/>
          <p14:tracePt t="36467" x="1793875" y="2798763"/>
          <p14:tracePt t="36469" x="1801813" y="2798763"/>
          <p14:tracePt t="36471" x="1809750" y="2798763"/>
          <p14:tracePt t="36473" x="1825625" y="2798763"/>
          <p14:tracePt t="36475" x="1833563" y="2798763"/>
          <p14:tracePt t="36477" x="1841500" y="2798763"/>
          <p14:tracePt t="36482" x="1857375" y="2798763"/>
          <p14:tracePt t="36484" x="1873250" y="2798763"/>
          <p14:tracePt t="36485" x="1881188" y="2798763"/>
          <p14:tracePt t="36487" x="1889125" y="2798763"/>
          <p14:tracePt t="36489" x="1905000" y="2806700"/>
          <p14:tracePt t="36491" x="1912938" y="2806700"/>
          <p14:tracePt t="36493" x="1922463" y="2806700"/>
          <p14:tracePt t="36498" x="1946275" y="2806700"/>
          <p14:tracePt t="36502" x="1970088" y="2814638"/>
          <p14:tracePt t="36503" x="1978025" y="2814638"/>
          <p14:tracePt t="36505" x="1993900" y="2814638"/>
          <p14:tracePt t="36507" x="2001838" y="2814638"/>
          <p14:tracePt t="36509" x="2017713" y="2814638"/>
          <p14:tracePt t="36511" x="2033588" y="2814638"/>
          <p14:tracePt t="36514" x="2041525" y="2814638"/>
          <p14:tracePt t="36518" x="2065338" y="2814638"/>
          <p14:tracePt t="36519" x="2073275" y="2814638"/>
          <p14:tracePt t="36521" x="2089150" y="2814638"/>
          <p14:tracePt t="36523" x="2097088" y="2814638"/>
          <p14:tracePt t="36525" x="2105025" y="2814638"/>
          <p14:tracePt t="36527" x="2120900" y="2822575"/>
          <p14:tracePt t="36532" x="2136775" y="2822575"/>
          <p14:tracePt t="36534" x="2152650" y="2822575"/>
          <p14:tracePt t="36535" x="2160588" y="2822575"/>
          <p14:tracePt t="36537" x="2168525" y="2822575"/>
          <p14:tracePt t="36539" x="2184400" y="2822575"/>
          <p14:tracePt t="36541" x="2192338" y="2830513"/>
          <p14:tracePt t="36543" x="2200275" y="2830513"/>
          <p14:tracePt t="36545" x="2216150" y="2830513"/>
          <p14:tracePt t="36550" x="2232025" y="2830513"/>
          <p14:tracePt t="36551" x="2239963" y="2830513"/>
          <p14:tracePt t="36553" x="2247900" y="2830513"/>
          <p14:tracePt t="36555" x="2255838" y="2830513"/>
          <p14:tracePt t="36557" x="2265363" y="2830513"/>
          <p14:tracePt t="36559" x="2273300" y="2830513"/>
          <p14:tracePt t="36561" x="2281238" y="2830513"/>
          <p14:tracePt t="36566" x="2297113" y="2830513"/>
          <p14:tracePt t="36568" x="2305050" y="2830513"/>
          <p14:tracePt t="36571" x="2312988" y="2830513"/>
          <p14:tracePt t="36573" x="2320925" y="2830513"/>
          <p14:tracePt t="36577" x="2328863" y="2822575"/>
          <p14:tracePt t="36581" x="2336800" y="2822575"/>
          <p14:tracePt t="36584" x="2344738" y="2822575"/>
          <p14:tracePt t="36587" x="2352675" y="2822575"/>
          <p14:tracePt t="36589" x="2360613" y="2822575"/>
          <p14:tracePt t="36593" x="2368550" y="2822575"/>
          <p14:tracePt t="36597" x="2376488" y="2822575"/>
          <p14:tracePt t="36598" x="2376488" y="2814638"/>
          <p14:tracePt t="36602" x="2384425" y="2814638"/>
          <p14:tracePt t="36606" x="2392363" y="2814638"/>
          <p14:tracePt t="36613" x="2400300" y="2814638"/>
          <p14:tracePt t="36622" x="2408238" y="2814638"/>
          <p14:tracePt t="36632" x="2408238" y="2806700"/>
          <p14:tracePt t="36649" x="2416175" y="2806700"/>
          <p14:tracePt t="36775" x="2424113" y="2806700"/>
          <p14:tracePt t="36782" x="2424113" y="2798763"/>
          <p14:tracePt t="36785" x="2432050" y="2798763"/>
          <p14:tracePt t="36791" x="2439988" y="2798763"/>
          <p14:tracePt t="36798" x="2439988" y="2790825"/>
          <p14:tracePt t="36800" x="2447925" y="2790825"/>
          <p14:tracePt t="36803" x="2455863" y="2790825"/>
          <p14:tracePt t="36810" x="2463800" y="2782888"/>
          <p14:tracePt t="36815" x="2471738" y="2782888"/>
          <p14:tracePt t="36817" x="2471738" y="2774950"/>
          <p14:tracePt t="36819" x="2479675" y="2774950"/>
          <p14:tracePt t="36823" x="2487613" y="2774950"/>
          <p14:tracePt t="36825" x="2487613" y="2767013"/>
          <p14:tracePt t="36830" x="2495550" y="2767013"/>
          <p14:tracePt t="36834" x="2503488" y="2767013"/>
          <p14:tracePt t="36835" x="2503488" y="2759075"/>
          <p14:tracePt t="36839" x="2511425" y="2759075"/>
          <p14:tracePt t="36843" x="2511425" y="2751138"/>
          <p14:tracePt t="36847" x="2519363" y="2751138"/>
          <p14:tracePt t="36850" x="2527300" y="2751138"/>
          <p14:tracePt t="36853" x="2527300" y="2743200"/>
          <p14:tracePt t="36855" x="2535238" y="2743200"/>
          <p14:tracePt t="36864" x="2543175" y="2743200"/>
          <p14:tracePt t="36867" x="2543175" y="2735263"/>
          <p14:tracePt t="36869" x="2551113" y="2735263"/>
          <p14:tracePt t="36877" x="2559050" y="2735263"/>
          <p14:tracePt t="36880" x="2559050" y="2727325"/>
          <p14:tracePt t="36883" x="2566988" y="2727325"/>
          <p14:tracePt t="36889" x="2566988" y="2719388"/>
          <p14:tracePt t="36891" x="2574925" y="2719388"/>
          <p14:tracePt t="36901" x="2582863" y="2719388"/>
          <p14:tracePt t="36904" x="2582863" y="2711450"/>
          <p14:tracePt t="36911" x="2590800" y="2711450"/>
          <p14:tracePt t="36925" x="2598738" y="2703513"/>
          <p14:tracePt t="36949" x="2616200" y="2695575"/>
          <p14:tracePt t="36957" x="2624138" y="2687638"/>
          <p14:tracePt t="36971" x="2632075" y="2687638"/>
          <p14:tracePt t="36975" x="2632075" y="2679700"/>
          <p14:tracePt t="36996" x="2640013" y="2679700"/>
          <p14:tracePt t="37015" x="2640013" y="2671763"/>
          <p14:tracePt t="37602" x="2640013" y="2679700"/>
          <p14:tracePt t="37609" x="2640013" y="2687638"/>
          <p14:tracePt t="37612" x="2647950" y="2687638"/>
          <p14:tracePt t="37616" x="2647950" y="2695575"/>
          <p14:tracePt t="37621" x="2647950" y="2703513"/>
          <p14:tracePt t="37631" x="2647950" y="2711450"/>
          <p14:tracePt t="37635" x="2647950" y="2719388"/>
          <p14:tracePt t="37641" x="2647950" y="2727325"/>
          <p14:tracePt t="37650" x="2647950" y="2735263"/>
          <p14:tracePt t="37657" x="2647950" y="2743200"/>
          <p14:tracePt t="37665" x="2647950" y="2751138"/>
          <p14:tracePt t="37669" x="2647950" y="2759075"/>
          <p14:tracePt t="37673" x="2647950" y="2767013"/>
          <p14:tracePt t="37677" x="2647950" y="2774950"/>
          <p14:tracePt t="37681" x="2647950" y="2782888"/>
          <p14:tracePt t="37685" x="2647950" y="2790825"/>
          <p14:tracePt t="37687" x="2647950" y="2798763"/>
          <p14:tracePt t="37691" x="2647950" y="2806700"/>
          <p14:tracePt t="37695" x="2647950" y="2814638"/>
          <p14:tracePt t="37701" x="2647950" y="2822575"/>
          <p14:tracePt t="37705" x="2647950" y="2830513"/>
          <p14:tracePt t="37709" x="2647950" y="2838450"/>
          <p14:tracePt t="37715" x="2647950" y="2846388"/>
          <p14:tracePt t="37719" x="2647950" y="2854325"/>
          <p14:tracePt t="37723" x="2647950" y="2862263"/>
          <p14:tracePt t="37730" x="2647950" y="2870200"/>
          <p14:tracePt t="37737" x="2647950" y="2878138"/>
          <p14:tracePt t="37749" x="2647950" y="2886075"/>
          <p14:tracePt t="38046" x="2647950" y="2878138"/>
          <p14:tracePt t="38081" x="2647950" y="2870200"/>
          <p14:tracePt t="38185" x="2655888" y="2870200"/>
          <p14:tracePt t="38195" x="2663825" y="2870200"/>
          <p14:tracePt t="38203" x="2671763" y="2870200"/>
          <p14:tracePt t="38207" x="2679700" y="2870200"/>
          <p14:tracePt t="38211" x="2687638" y="2870200"/>
          <p14:tracePt t="38215" x="2695575" y="2870200"/>
          <p14:tracePt t="38219" x="2703513" y="2870200"/>
          <p14:tracePt t="38223" x="2711450" y="2870200"/>
          <p14:tracePt t="38227" x="2719388" y="2870200"/>
          <p14:tracePt t="38231" x="2727325" y="2870200"/>
          <p14:tracePt t="38235" x="2735263" y="2870200"/>
          <p14:tracePt t="38239" x="2743200" y="2870200"/>
          <p14:tracePt t="38242" x="2751138" y="2870200"/>
          <p14:tracePt t="38248" x="2759075" y="2862263"/>
          <p14:tracePt t="38251" x="2767013" y="2862263"/>
          <p14:tracePt t="38255" x="2774950" y="2862263"/>
          <p14:tracePt t="38259" x="2782888" y="2862263"/>
          <p14:tracePt t="38265" x="2790825" y="2862263"/>
          <p14:tracePt t="38267" x="2798763" y="2854325"/>
          <p14:tracePt t="38275" x="2806700" y="2854325"/>
          <p14:tracePt t="38283" x="2814638" y="2854325"/>
          <p14:tracePt t="38287" x="2814638" y="2846388"/>
          <p14:tracePt t="38295" x="2822575" y="2846388"/>
          <p14:tracePt t="38380" x="2830513" y="2846388"/>
          <p14:tracePt t="38387" x="2838450" y="2846388"/>
          <p14:tracePt t="38393" x="2846388" y="2846388"/>
          <p14:tracePt t="38407" x="2854325" y="2846388"/>
          <p14:tracePt t="38580" x="2862263" y="2854325"/>
          <p14:tracePt t="38584" x="2870200" y="2854325"/>
          <p14:tracePt t="38586" x="2878138" y="2854325"/>
          <p14:tracePt t="38589" x="2886075" y="2854325"/>
          <p14:tracePt t="38591" x="2894013" y="2854325"/>
          <p14:tracePt t="38593" x="2901950" y="2854325"/>
          <p14:tracePt t="38598" x="2917825" y="2854325"/>
          <p14:tracePt t="38600" x="2925763" y="2854325"/>
          <p14:tracePt t="38601" x="2933700" y="2854325"/>
          <p14:tracePt t="38603" x="2941638" y="2854325"/>
          <p14:tracePt t="38605" x="2949575" y="2854325"/>
          <p14:tracePt t="38607" x="2957513" y="2854325"/>
          <p14:tracePt t="38611" x="2967038" y="2854325"/>
          <p14:tracePt t="38614" x="2974975" y="2854325"/>
          <p14:tracePt t="38616" x="2982913" y="2862263"/>
          <p14:tracePt t="38618" x="2990850" y="2862263"/>
          <p14:tracePt t="38619" x="2998788" y="2862263"/>
          <p14:tracePt t="38621" x="3006725" y="2862263"/>
          <p14:tracePt t="38623" x="3014663" y="2862263"/>
          <p14:tracePt t="38625" x="3022600" y="2870200"/>
          <p14:tracePt t="38627" x="3038475" y="2870200"/>
          <p14:tracePt t="38633" x="3062288" y="2878138"/>
          <p14:tracePt t="38635" x="3070225" y="2878138"/>
          <p14:tracePt t="38637" x="3078163" y="2878138"/>
          <p14:tracePt t="38639" x="3086100" y="2886075"/>
          <p14:tracePt t="38641" x="3094038" y="2886075"/>
          <p14:tracePt t="38643" x="3101975" y="2886075"/>
          <p14:tracePt t="38645" x="3109913" y="2894013"/>
          <p14:tracePt t="38649" x="3125788" y="2894013"/>
          <p14:tracePt t="38652" x="3133725" y="2894013"/>
          <p14:tracePt t="38653" x="3141663" y="2901950"/>
          <p14:tracePt t="38657" x="3149600" y="2901950"/>
          <p14:tracePt t="38659" x="3157538" y="2909888"/>
          <p14:tracePt t="38666" x="3173413" y="2909888"/>
          <p14:tracePt t="38668" x="3173413" y="2919413"/>
          <p14:tracePt t="38670" x="3181350" y="2919413"/>
          <p14:tracePt t="38673" x="3189288" y="2919413"/>
          <p14:tracePt t="38675" x="3189288" y="2927350"/>
          <p14:tracePt t="38677" x="3197225" y="2927350"/>
          <p14:tracePt t="38683" x="3205163" y="2927350"/>
          <p14:tracePt t="38687" x="3213100" y="2935288"/>
          <p14:tracePt t="38697" x="3221038" y="2943225"/>
          <p14:tracePt t="38703" x="3228975" y="2943225"/>
          <p14:tracePt t="38709" x="3228975" y="2951163"/>
          <p14:tracePt t="38721" x="3236913" y="2951163"/>
          <p14:tracePt t="38764" x="3236913" y="2959100"/>
          <p14:tracePt t="39173" x="3244850" y="2951163"/>
          <p14:tracePt t="39182" x="3252788" y="2951163"/>
          <p14:tracePt t="39187" x="3260725" y="2951163"/>
          <p14:tracePt t="39191" x="3268663" y="2951163"/>
          <p14:tracePt t="39193" x="3276600" y="2943225"/>
          <p14:tracePt t="39198" x="3284538" y="2943225"/>
          <p14:tracePt t="39200" x="3292475" y="2943225"/>
          <p14:tracePt t="39202" x="3300413" y="2943225"/>
          <p14:tracePt t="39203" x="3308350" y="2943225"/>
          <p14:tracePt t="39205" x="3317875" y="2943225"/>
          <p14:tracePt t="39207" x="3325813" y="2943225"/>
          <p14:tracePt t="39209" x="3333750" y="2943225"/>
          <p14:tracePt t="39211" x="3341688" y="2943225"/>
          <p14:tracePt t="39216" x="3365500" y="2943225"/>
          <p14:tracePt t="39219" x="3381375" y="2943225"/>
          <p14:tracePt t="39221" x="3389313" y="2943225"/>
          <p14:tracePt t="39223" x="3405188" y="2943225"/>
          <p14:tracePt t="39225" x="3413125" y="2943225"/>
          <p14:tracePt t="39227" x="3421063" y="2943225"/>
          <p14:tracePt t="39232" x="3444875" y="2943225"/>
          <p14:tracePt t="39234" x="3452813" y="2951163"/>
          <p14:tracePt t="39235" x="3460750" y="2951163"/>
          <p14:tracePt t="39237" x="3468688" y="2951163"/>
          <p14:tracePt t="39239" x="3484563" y="2951163"/>
          <p14:tracePt t="39241" x="3492500" y="2951163"/>
          <p14:tracePt t="39243" x="3500438" y="2951163"/>
          <p14:tracePt t="39245" x="3516313" y="2959100"/>
          <p14:tracePt t="39249" x="3524250" y="2959100"/>
          <p14:tracePt t="39251" x="3540125" y="2959100"/>
          <p14:tracePt t="39253" x="3556000" y="2959100"/>
          <p14:tracePt t="39255" x="3563938" y="2959100"/>
          <p14:tracePt t="39257" x="3571875" y="2967038"/>
          <p14:tracePt t="39259" x="3579813" y="2967038"/>
          <p14:tracePt t="39262" x="3587750" y="2967038"/>
          <p14:tracePt t="39266" x="3611563" y="2967038"/>
          <p14:tracePt t="39268" x="3619500" y="2967038"/>
          <p14:tracePt t="39269" x="3627438" y="2974975"/>
          <p14:tracePt t="39271" x="3635375" y="2974975"/>
          <p14:tracePt t="39273" x="3643313" y="2974975"/>
          <p14:tracePt t="39275" x="3651250" y="2974975"/>
          <p14:tracePt t="39277" x="3660775" y="2974975"/>
          <p14:tracePt t="39280" x="3668713" y="2974975"/>
          <p14:tracePt t="39284" x="3684588" y="2982913"/>
          <p14:tracePt t="39285" x="3692525" y="2982913"/>
          <p14:tracePt t="39287" x="3700463" y="2982913"/>
          <p14:tracePt t="39289" x="3708400" y="2982913"/>
          <p14:tracePt t="39291" x="3716338" y="2982913"/>
          <p14:tracePt t="39295" x="3724275" y="2990850"/>
          <p14:tracePt t="39298" x="3732213" y="2990850"/>
          <p14:tracePt t="39301" x="3740150" y="2990850"/>
          <p14:tracePt t="39303" x="3748088" y="2990850"/>
          <p14:tracePt t="39305" x="3756025" y="2990850"/>
          <p14:tracePt t="39307" x="3763963" y="2990850"/>
          <p14:tracePt t="39311" x="3771900" y="2998788"/>
          <p14:tracePt t="39314" x="3779838" y="2998788"/>
          <p14:tracePt t="39317" x="3787775" y="2998788"/>
          <p14:tracePt t="39321" x="3795713" y="2998788"/>
          <p14:tracePt t="39323" x="3803650" y="2998788"/>
          <p14:tracePt t="39327" x="3811588" y="2998788"/>
          <p14:tracePt t="39332" x="3819525" y="3006725"/>
          <p14:tracePt t="39334" x="3827463" y="3006725"/>
          <p14:tracePt t="39337" x="3835400" y="3006725"/>
          <p14:tracePt t="39341" x="3843338" y="3006725"/>
          <p14:tracePt t="39345" x="3851275" y="3006725"/>
          <p14:tracePt t="39349" x="3859213" y="3006725"/>
          <p14:tracePt t="39351" x="3867150" y="3006725"/>
          <p14:tracePt t="39355" x="3875088" y="3006725"/>
          <p14:tracePt t="39359" x="3883025" y="3006725"/>
          <p14:tracePt t="39365" x="3890963" y="3006725"/>
          <p14:tracePt t="39367" x="3898900" y="3006725"/>
          <p14:tracePt t="39371" x="3906838" y="3006725"/>
          <p14:tracePt t="39373" x="3914775" y="3006725"/>
          <p14:tracePt t="39377" x="3922713" y="3006725"/>
          <p14:tracePt t="39382" x="3930650" y="3006725"/>
          <p14:tracePt t="39385" x="3938588" y="3006725"/>
          <p14:tracePt t="39389" x="3946525" y="3006725"/>
          <p14:tracePt t="39393" x="3954463" y="3006725"/>
          <p14:tracePt t="39395" x="3954463" y="2998788"/>
          <p14:tracePt t="39399" x="3962400" y="2998788"/>
          <p14:tracePt t="39401" x="3970338" y="2998788"/>
          <p14:tracePt t="39409" x="3978275" y="2998788"/>
          <p14:tracePt t="39415" x="3986213" y="2998788"/>
          <p14:tracePt t="39420" x="3986213" y="2990850"/>
          <p14:tracePt t="39421" x="3994150" y="2990850"/>
          <p14:tracePt t="39431" x="4002088" y="2990850"/>
          <p14:tracePt t="39435" x="4011613" y="2990850"/>
          <p14:tracePt t="39443" x="4011613" y="2982913"/>
          <p14:tracePt t="39445" x="4019550" y="2982913"/>
          <p14:tracePt t="39453" x="4027488" y="2982913"/>
          <p14:tracePt t="39466" x="4035425" y="2982913"/>
          <p14:tracePt t="39473" x="4043363" y="2974975"/>
          <p14:tracePt t="39484" x="4051300" y="2974975"/>
          <p14:tracePt t="39491" x="4059238" y="2967038"/>
          <p14:tracePt t="39498" x="4067175" y="2967038"/>
          <p14:tracePt t="39503" x="4075113" y="2967038"/>
          <p14:tracePt t="39505" x="4075113" y="2959100"/>
          <p14:tracePt t="39509" x="4083050" y="2959100"/>
          <p14:tracePt t="39515" x="4090988" y="2959100"/>
          <p14:tracePt t="39517" x="4090988" y="2951163"/>
          <p14:tracePt t="39519" x="4098925" y="2951163"/>
          <p14:tracePt t="39523" x="4106863" y="2951163"/>
          <p14:tracePt t="39527" x="4114800" y="2951163"/>
          <p14:tracePt t="39530" x="4114800" y="2943225"/>
          <p14:tracePt t="39533" x="4122738" y="2943225"/>
          <p14:tracePt t="39537" x="4130675" y="2943225"/>
          <p14:tracePt t="39543" x="4138613" y="2935288"/>
          <p14:tracePt t="39548" x="4146550" y="2935288"/>
          <p14:tracePt t="39553" x="4154488" y="2935288"/>
          <p14:tracePt t="39557" x="4154488" y="2927350"/>
          <p14:tracePt t="39559" x="4162425" y="2927350"/>
          <p14:tracePt t="39566" x="4170363" y="2927350"/>
          <p14:tracePt t="39571" x="4178300" y="2919413"/>
          <p14:tracePt t="39577" x="4186238" y="2919413"/>
          <p14:tracePt t="39583" x="4194175" y="2909888"/>
          <p14:tracePt t="39589" x="4202113" y="2901950"/>
          <p14:tracePt t="39598" x="4210050" y="2894013"/>
          <p14:tracePt t="39603" x="4217988" y="2894013"/>
          <p14:tracePt t="39607" x="4217988" y="2886075"/>
          <p14:tracePt t="39611" x="4225925" y="2886075"/>
          <p14:tracePt t="39617" x="4225925" y="2878138"/>
          <p14:tracePt t="39619" x="4233863" y="2878138"/>
          <p14:tracePt t="39623" x="4233863" y="2870200"/>
          <p14:tracePt t="39627" x="4241800" y="2870200"/>
          <p14:tracePt t="39633" x="4241800" y="2862263"/>
          <p14:tracePt t="39637" x="4249738" y="2862263"/>
          <p14:tracePt t="39639" x="4249738" y="2854325"/>
          <p14:tracePt t="39647" x="4257675" y="2846388"/>
          <p14:tracePt t="39655" x="4265613" y="2846388"/>
          <p14:tracePt t="39657" x="4265613" y="2838450"/>
          <p14:tracePt t="39667" x="4273550" y="2830513"/>
          <p14:tracePt t="39677" x="4273550" y="2822575"/>
          <p14:tracePt t="40123" x="4281488" y="2822575"/>
          <p14:tracePt t="40126" x="4281488" y="2814638"/>
          <p14:tracePt t="40133" x="4281488" y="2806700"/>
          <p14:tracePt t="40135" x="4289425" y="2806700"/>
          <p14:tracePt t="40143" x="4289425" y="2798763"/>
          <p14:tracePt t="40149" x="4297363" y="2798763"/>
          <p14:tracePt t="40153" x="4297363" y="2790825"/>
          <p14:tracePt t="40155" x="4305300" y="2790825"/>
          <p14:tracePt t="40159" x="4305300" y="2782888"/>
          <p14:tracePt t="40161" x="4313238" y="2782888"/>
          <p14:tracePt t="40165" x="4313238" y="2774950"/>
          <p14:tracePt t="40166" x="4321175" y="2774950"/>
          <p14:tracePt t="40172" x="4329113" y="2767013"/>
          <p14:tracePt t="40179" x="4337050" y="2759075"/>
          <p14:tracePt t="40184" x="4344988" y="2751138"/>
          <p14:tracePt t="40188" x="4352925" y="2751138"/>
          <p14:tracePt t="40190" x="4352925" y="2743200"/>
          <p14:tracePt t="40192" x="4362450" y="2743200"/>
          <p14:tracePt t="40194" x="4362450" y="2735263"/>
          <p14:tracePt t="40198" x="4370388" y="2727325"/>
          <p14:tracePt t="40200" x="4378325" y="2727325"/>
          <p14:tracePt t="40204" x="4386263" y="2719388"/>
          <p14:tracePt t="40208" x="4394200" y="2711450"/>
          <p14:tracePt t="40210" x="4402138" y="2711450"/>
          <p14:tracePt t="40213" x="4402138" y="2703513"/>
          <p14:tracePt t="40215" x="4410075" y="2703513"/>
          <p14:tracePt t="40216" x="4410075" y="2695575"/>
          <p14:tracePt t="40218" x="4418013" y="2695575"/>
          <p14:tracePt t="40220" x="4425950" y="2687638"/>
          <p14:tracePt t="40224" x="4433888" y="2679700"/>
          <p14:tracePt t="40226" x="4441825" y="2679700"/>
          <p14:tracePt t="40229" x="4441825" y="2671763"/>
          <p14:tracePt t="40232" x="4449763" y="2663825"/>
          <p14:tracePt t="40232" x="4457700" y="2663825"/>
          <p14:tracePt t="40234" x="4465638" y="2655888"/>
          <p14:tracePt t="40236" x="4473575" y="2655888"/>
          <p14:tracePt t="40238" x="4481513" y="2647950"/>
          <p14:tracePt t="40240" x="4489450" y="2640013"/>
          <p14:tracePt t="40242" x="4497388" y="2640013"/>
          <p14:tracePt t="40244" x="4497388" y="2632075"/>
          <p14:tracePt t="40247" x="4505325" y="2624138"/>
          <p14:tracePt t="40249" x="4513263" y="2624138"/>
          <p14:tracePt t="40250" x="4521200" y="2616200"/>
          <p14:tracePt t="40252" x="4529138" y="2608263"/>
          <p14:tracePt t="40254" x="4537075" y="2608263"/>
          <p14:tracePt t="40256" x="4545013" y="2600325"/>
          <p14:tracePt t="40258" x="4552950" y="2592388"/>
          <p14:tracePt t="40260" x="4560888" y="2592388"/>
          <p14:tracePt t="40263" x="4568825" y="2584450"/>
          <p14:tracePt t="40265" x="4576763" y="2576513"/>
          <p14:tracePt t="40267" x="4592638" y="2576513"/>
          <p14:tracePt t="40268" x="4600575" y="2566988"/>
          <p14:tracePt t="40270" x="4608513" y="2566988"/>
          <p14:tracePt t="40272" x="4616450" y="2559050"/>
          <p14:tracePt t="40274" x="4624388" y="2559050"/>
          <p14:tracePt t="40276" x="4632325" y="2551113"/>
          <p14:tracePt t="40279" x="4640263" y="2543175"/>
          <p14:tracePt t="40281" x="4648200" y="2543175"/>
          <p14:tracePt t="40282" x="4664075" y="2535238"/>
          <p14:tracePt t="40284" x="4672013" y="2535238"/>
          <p14:tracePt t="40287" x="4679950" y="2527300"/>
          <p14:tracePt t="40288" x="4687888" y="2527300"/>
          <p14:tracePt t="40290" x="4695825" y="2519363"/>
          <p14:tracePt t="40292" x="4705350" y="2519363"/>
          <p14:tracePt t="40294" x="4721225" y="2511425"/>
          <p14:tracePt t="40296" x="4729163" y="2511425"/>
          <p14:tracePt t="40298" x="4737100" y="2503488"/>
          <p14:tracePt t="40300" x="4745038" y="2503488"/>
          <p14:tracePt t="40302" x="4752975" y="2495550"/>
          <p14:tracePt t="40304" x="4768850" y="2495550"/>
          <p14:tracePt t="40306" x="4776788" y="2487613"/>
          <p14:tracePt t="40308" x="4784725" y="2487613"/>
          <p14:tracePt t="40310" x="4792663" y="2479675"/>
          <p14:tracePt t="40313" x="4800600" y="2479675"/>
          <p14:tracePt t="40315" x="4808538" y="2479675"/>
          <p14:tracePt t="40316" x="4816475" y="2471738"/>
          <p14:tracePt t="40318" x="4824413" y="2471738"/>
          <p14:tracePt t="40320" x="4832350" y="2471738"/>
          <p14:tracePt t="40322" x="4840288" y="2463800"/>
          <p14:tracePt t="40325" x="4856163" y="2463800"/>
          <p14:tracePt t="40326" x="4864100" y="2455863"/>
          <p14:tracePt t="40329" x="4872038" y="2455863"/>
          <p14:tracePt t="40331" x="4879975" y="2455863"/>
          <p14:tracePt t="40332" x="4887913" y="2447925"/>
          <p14:tracePt t="40334" x="4903788" y="2447925"/>
          <p14:tracePt t="40336" x="4911725" y="2447925"/>
          <p14:tracePt t="40338" x="4919663" y="2439988"/>
          <p14:tracePt t="40340" x="4927600" y="2439988"/>
          <p14:tracePt t="40342" x="4943475" y="2439988"/>
          <p14:tracePt t="40345" x="4951413" y="2432050"/>
          <p14:tracePt t="40347" x="4959350" y="2432050"/>
          <p14:tracePt t="40348" x="4975225" y="2432050"/>
          <p14:tracePt t="40350" x="4983163" y="2424113"/>
          <p14:tracePt t="40352" x="4999038" y="2424113"/>
          <p14:tracePt t="40354" x="5006975" y="2416175"/>
          <p14:tracePt t="40356" x="5022850" y="2416175"/>
          <p14:tracePt t="40358" x="5038725" y="2416175"/>
          <p14:tracePt t="40360" x="5046663" y="2408238"/>
          <p14:tracePt t="40364" x="5064125" y="2408238"/>
          <p14:tracePt t="40365" x="5080000" y="2408238"/>
          <p14:tracePt t="40366" x="5087938" y="2400300"/>
          <p14:tracePt t="40368" x="5103813" y="2400300"/>
          <p14:tracePt t="40370" x="5119688" y="2400300"/>
          <p14:tracePt t="40372" x="5127625" y="2392363"/>
          <p14:tracePt t="40374" x="5143500" y="2392363"/>
          <p14:tracePt t="40376" x="5151438" y="2392363"/>
          <p14:tracePt t="40379" x="5167313" y="2384425"/>
          <p14:tracePt t="40381" x="5175250" y="2384425"/>
          <p14:tracePt t="40382" x="5191125" y="2384425"/>
          <p14:tracePt t="40384" x="5199063" y="2376488"/>
          <p14:tracePt t="40387" x="5214938" y="2376488"/>
          <p14:tracePt t="40388" x="5222875" y="2376488"/>
          <p14:tracePt t="40390" x="5238750" y="2376488"/>
          <p14:tracePt t="40392" x="5246688" y="2376488"/>
          <p14:tracePt t="40395" x="5262563" y="2376488"/>
          <p14:tracePt t="40398" x="5278438" y="2376488"/>
          <p14:tracePt t="40398" x="5286375" y="2376488"/>
          <p14:tracePt t="40400" x="5302250" y="2376488"/>
          <p14:tracePt t="40403" x="5310188" y="2376488"/>
          <p14:tracePt t="40404" x="5326063" y="2368550"/>
          <p14:tracePt t="40406" x="5341938" y="2368550"/>
          <p14:tracePt t="40408" x="5349875" y="2368550"/>
          <p14:tracePt t="40410" x="5365750" y="2368550"/>
          <p14:tracePt t="40412" x="5373688" y="2368550"/>
          <p14:tracePt t="40415" x="5389563" y="2368550"/>
          <p14:tracePt t="40417" x="5407025" y="2368550"/>
          <p14:tracePt t="40419" x="5414963" y="2368550"/>
          <p14:tracePt t="40421" x="5422900" y="2368550"/>
          <p14:tracePt t="40423" x="5438775" y="2368550"/>
          <p14:tracePt t="40424" x="5446713" y="2368550"/>
          <p14:tracePt t="40426" x="5462588" y="2368550"/>
          <p14:tracePt t="40429" x="5470525" y="2368550"/>
          <p14:tracePt t="40431" x="5478463" y="2368550"/>
          <p14:tracePt t="40432" x="5494338" y="2368550"/>
          <p14:tracePt t="40434" x="5502275" y="2368550"/>
          <p14:tracePt t="40436" x="5510213" y="2368550"/>
          <p14:tracePt t="40438" x="5526088" y="2368550"/>
          <p14:tracePt t="40440" x="5534025" y="2368550"/>
          <p14:tracePt t="40442" x="5541963" y="2368550"/>
          <p14:tracePt t="40444" x="5549900" y="2368550"/>
          <p14:tracePt t="40447" x="5557838" y="2376488"/>
          <p14:tracePt t="40449" x="5573713" y="2376488"/>
          <p14:tracePt t="40451" x="5581650" y="2376488"/>
          <p14:tracePt t="40453" x="5589588" y="2376488"/>
          <p14:tracePt t="40455" x="5597525" y="2376488"/>
          <p14:tracePt t="40457" x="5605463" y="2384425"/>
          <p14:tracePt t="40458" x="5613400" y="2384425"/>
          <p14:tracePt t="40460" x="5621338" y="2384425"/>
          <p14:tracePt t="40463" x="5629275" y="2384425"/>
          <p14:tracePt t="40464" x="5637213" y="2384425"/>
          <p14:tracePt t="40466" x="5645150" y="2384425"/>
          <p14:tracePt t="40468" x="5645150" y="2392363"/>
          <p14:tracePt t="40470" x="5653088" y="2392363"/>
          <p14:tracePt t="40472" x="5661025" y="2392363"/>
          <p14:tracePt t="40474" x="5668963" y="2392363"/>
          <p14:tracePt t="40476" x="5676900" y="2400300"/>
          <p14:tracePt t="40480" x="5684838" y="2400300"/>
          <p14:tracePt t="40481" x="5692775" y="2400300"/>
          <p14:tracePt t="40484" x="5700713" y="2408238"/>
          <p14:tracePt t="40486" x="5708650" y="2408238"/>
          <p14:tracePt t="40488" x="5716588" y="2408238"/>
          <p14:tracePt t="40490" x="5724525" y="2408238"/>
          <p14:tracePt t="40492" x="5724525" y="2416175"/>
          <p14:tracePt t="40494" x="5732463" y="2416175"/>
          <p14:tracePt t="40497" x="5740400" y="2416175"/>
          <p14:tracePt t="40500" x="5749925" y="2424113"/>
          <p14:tracePt t="40504" x="5757863" y="2424113"/>
          <p14:tracePt t="40506" x="5765800" y="2424113"/>
          <p14:tracePt t="40508" x="5765800" y="2432050"/>
          <p14:tracePt t="40510" x="5773738" y="2432050"/>
          <p14:tracePt t="40514" x="5781675" y="2432050"/>
          <p14:tracePt t="40516" x="5789613" y="2439988"/>
          <p14:tracePt t="40520" x="5797550" y="2439988"/>
          <p14:tracePt t="40522" x="5805488" y="2447925"/>
          <p14:tracePt t="40526" x="5813425" y="2447925"/>
          <p14:tracePt t="40529" x="5813425" y="2455863"/>
          <p14:tracePt t="40531" x="5821363" y="2455863"/>
          <p14:tracePt t="40534" x="5829300" y="2463800"/>
          <p14:tracePt t="40536" x="5837238" y="2463800"/>
          <p14:tracePt t="40538" x="5837238" y="2471738"/>
          <p14:tracePt t="40540" x="5845175" y="2471738"/>
          <p14:tracePt t="40542" x="5853113" y="2479675"/>
          <p14:tracePt t="40547" x="5861050" y="2487613"/>
          <p14:tracePt t="40550" x="5868988" y="2487613"/>
          <p14:tracePt t="40552" x="5868988" y="2495550"/>
          <p14:tracePt t="40554" x="5876925" y="2495550"/>
          <p14:tracePt t="40556" x="5876925" y="2503488"/>
          <p14:tracePt t="40558" x="5884863" y="2503488"/>
          <p14:tracePt t="40560" x="5884863" y="2511425"/>
          <p14:tracePt t="40562" x="5892800" y="2511425"/>
          <p14:tracePt t="40565" x="5892800" y="2519363"/>
          <p14:tracePt t="40566" x="5900738" y="2519363"/>
          <p14:tracePt t="40568" x="5908675" y="2527300"/>
          <p14:tracePt t="40573" x="5916613" y="2535238"/>
          <p14:tracePt t="40576" x="5924550" y="2543175"/>
          <p14:tracePt t="40581" x="5932488" y="2551113"/>
          <p14:tracePt t="40584" x="5932488" y="2559050"/>
          <p14:tracePt t="40586" x="5940425" y="2559050"/>
          <p14:tracePt t="40588" x="5940425" y="2566988"/>
          <p14:tracePt t="40590" x="5948363" y="2566988"/>
          <p14:tracePt t="40592" x="5948363" y="2576513"/>
          <p14:tracePt t="40594" x="5956300" y="2576513"/>
          <p14:tracePt t="40597" x="5956300" y="2584450"/>
          <p14:tracePt t="40600" x="5964238" y="2592388"/>
          <p14:tracePt t="40604" x="5972175" y="2600325"/>
          <p14:tracePt t="40610" x="5980113" y="2608263"/>
          <p14:tracePt t="40614" x="5980113" y="2616200"/>
          <p14:tracePt t="40618" x="5988050" y="2616200"/>
          <p14:tracePt t="40620" x="5988050" y="2624138"/>
          <p14:tracePt t="40626" x="5988050" y="2632075"/>
          <p14:tracePt t="40632" x="5995988" y="2632075"/>
          <p14:tracePt t="40636" x="5995988" y="2640013"/>
          <p14:tracePt t="40852" x="5988050" y="2640013"/>
          <p14:tracePt t="40869" x="5980113" y="2640013"/>
          <p14:tracePt t="40873" x="5980113" y="2632075"/>
          <p14:tracePt t="40877" x="5972175" y="2632075"/>
          <p14:tracePt t="40885" x="5972175" y="2624138"/>
          <p14:tracePt t="40887" x="5964238" y="2624138"/>
          <p14:tracePt t="40899" x="5956300" y="2616200"/>
          <p14:tracePt t="40911" x="5956300" y="2608263"/>
          <p14:tracePt t="40915" x="5948363" y="2608263"/>
          <p14:tracePt t="40925" x="5948363" y="2600325"/>
          <p14:tracePt t="40927" x="5940425" y="2600325"/>
          <p14:tracePt t="40941" x="5940425" y="2592388"/>
          <p14:tracePt t="40983" x="5940425" y="2584450"/>
          <p14:tracePt t="40995" x="5932488" y="2584450"/>
          <p14:tracePt t="41011" x="5932488" y="2576513"/>
          <p14:tracePt t="41023" x="5932488" y="2566988"/>
          <p14:tracePt t="41033" x="5932488" y="2559050"/>
          <p14:tracePt t="41043" x="5932488" y="2551113"/>
          <p14:tracePt t="41045" x="5940425" y="2551113"/>
          <p14:tracePt t="41051" x="5940425" y="2543175"/>
          <p14:tracePt t="41061" x="5940425" y="2535238"/>
          <p14:tracePt t="41071" x="5948363" y="2535238"/>
          <p14:tracePt t="41073" x="5948363" y="2527300"/>
          <p14:tracePt t="41090" x="5948363" y="2519363"/>
          <p14:tracePt t="41275" x="5948363" y="2527300"/>
          <p14:tracePt t="41285" x="5948363" y="2535238"/>
          <p14:tracePt t="41291" x="5948363" y="2543175"/>
          <p14:tracePt t="41298" x="5948363" y="2551113"/>
          <p14:tracePt t="41301" x="5948363" y="2559050"/>
          <p14:tracePt t="41305" x="5948363" y="2566988"/>
          <p14:tracePt t="41309" x="5948363" y="2576513"/>
          <p14:tracePt t="41315" x="5956300" y="2584450"/>
          <p14:tracePt t="41317" x="5956300" y="2592388"/>
          <p14:tracePt t="41321" x="5956300" y="2600325"/>
          <p14:tracePt t="41325" x="5956300" y="2608263"/>
          <p14:tracePt t="41330" x="5956300" y="2616200"/>
          <p14:tracePt t="41333" x="5956300" y="2624138"/>
          <p14:tracePt t="41337" x="5956300" y="2632075"/>
          <p14:tracePt t="41339" x="5956300" y="2640013"/>
          <p14:tracePt t="41343" x="5956300" y="2647950"/>
          <p14:tracePt t="41348" x="5956300" y="2655888"/>
          <p14:tracePt t="41351" x="5956300" y="2663825"/>
          <p14:tracePt t="41355" x="5956300" y="2671763"/>
          <p14:tracePt t="41359" x="5964238" y="2679700"/>
          <p14:tracePt t="41365" x="5964238" y="2687638"/>
          <p14:tracePt t="41367" x="5964238" y="2695575"/>
          <p14:tracePt t="41371" x="5964238" y="2703513"/>
          <p14:tracePt t="41377" x="5964238" y="2711450"/>
          <p14:tracePt t="41381" x="5964238" y="2719388"/>
          <p14:tracePt t="41383" x="5964238" y="2727325"/>
          <p14:tracePt t="41387" x="5964238" y="2735263"/>
          <p14:tracePt t="41391" x="5964238" y="2743200"/>
          <p14:tracePt t="41395" x="5964238" y="2751138"/>
          <p14:tracePt t="41399" x="5964238" y="2759075"/>
          <p14:tracePt t="41401" x="5964238" y="2767013"/>
          <p14:tracePt t="41403" x="5972175" y="2767013"/>
          <p14:tracePt t="41407" x="5972175" y="2774950"/>
          <p14:tracePt t="41411" x="5972175" y="2782888"/>
          <p14:tracePt t="41416" x="5972175" y="2790825"/>
          <p14:tracePt t="41421" x="5972175" y="2798763"/>
          <p14:tracePt t="41433" x="5972175" y="2806700"/>
          <p14:tracePt t="41451" x="5972175" y="2814638"/>
          <p14:tracePt t="41551" x="5972175" y="2806700"/>
          <p14:tracePt t="41555" x="5980113" y="2806700"/>
          <p14:tracePt t="41565" x="5980113" y="2798763"/>
          <p14:tracePt t="41571" x="5988050" y="2798763"/>
          <p14:tracePt t="41573" x="5988050" y="2790825"/>
          <p14:tracePt t="41580" x="5995988" y="2790825"/>
          <p14:tracePt t="41583" x="5995988" y="2782888"/>
          <p14:tracePt t="41587" x="6003925" y="2774950"/>
          <p14:tracePt t="41591" x="6003925" y="2767013"/>
          <p14:tracePt t="41593" x="6011863" y="2767013"/>
          <p14:tracePt t="41595" x="6011863" y="2759075"/>
          <p14:tracePt t="41600" x="6019800" y="2759075"/>
          <p14:tracePt t="41601" x="6019800" y="2751138"/>
          <p14:tracePt t="41605" x="6027738" y="2743200"/>
          <p14:tracePt t="41609" x="6035675" y="2735263"/>
          <p14:tracePt t="41616" x="6043613" y="2727325"/>
          <p14:tracePt t="41618" x="6043613" y="2719388"/>
          <p14:tracePt t="41621" x="6051550" y="2711450"/>
          <p14:tracePt t="41625" x="6051550" y="2703513"/>
          <p14:tracePt t="41627" x="6059488" y="2703513"/>
          <p14:tracePt t="41630" x="6059488" y="2695575"/>
          <p14:tracePt t="41633" x="6067425" y="2695575"/>
          <p14:tracePt t="41635" x="6067425" y="2687638"/>
          <p14:tracePt t="41637" x="6075363" y="2687638"/>
          <p14:tracePt t="41639" x="6075363" y="2679700"/>
          <p14:tracePt t="41641" x="6083300" y="2679700"/>
          <p14:tracePt t="41643" x="6083300" y="2671763"/>
          <p14:tracePt t="41647" x="6091238" y="2663825"/>
          <p14:tracePt t="41651" x="6091238" y="2655888"/>
          <p14:tracePt t="41654" x="6100763" y="2655888"/>
          <p14:tracePt t="41657" x="6108700" y="2647950"/>
          <p14:tracePt t="41661" x="6108700" y="2640013"/>
          <p14:tracePt t="41665" x="6116638" y="2632075"/>
          <p14:tracePt t="41670" x="6124575" y="2624138"/>
          <p14:tracePt t="41671" x="6132513" y="2624138"/>
          <p14:tracePt t="41673" x="6132513" y="2616200"/>
          <p14:tracePt t="41675" x="6140450" y="2616200"/>
          <p14:tracePt t="41677" x="6140450" y="2608263"/>
          <p14:tracePt t="41682" x="6148388" y="2600325"/>
          <p14:tracePt t="41685" x="6156325" y="2592388"/>
          <p14:tracePt t="41687" x="6164263" y="2592388"/>
          <p14:tracePt t="41689" x="6164263" y="2584450"/>
          <p14:tracePt t="41691" x="6172200" y="2576513"/>
          <p14:tracePt t="41695" x="6180138" y="2566988"/>
          <p14:tracePt t="41700" x="6188075" y="2566988"/>
          <p14:tracePt t="41703" x="6196013" y="2559050"/>
          <p14:tracePt t="41705" x="6203950" y="2551113"/>
          <p14:tracePt t="41707" x="6211888" y="2551113"/>
          <p14:tracePt t="41709" x="6211888" y="2543175"/>
          <p14:tracePt t="41711" x="6219825" y="2543175"/>
          <p14:tracePt t="41719" x="6235700" y="2535238"/>
          <p14:tracePt t="41721" x="6243638" y="2527300"/>
          <p14:tracePt t="41723" x="6251575" y="2527300"/>
          <p14:tracePt t="41727" x="6259513" y="2527300"/>
          <p14:tracePt t="41730" x="6267450" y="2519363"/>
          <p14:tracePt t="41734" x="6275388" y="2519363"/>
          <p14:tracePt t="41735" x="6283325" y="2519363"/>
          <p14:tracePt t="41739" x="6291263" y="2511425"/>
          <p14:tracePt t="41741" x="6299200" y="2511425"/>
          <p14:tracePt t="41745" x="6307138" y="2511425"/>
          <p14:tracePt t="41749" x="6315075" y="2503488"/>
          <p14:tracePt t="41752" x="6323013" y="2503488"/>
          <p14:tracePt t="41753" x="6330950" y="2503488"/>
          <p14:tracePt t="41757" x="6338888" y="2503488"/>
          <p14:tracePt t="41759" x="6346825" y="2503488"/>
          <p14:tracePt t="41761" x="6354763" y="2503488"/>
          <p14:tracePt t="41766" x="6362700" y="2503488"/>
          <p14:tracePt t="41767" x="6370638" y="2503488"/>
          <p14:tracePt t="41771" x="6378575" y="2503488"/>
          <p14:tracePt t="41773" x="6386513" y="2503488"/>
          <p14:tracePt t="41775" x="6386513" y="2495550"/>
          <p14:tracePt t="41777" x="6394450" y="2495550"/>
          <p14:tracePt t="41783" x="6410325" y="2495550"/>
          <p14:tracePt t="41787" x="6418263" y="2495550"/>
          <p14:tracePt t="41789" x="6426200" y="2495550"/>
          <p14:tracePt t="41793" x="6434138" y="2495550"/>
          <p14:tracePt t="41795" x="6442075" y="2495550"/>
          <p14:tracePt t="41798" x="6451600" y="2495550"/>
          <p14:tracePt t="41800" x="6459538" y="2495550"/>
          <p14:tracePt t="41801" x="6467475" y="2495550"/>
          <p14:tracePt t="41803" x="6475413" y="2495550"/>
          <p14:tracePt t="41807" x="6483350" y="2495550"/>
          <p14:tracePt t="41809" x="6491288" y="2495550"/>
          <p14:tracePt t="41811" x="6499225" y="2495550"/>
          <p14:tracePt t="41816" x="6515100" y="2495550"/>
          <p14:tracePt t="41817" x="6523038" y="2495550"/>
          <p14:tracePt t="41819" x="6530975" y="2495550"/>
          <p14:tracePt t="41821" x="6538913" y="2495550"/>
          <p14:tracePt t="41823" x="6546850" y="2495550"/>
          <p14:tracePt t="41825" x="6554788" y="2495550"/>
          <p14:tracePt t="41827" x="6562725" y="2495550"/>
          <p14:tracePt t="41831" x="6586538" y="2495550"/>
          <p14:tracePt t="41833" x="6594475" y="2495550"/>
          <p14:tracePt t="41835" x="6602413" y="2495550"/>
          <p14:tracePt t="41837" x="6610350" y="2495550"/>
          <p14:tracePt t="41839" x="6618288" y="2495550"/>
          <p14:tracePt t="41841" x="6626225" y="2495550"/>
          <p14:tracePt t="41843" x="6634163" y="2495550"/>
          <p14:tracePt t="41845" x="6642100" y="2495550"/>
          <p14:tracePt t="41850" x="6657975" y="2495550"/>
          <p14:tracePt t="41851" x="6665913" y="2503488"/>
          <p14:tracePt t="41853" x="6681788" y="2503488"/>
          <p14:tracePt t="41855" x="6689725" y="2503488"/>
          <p14:tracePt t="41857" x="6697663" y="2503488"/>
          <p14:tracePt t="41859" x="6705600" y="2503488"/>
          <p14:tracePt t="41861" x="6713538" y="2503488"/>
          <p14:tracePt t="41866" x="6729413" y="2503488"/>
          <p14:tracePt t="41867" x="6737350" y="2503488"/>
          <p14:tracePt t="41869" x="6745288" y="2503488"/>
          <p14:tracePt t="41872" x="6753225" y="2503488"/>
          <p14:tracePt t="41873" x="6761163" y="2503488"/>
          <p14:tracePt t="41875" x="6777038" y="2503488"/>
          <p14:tracePt t="41877" x="6784975" y="2503488"/>
          <p14:tracePt t="41880" x="6794500" y="2503488"/>
          <p14:tracePt t="41883" x="6810375" y="2503488"/>
          <p14:tracePt t="41885" x="6818313" y="2503488"/>
          <p14:tracePt t="41887" x="6826250" y="2503488"/>
          <p14:tracePt t="41889" x="6834188" y="2503488"/>
          <p14:tracePt t="41891" x="6842125" y="2503488"/>
          <p14:tracePt t="41893" x="6850063" y="2503488"/>
          <p14:tracePt t="41895" x="6858000" y="2511425"/>
          <p14:tracePt t="41900" x="6873875" y="2511425"/>
          <p14:tracePt t="41901" x="6881813" y="2511425"/>
          <p14:tracePt t="41903" x="6889750" y="2511425"/>
          <p14:tracePt t="41905" x="6897688" y="2511425"/>
          <p14:tracePt t="41907" x="6905625" y="2511425"/>
          <p14:tracePt t="41909" x="6913563" y="2511425"/>
          <p14:tracePt t="41911" x="6921500" y="2511425"/>
          <p14:tracePt t="41914" x="6929438" y="2519363"/>
          <p14:tracePt t="41915" x="6937375" y="2519363"/>
          <p14:tracePt t="41917" x="6945313" y="2519363"/>
          <p14:tracePt t="41919" x="6953250" y="2519363"/>
          <p14:tracePt t="41921" x="6961188" y="2519363"/>
          <p14:tracePt t="41923" x="6969125" y="2519363"/>
          <p14:tracePt t="41925" x="6977063" y="2519363"/>
          <p14:tracePt t="41927" x="6985000" y="2527300"/>
          <p14:tracePt t="41930" x="6992938" y="2527300"/>
          <p14:tracePt t="41931" x="7000875" y="2527300"/>
          <p14:tracePt t="41932" x="7008813" y="2527300"/>
          <p14:tracePt t="41934" x="7016750" y="2527300"/>
          <p14:tracePt t="41936" x="7024688" y="2527300"/>
          <p14:tracePt t="41948" x="7064375" y="2535238"/>
          <p14:tracePt t="41949" x="7072313" y="2535238"/>
          <p14:tracePt t="41951" x="7080250" y="2535238"/>
          <p14:tracePt t="41953" x="7088188" y="2535238"/>
          <p14:tracePt t="41955" x="7096125" y="2535238"/>
          <p14:tracePt t="41956" x="7104063" y="2543175"/>
          <p14:tracePt t="41959" x="7112000" y="2543175"/>
          <p14:tracePt t="41961" x="7119938" y="2543175"/>
          <p14:tracePt t="41963" x="7127875" y="2543175"/>
          <p14:tracePt t="41965" x="7135813" y="2543175"/>
          <p14:tracePt t="41967" x="7145338" y="2551113"/>
          <p14:tracePt t="41969" x="7153275" y="2551113"/>
          <p14:tracePt t="41970" x="7161213" y="2551113"/>
          <p14:tracePt t="41973" x="7169150" y="2551113"/>
          <p14:tracePt t="41974" x="7177088" y="2551113"/>
          <p14:tracePt t="41976" x="7185025" y="2551113"/>
          <p14:tracePt t="41979" x="7185025" y="2559050"/>
          <p14:tracePt t="41982" x="7192963" y="2559050"/>
          <p14:tracePt t="41983" x="7200900" y="2559050"/>
          <p14:tracePt t="41985" x="7208838" y="2559050"/>
          <p14:tracePt t="41986" x="7216775" y="2559050"/>
          <p14:tracePt t="41988" x="7224713" y="2566988"/>
          <p14:tracePt t="41991" x="7232650" y="2566988"/>
          <p14:tracePt t="41995" x="7240588" y="2566988"/>
          <p14:tracePt t="41997" x="7248525" y="2566988"/>
          <p14:tracePt t="41999" x="7256463" y="2566988"/>
          <p14:tracePt t="42003" x="7264400" y="2576513"/>
          <p14:tracePt t="42004" x="7272338" y="2576513"/>
          <p14:tracePt t="42009" x="7280275" y="2576513"/>
          <p14:tracePt t="42013" x="7288213" y="2576513"/>
          <p14:tracePt t="42017" x="7296150" y="2576513"/>
          <p14:tracePt t="42019" x="7304088" y="2576513"/>
          <p14:tracePt t="42021" x="7304088" y="2584450"/>
          <p14:tracePt t="42025" x="7312025" y="2584450"/>
          <p14:tracePt t="42029" x="7319963" y="2584450"/>
          <p14:tracePt t="42037" x="7327900" y="2584450"/>
          <p14:tracePt t="42045" x="7335838" y="2584450"/>
          <p14:tracePt t="42053" x="7335838" y="2592388"/>
          <p14:tracePt t="42271" x="7335838" y="2584450"/>
          <p14:tracePt t="42277" x="7327900" y="2584450"/>
          <p14:tracePt t="42280" x="7319963" y="2584450"/>
          <p14:tracePt t="42283" x="7304088" y="2584450"/>
          <p14:tracePt t="42286" x="7296150" y="2576513"/>
          <p14:tracePt t="42287" x="7288213" y="2576513"/>
          <p14:tracePt t="42289" x="7272338" y="2576513"/>
          <p14:tracePt t="42291" x="7264400" y="2576513"/>
          <p14:tracePt t="42293" x="7248525" y="2576513"/>
          <p14:tracePt t="42300" x="7208838" y="2566988"/>
          <p14:tracePt t="42301" x="7192963" y="2566988"/>
          <p14:tracePt t="42303" x="7169150" y="2559050"/>
          <p14:tracePt t="42305" x="7153275" y="2559050"/>
          <p14:tracePt t="42307" x="7135813" y="2559050"/>
          <p14:tracePt t="42309" x="7119938" y="2551113"/>
          <p14:tracePt t="42311" x="7096125" y="2551113"/>
          <p14:tracePt t="42315" x="7080250" y="2543175"/>
          <p14:tracePt t="42318" x="7040563" y="2543175"/>
          <p14:tracePt t="42319" x="7016750" y="2535238"/>
          <p14:tracePt t="42321" x="6992938" y="2535238"/>
          <p14:tracePt t="42323" x="6969125" y="2535238"/>
          <p14:tracePt t="42325" x="6945313" y="2527300"/>
          <p14:tracePt t="42327" x="6921500" y="2527300"/>
          <p14:tracePt t="42331" x="6865938" y="2519363"/>
          <p14:tracePt t="42335" x="6818313" y="2511425"/>
          <p14:tracePt t="42337" x="6784975" y="2503488"/>
          <p14:tracePt t="42339" x="6761163" y="2503488"/>
          <p14:tracePt t="42341" x="6729413" y="2503488"/>
          <p14:tracePt t="42343" x="6705600" y="2495550"/>
          <p14:tracePt t="42345" x="6673850" y="2495550"/>
          <p14:tracePt t="42348" x="6650038" y="2487613"/>
          <p14:tracePt t="42349" x="6618288" y="2487613"/>
          <p14:tracePt t="42352" x="6594475" y="2479675"/>
          <p14:tracePt t="42353" x="6562725" y="2479675"/>
          <p14:tracePt t="42355" x="6530975" y="2471738"/>
          <p14:tracePt t="42357" x="6507163" y="2471738"/>
          <p14:tracePt t="42359" x="6475413" y="2463800"/>
          <p14:tracePt t="42361" x="6451600" y="2463800"/>
          <p14:tracePt t="42365" x="6394450" y="2455863"/>
          <p14:tracePt t="42369" x="6338888" y="2455863"/>
          <p14:tracePt t="42371" x="6315075" y="2447925"/>
          <p14:tracePt t="42373" x="6291263" y="2447925"/>
          <p14:tracePt t="42375" x="6267450" y="2447925"/>
          <p14:tracePt t="42377" x="6235700" y="2447925"/>
          <p14:tracePt t="42382" x="6188075" y="2439988"/>
          <p14:tracePt t="42385" x="6140450" y="2439988"/>
          <p14:tracePt t="42387" x="6116638" y="2432050"/>
          <p14:tracePt t="42390" x="6091238" y="2432050"/>
          <p14:tracePt t="42391" x="6067425" y="2432050"/>
          <p14:tracePt t="42393" x="6043613" y="2432050"/>
          <p14:tracePt t="42395" x="6019800" y="2432050"/>
          <p14:tracePt t="42399" x="6003925" y="2432050"/>
          <p14:tracePt t="42400" x="5980113" y="2432050"/>
          <p14:tracePt t="42402" x="5956300" y="2424113"/>
          <p14:tracePt t="42404" x="5940425" y="2424113"/>
          <p14:tracePt t="42405" x="5924550" y="2424113"/>
          <p14:tracePt t="42407" x="5900738" y="2424113"/>
          <p14:tracePt t="42409" x="5884863" y="2424113"/>
          <p14:tracePt t="42411" x="5868988" y="2424113"/>
          <p14:tracePt t="42414" x="5853113" y="2424113"/>
          <p14:tracePt t="42418" x="5821363" y="2416175"/>
          <p14:tracePt t="42419" x="5805488" y="2416175"/>
          <p14:tracePt t="42421" x="5789613" y="2416175"/>
          <p14:tracePt t="42423" x="5773738" y="2416175"/>
          <p14:tracePt t="42425" x="5765800" y="2416175"/>
          <p14:tracePt t="42427" x="5749925" y="2416175"/>
          <p14:tracePt t="42430" x="5732463" y="2416175"/>
          <p14:tracePt t="42434" x="5708650" y="2416175"/>
          <p14:tracePt t="42435" x="5692775" y="2416175"/>
          <p14:tracePt t="42437" x="5684838" y="2416175"/>
          <p14:tracePt t="42439" x="5668963" y="2416175"/>
          <p14:tracePt t="42441" x="5661025" y="2416175"/>
          <p14:tracePt t="42443" x="5645150" y="2416175"/>
          <p14:tracePt t="42449" x="5621338" y="2416175"/>
          <p14:tracePt t="42450" x="5613400" y="2416175"/>
          <p14:tracePt t="42452" x="5597525" y="2416175"/>
          <p14:tracePt t="42453" x="5589588" y="2424113"/>
          <p14:tracePt t="42455" x="5573713" y="2424113"/>
          <p14:tracePt t="42457" x="5565775" y="2424113"/>
          <p14:tracePt t="42459" x="5557838" y="2424113"/>
          <p14:tracePt t="42461" x="5541963" y="2424113"/>
          <p14:tracePt t="42467" x="5526088" y="2432050"/>
          <p14:tracePt t="42468" x="5510213" y="2432050"/>
          <p14:tracePt t="42469" x="5502275" y="2439988"/>
          <p14:tracePt t="42471" x="5486400" y="2439988"/>
          <p14:tracePt t="42473" x="5478463" y="2447925"/>
          <p14:tracePt t="42475" x="5462588" y="2447925"/>
          <p14:tracePt t="42477" x="5454650" y="2447925"/>
          <p14:tracePt t="42484" x="5422900" y="2455863"/>
          <p14:tracePt t="42486" x="5407025" y="2463800"/>
          <p14:tracePt t="42487" x="5397500" y="2463800"/>
          <p14:tracePt t="42489" x="5381625" y="2471738"/>
          <p14:tracePt t="42491" x="5373688" y="2471738"/>
          <p14:tracePt t="42493" x="5357813" y="2479675"/>
          <p14:tracePt t="42498" x="5334000" y="2487613"/>
          <p14:tracePt t="42502" x="5310188" y="2487613"/>
          <p14:tracePt t="42503" x="5294313" y="2495550"/>
          <p14:tracePt t="42505" x="5278438" y="2495550"/>
          <p14:tracePt t="42507" x="5262563" y="2503488"/>
          <p14:tracePt t="42509" x="5246688" y="2503488"/>
          <p14:tracePt t="42511" x="5230813" y="2503488"/>
          <p14:tracePt t="42515" x="5199063" y="2511425"/>
          <p14:tracePt t="42520" x="5175250" y="2519363"/>
          <p14:tracePt t="42521" x="5159375" y="2527300"/>
          <p14:tracePt t="42523" x="5143500" y="2527300"/>
          <p14:tracePt t="42525" x="5127625" y="2527300"/>
          <p14:tracePt t="42527" x="5111750" y="2535238"/>
          <p14:tracePt t="42534" x="5064125" y="2543175"/>
          <p14:tracePt t="42536" x="5046663" y="2551113"/>
          <p14:tracePt t="42537" x="5030788" y="2551113"/>
          <p14:tracePt t="42539" x="5014913" y="2559050"/>
          <p14:tracePt t="42541" x="4999038" y="2559050"/>
          <p14:tracePt t="42543" x="4983163" y="2566988"/>
          <p14:tracePt t="42545" x="4967288" y="2566988"/>
          <p14:tracePt t="42549" x="4935538" y="2576513"/>
          <p14:tracePt t="42552" x="4919663" y="2584450"/>
          <p14:tracePt t="42554" x="4903788" y="2584450"/>
          <p14:tracePt t="42555" x="4887913" y="2592388"/>
          <p14:tracePt t="42557" x="4872038" y="2592388"/>
          <p14:tracePt t="42559" x="4856163" y="2592388"/>
          <p14:tracePt t="42561" x="4840288" y="2600325"/>
          <p14:tracePt t="42564" x="4824413" y="2600325"/>
          <p14:tracePt t="42570" x="4784725" y="2616200"/>
          <p14:tracePt t="42571" x="4776788" y="2624138"/>
          <p14:tracePt t="42573" x="4768850" y="2624138"/>
          <p14:tracePt t="42575" x="4752975" y="2632075"/>
          <p14:tracePt t="42577" x="4745038" y="2632075"/>
          <p14:tracePt t="42581" x="4737100" y="2640013"/>
          <p14:tracePt t="42586" x="4713288" y="2647950"/>
          <p14:tracePt t="42587" x="4705350" y="2655888"/>
          <p14:tracePt t="42589" x="4695825" y="2663825"/>
          <p14:tracePt t="42591" x="4687888" y="2663825"/>
          <p14:tracePt t="42593" x="4679950" y="2671763"/>
          <p14:tracePt t="42595" x="4672013" y="2671763"/>
          <p14:tracePt t="42599" x="4656138" y="2679700"/>
          <p14:tracePt t="42603" x="4648200" y="2687638"/>
          <p14:tracePt t="42605" x="4640263" y="2687638"/>
          <p14:tracePt t="42607" x="4640263" y="2695575"/>
          <p14:tracePt t="42609" x="4632325" y="2695575"/>
          <p14:tracePt t="42611" x="4632325" y="2703513"/>
          <p14:tracePt t="42615" x="4624388" y="2703513"/>
          <p14:tracePt t="42618" x="4616450" y="2711450"/>
          <p14:tracePt t="42621" x="4608513" y="2711450"/>
          <p14:tracePt t="42625" x="4608513" y="2719388"/>
          <p14:tracePt t="42631" x="4600575" y="2719388"/>
          <p14:tracePt t="42639" x="4600575" y="2727325"/>
          <p14:tracePt t="42669" x="4592638" y="2727325"/>
          <p14:tracePt t="42809" x="4600575" y="2727325"/>
          <p14:tracePt t="42817" x="4600575" y="2719388"/>
          <p14:tracePt t="42837" x="4600575" y="2711450"/>
          <p14:tracePt t="42840" x="4608513" y="2711450"/>
          <p14:tracePt t="42848" x="4608513" y="2703513"/>
          <p14:tracePt t="42858" x="4608513" y="2695575"/>
          <p14:tracePt t="42865" x="4616450" y="2695575"/>
          <p14:tracePt t="42867" x="4616450" y="2687638"/>
          <p14:tracePt t="42875" x="4616450" y="2679700"/>
          <p14:tracePt t="42883" x="4616450" y="2671763"/>
          <p14:tracePt t="42891" x="4616450" y="2663825"/>
          <p14:tracePt t="42898" x="4608513" y="2663825"/>
          <p14:tracePt t="42901" x="4608513" y="2655888"/>
          <p14:tracePt t="42917" x="4600575" y="2647950"/>
          <p14:tracePt t="42923" x="4592638" y="2647950"/>
          <p14:tracePt t="42927" x="4592638" y="2640013"/>
          <p14:tracePt t="42932" x="4584700" y="2640013"/>
          <p14:tracePt t="42935" x="4576763" y="2640013"/>
          <p14:tracePt t="42939" x="4568825" y="2640013"/>
          <p14:tracePt t="42943" x="4560888" y="2640013"/>
          <p14:tracePt t="42945" x="4560888" y="2632075"/>
          <p14:tracePt t="42948" x="4552950" y="2632075"/>
          <p14:tracePt t="42967" x="4505325" y="2632075"/>
          <p14:tracePt t="42969" x="4497388" y="2632075"/>
          <p14:tracePt t="42971" x="4489450" y="2632075"/>
          <p14:tracePt t="42975" x="4481513" y="2632075"/>
          <p14:tracePt t="42977" x="4473575" y="2632075"/>
          <p14:tracePt t="42983" x="4457700" y="2632075"/>
          <p14:tracePt t="42987" x="4449763" y="2632075"/>
          <p14:tracePt t="42991" x="4441825" y="2632075"/>
          <p14:tracePt t="42993" x="4433888" y="2632075"/>
          <p14:tracePt t="42998" x="4425950" y="2640013"/>
          <p14:tracePt t="43001" x="4418013" y="2640013"/>
          <p14:tracePt t="43005" x="4410075" y="2640013"/>
          <p14:tracePt t="43011" x="4402138" y="2640013"/>
          <p14:tracePt t="43016" x="4394200" y="2640013"/>
          <p14:tracePt t="43019" x="4386263" y="2647950"/>
          <p14:tracePt t="43025" x="4378325" y="2647950"/>
          <p14:tracePt t="43033" x="4370388" y="2647950"/>
          <p14:tracePt t="43039" x="4362450" y="2655888"/>
          <p14:tracePt t="43049" x="4352925" y="2655888"/>
          <p14:tracePt t="43057" x="4344988" y="2655888"/>
          <p14:tracePt t="43059" x="4344988" y="2663825"/>
          <p14:tracePt t="43067" x="4337050" y="2663825"/>
          <p14:tracePt t="43080" x="4329113" y="2671763"/>
          <p14:tracePt t="43089" x="4321175" y="2671763"/>
          <p14:tracePt t="43098" x="4313238" y="2679700"/>
          <p14:tracePt t="43107" x="4305300" y="2687638"/>
          <p14:tracePt t="43117" x="4297363" y="2687638"/>
          <p14:tracePt t="43121" x="4297363" y="2695575"/>
          <p14:tracePt t="43133" x="4289425" y="2703513"/>
          <p14:tracePt t="43147" x="4289425" y="2711450"/>
          <p14:tracePt t="43155" x="4281488" y="2711450"/>
          <p14:tracePt t="43157" x="4281488" y="2719388"/>
          <p14:tracePt t="43167" x="4281488" y="2727325"/>
          <p14:tracePt t="43177" x="4281488" y="2735263"/>
          <p14:tracePt t="43185" x="4281488" y="2743200"/>
          <p14:tracePt t="43191" x="4273550" y="2743200"/>
          <p14:tracePt t="43193" x="4273550" y="2751138"/>
          <p14:tracePt t="43201" x="4273550" y="2759075"/>
          <p14:tracePt t="43207" x="4273550" y="2767013"/>
          <p14:tracePt t="43216" x="4273550" y="2774950"/>
          <p14:tracePt t="43217" x="4273550" y="2782888"/>
          <p14:tracePt t="43223" x="4273550" y="2790825"/>
          <p14:tracePt t="43227" x="4281488" y="2798763"/>
          <p14:tracePt t="43232" x="4281488" y="2806700"/>
          <p14:tracePt t="43235" x="4281488" y="2814638"/>
          <p14:tracePt t="43241" x="4281488" y="2822575"/>
          <p14:tracePt t="43245" x="4281488" y="2830513"/>
          <p14:tracePt t="43250" x="4281488" y="2838450"/>
          <p14:tracePt t="43255" x="4289425" y="2846388"/>
          <p14:tracePt t="43259" x="4289425" y="2854325"/>
          <p14:tracePt t="43266" x="4289425" y="2862263"/>
          <p14:tracePt t="43268" x="4289425" y="2870200"/>
          <p14:tracePt t="43269" x="4297363" y="2870200"/>
          <p14:tracePt t="43271" x="4297363" y="2878138"/>
          <p14:tracePt t="43277" x="4297363" y="2886075"/>
          <p14:tracePt t="43284" x="4305300" y="2894013"/>
          <p14:tracePt t="43285" x="4305300" y="2901950"/>
          <p14:tracePt t="43289" x="4305300" y="2909888"/>
          <p14:tracePt t="43294" x="4313238" y="2919413"/>
          <p14:tracePt t="43298" x="4313238" y="2927350"/>
          <p14:tracePt t="43301" x="4321175" y="2935288"/>
          <p14:tracePt t="43307" x="4321175" y="2943225"/>
          <p14:tracePt t="43311" x="4329113" y="2951163"/>
          <p14:tracePt t="43317" x="4329113" y="2959100"/>
          <p14:tracePt t="43321" x="4337050" y="2967038"/>
          <p14:tracePt t="43327" x="4337050" y="2974975"/>
          <p14:tracePt t="43333" x="4344988" y="2982913"/>
          <p14:tracePt t="43337" x="4344988" y="2990850"/>
          <p14:tracePt t="43339" x="4352925" y="2990850"/>
          <p14:tracePt t="43343" x="4352925" y="2998788"/>
          <p14:tracePt t="43348" x="4362450" y="3006725"/>
          <p14:tracePt t="43353" x="4362450" y="3014663"/>
          <p14:tracePt t="43355" x="4370388" y="3014663"/>
          <p14:tracePt t="43357" x="4370388" y="3022600"/>
          <p14:tracePt t="43365" x="4378325" y="3030538"/>
          <p14:tracePt t="43369" x="4378325" y="3038475"/>
          <p14:tracePt t="43371" x="4386263" y="3038475"/>
          <p14:tracePt t="43375" x="4386263" y="3046413"/>
          <p14:tracePt t="43377" x="4394200" y="3046413"/>
          <p14:tracePt t="43383" x="4394200" y="3054350"/>
          <p14:tracePt t="43385" x="4402138" y="3054350"/>
          <p14:tracePt t="43389" x="4410075" y="3062288"/>
          <p14:tracePt t="43395" x="4418013" y="3070225"/>
          <p14:tracePt t="43401" x="4425950" y="3070225"/>
          <p14:tracePt t="43403" x="4433888" y="3078163"/>
          <p14:tracePt t="43405" x="4441825" y="3078163"/>
          <p14:tracePt t="43409" x="4449763" y="3086100"/>
          <p14:tracePt t="43416" x="4457700" y="3094038"/>
          <p14:tracePt t="43420" x="4473575" y="3094038"/>
          <p14:tracePt t="43423" x="4481513" y="3101975"/>
          <p14:tracePt t="43427" x="4489450" y="3101975"/>
          <p14:tracePt t="43432" x="4505325" y="3109913"/>
          <p14:tracePt t="43436" x="4513263" y="3109913"/>
          <p14:tracePt t="43437" x="4521200" y="3109913"/>
          <p14:tracePt t="43439" x="4521200" y="3117850"/>
          <p14:tracePt t="43441" x="4529138" y="3117850"/>
          <p14:tracePt t="43443" x="4537075" y="3117850"/>
          <p14:tracePt t="43448" x="4545013" y="3125788"/>
          <p14:tracePt t="43451" x="4552950" y="3125788"/>
          <p14:tracePt t="43453" x="4560888" y="3133725"/>
          <p14:tracePt t="43455" x="4568825" y="3133725"/>
          <p14:tracePt t="43459" x="4576763" y="3133725"/>
          <p14:tracePt t="43461" x="4584700" y="3133725"/>
          <p14:tracePt t="43466" x="4592638" y="3141663"/>
          <p14:tracePt t="43467" x="4600575" y="3141663"/>
          <p14:tracePt t="43471" x="4608513" y="3141663"/>
          <p14:tracePt t="43473" x="4616450" y="3141663"/>
          <p14:tracePt t="43477" x="4624388" y="3141663"/>
          <p14:tracePt t="43481" x="4632325" y="3149600"/>
          <p14:tracePt t="43485" x="4640263" y="3149600"/>
          <p14:tracePt t="43487" x="4648200" y="3149600"/>
          <p14:tracePt t="43490" x="4656138" y="3149600"/>
          <p14:tracePt t="43499" x="4664075" y="3149600"/>
          <p14:tracePt t="43501" x="4672013" y="3149600"/>
          <p14:tracePt t="43505" x="4679950" y="3149600"/>
          <p14:tracePt t="43509" x="4687888" y="3149600"/>
          <p14:tracePt t="43515" x="4695825" y="3149600"/>
          <p14:tracePt t="43517" x="4705350" y="3141663"/>
          <p14:tracePt t="43523" x="4713288" y="3141663"/>
          <p14:tracePt t="43527" x="4721225" y="3141663"/>
          <p14:tracePt t="43533" x="4729163" y="3141663"/>
          <p14:tracePt t="43537" x="4737100" y="3141663"/>
          <p14:tracePt t="43539" x="4737100" y="3133725"/>
          <p14:tracePt t="43541" x="4745038" y="3133725"/>
          <p14:tracePt t="43548" x="4752975" y="3133725"/>
          <p14:tracePt t="43551" x="4760913" y="3133725"/>
          <p14:tracePt t="43555" x="4760913" y="3125788"/>
          <p14:tracePt t="43557" x="4768850" y="3125788"/>
          <p14:tracePt t="43565" x="4776788" y="3125788"/>
          <p14:tracePt t="43567" x="4776788" y="3117850"/>
          <p14:tracePt t="43571" x="4784725" y="3117850"/>
          <p14:tracePt t="43577" x="4792663" y="3117850"/>
          <p14:tracePt t="43583" x="4792663" y="3109913"/>
          <p14:tracePt t="43585" x="4800600" y="3109913"/>
          <p14:tracePt t="43595" x="4808538" y="3101975"/>
          <p14:tracePt t="43607" x="4816475" y="3101975"/>
          <p14:tracePt t="43611" x="4816475" y="3094038"/>
          <p14:tracePt t="43625" x="4824413" y="3094038"/>
          <p14:tracePt t="43632" x="4824413" y="3086100"/>
          <p14:tracePt t="43649" x="4832350" y="3078163"/>
          <p14:tracePt t="43657" x="4832350" y="3070225"/>
          <p14:tracePt t="43659" x="4840288" y="3070225"/>
          <p14:tracePt t="43666" x="4840288" y="3062288"/>
          <p14:tracePt t="43669" x="4848225" y="3062288"/>
          <p14:tracePt t="43671" x="4848225" y="3054350"/>
          <p14:tracePt t="43675" x="4848225" y="3046413"/>
          <p14:tracePt t="43677" x="4856163" y="3046413"/>
          <p14:tracePt t="43681" x="4856163" y="3038475"/>
          <p14:tracePt t="43686" x="4856163" y="3030538"/>
          <p14:tracePt t="43687" x="4864100" y="3030538"/>
          <p14:tracePt t="43689" x="4864100" y="3022600"/>
          <p14:tracePt t="43695" x="4864100" y="3014663"/>
          <p14:tracePt t="43700" x="4872038" y="3006725"/>
          <p14:tracePt t="43703" x="4872038" y="2998788"/>
          <p14:tracePt t="43707" x="4872038" y="2990850"/>
          <p14:tracePt t="43711" x="4879975" y="2982913"/>
          <p14:tracePt t="43717" x="4879975" y="2974975"/>
          <p14:tracePt t="43719" x="4879975" y="2967038"/>
          <p14:tracePt t="43721" x="4879975" y="2959100"/>
          <p14:tracePt t="43723" x="4887913" y="2959100"/>
          <p14:tracePt t="43725" x="4887913" y="2951163"/>
          <p14:tracePt t="43732" x="4887913" y="2943225"/>
          <p14:tracePt t="43735" x="4895850" y="2927350"/>
          <p14:tracePt t="43739" x="4895850" y="2919413"/>
          <p14:tracePt t="43741" x="4903788" y="2909888"/>
          <p14:tracePt t="43745" x="4903788" y="2901950"/>
          <p14:tracePt t="43748" x="4903788" y="2894013"/>
          <p14:tracePt t="43751" x="4911725" y="2886075"/>
          <p14:tracePt t="43755" x="4911725" y="2878138"/>
          <p14:tracePt t="43759" x="4911725" y="2870200"/>
          <p14:tracePt t="43767" x="4919663" y="2862263"/>
          <p14:tracePt t="43771" x="4919663" y="2854325"/>
          <p14:tracePt t="43775" x="4919663" y="2846388"/>
          <p14:tracePt t="43783" x="4919663" y="2838450"/>
          <p14:tracePt t="43785" x="4927600" y="2838450"/>
          <p14:tracePt t="43787" x="4927600" y="2830513"/>
          <p14:tracePt t="43793" x="4927600" y="2822575"/>
          <p14:tracePt t="43800" x="4927600" y="2814638"/>
          <p14:tracePt t="43805" x="4927600" y="2806700"/>
          <p14:tracePt t="43810" x="4927600" y="2798763"/>
          <p14:tracePt t="43815" x="4927600" y="2790825"/>
          <p14:tracePt t="43821" x="4927600" y="2782888"/>
          <p14:tracePt t="43827" x="4927600" y="2774950"/>
          <p14:tracePt t="43833" x="4927600" y="2767013"/>
          <p14:tracePt t="43839" x="4927600" y="2759075"/>
          <p14:tracePt t="43845" x="4935538" y="2751138"/>
          <p14:tracePt t="43851" x="4935538" y="2743200"/>
          <p14:tracePt t="43857" x="4935538" y="2735263"/>
          <p14:tracePt t="43861" x="4935538" y="2727325"/>
          <p14:tracePt t="43866" x="4927600" y="2719388"/>
          <p14:tracePt t="43869" x="4927600" y="2711450"/>
          <p14:tracePt t="43873" x="4927600" y="2703513"/>
          <p14:tracePt t="43882" x="4927600" y="2695575"/>
          <p14:tracePt t="43884" x="4927600" y="2687638"/>
          <p14:tracePt t="43887" x="4927600" y="2679700"/>
          <p14:tracePt t="43891" x="4927600" y="2671763"/>
          <p14:tracePt t="43893" x="4919663" y="2671763"/>
          <p14:tracePt t="43898" x="4919663" y="2663825"/>
          <p14:tracePt t="43901" x="4919663" y="2655888"/>
          <p14:tracePt t="43905" x="4911725" y="2647950"/>
          <p14:tracePt t="43909" x="4911725" y="2640013"/>
          <p14:tracePt t="43916" x="4903788" y="2632075"/>
          <p14:tracePt t="43918" x="4903788" y="2624138"/>
          <p14:tracePt t="43923" x="4903788" y="2616200"/>
          <p14:tracePt t="43924" x="4895850" y="2616200"/>
          <p14:tracePt t="43926" x="4895850" y="2608263"/>
          <p14:tracePt t="43933" x="4887913" y="2600325"/>
          <p14:tracePt t="43950" x="4872038" y="2576513"/>
          <p14:tracePt t="43953" x="4864100" y="2566988"/>
          <p14:tracePt t="43959" x="4856163" y="2559050"/>
          <p14:tracePt t="43967" x="4848225" y="2551113"/>
          <p14:tracePt t="43969" x="4840288" y="2551113"/>
          <p14:tracePt t="43973" x="4840288" y="2543175"/>
          <p14:tracePt t="43975" x="4832350" y="2543175"/>
          <p14:tracePt t="43984" x="4816475" y="2535238"/>
          <p14:tracePt t="43989" x="4808538" y="2535238"/>
          <p14:tracePt t="43993" x="4800600" y="2527300"/>
          <p14:tracePt t="43997" x="4792663" y="2527300"/>
          <p14:tracePt t="44001" x="4784725" y="2527300"/>
          <p14:tracePt t="44003" x="4776788" y="2527300"/>
          <p14:tracePt t="44007" x="4768850" y="2527300"/>
          <p14:tracePt t="44009" x="4760913" y="2527300"/>
          <p14:tracePt t="44016" x="4745038" y="2519363"/>
          <p14:tracePt t="44018" x="4737100" y="2519363"/>
          <p14:tracePt t="44021" x="4729163" y="2519363"/>
          <p14:tracePt t="44023" x="4721225" y="2519363"/>
          <p14:tracePt t="44026" x="4713288" y="2519363"/>
          <p14:tracePt t="44034" x="4687888" y="2519363"/>
          <p14:tracePt t="44037" x="4679950" y="2519363"/>
          <p14:tracePt t="44039" x="4672013" y="2519363"/>
          <p14:tracePt t="44041" x="4664075" y="2519363"/>
          <p14:tracePt t="44045" x="4656138" y="2519363"/>
          <p14:tracePt t="44049" x="4648200" y="2519363"/>
          <p14:tracePt t="44051" x="4640263" y="2519363"/>
          <p14:tracePt t="44053" x="4632325" y="2519363"/>
          <p14:tracePt t="44057" x="4624388" y="2519363"/>
          <p14:tracePt t="44059" x="4616450" y="2519363"/>
          <p14:tracePt t="44066" x="4600575" y="2519363"/>
          <p14:tracePt t="44069" x="4592638" y="2519363"/>
          <p14:tracePt t="44071" x="4584700" y="2519363"/>
          <p14:tracePt t="44075" x="4576763" y="2519363"/>
          <p14:tracePt t="44077" x="4568825" y="2519363"/>
          <p14:tracePt t="44082" x="4560888" y="2519363"/>
          <p14:tracePt t="44085" x="4552950" y="2519363"/>
          <p14:tracePt t="44087" x="4545013" y="2519363"/>
          <p14:tracePt t="44091" x="4537075" y="2519363"/>
          <p14:tracePt t="44093" x="4537075" y="2527300"/>
          <p14:tracePt t="44095" x="4529138" y="2527300"/>
          <p14:tracePt t="44101" x="4521200" y="2527300"/>
          <p14:tracePt t="44105" x="4513263" y="2527300"/>
          <p14:tracePt t="44109" x="4505325" y="2527300"/>
          <p14:tracePt t="44116" x="4497388" y="2527300"/>
          <p14:tracePt t="44119" x="4489450" y="2527300"/>
          <p14:tracePt t="44121" x="4489450" y="2535238"/>
          <p14:tracePt t="44123" x="4481513" y="2535238"/>
          <p14:tracePt t="44130" x="4473575" y="2535238"/>
          <p14:tracePt t="44133" x="4465638" y="2535238"/>
          <p14:tracePt t="44137" x="4457700" y="2535238"/>
          <p14:tracePt t="44139" x="4457700" y="2543175"/>
          <p14:tracePt t="44141" x="4449763" y="2543175"/>
          <p14:tracePt t="44145" x="4441825" y="2543175"/>
          <p14:tracePt t="44151" x="4433888" y="2543175"/>
          <p14:tracePt t="44153" x="4433888" y="2551113"/>
          <p14:tracePt t="44155" x="4425950" y="2551113"/>
          <p14:tracePt t="44159" x="4418013" y="2551113"/>
          <p14:tracePt t="44166" x="4410075" y="2559050"/>
          <p14:tracePt t="44170" x="4402138" y="2559050"/>
          <p14:tracePt t="44175" x="4394200" y="2566988"/>
          <p14:tracePt t="44180" x="4386263" y="2566988"/>
          <p14:tracePt t="44185" x="4378325" y="2566988"/>
          <p14:tracePt t="44187" x="4378325" y="2576513"/>
          <p14:tracePt t="44189" x="4370388" y="2576513"/>
          <p14:tracePt t="44195" x="4362450" y="2576513"/>
          <p14:tracePt t="44198" x="4362450" y="2584450"/>
          <p14:tracePt t="44201" x="4352925" y="2584450"/>
          <p14:tracePt t="44207" x="4344988" y="2584450"/>
          <p14:tracePt t="44209" x="4344988" y="2592388"/>
          <p14:tracePt t="44216" x="4337050" y="2592388"/>
          <p14:tracePt t="44219" x="4337050" y="2600325"/>
          <p14:tracePt t="44223" x="4329113" y="2600325"/>
          <p14:tracePt t="44234" x="4321175" y="2608263"/>
          <p14:tracePt t="44245" x="4313238" y="2616200"/>
          <p14:tracePt t="44261" x="4313238" y="2624138"/>
          <p14:tracePt t="44266" x="4305300" y="2624138"/>
          <p14:tracePt t="44275" x="4305300" y="2632075"/>
          <p14:tracePt t="44285" x="4297363" y="2632075"/>
          <p14:tracePt t="44288" x="4297363" y="2640013"/>
          <p14:tracePt t="44299" x="4297363" y="2647950"/>
          <p14:tracePt t="44315" x="4297363" y="2655888"/>
          <p14:tracePt t="44321" x="4289425" y="2655888"/>
          <p14:tracePt t="44333" x="4289425" y="2663825"/>
          <p14:tracePt t="44348" x="4289425" y="2671763"/>
          <p14:tracePt t="44359" x="4289425" y="2679700"/>
          <p14:tracePt t="44373" x="4289425" y="2687638"/>
          <p14:tracePt t="44385" x="4289425" y="2695575"/>
          <p14:tracePt t="44399" x="4289425" y="2703513"/>
          <p14:tracePt t="44417" x="4289425" y="2711450"/>
          <p14:tracePt t="44514" x="4289425" y="2719388"/>
          <p14:tracePt t="44525" x="4289425" y="2727325"/>
          <p14:tracePt t="44533" x="4289425" y="2735263"/>
          <p14:tracePt t="44547" x="4289425" y="2743200"/>
          <p14:tracePt t="46126" x="4297363" y="2735263"/>
          <p14:tracePt t="46132" x="4297363" y="2727325"/>
          <p14:tracePt t="46134" x="4305300" y="2727325"/>
          <p14:tracePt t="46137" x="4305300" y="2719388"/>
          <p14:tracePt t="46139" x="4313238" y="2719388"/>
          <p14:tracePt t="46141" x="4313238" y="2711450"/>
          <p14:tracePt t="46145" x="4321175" y="2711450"/>
          <p14:tracePt t="46149" x="4321175" y="2703513"/>
          <p14:tracePt t="46151" x="4329113" y="2695575"/>
          <p14:tracePt t="46157" x="4337050" y="2687638"/>
          <p14:tracePt t="46159" x="4344988" y="2687638"/>
          <p14:tracePt t="46161" x="4344988" y="2679700"/>
          <p14:tracePt t="46166" x="4352925" y="2671763"/>
          <p14:tracePt t="46169" x="4362450" y="2663825"/>
          <p14:tracePt t="46171" x="4370388" y="2663825"/>
          <p14:tracePt t="46173" x="4370388" y="2655888"/>
          <p14:tracePt t="46175" x="4378325" y="2655888"/>
          <p14:tracePt t="46177" x="4386263" y="2647950"/>
          <p14:tracePt t="46182" x="4394200" y="2640013"/>
          <p14:tracePt t="46186" x="4402138" y="2640013"/>
          <p14:tracePt t="46187" x="4402138" y="2632075"/>
          <p14:tracePt t="46189" x="4410075" y="2632075"/>
          <p14:tracePt t="46193" x="4418013" y="2624138"/>
          <p14:tracePt t="46197" x="4425950" y="2616200"/>
          <p14:tracePt t="46202" x="4433888" y="2616200"/>
          <p14:tracePt t="46203" x="4433888" y="2608263"/>
          <p14:tracePt t="46205" x="4441825" y="2608263"/>
          <p14:tracePt t="46207" x="4449763" y="2600325"/>
          <p14:tracePt t="46211" x="4457700" y="2592388"/>
          <p14:tracePt t="46219" x="4473575" y="2584450"/>
          <p14:tracePt t="46221" x="4481513" y="2576513"/>
          <p14:tracePt t="46223" x="4489450" y="2576513"/>
          <p14:tracePt t="46225" x="4497388" y="2566988"/>
          <p14:tracePt t="46235" x="4521200" y="2551113"/>
          <p14:tracePt t="46237" x="4529138" y="2543175"/>
          <p14:tracePt t="46239" x="4537075" y="2543175"/>
          <p14:tracePt t="46241" x="4537075" y="2535238"/>
          <p14:tracePt t="46243" x="4545013" y="2535238"/>
          <p14:tracePt t="46245" x="4552950" y="2527300"/>
          <p14:tracePt t="46249" x="4560888" y="2519363"/>
          <p14:tracePt t="46252" x="4568825" y="2511425"/>
          <p14:tracePt t="46253" x="4576763" y="2511425"/>
          <p14:tracePt t="46255" x="4584700" y="2503488"/>
          <p14:tracePt t="46257" x="4584700" y="2495550"/>
          <p14:tracePt t="46259" x="4592638" y="2495550"/>
          <p14:tracePt t="46261" x="4600575" y="2487613"/>
          <p14:tracePt t="46264" x="4608513" y="2479675"/>
          <p14:tracePt t="46266" x="4616450" y="2479675"/>
          <p14:tracePt t="46270" x="4624388" y="2463800"/>
          <p14:tracePt t="46271" x="4632325" y="2455863"/>
          <p14:tracePt t="46273" x="4640263" y="2455863"/>
          <p14:tracePt t="46275" x="4648200" y="2447925"/>
          <p14:tracePt t="46277" x="4656138" y="2439988"/>
          <p14:tracePt t="46282" x="4664075" y="2424113"/>
          <p14:tracePt t="46283" x="4672013" y="2416175"/>
          <p14:tracePt t="46286" x="4679950" y="2408238"/>
          <p14:tracePt t="46288" x="4687888" y="2408238"/>
          <p14:tracePt t="46289" x="4695825" y="2400300"/>
          <p14:tracePt t="46291" x="4695825" y="2392363"/>
          <p14:tracePt t="46293" x="4705350" y="2384425"/>
          <p14:tracePt t="46295" x="4713288" y="2376488"/>
          <p14:tracePt t="46298" x="4721225" y="2368550"/>
          <p14:tracePt t="46300" x="4721225" y="2360613"/>
          <p14:tracePt t="46304" x="4737100" y="2344738"/>
          <p14:tracePt t="46306" x="4737100" y="2336800"/>
          <p14:tracePt t="46307" x="4745038" y="2328863"/>
          <p14:tracePt t="46309" x="4745038" y="2320925"/>
          <p14:tracePt t="46311" x="4752975" y="2320925"/>
          <p14:tracePt t="46314" x="4752975" y="2312988"/>
          <p14:tracePt t="46315" x="4760913" y="2305050"/>
          <p14:tracePt t="46316" x="4760913" y="2297113"/>
          <p14:tracePt t="46319" x="4768850" y="2289175"/>
          <p14:tracePt t="46323" x="4768850" y="2281238"/>
          <p14:tracePt t="46325" x="4768850" y="2273300"/>
          <p14:tracePt t="46327" x="4776788" y="2273300"/>
          <p14:tracePt t="46329" x="4776788" y="2265363"/>
          <p14:tracePt t="46331" x="4776788" y="2257425"/>
          <p14:tracePt t="46335" x="4776788" y="2249488"/>
          <p14:tracePt t="46336" x="4776788" y="2241550"/>
          <p14:tracePt t="46338" x="4784725" y="2241550"/>
          <p14:tracePt t="46341" x="4784725" y="2233613"/>
          <p14:tracePt t="46343" x="4784725" y="2224088"/>
          <p14:tracePt t="46348" x="4784725" y="2216150"/>
          <p14:tracePt t="46349" x="4784725" y="2208213"/>
          <p14:tracePt t="46350" x="4784725" y="2200275"/>
          <p14:tracePt t="46354" x="4784725" y="2192338"/>
          <p14:tracePt t="46357" x="4784725" y="2184400"/>
          <p14:tracePt t="46361" x="4784725" y="2176463"/>
          <p14:tracePt t="46364" x="4776788" y="2176463"/>
          <p14:tracePt t="46364" x="4776788" y="2168525"/>
          <p14:tracePt t="46369" x="4776788" y="2160588"/>
          <p14:tracePt t="46372" x="4776788" y="2152650"/>
          <p14:tracePt t="46377" x="4768850" y="2144713"/>
          <p14:tracePt t="46381" x="4768850" y="2136775"/>
          <p14:tracePt t="46385" x="4760913" y="2128838"/>
          <p14:tracePt t="46387" x="4760913" y="2120900"/>
          <p14:tracePt t="46390" x="4752975" y="2112963"/>
          <p14:tracePt t="46395" x="4752975" y="2105025"/>
          <p14:tracePt t="46398" x="4745038" y="2105025"/>
          <p14:tracePt t="46399" x="4745038" y="2097088"/>
          <p14:tracePt t="46401" x="4745038" y="2089150"/>
          <p14:tracePt t="46403" x="4737100" y="2089150"/>
          <p14:tracePt t="46404" x="4737100" y="2081213"/>
          <p14:tracePt t="46408" x="4729163" y="2073275"/>
          <p14:tracePt t="46413" x="4721225" y="2065338"/>
          <p14:tracePt t="46417" x="4721225" y="2057400"/>
          <p14:tracePt t="46419" x="4713288" y="2057400"/>
          <p14:tracePt t="46421" x="4713288" y="2049463"/>
          <p14:tracePt t="46423" x="4705350" y="2049463"/>
          <p14:tracePt t="46425" x="4705350" y="2041525"/>
          <p14:tracePt t="46427" x="4695825" y="2041525"/>
          <p14:tracePt t="46429" x="4695825" y="2033588"/>
          <p14:tracePt t="46432" x="4687888" y="2033588"/>
          <p14:tracePt t="46433" x="4687888" y="2025650"/>
          <p14:tracePt t="46435" x="4679950" y="2017713"/>
          <p14:tracePt t="46438" x="4679950" y="2009775"/>
          <p14:tracePt t="46441" x="4672013" y="2009775"/>
          <p14:tracePt t="46442" x="4672013" y="2001838"/>
          <p14:tracePt t="46444" x="4664075" y="2001838"/>
          <p14:tracePt t="46448" x="4656138" y="1993900"/>
          <p14:tracePt t="46451" x="4648200" y="1985963"/>
          <p14:tracePt t="46455" x="4640263" y="1978025"/>
          <p14:tracePt t="46456" x="4632325" y="1978025"/>
          <p14:tracePt t="46459" x="4632325" y="1970088"/>
          <p14:tracePt t="46460" x="4624388" y="1970088"/>
          <p14:tracePt t="46463" x="4616450" y="1970088"/>
          <p14:tracePt t="46465" x="4608513" y="1962150"/>
          <p14:tracePt t="46469" x="4600575" y="1954213"/>
          <p14:tracePt t="46471" x="4592638" y="1954213"/>
          <p14:tracePt t="46473" x="4584700" y="1954213"/>
          <p14:tracePt t="46474" x="4584700" y="1946275"/>
          <p14:tracePt t="46476" x="4576763" y="1946275"/>
          <p14:tracePt t="46479" x="4568825" y="1946275"/>
          <p14:tracePt t="46481" x="4560888" y="1946275"/>
          <p14:tracePt t="46482" x="4552950" y="1938338"/>
          <p14:tracePt t="46486" x="4545013" y="1938338"/>
          <p14:tracePt t="46488" x="4537075" y="1938338"/>
          <p14:tracePt t="46490" x="4529138" y="1930400"/>
          <p14:tracePt t="46493" x="4521200" y="1930400"/>
          <p14:tracePt t="46495" x="4513263" y="1930400"/>
          <p14:tracePt t="46497" x="4505325" y="1930400"/>
          <p14:tracePt t="46499" x="4497388" y="1930400"/>
          <p14:tracePt t="46500" x="4489450" y="1922463"/>
          <p14:tracePt t="46502" x="4481513" y="1922463"/>
          <p14:tracePt t="46504" x="4473575" y="1922463"/>
          <p14:tracePt t="46507" x="4465638" y="1922463"/>
          <p14:tracePt t="46509" x="4457700" y="1922463"/>
          <p14:tracePt t="46510" x="4449763" y="1914525"/>
          <p14:tracePt t="46513" x="4441825" y="1914525"/>
          <p14:tracePt t="46515" x="4433888" y="1914525"/>
          <p14:tracePt t="46517" x="4425950" y="1914525"/>
          <p14:tracePt t="46518" x="4418013" y="1914525"/>
          <p14:tracePt t="46520" x="4410075" y="1914525"/>
          <p14:tracePt t="46523" x="4402138" y="1914525"/>
          <p14:tracePt t="46525" x="4386263" y="1914525"/>
          <p14:tracePt t="46526" x="4378325" y="1914525"/>
          <p14:tracePt t="46531" x="4362450" y="1906588"/>
          <p14:tracePt t="46533" x="4352925" y="1906588"/>
          <p14:tracePt t="46534" x="4344988" y="1906588"/>
          <p14:tracePt t="46536" x="4337050" y="1906588"/>
          <p14:tracePt t="46538" x="4329113" y="1906588"/>
          <p14:tracePt t="46541" x="4321175" y="1906588"/>
          <p14:tracePt t="46543" x="4313238" y="1906588"/>
          <p14:tracePt t="46545" x="4305300" y="1906588"/>
          <p14:tracePt t="46548" x="4297363" y="1906588"/>
          <p14:tracePt t="46549" x="4289425" y="1906588"/>
          <p14:tracePt t="46551" x="4281488" y="1906588"/>
          <p14:tracePt t="46553" x="4273550" y="1906588"/>
          <p14:tracePt t="46554" x="4265613" y="1906588"/>
          <p14:tracePt t="46557" x="4257675" y="1906588"/>
          <p14:tracePt t="46559" x="4249738" y="1906588"/>
          <p14:tracePt t="46560" x="4241800" y="1906588"/>
          <p14:tracePt t="46564" x="4233863" y="1906588"/>
          <p14:tracePt t="46565" x="4225925" y="1914525"/>
          <p14:tracePt t="46567" x="4217988" y="1914525"/>
          <p14:tracePt t="46568" x="4210050" y="1914525"/>
          <p14:tracePt t="46571" x="4202113" y="1914525"/>
          <p14:tracePt t="46575" x="4194175" y="1914525"/>
          <p14:tracePt t="46577" x="4186238" y="1914525"/>
          <p14:tracePt t="46579" x="4178300" y="1914525"/>
          <p14:tracePt t="46581" x="4170363" y="1914525"/>
          <p14:tracePt t="46583" x="4170363" y="1922463"/>
          <p14:tracePt t="46585" x="4162425" y="1922463"/>
          <p14:tracePt t="46587" x="4154488" y="1922463"/>
          <p14:tracePt t="46591" x="4146550" y="1922463"/>
          <p14:tracePt t="46593" x="4138613" y="1922463"/>
          <p14:tracePt t="46595" x="4130675" y="1930400"/>
          <p14:tracePt t="46599" x="4122738" y="1930400"/>
          <p14:tracePt t="46603" x="4114800" y="1930400"/>
          <p14:tracePt t="46604" x="4106863" y="1938338"/>
          <p14:tracePt t="46609" x="4098925" y="1938338"/>
          <p14:tracePt t="46613" x="4090988" y="1938338"/>
          <p14:tracePt t="46615" x="4090988" y="1946275"/>
          <p14:tracePt t="46617" x="4083050" y="1946275"/>
          <p14:tracePt t="46623" x="4075113" y="1946275"/>
          <p14:tracePt t="46624" x="4075113" y="1954213"/>
          <p14:tracePt t="46626" x="4067175" y="1954213"/>
          <p14:tracePt t="46635" x="4059238" y="1954213"/>
          <p14:tracePt t="46637" x="4059238" y="1962150"/>
          <p14:tracePt t="46641" x="4051300" y="1962150"/>
          <p14:tracePt t="46645" x="4051300" y="1970088"/>
          <p14:tracePt t="46649" x="4043363" y="1970088"/>
          <p14:tracePt t="46653" x="4043363" y="1978025"/>
          <p14:tracePt t="46655" x="4035425" y="1978025"/>
          <p14:tracePt t="46661" x="4035425" y="1985963"/>
          <p14:tracePt t="46663" x="4027488" y="1985963"/>
          <p14:tracePt t="46667" x="4027488" y="1993900"/>
          <p14:tracePt t="46669" x="4019550" y="1993900"/>
          <p14:tracePt t="46673" x="4019550" y="2001838"/>
          <p14:tracePt t="46675" x="4011613" y="2001838"/>
          <p14:tracePt t="46679" x="4002088" y="2009775"/>
          <p14:tracePt t="46685" x="3994150" y="2017713"/>
          <p14:tracePt t="46689" x="3986213" y="2025650"/>
          <p14:tracePt t="46693" x="3986213" y="2033588"/>
          <p14:tracePt t="46695" x="3978275" y="2033588"/>
          <p14:tracePt t="46699" x="3970338" y="2041525"/>
          <p14:tracePt t="46703" x="3962400" y="2049463"/>
          <p14:tracePt t="46705" x="3962400" y="2057400"/>
          <p14:tracePt t="46707" x="3954463" y="2057400"/>
          <p14:tracePt t="46709" x="3954463" y="2065338"/>
          <p14:tracePt t="46711" x="3946525" y="2065338"/>
          <p14:tracePt t="46713" x="3946525" y="2073275"/>
          <p14:tracePt t="46716" x="3938588" y="2073275"/>
          <p14:tracePt t="46717" x="3938588" y="2081213"/>
          <p14:tracePt t="46719" x="3930650" y="2081213"/>
          <p14:tracePt t="46721" x="3930650" y="2089150"/>
          <p14:tracePt t="46722" x="3922713" y="2089150"/>
          <p14:tracePt t="46725" x="3922713" y="2097088"/>
          <p14:tracePt t="46726" x="3914775" y="2097088"/>
          <p14:tracePt t="46729" x="3914775" y="2105025"/>
          <p14:tracePt t="46731" x="3906838" y="2105025"/>
          <p14:tracePt t="46733" x="3906838" y="2112963"/>
          <p14:tracePt t="46735" x="3898900" y="2112963"/>
          <p14:tracePt t="46739" x="3890963" y="2120900"/>
          <p14:tracePt t="46742" x="3883025" y="2128838"/>
          <p14:tracePt t="46749" x="3875088" y="2136775"/>
          <p14:tracePt t="46753" x="3867150" y="2136775"/>
          <p14:tracePt t="46755" x="3867150" y="2144713"/>
          <p14:tracePt t="46757" x="3859213" y="2144713"/>
          <p14:tracePt t="46761" x="3859213" y="2152650"/>
          <p14:tracePt t="46763" x="3851275" y="2152650"/>
          <p14:tracePt t="46767" x="3851275" y="2160588"/>
          <p14:tracePt t="46768" x="3843338" y="2160588"/>
          <p14:tracePt t="46775" x="3843338" y="2168525"/>
          <p14:tracePt t="46776" x="3835400" y="2168525"/>
          <p14:tracePt t="46783" x="3835400" y="2176463"/>
          <p14:tracePt t="46785" x="3827463" y="2176463"/>
          <p14:tracePt t="46793" x="3827463" y="2184400"/>
          <p14:tracePt t="46795" x="3819525" y="2184400"/>
          <p14:tracePt t="46803" x="3819525" y="2192338"/>
          <p14:tracePt t="46809" x="3811588" y="2192338"/>
          <p14:tracePt t="46814" x="3811588" y="2200275"/>
          <p14:tracePt t="46823" x="3811588" y="2208213"/>
          <p14:tracePt t="46830" x="3803650" y="2208213"/>
          <p14:tracePt t="46835" x="3803650" y="2216150"/>
          <p14:tracePt t="46847" x="3803650" y="2224088"/>
          <p14:tracePt t="46855" x="3795713" y="2224088"/>
          <p14:tracePt t="46859" x="3795713" y="2233613"/>
          <p14:tracePt t="46873" x="3795713" y="2241550"/>
          <p14:tracePt t="46887" x="3795713" y="2249488"/>
          <p14:tracePt t="46899" x="3795713" y="2257425"/>
          <p14:tracePt t="46903" x="3787775" y="2257425"/>
          <p14:tracePt t="46909" x="3787775" y="2265363"/>
          <p14:tracePt t="46921" x="3787775" y="2273300"/>
          <p14:tracePt t="46983" x="3787775" y="2281238"/>
          <p14:tracePt t="47023" x="3787775" y="2289175"/>
          <p14:tracePt t="47039" x="3787775" y="2297113"/>
          <p14:tracePt t="47069" x="3787775" y="2305050"/>
          <p14:tracePt t="47117" x="3787775" y="2312988"/>
          <p14:tracePt t="47137" x="3787775" y="2320925"/>
          <p14:tracePt t="47143" x="3779838" y="2320925"/>
          <p14:tracePt t="47156" x="3779838" y="2328863"/>
          <p14:tracePt t="47183" x="3779838" y="2336800"/>
          <p14:tracePt t="47246" x="3779838" y="2344738"/>
          <p14:tracePt t="47257" x="3771900" y="2352675"/>
          <p14:tracePt t="47266" x="3771900" y="2360613"/>
          <p14:tracePt t="47273" x="3771900" y="2368550"/>
          <p14:tracePt t="47275" x="3763963" y="2368550"/>
          <p14:tracePt t="47277" x="3763963" y="2376488"/>
          <p14:tracePt t="47283" x="3763963" y="2384425"/>
          <p14:tracePt t="47285" x="3756025" y="2384425"/>
          <p14:tracePt t="47289" x="3756025" y="2392363"/>
          <p14:tracePt t="47293" x="3748088" y="2400300"/>
          <p14:tracePt t="47295" x="3748088" y="2408238"/>
          <p14:tracePt t="47301" x="3740150" y="2416175"/>
          <p14:tracePt t="47303" x="3740150" y="2424113"/>
          <p14:tracePt t="47307" x="3740150" y="2432050"/>
          <p14:tracePt t="47311" x="3732213" y="2439988"/>
          <p14:tracePt t="47317" x="3732213" y="2447925"/>
          <p14:tracePt t="47321" x="3724275" y="2455863"/>
          <p14:tracePt t="47325" x="3724275" y="2463800"/>
          <p14:tracePt t="47332" x="3724275" y="2471738"/>
          <p14:tracePt t="47334" x="3716338" y="2471738"/>
          <p14:tracePt t="47337" x="3716338" y="2479675"/>
          <p14:tracePt t="47343" x="3716338" y="2487613"/>
          <p14:tracePt t="47349" x="3708400" y="2495550"/>
          <p14:tracePt t="47353" x="3708400" y="2503488"/>
          <p14:tracePt t="47359" x="3708400" y="2511425"/>
          <p14:tracePt t="47364" x="3700463" y="2511425"/>
          <p14:tracePt t="47367" x="3700463" y="2519363"/>
          <p14:tracePt t="47382" x="3700463" y="2527300"/>
          <p14:tracePt t="47545" x="3700463" y="2519363"/>
          <p14:tracePt t="47546" x="3708400" y="2519363"/>
          <p14:tracePt t="47552" x="3716338" y="2519363"/>
          <p14:tracePt t="47554" x="3716338" y="2511425"/>
          <p14:tracePt t="47556" x="3724275" y="2503488"/>
          <p14:tracePt t="47558" x="3732213" y="2503488"/>
          <p14:tracePt t="47560" x="3740150" y="2495550"/>
          <p14:tracePt t="47564" x="3748088" y="2487613"/>
          <p14:tracePt t="47566" x="3748088" y="2479675"/>
          <p14:tracePt t="47568" x="3756025" y="2479675"/>
          <p14:tracePt t="47570" x="3763963" y="2471738"/>
          <p14:tracePt t="47572" x="3763963" y="2463800"/>
          <p14:tracePt t="47574" x="3771900" y="2463800"/>
          <p14:tracePt t="47576" x="3779838" y="2455863"/>
          <p14:tracePt t="47579" x="3779838" y="2447925"/>
          <p14:tracePt t="47580" x="3787775" y="2439988"/>
          <p14:tracePt t="47582" x="3795713" y="2432050"/>
          <p14:tracePt t="47586" x="3803650" y="2424113"/>
          <p14:tracePt t="47588" x="3811588" y="2416175"/>
          <p14:tracePt t="47590" x="3811588" y="2408238"/>
          <p14:tracePt t="47592" x="3819525" y="2400300"/>
          <p14:tracePt t="47594" x="3827463" y="2392363"/>
          <p14:tracePt t="47597" x="3835400" y="2384425"/>
          <p14:tracePt t="47600" x="3843338" y="2376488"/>
          <p14:tracePt t="47602" x="3851275" y="2368550"/>
          <p14:tracePt t="47604" x="3859213" y="2360613"/>
          <p14:tracePt t="47606" x="3867150" y="2352675"/>
          <p14:tracePt t="47608" x="3875088" y="2344738"/>
          <p14:tracePt t="47610" x="3883025" y="2336800"/>
          <p14:tracePt t="47612" x="3883025" y="2328863"/>
          <p14:tracePt t="47614" x="3890963" y="2320925"/>
          <p14:tracePt t="47616" x="3898900" y="2312988"/>
          <p14:tracePt t="47618" x="3906838" y="2312988"/>
          <p14:tracePt t="47620" x="3914775" y="2305050"/>
          <p14:tracePt t="47622" x="3922713" y="2297113"/>
          <p14:tracePt t="47624" x="3930650" y="2289175"/>
          <p14:tracePt t="47626" x="3938588" y="2289175"/>
          <p14:tracePt t="47628" x="3938588" y="2281238"/>
          <p14:tracePt t="47630" x="3946525" y="2273300"/>
          <p14:tracePt t="47632" x="3954463" y="2273300"/>
          <p14:tracePt t="47634" x="3962400" y="2265363"/>
          <p14:tracePt t="47636" x="3970338" y="2265363"/>
          <p14:tracePt t="47638" x="3970338" y="2257425"/>
          <p14:tracePt t="47640" x="3978275" y="2257425"/>
          <p14:tracePt t="47642" x="3986213" y="2249488"/>
          <p14:tracePt t="47644" x="3994150" y="2249488"/>
          <p14:tracePt t="47647" x="3994150" y="2241550"/>
          <p14:tracePt t="47648" x="4002088" y="2241550"/>
          <p14:tracePt t="47650" x="4011613" y="2233613"/>
          <p14:tracePt t="47652" x="4019550" y="2233613"/>
          <p14:tracePt t="47656" x="4027488" y="2224088"/>
          <p14:tracePt t="47658" x="4035425" y="2224088"/>
          <p14:tracePt t="47660" x="4043363" y="2224088"/>
          <p14:tracePt t="47663" x="4051300" y="2216150"/>
          <p14:tracePt t="47666" x="4059238" y="2216150"/>
          <p14:tracePt t="47668" x="4067175" y="2208213"/>
          <p14:tracePt t="47670" x="4075113" y="2208213"/>
          <p14:tracePt t="47674" x="4083050" y="2200275"/>
          <p14:tracePt t="47676" x="4090988" y="2200275"/>
          <p14:tracePt t="47679" x="4098925" y="2200275"/>
          <p14:tracePt t="47680" x="4106863" y="2200275"/>
          <p14:tracePt t="47682" x="4114800" y="2192338"/>
          <p14:tracePt t="47684" x="4122738" y="2192338"/>
          <p14:tracePt t="47686" x="4130675" y="2192338"/>
          <p14:tracePt t="47690" x="4138613" y="2192338"/>
          <p14:tracePt t="47692" x="4146550" y="2184400"/>
          <p14:tracePt t="47694" x="4154488" y="2184400"/>
          <p14:tracePt t="47696" x="4170363" y="2184400"/>
          <p14:tracePt t="47700" x="4186238" y="2184400"/>
          <p14:tracePt t="47702" x="4194175" y="2176463"/>
          <p14:tracePt t="47704" x="4202113" y="2176463"/>
          <p14:tracePt t="47706" x="4210050" y="2176463"/>
          <p14:tracePt t="47708" x="4217988" y="2176463"/>
          <p14:tracePt t="47710" x="4225925" y="2168525"/>
          <p14:tracePt t="47713" x="4241800" y="2168525"/>
          <p14:tracePt t="47714" x="4249738" y="2168525"/>
          <p14:tracePt t="47716" x="4257675" y="2168525"/>
          <p14:tracePt t="47718" x="4273550" y="2168525"/>
          <p14:tracePt t="47720" x="4281488" y="2168525"/>
          <p14:tracePt t="47722" x="4297363" y="2160588"/>
          <p14:tracePt t="47724" x="4305300" y="2160588"/>
          <p14:tracePt t="47726" x="4321175" y="2160588"/>
          <p14:tracePt t="47730" x="4329113" y="2160588"/>
          <p14:tracePt t="47732" x="4344988" y="2152650"/>
          <p14:tracePt t="47733" x="4362450" y="2152650"/>
          <p14:tracePt t="47734" x="4370388" y="2152650"/>
          <p14:tracePt t="47736" x="4386263" y="2152650"/>
          <p14:tracePt t="47738" x="4394200" y="2152650"/>
          <p14:tracePt t="47741" x="4410075" y="2152650"/>
          <p14:tracePt t="47742" x="4418013" y="2152650"/>
          <p14:tracePt t="47744" x="4433888" y="2152650"/>
          <p14:tracePt t="47747" x="4449763" y="2152650"/>
          <p14:tracePt t="47748" x="4457700" y="2152650"/>
          <p14:tracePt t="47750" x="4473575" y="2152650"/>
          <p14:tracePt t="47753" x="4481513" y="2152650"/>
          <p14:tracePt t="47754" x="4497388" y="2152650"/>
          <p14:tracePt t="47756" x="4505325" y="2152650"/>
          <p14:tracePt t="47758" x="4521200" y="2152650"/>
          <p14:tracePt t="47760" x="4537075" y="2152650"/>
          <p14:tracePt t="47762" x="4552950" y="2152650"/>
          <p14:tracePt t="47764" x="4568825" y="2152650"/>
          <p14:tracePt t="47766" x="4576763" y="2152650"/>
          <p14:tracePt t="47768" x="4584700" y="2152650"/>
          <p14:tracePt t="47770" x="4600575" y="2152650"/>
          <p14:tracePt t="47772" x="4616450" y="2152650"/>
          <p14:tracePt t="47774" x="4624388" y="2152650"/>
          <p14:tracePt t="47776" x="4640263" y="2152650"/>
          <p14:tracePt t="47779" x="4648200" y="2152650"/>
          <p14:tracePt t="47780" x="4664075" y="2152650"/>
          <p14:tracePt t="47782" x="4672013" y="2152650"/>
          <p14:tracePt t="47784" x="4687888" y="2152650"/>
          <p14:tracePt t="47786" x="4695825" y="2160588"/>
          <p14:tracePt t="47788" x="4713288" y="2160588"/>
          <p14:tracePt t="47790" x="4721225" y="2160588"/>
          <p14:tracePt t="47792" x="4737100" y="2160588"/>
          <p14:tracePt t="47794" x="4745038" y="2160588"/>
          <p14:tracePt t="47796" x="4752975" y="2160588"/>
          <p14:tracePt t="47798" x="4768850" y="2160588"/>
          <p14:tracePt t="47800" x="4776788" y="2160588"/>
          <p14:tracePt t="47802" x="4784725" y="2168525"/>
          <p14:tracePt t="47804" x="4800600" y="2168525"/>
          <p14:tracePt t="47806" x="4808538" y="2168525"/>
          <p14:tracePt t="47809" x="4816475" y="2168525"/>
          <p14:tracePt t="47810" x="4832350" y="2168525"/>
          <p14:tracePt t="47813" x="4840288" y="2176463"/>
          <p14:tracePt t="47814" x="4848225" y="2176463"/>
          <p14:tracePt t="47816" x="4864100" y="2176463"/>
          <p14:tracePt t="47818" x="4872038" y="2176463"/>
          <p14:tracePt t="47820" x="4879975" y="2176463"/>
          <p14:tracePt t="47822" x="4887913" y="2184400"/>
          <p14:tracePt t="47824" x="4903788" y="2184400"/>
          <p14:tracePt t="47826" x="4911725" y="2184400"/>
          <p14:tracePt t="47828" x="4919663" y="2184400"/>
          <p14:tracePt t="47830" x="4927600" y="2184400"/>
          <p14:tracePt t="47832" x="4943475" y="2192338"/>
          <p14:tracePt t="47834" x="4951413" y="2192338"/>
          <p14:tracePt t="47836" x="4959350" y="2192338"/>
          <p14:tracePt t="47838" x="4967288" y="2192338"/>
          <p14:tracePt t="47840" x="4975225" y="2192338"/>
          <p14:tracePt t="47842" x="4983163" y="2192338"/>
          <p14:tracePt t="47844" x="4999038" y="2200275"/>
          <p14:tracePt t="47846" x="5006975" y="2200275"/>
          <p14:tracePt t="47848" x="5014913" y="2200275"/>
          <p14:tracePt t="47850" x="5022850" y="2200275"/>
          <p14:tracePt t="47852" x="5030788" y="2200275"/>
          <p14:tracePt t="47854" x="5038725" y="2200275"/>
          <p14:tracePt t="47856" x="5056188" y="2208213"/>
          <p14:tracePt t="47858" x="5064125" y="2208213"/>
          <p14:tracePt t="47860" x="5072063" y="2208213"/>
          <p14:tracePt t="47863" x="5080000" y="2208213"/>
          <p14:tracePt t="47864" x="5087938" y="2208213"/>
          <p14:tracePt t="47866" x="5095875" y="2208213"/>
          <p14:tracePt t="47868" x="5103813" y="2216150"/>
          <p14:tracePt t="47870" x="5111750" y="2216150"/>
          <p14:tracePt t="47872" x="5119688" y="2216150"/>
          <p14:tracePt t="47874" x="5127625" y="2216150"/>
          <p14:tracePt t="47877" x="5135563" y="2216150"/>
          <p14:tracePt t="47879" x="5143500" y="2216150"/>
          <p14:tracePt t="47881" x="5151438" y="2216150"/>
          <p14:tracePt t="47883" x="5167313" y="2216150"/>
          <p14:tracePt t="47885" x="5175250" y="2216150"/>
          <p14:tracePt t="47887" x="5183188" y="2224088"/>
          <p14:tracePt t="47889" x="5191125" y="2224088"/>
          <p14:tracePt t="47890" x="5199063" y="2224088"/>
          <p14:tracePt t="47893" x="5207000" y="2224088"/>
          <p14:tracePt t="47894" x="5214938" y="2233613"/>
          <p14:tracePt t="47898" x="5222875" y="2233613"/>
          <p14:tracePt t="47899" x="5230813" y="2233613"/>
          <p14:tracePt t="47901" x="5238750" y="2233613"/>
          <p14:tracePt t="47903" x="5246688" y="2233613"/>
          <p14:tracePt t="47905" x="5254625" y="2241550"/>
          <p14:tracePt t="47909" x="5262563" y="2241550"/>
          <p14:tracePt t="47911" x="5270500" y="2241550"/>
          <p14:tracePt t="47913" x="5278438" y="2249488"/>
          <p14:tracePt t="47915" x="5286375" y="2249488"/>
          <p14:tracePt t="47917" x="5294313" y="2249488"/>
          <p14:tracePt t="47919" x="5302250" y="2257425"/>
          <p14:tracePt t="47920" x="5310188" y="2257425"/>
          <p14:tracePt t="47923" x="5318125" y="2257425"/>
          <p14:tracePt t="47925" x="5326063" y="2257425"/>
          <p14:tracePt t="47927" x="5326063" y="2265363"/>
          <p14:tracePt t="47930" x="5334000" y="2265363"/>
          <p14:tracePt t="47932" x="5341938" y="2265363"/>
          <p14:tracePt t="47933" x="5349875" y="2265363"/>
          <p14:tracePt t="47935" x="5357813" y="2265363"/>
          <p14:tracePt t="47937" x="5357813" y="2273300"/>
          <p14:tracePt t="47939" x="5365750" y="2273300"/>
          <p14:tracePt t="47948" x="5389563" y="2281238"/>
          <p14:tracePt t="47951" x="5397500" y="2281238"/>
          <p14:tracePt t="47953" x="5407025" y="2281238"/>
          <p14:tracePt t="47957" x="5414963" y="2289175"/>
          <p14:tracePt t="47961" x="5422900" y="2289175"/>
          <p14:tracePt t="47963" x="5430838" y="2289175"/>
          <p14:tracePt t="47967" x="5438775" y="2289175"/>
          <p14:tracePt t="47971" x="5446713" y="2289175"/>
          <p14:tracePt t="47975" x="5454650" y="2297113"/>
          <p14:tracePt t="47980" x="5462588" y="2297113"/>
          <p14:tracePt t="47983" x="5470525" y="2297113"/>
          <p14:tracePt t="47987" x="5478463" y="2297113"/>
          <p14:tracePt t="47988" x="5478463" y="2305050"/>
          <p14:tracePt t="47990" x="5486400" y="2305050"/>
          <p14:tracePt t="47999" x="5494338" y="2305050"/>
          <p14:tracePt t="48001" x="5502275" y="2312988"/>
          <p14:tracePt t="48005" x="5510213" y="2312988"/>
          <p14:tracePt t="48009" x="5518150" y="2320925"/>
          <p14:tracePt t="48016" x="5526088" y="2320925"/>
          <p14:tracePt t="48017" x="5526088" y="2328863"/>
          <p14:tracePt t="48019" x="5534025" y="2328863"/>
          <p14:tracePt t="48023" x="5541963" y="2328863"/>
          <p14:tracePt t="48025" x="5541963" y="2336800"/>
          <p14:tracePt t="48027" x="5549900" y="2336800"/>
          <p14:tracePt t="48030" x="5549900" y="2344738"/>
          <p14:tracePt t="48033" x="5557838" y="2344738"/>
          <p14:tracePt t="48035" x="5557838" y="2352675"/>
          <p14:tracePt t="48037" x="5565775" y="2352675"/>
          <p14:tracePt t="48039" x="5565775" y="2360613"/>
          <p14:tracePt t="48043" x="5573713" y="2360613"/>
          <p14:tracePt t="48045" x="5573713" y="2368550"/>
          <p14:tracePt t="48049" x="5581650" y="2376488"/>
          <p14:tracePt t="48053" x="5589588" y="2384425"/>
          <p14:tracePt t="48057" x="5597525" y="2384425"/>
          <p14:tracePt t="48060" x="5597525" y="2392363"/>
          <p14:tracePt t="48061" x="5605463" y="2392363"/>
          <p14:tracePt t="48064" x="5605463" y="2400300"/>
          <p14:tracePt t="48067" x="5613400" y="2408238"/>
          <p14:tracePt t="48071" x="5613400" y="2416175"/>
          <p14:tracePt t="48073" x="5621338" y="2416175"/>
          <p14:tracePt t="48077" x="5629275" y="2424113"/>
          <p14:tracePt t="48083" x="5629275" y="2432050"/>
          <p14:tracePt t="48085" x="5637213" y="2439988"/>
          <p14:tracePt t="48091" x="5637213" y="2447925"/>
          <p14:tracePt t="48093" x="5645150" y="2447925"/>
          <p14:tracePt t="48095" x="5645150" y="2455863"/>
          <p14:tracePt t="48101" x="5653088" y="2463800"/>
          <p14:tracePt t="48105" x="5653088" y="2471738"/>
          <p14:tracePt t="48111" x="5661025" y="2479675"/>
          <p14:tracePt t="48115" x="5661025" y="2487613"/>
          <p14:tracePt t="48119" x="5661025" y="2495550"/>
          <p14:tracePt t="48121" x="5668963" y="2495550"/>
          <p14:tracePt t="48125" x="5668963" y="2503488"/>
          <p14:tracePt t="48131" x="5668963" y="2511425"/>
          <p14:tracePt t="48133" x="5676900" y="2511425"/>
          <p14:tracePt t="48135" x="5676900" y="2519363"/>
          <p14:tracePt t="48139" x="5676900" y="2527300"/>
          <p14:tracePt t="48145" x="5676900" y="2535238"/>
          <p14:tracePt t="48148" x="5684838" y="2535238"/>
          <p14:tracePt t="48151" x="5684838" y="2543175"/>
          <p14:tracePt t="48157" x="5684838" y="2551113"/>
          <p14:tracePt t="48164" x="5684838" y="2559050"/>
          <p14:tracePt t="48169" x="5684838" y="2566988"/>
          <p14:tracePt t="48173" x="5692775" y="2566988"/>
          <p14:tracePt t="48177" x="5692775" y="2576513"/>
          <p14:tracePt t="48183" x="5692775" y="2584450"/>
          <p14:tracePt t="48191" x="5692775" y="2592388"/>
          <p14:tracePt t="48199" x="5692775" y="2600325"/>
          <p14:tracePt t="48207" x="5692775" y="2608263"/>
          <p14:tracePt t="48215" x="5700713" y="2608263"/>
          <p14:tracePt t="48217" x="5700713" y="2616200"/>
          <p14:tracePt t="48231" x="5700713" y="2624138"/>
          <p14:tracePt t="48241" x="5700713" y="2632075"/>
          <p14:tracePt t="48251" x="5700713" y="2640013"/>
          <p14:tracePt t="48261" x="5700713" y="2647950"/>
          <p14:tracePt t="48287" x="5700713" y="2655888"/>
          <p14:tracePt t="48493" x="5700713" y="2647950"/>
          <p14:tracePt t="48503" x="5692775" y="2647950"/>
          <p14:tracePt t="48507" x="5692775" y="2640013"/>
          <p14:tracePt t="48511" x="5684838" y="2640013"/>
          <p14:tracePt t="48514" x="5684838" y="2632075"/>
          <p14:tracePt t="48517" x="5676900" y="2632075"/>
          <p14:tracePt t="48520" x="5676900" y="2624138"/>
          <p14:tracePt t="48523" x="5668963" y="2624138"/>
          <p14:tracePt t="48525" x="5668963" y="2616200"/>
          <p14:tracePt t="48535" x="5661025" y="2608263"/>
          <p14:tracePt t="48546" x="5661025" y="2600325"/>
          <p14:tracePt t="48549" x="5653088" y="2600325"/>
          <p14:tracePt t="48553" x="5653088" y="2592388"/>
          <p14:tracePt t="48557" x="5645150" y="2592388"/>
          <p14:tracePt t="48559" x="5645150" y="2584450"/>
          <p14:tracePt t="48567" x="5637213" y="2576513"/>
          <p14:tracePt t="48575" x="5637213" y="2566988"/>
          <p14:tracePt t="48577" x="5629275" y="2566988"/>
          <p14:tracePt t="48585" x="5629275" y="2559050"/>
          <p14:tracePt t="48592" x="5621338" y="2559050"/>
          <p14:tracePt t="48595" x="5621338" y="2551113"/>
          <p14:tracePt t="48603" x="5613400" y="2551113"/>
          <p14:tracePt t="48605" x="5613400" y="2543175"/>
          <p14:tracePt t="48616" x="5605463" y="2535238"/>
          <p14:tracePt t="48625" x="5605463" y="2527300"/>
          <p14:tracePt t="48627" x="5597525" y="2527300"/>
          <p14:tracePt t="48637" x="5597525" y="2519363"/>
          <p14:tracePt t="48641" x="5589588" y="2519363"/>
          <p14:tracePt t="48649" x="5589588" y="2511425"/>
          <p14:tracePt t="48657" x="5581650" y="2511425"/>
          <p14:tracePt t="48661" x="5581650" y="2503488"/>
          <p14:tracePt t="48671" x="5573713" y="2503488"/>
          <p14:tracePt t="48673" x="5573713" y="2495550"/>
          <p14:tracePt t="48682" x="5565775" y="2487613"/>
          <p14:tracePt t="48687" x="5557838" y="2479675"/>
          <p14:tracePt t="48693" x="5549900" y="2471738"/>
          <p14:tracePt t="48700" x="5541963" y="2463800"/>
          <p14:tracePt t="48705" x="5534025" y="2455863"/>
          <p14:tracePt t="48711" x="5526088" y="2447925"/>
          <p14:tracePt t="48719" x="5518150" y="2439988"/>
          <p14:tracePt t="48721" x="5510213" y="2439988"/>
          <p14:tracePt t="48723" x="5510213" y="2432050"/>
          <p14:tracePt t="48725" x="5502275" y="2432050"/>
          <p14:tracePt t="48731" x="5494338" y="2424113"/>
          <p14:tracePt t="48735" x="5486400" y="2416175"/>
          <p14:tracePt t="48739" x="5478463" y="2416175"/>
          <p14:tracePt t="48741" x="5470525" y="2416175"/>
          <p14:tracePt t="48743" x="5470525" y="2408238"/>
          <p14:tracePt t="48745" x="5462588" y="2408238"/>
          <p14:tracePt t="48749" x="5454650" y="2400300"/>
          <p14:tracePt t="48753" x="5446713" y="2400300"/>
          <p14:tracePt t="48757" x="5438775" y="2392363"/>
          <p14:tracePt t="48761" x="5430838" y="2392363"/>
          <p14:tracePt t="48765" x="5422900" y="2384425"/>
          <p14:tracePt t="48767" x="5414963" y="2384425"/>
          <p14:tracePt t="48771" x="5407025" y="2376488"/>
          <p14:tracePt t="48775" x="5397500" y="2376488"/>
          <p14:tracePt t="48781" x="5389563" y="2368550"/>
          <p14:tracePt t="48782" x="5381625" y="2368550"/>
          <p14:tracePt t="48785" x="5373688" y="2368550"/>
          <p14:tracePt t="48789" x="5365750" y="2360613"/>
          <p14:tracePt t="48791" x="5357813" y="2360613"/>
          <p14:tracePt t="48795" x="5349875" y="2360613"/>
          <p14:tracePt t="48799" x="5341938" y="2352675"/>
          <p14:tracePt t="48801" x="5334000" y="2352675"/>
          <p14:tracePt t="48805" x="5326063" y="2352675"/>
          <p14:tracePt t="48807" x="5318125" y="2352675"/>
          <p14:tracePt t="48809" x="5318125" y="2344738"/>
          <p14:tracePt t="48811" x="5310188" y="2344738"/>
          <p14:tracePt t="48813" x="5302250" y="2344738"/>
          <p14:tracePt t="48817" x="5294313" y="2344738"/>
          <p14:tracePt t="48819" x="5286375" y="2336800"/>
          <p14:tracePt t="48823" x="5278438" y="2336800"/>
          <p14:tracePt t="48825" x="5270500" y="2336800"/>
          <p14:tracePt t="48831" x="5262563" y="2328863"/>
          <p14:tracePt t="48833" x="5254625" y="2328863"/>
          <p14:tracePt t="48835" x="5246688" y="2328863"/>
          <p14:tracePt t="48839" x="5238750" y="2328863"/>
          <p14:tracePt t="48841" x="5238750" y="2320925"/>
          <p14:tracePt t="48843" x="5230813" y="2320925"/>
          <p14:tracePt t="48845" x="5222875" y="2320925"/>
          <p14:tracePt t="48849" x="5214938" y="2320925"/>
          <p14:tracePt t="48851" x="5214938" y="2312988"/>
          <p14:tracePt t="48853" x="5207000" y="2312988"/>
          <p14:tracePt t="48855" x="5199063" y="2312988"/>
          <p14:tracePt t="48857" x="5191125" y="2312988"/>
          <p14:tracePt t="48859" x="5191125" y="2305050"/>
          <p14:tracePt t="48861" x="5183188" y="2305050"/>
          <p14:tracePt t="48863" x="5175250" y="2305050"/>
          <p14:tracePt t="48866" x="5167313" y="2305050"/>
          <p14:tracePt t="48867" x="5167313" y="2297113"/>
          <p14:tracePt t="48869" x="5159375" y="2297113"/>
          <p14:tracePt t="48871" x="5151438" y="2297113"/>
          <p14:tracePt t="48873" x="5143500" y="2297113"/>
          <p14:tracePt t="48875" x="5135563" y="2289175"/>
          <p14:tracePt t="48880" x="5127625" y="2289175"/>
          <p14:tracePt t="48882" x="5119688" y="2289175"/>
          <p14:tracePt t="48883" x="5111750" y="2289175"/>
          <p14:tracePt t="48885" x="5103813" y="2281238"/>
          <p14:tracePt t="48887" x="5095875" y="2281238"/>
          <p14:tracePt t="48889" x="5087938" y="2281238"/>
          <p14:tracePt t="48891" x="5080000" y="2273300"/>
          <p14:tracePt t="48893" x="5064125" y="2273300"/>
          <p14:tracePt t="48895" x="5056188" y="2273300"/>
          <p14:tracePt t="48897" x="5046663" y="2273300"/>
          <p14:tracePt t="48899" x="5038725" y="2265363"/>
          <p14:tracePt t="48901" x="5022850" y="2265363"/>
          <p14:tracePt t="48903" x="5014913" y="2265363"/>
          <p14:tracePt t="48905" x="5006975" y="2257425"/>
          <p14:tracePt t="48907" x="4991100" y="2257425"/>
          <p14:tracePt t="48909" x="4983163" y="2257425"/>
          <p14:tracePt t="48911" x="4975225" y="2257425"/>
          <p14:tracePt t="48913" x="4959350" y="2249488"/>
          <p14:tracePt t="48915" x="4951413" y="2249488"/>
          <p14:tracePt t="48917" x="4943475" y="2249488"/>
          <p14:tracePt t="48919" x="4935538" y="2249488"/>
          <p14:tracePt t="48921" x="4919663" y="2241550"/>
          <p14:tracePt t="48923" x="4911725" y="2241550"/>
          <p14:tracePt t="48925" x="4895850" y="2241550"/>
          <p14:tracePt t="48927" x="4887913" y="2241550"/>
          <p14:tracePt t="48930" x="4879975" y="2233613"/>
          <p14:tracePt t="48933" x="4856163" y="2233613"/>
          <p14:tracePt t="48935" x="4848225" y="2224088"/>
          <p14:tracePt t="48937" x="4832350" y="2224088"/>
          <p14:tracePt t="48949" x="4776788" y="2216150"/>
          <p14:tracePt t="48951" x="4760913" y="2216150"/>
          <p14:tracePt t="48953" x="4752975" y="2216150"/>
          <p14:tracePt t="48955" x="4745038" y="2208213"/>
          <p14:tracePt t="48957" x="4737100" y="2208213"/>
          <p14:tracePt t="48959" x="4729163" y="2208213"/>
          <p14:tracePt t="48961" x="4713288" y="2208213"/>
          <p14:tracePt t="48963" x="4705350" y="2200275"/>
          <p14:tracePt t="48966" x="4687888" y="2200275"/>
          <p14:tracePt t="48969" x="4679950" y="2200275"/>
          <p14:tracePt t="48971" x="4672013" y="2200275"/>
          <p14:tracePt t="48973" x="4664075" y="2200275"/>
          <p14:tracePt t="48975" x="4656138" y="2200275"/>
          <p14:tracePt t="48977" x="4648200" y="2200275"/>
          <p14:tracePt t="48981" x="4632325" y="2192338"/>
          <p14:tracePt t="48983" x="4624388" y="2192338"/>
          <p14:tracePt t="48985" x="4616450" y="2192338"/>
          <p14:tracePt t="48987" x="4608513" y="2192338"/>
          <p14:tracePt t="48989" x="4600575" y="2192338"/>
          <p14:tracePt t="48991" x="4592638" y="2192338"/>
          <p14:tracePt t="48993" x="4584700" y="2192338"/>
          <p14:tracePt t="48995" x="4576763" y="2192338"/>
          <p14:tracePt t="48997" x="4568825" y="2192338"/>
          <p14:tracePt t="48999" x="4560888" y="2192338"/>
          <p14:tracePt t="49003" x="4552950" y="2192338"/>
          <p14:tracePt t="49005" x="4545013" y="2192338"/>
          <p14:tracePt t="49007" x="4537075" y="2192338"/>
          <p14:tracePt t="49009" x="4529138" y="2192338"/>
          <p14:tracePt t="49011" x="4521200" y="2192338"/>
          <p14:tracePt t="49013" x="4513263" y="2192338"/>
          <p14:tracePt t="49015" x="4505325" y="2192338"/>
          <p14:tracePt t="49019" x="4497388" y="2192338"/>
          <p14:tracePt t="49021" x="4489450" y="2192338"/>
          <p14:tracePt t="49023" x="4481513" y="2192338"/>
          <p14:tracePt t="49025" x="4473575" y="2192338"/>
          <p14:tracePt t="49027" x="4465638" y="2192338"/>
          <p14:tracePt t="49031" x="4449763" y="2192338"/>
          <p14:tracePt t="49033" x="4441825" y="2192338"/>
          <p14:tracePt t="49035" x="4433888" y="2192338"/>
          <p14:tracePt t="49037" x="4425950" y="2192338"/>
          <p14:tracePt t="49039" x="4418013" y="2192338"/>
          <p14:tracePt t="49041" x="4410075" y="2192338"/>
          <p14:tracePt t="49043" x="4402138" y="2192338"/>
          <p14:tracePt t="49045" x="4394200" y="2200275"/>
          <p14:tracePt t="49048" x="4386263" y="2200275"/>
          <p14:tracePt t="49049" x="4378325" y="2200275"/>
          <p14:tracePt t="49051" x="4370388" y="2200275"/>
          <p14:tracePt t="49053" x="4362450" y="2200275"/>
          <p14:tracePt t="49055" x="4352925" y="2200275"/>
          <p14:tracePt t="49057" x="4344988" y="2200275"/>
          <p14:tracePt t="49059" x="4337050" y="2200275"/>
          <p14:tracePt t="49061" x="4329113" y="2208213"/>
          <p14:tracePt t="49063" x="4321175" y="2208213"/>
          <p14:tracePt t="49065" x="4313238" y="2208213"/>
          <p14:tracePt t="49067" x="4305300" y="2208213"/>
          <p14:tracePt t="49069" x="4297363" y="2208213"/>
          <p14:tracePt t="49073" x="4289425" y="2208213"/>
          <p14:tracePt t="49075" x="4281488" y="2216150"/>
          <p14:tracePt t="49077" x="4273550" y="2216150"/>
          <p14:tracePt t="49080" x="4265613" y="2216150"/>
          <p14:tracePt t="49082" x="4257675" y="2216150"/>
          <p14:tracePt t="49083" x="4249738" y="2224088"/>
          <p14:tracePt t="49085" x="4233863" y="2224088"/>
          <p14:tracePt t="49087" x="4225925" y="2224088"/>
          <p14:tracePt t="49089" x="4217988" y="2224088"/>
          <p14:tracePt t="49091" x="4210050" y="2224088"/>
          <p14:tracePt t="49093" x="4202113" y="2233613"/>
          <p14:tracePt t="49095" x="4194175" y="2233613"/>
          <p14:tracePt t="49098" x="4186238" y="2233613"/>
          <p14:tracePt t="49099" x="4178300" y="2233613"/>
          <p14:tracePt t="49101" x="4170363" y="2233613"/>
          <p14:tracePt t="49103" x="4162425" y="2233613"/>
          <p14:tracePt t="49105" x="4154488" y="2241550"/>
          <p14:tracePt t="49107" x="4146550" y="2241550"/>
          <p14:tracePt t="49109" x="4138613" y="2241550"/>
          <p14:tracePt t="49113" x="4130675" y="2241550"/>
          <p14:tracePt t="49116" x="4122738" y="2241550"/>
          <p14:tracePt t="49117" x="4114800" y="2249488"/>
          <p14:tracePt t="49119" x="4106863" y="2249488"/>
          <p14:tracePt t="49121" x="4098925" y="2249488"/>
          <p14:tracePt t="49125" x="4090988" y="2249488"/>
          <p14:tracePt t="49127" x="4083050" y="2249488"/>
          <p14:tracePt t="49131" x="4067175" y="2249488"/>
          <p14:tracePt t="49133" x="4067175" y="2257425"/>
          <p14:tracePt t="49135" x="4059238" y="2257425"/>
          <p14:tracePt t="49137" x="4051300" y="2257425"/>
          <p14:tracePt t="49141" x="4043363" y="2257425"/>
          <p14:tracePt t="49145" x="4035425" y="2265363"/>
          <p14:tracePt t="49147" x="4027488" y="2265363"/>
          <p14:tracePt t="49151" x="4019550" y="2265363"/>
          <p14:tracePt t="49155" x="4011613" y="2265363"/>
          <p14:tracePt t="49157" x="4011613" y="2273300"/>
          <p14:tracePt t="49159" x="4002088" y="2273300"/>
          <p14:tracePt t="49164" x="3994150" y="2273300"/>
          <p14:tracePt t="49167" x="3986213" y="2273300"/>
          <p14:tracePt t="49169" x="3986213" y="2281238"/>
          <p14:tracePt t="49171" x="3978275" y="2281238"/>
          <p14:tracePt t="49175" x="3970338" y="2281238"/>
          <p14:tracePt t="49180" x="3962400" y="2289175"/>
          <p14:tracePt t="49185" x="3954463" y="2289175"/>
          <p14:tracePt t="49189" x="3946525" y="2289175"/>
          <p14:tracePt t="49191" x="3946525" y="2297113"/>
          <p14:tracePt t="49195" x="3938588" y="2297113"/>
          <p14:tracePt t="49199" x="3938588" y="2305050"/>
          <p14:tracePt t="49201" x="3930650" y="2305050"/>
          <p14:tracePt t="49207" x="3922713" y="2305050"/>
          <p14:tracePt t="49209" x="3922713" y="2312988"/>
          <p14:tracePt t="49211" x="3914775" y="2312988"/>
          <p14:tracePt t="49215" x="3906838" y="2320925"/>
          <p14:tracePt t="49221" x="3898900" y="2320925"/>
          <p14:tracePt t="49223" x="3898900" y="2328863"/>
          <p14:tracePt t="49225" x="3890963" y="2328863"/>
          <p14:tracePt t="49227" x="3883025" y="2336800"/>
          <p14:tracePt t="49233" x="3875088" y="2336800"/>
          <p14:tracePt t="49235" x="3875088" y="2344738"/>
          <p14:tracePt t="49237" x="3867150" y="2344738"/>
          <p14:tracePt t="49241" x="3859213" y="2352675"/>
          <p14:tracePt t="49245" x="3851275" y="2352675"/>
          <p14:tracePt t="49247" x="3851275" y="2360613"/>
          <p14:tracePt t="49249" x="3843338" y="2360613"/>
          <p14:tracePt t="49253" x="3835400" y="2360613"/>
          <p14:tracePt t="49255" x="3835400" y="2368550"/>
          <p14:tracePt t="49259" x="3827463" y="2368550"/>
          <p14:tracePt t="49261" x="3827463" y="2376488"/>
          <p14:tracePt t="49263" x="3819525" y="2376488"/>
          <p14:tracePt t="49267" x="3811588" y="2384425"/>
          <p14:tracePt t="49271" x="3803650" y="2384425"/>
          <p14:tracePt t="49273" x="3803650" y="2392363"/>
          <p14:tracePt t="49277" x="3795713" y="2392363"/>
          <p14:tracePt t="49281" x="3787775" y="2400300"/>
          <p14:tracePt t="49283" x="3787775" y="2408238"/>
          <p14:tracePt t="49285" x="3779838" y="2408238"/>
          <p14:tracePt t="49289" x="3779838" y="2416175"/>
          <p14:tracePt t="49291" x="3771900" y="2416175"/>
          <p14:tracePt t="49295" x="3763963" y="2424113"/>
          <p14:tracePt t="49301" x="3756025" y="2432050"/>
          <p14:tracePt t="49307" x="3748088" y="2439988"/>
          <p14:tracePt t="49314" x="3740150" y="2447925"/>
          <p14:tracePt t="49319" x="3732213" y="2455863"/>
          <p14:tracePt t="49325" x="3732213" y="2463800"/>
          <p14:tracePt t="49327" x="3724275" y="2463800"/>
          <p14:tracePt t="49332" x="3724275" y="2471738"/>
          <p14:tracePt t="49335" x="3716338" y="2471738"/>
          <p14:tracePt t="49337" x="3716338" y="2479675"/>
          <p14:tracePt t="49341" x="3716338" y="2487613"/>
          <p14:tracePt t="49343" x="3708400" y="2487613"/>
          <p14:tracePt t="49348" x="3708400" y="2495550"/>
          <p14:tracePt t="49351" x="3700463" y="2503488"/>
          <p14:tracePt t="49355" x="3700463" y="2511425"/>
          <p14:tracePt t="49359" x="3692525" y="2511425"/>
          <p14:tracePt t="49361" x="3692525" y="2519363"/>
          <p14:tracePt t="49365" x="3692525" y="2527300"/>
          <p14:tracePt t="49367" x="3684588" y="2527300"/>
          <p14:tracePt t="49371" x="3684588" y="2535238"/>
          <p14:tracePt t="49381" x="3676650" y="2543175"/>
          <p14:tracePt t="49388" x="3676650" y="2551113"/>
          <p14:tracePt t="49398" x="3668713" y="2551113"/>
          <p14:tracePt t="49399" x="3668713" y="2559050"/>
          <p14:tracePt t="49421" x="3668713" y="2566988"/>
          <p14:tracePt t="50126" x="3668713" y="2559050"/>
          <p14:tracePt t="50132" x="3676650" y="2559050"/>
          <p14:tracePt t="50143" x="3676650" y="2551113"/>
          <p14:tracePt t="50155" x="3684588" y="2551113"/>
          <p14:tracePt t="50167" x="3684588" y="2543175"/>
          <p14:tracePt t="50182" x="3692525" y="2543175"/>
          <p14:tracePt t="50184" x="3692525" y="2535238"/>
          <p14:tracePt t="50191" x="3700463" y="2527300"/>
          <p14:tracePt t="50199" x="3700463" y="2519363"/>
          <p14:tracePt t="50202" x="3708400" y="2519363"/>
          <p14:tracePt t="50207" x="3708400" y="2511425"/>
          <p14:tracePt t="50211" x="3716338" y="2511425"/>
          <p14:tracePt t="50217" x="3716338" y="2503488"/>
          <p14:tracePt t="50221" x="3724275" y="2503488"/>
          <p14:tracePt t="50223" x="3724275" y="2495550"/>
          <p14:tracePt t="50233" x="3724275" y="2487613"/>
          <p14:tracePt t="50235" x="3732213" y="2487613"/>
          <p14:tracePt t="50241" x="3732213" y="2479675"/>
          <p14:tracePt t="50394" x="3724275" y="2479675"/>
          <p14:tracePt t="50401" x="3716338" y="2479675"/>
          <p14:tracePt t="50405" x="3708400" y="2479675"/>
          <p14:tracePt t="50407" x="3708400" y="2487613"/>
          <p14:tracePt t="50409" x="3700463" y="2487613"/>
          <p14:tracePt t="50416" x="3692525" y="2487613"/>
          <p14:tracePt t="50418" x="3684588" y="2487613"/>
          <p14:tracePt t="50423" x="3676650" y="2487613"/>
          <p14:tracePt t="50425" x="3676650" y="2495550"/>
          <p14:tracePt t="50427" x="3668713" y="2495550"/>
          <p14:tracePt t="50433" x="3660775" y="2495550"/>
          <p14:tracePt t="50437" x="3651250" y="2495550"/>
          <p14:tracePt t="50439" x="3651250" y="2503488"/>
          <p14:tracePt t="50443" x="3643313" y="2503488"/>
          <p14:tracePt t="50450" x="3635375" y="2503488"/>
          <p14:tracePt t="50457" x="3627438" y="2503488"/>
          <p14:tracePt t="50461" x="3627438" y="2511425"/>
          <p14:tracePt t="50469" x="3619500" y="2511425"/>
          <p14:tracePt t="50489" x="3611563" y="2511425"/>
          <p14:tracePt t="50533" x="3603625" y="2511425"/>
          <p14:tracePt t="50536" x="3603625" y="2503488"/>
          <p14:tracePt t="50545" x="3595688" y="2503488"/>
          <p14:tracePt t="50553" x="3587750" y="2495550"/>
          <p14:tracePt t="50566" x="3579813" y="2487613"/>
          <p14:tracePt t="50571" x="3571875" y="2487613"/>
          <p14:tracePt t="50573" x="3571875" y="2479675"/>
          <p14:tracePt t="50577" x="3563938" y="2479675"/>
          <p14:tracePt t="50581" x="3563938" y="2471738"/>
          <p14:tracePt t="50584" x="3556000" y="2471738"/>
          <p14:tracePt t="50585" x="3556000" y="2463800"/>
          <p14:tracePt t="50587" x="3548063" y="2463800"/>
          <p14:tracePt t="50589" x="3548063" y="2455863"/>
          <p14:tracePt t="50591" x="3540125" y="2455863"/>
          <p14:tracePt t="50593" x="3540125" y="2447925"/>
          <p14:tracePt t="50598" x="3532188" y="2447925"/>
          <p14:tracePt t="50602" x="3524250" y="2439988"/>
          <p14:tracePt t="50603" x="3524250" y="2432050"/>
          <p14:tracePt t="50605" x="3516313" y="2432050"/>
          <p14:tracePt t="50607" x="3516313" y="2424113"/>
          <p14:tracePt t="50609" x="3508375" y="2416175"/>
          <p14:tracePt t="50611" x="3500438" y="2416175"/>
          <p14:tracePt t="50615" x="3500438" y="2408238"/>
          <p14:tracePt t="50619" x="3484563" y="2392363"/>
          <p14:tracePt t="50623" x="3476625" y="2392363"/>
          <p14:tracePt t="50624" x="3468688" y="2384425"/>
          <p14:tracePt t="50625" x="3460750" y="2376488"/>
          <p14:tracePt t="50627" x="3452813" y="2376488"/>
          <p14:tracePt t="50632" x="3436938" y="2360613"/>
          <p14:tracePt t="50634" x="3421063" y="2352675"/>
          <p14:tracePt t="50636" x="3405188" y="2344738"/>
          <p14:tracePt t="50639" x="3397250" y="2344738"/>
          <p14:tracePt t="50640" x="3389313" y="2336800"/>
          <p14:tracePt t="50643" x="3381375" y="2328863"/>
          <p14:tracePt t="50644" x="3365500" y="2320925"/>
          <p14:tracePt t="50648" x="3357563" y="2320925"/>
          <p14:tracePt t="50649" x="3341688" y="2312988"/>
          <p14:tracePt t="50651" x="3333750" y="2305050"/>
          <p14:tracePt t="50653" x="3317875" y="2297113"/>
          <p14:tracePt t="50654" x="3308350" y="2297113"/>
          <p14:tracePt t="50656" x="3300413" y="2289175"/>
          <p14:tracePt t="50658" x="3284538" y="2281238"/>
          <p14:tracePt t="50660" x="3276600" y="2273300"/>
          <p14:tracePt t="50663" x="3260725" y="2273300"/>
          <p14:tracePt t="50665" x="3252788" y="2265363"/>
          <p14:tracePt t="50667" x="3244850" y="2257425"/>
          <p14:tracePt t="50669" x="3228975" y="2249488"/>
          <p14:tracePt t="50670" x="3221038" y="2249488"/>
          <p14:tracePt t="50672" x="3205163" y="2241550"/>
          <p14:tracePt t="50674" x="3197225" y="2233613"/>
          <p14:tracePt t="50676" x="3181350" y="2233613"/>
          <p14:tracePt t="50680" x="3173413" y="2224088"/>
          <p14:tracePt t="50681" x="3157538" y="2224088"/>
          <p14:tracePt t="50683" x="3149600" y="2216150"/>
          <p14:tracePt t="50685" x="3141663" y="2216150"/>
          <p14:tracePt t="50687" x="3125788" y="2208213"/>
          <p14:tracePt t="50688" x="3109913" y="2208213"/>
          <p14:tracePt t="50691" x="3101975" y="2200275"/>
          <p14:tracePt t="50692" x="3094038" y="2200275"/>
          <p14:tracePt t="50694" x="3086100" y="2200275"/>
          <p14:tracePt t="50698" x="3070225" y="2192338"/>
          <p14:tracePt t="50699" x="3062288" y="2192338"/>
          <p14:tracePt t="50700" x="3046413" y="2184400"/>
          <p14:tracePt t="50703" x="3038475" y="2184400"/>
          <p14:tracePt t="50704" x="3030538" y="2184400"/>
          <p14:tracePt t="50706" x="3022600" y="2176463"/>
          <p14:tracePt t="50708" x="3006725" y="2176463"/>
          <p14:tracePt t="50710" x="2998788" y="2176463"/>
          <p14:tracePt t="50713" x="2990850" y="2176463"/>
          <p14:tracePt t="50715" x="2982913" y="2168525"/>
          <p14:tracePt t="50716" x="2967038" y="2168525"/>
          <p14:tracePt t="50719" x="2957513" y="2168525"/>
          <p14:tracePt t="50720" x="2949575" y="2168525"/>
          <p14:tracePt t="50722" x="2941638" y="2168525"/>
          <p14:tracePt t="50725" x="2933700" y="2168525"/>
          <p14:tracePt t="50727" x="2925763" y="2168525"/>
          <p14:tracePt t="50730" x="2917825" y="2160588"/>
          <p14:tracePt t="50732" x="2909888" y="2160588"/>
          <p14:tracePt t="50735" x="2901950" y="2160588"/>
          <p14:tracePt t="50737" x="2894013" y="2160588"/>
          <p14:tracePt t="50738" x="2886075" y="2160588"/>
          <p14:tracePt t="50740" x="2878138" y="2160588"/>
          <p14:tracePt t="50744" x="2870200" y="2160588"/>
          <p14:tracePt t="50748" x="2862263" y="2152650"/>
          <p14:tracePt t="50751" x="2854325" y="2152650"/>
          <p14:tracePt t="50755" x="2846388" y="2152650"/>
          <p14:tracePt t="50757" x="2838450" y="2152650"/>
          <p14:tracePt t="50761" x="2830513" y="2152650"/>
          <p14:tracePt t="50765" x="2822575" y="2152650"/>
          <p14:tracePt t="50769" x="2814638" y="2152650"/>
          <p14:tracePt t="50773" x="2806700" y="2160588"/>
          <p14:tracePt t="50777" x="2798763" y="2160588"/>
          <p14:tracePt t="50780" x="2790825" y="2160588"/>
          <p14:tracePt t="50783" x="2782888" y="2160588"/>
          <p14:tracePt t="50787" x="2774950" y="2160588"/>
          <p14:tracePt t="50788" x="2767013" y="2160588"/>
          <p14:tracePt t="50793" x="2759075" y="2160588"/>
          <p14:tracePt t="50795" x="2759075" y="2168525"/>
          <p14:tracePt t="50798" x="2751138" y="2168525"/>
          <p14:tracePt t="50799" x="2743200" y="2168525"/>
          <p14:tracePt t="50802" x="2735263" y="2168525"/>
          <p14:tracePt t="50804" x="2727325" y="2168525"/>
          <p14:tracePt t="50806" x="2727325" y="2176463"/>
          <p14:tracePt t="50809" x="2719388" y="2176463"/>
          <p14:tracePt t="50811" x="2711450" y="2176463"/>
          <p14:tracePt t="50815" x="2703513" y="2176463"/>
          <p14:tracePt t="50817" x="2703513" y="2184400"/>
          <p14:tracePt t="50819" x="2695575" y="2184400"/>
          <p14:tracePt t="50820" x="2687638" y="2184400"/>
          <p14:tracePt t="50825" x="2679700" y="2184400"/>
          <p14:tracePt t="50827" x="2671763" y="2184400"/>
          <p14:tracePt t="50830" x="2671763" y="2192338"/>
          <p14:tracePt t="50831" x="2663825" y="2192338"/>
          <p14:tracePt t="50833" x="2655888" y="2192338"/>
          <p14:tracePt t="50834" x="2647950" y="2192338"/>
          <p14:tracePt t="50839" x="2640013" y="2200275"/>
          <p14:tracePt t="50841" x="2632075" y="2200275"/>
          <p14:tracePt t="50843" x="2624138" y="2200275"/>
          <p14:tracePt t="50845" x="2624138" y="2208213"/>
          <p14:tracePt t="50848" x="2616200" y="2208213"/>
          <p14:tracePt t="50849" x="2606675" y="2208213"/>
          <p14:tracePt t="50851" x="2598738" y="2216150"/>
          <p14:tracePt t="50853" x="2590800" y="2216150"/>
          <p14:tracePt t="50855" x="2582863" y="2216150"/>
          <p14:tracePt t="50857" x="2574925" y="2216150"/>
          <p14:tracePt t="50859" x="2566988" y="2224088"/>
          <p14:tracePt t="50861" x="2559050" y="2224088"/>
          <p14:tracePt t="50863" x="2551113" y="2224088"/>
          <p14:tracePt t="50865" x="2543175" y="2233613"/>
          <p14:tracePt t="50867" x="2535238" y="2233613"/>
          <p14:tracePt t="50869" x="2527300" y="2233613"/>
          <p14:tracePt t="50870" x="2519363" y="2233613"/>
          <p14:tracePt t="50873" x="2511425" y="2241550"/>
          <p14:tracePt t="50875" x="2503488" y="2241550"/>
          <p14:tracePt t="50877" x="2495550" y="2241550"/>
          <p14:tracePt t="50880" x="2487613" y="2241550"/>
          <p14:tracePt t="50881" x="2479675" y="2241550"/>
          <p14:tracePt t="50883" x="2471738" y="2249488"/>
          <p14:tracePt t="50884" x="2463800" y="2249488"/>
          <p14:tracePt t="50889" x="2455863" y="2249488"/>
          <p14:tracePt t="50891" x="2447925" y="2249488"/>
          <p14:tracePt t="50893" x="2439988" y="2257425"/>
          <p14:tracePt t="50895" x="2432050" y="2257425"/>
          <p14:tracePt t="50899" x="2416175" y="2257425"/>
          <p14:tracePt t="50901" x="2408238" y="2257425"/>
          <p14:tracePt t="50903" x="2400300" y="2257425"/>
          <p14:tracePt t="50905" x="2392363" y="2257425"/>
          <p14:tracePt t="50907" x="2384425" y="2265363"/>
          <p14:tracePt t="50911" x="2376488" y="2265363"/>
          <p14:tracePt t="50913" x="2368550" y="2265363"/>
          <p14:tracePt t="50915" x="2360613" y="2273300"/>
          <p14:tracePt t="50917" x="2352675" y="2273300"/>
          <p14:tracePt t="50919" x="2344738" y="2273300"/>
          <p14:tracePt t="50921" x="2336800" y="2273300"/>
          <p14:tracePt t="50923" x="2336800" y="2281238"/>
          <p14:tracePt t="50925" x="2328863" y="2281238"/>
          <p14:tracePt t="50927" x="2320925" y="2281238"/>
          <p14:tracePt t="50930" x="2312988" y="2281238"/>
          <p14:tracePt t="50932" x="2305050" y="2281238"/>
          <p14:tracePt t="50933" x="2305050" y="2289175"/>
          <p14:tracePt t="50935" x="2297113" y="2289175"/>
          <p14:tracePt t="50937" x="2289175" y="2289175"/>
          <p14:tracePt t="50939" x="2281238" y="2289175"/>
          <p14:tracePt t="50948" x="2255838" y="2297113"/>
          <p14:tracePt t="50949" x="2247900" y="2297113"/>
          <p14:tracePt t="50951" x="2239963" y="2305050"/>
          <p14:tracePt t="50955" x="2232025" y="2305050"/>
          <p14:tracePt t="50957" x="2224088" y="2305050"/>
          <p14:tracePt t="50959" x="2216150" y="2305050"/>
          <p14:tracePt t="50961" x="2208213" y="2312988"/>
          <p14:tracePt t="50963" x="2200275" y="2312988"/>
          <p14:tracePt t="50965" x="2192338" y="2312988"/>
          <p14:tracePt t="50967" x="2184400" y="2312988"/>
          <p14:tracePt t="50969" x="2176463" y="2320925"/>
          <p14:tracePt t="50971" x="2168525" y="2320925"/>
          <p14:tracePt t="50973" x="2160588" y="2320925"/>
          <p14:tracePt t="50975" x="2152650" y="2320925"/>
          <p14:tracePt t="50980" x="2144713" y="2320925"/>
          <p14:tracePt t="50982" x="2136775" y="2328863"/>
          <p14:tracePt t="50983" x="2128838" y="2328863"/>
          <p14:tracePt t="50985" x="2120900" y="2328863"/>
          <p14:tracePt t="50987" x="2112963" y="2328863"/>
          <p14:tracePt t="50989" x="2105025" y="2328863"/>
          <p14:tracePt t="50991" x="2097088" y="2328863"/>
          <p14:tracePt t="50992" x="2089150" y="2336800"/>
          <p14:tracePt t="50995" x="2081213" y="2336800"/>
          <p14:tracePt t="50999" x="2073275" y="2336800"/>
          <p14:tracePt t="51001" x="2065338" y="2336800"/>
          <p14:tracePt t="51003" x="2057400" y="2336800"/>
          <p14:tracePt t="51007" x="2049463" y="2336800"/>
          <p14:tracePt t="51009" x="2049463" y="2344738"/>
          <p14:tracePt t="51011" x="2041525" y="2344738"/>
          <p14:tracePt t="51015" x="2033588" y="2344738"/>
          <p14:tracePt t="51017" x="2025650" y="2344738"/>
          <p14:tracePt t="51021" x="2017713" y="2344738"/>
          <p14:tracePt t="51026" x="2009775" y="2344738"/>
          <p14:tracePt t="51032" x="2001838" y="2344738"/>
          <p14:tracePt t="51047" x="1993900" y="2344738"/>
          <p14:tracePt t="51496" x="2001838" y="2344738"/>
          <p14:tracePt t="51500" x="1993900" y="2344738"/>
          <p14:tracePt t="51509" x="2001838" y="2344738"/>
          <p14:tracePt t="51511" x="2001838" y="2336800"/>
          <p14:tracePt t="51515" x="2009775" y="2336800"/>
          <p14:tracePt t="51517" x="2017713" y="2336800"/>
          <p14:tracePt t="51519" x="2025650" y="2328863"/>
          <p14:tracePt t="51521" x="2033588" y="2328863"/>
          <p14:tracePt t="51523" x="2041525" y="2328863"/>
          <p14:tracePt t="51525" x="2049463" y="2320925"/>
          <p14:tracePt t="51527" x="2057400" y="2320925"/>
          <p14:tracePt t="51534" x="2073275" y="2312988"/>
          <p14:tracePt t="51535" x="2089150" y="2312988"/>
          <p14:tracePt t="51537" x="2097088" y="2305050"/>
          <p14:tracePt t="51539" x="2105025" y="2305050"/>
          <p14:tracePt t="51541" x="2112963" y="2305050"/>
          <p14:tracePt t="51543" x="2120900" y="2297113"/>
          <p14:tracePt t="51545" x="2128838" y="2297113"/>
          <p14:tracePt t="51551" x="2152650" y="2297113"/>
          <p14:tracePt t="51553" x="2176463" y="2289175"/>
          <p14:tracePt t="51555" x="2184400" y="2289175"/>
          <p14:tracePt t="51557" x="2192338" y="2289175"/>
          <p14:tracePt t="51559" x="2208213" y="2289175"/>
          <p14:tracePt t="51561" x="2216150" y="2281238"/>
          <p14:tracePt t="51564" x="2232025" y="2281238"/>
          <p14:tracePt t="51568" x="2255838" y="2281238"/>
          <p14:tracePt t="51570" x="2273300" y="2273300"/>
          <p14:tracePt t="51572" x="2281238" y="2273300"/>
          <p14:tracePt t="51573" x="2297113" y="2273300"/>
          <p14:tracePt t="51575" x="2305050" y="2273300"/>
          <p14:tracePt t="51577" x="2312988" y="2265363"/>
          <p14:tracePt t="51583" x="2336800" y="2265363"/>
          <p14:tracePt t="51585" x="2360613" y="2265363"/>
          <p14:tracePt t="51587" x="2368550" y="2265363"/>
          <p14:tracePt t="51589" x="2376488" y="2257425"/>
          <p14:tracePt t="51591" x="2392363" y="2257425"/>
          <p14:tracePt t="51593" x="2400300" y="2257425"/>
          <p14:tracePt t="51594" x="2408238" y="2257425"/>
          <p14:tracePt t="51598" x="2416175" y="2257425"/>
          <p14:tracePt t="51599" x="2424113" y="2257425"/>
          <p14:tracePt t="51601" x="2439988" y="2257425"/>
          <p14:tracePt t="51603" x="2447925" y="2257425"/>
          <p14:tracePt t="51604" x="2455863" y="2257425"/>
          <p14:tracePt t="51606" x="2463800" y="2257425"/>
          <p14:tracePt t="51608" x="2471738" y="2257425"/>
          <p14:tracePt t="51610" x="2479675" y="2257425"/>
          <p14:tracePt t="51614" x="2487613" y="2257425"/>
          <p14:tracePt t="51615" x="2495550" y="2257425"/>
          <p14:tracePt t="51617" x="2503488" y="2257425"/>
          <p14:tracePt t="51619" x="2511425" y="2257425"/>
          <p14:tracePt t="51621" x="2519363" y="2257425"/>
          <p14:tracePt t="51622" x="2527300" y="2257425"/>
          <p14:tracePt t="51625" x="2535238" y="2257425"/>
          <p14:tracePt t="51626" x="2543175" y="2249488"/>
          <p14:tracePt t="51630" x="2551113" y="2249488"/>
          <p14:tracePt t="51633" x="2559050" y="2249488"/>
          <p14:tracePt t="51635" x="2566988" y="2249488"/>
          <p14:tracePt t="51637" x="2574925" y="2249488"/>
          <p14:tracePt t="51639" x="2582863" y="2249488"/>
          <p14:tracePt t="51641" x="2590800" y="2249488"/>
          <p14:tracePt t="51645" x="2598738" y="2257425"/>
          <p14:tracePt t="51647" x="2606675" y="2257425"/>
          <p14:tracePt t="51649" x="2616200" y="2257425"/>
          <p14:tracePt t="51651" x="2624138" y="2257425"/>
          <p14:tracePt t="51653" x="2632075" y="2257425"/>
          <p14:tracePt t="51655" x="2640013" y="2257425"/>
          <p14:tracePt t="51657" x="2647950" y="2257425"/>
          <p14:tracePt t="51658" x="2655888" y="2257425"/>
          <p14:tracePt t="51661" x="2663825" y="2257425"/>
          <p14:tracePt t="51664" x="2671763" y="2265363"/>
          <p14:tracePt t="51665" x="2679700" y="2265363"/>
          <p14:tracePt t="51667" x="2687638" y="2265363"/>
          <p14:tracePt t="51669" x="2695575" y="2265363"/>
          <p14:tracePt t="51671" x="2703513" y="2265363"/>
          <p14:tracePt t="51672" x="2711450" y="2273300"/>
          <p14:tracePt t="51674" x="2719388" y="2273300"/>
          <p14:tracePt t="51676" x="2727325" y="2273300"/>
          <p14:tracePt t="51680" x="2735263" y="2281238"/>
          <p14:tracePt t="51681" x="2743200" y="2281238"/>
          <p14:tracePt t="51683" x="2751138" y="2281238"/>
          <p14:tracePt t="51685" x="2759075" y="2289175"/>
          <p14:tracePt t="51688" x="2767013" y="2289175"/>
          <p14:tracePt t="51691" x="2774950" y="2289175"/>
          <p14:tracePt t="51693" x="2782888" y="2297113"/>
          <p14:tracePt t="51694" x="2790825" y="2297113"/>
          <p14:tracePt t="51699" x="2806700" y="2305050"/>
          <p14:tracePt t="51701" x="2814638" y="2305050"/>
          <p14:tracePt t="51705" x="2822575" y="2305050"/>
          <p14:tracePt t="51707" x="2830513" y="2312988"/>
          <p14:tracePt t="51709" x="2838450" y="2312988"/>
          <p14:tracePt t="51713" x="2846388" y="2312988"/>
          <p14:tracePt t="51716" x="2846388" y="2320925"/>
          <p14:tracePt t="51716" x="2854325" y="2320925"/>
          <p14:tracePt t="51721" x="2862263" y="2320925"/>
          <p14:tracePt t="51725" x="2862263" y="2328863"/>
          <p14:tracePt t="51727" x="2870200" y="2328863"/>
          <p14:tracePt t="51737" x="2878138" y="2328863"/>
          <p14:tracePt t="52021" x="2886075" y="2328863"/>
          <p14:tracePt t="52024" x="2886075" y="2320925"/>
          <p14:tracePt t="52028" x="2894013" y="2320925"/>
          <p14:tracePt t="52033" x="2901950" y="2320925"/>
          <p14:tracePt t="52035" x="2901950" y="2312988"/>
          <p14:tracePt t="52037" x="2909888" y="2312988"/>
          <p14:tracePt t="52041" x="2917825" y="2312988"/>
          <p14:tracePt t="52043" x="2925763" y="2312988"/>
          <p14:tracePt t="52048" x="2933700" y="2305050"/>
          <p14:tracePt t="52050" x="2941638" y="2305050"/>
          <p14:tracePt t="52051" x="2949575" y="2305050"/>
          <p14:tracePt t="52053" x="2957513" y="2305050"/>
          <p14:tracePt t="52055" x="2967038" y="2305050"/>
          <p14:tracePt t="52057" x="2974975" y="2305050"/>
          <p14:tracePt t="52059" x="2982913" y="2305050"/>
          <p14:tracePt t="52061" x="2990850" y="2297113"/>
          <p14:tracePt t="52064" x="3006725" y="2297113"/>
          <p14:tracePt t="52068" x="3022600" y="2297113"/>
          <p14:tracePt t="52069" x="3038475" y="2297113"/>
          <p14:tracePt t="52071" x="3054350" y="2297113"/>
          <p14:tracePt t="52073" x="3062288" y="2297113"/>
          <p14:tracePt t="52075" x="3070225" y="2297113"/>
          <p14:tracePt t="52077" x="3086100" y="2297113"/>
          <p14:tracePt t="52080" x="3101975" y="2289175"/>
          <p14:tracePt t="52081" x="3117850" y="2289175"/>
          <p14:tracePt t="52083" x="3125788" y="2289175"/>
          <p14:tracePt t="52084" x="3141663" y="2289175"/>
          <p14:tracePt t="52087" x="3157538" y="2289175"/>
          <p14:tracePt t="52088" x="3165475" y="2289175"/>
          <p14:tracePt t="52091" x="3181350" y="2289175"/>
          <p14:tracePt t="52092" x="3197225" y="2289175"/>
          <p14:tracePt t="52094" x="3205163" y="2289175"/>
          <p14:tracePt t="52098" x="3221038" y="2289175"/>
          <p14:tracePt t="52099" x="3236913" y="2289175"/>
          <p14:tracePt t="52101" x="3252788" y="2289175"/>
          <p14:tracePt t="52103" x="3268663" y="2289175"/>
          <p14:tracePt t="52105" x="3284538" y="2289175"/>
          <p14:tracePt t="52107" x="3292475" y="2289175"/>
          <p14:tracePt t="52108" x="3308350" y="2289175"/>
          <p14:tracePt t="52110" x="3325813" y="2289175"/>
          <p14:tracePt t="52114" x="3341688" y="2289175"/>
          <p14:tracePt t="52115" x="3349625" y="2289175"/>
          <p14:tracePt t="52117" x="3365500" y="2289175"/>
          <p14:tracePt t="52119" x="3381375" y="2289175"/>
          <p14:tracePt t="52121" x="3389313" y="2289175"/>
          <p14:tracePt t="52123" x="3405188" y="2289175"/>
          <p14:tracePt t="52125" x="3421063" y="2289175"/>
          <p14:tracePt t="52127" x="3429000" y="2289175"/>
          <p14:tracePt t="52131" x="3452813" y="2289175"/>
          <p14:tracePt t="52133" x="3468688" y="2289175"/>
          <p14:tracePt t="52135" x="3476625" y="2289175"/>
          <p14:tracePt t="52137" x="3492500" y="2289175"/>
          <p14:tracePt t="52138" x="3500438" y="2289175"/>
          <p14:tracePt t="52140" x="3516313" y="2289175"/>
          <p14:tracePt t="52143" x="3524250" y="2289175"/>
          <p14:tracePt t="52145" x="3532188" y="2289175"/>
          <p14:tracePt t="52147" x="3540125" y="2289175"/>
          <p14:tracePt t="52149" x="3548063" y="2289175"/>
          <p14:tracePt t="52151" x="3556000" y="2289175"/>
          <p14:tracePt t="52153" x="3563938" y="2289175"/>
          <p14:tracePt t="52155" x="3571875" y="2289175"/>
          <p14:tracePt t="52157" x="3579813" y="2289175"/>
          <p14:tracePt t="52159" x="3587750" y="2289175"/>
          <p14:tracePt t="52160" x="3595688" y="2289175"/>
          <p14:tracePt t="52165" x="3603625" y="2289175"/>
          <p14:tracePt t="52167" x="3611563" y="2289175"/>
          <p14:tracePt t="52171" x="3619500" y="2297113"/>
          <p14:tracePt t="52180" x="3627438" y="2297113"/>
          <p14:tracePt t="52185" x="3635375" y="2297113"/>
          <p14:tracePt t="52237" x="3635375" y="2305050"/>
          <p14:tracePt t="52243" x="3635375" y="2312988"/>
          <p14:tracePt t="52246" x="3643313" y="2312988"/>
          <p14:tracePt t="52249" x="3643313" y="2320925"/>
          <p14:tracePt t="52251" x="3643313" y="2328863"/>
          <p14:tracePt t="52253" x="3643313" y="2336800"/>
          <p14:tracePt t="52257" x="3643313" y="2344738"/>
          <p14:tracePt t="52259" x="3643313" y="2352675"/>
          <p14:tracePt t="52266" x="3643313" y="2368550"/>
          <p14:tracePt t="52267" x="3643313" y="2376488"/>
          <p14:tracePt t="52269" x="3643313" y="2384425"/>
          <p14:tracePt t="52273" x="3643313" y="2392363"/>
          <p14:tracePt t="52275" x="3643313" y="2400300"/>
          <p14:tracePt t="52277" x="3643313" y="2408238"/>
          <p14:tracePt t="52281" x="3643313" y="2424113"/>
          <p14:tracePt t="52283" x="3643313" y="2432050"/>
          <p14:tracePt t="52285" x="3643313" y="2439988"/>
          <p14:tracePt t="52287" x="3635375" y="2447925"/>
          <p14:tracePt t="52289" x="3635375" y="2455863"/>
          <p14:tracePt t="52291" x="3635375" y="2463800"/>
          <p14:tracePt t="52293" x="3635375" y="2471738"/>
          <p14:tracePt t="52295" x="3627438" y="2479675"/>
          <p14:tracePt t="52300" x="3619500" y="2495550"/>
          <p14:tracePt t="52302" x="3619500" y="2503488"/>
          <p14:tracePt t="52303" x="3619500" y="2511425"/>
          <p14:tracePt t="52305" x="3611563" y="2519363"/>
          <p14:tracePt t="52307" x="3611563" y="2527300"/>
          <p14:tracePt t="52310" x="3603625" y="2535238"/>
          <p14:tracePt t="52316" x="3595688" y="2551113"/>
          <p14:tracePt t="52319" x="3579813" y="2566988"/>
          <p14:tracePt t="52323" x="3571875" y="2576513"/>
          <p14:tracePt t="52327" x="3563938" y="2584450"/>
          <p14:tracePt t="52335" x="3556000" y="2592388"/>
          <p14:tracePt t="52337" x="3548063" y="2600325"/>
          <p14:tracePt t="52344" x="3540125" y="2608263"/>
          <p14:tracePt t="52351" x="3532188" y="2616200"/>
          <p14:tracePt t="52355" x="3524250" y="2616200"/>
          <p14:tracePt t="52359" x="3524250" y="2624138"/>
          <p14:tracePt t="52364" x="3516313" y="2624138"/>
          <p14:tracePt t="52369" x="3516313" y="2632075"/>
          <p14:tracePt t="52373" x="3508375" y="2632075"/>
          <p14:tracePt t="52384" x="3508375" y="2640013"/>
          <p14:tracePt t="52389" x="3500438" y="2640013"/>
          <p14:tracePt t="52427" x="3492500" y="2640013"/>
          <p14:tracePt t="52431" x="3492500" y="2647950"/>
          <p14:tracePt t="52443" x="3484563" y="2647950"/>
          <p14:tracePt t="52457" x="3476625" y="2647950"/>
          <p14:tracePt t="52464" x="3476625" y="2655888"/>
          <p14:tracePt t="52469" x="3468688" y="2655888"/>
          <p14:tracePt t="52485" x="3460750" y="2655888"/>
          <p14:tracePt t="52501" x="3452813" y="2655888"/>
          <p14:tracePt t="52525" x="3452813" y="2647950"/>
          <p14:tracePt t="52551" x="3444875" y="2647950"/>
          <p14:tracePt t="52573" x="3436938" y="2647950"/>
          <p14:tracePt t="52582" x="3436938" y="2640013"/>
          <p14:tracePt t="52587" x="3429000" y="2640013"/>
          <p14:tracePt t="52598" x="3421063" y="2640013"/>
          <p14:tracePt t="52605" x="3413125" y="2640013"/>
          <p14:tracePt t="52614" x="3405188" y="2632075"/>
          <p14:tracePt t="52621" x="3397250" y="2632075"/>
          <p14:tracePt t="52627" x="3389313" y="2632075"/>
          <p14:tracePt t="52635" x="3381375" y="2632075"/>
          <p14:tracePt t="52641" x="3373438" y="2632075"/>
          <p14:tracePt t="52649" x="3365500" y="2632075"/>
          <p14:tracePt t="52653" x="3357563" y="2632075"/>
          <p14:tracePt t="52659" x="3349625" y="2632075"/>
          <p14:tracePt t="52665" x="3341688" y="2632075"/>
          <p14:tracePt t="52667" x="3333750" y="2632075"/>
          <p14:tracePt t="52671" x="3325813" y="2640013"/>
          <p14:tracePt t="52675" x="3317875" y="2640013"/>
          <p14:tracePt t="52681" x="3308350" y="2640013"/>
          <p14:tracePt t="52684" x="3300413" y="2647950"/>
          <p14:tracePt t="52685" x="3292475" y="2647950"/>
          <p14:tracePt t="52689" x="3284538" y="2647950"/>
          <p14:tracePt t="52693" x="3276600" y="2655888"/>
          <p14:tracePt t="52697" x="3268663" y="2655888"/>
          <p14:tracePt t="52701" x="3260725" y="2663825"/>
          <p14:tracePt t="52703" x="3252788" y="2663825"/>
          <p14:tracePt t="52707" x="3244850" y="2671763"/>
          <p14:tracePt t="52709" x="3236913" y="2671763"/>
          <p14:tracePt t="52717" x="3228975" y="2679700"/>
          <p14:tracePt t="52719" x="3221038" y="2679700"/>
          <p14:tracePt t="52721" x="3213100" y="2687638"/>
          <p14:tracePt t="52725" x="3205163" y="2687638"/>
          <p14:tracePt t="52731" x="3197225" y="2695575"/>
          <p14:tracePt t="52735" x="3189288" y="2695575"/>
          <p14:tracePt t="52739" x="3181350" y="2703513"/>
          <p14:tracePt t="52745" x="3173413" y="2703513"/>
          <p14:tracePt t="52750" x="3165475" y="2711450"/>
          <p14:tracePt t="52753" x="3157538" y="2711450"/>
          <p14:tracePt t="52759" x="3149600" y="2711450"/>
          <p14:tracePt t="52761" x="3149600" y="2719388"/>
          <p14:tracePt t="52765" x="3141663" y="2719388"/>
          <p14:tracePt t="52768" x="3133725" y="2719388"/>
          <p14:tracePt t="52771" x="3125788" y="2719388"/>
          <p14:tracePt t="52773" x="3125788" y="2727325"/>
          <p14:tracePt t="52775" x="3117850" y="2727325"/>
          <p14:tracePt t="52781" x="3109913" y="2727325"/>
          <p14:tracePt t="52784" x="3101975" y="2727325"/>
          <p14:tracePt t="52785" x="3101975" y="2735263"/>
          <p14:tracePt t="52787" x="3094038" y="2735263"/>
          <p14:tracePt t="52789" x="3086100" y="2735263"/>
          <p14:tracePt t="52793" x="3078163" y="2735263"/>
          <p14:tracePt t="52795" x="3078163" y="2743200"/>
          <p14:tracePt t="52800" x="3062288" y="2743200"/>
          <p14:tracePt t="52803" x="3054350" y="2743200"/>
          <p14:tracePt t="52807" x="3046413" y="2751138"/>
          <p14:tracePt t="52811" x="3038475" y="2751138"/>
          <p14:tracePt t="52817" x="3030538" y="2751138"/>
          <p14:tracePt t="52819" x="3022600" y="2751138"/>
          <p14:tracePt t="52821" x="3022600" y="2759075"/>
          <p14:tracePt t="52825" x="3014663" y="2759075"/>
          <p14:tracePt t="52831" x="3006725" y="2759075"/>
          <p14:tracePt t="52837" x="2998788" y="2767013"/>
          <p14:tracePt t="52843" x="2990850" y="2767013"/>
          <p14:tracePt t="52851" x="2982913" y="2774950"/>
          <p14:tracePt t="52857" x="2974975" y="2774950"/>
          <p14:tracePt t="52867" x="2967038" y="2782888"/>
          <p14:tracePt t="52882" x="2957513" y="2782888"/>
          <p14:tracePt t="53071" x="2967038" y="2782888"/>
          <p14:tracePt t="53091" x="2967038" y="2790825"/>
          <p14:tracePt t="53116" x="2974975" y="2790825"/>
          <p14:tracePt t="53123" x="2982913" y="2790825"/>
          <p14:tracePt t="53127" x="2990850" y="2790825"/>
          <p14:tracePt t="53131" x="2998788" y="2790825"/>
          <p14:tracePt t="53134" x="3006725" y="2790825"/>
          <p14:tracePt t="53135" x="3006725" y="2798763"/>
          <p14:tracePt t="53137" x="3014663" y="2798763"/>
          <p14:tracePt t="53139" x="3022600" y="2798763"/>
          <p14:tracePt t="53143" x="3030538" y="2798763"/>
          <p14:tracePt t="53145" x="3038475" y="2798763"/>
          <p14:tracePt t="53149" x="3054350" y="2798763"/>
          <p14:tracePt t="53153" x="3062288" y="2798763"/>
          <p14:tracePt t="53155" x="3070225" y="2798763"/>
          <p14:tracePt t="53157" x="3078163" y="2798763"/>
          <p14:tracePt t="53159" x="3086100" y="2798763"/>
          <p14:tracePt t="53161" x="3094038" y="2798763"/>
          <p14:tracePt t="53166" x="3109913" y="2798763"/>
          <p14:tracePt t="53168" x="3117850" y="2798763"/>
          <p14:tracePt t="53169" x="3125788" y="2798763"/>
          <p14:tracePt t="53171" x="3133725" y="2798763"/>
          <p14:tracePt t="53173" x="3141663" y="2798763"/>
          <p14:tracePt t="53175" x="3149600" y="2806700"/>
          <p14:tracePt t="53177" x="3157538" y="2806700"/>
          <p14:tracePt t="53183" x="3189288" y="2806700"/>
          <p14:tracePt t="53185" x="3197225" y="2806700"/>
          <p14:tracePt t="53187" x="3205163" y="2806700"/>
          <p14:tracePt t="53189" x="3213100" y="2806700"/>
          <p14:tracePt t="53191" x="3221038" y="2806700"/>
          <p14:tracePt t="53195" x="3228975" y="2806700"/>
          <p14:tracePt t="53199" x="3236913" y="2806700"/>
          <p14:tracePt t="53201" x="3252788" y="2806700"/>
          <p14:tracePt t="53203" x="3260725" y="2806700"/>
          <p14:tracePt t="53205" x="3268663" y="2806700"/>
          <p14:tracePt t="53209" x="3276600" y="2806700"/>
          <p14:tracePt t="53211" x="3284538" y="2798763"/>
          <p14:tracePt t="53216" x="3292475" y="2798763"/>
          <p14:tracePt t="53219" x="3300413" y="2798763"/>
          <p14:tracePt t="53227" x="3308350" y="2798763"/>
          <p14:tracePt t="53338" x="3308350" y="2790825"/>
          <p14:tracePt t="53340" x="3317875" y="2790825"/>
          <p14:tracePt t="53345" x="3317875" y="2782888"/>
          <p14:tracePt t="53350" x="3325813" y="2782888"/>
          <p14:tracePt t="53351" x="3333750" y="2782888"/>
          <p14:tracePt t="53353" x="3333750" y="2774950"/>
          <p14:tracePt t="53355" x="3341688" y="2774950"/>
          <p14:tracePt t="53357" x="3349625" y="2774950"/>
          <p14:tracePt t="53359" x="3365500" y="2774950"/>
          <p14:tracePt t="53361" x="3373438" y="2767013"/>
          <p14:tracePt t="53364" x="3381375" y="2767013"/>
          <p14:tracePt t="53368" x="3405188" y="2767013"/>
          <p14:tracePt t="53369" x="3421063" y="2767013"/>
          <p14:tracePt t="53372" x="3436938" y="2759075"/>
          <p14:tracePt t="53373" x="3452813" y="2759075"/>
          <p14:tracePt t="53375" x="3468688" y="2759075"/>
          <p14:tracePt t="53377" x="3484563" y="2759075"/>
          <p14:tracePt t="53384" x="3540125" y="2751138"/>
          <p14:tracePt t="53385" x="3556000" y="2751138"/>
          <p14:tracePt t="53388" x="3579813" y="2751138"/>
          <p14:tracePt t="53390" x="3603625" y="2751138"/>
          <p14:tracePt t="53391" x="3627438" y="2743200"/>
          <p14:tracePt t="53393" x="3651250" y="2743200"/>
          <p14:tracePt t="53395" x="3676650" y="2743200"/>
          <p14:tracePt t="53399" x="3724275" y="2743200"/>
          <p14:tracePt t="53401" x="3748088" y="2735263"/>
          <p14:tracePt t="53403" x="3779838" y="2735263"/>
          <p14:tracePt t="53405" x="3803650" y="2735263"/>
          <p14:tracePt t="53407" x="3827463" y="2727325"/>
          <p14:tracePt t="53409" x="3859213" y="2727325"/>
          <p14:tracePt t="53411" x="3890963" y="2727325"/>
          <p14:tracePt t="53416" x="3914775" y="2719388"/>
          <p14:tracePt t="53419" x="4011613" y="2711450"/>
          <p14:tracePt t="53421" x="4043363" y="2711450"/>
          <p14:tracePt t="53423" x="4075113" y="2703513"/>
          <p14:tracePt t="53425" x="4106863" y="2703513"/>
          <p14:tracePt t="53427" x="4138613" y="2695575"/>
          <p14:tracePt t="53431" x="4202113" y="2687638"/>
          <p14:tracePt t="53437" x="4297363" y="2679700"/>
          <p14:tracePt t="53439" x="4329113" y="2679700"/>
          <p14:tracePt t="53441" x="4370388" y="2671763"/>
          <p14:tracePt t="53443" x="4402138" y="2671763"/>
          <p14:tracePt t="53445" x="4433888" y="2663825"/>
          <p14:tracePt t="53448" x="4465638" y="2663825"/>
          <p14:tracePt t="53452" x="4529138" y="2655888"/>
          <p14:tracePt t="53453" x="4560888" y="2655888"/>
          <p14:tracePt t="53455" x="4600575" y="2655888"/>
          <p14:tracePt t="53457" x="4632325" y="2647950"/>
          <p14:tracePt t="53458" x="4664075" y="2647950"/>
          <p14:tracePt t="53461" x="4695825" y="2647950"/>
          <p14:tracePt t="53463" x="4729163" y="2647950"/>
          <p14:tracePt t="53466" x="4752975" y="2640013"/>
          <p14:tracePt t="53467" x="4784725" y="2640013"/>
          <p14:tracePt t="53469" x="4816475" y="2640013"/>
          <p14:tracePt t="53470" x="4848225" y="2640013"/>
          <p14:tracePt t="53473" x="4872038" y="2632075"/>
          <p14:tracePt t="53474" x="4903788" y="2632075"/>
          <p14:tracePt t="53476" x="4927600" y="2632075"/>
          <p14:tracePt t="53480" x="4959350" y="2624138"/>
          <p14:tracePt t="53482" x="5014913" y="2616200"/>
          <p14:tracePt t="53485" x="5038725" y="2616200"/>
          <p14:tracePt t="53486" x="5064125" y="2616200"/>
          <p14:tracePt t="53489" x="5087938" y="2608263"/>
          <p14:tracePt t="53491" x="5111750" y="2608263"/>
          <p14:tracePt t="53493" x="5135563" y="2600325"/>
          <p14:tracePt t="53495" x="5159375" y="2600325"/>
          <p14:tracePt t="53499" x="5199063" y="2592388"/>
          <p14:tracePt t="53500" x="5222875" y="2584450"/>
          <p14:tracePt t="53503" x="5238750" y="2584450"/>
          <p14:tracePt t="53504" x="5262563" y="2576513"/>
          <p14:tracePt t="53507" x="5278438" y="2576513"/>
          <p14:tracePt t="53509" x="5294313" y="2576513"/>
          <p14:tracePt t="53511" x="5310188" y="2566988"/>
          <p14:tracePt t="53513" x="5326063" y="2566988"/>
          <p14:tracePt t="53515" x="5341938" y="2566988"/>
          <p14:tracePt t="53516" x="5357813" y="2559050"/>
          <p14:tracePt t="53518" x="5373688" y="2559050"/>
          <p14:tracePt t="53521" x="5389563" y="2551113"/>
          <p14:tracePt t="53523" x="5407025" y="2551113"/>
          <p14:tracePt t="53525" x="5414963" y="2551113"/>
          <p14:tracePt t="53527" x="5430838" y="2543175"/>
          <p14:tracePt t="53530" x="5438775" y="2543175"/>
          <p14:tracePt t="53532" x="5454650" y="2535238"/>
          <p14:tracePt t="53533" x="5462588" y="2535238"/>
          <p14:tracePt t="53535" x="5470525" y="2535238"/>
          <p14:tracePt t="53537" x="5478463" y="2527300"/>
          <p14:tracePt t="53539" x="5486400" y="2527300"/>
          <p14:tracePt t="53540" x="5502275" y="2527300"/>
          <p14:tracePt t="53542" x="5510213" y="2527300"/>
          <p14:tracePt t="53544" x="5518150" y="2519363"/>
          <p14:tracePt t="53548" x="5526088" y="2519363"/>
          <p14:tracePt t="53549" x="5534025" y="2519363"/>
          <p14:tracePt t="53551" x="5541963" y="2519363"/>
          <p14:tracePt t="53554" x="5549900" y="2511425"/>
          <p14:tracePt t="53556" x="5557838" y="2511425"/>
          <p14:tracePt t="53559" x="5565775" y="2511425"/>
          <p14:tracePt t="53561" x="5573713" y="2519363"/>
          <p14:tracePt t="53564" x="5581650" y="2519363"/>
          <p14:tracePt t="53565" x="5589588" y="2519363"/>
          <p14:tracePt t="53567" x="5597525" y="2519363"/>
          <p14:tracePt t="53571" x="5605463" y="2519363"/>
          <p14:tracePt t="53573" x="5613400" y="2519363"/>
          <p14:tracePt t="53575" x="5621338" y="2519363"/>
          <p14:tracePt t="53577" x="5629275" y="2511425"/>
          <p14:tracePt t="53579" x="5637213" y="2511425"/>
          <p14:tracePt t="53582" x="5645150" y="2511425"/>
          <p14:tracePt t="53583" x="5653088" y="2511425"/>
          <p14:tracePt t="53585" x="5661025" y="2511425"/>
          <p14:tracePt t="53586" x="5668963" y="2511425"/>
          <p14:tracePt t="53591" x="5676900" y="2511425"/>
          <p14:tracePt t="53593" x="5684838" y="2511425"/>
          <p14:tracePt t="53595" x="5692775" y="2503488"/>
          <p14:tracePt t="53598" x="5700713" y="2503488"/>
          <p14:tracePt t="53599" x="5708650" y="2503488"/>
          <p14:tracePt t="53601" x="5716588" y="2503488"/>
          <p14:tracePt t="53602" x="5724525" y="2503488"/>
          <p14:tracePt t="53605" x="5732463" y="2503488"/>
          <p14:tracePt t="53607" x="5740400" y="2503488"/>
          <p14:tracePt t="53608" x="5749925" y="2503488"/>
          <p14:tracePt t="53611" x="5757863" y="2503488"/>
          <p14:tracePt t="53613" x="5765800" y="2503488"/>
          <p14:tracePt t="53615" x="5773738" y="2511425"/>
          <p14:tracePt t="53617" x="5789613" y="2511425"/>
          <p14:tracePt t="53618" x="5797550" y="2511425"/>
          <p14:tracePt t="53620" x="5805488" y="2511425"/>
          <p14:tracePt t="53623" x="5813425" y="2511425"/>
          <p14:tracePt t="53625" x="5829300" y="2511425"/>
          <p14:tracePt t="53627" x="5837238" y="2519363"/>
          <p14:tracePt t="53629" x="5845175" y="2519363"/>
          <p14:tracePt t="53631" x="5861050" y="2519363"/>
          <p14:tracePt t="53633" x="5868988" y="2527300"/>
          <p14:tracePt t="53635" x="5876925" y="2527300"/>
          <p14:tracePt t="53637" x="5892800" y="2535238"/>
          <p14:tracePt t="53639" x="5900738" y="2535238"/>
          <p14:tracePt t="53641" x="5908675" y="2543175"/>
          <p14:tracePt t="53643" x="5924550" y="2543175"/>
          <p14:tracePt t="53644" x="5932488" y="2543175"/>
          <p14:tracePt t="53648" x="5940425" y="2551113"/>
          <p14:tracePt t="53649" x="5956300" y="2551113"/>
          <p14:tracePt t="53651" x="5964238" y="2559050"/>
          <p14:tracePt t="53653" x="5972175" y="2559050"/>
          <p14:tracePt t="53655" x="5980113" y="2566988"/>
          <p14:tracePt t="53657" x="5995988" y="2566988"/>
          <p14:tracePt t="53659" x="6003925" y="2576513"/>
          <p14:tracePt t="53661" x="6011863" y="2576513"/>
          <p14:tracePt t="53663" x="6019800" y="2584450"/>
          <p14:tracePt t="53665" x="6027738" y="2584450"/>
          <p14:tracePt t="53667" x="6027738" y="2592388"/>
          <p14:tracePt t="53669" x="6035675" y="2592388"/>
          <p14:tracePt t="53671" x="6043613" y="2592388"/>
          <p14:tracePt t="53673" x="6051550" y="2600325"/>
          <p14:tracePt t="53674" x="6059488" y="2600325"/>
          <p14:tracePt t="53676" x="6059488" y="2608263"/>
          <p14:tracePt t="53679" x="6067425" y="2608263"/>
          <p14:tracePt t="53681" x="6067425" y="2616200"/>
          <p14:tracePt t="53683" x="6075363" y="2616200"/>
          <p14:tracePt t="53687" x="6083300" y="2616200"/>
          <p14:tracePt t="53688" x="6083300" y="2624138"/>
          <p14:tracePt t="53693" x="6091238" y="2624138"/>
          <p14:tracePt t="53709" x="6091238" y="2632075"/>
          <p14:tracePt t="53771" x="6100763" y="2632075"/>
          <p14:tracePt t="53777" x="6108700" y="2624138"/>
          <p14:tracePt t="53781" x="6116638" y="2624138"/>
          <p14:tracePt t="53785" x="6124575" y="2616200"/>
          <p14:tracePt t="53787" x="6132513" y="2616200"/>
          <p14:tracePt t="53789" x="6140450" y="2608263"/>
          <p14:tracePt t="53793" x="6148388" y="2600325"/>
          <p14:tracePt t="53795" x="6156325" y="2600325"/>
          <p14:tracePt t="53798" x="6164263" y="2592388"/>
          <p14:tracePt t="53801" x="6188075" y="2584450"/>
          <p14:tracePt t="53803" x="6196013" y="2576513"/>
          <p14:tracePt t="53805" x="6203950" y="2576513"/>
          <p14:tracePt t="53807" x="6219825" y="2566988"/>
          <p14:tracePt t="53809" x="6227763" y="2559050"/>
          <p14:tracePt t="53811" x="6243638" y="2559050"/>
          <p14:tracePt t="53815" x="6251575" y="2551113"/>
          <p14:tracePt t="53816" x="6267450" y="2543175"/>
          <p14:tracePt t="53820" x="6291263" y="2535238"/>
          <p14:tracePt t="53821" x="6307138" y="2527300"/>
          <p14:tracePt t="53823" x="6323013" y="2519363"/>
          <p14:tracePt t="53825" x="6330950" y="2519363"/>
          <p14:tracePt t="53827" x="6346825" y="2511425"/>
          <p14:tracePt t="53832" x="6378575" y="2503488"/>
          <p14:tracePt t="53836" x="6418263" y="2487613"/>
          <p14:tracePt t="53839" x="6451600" y="2479675"/>
          <p14:tracePt t="53841" x="6467475" y="2471738"/>
          <p14:tracePt t="53843" x="6483350" y="2463800"/>
          <p14:tracePt t="53844" x="6499225" y="2463800"/>
          <p14:tracePt t="53847" x="6523038" y="2455863"/>
          <p14:tracePt t="53849" x="6538913" y="2447925"/>
          <p14:tracePt t="53851" x="6554788" y="2447925"/>
          <p14:tracePt t="53853" x="6578600" y="2439988"/>
          <p14:tracePt t="53855" x="6594475" y="2439988"/>
          <p14:tracePt t="53857" x="6610350" y="2432050"/>
          <p14:tracePt t="53859" x="6634163" y="2432050"/>
          <p14:tracePt t="53860" x="6650038" y="2432050"/>
          <p14:tracePt t="53863" x="6665913" y="2424113"/>
          <p14:tracePt t="53866" x="6681788" y="2424113"/>
          <p14:tracePt t="53867" x="6705600" y="2424113"/>
          <p14:tracePt t="53869" x="6721475" y="2416175"/>
          <p14:tracePt t="53871" x="6737350" y="2416175"/>
          <p14:tracePt t="53873" x="6753225" y="2416175"/>
          <p14:tracePt t="53875" x="6769100" y="2416175"/>
          <p14:tracePt t="53877" x="6777038" y="2416175"/>
          <p14:tracePt t="53879" x="6794500" y="2416175"/>
          <p14:tracePt t="53882" x="6810375" y="2416175"/>
          <p14:tracePt t="53883" x="6818313" y="2408238"/>
          <p14:tracePt t="53885" x="6834188" y="2408238"/>
          <p14:tracePt t="53887" x="6850063" y="2416175"/>
          <p14:tracePt t="53889" x="6858000" y="2416175"/>
          <p14:tracePt t="53890" x="6873875" y="2416175"/>
          <p14:tracePt t="53892" x="6881813" y="2416175"/>
          <p14:tracePt t="53894" x="6889750" y="2416175"/>
          <p14:tracePt t="53898" x="6913563" y="2424113"/>
          <p14:tracePt t="53901" x="6921500" y="2424113"/>
          <p14:tracePt t="53903" x="6929438" y="2424113"/>
          <p14:tracePt t="53905" x="6945313" y="2432050"/>
          <p14:tracePt t="53907" x="6953250" y="2432050"/>
          <p14:tracePt t="53909" x="6961188" y="2432050"/>
          <p14:tracePt t="53913" x="6969125" y="2439988"/>
          <p14:tracePt t="53915" x="6977063" y="2439988"/>
          <p14:tracePt t="53917" x="6985000" y="2447925"/>
          <p14:tracePt t="53921" x="6992938" y="2455863"/>
          <p14:tracePt t="53923" x="7000875" y="2455863"/>
          <p14:tracePt t="53925" x="7000875" y="2463800"/>
          <p14:tracePt t="53927" x="7008813" y="2463800"/>
          <p14:tracePt t="53930" x="7008813" y="2471738"/>
          <p14:tracePt t="53932" x="7016750" y="2479675"/>
          <p14:tracePt t="53935" x="7016750" y="2487613"/>
          <p14:tracePt t="53937" x="7024688" y="2495550"/>
          <p14:tracePt t="53939" x="7024688" y="2503488"/>
          <p14:tracePt t="53940" x="7032625" y="2511425"/>
          <p14:tracePt t="53943" x="7032625" y="2519363"/>
          <p14:tracePt t="53944" x="7032625" y="2527300"/>
          <p14:tracePt t="53949" x="7040563" y="2543175"/>
          <p14:tracePt t="53964" x="7048500" y="2592388"/>
          <p14:tracePt t="53967" x="7048500" y="2600325"/>
          <p14:tracePt t="53969" x="7048500" y="2608263"/>
          <p14:tracePt t="53973" x="7048500" y="2616200"/>
          <p14:tracePt t="53977" x="7048500" y="2624138"/>
          <p14:tracePt t="53982" x="7056438" y="2624138"/>
          <p14:tracePt t="53983" x="7056438" y="2632075"/>
          <p14:tracePt t="53989" x="7056438" y="2640013"/>
          <p14:tracePt t="53998" x="7056438" y="2647950"/>
          <p14:tracePt t="53999" x="7048500" y="2647950"/>
          <p14:tracePt t="54009" x="7048500" y="2655888"/>
          <p14:tracePt t="54033" x="7048500" y="2663825"/>
          <p14:tracePt t="54853" x="7048500" y="2655888"/>
          <p14:tracePt t="54859" x="7048500" y="2647950"/>
          <p14:tracePt t="54861" x="7056438" y="2647950"/>
          <p14:tracePt t="54864" x="7056438" y="2640013"/>
          <p14:tracePt t="54867" x="7056438" y="2632075"/>
          <p14:tracePt t="54869" x="7064375" y="2632075"/>
          <p14:tracePt t="54873" x="7064375" y="2624138"/>
          <p14:tracePt t="54877" x="7072313" y="2624138"/>
          <p14:tracePt t="54880" x="7072313" y="2616200"/>
          <p14:tracePt t="54884" x="7072313" y="2608263"/>
          <p14:tracePt t="54885" x="7080250" y="2608263"/>
          <p14:tracePt t="54887" x="7080250" y="2600325"/>
          <p14:tracePt t="54889" x="7088188" y="2600325"/>
          <p14:tracePt t="54891" x="7088188" y="2592388"/>
          <p14:tracePt t="54893" x="7096125" y="2592388"/>
          <p14:tracePt t="54895" x="7104063" y="2584450"/>
          <p14:tracePt t="54901" x="7119938" y="2576513"/>
          <p14:tracePt t="54903" x="7127875" y="2576513"/>
          <p14:tracePt t="54905" x="7135813" y="2566988"/>
          <p14:tracePt t="54907" x="7145338" y="2566988"/>
          <p14:tracePt t="54909" x="7153275" y="2559050"/>
          <p14:tracePt t="54911" x="7161213" y="2551113"/>
          <p14:tracePt t="54915" x="7177088" y="2543175"/>
          <p14:tracePt t="54920" x="7192963" y="2543175"/>
          <p14:tracePt t="54921" x="7200900" y="2535238"/>
          <p14:tracePt t="54923" x="7208838" y="2535238"/>
          <p14:tracePt t="54925" x="7216775" y="2527300"/>
          <p14:tracePt t="54927" x="7224713" y="2527300"/>
          <p14:tracePt t="54931" x="7248525" y="2519363"/>
          <p14:tracePt t="54936" x="7264400" y="2503488"/>
          <p14:tracePt t="54938" x="7272338" y="2503488"/>
          <p14:tracePt t="54952" x="7335838" y="2471738"/>
          <p14:tracePt t="54956" x="7351713" y="2471738"/>
          <p14:tracePt t="54958" x="7367588" y="2463800"/>
          <p14:tracePt t="54960" x="7375525" y="2463800"/>
          <p14:tracePt t="54961" x="7383463" y="2463800"/>
          <p14:tracePt t="54964" x="7391400" y="2455863"/>
          <p14:tracePt t="54970" x="7415213" y="2447925"/>
          <p14:tracePt t="54971" x="7423150" y="2447925"/>
          <p14:tracePt t="54973" x="7431088" y="2439988"/>
          <p14:tracePt t="54975" x="7439025" y="2439988"/>
          <p14:tracePt t="54977" x="7446963" y="2439988"/>
          <p14:tracePt t="54982" x="7462838" y="2432050"/>
          <p14:tracePt t="54986" x="7478713" y="2432050"/>
          <p14:tracePt t="54989" x="7486650" y="2424113"/>
          <p14:tracePt t="54991" x="7496175" y="2424113"/>
          <p14:tracePt t="54993" x="7504113" y="2424113"/>
          <p14:tracePt t="54995" x="7512050" y="2424113"/>
          <p14:tracePt t="55001" x="7527925" y="2416175"/>
          <p14:tracePt t="55003" x="7535863" y="2416175"/>
          <p14:tracePt t="55005" x="7543800" y="2416175"/>
          <p14:tracePt t="55007" x="7551738" y="2416175"/>
          <p14:tracePt t="55009" x="7559675" y="2416175"/>
          <p14:tracePt t="55011" x="7567613" y="2416175"/>
          <p14:tracePt t="55015" x="7583488" y="2416175"/>
          <p14:tracePt t="55019" x="7591425" y="2416175"/>
          <p14:tracePt t="55021" x="7599363" y="2408238"/>
          <p14:tracePt t="55022" x="7607300" y="2408238"/>
          <p14:tracePt t="55025" x="7615238" y="2408238"/>
          <p14:tracePt t="55026" x="7623175" y="2408238"/>
          <p14:tracePt t="55031" x="7631113" y="2408238"/>
          <p14:tracePt t="55031" x="7646988" y="2408238"/>
          <p14:tracePt t="55033" x="7654925" y="2408238"/>
          <p14:tracePt t="55035" x="7662863" y="2408238"/>
          <p14:tracePt t="55036" x="7670800" y="2408238"/>
          <p14:tracePt t="55038" x="7686675" y="2408238"/>
          <p14:tracePt t="55040" x="7694613" y="2408238"/>
          <p14:tracePt t="55043" x="7702550" y="2408238"/>
          <p14:tracePt t="55044" x="7718425" y="2408238"/>
          <p14:tracePt t="55048" x="7726363" y="2408238"/>
          <p14:tracePt t="55049" x="7742238" y="2416175"/>
          <p14:tracePt t="55050" x="7750175" y="2416175"/>
          <p14:tracePt t="55052" x="7766050" y="2416175"/>
          <p14:tracePt t="55054" x="7773988" y="2416175"/>
          <p14:tracePt t="55056" x="7789863" y="2416175"/>
          <p14:tracePt t="55059" x="7797800" y="2416175"/>
          <p14:tracePt t="55060" x="7813675" y="2416175"/>
          <p14:tracePt t="55064" x="7821613" y="2416175"/>
          <p14:tracePt t="55065" x="7839075" y="2416175"/>
          <p14:tracePt t="55067" x="7854950" y="2424113"/>
          <p14:tracePt t="55068" x="7862888" y="2424113"/>
          <p14:tracePt t="55071" x="7878763" y="2424113"/>
          <p14:tracePt t="55073" x="7894638" y="2424113"/>
          <p14:tracePt t="55075" x="7902575" y="2424113"/>
          <p14:tracePt t="55077" x="7918450" y="2424113"/>
          <p14:tracePt t="55081" x="7934325" y="2432050"/>
          <p14:tracePt t="55082" x="7950200" y="2432050"/>
          <p14:tracePt t="55083" x="7966075" y="2432050"/>
          <p14:tracePt t="55085" x="7974013" y="2432050"/>
          <p14:tracePt t="55087" x="7989888" y="2432050"/>
          <p14:tracePt t="55089" x="8005763" y="2439988"/>
          <p14:tracePt t="55091" x="8021638" y="2439988"/>
          <p14:tracePt t="55093" x="8037513" y="2439988"/>
          <p14:tracePt t="55094" x="8053388" y="2439988"/>
          <p14:tracePt t="55098" x="8061325" y="2447925"/>
          <p14:tracePt t="55099" x="8077200" y="2447925"/>
          <p14:tracePt t="55101" x="8093075" y="2455863"/>
          <p14:tracePt t="55103" x="8108950" y="2455863"/>
          <p14:tracePt t="55105" x="8124825" y="2455863"/>
          <p14:tracePt t="55107" x="8140700" y="2463800"/>
          <p14:tracePt t="55108" x="8156575" y="2463800"/>
          <p14:tracePt t="55110" x="8172450" y="2471738"/>
          <p14:tracePt t="55113" x="8189913" y="2471738"/>
          <p14:tracePt t="55116" x="8205788" y="2471738"/>
          <p14:tracePt t="55117" x="8221663" y="2479675"/>
          <p14:tracePt t="55119" x="8229600" y="2479675"/>
          <p14:tracePt t="55121" x="8245475" y="2479675"/>
          <p14:tracePt t="55123" x="8261350" y="2487613"/>
          <p14:tracePt t="55124" x="8277225" y="2487613"/>
          <p14:tracePt t="55127" x="8293100" y="2495550"/>
          <p14:tracePt t="55129" x="8301038" y="2495550"/>
          <p14:tracePt t="55132" x="8316913" y="2503488"/>
          <p14:tracePt t="55133" x="8332788" y="2511425"/>
          <p14:tracePt t="55134" x="8348663" y="2511425"/>
          <p14:tracePt t="55137" x="8356600" y="2519363"/>
          <p14:tracePt t="55139" x="8372475" y="2527300"/>
          <p14:tracePt t="55140" x="8388350" y="2527300"/>
          <p14:tracePt t="55142" x="8396288" y="2535238"/>
          <p14:tracePt t="55144" x="8412163" y="2535238"/>
          <p14:tracePt t="55148" x="8428038" y="2543175"/>
          <p14:tracePt t="55149" x="8435975" y="2551113"/>
          <p14:tracePt t="55150" x="8451850" y="2551113"/>
          <p14:tracePt t="55152" x="8459788" y="2559050"/>
          <p14:tracePt t="55154" x="8467725" y="2566988"/>
          <p14:tracePt t="55156" x="8483600" y="2566988"/>
          <p14:tracePt t="55159" x="8491538" y="2576513"/>
          <p14:tracePt t="55161" x="8499475" y="2584450"/>
          <p14:tracePt t="55163" x="8515350" y="2584450"/>
          <p14:tracePt t="55165" x="8523288" y="2592388"/>
          <p14:tracePt t="55167" x="8531225" y="2600325"/>
          <p14:tracePt t="55169" x="8540750" y="2600325"/>
          <p14:tracePt t="55171" x="8556625" y="2608263"/>
          <p14:tracePt t="55173" x="8564563" y="2616200"/>
          <p14:tracePt t="55174" x="8572500" y="2624138"/>
          <p14:tracePt t="55176" x="8580438" y="2624138"/>
          <p14:tracePt t="55180" x="8596313" y="2632075"/>
          <p14:tracePt t="55181" x="8604250" y="2640013"/>
          <p14:tracePt t="55183" x="8612188" y="2647950"/>
          <p14:tracePt t="55185" x="8620125" y="2647950"/>
          <p14:tracePt t="55187" x="8628063" y="2655888"/>
          <p14:tracePt t="55189" x="8636000" y="2663825"/>
          <p14:tracePt t="55191" x="8643938" y="2671763"/>
          <p14:tracePt t="55192" x="8651875" y="2679700"/>
          <p14:tracePt t="55194" x="8659813" y="2679700"/>
          <p14:tracePt t="55197" x="8659813" y="2687638"/>
          <p14:tracePt t="55199" x="8667750" y="2695575"/>
          <p14:tracePt t="55201" x="8675688" y="2703513"/>
          <p14:tracePt t="55203" x="8683625" y="2703513"/>
          <p14:tracePt t="55204" x="8683625" y="2711450"/>
          <p14:tracePt t="55207" x="8691563" y="2719388"/>
          <p14:tracePt t="55209" x="8699500" y="2727325"/>
          <p14:tracePt t="55210" x="8699500" y="2735263"/>
          <p14:tracePt t="55213" x="8707438" y="2743200"/>
          <p14:tracePt t="55217" x="8715375" y="2759075"/>
          <p14:tracePt t="55219" x="8715375" y="2767013"/>
          <p14:tracePt t="55220" x="8723313" y="2774950"/>
          <p14:tracePt t="55223" x="8723313" y="2782888"/>
          <p14:tracePt t="55225" x="8731250" y="2790825"/>
          <p14:tracePt t="55226" x="8731250" y="2798763"/>
          <p14:tracePt t="55229" x="8739188" y="2806700"/>
          <p14:tracePt t="55232" x="8747125" y="2814638"/>
          <p14:tracePt t="55233" x="8747125" y="2822575"/>
          <p14:tracePt t="55235" x="8755063" y="2830513"/>
          <p14:tracePt t="55236" x="8755063" y="2838450"/>
          <p14:tracePt t="55238" x="8755063" y="2846388"/>
          <p14:tracePt t="55241" x="8763000" y="2854325"/>
          <p14:tracePt t="55243" x="8763000" y="2862263"/>
          <p14:tracePt t="55245" x="8763000" y="2870200"/>
          <p14:tracePt t="55247" x="8770938" y="2878138"/>
          <p14:tracePt t="55249" x="8770938" y="2886075"/>
          <p14:tracePt t="55251" x="8778875" y="2894013"/>
          <p14:tracePt t="55253" x="8778875" y="2901950"/>
          <p14:tracePt t="55254" x="8778875" y="2909888"/>
          <p14:tracePt t="55257" x="8786813" y="2919413"/>
          <p14:tracePt t="55259" x="8786813" y="2935288"/>
          <p14:tracePt t="55260" x="8786813" y="2943225"/>
          <p14:tracePt t="55263" x="8786813" y="2951163"/>
          <p14:tracePt t="55266" x="8786813" y="2959100"/>
          <p14:tracePt t="55267" x="8786813" y="2967038"/>
          <p14:tracePt t="55268" x="8786813" y="2974975"/>
          <p14:tracePt t="55270" x="8786813" y="2982913"/>
          <p14:tracePt t="55273" x="8786813" y="2990850"/>
          <p14:tracePt t="55275" x="8786813" y="2998788"/>
          <p14:tracePt t="55277" x="8786813" y="3006725"/>
          <p14:tracePt t="55280" x="8786813" y="3014663"/>
          <p14:tracePt t="55282" x="8786813" y="3022600"/>
          <p14:tracePt t="55283" x="8786813" y="3030538"/>
          <p14:tracePt t="55285" x="8786813" y="3038475"/>
          <p14:tracePt t="55287" x="8786813" y="3046413"/>
          <p14:tracePt t="55289" x="8786813" y="3062288"/>
          <p14:tracePt t="55290" x="8778875" y="3070225"/>
          <p14:tracePt t="55293" x="8778875" y="3078163"/>
          <p14:tracePt t="55294" x="8778875" y="3086100"/>
          <p14:tracePt t="55297" x="8778875" y="3094038"/>
          <p14:tracePt t="55299" x="8770938" y="3101975"/>
          <p14:tracePt t="55301" x="8770938" y="3109913"/>
          <p14:tracePt t="55303" x="8763000" y="3125788"/>
          <p14:tracePt t="55305" x="8763000" y="3133725"/>
          <p14:tracePt t="55307" x="8763000" y="3141663"/>
          <p14:tracePt t="55309" x="8755063" y="3149600"/>
          <p14:tracePt t="55311" x="8747125" y="3157538"/>
          <p14:tracePt t="55313" x="8747125" y="3173413"/>
          <p14:tracePt t="55315" x="8739188" y="3181350"/>
          <p14:tracePt t="55317" x="8739188" y="3189288"/>
          <p14:tracePt t="55319" x="8731250" y="3197225"/>
          <p14:tracePt t="55321" x="8723313" y="3205163"/>
          <p14:tracePt t="55323" x="8723313" y="3221038"/>
          <p14:tracePt t="55325" x="8715375" y="3228975"/>
          <p14:tracePt t="55326" x="8707438" y="3236913"/>
          <p14:tracePt t="55331" x="8699500" y="3252788"/>
          <p14:tracePt t="55333" x="8691563" y="3262313"/>
          <p14:tracePt t="55335" x="8683625" y="3270250"/>
          <p14:tracePt t="55336" x="8675688" y="3278188"/>
          <p14:tracePt t="55338" x="8675688" y="3286125"/>
          <p14:tracePt t="55341" x="8667750" y="3294063"/>
          <p14:tracePt t="55343" x="8667750" y="3302000"/>
          <p14:tracePt t="55345" x="8659813" y="3302000"/>
          <p14:tracePt t="55347" x="8651875" y="3309938"/>
          <p14:tracePt t="55349" x="8643938" y="3309938"/>
          <p14:tracePt t="55351" x="8643938" y="3317875"/>
          <p14:tracePt t="55353" x="8636000" y="3325813"/>
          <p14:tracePt t="55355" x="8628063" y="3325813"/>
          <p14:tracePt t="55357" x="8628063" y="3333750"/>
          <p14:tracePt t="55358" x="8620125" y="3333750"/>
          <p14:tracePt t="55363" x="8612188" y="3341688"/>
          <p14:tracePt t="55366" x="8604250" y="3341688"/>
          <p14:tracePt t="55367" x="8604250" y="3349625"/>
          <p14:tracePt t="55369" x="8596313" y="3349625"/>
          <p14:tracePt t="55373" x="8588375" y="3357563"/>
          <p14:tracePt t="55374" x="8580438" y="3357563"/>
          <p14:tracePt t="55379" x="8572500" y="3365500"/>
          <p14:tracePt t="55383" x="8564563" y="3365500"/>
          <p14:tracePt t="55385" x="8556625" y="3365500"/>
          <p14:tracePt t="55387" x="8556625" y="3373438"/>
          <p14:tracePt t="55389" x="8548688" y="3373438"/>
          <p14:tracePt t="55391" x="8540750" y="3373438"/>
          <p14:tracePt t="55393" x="8540750" y="3381375"/>
          <p14:tracePt t="55395" x="8531225" y="3381375"/>
          <p14:tracePt t="55399" x="8515350" y="3389313"/>
          <p14:tracePt t="55403" x="8507413" y="3389313"/>
          <p14:tracePt t="55405" x="8499475" y="3389313"/>
          <p14:tracePt t="55406" x="8491538" y="3397250"/>
          <p14:tracePt t="55408" x="8483600" y="3397250"/>
          <p14:tracePt t="55411" x="8475663" y="3397250"/>
          <p14:tracePt t="55413" x="8475663" y="3405188"/>
          <p14:tracePt t="55416" x="8467725" y="3405188"/>
          <p14:tracePt t="55417" x="8459788" y="3405188"/>
          <p14:tracePt t="55419" x="8451850" y="3413125"/>
          <p14:tracePt t="55421" x="8443913" y="3413125"/>
          <p14:tracePt t="55423" x="8435975" y="3413125"/>
          <p14:tracePt t="55425" x="8428038" y="3421063"/>
          <p14:tracePt t="55427" x="8420100" y="3421063"/>
          <p14:tracePt t="55431" x="8412163" y="3421063"/>
          <p14:tracePt t="55433" x="8404225" y="3429000"/>
          <p14:tracePt t="55435" x="8396288" y="3429000"/>
          <p14:tracePt t="55437" x="8388350" y="3429000"/>
          <p14:tracePt t="55438" x="8380413" y="3436938"/>
          <p14:tracePt t="55441" x="8372475" y="3436938"/>
          <p14:tracePt t="55443" x="8364538" y="3444875"/>
          <p14:tracePt t="55444" x="8356600" y="3444875"/>
          <p14:tracePt t="55449" x="8340725" y="3452813"/>
          <p14:tracePt t="55451" x="8332788" y="3452813"/>
          <p14:tracePt t="55453" x="8324850" y="3452813"/>
          <p14:tracePt t="55455" x="8316913" y="3460750"/>
          <p14:tracePt t="55457" x="8308975" y="3460750"/>
          <p14:tracePt t="55459" x="8301038" y="3460750"/>
          <p14:tracePt t="55460" x="8285163" y="3468688"/>
          <p14:tracePt t="55464" x="8277225" y="3468688"/>
          <p14:tracePt t="55467" x="8261350" y="3476625"/>
          <p14:tracePt t="55469" x="8245475" y="3476625"/>
          <p14:tracePt t="55471" x="8237538" y="3484563"/>
          <p14:tracePt t="55472" x="8221663" y="3484563"/>
          <p14:tracePt t="55474" x="8213725" y="3492500"/>
          <p14:tracePt t="55476" x="8197850" y="3492500"/>
          <p14:tracePt t="55479" x="8189913" y="3500438"/>
          <p14:tracePt t="55482" x="8172450" y="3500438"/>
          <p14:tracePt t="55483" x="8156575" y="3508375"/>
          <p14:tracePt t="55484" x="8140700" y="3508375"/>
          <p14:tracePt t="55487" x="8132763" y="3516313"/>
          <p14:tracePt t="55489" x="8116888" y="3516313"/>
          <p14:tracePt t="55490" x="8101013" y="3524250"/>
          <p14:tracePt t="55493" x="8085138" y="3532188"/>
          <p14:tracePt t="55495" x="8061325" y="3540125"/>
          <p14:tracePt t="55499" x="8029575" y="3548063"/>
          <p14:tracePt t="55500" x="8013700" y="3556000"/>
          <p14:tracePt t="55503" x="7989888" y="3563938"/>
          <p14:tracePt t="55505" x="7974013" y="3563938"/>
          <p14:tracePt t="55507" x="7950200" y="3571875"/>
          <p14:tracePt t="55508" x="7934325" y="3579813"/>
          <p14:tracePt t="55511" x="7918450" y="3587750"/>
          <p14:tracePt t="55513" x="7894638" y="3595688"/>
          <p14:tracePt t="55516" x="7870825" y="3605213"/>
          <p14:tracePt t="55517" x="7847013" y="3613150"/>
          <p14:tracePt t="55519" x="7829550" y="3621088"/>
          <p14:tracePt t="55521" x="7805738" y="3621088"/>
          <p14:tracePt t="55523" x="7781925" y="3629025"/>
          <p14:tracePt t="55525" x="7750175" y="3636963"/>
          <p14:tracePt t="55527" x="7726363" y="3644900"/>
          <p14:tracePt t="55529" x="7702550" y="3652838"/>
          <p14:tracePt t="55531" x="7678738" y="3660775"/>
          <p14:tracePt t="55533" x="7654925" y="3668713"/>
          <p14:tracePt t="55535" x="7631113" y="3676650"/>
          <p14:tracePt t="55537" x="7607300" y="3676650"/>
          <p14:tracePt t="55538" x="7583488" y="3684588"/>
          <p14:tracePt t="55541" x="7551738" y="3692525"/>
          <p14:tracePt t="55543" x="7527925" y="3700463"/>
          <p14:tracePt t="55545" x="7496175" y="3708400"/>
          <p14:tracePt t="55547" x="7462838" y="3708400"/>
          <p14:tracePt t="55550" x="7439025" y="3716338"/>
          <p14:tracePt t="55551" x="7407275" y="3716338"/>
          <p14:tracePt t="55552" x="7375525" y="3724275"/>
          <p14:tracePt t="55555" x="7343775" y="3724275"/>
          <p14:tracePt t="55557" x="7312025" y="3732213"/>
          <p14:tracePt t="55558" x="7280275" y="3732213"/>
          <p14:tracePt t="55561" x="7248525" y="3740150"/>
          <p14:tracePt t="55563" x="7208838" y="3740150"/>
          <p14:tracePt t="55565" x="7177088" y="3748088"/>
          <p14:tracePt t="55567" x="7135813" y="3748088"/>
          <p14:tracePt t="55569" x="7104063" y="3748088"/>
          <p14:tracePt t="55571" x="7064375" y="3748088"/>
          <p14:tracePt t="55573" x="7032625" y="3756025"/>
          <p14:tracePt t="55575" x="6992938" y="3756025"/>
          <p14:tracePt t="55577" x="6961188" y="3756025"/>
          <p14:tracePt t="55580" x="6921500" y="3756025"/>
          <p14:tracePt t="55582" x="6889750" y="3756025"/>
          <p14:tracePt t="55583" x="6850063" y="3756025"/>
          <p14:tracePt t="55585" x="6810375" y="3756025"/>
          <p14:tracePt t="55587" x="6777038" y="3756025"/>
          <p14:tracePt t="55588" x="6737350" y="3756025"/>
          <p14:tracePt t="55591" x="6705600" y="3756025"/>
          <p14:tracePt t="55593" x="6665913" y="3756025"/>
          <p14:tracePt t="55595" x="6626225" y="3756025"/>
          <p14:tracePt t="55597" x="6594475" y="3756025"/>
          <p14:tracePt t="55599" x="6554788" y="3756025"/>
          <p14:tracePt t="55601" x="6515100" y="3756025"/>
          <p14:tracePt t="55603" x="6483350" y="3748088"/>
          <p14:tracePt t="55605" x="6442075" y="3748088"/>
          <p14:tracePt t="55606" x="6402388" y="3748088"/>
          <p14:tracePt t="55608" x="6370638" y="3748088"/>
          <p14:tracePt t="55611" x="6330950" y="3748088"/>
          <p14:tracePt t="55614" x="6291263" y="3748088"/>
          <p14:tracePt t="55615" x="6259513" y="3748088"/>
          <p14:tracePt t="55617" x="6219825" y="3740150"/>
          <p14:tracePt t="55619" x="6180138" y="3740150"/>
          <p14:tracePt t="55620" x="6140450" y="3740150"/>
          <p14:tracePt t="55622" x="6108700" y="3740150"/>
          <p14:tracePt t="55625" x="6067425" y="3740150"/>
          <p14:tracePt t="55626" x="6027738" y="3740150"/>
          <p14:tracePt t="55631" x="5956300" y="3740150"/>
          <p14:tracePt t="55633" x="5916613" y="3740150"/>
          <p14:tracePt t="55634" x="5884863" y="3732213"/>
          <p14:tracePt t="55637" x="5845175" y="3732213"/>
          <p14:tracePt t="55638" x="5805488" y="3732213"/>
          <p14:tracePt t="55640" x="5773738" y="3732213"/>
          <p14:tracePt t="55643" x="5732463" y="3732213"/>
          <p14:tracePt t="55645" x="5692775" y="3724275"/>
          <p14:tracePt t="55648" x="5661025" y="3724275"/>
          <p14:tracePt t="55649" x="5621338" y="3724275"/>
          <p14:tracePt t="55651" x="5581650" y="3724275"/>
          <p14:tracePt t="55653" x="5549900" y="3724275"/>
          <p14:tracePt t="55655" x="5510213" y="3724275"/>
          <p14:tracePt t="55657" x="5470525" y="3724275"/>
          <p14:tracePt t="55659" x="5438775" y="3724275"/>
          <p14:tracePt t="55661" x="5397500" y="3724275"/>
          <p14:tracePt t="55664" x="5357813" y="3716338"/>
          <p14:tracePt t="55665" x="5326063" y="3716338"/>
          <p14:tracePt t="55667" x="5286375" y="3716338"/>
          <p14:tracePt t="55669" x="5246688" y="3708400"/>
          <p14:tracePt t="55671" x="5214938" y="3708400"/>
          <p14:tracePt t="55673" x="5175250" y="3708400"/>
          <p14:tracePt t="55675" x="5143500" y="3708400"/>
          <p14:tracePt t="55677" x="5103813" y="3700463"/>
          <p14:tracePt t="55681" x="5064125" y="3700463"/>
          <p14:tracePt t="55682" x="5030788" y="3700463"/>
          <p14:tracePt t="55683" x="4991100" y="3692525"/>
          <p14:tracePt t="55685" x="4959350" y="3692525"/>
          <p14:tracePt t="55687" x="4919663" y="3692525"/>
          <p14:tracePt t="55689" x="4887913" y="3684588"/>
          <p14:tracePt t="55691" x="4848225" y="3684588"/>
          <p14:tracePt t="55692" x="4816475" y="3684588"/>
          <p14:tracePt t="55695" x="4776788" y="3676650"/>
          <p14:tracePt t="55697" x="4745038" y="3676650"/>
          <p14:tracePt t="55699" x="4713288" y="3676650"/>
          <p14:tracePt t="55701" x="4672013" y="3676650"/>
          <p14:tracePt t="55703" x="4640263" y="3676650"/>
          <p14:tracePt t="55705" x="4608513" y="3668713"/>
          <p14:tracePt t="55707" x="4576763" y="3668713"/>
          <p14:tracePt t="55708" x="4545013" y="3660775"/>
          <p14:tracePt t="55710" x="4505325" y="3660775"/>
          <p14:tracePt t="55713" x="4473575" y="3660775"/>
          <p14:tracePt t="55716" x="4441825" y="3652838"/>
          <p14:tracePt t="55717" x="4410075" y="3652838"/>
          <p14:tracePt t="55719" x="4370388" y="3644900"/>
          <p14:tracePt t="55720" x="4337050" y="3644900"/>
          <p14:tracePt t="55722" x="4305300" y="3644900"/>
          <p14:tracePt t="55724" x="4265613" y="3636963"/>
          <p14:tracePt t="55727" x="4233863" y="3636963"/>
          <p14:tracePt t="55729" x="4202113" y="3636963"/>
          <p14:tracePt t="55732" x="4162425" y="3629025"/>
          <p14:tracePt t="55733" x="4130675" y="3629025"/>
          <p14:tracePt t="55735" x="4090988" y="3629025"/>
          <p14:tracePt t="55736" x="4059238" y="3629025"/>
          <p14:tracePt t="55738" x="4019550" y="3629025"/>
          <p14:tracePt t="55741" x="3986213" y="3629025"/>
          <p14:tracePt t="55743" x="3946525" y="3621088"/>
          <p14:tracePt t="55744" x="3914775" y="3621088"/>
          <p14:tracePt t="55749" x="3843338" y="3621088"/>
          <p14:tracePt t="55751" x="3803650" y="3613150"/>
          <p14:tracePt t="55753" x="3771900" y="3613150"/>
          <p14:tracePt t="55755" x="3732213" y="3613150"/>
          <p14:tracePt t="55757" x="3700463" y="3605213"/>
          <p14:tracePt t="55759" x="3660775" y="3605213"/>
          <p14:tracePt t="55760" x="3627438" y="3605213"/>
          <p14:tracePt t="55764" x="3595688" y="3605213"/>
          <p14:tracePt t="55765" x="3563938" y="3605213"/>
          <p14:tracePt t="55767" x="3532188" y="3595688"/>
          <p14:tracePt t="55769" x="3492500" y="3595688"/>
          <p14:tracePt t="55770" x="3460750" y="3587750"/>
          <p14:tracePt t="55773" x="3429000" y="3587750"/>
          <p14:tracePt t="55775" x="3397250" y="3579813"/>
          <p14:tracePt t="55777" x="3373438" y="3579813"/>
          <p14:tracePt t="55780" x="3341688" y="3579813"/>
          <p14:tracePt t="55782" x="3308350" y="3579813"/>
          <p14:tracePt t="55783" x="3284538" y="3571875"/>
          <p14:tracePt t="55785" x="3252788" y="3571875"/>
          <p14:tracePt t="55786" x="3228975" y="3571875"/>
          <p14:tracePt t="55788" x="3197225" y="3571875"/>
          <p14:tracePt t="55790" x="3173413" y="3563938"/>
          <p14:tracePt t="55792" x="3149600" y="3563938"/>
          <p14:tracePt t="55795" x="3117850" y="3563938"/>
          <p14:tracePt t="55799" x="3070225" y="3556000"/>
          <p14:tracePt t="55800" x="3038475" y="3548063"/>
          <p14:tracePt t="55803" x="3014663" y="3548063"/>
          <p14:tracePt t="55805" x="2990850" y="3548063"/>
          <p14:tracePt t="55807" x="2967038" y="3540125"/>
          <p14:tracePt t="55809" x="2941638" y="3540125"/>
          <p14:tracePt t="55811" x="2917825" y="3532188"/>
          <p14:tracePt t="55813" x="2894013" y="3532188"/>
          <p14:tracePt t="55815" x="2870200" y="3524250"/>
          <p14:tracePt t="55817" x="2838450" y="3524250"/>
          <p14:tracePt t="55819" x="2814638" y="3516313"/>
          <p14:tracePt t="55820" x="2790825" y="3516313"/>
          <p14:tracePt t="55823" x="2767013" y="3508375"/>
          <p14:tracePt t="55825" x="2743200" y="3508375"/>
          <p14:tracePt t="55826" x="2719388" y="3500438"/>
          <p14:tracePt t="55830" x="2695575" y="3500438"/>
          <p14:tracePt t="55832" x="2671763" y="3492500"/>
          <p14:tracePt t="55833" x="2655888" y="3492500"/>
          <p14:tracePt t="55835" x="2632075" y="3484563"/>
          <p14:tracePt t="55837" x="2606675" y="3484563"/>
          <p14:tracePt t="55839" x="2582863" y="3476625"/>
          <p14:tracePt t="55841" x="2566988" y="3476625"/>
          <p14:tracePt t="55843" x="2543175" y="3468688"/>
          <p14:tracePt t="55844" x="2527300" y="3468688"/>
          <p14:tracePt t="55848" x="2503488" y="3460750"/>
          <p14:tracePt t="55849" x="2487613" y="3460750"/>
          <p14:tracePt t="55850" x="2463800" y="3452813"/>
          <p14:tracePt t="55852" x="2447925" y="3452813"/>
          <p14:tracePt t="55855" x="2424113" y="3452813"/>
          <p14:tracePt t="55857" x="2408238" y="3444875"/>
          <p14:tracePt t="55858" x="2392363" y="3444875"/>
          <p14:tracePt t="55860" x="2376488" y="3436938"/>
          <p14:tracePt t="55863" x="2352675" y="3436938"/>
          <p14:tracePt t="55865" x="2336800" y="3429000"/>
          <p14:tracePt t="55867" x="2320925" y="3429000"/>
          <p14:tracePt t="55869" x="2305050" y="3429000"/>
          <p14:tracePt t="55871" x="2289175" y="3429000"/>
          <p14:tracePt t="55873" x="2265363" y="3421063"/>
          <p14:tracePt t="55875" x="2247900" y="3421063"/>
          <p14:tracePt t="55876" x="2232025" y="3421063"/>
          <p14:tracePt t="55881" x="2200275" y="3413125"/>
          <p14:tracePt t="55882" x="2184400" y="3413125"/>
          <p14:tracePt t="55885" x="2168525" y="3405188"/>
          <p14:tracePt t="55887" x="2152650" y="3405188"/>
          <p14:tracePt t="55889" x="2136775" y="3397250"/>
          <p14:tracePt t="55891" x="2120900" y="3397250"/>
          <p14:tracePt t="55892" x="2105025" y="3397250"/>
          <p14:tracePt t="55895" x="2089150" y="3397250"/>
          <p14:tracePt t="55899" x="2057400" y="3389313"/>
          <p14:tracePt t="55901" x="2041525" y="3389313"/>
          <p14:tracePt t="55903" x="2025650" y="3381375"/>
          <p14:tracePt t="55905" x="2009775" y="3381375"/>
          <p14:tracePt t="55907" x="1993900" y="3381375"/>
          <p14:tracePt t="55909" x="1978025" y="3381375"/>
          <p14:tracePt t="55910" x="1962150" y="3373438"/>
          <p14:tracePt t="55913" x="1954213" y="3373438"/>
          <p14:tracePt t="55915" x="1938338" y="3373438"/>
          <p14:tracePt t="55917" x="1922463" y="3373438"/>
          <p14:tracePt t="55919" x="1912938" y="3365500"/>
          <p14:tracePt t="55921" x="1897063" y="3365500"/>
          <p14:tracePt t="55923" x="1881188" y="3365500"/>
          <p14:tracePt t="55925" x="1873250" y="3365500"/>
          <p14:tracePt t="55926" x="1857375" y="3365500"/>
          <p14:tracePt t="55929" x="1849438" y="3365500"/>
          <p14:tracePt t="55932" x="1833563" y="3365500"/>
          <p14:tracePt t="55933" x="1825625" y="3357563"/>
          <p14:tracePt t="55935" x="1809750" y="3357563"/>
          <p14:tracePt t="55937" x="1793875" y="3357563"/>
          <p14:tracePt t="55949" x="1722438" y="3357563"/>
          <p14:tracePt t="55951" x="1706563" y="3357563"/>
          <p14:tracePt t="55953" x="1698625" y="3357563"/>
          <p14:tracePt t="55955" x="1682750" y="3357563"/>
          <p14:tracePt t="55957" x="1674813" y="3357563"/>
          <p14:tracePt t="55958" x="1658938" y="3357563"/>
          <p14:tracePt t="55961" x="1651000" y="3357563"/>
          <p14:tracePt t="55965" x="1627188" y="3357563"/>
          <p14:tracePt t="55967" x="1611313" y="3357563"/>
          <p14:tracePt t="55968" x="1603375" y="3357563"/>
          <p14:tracePt t="55971" x="1587500" y="3357563"/>
          <p14:tracePt t="55972" x="1579563" y="3357563"/>
          <p14:tracePt t="55974" x="1571625" y="3357563"/>
          <p14:tracePt t="55976" x="1554163" y="3357563"/>
          <p14:tracePt t="55980" x="1546225" y="3357563"/>
          <p14:tracePt t="55981" x="1538288" y="3357563"/>
          <p14:tracePt t="55983" x="1530350" y="3357563"/>
          <p14:tracePt t="55985" x="1514475" y="3357563"/>
          <p14:tracePt t="55987" x="1506538" y="3357563"/>
          <p14:tracePt t="55989" x="1498600" y="3357563"/>
          <p14:tracePt t="55991" x="1490663" y="3357563"/>
          <p14:tracePt t="55993" x="1482725" y="3357563"/>
          <p14:tracePt t="55995" x="1474788" y="3357563"/>
          <p14:tracePt t="55998" x="1466850" y="3357563"/>
          <p14:tracePt t="55999" x="1458913" y="3357563"/>
          <p14:tracePt t="56001" x="1450975" y="3357563"/>
          <p14:tracePt t="56003" x="1443038" y="3357563"/>
          <p14:tracePt t="56005" x="1435100" y="3357563"/>
          <p14:tracePt t="56007" x="1427163" y="3357563"/>
          <p14:tracePt t="56008" x="1419225" y="3357563"/>
          <p14:tracePt t="56011" x="1411288" y="3357563"/>
          <p14:tracePt t="56014" x="1403350" y="3357563"/>
          <p14:tracePt t="56017" x="1395413" y="3357563"/>
          <p14:tracePt t="56018" x="1387475" y="3357563"/>
          <p14:tracePt t="56021" x="1379538" y="3357563"/>
          <p14:tracePt t="56025" x="1371600" y="3357563"/>
          <p14:tracePt t="56026" x="1363663" y="3357563"/>
          <p14:tracePt t="56031" x="1355725" y="3357563"/>
          <p14:tracePt t="56033" x="1347788" y="3357563"/>
          <p14:tracePt t="56037" x="1339850" y="3357563"/>
          <p14:tracePt t="56039" x="1339850" y="3349625"/>
          <p14:tracePt t="56041" x="1331913" y="3349625"/>
          <p14:tracePt t="56048" x="1323975" y="3349625"/>
          <p14:tracePt t="56057" x="1316038" y="3349625"/>
          <p14:tracePt t="56205" x="1316038" y="3341688"/>
          <p14:tracePt t="56212" x="1308100" y="3341688"/>
          <p14:tracePt t="56219" x="1308100" y="3333750"/>
          <p14:tracePt t="56233" x="1308100" y="3325813"/>
          <p14:tracePt t="56243" x="1308100" y="3317875"/>
          <p14:tracePt t="56250" x="1308100" y="3309938"/>
          <p14:tracePt t="56251" x="1316038" y="3309938"/>
          <p14:tracePt t="56253" x="1316038" y="3302000"/>
          <p14:tracePt t="56257" x="1316038" y="3294063"/>
          <p14:tracePt t="56261" x="1323975" y="3286125"/>
          <p14:tracePt t="56267" x="1323975" y="3278188"/>
          <p14:tracePt t="56269" x="1331913" y="3270250"/>
          <p14:tracePt t="56273" x="1331913" y="3262313"/>
          <p14:tracePt t="56275" x="1339850" y="3262313"/>
          <p14:tracePt t="56277" x="1339850" y="3252788"/>
          <p14:tracePt t="56283" x="1347788" y="3236913"/>
          <p14:tracePt t="56287" x="1347788" y="3228975"/>
          <p14:tracePt t="56289" x="1355725" y="3228975"/>
          <p14:tracePt t="56293" x="1363663" y="3221038"/>
          <p14:tracePt t="56297" x="1363663" y="3213100"/>
          <p14:tracePt t="56301" x="1371600" y="3205163"/>
          <p14:tracePt t="56303" x="1379538" y="3205163"/>
          <p14:tracePt t="56305" x="1379538" y="3197225"/>
          <p14:tracePt t="56309" x="1387475" y="3197225"/>
          <p14:tracePt t="56311" x="1387475" y="3189288"/>
          <p14:tracePt t="56318" x="1395413" y="3181350"/>
          <p14:tracePt t="56321" x="1403350" y="3181350"/>
          <p14:tracePt t="56325" x="1403350" y="3173413"/>
          <p14:tracePt t="56333" x="1411288" y="3173413"/>
          <p14:tracePt t="56335" x="1411288" y="3165475"/>
          <p14:tracePt t="56410" x="1419225" y="3165475"/>
          <p14:tracePt t="56423" x="1427163" y="3165475"/>
          <p14:tracePt t="56433" x="1435100" y="3165475"/>
          <p14:tracePt t="56445" x="1443038" y="3165475"/>
          <p14:tracePt t="56455" x="1450975" y="3165475"/>
          <p14:tracePt t="56464" x="1458913" y="3165475"/>
          <p14:tracePt t="56471" x="1466850" y="3157538"/>
          <p14:tracePt t="56481" x="1474788" y="3157538"/>
          <p14:tracePt t="56487" x="1482725" y="3157538"/>
          <p14:tracePt t="56495" x="1490663" y="3157538"/>
          <p14:tracePt t="56505" x="1498600" y="3157538"/>
          <p14:tracePt t="56525" x="1506538" y="3157538"/>
          <p14:tracePt t="56983" x="1498600" y="3157538"/>
          <p14:tracePt t="57100" x="1490663" y="3165475"/>
          <p14:tracePt t="57777" x="1490663" y="3173413"/>
          <p14:tracePt t="57887" x="1490663" y="3181350"/>
          <p14:tracePt t="57903" x="1490663" y="3189288"/>
          <p14:tracePt t="57917" x="1490663" y="3197225"/>
          <p14:tracePt t="57930" x="1490663" y="3205163"/>
          <p14:tracePt t="57943" x="1490663" y="3213100"/>
          <p14:tracePt t="57947" x="1498600" y="3213100"/>
          <p14:tracePt t="57963" x="1498600" y="3221038"/>
          <p14:tracePt t="57973" x="1506538" y="3221038"/>
          <p14:tracePt t="57982" x="1506538" y="3228975"/>
          <p14:tracePt t="57987" x="1514475" y="3228975"/>
          <p14:tracePt t="57991" x="1514475" y="3236913"/>
          <p14:tracePt t="57998" x="1522413" y="3236913"/>
          <p14:tracePt t="58003" x="1522413" y="3244850"/>
          <p14:tracePt t="58007" x="1530350" y="3244850"/>
          <p14:tracePt t="58014" x="1538288" y="3252788"/>
          <p14:tracePt t="58018" x="1546225" y="3252788"/>
          <p14:tracePt t="58021" x="1554163" y="3252788"/>
          <p14:tracePt t="58025" x="1562100" y="3262313"/>
          <p14:tracePt t="58031" x="1571625" y="3262313"/>
          <p14:tracePt t="58035" x="1579563" y="3262313"/>
          <p14:tracePt t="58037" x="1579563" y="3270250"/>
          <p14:tracePt t="58042" x="1587500" y="3270250"/>
          <p14:tracePt t="58048" x="1595438" y="3270250"/>
          <p14:tracePt t="58055" x="1603375" y="3278188"/>
          <p14:tracePt t="58065" x="1611313" y="3278188"/>
          <p14:tracePt t="58075" x="1619250" y="3278188"/>
          <p14:tracePt t="58083" x="1619250" y="3286125"/>
          <p14:tracePt t="58237" x="1627188" y="3286125"/>
          <p14:tracePt t="58245" x="1635125" y="3286125"/>
          <p14:tracePt t="58251" x="1643063" y="3286125"/>
          <p14:tracePt t="58255" x="1651000" y="3286125"/>
          <p14:tracePt t="58259" x="1658938" y="3294063"/>
          <p14:tracePt t="58264" x="1666875" y="3294063"/>
          <p14:tracePt t="58267" x="1674813" y="3302000"/>
          <p14:tracePt t="58269" x="1682750" y="3302000"/>
          <p14:tracePt t="58273" x="1690688" y="3309938"/>
          <p14:tracePt t="58275" x="1698625" y="3309938"/>
          <p14:tracePt t="58277" x="1706563" y="3309938"/>
          <p14:tracePt t="58283" x="1722438" y="3317875"/>
          <p14:tracePt t="58285" x="1730375" y="3325813"/>
          <p14:tracePt t="58287" x="1738313" y="3333750"/>
          <p14:tracePt t="58289" x="1746250" y="3333750"/>
          <p14:tracePt t="58291" x="1754188" y="3333750"/>
          <p14:tracePt t="58293" x="1770063" y="3341688"/>
          <p14:tracePt t="58295" x="1778000" y="3341688"/>
          <p14:tracePt t="58300" x="1793875" y="3349625"/>
          <p14:tracePt t="58303" x="1801813" y="3357563"/>
          <p14:tracePt t="58304" x="1809750" y="3357563"/>
          <p14:tracePt t="58305" x="1825625" y="3357563"/>
          <p14:tracePt t="58307" x="1833563" y="3365500"/>
          <p14:tracePt t="58309" x="1841500" y="3365500"/>
          <p14:tracePt t="58311" x="1849438" y="3373438"/>
          <p14:tracePt t="58316" x="1873250" y="3373438"/>
          <p14:tracePt t="58320" x="1889125" y="3381375"/>
          <p14:tracePt t="58321" x="1905000" y="3381375"/>
          <p14:tracePt t="58323" x="1912938" y="3381375"/>
          <p14:tracePt t="58325" x="1922463" y="3389313"/>
          <p14:tracePt t="58327" x="1938338" y="3389313"/>
          <p14:tracePt t="58332" x="1954213" y="3389313"/>
          <p14:tracePt t="58336" x="1978025" y="3397250"/>
          <p14:tracePt t="58337" x="1993900" y="3397250"/>
          <p14:tracePt t="58339" x="2001838" y="3397250"/>
          <p14:tracePt t="58341" x="2009775" y="3397250"/>
          <p14:tracePt t="58343" x="2025650" y="3397250"/>
          <p14:tracePt t="58345" x="2033588" y="3405188"/>
          <p14:tracePt t="58348" x="2049463" y="3405188"/>
          <p14:tracePt t="58352" x="2073275" y="3405188"/>
          <p14:tracePt t="58353" x="2089150" y="3405188"/>
          <p14:tracePt t="58355" x="2097088" y="3405188"/>
          <p14:tracePt t="58357" x="2112963" y="3405188"/>
          <p14:tracePt t="58359" x="2128838" y="3405188"/>
          <p14:tracePt t="58361" x="2144713" y="3405188"/>
          <p14:tracePt t="58367" x="2184400" y="3397250"/>
          <p14:tracePt t="58369" x="2200275" y="3397250"/>
          <p14:tracePt t="58371" x="2216150" y="3397250"/>
          <p14:tracePt t="58373" x="2232025" y="3397250"/>
          <p14:tracePt t="58375" x="2247900" y="3397250"/>
          <p14:tracePt t="58377" x="2265363" y="3397250"/>
          <p14:tracePt t="58383" x="2312988" y="3397250"/>
          <p14:tracePt t="58385" x="2328863" y="3397250"/>
          <p14:tracePt t="58387" x="2344738" y="3397250"/>
          <p14:tracePt t="58389" x="2360613" y="3397250"/>
          <p14:tracePt t="58391" x="2376488" y="3397250"/>
          <p14:tracePt t="58393" x="2392363" y="3397250"/>
          <p14:tracePt t="58395" x="2408238" y="3397250"/>
          <p14:tracePt t="58398" x="2424113" y="3405188"/>
          <p14:tracePt t="58401" x="2455863" y="3405188"/>
          <p14:tracePt t="58403" x="2471738" y="3405188"/>
          <p14:tracePt t="58405" x="2487613" y="3405188"/>
          <p14:tracePt t="58407" x="2511425" y="3413125"/>
          <p14:tracePt t="58409" x="2519363" y="3413125"/>
          <p14:tracePt t="58411" x="2535238" y="3413125"/>
          <p14:tracePt t="58415" x="2566988" y="3413125"/>
          <p14:tracePt t="58418" x="2582863" y="3421063"/>
          <p14:tracePt t="58419" x="2598738" y="3421063"/>
          <p14:tracePt t="58421" x="2616200" y="3421063"/>
          <p14:tracePt t="58423" x="2632075" y="3421063"/>
          <p14:tracePt t="58425" x="2640013" y="3429000"/>
          <p14:tracePt t="58427" x="2655888" y="3429000"/>
          <p14:tracePt t="58434" x="2695575" y="3429000"/>
          <p14:tracePt t="58436" x="2703513" y="3436938"/>
          <p14:tracePt t="58437" x="2711450" y="3436938"/>
          <p14:tracePt t="58439" x="2727325" y="3436938"/>
          <p14:tracePt t="58441" x="2735263" y="3436938"/>
          <p14:tracePt t="58443" x="2743200" y="3436938"/>
          <p14:tracePt t="58445" x="2759075" y="3444875"/>
          <p14:tracePt t="58450" x="2774950" y="3444875"/>
          <p14:tracePt t="58452" x="2782888" y="3444875"/>
          <p14:tracePt t="58454" x="2790825" y="3444875"/>
          <p14:tracePt t="58455" x="2798763" y="3452813"/>
          <p14:tracePt t="58457" x="2806700" y="3452813"/>
          <p14:tracePt t="58459" x="2814638" y="3452813"/>
          <p14:tracePt t="58461" x="2822575" y="3452813"/>
          <p14:tracePt t="58468" x="2838450" y="3452813"/>
          <p14:tracePt t="58471" x="2846388" y="3452813"/>
          <p14:tracePt t="58477" x="2854325" y="3452813"/>
          <p14:tracePt t="58483" x="2862263" y="3452813"/>
          <p14:tracePt t="58557" x="2870200" y="3452813"/>
          <p14:tracePt t="58570" x="2878138" y="3452813"/>
          <p14:tracePt t="58577" x="2878138" y="3444875"/>
          <p14:tracePt t="58581" x="2886075" y="3444875"/>
          <p14:tracePt t="58591" x="2894013" y="3444875"/>
          <p14:tracePt t="58603" x="2894013" y="3436938"/>
          <p14:tracePt t="58614" x="2901950" y="3436938"/>
          <p14:tracePt t="58637" x="2901950" y="3429000"/>
          <p14:tracePt t="58643" x="2909888" y="3429000"/>
          <p14:tracePt t="58659" x="2909888" y="3421063"/>
          <p14:tracePt t="58666" x="2917825" y="3421063"/>
          <p14:tracePt t="58675" x="2917825" y="3413125"/>
          <p14:tracePt t="58681" x="2925763" y="3413125"/>
          <p14:tracePt t="58685" x="2925763" y="3405188"/>
          <p14:tracePt t="58687" x="2933700" y="3405188"/>
          <p14:tracePt t="58693" x="2941638" y="3397250"/>
          <p14:tracePt t="58700" x="2949575" y="3397250"/>
          <p14:tracePt t="58702" x="2949575" y="3389313"/>
          <p14:tracePt t="58705" x="2957513" y="3389313"/>
          <p14:tracePt t="58707" x="2957513" y="3381375"/>
          <p14:tracePt t="58709" x="2967038" y="3381375"/>
          <p14:tracePt t="58711" x="2967038" y="3373438"/>
          <p14:tracePt t="58714" x="2974975" y="3373438"/>
          <p14:tracePt t="58717" x="2974975" y="3365500"/>
          <p14:tracePt t="58719" x="2982913" y="3365500"/>
          <p14:tracePt t="58723" x="2990850" y="3357563"/>
          <p14:tracePt t="58727" x="2998788" y="3357563"/>
          <p14:tracePt t="58734" x="3006725" y="3349625"/>
          <p14:tracePt t="58737" x="3014663" y="3349625"/>
          <p14:tracePt t="58739" x="3014663" y="3341688"/>
          <p14:tracePt t="58743" x="3022600" y="3341688"/>
          <p14:tracePt t="58751" x="3030538" y="3333750"/>
          <p14:tracePt t="58755" x="3038475" y="3333750"/>
          <p14:tracePt t="58767" x="3046413" y="3333750"/>
          <p14:tracePt t="58827" x="3038475" y="3333750"/>
          <p14:tracePt t="58835" x="3030538" y="3333750"/>
          <p14:tracePt t="58841" x="3022600" y="3333750"/>
          <p14:tracePt t="58848" x="3014663" y="3333750"/>
          <p14:tracePt t="58855" x="3006725" y="3333750"/>
          <p14:tracePt t="58869" x="2998788" y="3333750"/>
          <p14:tracePt t="59847" x="3006725" y="3333750"/>
          <p14:tracePt t="59857" x="3014663" y="3325813"/>
          <p14:tracePt t="59861" x="3022600" y="3325813"/>
          <p14:tracePt t="59866" x="3030538" y="3325813"/>
          <p14:tracePt t="59869" x="3038475" y="3325813"/>
          <p14:tracePt t="59873" x="3046413" y="3325813"/>
          <p14:tracePt t="59877" x="3054350" y="3325813"/>
          <p14:tracePt t="59881" x="3054350" y="3317875"/>
          <p14:tracePt t="59884" x="3062288" y="3317875"/>
          <p14:tracePt t="59890" x="3070225" y="3317875"/>
          <p14:tracePt t="59897" x="3078163" y="3317875"/>
          <p14:tracePt t="60191" x="3086100" y="3317875"/>
          <p14:tracePt t="60201" x="3086100" y="3325813"/>
          <p14:tracePt t="60287" x="3094038" y="3325813"/>
          <p14:tracePt t="60301" x="3101975" y="3325813"/>
          <p14:tracePt t="60309" x="3109913" y="3325813"/>
          <p14:tracePt t="60314" x="3117850" y="3325813"/>
          <p14:tracePt t="60319" x="3125788" y="3325813"/>
          <p14:tracePt t="60323" x="3133725" y="3325813"/>
          <p14:tracePt t="60327" x="3141663" y="3325813"/>
          <p14:tracePt t="60332" x="3149600" y="3325813"/>
          <p14:tracePt t="60335" x="3157538" y="3325813"/>
          <p14:tracePt t="60339" x="3165475" y="3325813"/>
          <p14:tracePt t="60343" x="3173413" y="3325813"/>
          <p14:tracePt t="60345" x="3181350" y="3325813"/>
          <p14:tracePt t="60350" x="3189288" y="3325813"/>
          <p14:tracePt t="60351" x="3197225" y="3325813"/>
          <p14:tracePt t="60353" x="3205163" y="3325813"/>
          <p14:tracePt t="60357" x="3213100" y="3317875"/>
          <p14:tracePt t="60359" x="3221038" y="3317875"/>
          <p14:tracePt t="60361" x="3228975" y="3317875"/>
          <p14:tracePt t="60366" x="3244850" y="3317875"/>
          <p14:tracePt t="60367" x="3252788" y="3317875"/>
          <p14:tracePt t="60371" x="3260725" y="3317875"/>
          <p14:tracePt t="60373" x="3268663" y="3309938"/>
          <p14:tracePt t="60375" x="3276600" y="3309938"/>
          <p14:tracePt t="60377" x="3284538" y="3309938"/>
          <p14:tracePt t="60383" x="3300413" y="3309938"/>
          <p14:tracePt t="60384" x="3308350" y="3302000"/>
          <p14:tracePt t="60385" x="3317875" y="3302000"/>
          <p14:tracePt t="60387" x="3333750" y="3302000"/>
          <p14:tracePt t="60389" x="3341688" y="3302000"/>
          <p14:tracePt t="60391" x="3349625" y="3294063"/>
          <p14:tracePt t="60393" x="3357563" y="3294063"/>
          <p14:tracePt t="60395" x="3365500" y="3294063"/>
          <p14:tracePt t="60400" x="3373438" y="3294063"/>
          <p14:tracePt t="60403" x="3397250" y="3286125"/>
          <p14:tracePt t="60404" x="3405188" y="3286125"/>
          <p14:tracePt t="60405" x="3413125" y="3286125"/>
          <p14:tracePt t="60407" x="3429000" y="3286125"/>
          <p14:tracePt t="60409" x="3436938" y="3286125"/>
          <p14:tracePt t="60411" x="3444875" y="3278188"/>
          <p14:tracePt t="60416" x="3468688" y="3278188"/>
          <p14:tracePt t="60420" x="3492500" y="3278188"/>
          <p14:tracePt t="60421" x="3508375" y="3278188"/>
          <p14:tracePt t="60423" x="3516313" y="3278188"/>
          <p14:tracePt t="60425" x="3532188" y="3278188"/>
          <p14:tracePt t="60427" x="3548063" y="3278188"/>
          <p14:tracePt t="60431" x="3571875" y="3278188"/>
          <p14:tracePt t="60435" x="3595688" y="3278188"/>
          <p14:tracePt t="60437" x="3611563" y="3278188"/>
          <p14:tracePt t="60439" x="3627438" y="3286125"/>
          <p14:tracePt t="60441" x="3643313" y="3286125"/>
          <p14:tracePt t="60443" x="3660775" y="3286125"/>
          <p14:tracePt t="60445" x="3668713" y="3286125"/>
          <p14:tracePt t="60450" x="3700463" y="3286125"/>
          <p14:tracePt t="60452" x="3716338" y="3286125"/>
          <p14:tracePt t="60453" x="3732213" y="3294063"/>
          <p14:tracePt t="60455" x="3748088" y="3294063"/>
          <p14:tracePt t="60457" x="3763963" y="3294063"/>
          <p14:tracePt t="60459" x="3779838" y="3302000"/>
          <p14:tracePt t="60461" x="3795713" y="3302000"/>
          <p14:tracePt t="60464" x="3811588" y="3309938"/>
          <p14:tracePt t="60468" x="3843338" y="3309938"/>
          <p14:tracePt t="60470" x="3859213" y="3317875"/>
          <p14:tracePt t="60471" x="3875088" y="3317875"/>
          <p14:tracePt t="60473" x="3890963" y="3325813"/>
          <p14:tracePt t="60475" x="3906838" y="3325813"/>
          <p14:tracePt t="60477" x="3930650" y="3325813"/>
          <p14:tracePt t="60484" x="3978275" y="3333750"/>
          <p14:tracePt t="60486" x="3994150" y="3341688"/>
          <p14:tracePt t="60487" x="4011613" y="3341688"/>
          <p14:tracePt t="60489" x="4019550" y="3349625"/>
          <p14:tracePt t="60491" x="4035425" y="3349625"/>
          <p14:tracePt t="60493" x="4051300" y="3357563"/>
          <p14:tracePt t="60495" x="4067175" y="3357563"/>
          <p14:tracePt t="60498" x="4083050" y="3365500"/>
          <p14:tracePt t="60503" x="4130675" y="3373438"/>
          <p14:tracePt t="60505" x="4146550" y="3373438"/>
          <p14:tracePt t="60507" x="4162425" y="3381375"/>
          <p14:tracePt t="60509" x="4178300" y="3381375"/>
          <p14:tracePt t="60511" x="4194175" y="3381375"/>
          <p14:tracePt t="60514" x="4210050" y="3389313"/>
          <p14:tracePt t="60517" x="4249738" y="3389313"/>
          <p14:tracePt t="60519" x="4265613" y="3397250"/>
          <p14:tracePt t="60520" x="4281488" y="3397250"/>
          <p14:tracePt t="60523" x="4297363" y="3405188"/>
          <p14:tracePt t="60524" x="4313238" y="3405188"/>
          <p14:tracePt t="60526" x="4337050" y="3405188"/>
          <p14:tracePt t="60530" x="4352925" y="3405188"/>
          <p14:tracePt t="60533" x="4386263" y="3413125"/>
          <p14:tracePt t="60535" x="4402138" y="3413125"/>
          <p14:tracePt t="60537" x="4418013" y="3421063"/>
          <p14:tracePt t="60538" x="4433888" y="3421063"/>
          <p14:tracePt t="60540" x="4457700" y="3421063"/>
          <p14:tracePt t="60543" x="4473575" y="3421063"/>
          <p14:tracePt t="60545" x="4489450" y="3429000"/>
          <p14:tracePt t="60547" x="4505325" y="3429000"/>
          <p14:tracePt t="60549" x="4521200" y="3429000"/>
          <p14:tracePt t="60551" x="4537075" y="3429000"/>
          <p14:tracePt t="60553" x="4560888" y="3429000"/>
          <p14:tracePt t="60555" x="4576763" y="3429000"/>
          <p14:tracePt t="60557" x="4592638" y="3429000"/>
          <p14:tracePt t="60559" x="4608513" y="3436938"/>
          <p14:tracePt t="60561" x="4624388" y="3436938"/>
          <p14:tracePt t="60563" x="4640263" y="3436938"/>
          <p14:tracePt t="60565" x="4656138" y="3436938"/>
          <p14:tracePt t="60567" x="4679950" y="3436938"/>
          <p14:tracePt t="60569" x="4695825" y="3436938"/>
          <p14:tracePt t="60571" x="4713288" y="3436938"/>
          <p14:tracePt t="60573" x="4729163" y="3436938"/>
          <p14:tracePt t="60575" x="4745038" y="3444875"/>
          <p14:tracePt t="60577" x="4760913" y="3444875"/>
          <p14:tracePt t="60579" x="4776788" y="3444875"/>
          <p14:tracePt t="60582" x="4792663" y="3444875"/>
          <p14:tracePt t="60583" x="4808538" y="3444875"/>
          <p14:tracePt t="60584" x="4824413" y="3444875"/>
          <p14:tracePt t="60587" x="4840288" y="3444875"/>
          <p14:tracePt t="60589" x="4856163" y="3452813"/>
          <p14:tracePt t="60591" x="4872038" y="3452813"/>
          <p14:tracePt t="60593" x="4887913" y="3452813"/>
          <p14:tracePt t="60594" x="4903788" y="3452813"/>
          <p14:tracePt t="60598" x="4919663" y="3452813"/>
          <p14:tracePt t="60599" x="4927600" y="3452813"/>
          <p14:tracePt t="60601" x="4943475" y="3460750"/>
          <p14:tracePt t="60603" x="4959350" y="3460750"/>
          <p14:tracePt t="60605" x="4975225" y="3460750"/>
          <p14:tracePt t="60607" x="4983163" y="3460750"/>
          <p14:tracePt t="60608" x="4999038" y="3468688"/>
          <p14:tracePt t="60611" x="5014913" y="3468688"/>
          <p14:tracePt t="60614" x="5022850" y="3468688"/>
          <p14:tracePt t="60615" x="5038725" y="3468688"/>
          <p14:tracePt t="60617" x="5056188" y="3476625"/>
          <p14:tracePt t="60618" x="5064125" y="3476625"/>
          <p14:tracePt t="60620" x="5080000" y="3476625"/>
          <p14:tracePt t="60623" x="5087938" y="3476625"/>
          <p14:tracePt t="60625" x="5103813" y="3484563"/>
          <p14:tracePt t="60627" x="5119688" y="3484563"/>
          <p14:tracePt t="60629" x="5127625" y="3484563"/>
          <p14:tracePt t="60631" x="5143500" y="3484563"/>
          <p14:tracePt t="60633" x="5151438" y="3492500"/>
          <p14:tracePt t="60634" x="5159375" y="3492500"/>
          <p14:tracePt t="60637" x="5175250" y="3492500"/>
          <p14:tracePt t="60639" x="5183188" y="3500438"/>
          <p14:tracePt t="60641" x="5199063" y="3500438"/>
          <p14:tracePt t="60642" x="5207000" y="3500438"/>
          <p14:tracePt t="60645" x="5214938" y="3500438"/>
          <p14:tracePt t="60649" x="5238750" y="3508375"/>
          <p14:tracePt t="60651" x="5246688" y="3508375"/>
          <p14:tracePt t="60653" x="5254625" y="3508375"/>
          <p14:tracePt t="60655" x="5270500" y="3508375"/>
          <p14:tracePt t="60657" x="5278438" y="3516313"/>
          <p14:tracePt t="60659" x="5286375" y="3516313"/>
          <p14:tracePt t="60661" x="5294313" y="3516313"/>
          <p14:tracePt t="60664" x="5310188" y="3516313"/>
          <p14:tracePt t="60665" x="5318125" y="3516313"/>
          <p14:tracePt t="60667" x="5326063" y="3516313"/>
          <p14:tracePt t="60669" x="5334000" y="3516313"/>
          <p14:tracePt t="60671" x="5341938" y="3516313"/>
          <p14:tracePt t="60673" x="5357813" y="3516313"/>
          <p14:tracePt t="60675" x="5365750" y="3524250"/>
          <p14:tracePt t="60676" x="5373688" y="3524250"/>
          <p14:tracePt t="60679" x="5381625" y="3524250"/>
          <p14:tracePt t="60682" x="5397500" y="3524250"/>
          <p14:tracePt t="60683" x="5407025" y="3524250"/>
          <p14:tracePt t="60685" x="5414963" y="3524250"/>
          <p14:tracePt t="60686" x="5422900" y="3524250"/>
          <p14:tracePt t="60688" x="5430838" y="3524250"/>
          <p14:tracePt t="60691" x="5446713" y="3524250"/>
          <p14:tracePt t="60693" x="5454650" y="3524250"/>
          <p14:tracePt t="60695" x="5462588" y="3524250"/>
          <p14:tracePt t="60697" x="5470525" y="3524250"/>
          <p14:tracePt t="60699" x="5478463" y="3524250"/>
          <p14:tracePt t="60701" x="5494338" y="3524250"/>
          <p14:tracePt t="60703" x="5502275" y="3524250"/>
          <p14:tracePt t="60705" x="5510213" y="3516313"/>
          <p14:tracePt t="60707" x="5518150" y="3516313"/>
          <p14:tracePt t="60709" x="5526088" y="3516313"/>
          <p14:tracePt t="60711" x="5541963" y="3516313"/>
          <p14:tracePt t="60714" x="5549900" y="3516313"/>
          <p14:tracePt t="60715" x="5557838" y="3516313"/>
          <p14:tracePt t="60717" x="5565775" y="3516313"/>
          <p14:tracePt t="60719" x="5573713" y="3516313"/>
          <p14:tracePt t="60721" x="5589588" y="3516313"/>
          <p14:tracePt t="60723" x="5597525" y="3516313"/>
          <p14:tracePt t="60724" x="5605463" y="3508375"/>
          <p14:tracePt t="60726" x="5613400" y="3508375"/>
          <p14:tracePt t="60729" x="5629275" y="3508375"/>
          <p14:tracePt t="60731" x="5637213" y="3508375"/>
          <p14:tracePt t="60733" x="5645150" y="3508375"/>
          <p14:tracePt t="60735" x="5661025" y="3508375"/>
          <p14:tracePt t="60737" x="5668963" y="3508375"/>
          <p14:tracePt t="60738" x="5676900" y="3500438"/>
          <p14:tracePt t="60740" x="5684838" y="3500438"/>
          <p14:tracePt t="60743" x="5700713" y="3500438"/>
          <p14:tracePt t="60745" x="5708650" y="3500438"/>
          <p14:tracePt t="60748" x="5724525" y="3500438"/>
          <p14:tracePt t="60749" x="5732463" y="3500438"/>
          <p14:tracePt t="60751" x="5740400" y="3500438"/>
          <p14:tracePt t="60753" x="5749925" y="3500438"/>
          <p14:tracePt t="60755" x="5765800" y="3500438"/>
          <p14:tracePt t="60757" x="5773738" y="3500438"/>
          <p14:tracePt t="60759" x="5781675" y="3492500"/>
          <p14:tracePt t="60761" x="5797550" y="3492500"/>
          <p14:tracePt t="60765" x="5813425" y="3492500"/>
          <p14:tracePt t="60767" x="5829300" y="3492500"/>
          <p14:tracePt t="60768" x="5837238" y="3492500"/>
          <p14:tracePt t="60770" x="5853113" y="3492500"/>
          <p14:tracePt t="60773" x="5861050" y="3492500"/>
          <p14:tracePt t="60775" x="5876925" y="3500438"/>
          <p14:tracePt t="60777" x="5884863" y="3500438"/>
          <p14:tracePt t="60781" x="5908675" y="3500438"/>
          <p14:tracePt t="60783" x="5916613" y="3500438"/>
          <p14:tracePt t="60785" x="5924550" y="3500438"/>
          <p14:tracePt t="60786" x="5940425" y="3508375"/>
          <p14:tracePt t="60788" x="5948363" y="3508375"/>
          <p14:tracePt t="60791" x="5956300" y="3508375"/>
          <p14:tracePt t="60793" x="5964238" y="3508375"/>
          <p14:tracePt t="60795" x="5972175" y="3508375"/>
          <p14:tracePt t="60798" x="5988050" y="3508375"/>
          <p14:tracePt t="60799" x="5995988" y="3508375"/>
          <p14:tracePt t="60801" x="6003925" y="3508375"/>
          <p14:tracePt t="60803" x="6011863" y="3508375"/>
          <p14:tracePt t="60805" x="6019800" y="3508375"/>
          <p14:tracePt t="60807" x="6035675" y="3508375"/>
          <p14:tracePt t="60809" x="6043613" y="3508375"/>
          <p14:tracePt t="60811" x="6051550" y="3508375"/>
          <p14:tracePt t="60814" x="6059488" y="3508375"/>
          <p14:tracePt t="60815" x="6067425" y="3508375"/>
          <p14:tracePt t="60817" x="6075363" y="3508375"/>
          <p14:tracePt t="60819" x="6083300" y="3508375"/>
          <p14:tracePt t="60821" x="6091238" y="3508375"/>
          <p14:tracePt t="60823" x="6100763" y="3516313"/>
          <p14:tracePt t="60825" x="6116638" y="3516313"/>
          <p14:tracePt t="60827" x="6124575" y="3516313"/>
          <p14:tracePt t="60829" x="6132513" y="3516313"/>
          <p14:tracePt t="60831" x="6140450" y="3516313"/>
          <p14:tracePt t="60833" x="6148388" y="3516313"/>
          <p14:tracePt t="60835" x="6156325" y="3516313"/>
          <p14:tracePt t="60837" x="6172200" y="3516313"/>
          <p14:tracePt t="60839" x="6180138" y="3516313"/>
          <p14:tracePt t="60841" x="6188075" y="3516313"/>
          <p14:tracePt t="60843" x="6196013" y="3516313"/>
          <p14:tracePt t="60845" x="6203950" y="3516313"/>
          <p14:tracePt t="60847" x="6219825" y="3516313"/>
          <p14:tracePt t="60849" x="6227763" y="3516313"/>
          <p14:tracePt t="60851" x="6235700" y="3516313"/>
          <p14:tracePt t="60853" x="6243638" y="3516313"/>
          <p14:tracePt t="60855" x="6259513" y="3516313"/>
          <p14:tracePt t="60857" x="6267450" y="3508375"/>
          <p14:tracePt t="60859" x="6275388" y="3508375"/>
          <p14:tracePt t="60861" x="6283325" y="3508375"/>
          <p14:tracePt t="60863" x="6299200" y="3508375"/>
          <p14:tracePt t="60864" x="6307138" y="3508375"/>
          <p14:tracePt t="60866" x="6323013" y="3508375"/>
          <p14:tracePt t="60868" x="6330950" y="3508375"/>
          <p14:tracePt t="60870" x="6338888" y="3500438"/>
          <p14:tracePt t="60872" x="6354763" y="3500438"/>
          <p14:tracePt t="60874" x="6362700" y="3500438"/>
          <p14:tracePt t="60876" x="6378575" y="3500438"/>
          <p14:tracePt t="60878" x="6386513" y="3500438"/>
          <p14:tracePt t="60880" x="6402388" y="3500438"/>
          <p14:tracePt t="60882" x="6410325" y="3500438"/>
          <p14:tracePt t="60884" x="6418263" y="3500438"/>
          <p14:tracePt t="60886" x="6434138" y="3492500"/>
          <p14:tracePt t="60888" x="6442075" y="3492500"/>
          <p14:tracePt t="60890" x="6459538" y="3492500"/>
          <p14:tracePt t="60892" x="6467475" y="3492500"/>
          <p14:tracePt t="60894" x="6475413" y="3492500"/>
          <p14:tracePt t="60896" x="6491288" y="3492500"/>
          <p14:tracePt t="60898" x="6499225" y="3492500"/>
          <p14:tracePt t="60900" x="6515100" y="3492500"/>
          <p14:tracePt t="60902" x="6523038" y="3492500"/>
          <p14:tracePt t="60904" x="6530975" y="3492500"/>
          <p14:tracePt t="60906" x="6546850" y="3492500"/>
          <p14:tracePt t="60908" x="6554788" y="3492500"/>
          <p14:tracePt t="60910" x="6562725" y="3492500"/>
          <p14:tracePt t="60913" x="6578600" y="3492500"/>
          <p14:tracePt t="60914" x="6586538" y="3492500"/>
          <p14:tracePt t="60916" x="6594475" y="3492500"/>
          <p14:tracePt t="60918" x="6610350" y="3492500"/>
          <p14:tracePt t="60920" x="6618288" y="3492500"/>
          <p14:tracePt t="60922" x="6626225" y="3492500"/>
          <p14:tracePt t="60924" x="6634163" y="3492500"/>
          <p14:tracePt t="60926" x="6650038" y="3492500"/>
          <p14:tracePt t="60928" x="6657975" y="3492500"/>
          <p14:tracePt t="60930" x="6665913" y="3492500"/>
          <p14:tracePt t="60932" x="6673850" y="3492500"/>
          <p14:tracePt t="60934" x="6681788" y="3492500"/>
          <p14:tracePt t="60936" x="6689725" y="3492500"/>
          <p14:tracePt t="60938" x="6697663" y="3492500"/>
          <p14:tracePt t="60940" x="6713538" y="3492500"/>
          <p14:tracePt t="60942" x="6721475" y="3492500"/>
          <p14:tracePt t="60944" x="6729413" y="3492500"/>
          <p14:tracePt t="60946" x="6737350" y="3492500"/>
          <p14:tracePt t="60964" x="6802438" y="3500438"/>
          <p14:tracePt t="60964" x="6810375" y="3500438"/>
          <p14:tracePt t="60966" x="6818313" y="3492500"/>
          <p14:tracePt t="60971" x="6826250" y="3492500"/>
          <p14:tracePt t="60973" x="6834188" y="3492500"/>
          <p14:tracePt t="60974" x="6842125" y="3492500"/>
          <p14:tracePt t="60976" x="6850063" y="3492500"/>
          <p14:tracePt t="60980" x="6858000" y="3492500"/>
          <p14:tracePt t="60982" x="6865938" y="3492500"/>
          <p14:tracePt t="60984" x="6873875" y="3492500"/>
          <p14:tracePt t="60988" x="6881813" y="3492500"/>
          <p14:tracePt t="60992" x="6889750" y="3492500"/>
          <p14:tracePt t="60997" x="6897688" y="3492500"/>
          <p14:tracePt t="61000" x="6905625" y="3492500"/>
          <p14:tracePt t="61004" x="6913563" y="3492500"/>
          <p14:tracePt t="61013" x="6921500" y="3492500"/>
          <p14:tracePt t="61018" x="6929438" y="3492500"/>
          <p14:tracePt t="61024" x="6937375" y="3492500"/>
          <p14:tracePt t="61032" x="6945313" y="3492500"/>
          <p14:tracePt t="61038" x="6953250" y="3492500"/>
          <p14:tracePt t="61040" x="6953250" y="3484563"/>
          <p14:tracePt t="61042" x="6961188" y="3484563"/>
          <p14:tracePt t="61047" x="6969125" y="3484563"/>
          <p14:tracePt t="61050" x="6977063" y="3484563"/>
          <p14:tracePt t="61054" x="6985000" y="3484563"/>
          <p14:tracePt t="61058" x="6992938" y="3484563"/>
          <p14:tracePt t="61060" x="7000875" y="3476625"/>
          <p14:tracePt t="61064" x="7008813" y="3476625"/>
          <p14:tracePt t="61066" x="7016750" y="3476625"/>
          <p14:tracePt t="61070" x="7024688" y="3476625"/>
          <p14:tracePt t="61072" x="7032625" y="3468688"/>
          <p14:tracePt t="61074" x="7040563" y="3468688"/>
          <p14:tracePt t="61076" x="7048500" y="3468688"/>
          <p14:tracePt t="61080" x="7056438" y="3468688"/>
          <p14:tracePt t="61082" x="7064375" y="3460750"/>
          <p14:tracePt t="61084" x="7072313" y="3460750"/>
          <p14:tracePt t="61086" x="7080250" y="3460750"/>
          <p14:tracePt t="61088" x="7088188" y="3460750"/>
          <p14:tracePt t="61090" x="7096125" y="3452813"/>
          <p14:tracePt t="61092" x="7104063" y="3452813"/>
          <p14:tracePt t="61094" x="7112000" y="3452813"/>
          <p14:tracePt t="61096" x="7119938" y="3452813"/>
          <p14:tracePt t="61098" x="7127875" y="3444875"/>
          <p14:tracePt t="61100" x="7135813" y="3444875"/>
          <p14:tracePt t="61102" x="7145338" y="3444875"/>
          <p14:tracePt t="61104" x="7153275" y="3444875"/>
          <p14:tracePt t="61106" x="7161213" y="3436938"/>
          <p14:tracePt t="61108" x="7169150" y="3436938"/>
          <p14:tracePt t="61110" x="7177088" y="3429000"/>
          <p14:tracePt t="61113" x="7192963" y="3429000"/>
          <p14:tracePt t="61114" x="7200900" y="3429000"/>
          <p14:tracePt t="61116" x="7208838" y="3421063"/>
          <p14:tracePt t="61118" x="7216775" y="3421063"/>
          <p14:tracePt t="61120" x="7224713" y="3421063"/>
          <p14:tracePt t="61122" x="7232650" y="3421063"/>
          <p14:tracePt t="61124" x="7240588" y="3413125"/>
          <p14:tracePt t="61126" x="7248525" y="3413125"/>
          <p14:tracePt t="61128" x="7256463" y="3413125"/>
          <p14:tracePt t="61130" x="7264400" y="3405188"/>
          <p14:tracePt t="61132" x="7272338" y="3405188"/>
          <p14:tracePt t="61134" x="7280275" y="3405188"/>
          <p14:tracePt t="61136" x="7296150" y="3397250"/>
          <p14:tracePt t="61138" x="7304088" y="3397250"/>
          <p14:tracePt t="61141" x="7312025" y="3397250"/>
          <p14:tracePt t="61142" x="7319963" y="3389313"/>
          <p14:tracePt t="61144" x="7327900" y="3389313"/>
          <p14:tracePt t="61147" x="7335838" y="3389313"/>
          <p14:tracePt t="61148" x="7343775" y="3389313"/>
          <p14:tracePt t="61150" x="7351713" y="3381375"/>
          <p14:tracePt t="61152" x="7359650" y="3381375"/>
          <p14:tracePt t="61154" x="7367588" y="3381375"/>
          <p14:tracePt t="61156" x="7375525" y="3373438"/>
          <p14:tracePt t="61158" x="7383463" y="3373438"/>
          <p14:tracePt t="61160" x="7391400" y="3373438"/>
          <p14:tracePt t="61162" x="7399338" y="3365500"/>
          <p14:tracePt t="61164" x="7407275" y="3365500"/>
          <p14:tracePt t="61166" x="7415213" y="3357563"/>
          <p14:tracePt t="61168" x="7423150" y="3357563"/>
          <p14:tracePt t="61170" x="7431088" y="3357563"/>
          <p14:tracePt t="61172" x="7439025" y="3349625"/>
          <p14:tracePt t="61174" x="7454900" y="3349625"/>
          <p14:tracePt t="61176" x="7462838" y="3349625"/>
          <p14:tracePt t="61178" x="7470775" y="3341688"/>
          <p14:tracePt t="61180" x="7478713" y="3341688"/>
          <p14:tracePt t="61182" x="7486650" y="3341688"/>
          <p14:tracePt t="61184" x="7496175" y="3333750"/>
          <p14:tracePt t="61186" x="7504113" y="3333750"/>
          <p14:tracePt t="61188" x="7512050" y="3333750"/>
          <p14:tracePt t="61190" x="7519988" y="3325813"/>
          <p14:tracePt t="61192" x="7527925" y="3325813"/>
          <p14:tracePt t="61194" x="7535863" y="3325813"/>
          <p14:tracePt t="61197" x="7551738" y="3325813"/>
          <p14:tracePt t="61198" x="7559675" y="3317875"/>
          <p14:tracePt t="61200" x="7567613" y="3317875"/>
          <p14:tracePt t="61202" x="7575550" y="3317875"/>
          <p14:tracePt t="61204" x="7583488" y="3317875"/>
          <p14:tracePt t="61206" x="7591425" y="3309938"/>
          <p14:tracePt t="61208" x="7599363" y="3309938"/>
          <p14:tracePt t="61210" x="7607300" y="3309938"/>
          <p14:tracePt t="61212" x="7615238" y="3309938"/>
          <p14:tracePt t="61214" x="7623175" y="3302000"/>
          <p14:tracePt t="61216" x="7631113" y="3302000"/>
          <p14:tracePt t="61218" x="7639050" y="3302000"/>
          <p14:tracePt t="61220" x="7646988" y="3302000"/>
          <p14:tracePt t="61222" x="7662863" y="3294063"/>
          <p14:tracePt t="61224" x="7670800" y="3294063"/>
          <p14:tracePt t="61226" x="7678738" y="3294063"/>
          <p14:tracePt t="61228" x="7686675" y="3294063"/>
          <p14:tracePt t="61230" x="7694613" y="3286125"/>
          <p14:tracePt t="61232" x="7702550" y="3286125"/>
          <p14:tracePt t="61234" x="7710488" y="3286125"/>
          <p14:tracePt t="61236" x="7726363" y="3278188"/>
          <p14:tracePt t="61238" x="7734300" y="3278188"/>
          <p14:tracePt t="61240" x="7742238" y="3278188"/>
          <p14:tracePt t="61242" x="7750175" y="3278188"/>
          <p14:tracePt t="61244" x="7758113" y="3278188"/>
          <p14:tracePt t="61246" x="7766050" y="3270250"/>
          <p14:tracePt t="61248" x="7773988" y="3270250"/>
          <p14:tracePt t="61250" x="7781925" y="3270250"/>
          <p14:tracePt t="61252" x="7789863" y="3270250"/>
          <p14:tracePt t="61254" x="7797800" y="3262313"/>
          <p14:tracePt t="61256" x="7805738" y="3262313"/>
          <p14:tracePt t="61258" x="7813675" y="3262313"/>
          <p14:tracePt t="61260" x="7821613" y="3262313"/>
          <p14:tracePt t="61262" x="7829550" y="3262313"/>
          <p14:tracePt t="61264" x="7829550" y="3252788"/>
          <p14:tracePt t="61266" x="7839075" y="3252788"/>
          <p14:tracePt t="61268" x="7847013" y="3252788"/>
          <p14:tracePt t="61270" x="7854950" y="3252788"/>
          <p14:tracePt t="61274" x="7862888" y="3252788"/>
          <p14:tracePt t="61276" x="7870825" y="3244850"/>
          <p14:tracePt t="61279" x="7878763" y="3244850"/>
          <p14:tracePt t="61282" x="7886700" y="3244850"/>
          <p14:tracePt t="61284" x="7894638" y="3244850"/>
          <p14:tracePt t="61288" x="7902575" y="3244850"/>
          <p14:tracePt t="61292" x="7910513" y="3236913"/>
          <p14:tracePt t="61294" x="7918450" y="3236913"/>
          <p14:tracePt t="61298" x="7926388" y="3236913"/>
          <p14:tracePt t="61300" x="7934325" y="3236913"/>
          <p14:tracePt t="61304" x="7942263" y="3236913"/>
          <p14:tracePt t="61308" x="7950200" y="3236913"/>
          <p14:tracePt t="61312" x="7958138" y="3236913"/>
          <p14:tracePt t="61314" x="7966075" y="3236913"/>
          <p14:tracePt t="61318" x="7974013" y="3236913"/>
          <p14:tracePt t="61322" x="7981950" y="3236913"/>
          <p14:tracePt t="61326" x="7989888" y="3236913"/>
          <p14:tracePt t="61330" x="7997825" y="3236913"/>
          <p14:tracePt t="61334" x="7997825" y="3244850"/>
          <p14:tracePt t="61336" x="8005763" y="3244850"/>
          <p14:tracePt t="61340" x="8013700" y="3244850"/>
          <p14:tracePt t="61344" x="8021638" y="3244850"/>
          <p14:tracePt t="61350" x="8029575" y="3244850"/>
          <p14:tracePt t="61356" x="8037513" y="3244850"/>
          <p14:tracePt t="61366" x="8045450" y="3244850"/>
          <p14:tracePt t="61372" x="8045450" y="3252788"/>
          <p14:tracePt t="61387" x="8053388" y="3252788"/>
          <p14:tracePt t="61690" x="8045450" y="3252788"/>
          <p14:tracePt t="61704" x="8037513" y="3252788"/>
          <p14:tracePt t="61706" x="8029575" y="3252788"/>
          <p14:tracePt t="61708" x="8029575" y="3262313"/>
          <p14:tracePt t="61710" x="8021638" y="3262313"/>
          <p14:tracePt t="61712" x="8013700" y="3262313"/>
          <p14:tracePt t="61714" x="8005763" y="3262313"/>
          <p14:tracePt t="61716" x="7997825" y="3270250"/>
          <p14:tracePt t="61718" x="7989888" y="3270250"/>
          <p14:tracePt t="61720" x="7981950" y="3270250"/>
          <p14:tracePt t="61722" x="7974013" y="3270250"/>
          <p14:tracePt t="61724" x="7966075" y="3278188"/>
          <p14:tracePt t="61726" x="7958138" y="3278188"/>
          <p14:tracePt t="61728" x="7950200" y="3278188"/>
          <p14:tracePt t="61730" x="7942263" y="3278188"/>
          <p14:tracePt t="61732" x="7926388" y="3286125"/>
          <p14:tracePt t="61734" x="7918450" y="3286125"/>
          <p14:tracePt t="61736" x="7902575" y="3286125"/>
          <p14:tracePt t="61738" x="7894638" y="3294063"/>
          <p14:tracePt t="61740" x="7878763" y="3294063"/>
          <p14:tracePt t="61742" x="7862888" y="3294063"/>
          <p14:tracePt t="61744" x="7847013" y="3294063"/>
          <p14:tracePt t="61747" x="7829550" y="3294063"/>
          <p14:tracePt t="61748" x="7813675" y="3294063"/>
          <p14:tracePt t="61750" x="7797800" y="3302000"/>
          <p14:tracePt t="61752" x="7773988" y="3302000"/>
          <p14:tracePt t="61754" x="7758113" y="3302000"/>
          <p14:tracePt t="61756" x="7734300" y="3302000"/>
          <p14:tracePt t="61758" x="7718425" y="3302000"/>
          <p14:tracePt t="61760" x="7694613" y="3302000"/>
          <p14:tracePt t="61762" x="7678738" y="3302000"/>
          <p14:tracePt t="61764" x="7654925" y="3302000"/>
          <p14:tracePt t="61766" x="7623175" y="3302000"/>
          <p14:tracePt t="61768" x="7607300" y="3302000"/>
          <p14:tracePt t="61770" x="7583488" y="3302000"/>
          <p14:tracePt t="61772" x="7559675" y="3302000"/>
          <p14:tracePt t="61774" x="7527925" y="3302000"/>
          <p14:tracePt t="61776" x="7504113" y="3302000"/>
          <p14:tracePt t="61778" x="7478713" y="3309938"/>
          <p14:tracePt t="61780" x="7454900" y="3309938"/>
          <p14:tracePt t="61782" x="7423150" y="3309938"/>
          <p14:tracePt t="61784" x="7399338" y="3309938"/>
          <p14:tracePt t="61786" x="7367588" y="3309938"/>
          <p14:tracePt t="61788" x="7343775" y="3309938"/>
          <p14:tracePt t="61790" x="7312025" y="3309938"/>
          <p14:tracePt t="61792" x="7280275" y="3309938"/>
          <p14:tracePt t="61794" x="7248525" y="3309938"/>
          <p14:tracePt t="61796" x="7216775" y="3309938"/>
          <p14:tracePt t="61798" x="7185025" y="3309938"/>
          <p14:tracePt t="61800" x="7161213" y="3309938"/>
          <p14:tracePt t="61802" x="7127875" y="3317875"/>
          <p14:tracePt t="61804" x="7096125" y="3317875"/>
          <p14:tracePt t="61806" x="7056438" y="3317875"/>
          <p14:tracePt t="61809" x="7032625" y="3317875"/>
          <p14:tracePt t="61810" x="7000875" y="3317875"/>
          <p14:tracePt t="61813" x="6969125" y="3317875"/>
          <p14:tracePt t="61814" x="6937375" y="3317875"/>
          <p14:tracePt t="61816" x="6905625" y="3325813"/>
          <p14:tracePt t="61818" x="6881813" y="3325813"/>
          <p14:tracePt t="61820" x="6858000" y="3325813"/>
          <p14:tracePt t="61822" x="6826250" y="3325813"/>
          <p14:tracePt t="61824" x="6802438" y="3325813"/>
          <p14:tracePt t="61826" x="6769100" y="3325813"/>
          <p14:tracePt t="61828" x="6745288" y="3325813"/>
          <p14:tracePt t="61830" x="6721475" y="3333750"/>
          <p14:tracePt t="61832" x="6689725" y="3333750"/>
          <p14:tracePt t="61834" x="6665913" y="3333750"/>
          <p14:tracePt t="61836" x="6634163" y="3341688"/>
          <p14:tracePt t="61838" x="6618288" y="3341688"/>
          <p14:tracePt t="61840" x="6594475" y="3341688"/>
          <p14:tracePt t="61842" x="6562725" y="3349625"/>
          <p14:tracePt t="61844" x="6538913" y="3349625"/>
          <p14:tracePt t="61847" x="6515100" y="3349625"/>
          <p14:tracePt t="61848" x="6491288" y="3349625"/>
          <p14:tracePt t="61850" x="6467475" y="3349625"/>
          <p14:tracePt t="61852" x="6442075" y="3357563"/>
          <p14:tracePt t="61855" x="6418263" y="3357563"/>
          <p14:tracePt t="61856" x="6394450" y="3357563"/>
          <p14:tracePt t="61858" x="6370638" y="3365500"/>
          <p14:tracePt t="61860" x="6346825" y="3365500"/>
          <p14:tracePt t="61863" x="6323013" y="3365500"/>
          <p14:tracePt t="61865" x="6307138" y="3373438"/>
          <p14:tracePt t="61866" x="6275388" y="3373438"/>
          <p14:tracePt t="61868" x="6259513" y="3373438"/>
          <p14:tracePt t="61871" x="6235700" y="3373438"/>
          <p14:tracePt t="61873" x="6211888" y="3381375"/>
          <p14:tracePt t="61874" x="6188075" y="3381375"/>
          <p14:tracePt t="61876" x="6164263" y="3389313"/>
          <p14:tracePt t="61879" x="6140450" y="3389313"/>
          <p14:tracePt t="61882" x="6116638" y="3389313"/>
          <p14:tracePt t="61882" x="6091238" y="3397250"/>
          <p14:tracePt t="61884" x="6067425" y="3397250"/>
          <p14:tracePt t="61886" x="6043613" y="3405188"/>
          <p14:tracePt t="61888" x="6027738" y="3405188"/>
          <p14:tracePt t="61890" x="6003925" y="3413125"/>
          <p14:tracePt t="61892" x="5980113" y="3413125"/>
          <p14:tracePt t="61894" x="5964238" y="3421063"/>
          <p14:tracePt t="61898" x="5932488" y="3429000"/>
          <p14:tracePt t="61899" x="5916613" y="3429000"/>
          <p14:tracePt t="61900" x="5892800" y="3436938"/>
          <p14:tracePt t="61902" x="5876925" y="3436938"/>
          <p14:tracePt t="61904" x="5853113" y="3444875"/>
          <p14:tracePt t="61906" x="5829300" y="3444875"/>
          <p14:tracePt t="61908" x="5813425" y="3452813"/>
          <p14:tracePt t="61910" x="5797550" y="3452813"/>
          <p14:tracePt t="61913" x="5773738" y="3460750"/>
          <p14:tracePt t="61915" x="5757863" y="3460750"/>
          <p14:tracePt t="61916" x="5732463" y="3468688"/>
          <p14:tracePt t="61918" x="5716588" y="3468688"/>
          <p14:tracePt t="61920" x="5700713" y="3476625"/>
          <p14:tracePt t="61922" x="5676900" y="3476625"/>
          <p14:tracePt t="61924" x="5661025" y="3484563"/>
          <p14:tracePt t="61926" x="5645150" y="3484563"/>
          <p14:tracePt t="61929" x="5629275" y="3492500"/>
          <p14:tracePt t="61931" x="5613400" y="3492500"/>
          <p14:tracePt t="61932" x="5597525" y="3492500"/>
          <p14:tracePt t="61934" x="5581650" y="3500438"/>
          <p14:tracePt t="61936" x="5565775" y="3500438"/>
          <p14:tracePt t="61938" x="5549900" y="3500438"/>
          <p14:tracePt t="61940" x="5541963" y="3500438"/>
          <p14:tracePt t="61942" x="5526088" y="3508375"/>
          <p14:tracePt t="61944" x="5510213" y="3508375"/>
          <p14:tracePt t="61947" x="5494338" y="3508375"/>
          <p14:tracePt t="61949" x="5486400" y="3508375"/>
          <p14:tracePt t="61965" x="5397500" y="3524250"/>
          <p14:tracePt t="61966" x="5381625" y="3524250"/>
          <p14:tracePt t="61968" x="5373688" y="3524250"/>
          <p14:tracePt t="61970" x="5365750" y="3524250"/>
          <p14:tracePt t="61972" x="5357813" y="3524250"/>
          <p14:tracePt t="61974" x="5341938" y="3524250"/>
          <p14:tracePt t="61976" x="5334000" y="3524250"/>
          <p14:tracePt t="61978" x="5326063" y="3524250"/>
          <p14:tracePt t="61982" x="5318125" y="3532188"/>
          <p14:tracePt t="61983" x="5310188" y="3532188"/>
          <p14:tracePt t="61984" x="5302250" y="3532188"/>
          <p14:tracePt t="61986" x="5294313" y="3532188"/>
          <p14:tracePt t="61988" x="5286375" y="3532188"/>
          <p14:tracePt t="61992" x="5278438" y="3532188"/>
          <p14:tracePt t="61994" x="5270500" y="3532188"/>
          <p14:tracePt t="61998" x="5262563" y="3532188"/>
          <p14:tracePt t="61998" x="5254625" y="3532188"/>
          <p14:tracePt t="62000" x="5254625" y="3540125"/>
          <p14:tracePt t="62002" x="5246688" y="3540125"/>
          <p14:tracePt t="62004" x="5238750" y="3540125"/>
          <p14:tracePt t="62008" x="5230813" y="3540125"/>
          <p14:tracePt t="62014" x="5222875" y="3540125"/>
          <p14:tracePt t="62016" x="5214938" y="3540125"/>
          <p14:tracePt t="62020" x="5207000" y="3540125"/>
          <p14:tracePt t="62027" x="5199063" y="3540125"/>
          <p14:tracePt t="62035" x="5191125" y="3540125"/>
          <p14:tracePt t="62045" x="5183188" y="3540125"/>
          <p14:tracePt t="62053" x="5175250" y="3540125"/>
          <p14:tracePt t="62060" x="5167313" y="3532188"/>
          <p14:tracePt t="62067" x="5159375" y="3532188"/>
          <p14:tracePt t="62071" x="5151438" y="3532188"/>
          <p14:tracePt t="62075" x="5143500" y="3532188"/>
          <p14:tracePt t="62081" x="5135563" y="3532188"/>
          <p14:tracePt t="62083" x="5127625" y="3532188"/>
          <p14:tracePt t="62085" x="5127625" y="3524250"/>
          <p14:tracePt t="62087" x="5119688" y="3524250"/>
          <p14:tracePt t="62091" x="5111750" y="3524250"/>
          <p14:tracePt t="62093" x="5103813" y="3524250"/>
          <p14:tracePt t="62099" x="5095875" y="3524250"/>
          <p14:tracePt t="62101" x="5087938" y="3524250"/>
          <p14:tracePt t="62103" x="5087938" y="3516313"/>
          <p14:tracePt t="62105" x="5080000" y="3516313"/>
          <p14:tracePt t="62107" x="5072063" y="3516313"/>
          <p14:tracePt t="62111" x="5064125" y="3516313"/>
          <p14:tracePt t="62117" x="5056188" y="3516313"/>
          <p14:tracePt t="62119" x="5046663" y="3516313"/>
          <p14:tracePt t="62123" x="5038725" y="3516313"/>
          <p14:tracePt t="62127" x="5030788" y="3508375"/>
          <p14:tracePt t="62133" x="5022850" y="3508375"/>
          <p14:tracePt t="62135" x="5014913" y="3508375"/>
          <p14:tracePt t="62137" x="5006975" y="3508375"/>
          <p14:tracePt t="62141" x="4999038" y="3508375"/>
          <p14:tracePt t="62145" x="4991100" y="3508375"/>
          <p14:tracePt t="62149" x="4983163" y="3508375"/>
          <p14:tracePt t="62153" x="4975225" y="3508375"/>
          <p14:tracePt t="62155" x="4967288" y="3508375"/>
          <p14:tracePt t="62159" x="4959350" y="3508375"/>
          <p14:tracePt t="62161" x="4959350" y="3500438"/>
          <p14:tracePt t="62164" x="4951413" y="3500438"/>
          <p14:tracePt t="62165" x="4943475" y="3500438"/>
          <p14:tracePt t="62170" x="4935538" y="3500438"/>
          <p14:tracePt t="62173" x="4927600" y="3500438"/>
          <p14:tracePt t="62177" x="4919663" y="3500438"/>
          <p14:tracePt t="62183" x="4911725" y="3500438"/>
          <p14:tracePt t="62187" x="4903788" y="3492500"/>
          <p14:tracePt t="62193" x="4895850" y="3492500"/>
          <p14:tracePt t="62199" x="4887913" y="3492500"/>
          <p14:tracePt t="62203" x="4879975" y="3492500"/>
          <p14:tracePt t="62209" x="4879975" y="3484563"/>
          <p14:tracePt t="62211" x="4872038" y="3484563"/>
          <p14:tracePt t="62219" x="4864100" y="3484563"/>
          <p14:tracePt t="62235" x="4856163" y="3484563"/>
          <p14:tracePt t="62443" x="4864100" y="3484563"/>
          <p14:tracePt t="62477" x="4872038" y="3484563"/>
          <p14:tracePt t="62481" x="4872038" y="3476625"/>
          <p14:tracePt t="62491" x="4864100" y="3476625"/>
          <p14:tracePt t="62499" x="4864100" y="3484563"/>
          <p14:tracePt t="62507" x="4856163" y="3484563"/>
          <p14:tracePt t="62509" x="4856163" y="3492500"/>
          <p14:tracePt t="62514" x="4848225" y="3492500"/>
          <p14:tracePt t="62517" x="4840288" y="3500438"/>
          <p14:tracePt t="62519" x="4832350" y="3508375"/>
          <p14:tracePt t="62523" x="4824413" y="3516313"/>
          <p14:tracePt t="62525" x="4816475" y="3516313"/>
          <p14:tracePt t="62527" x="4808538" y="3524250"/>
          <p14:tracePt t="62529" x="4800600" y="3524250"/>
          <p14:tracePt t="62533" x="4792663" y="3532188"/>
          <p14:tracePt t="62536" x="4784725" y="3540125"/>
          <p14:tracePt t="62537" x="4776788" y="3540125"/>
          <p14:tracePt t="62539" x="4768850" y="3540125"/>
          <p14:tracePt t="62541" x="4760913" y="3548063"/>
          <p14:tracePt t="62543" x="4745038" y="3548063"/>
          <p14:tracePt t="62545" x="4737100" y="3556000"/>
          <p14:tracePt t="62549" x="4721225" y="3563938"/>
          <p14:tracePt t="62553" x="4695825" y="3571875"/>
          <p14:tracePt t="62555" x="4679950" y="3571875"/>
          <p14:tracePt t="62557" x="4672013" y="3579813"/>
          <p14:tracePt t="62559" x="4656138" y="3579813"/>
          <p14:tracePt t="62561" x="4648200" y="3587750"/>
          <p14:tracePt t="62565" x="4616450" y="3595688"/>
          <p14:tracePt t="62569" x="4592638" y="3605213"/>
          <p14:tracePt t="62571" x="4576763" y="3605213"/>
          <p14:tracePt t="62573" x="4560888" y="3613150"/>
          <p14:tracePt t="62575" x="4552950" y="3613150"/>
          <p14:tracePt t="62577" x="4529138" y="3621088"/>
          <p14:tracePt t="62579" x="4521200" y="3621088"/>
          <p14:tracePt t="62582" x="4505325" y="3629025"/>
          <p14:tracePt t="62583" x="4489450" y="3629025"/>
          <p14:tracePt t="62585" x="4465638" y="3636963"/>
          <p14:tracePt t="62587" x="4449763" y="3636963"/>
          <p14:tracePt t="62589" x="4433888" y="3636963"/>
          <p14:tracePt t="62590" x="4418013" y="3644900"/>
          <p14:tracePt t="62593" x="4402138" y="3644900"/>
          <p14:tracePt t="62594" x="4386263" y="3652838"/>
          <p14:tracePt t="62597" x="4362450" y="3652838"/>
          <p14:tracePt t="62599" x="4344988" y="3652838"/>
          <p14:tracePt t="62601" x="4329113" y="3652838"/>
          <p14:tracePt t="62603" x="4313238" y="3652838"/>
          <p14:tracePt t="62605" x="4297363" y="3660775"/>
          <p14:tracePt t="62607" x="4273550" y="3660775"/>
          <p14:tracePt t="62609" x="4257675" y="3660775"/>
          <p14:tracePt t="62610" x="4241800" y="3668713"/>
          <p14:tracePt t="62614" x="4225925" y="3668713"/>
          <p14:tracePt t="62616" x="4186238" y="3676650"/>
          <p14:tracePt t="62618" x="4170363" y="3676650"/>
          <p14:tracePt t="62621" x="4154488" y="3676650"/>
          <p14:tracePt t="62623" x="4138613" y="3684588"/>
          <p14:tracePt t="62625" x="4122738" y="3684588"/>
          <p14:tracePt t="62627" x="4106863" y="3684588"/>
          <p14:tracePt t="62629" x="4090988" y="3684588"/>
          <p14:tracePt t="62631" x="4075113" y="3692525"/>
          <p14:tracePt t="62633" x="4051300" y="3692525"/>
          <p14:tracePt t="62635" x="4035425" y="3692525"/>
          <p14:tracePt t="62637" x="4019550" y="3692525"/>
          <p14:tracePt t="62639" x="4002088" y="3692525"/>
          <p14:tracePt t="62640" x="3986213" y="3692525"/>
          <p14:tracePt t="62642" x="3970338" y="3692525"/>
          <p14:tracePt t="62644" x="3954463" y="3692525"/>
          <p14:tracePt t="62648" x="3938588" y="3692525"/>
          <p14:tracePt t="62649" x="3922713" y="3692525"/>
          <p14:tracePt t="62651" x="3906838" y="3692525"/>
          <p14:tracePt t="62653" x="3890963" y="3700463"/>
          <p14:tracePt t="62655" x="3875088" y="3700463"/>
          <p14:tracePt t="62656" x="3859213" y="3700463"/>
          <p14:tracePt t="62659" x="3843338" y="3700463"/>
          <p14:tracePt t="62661" x="3827463" y="3700463"/>
          <p14:tracePt t="62664" x="3819525" y="3700463"/>
          <p14:tracePt t="62665" x="3803650" y="3700463"/>
          <p14:tracePt t="62667" x="3787775" y="3700463"/>
          <p14:tracePt t="62670" x="3771900" y="3700463"/>
          <p14:tracePt t="62671" x="3763963" y="3700463"/>
          <p14:tracePt t="62673" x="3748088" y="3700463"/>
          <p14:tracePt t="62675" x="3740150" y="3700463"/>
          <p14:tracePt t="62676" x="3724275" y="3700463"/>
          <p14:tracePt t="62679" x="3716338" y="3700463"/>
          <p14:tracePt t="62681" x="3700463" y="3700463"/>
          <p14:tracePt t="62683" x="3692525" y="3700463"/>
          <p14:tracePt t="62685" x="3676650" y="3700463"/>
          <p14:tracePt t="62687" x="3668713" y="3700463"/>
          <p14:tracePt t="62689" x="3651250" y="3700463"/>
          <p14:tracePt t="62691" x="3643313" y="3692525"/>
          <p14:tracePt t="62693" x="3635375" y="3692525"/>
          <p14:tracePt t="62695" x="3619500" y="3692525"/>
          <p14:tracePt t="62697" x="3611563" y="3692525"/>
          <p14:tracePt t="62699" x="3595688" y="3692525"/>
          <p14:tracePt t="62701" x="3587750" y="3692525"/>
          <p14:tracePt t="62703" x="3571875" y="3700463"/>
          <p14:tracePt t="62704" x="3563938" y="3700463"/>
          <p14:tracePt t="62706" x="3548063" y="3700463"/>
          <p14:tracePt t="62708" x="3540125" y="3700463"/>
          <p14:tracePt t="62711" x="3532188" y="3692525"/>
          <p14:tracePt t="62714" x="3516313" y="3692525"/>
          <p14:tracePt t="62715" x="3508375" y="3692525"/>
          <p14:tracePt t="62717" x="3492500" y="3692525"/>
          <p14:tracePt t="62719" x="3484563" y="3692525"/>
          <p14:tracePt t="62720" x="3468688" y="3692525"/>
          <p14:tracePt t="62723" x="3460750" y="3692525"/>
          <p14:tracePt t="62725" x="3444875" y="3692525"/>
          <p14:tracePt t="62727" x="3436938" y="3692525"/>
          <p14:tracePt t="62729" x="3429000" y="3692525"/>
          <p14:tracePt t="62732" x="3413125" y="3692525"/>
          <p14:tracePt t="62732" x="3397250" y="3684588"/>
          <p14:tracePt t="62735" x="3389313" y="3684588"/>
          <p14:tracePt t="62737" x="3373438" y="3684588"/>
          <p14:tracePt t="62739" x="3365500" y="3684588"/>
          <p14:tracePt t="62741" x="3349625" y="3684588"/>
          <p14:tracePt t="62743" x="3341688" y="3676650"/>
          <p14:tracePt t="62744" x="3325813" y="3676650"/>
          <p14:tracePt t="62747" x="3317875" y="3676650"/>
          <p14:tracePt t="62749" x="3300413" y="3676650"/>
          <p14:tracePt t="62751" x="3292475" y="3676650"/>
          <p14:tracePt t="62752" x="3284538" y="3668713"/>
          <p14:tracePt t="62755" x="3268663" y="3668713"/>
          <p14:tracePt t="62757" x="3260725" y="3668713"/>
          <p14:tracePt t="62759" x="3252788" y="3668713"/>
          <p14:tracePt t="62761" x="3236913" y="3660775"/>
          <p14:tracePt t="62764" x="3228975" y="3660775"/>
          <p14:tracePt t="62765" x="3221038" y="3660775"/>
          <p14:tracePt t="62767" x="3213100" y="3652838"/>
          <p14:tracePt t="62768" x="3205163" y="3652838"/>
          <p14:tracePt t="62771" x="3197225" y="3652838"/>
          <p14:tracePt t="62772" x="3189288" y="3652838"/>
          <p14:tracePt t="62775" x="3181350" y="3644900"/>
          <p14:tracePt t="62776" x="3173413" y="3644900"/>
          <p14:tracePt t="62779" x="3165475" y="3644900"/>
          <p14:tracePt t="62781" x="3157538" y="3644900"/>
          <p14:tracePt t="62783" x="3149600" y="3644900"/>
          <p14:tracePt t="62784" x="3141663" y="3636963"/>
          <p14:tracePt t="62787" x="3133725" y="3636963"/>
          <p14:tracePt t="62788" x="3125788" y="3636963"/>
          <p14:tracePt t="62791" x="3117850" y="3636963"/>
          <p14:tracePt t="62792" x="3109913" y="3629025"/>
          <p14:tracePt t="62796" x="3101975" y="3629025"/>
          <p14:tracePt t="62798" x="3094038" y="3629025"/>
          <p14:tracePt t="62799" x="3094038" y="3621088"/>
          <p14:tracePt t="62801" x="3086100" y="3621088"/>
          <p14:tracePt t="62802" x="3078163" y="3613150"/>
          <p14:tracePt t="62805" x="3070225" y="3613150"/>
          <p14:tracePt t="62806" x="3062288" y="3613150"/>
          <p14:tracePt t="62809" x="3054350" y="3613150"/>
          <p14:tracePt t="62811" x="3046413" y="3605213"/>
          <p14:tracePt t="62813" x="3038475" y="3605213"/>
          <p14:tracePt t="62815" x="3030538" y="3605213"/>
          <p14:tracePt t="62817" x="3022600" y="3595688"/>
          <p14:tracePt t="62819" x="3014663" y="3595688"/>
          <p14:tracePt t="62821" x="3006725" y="3595688"/>
          <p14:tracePt t="62823" x="2998788" y="3595688"/>
          <p14:tracePt t="62825" x="2990850" y="3587750"/>
          <p14:tracePt t="62827" x="2982913" y="3587750"/>
          <p14:tracePt t="62830" x="2974975" y="3587750"/>
          <p14:tracePt t="62833" x="2957513" y="3579813"/>
          <p14:tracePt t="62835" x="2949575" y="3579813"/>
          <p14:tracePt t="62837" x="2941638" y="3579813"/>
          <p14:tracePt t="62839" x="2933700" y="3579813"/>
          <p14:tracePt t="62840" x="2925763" y="3579813"/>
          <p14:tracePt t="62843" x="2917825" y="3579813"/>
          <p14:tracePt t="62844" x="2901950" y="3571875"/>
          <p14:tracePt t="62847" x="2894013" y="3571875"/>
          <p14:tracePt t="62848" x="2878138" y="3571875"/>
          <p14:tracePt t="62850" x="2870200" y="3563938"/>
          <p14:tracePt t="62852" x="2862263" y="3563938"/>
          <p14:tracePt t="62854" x="2846388" y="3563938"/>
          <p14:tracePt t="62856" x="2830513" y="3556000"/>
          <p14:tracePt t="62858" x="2822575" y="3556000"/>
          <p14:tracePt t="62860" x="2814638" y="3556000"/>
          <p14:tracePt t="62862" x="2798763" y="3556000"/>
          <p14:tracePt t="62864" x="2790825" y="3548063"/>
          <p14:tracePt t="62866" x="2774950" y="3548063"/>
          <p14:tracePt t="62868" x="2767013" y="3548063"/>
          <p14:tracePt t="62870" x="2751138" y="3540125"/>
          <p14:tracePt t="62872" x="2743200" y="3540125"/>
          <p14:tracePt t="62875" x="2735263" y="3540125"/>
          <p14:tracePt t="62877" x="2719388" y="3540125"/>
          <p14:tracePt t="62879" x="2711450" y="3540125"/>
          <p14:tracePt t="62881" x="2695575" y="3540125"/>
          <p14:tracePt t="62883" x="2687638" y="3532188"/>
          <p14:tracePt t="62885" x="2671763" y="3532188"/>
          <p14:tracePt t="62887" x="2663825" y="3532188"/>
          <p14:tracePt t="62889" x="2647950" y="3532188"/>
          <p14:tracePt t="62891" x="2640013" y="3524250"/>
          <p14:tracePt t="62893" x="2624138" y="3524250"/>
          <p14:tracePt t="62895" x="2616200" y="3524250"/>
          <p14:tracePt t="62897" x="2606675" y="3524250"/>
          <p14:tracePt t="62899" x="2590800" y="3524250"/>
          <p14:tracePt t="62901" x="2582863" y="3524250"/>
          <p14:tracePt t="62903" x="2574925" y="3524250"/>
          <p14:tracePt t="62905" x="2559050" y="3516313"/>
          <p14:tracePt t="62907" x="2551113" y="3516313"/>
          <p14:tracePt t="62909" x="2535238" y="3516313"/>
          <p14:tracePt t="62911" x="2527300" y="3516313"/>
          <p14:tracePt t="62915" x="2511425" y="3516313"/>
          <p14:tracePt t="62916" x="2503488" y="3516313"/>
          <p14:tracePt t="62917" x="2495550" y="3516313"/>
          <p14:tracePt t="62919" x="2487613" y="3516313"/>
          <p14:tracePt t="62921" x="2479675" y="3516313"/>
          <p14:tracePt t="62923" x="2463800" y="3508375"/>
          <p14:tracePt t="62925" x="2455863" y="3508375"/>
          <p14:tracePt t="62927" x="2447925" y="3508375"/>
          <p14:tracePt t="62929" x="2439988" y="3508375"/>
          <p14:tracePt t="62932" x="2424113" y="3508375"/>
          <p14:tracePt t="62933" x="2416175" y="3508375"/>
          <p14:tracePt t="62935" x="2408238" y="3508375"/>
          <p14:tracePt t="62937" x="2392363" y="3508375"/>
          <p14:tracePt t="62939" x="2384425" y="3508375"/>
          <p14:tracePt t="62949" x="2336800" y="3500438"/>
          <p14:tracePt t="62951" x="2320925" y="3500438"/>
          <p14:tracePt t="62953" x="2312988" y="3500438"/>
          <p14:tracePt t="62955" x="2305050" y="3500438"/>
          <p14:tracePt t="62957" x="2289175" y="3500438"/>
          <p14:tracePt t="62959" x="2281238" y="3508375"/>
          <p14:tracePt t="62961" x="2273300" y="3508375"/>
          <p14:tracePt t="62963" x="2255838" y="3508375"/>
          <p14:tracePt t="62965" x="2247900" y="3508375"/>
          <p14:tracePt t="62967" x="2232025" y="3508375"/>
          <p14:tracePt t="62969" x="2224088" y="3508375"/>
          <p14:tracePt t="62971" x="2208213" y="3508375"/>
          <p14:tracePt t="62973" x="2200275" y="3508375"/>
          <p14:tracePt t="62975" x="2192338" y="3508375"/>
          <p14:tracePt t="62977" x="2176463" y="3508375"/>
          <p14:tracePt t="62979" x="2168525" y="3508375"/>
          <p14:tracePt t="62982" x="2160588" y="3508375"/>
          <p14:tracePt t="62983" x="2144713" y="3508375"/>
          <p14:tracePt t="62985" x="2136775" y="3508375"/>
          <p14:tracePt t="62987" x="2120900" y="3508375"/>
          <p14:tracePt t="62989" x="2112963" y="3508375"/>
          <p14:tracePt t="62991" x="2105025" y="3508375"/>
          <p14:tracePt t="62993" x="2097088" y="3508375"/>
          <p14:tracePt t="62995" x="2081213" y="3508375"/>
          <p14:tracePt t="62997" x="2073275" y="3508375"/>
          <p14:tracePt t="62999" x="2065338" y="3508375"/>
          <p14:tracePt t="63001" x="2049463" y="3516313"/>
          <p14:tracePt t="63003" x="2041525" y="3516313"/>
          <p14:tracePt t="63005" x="2033588" y="3516313"/>
          <p14:tracePt t="63007" x="2025650" y="3516313"/>
          <p14:tracePt t="63009" x="2009775" y="3516313"/>
          <p14:tracePt t="63011" x="2001838" y="3516313"/>
          <p14:tracePt t="63014" x="1993900" y="3516313"/>
          <p14:tracePt t="63015" x="1985963" y="3516313"/>
          <p14:tracePt t="63017" x="1978025" y="3516313"/>
          <p14:tracePt t="63019" x="1970088" y="3516313"/>
          <p14:tracePt t="63021" x="1962150" y="3516313"/>
          <p14:tracePt t="63023" x="1954213" y="3516313"/>
          <p14:tracePt t="63025" x="1938338" y="3516313"/>
          <p14:tracePt t="63027" x="1930400" y="3516313"/>
          <p14:tracePt t="63029" x="1922463" y="3516313"/>
          <p14:tracePt t="63032" x="1912938" y="3516313"/>
          <p14:tracePt t="63033" x="1905000" y="3516313"/>
          <p14:tracePt t="63035" x="1897063" y="3516313"/>
          <p14:tracePt t="63037" x="1889125" y="3516313"/>
          <p14:tracePt t="63039" x="1881188" y="3516313"/>
          <p14:tracePt t="63041" x="1873250" y="3516313"/>
          <p14:tracePt t="63043" x="1865313" y="3516313"/>
          <p14:tracePt t="63045" x="1857375" y="3516313"/>
          <p14:tracePt t="63047" x="1841500" y="3516313"/>
          <p14:tracePt t="63049" x="1833563" y="3516313"/>
          <p14:tracePt t="63051" x="1825625" y="3516313"/>
          <p14:tracePt t="63053" x="1817688" y="3516313"/>
          <p14:tracePt t="63055" x="1809750" y="3516313"/>
          <p14:tracePt t="63057" x="1793875" y="3516313"/>
          <p14:tracePt t="63059" x="1785938" y="3516313"/>
          <p14:tracePt t="63061" x="1778000" y="3516313"/>
          <p14:tracePt t="63063" x="1770063" y="3516313"/>
          <p14:tracePt t="63065" x="1762125" y="3516313"/>
          <p14:tracePt t="63067" x="1746250" y="3524250"/>
          <p14:tracePt t="63069" x="1738313" y="3524250"/>
          <p14:tracePt t="63071" x="1730375" y="3524250"/>
          <p14:tracePt t="63073" x="1722438" y="3524250"/>
          <p14:tracePt t="63075" x="1714500" y="3524250"/>
          <p14:tracePt t="63077" x="1706563" y="3524250"/>
          <p14:tracePt t="63079" x="1698625" y="3524250"/>
          <p14:tracePt t="63081" x="1690688" y="3524250"/>
          <p14:tracePt t="63083" x="1674813" y="3524250"/>
          <p14:tracePt t="63085" x="1666875" y="3524250"/>
          <p14:tracePt t="63087" x="1658938" y="3532188"/>
          <p14:tracePt t="63089" x="1651000" y="3532188"/>
          <p14:tracePt t="63091" x="1643063" y="3532188"/>
          <p14:tracePt t="63093" x="1635125" y="3532188"/>
          <p14:tracePt t="63095" x="1627188" y="3532188"/>
          <p14:tracePt t="63097" x="1611313" y="3532188"/>
          <p14:tracePt t="63099" x="1603375" y="3540125"/>
          <p14:tracePt t="63101" x="1595438" y="3540125"/>
          <p14:tracePt t="63103" x="1587500" y="3540125"/>
          <p14:tracePt t="63105" x="1579563" y="3540125"/>
          <p14:tracePt t="63107" x="1571625" y="3540125"/>
          <p14:tracePt t="63109" x="1562100" y="3540125"/>
          <p14:tracePt t="63111" x="1546225" y="3540125"/>
          <p14:tracePt t="63113" x="1538288" y="3540125"/>
          <p14:tracePt t="63115" x="1530350" y="3540125"/>
          <p14:tracePt t="63117" x="1522413" y="3540125"/>
          <p14:tracePt t="63119" x="1514475" y="3548063"/>
          <p14:tracePt t="63121" x="1506538" y="3548063"/>
          <p14:tracePt t="63123" x="1498600" y="3548063"/>
          <p14:tracePt t="63125" x="1482725" y="3548063"/>
          <p14:tracePt t="63127" x="1474788" y="3548063"/>
          <p14:tracePt t="63129" x="1466850" y="3548063"/>
          <p14:tracePt t="63132" x="1458913" y="3548063"/>
          <p14:tracePt t="63133" x="1450975" y="3556000"/>
          <p14:tracePt t="63135" x="1443038" y="3556000"/>
          <p14:tracePt t="63137" x="1435100" y="3556000"/>
          <p14:tracePt t="63139" x="1427163" y="3556000"/>
          <p14:tracePt t="63141" x="1419225" y="3556000"/>
          <p14:tracePt t="63143" x="1411288" y="3556000"/>
          <p14:tracePt t="63145" x="1403350" y="3556000"/>
          <p14:tracePt t="63147" x="1395413" y="3556000"/>
          <p14:tracePt t="63149" x="1387475" y="3556000"/>
          <p14:tracePt t="63151" x="1379538" y="3556000"/>
          <p14:tracePt t="63153" x="1371600" y="3556000"/>
          <p14:tracePt t="63155" x="1363663" y="3556000"/>
          <p14:tracePt t="63157" x="1355725" y="3556000"/>
          <p14:tracePt t="63159" x="1347788" y="3548063"/>
          <p14:tracePt t="63161" x="1339850" y="3548063"/>
          <p14:tracePt t="63165" x="1323975" y="3548063"/>
          <p14:tracePt t="63167" x="1316038" y="3548063"/>
          <p14:tracePt t="63171" x="1308100" y="3548063"/>
          <p14:tracePt t="63173" x="1300163" y="3548063"/>
          <p14:tracePt t="63175" x="1292225" y="3548063"/>
          <p14:tracePt t="63177" x="1284288" y="3548063"/>
          <p14:tracePt t="63181" x="1276350" y="3548063"/>
          <p14:tracePt t="63183" x="1268413" y="3548063"/>
          <p14:tracePt t="63187" x="1260475" y="3548063"/>
          <p14:tracePt t="63191" x="1252538" y="3548063"/>
          <p14:tracePt t="63193" x="1244600" y="3548063"/>
          <p14:tracePt t="63197" x="1236663" y="3548063"/>
          <p14:tracePt t="63201" x="1228725" y="3548063"/>
          <p14:tracePt t="63205" x="1220788" y="3548063"/>
          <p14:tracePt t="63209" x="1211263" y="3540125"/>
          <p14:tracePt t="63213" x="1203325" y="3540125"/>
          <p14:tracePt t="63217" x="1195388" y="3540125"/>
          <p14:tracePt t="63223" x="1187450" y="3540125"/>
          <p14:tracePt t="63227" x="1179513" y="3540125"/>
          <p14:tracePt t="63233" x="1171575" y="3532188"/>
          <p14:tracePt t="63239" x="1163638" y="3532188"/>
          <p14:tracePt t="63245" x="1155700" y="3532188"/>
          <p14:tracePt t="63249" x="1147763" y="3532188"/>
          <p14:tracePt t="63255" x="1139825" y="3532188"/>
          <p14:tracePt t="63259" x="1131888" y="3532188"/>
          <p14:tracePt t="63265" x="1123950" y="3524250"/>
          <p14:tracePt t="63269" x="1116013" y="3524250"/>
          <p14:tracePt t="63273" x="1108075" y="3524250"/>
          <p14:tracePt t="63277" x="1100138" y="3524250"/>
          <p14:tracePt t="63281" x="1092200" y="3524250"/>
          <p14:tracePt t="63283" x="1084263" y="3532188"/>
          <p14:tracePt t="63287" x="1076325" y="3532188"/>
          <p14:tracePt t="63289" x="1068388" y="3532188"/>
          <p14:tracePt t="63293" x="1060450" y="3532188"/>
          <p14:tracePt t="63295" x="1052513" y="3532188"/>
          <p14:tracePt t="63297" x="1044575" y="3532188"/>
          <p14:tracePt t="63299" x="1044575" y="3540125"/>
          <p14:tracePt t="63301" x="1036638" y="3540125"/>
          <p14:tracePt t="63303" x="1028700" y="3540125"/>
          <p14:tracePt t="63305" x="1020763" y="3540125"/>
          <p14:tracePt t="63309" x="1012825" y="3548063"/>
          <p14:tracePt t="63311" x="1004888" y="3548063"/>
          <p14:tracePt t="63315" x="996950" y="3548063"/>
          <p14:tracePt t="63317" x="989013" y="3548063"/>
          <p14:tracePt t="63319" x="989013" y="3556000"/>
          <p14:tracePt t="63321" x="981075" y="3556000"/>
          <p14:tracePt t="63323" x="973138" y="3556000"/>
          <p14:tracePt t="63327" x="965200" y="3563938"/>
          <p14:tracePt t="63333" x="957263" y="3563938"/>
          <p14:tracePt t="63335" x="957263" y="3571875"/>
          <p14:tracePt t="63337" x="949325" y="3571875"/>
          <p14:tracePt t="63341" x="941388" y="3571875"/>
          <p14:tracePt t="63343" x="941388" y="3579813"/>
          <p14:tracePt t="63347" x="933450" y="3579813"/>
          <p14:tracePt t="63351" x="933450" y="3587750"/>
          <p14:tracePt t="63353" x="925513" y="3587750"/>
          <p14:tracePt t="63359" x="917575" y="3595688"/>
          <p14:tracePt t="63367" x="909638" y="3595688"/>
          <p14:tracePt t="63369" x="909638" y="3605213"/>
          <p14:tracePt t="63375" x="901700" y="3605213"/>
          <p14:tracePt t="63383" x="893763" y="3613150"/>
          <p14:tracePt t="63395" x="885825" y="3613150"/>
          <p14:tracePt t="63411" x="877888" y="3613150"/>
          <p14:tracePt t="63415" x="877888" y="3621088"/>
          <p14:tracePt t="63429" x="868363" y="3621088"/>
          <p14:tracePt t="63437" x="868363" y="3629025"/>
          <p14:tracePt t="63441" x="860425" y="3629025"/>
          <p14:tracePt t="63449" x="852488" y="3629025"/>
          <p14:tracePt t="63453" x="852488" y="3636963"/>
          <p14:tracePt t="63457" x="844550" y="3636963"/>
          <p14:tracePt t="63471" x="836613" y="3636963"/>
          <p14:tracePt t="63483" x="836613" y="3644900"/>
          <p14:tracePt t="63641" x="836613" y="3652838"/>
          <p14:tracePt t="63649" x="828675" y="3652838"/>
          <p14:tracePt t="63661" x="828675" y="3660775"/>
          <p14:tracePt t="63673" x="820738" y="3668713"/>
          <p14:tracePt t="63683" x="820738" y="3676650"/>
          <p14:tracePt t="63687" x="812800" y="3676650"/>
          <p14:tracePt t="63693" x="812800" y="3684588"/>
          <p14:tracePt t="63700" x="804863" y="3692525"/>
          <p14:tracePt t="63705" x="804863" y="3700463"/>
          <p14:tracePt t="63707" x="796925" y="3700463"/>
          <p14:tracePt t="63711" x="796925" y="3708400"/>
          <p14:tracePt t="63714" x="788988" y="3708400"/>
          <p14:tracePt t="63717" x="788988" y="3716338"/>
          <p14:tracePt t="63719" x="781050" y="3716338"/>
          <p14:tracePt t="63723" x="781050" y="3724275"/>
          <p14:tracePt t="63725" x="773113" y="3724275"/>
          <p14:tracePt t="63732" x="765175" y="3732213"/>
          <p14:tracePt t="63739" x="757238" y="3740150"/>
          <p14:tracePt t="63752" x="749300" y="3740150"/>
          <p14:tracePt t="63753" x="749300" y="3748088"/>
          <p14:tracePt t="64627" x="741363" y="3748088"/>
          <p14:tracePt t="64633" x="733425" y="3748088"/>
          <p14:tracePt t="64637" x="725488" y="3748088"/>
          <p14:tracePt t="64639" x="725488" y="3756025"/>
          <p14:tracePt t="64641" x="717550" y="3756025"/>
          <p14:tracePt t="64643" x="709613" y="3756025"/>
          <p14:tracePt t="64645" x="701675" y="3756025"/>
          <p14:tracePt t="64650" x="685800" y="3756025"/>
          <p14:tracePt t="64652" x="677863" y="3756025"/>
          <p14:tracePt t="64654" x="669925" y="3756025"/>
          <p14:tracePt t="64655" x="661988" y="3756025"/>
          <p14:tracePt t="64657" x="654050" y="3763963"/>
          <p14:tracePt t="64659" x="646113" y="3763963"/>
          <p14:tracePt t="64661" x="638175" y="3763963"/>
          <p14:tracePt t="64664" x="630238" y="3763963"/>
          <p14:tracePt t="64668" x="614363" y="3763963"/>
          <p14:tracePt t="64669" x="606425" y="3771900"/>
          <p14:tracePt t="64671" x="598488" y="3771900"/>
          <p14:tracePt t="64673" x="590550" y="3771900"/>
          <p14:tracePt t="64675" x="582613" y="3771900"/>
          <p14:tracePt t="64677" x="574675" y="3779838"/>
          <p14:tracePt t="64682" x="566738" y="3779838"/>
          <p14:tracePt t="64687" x="542925" y="3787775"/>
          <p14:tracePt t="64689" x="534988" y="3787775"/>
          <p14:tracePt t="64693" x="527050" y="3787775"/>
          <p14:tracePt t="64695" x="517525" y="3795713"/>
          <p14:tracePt t="64698" x="509588" y="3795713"/>
          <p14:tracePt t="64702" x="501650" y="3795713"/>
          <p14:tracePt t="64703" x="493713" y="3803650"/>
          <p14:tracePt t="64706" x="485775" y="3803650"/>
          <p14:tracePt t="64711" x="477838" y="3803650"/>
          <p14:tracePt t="64713" x="469900" y="3803650"/>
          <p14:tracePt t="64715" x="469900" y="3811588"/>
          <p14:tracePt t="64717" x="461963" y="3811588"/>
          <p14:tracePt t="64723" x="454025" y="3811588"/>
          <p14:tracePt t="64726" x="446088" y="3811588"/>
          <p14:tracePt t="64731" x="446088" y="3819525"/>
          <p14:tracePt t="64735" x="438150" y="3819525"/>
          <p14:tracePt t="64749" x="430213" y="3819525"/>
          <p14:tracePt t="64877" x="430213" y="3827463"/>
          <p14:tracePt t="64879" x="422275" y="3827463"/>
          <p14:tracePt t="65358" x="422275" y="3835400"/>
          <p14:tracePt t="65377" x="422275" y="3843338"/>
          <p14:tracePt t="65489" x="430213" y="3851275"/>
          <p14:tracePt t="65495" x="430213" y="3859213"/>
          <p14:tracePt t="65503" x="430213" y="3867150"/>
          <p14:tracePt t="65509" x="430213" y="3875088"/>
          <p14:tracePt t="65516" x="438150" y="3875088"/>
          <p14:tracePt t="65518" x="438150" y="3883025"/>
          <p14:tracePt t="65523" x="438150" y="3890963"/>
          <p14:tracePt t="65530" x="438150" y="3898900"/>
          <p14:tracePt t="65535" x="446088" y="3898900"/>
          <p14:tracePt t="65537" x="446088" y="3906838"/>
          <p14:tracePt t="65545" x="446088" y="3914775"/>
          <p14:tracePt t="65555" x="446088" y="3922713"/>
          <p14:tracePt t="65560" x="454025" y="3922713"/>
          <p14:tracePt t="65565" x="454025" y="3930650"/>
          <p14:tracePt t="65575" x="454025" y="3938588"/>
          <p14:tracePt t="65906" x="461963" y="3938588"/>
          <p14:tracePt t="65919" x="461963" y="3948113"/>
          <p14:tracePt t="65936" x="469900" y="3948113"/>
          <p14:tracePt t="65939" x="469900" y="3956050"/>
          <p14:tracePt t="65943" x="477838" y="3956050"/>
          <p14:tracePt t="65948" x="477838" y="3963988"/>
          <p14:tracePt t="65951" x="485775" y="3963988"/>
          <p14:tracePt t="65968" x="509588" y="3979863"/>
          <p14:tracePt t="65977" x="517525" y="3979863"/>
          <p14:tracePt t="65985" x="517525" y="3987800"/>
          <p14:tracePt t="65987" x="527050" y="3987800"/>
          <p14:tracePt t="66000" x="534988" y="3995738"/>
          <p14:tracePt t="66005" x="542925" y="3995738"/>
          <p14:tracePt t="66017" x="550863" y="3995738"/>
          <p14:tracePt t="66343" x="550863" y="4003675"/>
          <p14:tracePt t="66347" x="542925" y="4003675"/>
          <p14:tracePt t="66353" x="534988" y="4011613"/>
          <p14:tracePt t="66359" x="527050" y="4011613"/>
          <p14:tracePt t="66361" x="527050" y="4019550"/>
          <p14:tracePt t="66364" x="517525" y="4019550"/>
          <p14:tracePt t="66369" x="509588" y="4027488"/>
          <p14:tracePt t="66373" x="501650" y="4027488"/>
          <p14:tracePt t="66377" x="493713" y="4035425"/>
          <p14:tracePt t="66381" x="485775" y="4035425"/>
          <p14:tracePt t="66385" x="477838" y="4043363"/>
          <p14:tracePt t="66389" x="469900" y="4043363"/>
          <p14:tracePt t="66393" x="461963" y="4051300"/>
          <p14:tracePt t="66400" x="454025" y="4059238"/>
          <p14:tracePt t="66402" x="446088" y="4059238"/>
          <p14:tracePt t="66405" x="438150" y="4067175"/>
          <p14:tracePt t="66411" x="430213" y="4075113"/>
          <p14:tracePt t="66416" x="422275" y="4075113"/>
          <p14:tracePt t="66420" x="414338" y="4083050"/>
          <p14:tracePt t="66423" x="414338" y="4090988"/>
          <p14:tracePt t="66425" x="406400" y="4090988"/>
          <p14:tracePt t="66427" x="406400" y="4098925"/>
          <p14:tracePt t="66429" x="398463" y="4098925"/>
          <p14:tracePt t="66436" x="390525" y="4106863"/>
          <p14:tracePt t="66437" x="382588" y="4114800"/>
          <p14:tracePt t="66441" x="374650" y="4122738"/>
          <p14:tracePt t="66445" x="366713" y="4130675"/>
          <p14:tracePt t="66450" x="358775" y="4138613"/>
          <p14:tracePt t="66454" x="350838" y="4146550"/>
          <p14:tracePt t="66455" x="342900" y="4154488"/>
          <p14:tracePt t="66457" x="342900" y="4162425"/>
          <p14:tracePt t="66459" x="334963" y="4162425"/>
          <p14:tracePt t="66461" x="334963" y="4170363"/>
          <p14:tracePt t="66468" x="319088" y="4186238"/>
          <p14:tracePt t="66471" x="311150" y="4194175"/>
          <p14:tracePt t="66473" x="303213" y="4202113"/>
          <p14:tracePt t="66477" x="295275" y="4210050"/>
          <p14:tracePt t="66479" x="295275" y="4217988"/>
          <p14:tracePt t="66483" x="287338" y="4225925"/>
          <p14:tracePt t="66485" x="279400" y="4233863"/>
          <p14:tracePt t="66488" x="271463" y="4241800"/>
          <p14:tracePt t="66490" x="271463" y="4249738"/>
          <p14:tracePt t="66492" x="263525" y="4249738"/>
          <p14:tracePt t="66494" x="263525" y="4257675"/>
          <p14:tracePt t="66497" x="263525" y="4265613"/>
          <p14:tracePt t="66499" x="255588" y="4265613"/>
          <p14:tracePt t="66501" x="255588" y="4273550"/>
          <p14:tracePt t="66503" x="247650" y="4281488"/>
          <p14:tracePt t="66506" x="247650" y="4291013"/>
          <p14:tracePt t="66509" x="239713" y="4298950"/>
          <p14:tracePt t="66513" x="239713" y="4306888"/>
          <p14:tracePt t="66517" x="231775" y="4314825"/>
          <p14:tracePt t="66521" x="231775" y="4322763"/>
          <p14:tracePt t="66525" x="231775" y="4330700"/>
          <p14:tracePt t="66529" x="223838" y="4338638"/>
          <p14:tracePt t="66535" x="223838" y="4346575"/>
          <p14:tracePt t="66539" x="223838" y="4354513"/>
          <p14:tracePt t="66545" x="223838" y="4362450"/>
          <p14:tracePt t="66553" x="223838" y="4370388"/>
          <p14:tracePt t="66565" x="215900" y="4378325"/>
          <p14:tracePt t="66585" x="215900" y="4386263"/>
          <p14:tracePt t="66609" x="215900" y="4394200"/>
          <p14:tracePt t="66635" x="215900" y="4402138"/>
          <p14:tracePt t="66643" x="223838" y="4402138"/>
          <p14:tracePt t="66653" x="223838" y="4410075"/>
          <p14:tracePt t="66667" x="223838" y="4418013"/>
          <p14:tracePt t="66677" x="223838" y="4425950"/>
          <p14:tracePt t="66686" x="231775" y="4433888"/>
          <p14:tracePt t="66693" x="231775" y="4441825"/>
          <p14:tracePt t="66707" x="231775" y="4449763"/>
          <p14:tracePt t="66717" x="239713" y="4449763"/>
          <p14:tracePt t="66721" x="239713" y="4457700"/>
          <p14:tracePt t="66734" x="239713" y="4465638"/>
          <p14:tracePt t="66741" x="247650" y="4465638"/>
          <p14:tracePt t="66743" x="247650" y="4473575"/>
          <p14:tracePt t="66751" x="247650" y="4481513"/>
          <p14:tracePt t="66755" x="255588" y="4481513"/>
          <p14:tracePt t="66761" x="255588" y="4489450"/>
          <p14:tracePt t="66767" x="263525" y="4489450"/>
          <p14:tracePt t="66771" x="263525" y="4497388"/>
          <p14:tracePt t="66778" x="271463" y="4497388"/>
          <p14:tracePt t="66782" x="271463" y="4505325"/>
          <p14:tracePt t="66791" x="279400" y="4505325"/>
          <p14:tracePt t="68433" x="287338" y="4497388"/>
          <p14:tracePt t="68445" x="295275" y="4497388"/>
          <p14:tracePt t="68450" x="295275" y="4489450"/>
          <p14:tracePt t="68455" x="303213" y="4481513"/>
          <p14:tracePt t="68467" x="311150" y="4473575"/>
          <p14:tracePt t="68471" x="319088" y="4473575"/>
          <p14:tracePt t="68479" x="327025" y="4465638"/>
          <p14:tracePt t="68489" x="334963" y="4465638"/>
          <p14:tracePt t="68500" x="334963" y="4457700"/>
          <p14:tracePt t="68503" x="342900" y="4457700"/>
          <p14:tracePt t="68521" x="350838" y="4457700"/>
          <p14:tracePt t="68541" x="358775" y="4457700"/>
          <p14:tracePt t="68550" x="366713" y="4457700"/>
          <p14:tracePt t="68553" x="366713" y="4449763"/>
          <p14:tracePt t="68555" x="374650" y="4449763"/>
          <p14:tracePt t="68559" x="382588" y="4449763"/>
          <p14:tracePt t="68565" x="390525" y="4449763"/>
          <p14:tracePt t="68567" x="398463" y="4449763"/>
          <p14:tracePt t="68573" x="406400" y="4449763"/>
          <p14:tracePt t="68577" x="414338" y="4449763"/>
          <p14:tracePt t="68582" x="422275" y="4449763"/>
          <p14:tracePt t="68584" x="430213" y="4449763"/>
          <p14:tracePt t="68587" x="438150" y="4449763"/>
          <p14:tracePt t="68589" x="438150" y="4441825"/>
          <p14:tracePt t="68592" x="446088" y="4441825"/>
          <p14:tracePt t="68595" x="454025" y="4441825"/>
          <p14:tracePt t="68600" x="461963" y="4441825"/>
          <p14:tracePt t="68603" x="469900" y="4441825"/>
          <p14:tracePt t="68605" x="477838" y="4441825"/>
          <p14:tracePt t="68607" x="477838" y="4433888"/>
          <p14:tracePt t="68609" x="485775" y="4433888"/>
          <p14:tracePt t="68611" x="493713" y="4433888"/>
          <p14:tracePt t="68617" x="509588" y="4433888"/>
          <p14:tracePt t="68621" x="517525" y="4425950"/>
          <p14:tracePt t="68623" x="527050" y="4425950"/>
          <p14:tracePt t="68625" x="534988" y="4425950"/>
          <p14:tracePt t="68629" x="542925" y="4418013"/>
          <p14:tracePt t="68633" x="550863" y="4418013"/>
          <p14:tracePt t="68636" x="558800" y="4410075"/>
          <p14:tracePt t="68637" x="566738" y="4410075"/>
          <p14:tracePt t="68641" x="574675" y="4402138"/>
          <p14:tracePt t="68643" x="582613" y="4402138"/>
          <p14:tracePt t="68645" x="582613" y="4394200"/>
          <p14:tracePt t="68650" x="598488" y="4386263"/>
          <p14:tracePt t="68654" x="606425" y="4386263"/>
          <p14:tracePt t="68655" x="606425" y="4378325"/>
          <p14:tracePt t="68657" x="614363" y="4378325"/>
          <p14:tracePt t="68659" x="622300" y="4370388"/>
          <p14:tracePt t="68661" x="630238" y="4362450"/>
          <p14:tracePt t="68665" x="638175" y="4354513"/>
          <p14:tracePt t="68667" x="646113" y="4354513"/>
          <p14:tracePt t="68669" x="646113" y="4346575"/>
          <p14:tracePt t="68671" x="654050" y="4346575"/>
          <p14:tracePt t="68673" x="661988" y="4338638"/>
          <p14:tracePt t="68675" x="661988" y="4330700"/>
          <p14:tracePt t="68677" x="669925" y="4330700"/>
          <p14:tracePt t="68679" x="669925" y="4322763"/>
          <p14:tracePt t="68681" x="677863" y="4314825"/>
          <p14:tracePt t="68683" x="685800" y="4306888"/>
          <p14:tracePt t="68687" x="693738" y="4298950"/>
          <p14:tracePt t="68689" x="693738" y="4291013"/>
          <p14:tracePt t="68691" x="701675" y="4281488"/>
          <p14:tracePt t="68693" x="709613" y="4273550"/>
          <p14:tracePt t="68697" x="717550" y="4265613"/>
          <p14:tracePt t="68700" x="717550" y="4257675"/>
          <p14:tracePt t="68701" x="725488" y="4249738"/>
          <p14:tracePt t="68705" x="733425" y="4241800"/>
          <p14:tracePt t="68707" x="733425" y="4233863"/>
          <p14:tracePt t="68709" x="741363" y="4225925"/>
          <p14:tracePt t="68711" x="741363" y="4217988"/>
          <p14:tracePt t="68713" x="749300" y="4217988"/>
          <p14:tracePt t="68716" x="749300" y="4210050"/>
          <p14:tracePt t="68717" x="749300" y="4202113"/>
          <p14:tracePt t="68719" x="757238" y="4194175"/>
          <p14:tracePt t="68721" x="757238" y="4186238"/>
          <p14:tracePt t="68725" x="765175" y="4178300"/>
          <p14:tracePt t="68727" x="765175" y="4170363"/>
          <p14:tracePt t="68729" x="765175" y="4162425"/>
          <p14:tracePt t="68732" x="773113" y="4154488"/>
          <p14:tracePt t="68735" x="773113" y="4146550"/>
          <p14:tracePt t="68737" x="773113" y="4138613"/>
          <p14:tracePt t="68739" x="781050" y="4138613"/>
          <p14:tracePt t="68741" x="781050" y="4130675"/>
          <p14:tracePt t="68743" x="781050" y="4122738"/>
          <p14:tracePt t="68747" x="788988" y="4114800"/>
          <p14:tracePt t="68750" x="788988" y="4106863"/>
          <p14:tracePt t="68753" x="788988" y="4098925"/>
          <p14:tracePt t="68755" x="788988" y="4090988"/>
          <p14:tracePt t="68757" x="796925" y="4090988"/>
          <p14:tracePt t="68759" x="796925" y="4083050"/>
          <p14:tracePt t="68761" x="796925" y="4075113"/>
          <p14:tracePt t="68765" x="796925" y="4067175"/>
          <p14:tracePt t="68769" x="804863" y="4059238"/>
          <p14:tracePt t="68773" x="804863" y="4051300"/>
          <p14:tracePt t="68777" x="804863" y="4043363"/>
          <p14:tracePt t="68782" x="804863" y="4035425"/>
          <p14:tracePt t="68783" x="812800" y="4035425"/>
          <p14:tracePt t="68785" x="812800" y="4027488"/>
          <p14:tracePt t="68788" x="812800" y="4019550"/>
          <p14:tracePt t="68793" x="812800" y="4011613"/>
          <p14:tracePt t="68795" x="812800" y="4003675"/>
          <p14:tracePt t="68801" x="820738" y="3995738"/>
          <p14:tracePt t="68805" x="820738" y="3987800"/>
          <p14:tracePt t="68809" x="820738" y="3979863"/>
          <p14:tracePt t="68813" x="820738" y="3971925"/>
          <p14:tracePt t="68817" x="828675" y="3963988"/>
          <p14:tracePt t="68821" x="828675" y="3956050"/>
          <p14:tracePt t="68825" x="828675" y="3948113"/>
          <p14:tracePt t="68829" x="828675" y="3938588"/>
          <p14:tracePt t="68835" x="828675" y="3930650"/>
          <p14:tracePt t="68841" x="836613" y="3922713"/>
          <p14:tracePt t="68847" x="836613" y="3914775"/>
          <p14:tracePt t="68853" x="836613" y="3906838"/>
          <p14:tracePt t="68859" x="836613" y="3898900"/>
          <p14:tracePt t="68863" x="836613" y="3890963"/>
          <p14:tracePt t="68865" x="844550" y="3890963"/>
          <p14:tracePt t="68871" x="844550" y="3883025"/>
          <p14:tracePt t="68877" x="844550" y="3875088"/>
          <p14:tracePt t="68884" x="844550" y="3867150"/>
          <p14:tracePt t="68885" x="852488" y="3867150"/>
          <p14:tracePt t="68889" x="852488" y="3859213"/>
          <p14:tracePt t="68895" x="852488" y="3851275"/>
          <p14:tracePt t="68901" x="852488" y="3843338"/>
          <p14:tracePt t="68903" x="860425" y="3843338"/>
          <p14:tracePt t="68907" x="860425" y="3835400"/>
          <p14:tracePt t="68911" x="860425" y="3827463"/>
          <p14:tracePt t="68917" x="860425" y="3819525"/>
          <p14:tracePt t="68919" x="868363" y="3811588"/>
          <p14:tracePt t="68923" x="868363" y="3803650"/>
          <p14:tracePt t="68927" x="868363" y="3795713"/>
          <p14:tracePt t="68929" x="868363" y="3787775"/>
          <p14:tracePt t="68935" x="877888" y="3779838"/>
          <p14:tracePt t="68937" x="877888" y="3771900"/>
          <p14:tracePt t="68941" x="877888" y="3763963"/>
          <p14:tracePt t="68952" x="877888" y="3740150"/>
          <p14:tracePt t="68955" x="877888" y="3732213"/>
          <p14:tracePt t="68957" x="885825" y="3724275"/>
          <p14:tracePt t="68961" x="885825" y="3716338"/>
          <p14:tracePt t="68967" x="885825" y="3708400"/>
          <p14:tracePt t="68969" x="885825" y="3700463"/>
          <p14:tracePt t="68971" x="885825" y="3692525"/>
          <p14:tracePt t="68975" x="885825" y="3684588"/>
          <p14:tracePt t="68979" x="885825" y="3676650"/>
          <p14:tracePt t="68984" x="885825" y="3668713"/>
          <p14:tracePt t="68986" x="885825" y="3660775"/>
          <p14:tracePt t="68987" x="885825" y="3652838"/>
          <p14:tracePt t="68990" x="885825" y="3644900"/>
          <p14:tracePt t="68993" x="893763" y="3636963"/>
          <p14:tracePt t="68995" x="893763" y="3629025"/>
          <p14:tracePt t="69000" x="893763" y="3621088"/>
          <p14:tracePt t="69001" x="893763" y="3613150"/>
          <p14:tracePt t="69003" x="893763" y="3605213"/>
          <p14:tracePt t="69005" x="893763" y="3595688"/>
          <p14:tracePt t="69009" x="893763" y="3587750"/>
          <p14:tracePt t="69011" x="893763" y="3579813"/>
          <p14:tracePt t="69014" x="893763" y="3571875"/>
          <p14:tracePt t="69017" x="893763" y="3563938"/>
          <p14:tracePt t="69019" x="893763" y="3556000"/>
          <p14:tracePt t="69021" x="893763" y="3548063"/>
          <p14:tracePt t="69025" x="893763" y="3540125"/>
          <p14:tracePt t="69027" x="893763" y="3532188"/>
          <p14:tracePt t="69032" x="893763" y="3524250"/>
          <p14:tracePt t="69034" x="893763" y="3516313"/>
          <p14:tracePt t="69037" x="893763" y="3508375"/>
          <p14:tracePt t="69041" x="893763" y="3500438"/>
          <p14:tracePt t="69045" x="893763" y="3492500"/>
          <p14:tracePt t="69050" x="893763" y="3484563"/>
          <p14:tracePt t="69053" x="893763" y="3476625"/>
          <p14:tracePt t="69059" x="893763" y="3468688"/>
          <p14:tracePt t="69066" x="893763" y="3460750"/>
          <p14:tracePt t="69069" x="893763" y="3452813"/>
          <p14:tracePt t="69075" x="893763" y="3444875"/>
          <p14:tracePt t="69079" x="885825" y="3444875"/>
          <p14:tracePt t="69084" x="885825" y="3436938"/>
          <p14:tracePt t="69100" x="885825" y="3429000"/>
          <p14:tracePt t="69139" x="885825" y="3421063"/>
          <p14:tracePt t="69157" x="885825" y="3413125"/>
          <p14:tracePt t="69171" x="885825" y="3405188"/>
          <p14:tracePt t="69175" x="893763" y="3405188"/>
          <p14:tracePt t="69183" x="893763" y="3397250"/>
          <p14:tracePt t="69193" x="893763" y="3389313"/>
          <p14:tracePt t="69207" x="893763" y="3381375"/>
          <p14:tracePt t="69221" x="901700" y="3381375"/>
          <p14:tracePt t="69367" x="901700" y="3373438"/>
          <p14:tracePt t="69385" x="901700" y="3365500"/>
          <p14:tracePt t="69739" x="893763" y="3373438"/>
          <p14:tracePt t="69750" x="885825" y="3381375"/>
          <p14:tracePt t="69763" x="877888" y="3381375"/>
          <p14:tracePt t="69768" x="877888" y="3389313"/>
          <p14:tracePt t="69787" x="868363" y="3397250"/>
          <p14:tracePt t="69803" x="868363" y="3405188"/>
          <p14:tracePt t="69805" x="860425" y="3405188"/>
          <p14:tracePt t="69816" x="860425" y="3413125"/>
          <p14:tracePt t="69823" x="852488" y="3413125"/>
          <p14:tracePt t="69825" x="852488" y="3421063"/>
          <p14:tracePt t="69837" x="852488" y="3429000"/>
          <p14:tracePt t="69841" x="844550" y="3429000"/>
          <p14:tracePt t="69849" x="844550" y="3436938"/>
          <p14:tracePt t="69857" x="836613" y="3444875"/>
          <p14:tracePt t="69867" x="836613" y="3452813"/>
          <p14:tracePt t="69869" x="828675" y="3452813"/>
          <p14:tracePt t="69873" x="828675" y="3460750"/>
          <p14:tracePt t="69882" x="820738" y="3468688"/>
          <p14:tracePt t="69891" x="820738" y="3476625"/>
          <p14:tracePt t="69901" x="812800" y="3476625"/>
          <p14:tracePt t="69905" x="812800" y="3484563"/>
          <p14:tracePt t="69917" x="812800" y="3492500"/>
          <p14:tracePt t="69923" x="804863" y="3492500"/>
          <p14:tracePt t="69927" x="804863" y="3500438"/>
          <p14:tracePt t="69939" x="804863" y="3508375"/>
          <p14:tracePt t="69945" x="796925" y="3508375"/>
          <p14:tracePt t="69950" x="796925" y="3516313"/>
          <p14:tracePt t="69967" x="788988" y="3540125"/>
          <p14:tracePt t="69971" x="781050" y="3548063"/>
          <p14:tracePt t="69975" x="781050" y="3556000"/>
          <p14:tracePt t="69982" x="773113" y="3563938"/>
          <p14:tracePt t="69986" x="773113" y="3571875"/>
          <p14:tracePt t="69991" x="773113" y="3579813"/>
          <p14:tracePt t="69994" x="765175" y="3579813"/>
          <p14:tracePt t="69999" x="765175" y="3587750"/>
          <p14:tracePt t="70005" x="765175" y="3595688"/>
          <p14:tracePt t="70007" x="757238" y="3595688"/>
          <p14:tracePt t="70015" x="757238" y="3605213"/>
          <p14:tracePt t="70019" x="757238" y="3613150"/>
          <p14:tracePt t="70023" x="749300" y="3613150"/>
          <p14:tracePt t="70027" x="749300" y="3621088"/>
          <p14:tracePt t="70035" x="749300" y="3629025"/>
          <p14:tracePt t="70043" x="741363" y="3629025"/>
          <p14:tracePt t="70049" x="741363" y="3636963"/>
          <p14:tracePt t="70066" x="741363" y="3644900"/>
          <p14:tracePt t="70117" x="741363" y="3652838"/>
          <p14:tracePt t="70123" x="733425" y="3652838"/>
          <p14:tracePt t="70140" x="733425" y="3660775"/>
          <p14:tracePt t="70163" x="733425" y="3668713"/>
          <p14:tracePt t="70281" x="733425" y="3676650"/>
          <p14:tracePt t="70289" x="741363" y="3684588"/>
          <p14:tracePt t="70295" x="741363" y="3692525"/>
          <p14:tracePt t="70300" x="749300" y="3700463"/>
          <p14:tracePt t="70301" x="757238" y="3700463"/>
          <p14:tracePt t="70305" x="765175" y="3708400"/>
          <p14:tracePt t="70307" x="773113" y="3716338"/>
          <p14:tracePt t="70311" x="781050" y="3724275"/>
          <p14:tracePt t="70318" x="796925" y="3740150"/>
          <p14:tracePt t="70319" x="804863" y="3740150"/>
          <p14:tracePt t="70321" x="804863" y="3748088"/>
          <p14:tracePt t="70323" x="812800" y="3748088"/>
          <p14:tracePt t="70325" x="820738" y="3756025"/>
          <p14:tracePt t="70327" x="836613" y="3763963"/>
          <p14:tracePt t="70332" x="844550" y="3771900"/>
          <p14:tracePt t="70335" x="868363" y="3787775"/>
          <p14:tracePt t="70337" x="877888" y="3787775"/>
          <p14:tracePt t="70339" x="885825" y="3795713"/>
          <p14:tracePt t="70341" x="893763" y="3803650"/>
          <p14:tracePt t="70343" x="909638" y="3803650"/>
          <p14:tracePt t="70345" x="917575" y="3811588"/>
          <p14:tracePt t="70350" x="933450" y="3819525"/>
          <p14:tracePt t="70354" x="957263" y="3835400"/>
          <p14:tracePt t="70355" x="965200" y="3843338"/>
          <p14:tracePt t="70357" x="981075" y="3851275"/>
          <p14:tracePt t="70359" x="989013" y="3851275"/>
          <p14:tracePt t="70361" x="996950" y="3859213"/>
          <p14:tracePt t="70366" x="1028700" y="3867150"/>
          <p14:tracePt t="70371" x="1060450" y="3883025"/>
          <p14:tracePt t="70373" x="1068388" y="3890963"/>
          <p14:tracePt t="70375" x="1084263" y="3890963"/>
          <p14:tracePt t="70377" x="1092200" y="3898900"/>
          <p14:tracePt t="70379" x="1108075" y="3906838"/>
          <p14:tracePt t="70383" x="1131888" y="3914775"/>
          <p14:tracePt t="70388" x="1155700" y="3922713"/>
          <p14:tracePt t="70389" x="1163638" y="3930650"/>
          <p14:tracePt t="70391" x="1171575" y="3930650"/>
          <p14:tracePt t="70393" x="1179513" y="3938588"/>
          <p14:tracePt t="70395" x="1187450" y="3938588"/>
          <p14:tracePt t="70399" x="1211263" y="3948113"/>
          <p14:tracePt t="70404" x="1228725" y="3956050"/>
          <p14:tracePt t="70407" x="1244600" y="3963988"/>
          <p14:tracePt t="70409" x="1252538" y="3963988"/>
          <p14:tracePt t="70411" x="1260475" y="3963988"/>
          <p14:tracePt t="70417" x="1276350" y="3971925"/>
          <p14:tracePt t="70421" x="1300163" y="3979863"/>
          <p14:tracePt t="70423" x="1308100" y="3979863"/>
          <p14:tracePt t="70427" x="1316038" y="3987800"/>
          <p14:tracePt t="70429" x="1323975" y="3987800"/>
          <p14:tracePt t="70433" x="1331913" y="3987800"/>
          <p14:tracePt t="70437" x="1339850" y="3995738"/>
          <p14:tracePt t="70439" x="1347788" y="3995738"/>
          <p14:tracePt t="70443" x="1355725" y="3995738"/>
          <p14:tracePt t="70450" x="1363663" y="3995738"/>
          <p14:tracePt t="70581" x="1363663" y="4003675"/>
          <p14:tracePt t="70587" x="1355725" y="4003675"/>
          <p14:tracePt t="70595" x="1355725" y="4011613"/>
          <p14:tracePt t="70600" x="1347788" y="4011613"/>
          <p14:tracePt t="70605" x="1339850" y="4019550"/>
          <p14:tracePt t="70611" x="1331913" y="4027488"/>
          <p14:tracePt t="70617" x="1323975" y="4035425"/>
          <p14:tracePt t="70619" x="1316038" y="4035425"/>
          <p14:tracePt t="70621" x="1316038" y="4043363"/>
          <p14:tracePt t="70623" x="1308100" y="4043363"/>
          <p14:tracePt t="70625" x="1308100" y="4051300"/>
          <p14:tracePt t="70627" x="1300163" y="4051300"/>
          <p14:tracePt t="70629" x="1292225" y="4059238"/>
          <p14:tracePt t="70632" x="1284288" y="4059238"/>
          <p14:tracePt t="70636" x="1276350" y="4067175"/>
          <p14:tracePt t="70637" x="1268413" y="4067175"/>
          <p14:tracePt t="70639" x="1260475" y="4075113"/>
          <p14:tracePt t="70643" x="1252538" y="4083050"/>
          <p14:tracePt t="70645" x="1244600" y="4083050"/>
          <p14:tracePt t="70648" x="1236663" y="4090988"/>
          <p14:tracePt t="70651" x="1228725" y="4098925"/>
          <p14:tracePt t="70653" x="1220788" y="4098925"/>
          <p14:tracePt t="70655" x="1211263" y="4106863"/>
          <p14:tracePt t="70657" x="1203325" y="4114800"/>
          <p14:tracePt t="70659" x="1195388" y="4114800"/>
          <p14:tracePt t="70661" x="1187450" y="4122738"/>
          <p14:tracePt t="70666" x="1179513" y="4130675"/>
          <p14:tracePt t="70672" x="1155700" y="4146550"/>
          <p14:tracePt t="70673" x="1147763" y="4146550"/>
          <p14:tracePt t="70675" x="1147763" y="4154488"/>
          <p14:tracePt t="70677" x="1139825" y="4154488"/>
          <p14:tracePt t="70679" x="1131888" y="4162425"/>
          <p14:tracePt t="70684" x="1123950" y="4170363"/>
          <p14:tracePt t="70688" x="1108075" y="4178300"/>
          <p14:tracePt t="70691" x="1100138" y="4186238"/>
          <p14:tracePt t="70695" x="1092200" y="4194175"/>
          <p14:tracePt t="70701" x="1084263" y="4202113"/>
          <p14:tracePt t="70705" x="1076325" y="4210050"/>
          <p14:tracePt t="70711" x="1068388" y="4210050"/>
          <p14:tracePt t="70717" x="1068388" y="4217988"/>
          <p14:tracePt t="70720" x="1060450" y="4217988"/>
          <p14:tracePt t="70723" x="1060450" y="4225925"/>
          <p14:tracePt t="70727" x="1052513" y="4225925"/>
          <p14:tracePt t="70865" x="1044575" y="4225925"/>
          <p14:tracePt t="70875" x="1036638" y="4225925"/>
          <p14:tracePt t="70881" x="1028700" y="4225925"/>
          <p14:tracePt t="70887" x="1020763" y="4225925"/>
          <p14:tracePt t="70893" x="1012825" y="4225925"/>
          <p14:tracePt t="70895" x="1012825" y="4217988"/>
          <p14:tracePt t="70900" x="1004888" y="4217988"/>
          <p14:tracePt t="70905" x="996950" y="4217988"/>
          <p14:tracePt t="70911" x="989013" y="4217988"/>
          <p14:tracePt t="70917" x="981075" y="4210050"/>
          <p14:tracePt t="70921" x="973138" y="4210050"/>
          <p14:tracePt t="70927" x="965200" y="4210050"/>
          <p14:tracePt t="70933" x="957263" y="4210050"/>
          <p14:tracePt t="70936" x="957263" y="4202113"/>
          <p14:tracePt t="70937" x="949325" y="4202113"/>
          <p14:tracePt t="70943" x="941388" y="4202113"/>
          <p14:tracePt t="70952" x="933450" y="4194175"/>
          <p14:tracePt t="70955" x="925513" y="4194175"/>
          <p14:tracePt t="70967" x="917575" y="4194175"/>
          <p14:tracePt t="70971" x="917575" y="4186238"/>
          <p14:tracePt t="70973" x="909638" y="4186238"/>
          <p14:tracePt t="70985" x="901700" y="4186238"/>
          <p14:tracePt t="71087" x="893763" y="4186238"/>
          <p14:tracePt t="71108" x="885825" y="4186238"/>
          <p14:tracePt t="71177" x="893763" y="4186238"/>
          <p14:tracePt t="71187" x="901700" y="4186238"/>
          <p14:tracePt t="71193" x="909638" y="4186238"/>
          <p14:tracePt t="71200" x="925513" y="4186238"/>
          <p14:tracePt t="71202" x="933450" y="4186238"/>
          <p14:tracePt t="71203" x="941388" y="4186238"/>
          <p14:tracePt t="71205" x="949325" y="4186238"/>
          <p14:tracePt t="71207" x="957263" y="4186238"/>
          <p14:tracePt t="71209" x="965200" y="4186238"/>
          <p14:tracePt t="71211" x="973138" y="4186238"/>
          <p14:tracePt t="71216" x="996950" y="4186238"/>
          <p14:tracePt t="71217" x="1004888" y="4186238"/>
          <p14:tracePt t="71219" x="1020763" y="4194175"/>
          <p14:tracePt t="71221" x="1028700" y="4194175"/>
          <p14:tracePt t="71223" x="1044575" y="4194175"/>
          <p14:tracePt t="71225" x="1060450" y="4194175"/>
          <p14:tracePt t="71227" x="1076325" y="4194175"/>
          <p14:tracePt t="71229" x="1092200" y="4194175"/>
          <p14:tracePt t="71234" x="1123950" y="4194175"/>
          <p14:tracePt t="71235" x="1139825" y="4194175"/>
          <p14:tracePt t="71237" x="1155700" y="4194175"/>
          <p14:tracePt t="71239" x="1171575" y="4194175"/>
          <p14:tracePt t="71241" x="1187450" y="4194175"/>
          <p14:tracePt t="71243" x="1203325" y="4194175"/>
          <p14:tracePt t="71245" x="1228725" y="4202113"/>
          <p14:tracePt t="71250" x="1260475" y="4202113"/>
          <p14:tracePt t="71253" x="1300163" y="4202113"/>
          <p14:tracePt t="71255" x="1316038" y="4202113"/>
          <p14:tracePt t="71257" x="1339850" y="4202113"/>
          <p14:tracePt t="71259" x="1355725" y="4210050"/>
          <p14:tracePt t="71261" x="1379538" y="4210050"/>
          <p14:tracePt t="71266" x="1419225" y="4210050"/>
          <p14:tracePt t="71268" x="1443038" y="4217988"/>
          <p14:tracePt t="71269" x="1458913" y="4217988"/>
          <p14:tracePt t="71271" x="1474788" y="4217988"/>
          <p14:tracePt t="71273" x="1498600" y="4217988"/>
          <p14:tracePt t="71275" x="1514475" y="4225925"/>
          <p14:tracePt t="71277" x="1538288" y="4225925"/>
          <p14:tracePt t="71279" x="1562100" y="4225925"/>
          <p14:tracePt t="71285" x="1627188" y="4233863"/>
          <p14:tracePt t="71287" x="1643063" y="4241800"/>
          <p14:tracePt t="71289" x="1666875" y="4241800"/>
          <p14:tracePt t="71291" x="1682750" y="4241800"/>
          <p14:tracePt t="71293" x="1706563" y="4249738"/>
          <p14:tracePt t="71295" x="1730375" y="4249738"/>
          <p14:tracePt t="71299" x="1770063" y="4249738"/>
          <p14:tracePt t="71302" x="1785938" y="4249738"/>
          <p14:tracePt t="71304" x="1809750" y="4257675"/>
          <p14:tracePt t="71305" x="1833563" y="4257675"/>
          <p14:tracePt t="71307" x="1857375" y="4257675"/>
          <p14:tracePt t="71309" x="1873250" y="4257675"/>
          <p14:tracePt t="71311" x="1889125" y="4257675"/>
          <p14:tracePt t="71318" x="1954213" y="4257675"/>
          <p14:tracePt t="71319" x="1970088" y="4257675"/>
          <p14:tracePt t="71321" x="1993900" y="4257675"/>
          <p14:tracePt t="71323" x="2009775" y="4257675"/>
          <p14:tracePt t="71325" x="2025650" y="4257675"/>
          <p14:tracePt t="71327" x="2049463" y="4257675"/>
          <p14:tracePt t="71329" x="2065338" y="4257675"/>
          <p14:tracePt t="71334" x="2105025" y="4257675"/>
          <p14:tracePt t="71335" x="2120900" y="4257675"/>
          <p14:tracePt t="71337" x="2144713" y="4257675"/>
          <p14:tracePt t="71339" x="2160588" y="4257675"/>
          <p14:tracePt t="71341" x="2176463" y="4257675"/>
          <p14:tracePt t="71343" x="2200275" y="4257675"/>
          <p14:tracePt t="71345" x="2216150" y="4257675"/>
          <p14:tracePt t="71350" x="2255838" y="4257675"/>
          <p14:tracePt t="71352" x="2273300" y="4257675"/>
          <p14:tracePt t="71353" x="2289175" y="4249738"/>
          <p14:tracePt t="71355" x="2305050" y="4249738"/>
          <p14:tracePt t="71357" x="2328863" y="4249738"/>
          <p14:tracePt t="71359" x="2344738" y="4249738"/>
          <p14:tracePt t="71361" x="2360613" y="4249738"/>
          <p14:tracePt t="71366" x="2400300" y="4249738"/>
          <p14:tracePt t="71367" x="2416175" y="4249738"/>
          <p14:tracePt t="71369" x="2432050" y="4249738"/>
          <p14:tracePt t="71371" x="2455863" y="4249738"/>
          <p14:tracePt t="71373" x="2471738" y="4249738"/>
          <p14:tracePt t="71375" x="2487613" y="4249738"/>
          <p14:tracePt t="71377" x="2511425" y="4249738"/>
          <p14:tracePt t="71379" x="2527300" y="4249738"/>
          <p14:tracePt t="71382" x="2543175" y="4249738"/>
          <p14:tracePt t="71383" x="2559050" y="4249738"/>
          <p14:tracePt t="71385" x="2582863" y="4249738"/>
          <p14:tracePt t="71387" x="2598738" y="4241800"/>
          <p14:tracePt t="71389" x="2616200" y="4241800"/>
          <p14:tracePt t="71391" x="2632075" y="4241800"/>
          <p14:tracePt t="71393" x="2647950" y="4241800"/>
          <p14:tracePt t="71395" x="2671763" y="4241800"/>
          <p14:tracePt t="71398" x="2687638" y="4241800"/>
          <p14:tracePt t="71399" x="2703513" y="4241800"/>
          <p14:tracePt t="71401" x="2719388" y="4241800"/>
          <p14:tracePt t="71403" x="2735263" y="4241800"/>
          <p14:tracePt t="71405" x="2759075" y="4241800"/>
          <p14:tracePt t="71407" x="2774950" y="4241800"/>
          <p14:tracePt t="71409" x="2790825" y="4241800"/>
          <p14:tracePt t="71411" x="2806700" y="4233863"/>
          <p14:tracePt t="71413" x="2822575" y="4233863"/>
          <p14:tracePt t="71416" x="2838450" y="4233863"/>
          <p14:tracePt t="71417" x="2854325" y="4233863"/>
          <p14:tracePt t="71419" x="2870200" y="4233863"/>
          <p14:tracePt t="71421" x="2886075" y="4233863"/>
          <p14:tracePt t="71423" x="2901950" y="4233863"/>
          <p14:tracePt t="71425" x="2917825" y="4233863"/>
          <p14:tracePt t="71427" x="2933700" y="4233863"/>
          <p14:tracePt t="71429" x="2949575" y="4233863"/>
          <p14:tracePt t="71432" x="2967038" y="4233863"/>
          <p14:tracePt t="71433" x="2974975" y="4233863"/>
          <p14:tracePt t="71435" x="2990850" y="4233863"/>
          <p14:tracePt t="71437" x="3006725" y="4233863"/>
          <p14:tracePt t="71439" x="3022600" y="4233863"/>
          <p14:tracePt t="71441" x="3030538" y="4233863"/>
          <p14:tracePt t="71443" x="3046413" y="4233863"/>
          <p14:tracePt t="71445" x="3062288" y="4233863"/>
          <p14:tracePt t="71447" x="3070225" y="4233863"/>
          <p14:tracePt t="71449" x="3086100" y="4233863"/>
          <p14:tracePt t="71451" x="3094038" y="4233863"/>
          <p14:tracePt t="71453" x="3109913" y="4233863"/>
          <p14:tracePt t="71455" x="3117850" y="4233863"/>
          <p14:tracePt t="71457" x="3125788" y="4233863"/>
          <p14:tracePt t="71459" x="3141663" y="4233863"/>
          <p14:tracePt t="71461" x="3149600" y="4233863"/>
          <p14:tracePt t="71464" x="3165475" y="4233863"/>
          <p14:tracePt t="71466" x="3173413" y="4233863"/>
          <p14:tracePt t="71467" x="3181350" y="4233863"/>
          <p14:tracePt t="71469" x="3189288" y="4233863"/>
          <p14:tracePt t="71471" x="3197225" y="4233863"/>
          <p14:tracePt t="71473" x="3205163" y="4233863"/>
          <p14:tracePt t="71475" x="3221038" y="4233863"/>
          <p14:tracePt t="71477" x="3228975" y="4233863"/>
          <p14:tracePt t="71479" x="3236913" y="4225925"/>
          <p14:tracePt t="71482" x="3244850" y="4225925"/>
          <p14:tracePt t="71485" x="3252788" y="4225925"/>
          <p14:tracePt t="71487" x="3260725" y="4225925"/>
          <p14:tracePt t="71489" x="3268663" y="4225925"/>
          <p14:tracePt t="71493" x="3276600" y="4225925"/>
          <p14:tracePt t="71495" x="3284538" y="4225925"/>
          <p14:tracePt t="71499" x="3292475" y="4225925"/>
          <p14:tracePt t="71505" x="3300413" y="4225925"/>
          <p14:tracePt t="71511" x="3308350" y="4217988"/>
          <p14:tracePt t="71521" x="3317875" y="4217988"/>
          <p14:tracePt t="71577" x="3325813" y="4217988"/>
          <p14:tracePt t="71582" x="3325813" y="4210050"/>
          <p14:tracePt t="71584" x="3333750" y="4210050"/>
          <p14:tracePt t="71587" x="3341688" y="4210050"/>
          <p14:tracePt t="71589" x="3349625" y="4210050"/>
          <p14:tracePt t="71591" x="3349625" y="4202113"/>
          <p14:tracePt t="71593" x="3357563" y="4202113"/>
          <p14:tracePt t="71595" x="3365500" y="4202113"/>
          <p14:tracePt t="71601" x="3381375" y="4194175"/>
          <p14:tracePt t="71605" x="3389313" y="4194175"/>
          <p14:tracePt t="71607" x="3397250" y="4186238"/>
          <p14:tracePt t="71611" x="3405188" y="4186238"/>
          <p14:tracePt t="71618" x="3413125" y="4178300"/>
          <p14:tracePt t="71619" x="3421063" y="4178300"/>
          <p14:tracePt t="71623" x="3429000" y="4178300"/>
          <p14:tracePt t="71627" x="3436938" y="4170363"/>
          <p14:tracePt t="71634" x="3444875" y="4170363"/>
          <p14:tracePt t="71637" x="3452813" y="4170363"/>
          <p14:tracePt t="71645" x="3460750" y="4162425"/>
          <p14:tracePt t="71653" x="3468688" y="4162425"/>
          <p14:tracePt t="71666" x="3476625" y="4162425"/>
          <p14:tracePt t="71675" x="3484563" y="4162425"/>
          <p14:tracePt t="71686" x="3492500" y="4162425"/>
          <p14:tracePt t="71693" x="3500438" y="4162425"/>
          <p14:tracePt t="71700" x="3508375" y="4162425"/>
          <p14:tracePt t="71705" x="3516313" y="4154488"/>
          <p14:tracePt t="71707" x="3524250" y="4154488"/>
          <p14:tracePt t="71711" x="3532188" y="4154488"/>
          <p14:tracePt t="71717" x="3540125" y="4154488"/>
          <p14:tracePt t="71719" x="3548063" y="4154488"/>
          <p14:tracePt t="71721" x="3556000" y="4154488"/>
          <p14:tracePt t="71725" x="3563938" y="4154488"/>
          <p14:tracePt t="71727" x="3571875" y="4154488"/>
          <p14:tracePt t="71729" x="3571875" y="4146550"/>
          <p14:tracePt t="71733" x="3587750" y="4146550"/>
          <p14:tracePt t="71737" x="3595688" y="4146550"/>
          <p14:tracePt t="71741" x="3603625" y="4146550"/>
          <p14:tracePt t="71743" x="3611563" y="4138613"/>
          <p14:tracePt t="71749" x="3619500" y="4138613"/>
          <p14:tracePt t="71751" x="3627438" y="4138613"/>
          <p14:tracePt t="71753" x="3627438" y="4130675"/>
          <p14:tracePt t="71755" x="3635375" y="4130675"/>
          <p14:tracePt t="71759" x="3643313" y="4130675"/>
          <p14:tracePt t="71767" x="3651250" y="4122738"/>
          <p14:tracePt t="71769" x="3660775" y="4122738"/>
          <p14:tracePt t="71771" x="3660775" y="4114800"/>
          <p14:tracePt t="71775" x="3668713" y="4114800"/>
          <p14:tracePt t="71779" x="3676650" y="4106863"/>
          <p14:tracePt t="71785" x="3684588" y="4098925"/>
          <p14:tracePt t="71789" x="3692525" y="4098925"/>
          <p14:tracePt t="71791" x="3692525" y="4090988"/>
          <p14:tracePt t="71793" x="3700463" y="4090988"/>
          <p14:tracePt t="71800" x="3708400" y="4083050"/>
          <p14:tracePt t="71803" x="3716338" y="4075113"/>
          <p14:tracePt t="71807" x="3724275" y="4075113"/>
          <p14:tracePt t="71809" x="3724275" y="4067175"/>
          <p14:tracePt t="71818" x="3732213" y="4059238"/>
          <p14:tracePt t="71821" x="3740150" y="4059238"/>
          <p14:tracePt t="71825" x="3740150" y="4051300"/>
          <p14:tracePt t="71827" x="3748088" y="4051300"/>
          <p14:tracePt t="71834" x="3756025" y="4051300"/>
          <p14:tracePt t="71835" x="3756025" y="4043363"/>
          <p14:tracePt t="71839" x="3763963" y="4043363"/>
          <p14:tracePt t="71843" x="3771900" y="4035425"/>
          <p14:tracePt t="71851" x="3779838" y="4035425"/>
          <p14:tracePt t="71853" x="3779838" y="4027488"/>
          <p14:tracePt t="71855" x="3787775" y="4027488"/>
          <p14:tracePt t="71859" x="3795713" y="4027488"/>
          <p14:tracePt t="71861" x="3795713" y="4019550"/>
          <p14:tracePt t="71867" x="3803650" y="4011613"/>
          <p14:tracePt t="71869" x="3811588" y="4011613"/>
          <p14:tracePt t="71873" x="3811588" y="4003675"/>
          <p14:tracePt t="71875" x="3819525" y="4003675"/>
          <p14:tracePt t="71879" x="3827463" y="3995738"/>
          <p14:tracePt t="71885" x="3835400" y="3987800"/>
          <p14:tracePt t="71889" x="3843338" y="3987800"/>
          <p14:tracePt t="71891" x="3843338" y="3979863"/>
          <p14:tracePt t="71893" x="3851275" y="3979863"/>
          <p14:tracePt t="71898" x="3859213" y="3971925"/>
          <p14:tracePt t="71901" x="3867150" y="3971925"/>
          <p14:tracePt t="71903" x="3867150" y="3963988"/>
          <p14:tracePt t="71905" x="3875088" y="3963988"/>
          <p14:tracePt t="71907" x="3875088" y="3956050"/>
          <p14:tracePt t="71909" x="3883025" y="3956050"/>
          <p14:tracePt t="71916" x="3890963" y="3948113"/>
          <p14:tracePt t="71919" x="3898900" y="3938588"/>
          <p14:tracePt t="71921" x="3906838" y="3938588"/>
          <p14:tracePt t="71923" x="3906838" y="3930650"/>
          <p14:tracePt t="71925" x="3914775" y="3930650"/>
          <p14:tracePt t="71927" x="3922713" y="3922713"/>
          <p14:tracePt t="71932" x="3930650" y="3922713"/>
          <p14:tracePt t="71937" x="3946525" y="3906838"/>
          <p14:tracePt t="71941" x="3954463" y="3898900"/>
          <p14:tracePt t="71945" x="3962400" y="3890963"/>
          <p14:tracePt t="71949" x="3970338" y="3890963"/>
          <p14:tracePt t="71954" x="3978275" y="3875088"/>
          <p14:tracePt t="71955" x="3986213" y="3875088"/>
          <p14:tracePt t="71969" x="4019550" y="3851275"/>
          <p14:tracePt t="71971" x="4027488" y="3851275"/>
          <p14:tracePt t="71973" x="4027488" y="3843338"/>
          <p14:tracePt t="71975" x="4035425" y="3843338"/>
          <p14:tracePt t="71977" x="4035425" y="3835400"/>
          <p14:tracePt t="71979" x="4043363" y="3835400"/>
          <p14:tracePt t="71985" x="4059238" y="3827463"/>
          <p14:tracePt t="71987" x="4059238" y="3819525"/>
          <p14:tracePt t="71989" x="4067175" y="3819525"/>
          <p14:tracePt t="71991" x="4067175" y="3811588"/>
          <p14:tracePt t="71993" x="4075113" y="3811588"/>
          <p14:tracePt t="72002" x="4083050" y="3795713"/>
          <p14:tracePt t="72005" x="4090988" y="3795713"/>
          <p14:tracePt t="72007" x="4098925" y="3787775"/>
          <p14:tracePt t="72011" x="4098925" y="3779838"/>
          <p14:tracePt t="72015" x="4106863" y="3779838"/>
          <p14:tracePt t="72018" x="4114800" y="3771900"/>
          <p14:tracePt t="72023" x="4122738" y="3763963"/>
          <p14:tracePt t="72027" x="4130675" y="3756025"/>
          <p14:tracePt t="72035" x="4138613" y="3748088"/>
          <p14:tracePt t="72039" x="4146550" y="3740150"/>
          <p14:tracePt t="72045" x="4154488" y="3732213"/>
          <p14:tracePt t="72051" x="4154488" y="3724275"/>
          <p14:tracePt t="72053" x="4162425" y="3724275"/>
          <p14:tracePt t="72060" x="4162425" y="3716338"/>
          <p14:tracePt t="72061" x="4170363" y="3716338"/>
          <p14:tracePt t="72068" x="4170363" y="3708400"/>
          <p14:tracePt t="72071" x="4178300" y="3708400"/>
          <p14:tracePt t="72075" x="4178300" y="3700463"/>
          <p14:tracePt t="72082" x="4186238" y="3700463"/>
          <p14:tracePt t="72085" x="4186238" y="3692525"/>
          <p14:tracePt t="72099" x="4194175" y="3684588"/>
          <p14:tracePt t="72371" x="4194175" y="3692525"/>
          <p14:tracePt t="72377" x="4186238" y="3700463"/>
          <p14:tracePt t="72382" x="4186238" y="3708400"/>
          <p14:tracePt t="72385" x="4186238" y="3716338"/>
          <p14:tracePt t="72387" x="4186238" y="3724275"/>
          <p14:tracePt t="72391" x="4178300" y="3732213"/>
          <p14:tracePt t="72393" x="4178300" y="3740150"/>
          <p14:tracePt t="72395" x="4178300" y="3748088"/>
          <p14:tracePt t="72400" x="4170363" y="3756025"/>
          <p14:tracePt t="72401" x="4170363" y="3763963"/>
          <p14:tracePt t="72404" x="4170363" y="3771900"/>
          <p14:tracePt t="72405" x="4170363" y="3779838"/>
          <p14:tracePt t="72407" x="4170363" y="3787775"/>
          <p14:tracePt t="72409" x="4162425" y="3795713"/>
          <p14:tracePt t="72418" x="4154488" y="3819525"/>
          <p14:tracePt t="72420" x="4154488" y="3827463"/>
          <p14:tracePt t="72421" x="4154488" y="3835400"/>
          <p14:tracePt t="72425" x="4146550" y="3843338"/>
          <p14:tracePt t="72427" x="4146550" y="3851275"/>
          <p14:tracePt t="72429" x="4146550" y="3859213"/>
          <p14:tracePt t="72434" x="4146550" y="3867150"/>
          <p14:tracePt t="72436" x="4146550" y="3875088"/>
          <p14:tracePt t="72437" x="4138613" y="3883025"/>
          <p14:tracePt t="72439" x="4138613" y="3890963"/>
          <p14:tracePt t="72441" x="4138613" y="3898900"/>
          <p14:tracePt t="72445" x="4138613" y="3906838"/>
          <p14:tracePt t="72450" x="4130675" y="3922713"/>
          <p14:tracePt t="72453" x="4130675" y="3930650"/>
          <p14:tracePt t="72455" x="4130675" y="3938588"/>
          <p14:tracePt t="72457" x="4122738" y="3938588"/>
          <p14:tracePt t="72459" x="4122738" y="3948113"/>
          <p14:tracePt t="72461" x="4122738" y="3956050"/>
          <p14:tracePt t="72468" x="4122738" y="3971925"/>
          <p14:tracePt t="72471" x="4122738" y="3979863"/>
          <p14:tracePt t="72473" x="4114800" y="3979863"/>
          <p14:tracePt t="72475" x="4114800" y="3987800"/>
          <p14:tracePt t="72479" x="4114800" y="3995738"/>
          <p14:tracePt t="72485" x="4114800" y="4003675"/>
          <p14:tracePt t="72495" x="4114800" y="4011613"/>
          <p14:tracePt t="72898" x="4114800" y="4003675"/>
          <p14:tracePt t="72902" x="4122738" y="4003675"/>
          <p14:tracePt t="72935" x="4122738" y="3995738"/>
          <p14:tracePt t="72967" x="4130675" y="3995738"/>
          <p14:tracePt t="72977" x="4130675" y="3987800"/>
          <p14:tracePt t="72991" x="4138613" y="3987800"/>
          <p14:tracePt t="72993" x="4138613" y="3979863"/>
          <p14:tracePt t="73003" x="4138613" y="3971925"/>
          <p14:tracePt t="73005" x="4146550" y="3971925"/>
          <p14:tracePt t="73017" x="4154488" y="3963988"/>
          <p14:tracePt t="73034" x="4162425" y="3956050"/>
          <p14:tracePt t="73041" x="4170363" y="3956050"/>
          <p14:tracePt t="73051" x="4178300" y="3956050"/>
          <p14:tracePt t="73053" x="4178300" y="3948113"/>
          <p14:tracePt t="73057" x="4186238" y="3948113"/>
          <p14:tracePt t="73066" x="4194175" y="3948113"/>
          <p14:tracePt t="73069" x="4202113" y="3948113"/>
          <p14:tracePt t="73071" x="4202113" y="3938588"/>
          <p14:tracePt t="73073" x="4210050" y="3938588"/>
          <p14:tracePt t="73077" x="4217988" y="3938588"/>
          <p14:tracePt t="73082" x="4225925" y="3938588"/>
          <p14:tracePt t="73085" x="4233863" y="3930650"/>
          <p14:tracePt t="73087" x="4241800" y="3930650"/>
          <p14:tracePt t="73091" x="4249738" y="3930650"/>
          <p14:tracePt t="73093" x="4257675" y="3930650"/>
          <p14:tracePt t="73095" x="4265613" y="3930650"/>
          <p14:tracePt t="73102" x="4281488" y="3930650"/>
          <p14:tracePt t="73103" x="4289425" y="3922713"/>
          <p14:tracePt t="73105" x="4297363" y="3922713"/>
          <p14:tracePt t="73107" x="4305300" y="3922713"/>
          <p14:tracePt t="73109" x="4313238" y="3922713"/>
          <p14:tracePt t="73111" x="4321175" y="3922713"/>
          <p14:tracePt t="73118" x="4337050" y="3922713"/>
          <p14:tracePt t="73120" x="4344988" y="3914775"/>
          <p14:tracePt t="73121" x="4352925" y="3914775"/>
          <p14:tracePt t="73123" x="4362450" y="3914775"/>
          <p14:tracePt t="73125" x="4370388" y="3914775"/>
          <p14:tracePt t="73127" x="4378325" y="3914775"/>
          <p14:tracePt t="73133" x="4386263" y="3906838"/>
          <p14:tracePt t="73135" x="4402138" y="3906838"/>
          <p14:tracePt t="73137" x="4410075" y="3906838"/>
          <p14:tracePt t="73141" x="4418013" y="3906838"/>
          <p14:tracePt t="73143" x="4425950" y="3906838"/>
          <p14:tracePt t="73145" x="4433888" y="3898900"/>
          <p14:tracePt t="73150" x="4449763" y="3898900"/>
          <p14:tracePt t="73152" x="4457700" y="3898900"/>
          <p14:tracePt t="73155" x="4465638" y="3898900"/>
          <p14:tracePt t="73157" x="4473575" y="3898900"/>
          <p14:tracePt t="73159" x="4481513" y="3890963"/>
          <p14:tracePt t="73161" x="4489450" y="3890963"/>
          <p14:tracePt t="73168" x="4505325" y="3890963"/>
          <p14:tracePt t="73170" x="4513263" y="3890963"/>
          <p14:tracePt t="73173" x="4521200" y="3890963"/>
          <p14:tracePt t="73175" x="4529138" y="3890963"/>
          <p14:tracePt t="73177" x="4537075" y="3890963"/>
          <p14:tracePt t="73179" x="4537075" y="3883025"/>
          <p14:tracePt t="73184" x="4552950" y="3883025"/>
          <p14:tracePt t="73187" x="4560888" y="3883025"/>
          <p14:tracePt t="73189" x="4568825" y="3883025"/>
          <p14:tracePt t="73193" x="4576763" y="3883025"/>
          <p14:tracePt t="73195" x="4584700" y="3883025"/>
          <p14:tracePt t="73200" x="4592638" y="3875088"/>
          <p14:tracePt t="73202" x="4600575" y="3875088"/>
          <p14:tracePt t="73205" x="4608513" y="3875088"/>
          <p14:tracePt t="73207" x="4616450" y="3875088"/>
          <p14:tracePt t="73211" x="4624388" y="3875088"/>
          <p14:tracePt t="73216" x="4632325" y="3875088"/>
          <p14:tracePt t="73218" x="4640263" y="3867150"/>
          <p14:tracePt t="73219" x="4648200" y="3867150"/>
          <p14:tracePt t="73223" x="4656138" y="3867150"/>
          <p14:tracePt t="73225" x="4664075" y="3867150"/>
          <p14:tracePt t="73227" x="4672013" y="3867150"/>
          <p14:tracePt t="73232" x="4679950" y="3867150"/>
          <p14:tracePt t="73235" x="4687888" y="3859213"/>
          <p14:tracePt t="73237" x="4695825" y="3859213"/>
          <p14:tracePt t="73241" x="4705350" y="3859213"/>
          <p14:tracePt t="73245" x="4713288" y="3859213"/>
          <p14:tracePt t="73249" x="4721225" y="3859213"/>
          <p14:tracePt t="73251" x="4729163" y="3859213"/>
          <p14:tracePt t="73253" x="4729163" y="3851275"/>
          <p14:tracePt t="73255" x="4737100" y="3851275"/>
          <p14:tracePt t="73257" x="4745038" y="3851275"/>
          <p14:tracePt t="73261" x="4752975" y="3851275"/>
          <p14:tracePt t="73266" x="4760913" y="3851275"/>
          <p14:tracePt t="73268" x="4768850" y="3851275"/>
          <p14:tracePt t="73269" x="4776788" y="3851275"/>
          <p14:tracePt t="73271" x="4776788" y="3843338"/>
          <p14:tracePt t="73273" x="4784725" y="3843338"/>
          <p14:tracePt t="73275" x="4792663" y="3843338"/>
          <p14:tracePt t="73277" x="4800600" y="3843338"/>
          <p14:tracePt t="73284" x="4816475" y="3835400"/>
          <p14:tracePt t="73285" x="4824413" y="3835400"/>
          <p14:tracePt t="73289" x="4832350" y="3835400"/>
          <p14:tracePt t="73291" x="4840288" y="3835400"/>
          <p14:tracePt t="73293" x="4848225" y="3835400"/>
          <p14:tracePt t="73295" x="4856163" y="3835400"/>
          <p14:tracePt t="73298" x="4864100" y="3835400"/>
          <p14:tracePt t="73301" x="4872038" y="3827463"/>
          <p14:tracePt t="73303" x="4879975" y="3827463"/>
          <p14:tracePt t="73305" x="4887913" y="3827463"/>
          <p14:tracePt t="73307" x="4895850" y="3827463"/>
          <p14:tracePt t="73309" x="4903788" y="3827463"/>
          <p14:tracePt t="73311" x="4911725" y="3827463"/>
          <p14:tracePt t="73318" x="4935538" y="3819525"/>
          <p14:tracePt t="73319" x="4943475" y="3819525"/>
          <p14:tracePt t="73321" x="4951413" y="3819525"/>
          <p14:tracePt t="73323" x="4959350" y="3819525"/>
          <p14:tracePt t="73325" x="4967288" y="3819525"/>
          <p14:tracePt t="73327" x="4975225" y="3819525"/>
          <p14:tracePt t="73329" x="4983163" y="3811588"/>
          <p14:tracePt t="73335" x="5006975" y="3811588"/>
          <p14:tracePt t="73337" x="5014913" y="3811588"/>
          <p14:tracePt t="73339" x="5022850" y="3811588"/>
          <p14:tracePt t="73341" x="5030788" y="3811588"/>
          <p14:tracePt t="73343" x="5046663" y="3811588"/>
          <p14:tracePt t="73345" x="5056188" y="3803650"/>
          <p14:tracePt t="73351" x="5072063" y="3803650"/>
          <p14:tracePt t="73352" x="5080000" y="3803650"/>
          <p14:tracePt t="73353" x="5087938" y="3803650"/>
          <p14:tracePt t="73355" x="5095875" y="3803650"/>
          <p14:tracePt t="73357" x="5111750" y="3803650"/>
          <p14:tracePt t="73359" x="5119688" y="3803650"/>
          <p14:tracePt t="73361" x="5127625" y="3803650"/>
          <p14:tracePt t="73367" x="5159375" y="3803650"/>
          <p14:tracePt t="73369" x="5167313" y="3803650"/>
          <p14:tracePt t="73371" x="5175250" y="3803650"/>
          <p14:tracePt t="73373" x="5183188" y="3803650"/>
          <p14:tracePt t="73375" x="5199063" y="3803650"/>
          <p14:tracePt t="73377" x="5207000" y="3803650"/>
          <p14:tracePt t="73379" x="5222875" y="3795713"/>
          <p14:tracePt t="73384" x="5238750" y="3795713"/>
          <p14:tracePt t="73385" x="5254625" y="3795713"/>
          <p14:tracePt t="73387" x="5270500" y="3795713"/>
          <p14:tracePt t="73389" x="5278438" y="3795713"/>
          <p14:tracePt t="73391" x="5286375" y="3795713"/>
          <p14:tracePt t="73393" x="5294313" y="3795713"/>
          <p14:tracePt t="73395" x="5310188" y="3795713"/>
          <p14:tracePt t="73401" x="5334000" y="3795713"/>
          <p14:tracePt t="73402" x="5341938" y="3795713"/>
          <p14:tracePt t="73406" x="5373688" y="3795713"/>
          <p14:tracePt t="73407" x="5381625" y="3795713"/>
          <p14:tracePt t="73409" x="5397500" y="3795713"/>
          <p14:tracePt t="73411" x="5407025" y="3795713"/>
          <p14:tracePt t="73416" x="5438775" y="3787775"/>
          <p14:tracePt t="73418" x="5446713" y="3787775"/>
          <p14:tracePt t="73420" x="5462588" y="3787775"/>
          <p14:tracePt t="73421" x="5478463" y="3787775"/>
          <p14:tracePt t="73423" x="5486400" y="3787775"/>
          <p14:tracePt t="73425" x="5502275" y="3787775"/>
          <p14:tracePt t="73427" x="5518150" y="3787775"/>
          <p14:tracePt t="73429" x="5526088" y="3787775"/>
          <p14:tracePt t="73434" x="5557838" y="3787775"/>
          <p14:tracePt t="73435" x="5565775" y="3787775"/>
          <p14:tracePt t="73437" x="5581650" y="3787775"/>
          <p14:tracePt t="73439" x="5597525" y="3787775"/>
          <p14:tracePt t="73441" x="5613400" y="3787775"/>
          <p14:tracePt t="73443" x="5621338" y="3787775"/>
          <p14:tracePt t="73445" x="5637213" y="3787775"/>
          <p14:tracePt t="73449" x="5668963" y="3787775"/>
          <p14:tracePt t="73451" x="5684838" y="3787775"/>
          <p14:tracePt t="73453" x="5700713" y="3787775"/>
          <p14:tracePt t="73455" x="5716588" y="3787775"/>
          <p14:tracePt t="73457" x="5732463" y="3787775"/>
          <p14:tracePt t="73459" x="5749925" y="3787775"/>
          <p14:tracePt t="73461" x="5757863" y="3787775"/>
          <p14:tracePt t="73464" x="5773738" y="3787775"/>
          <p14:tracePt t="73465" x="5789613" y="3787775"/>
          <p14:tracePt t="73467" x="5813425" y="3787775"/>
          <p14:tracePt t="73469" x="5821363" y="3787775"/>
          <p14:tracePt t="73471" x="5837238" y="3787775"/>
          <p14:tracePt t="73473" x="5853113" y="3787775"/>
          <p14:tracePt t="73475" x="5868988" y="3787775"/>
          <p14:tracePt t="73477" x="5884863" y="3787775"/>
          <p14:tracePt t="73479" x="5900738" y="3787775"/>
          <p14:tracePt t="73481" x="5916613" y="3787775"/>
          <p14:tracePt t="73483" x="5932488" y="3787775"/>
          <p14:tracePt t="73485" x="5948363" y="3795713"/>
          <p14:tracePt t="73487" x="5964238" y="3795713"/>
          <p14:tracePt t="73489" x="5972175" y="3795713"/>
          <p14:tracePt t="73491" x="5988050" y="3795713"/>
          <p14:tracePt t="73493" x="6003925" y="3795713"/>
          <p14:tracePt t="73495" x="6019800" y="3795713"/>
          <p14:tracePt t="73498" x="6035675" y="3795713"/>
          <p14:tracePt t="73500" x="6051550" y="3795713"/>
          <p14:tracePt t="73501" x="6067425" y="3795713"/>
          <p14:tracePt t="73503" x="6083300" y="3795713"/>
          <p14:tracePt t="73505" x="6100763" y="3795713"/>
          <p14:tracePt t="73507" x="6116638" y="3795713"/>
          <p14:tracePt t="73509" x="6132513" y="3795713"/>
          <p14:tracePt t="73511" x="6148388" y="3795713"/>
          <p14:tracePt t="73515" x="6172200" y="3795713"/>
          <p14:tracePt t="73517" x="6188075" y="3795713"/>
          <p14:tracePt t="73519" x="6203950" y="3795713"/>
          <p14:tracePt t="73521" x="6219825" y="3795713"/>
          <p14:tracePt t="73523" x="6227763" y="3803650"/>
          <p14:tracePt t="73525" x="6243638" y="3803650"/>
          <p14:tracePt t="73527" x="6259513" y="3803650"/>
          <p14:tracePt t="73529" x="6275388" y="3803650"/>
          <p14:tracePt t="73532" x="6283325" y="3803650"/>
          <p14:tracePt t="73533" x="6299200" y="3803650"/>
          <p14:tracePt t="73535" x="6315075" y="3803650"/>
          <p14:tracePt t="73537" x="6323013" y="3803650"/>
          <p14:tracePt t="73539" x="6338888" y="3803650"/>
          <p14:tracePt t="73541" x="6354763" y="3803650"/>
          <p14:tracePt t="73543" x="6362700" y="3803650"/>
          <p14:tracePt t="73545" x="6378575" y="3803650"/>
          <p14:tracePt t="73547" x="6394450" y="3803650"/>
          <p14:tracePt t="73549" x="6402388" y="3803650"/>
          <p14:tracePt t="73551" x="6418263" y="3803650"/>
          <p14:tracePt t="73553" x="6434138" y="3803650"/>
          <p14:tracePt t="73555" x="6442075" y="3803650"/>
          <p14:tracePt t="73557" x="6459538" y="3803650"/>
          <p14:tracePt t="73559" x="6467475" y="3803650"/>
          <p14:tracePt t="73561" x="6483350" y="3803650"/>
          <p14:tracePt t="73565" x="6499225" y="3803650"/>
          <p14:tracePt t="73566" x="6507163" y="3803650"/>
          <p14:tracePt t="73567" x="6523038" y="3803650"/>
          <p14:tracePt t="73569" x="6530975" y="3803650"/>
          <p14:tracePt t="73571" x="6546850" y="3803650"/>
          <p14:tracePt t="73573" x="6554788" y="3803650"/>
          <p14:tracePt t="73575" x="6570663" y="3803650"/>
          <p14:tracePt t="73577" x="6578600" y="3803650"/>
          <p14:tracePt t="73579" x="6594475" y="3803650"/>
          <p14:tracePt t="73581" x="6602413" y="3803650"/>
          <p14:tracePt t="73583" x="6618288" y="3803650"/>
          <p14:tracePt t="73585" x="6626225" y="3803650"/>
          <p14:tracePt t="73587" x="6642100" y="3803650"/>
          <p14:tracePt t="73589" x="6650038" y="3803650"/>
          <p14:tracePt t="73591" x="6665913" y="3803650"/>
          <p14:tracePt t="73593" x="6673850" y="3803650"/>
          <p14:tracePt t="73595" x="6689725" y="3795713"/>
          <p14:tracePt t="73599" x="6705600" y="3795713"/>
          <p14:tracePt t="73601" x="6721475" y="3795713"/>
          <p14:tracePt t="73603" x="6729413" y="3795713"/>
          <p14:tracePt t="73605" x="6737350" y="3795713"/>
          <p14:tracePt t="73607" x="6753225" y="3787775"/>
          <p14:tracePt t="73609" x="6761163" y="3787775"/>
          <p14:tracePt t="73611" x="6769100" y="3787775"/>
          <p14:tracePt t="73614" x="6777038" y="3787775"/>
          <p14:tracePt t="73617" x="6802438" y="3787775"/>
          <p14:tracePt t="73619" x="6810375" y="3787775"/>
          <p14:tracePt t="73621" x="6826250" y="3787775"/>
          <p14:tracePt t="73623" x="6834188" y="3787775"/>
          <p14:tracePt t="73625" x="6842125" y="3787775"/>
          <p14:tracePt t="73627" x="6858000" y="3787775"/>
          <p14:tracePt t="73629" x="6865938" y="3787775"/>
          <p14:tracePt t="73632" x="6873875" y="3787775"/>
          <p14:tracePt t="73633" x="6881813" y="3787775"/>
          <p14:tracePt t="73635" x="6889750" y="3787775"/>
          <p14:tracePt t="73637" x="6905625" y="3787775"/>
          <p14:tracePt t="73639" x="6913563" y="3787775"/>
          <p14:tracePt t="73641" x="6921500" y="3787775"/>
          <p14:tracePt t="73643" x="6929438" y="3787775"/>
          <p14:tracePt t="73644" x="6945313" y="3787775"/>
          <p14:tracePt t="73647" x="6953250" y="3787775"/>
          <p14:tracePt t="73648" x="6961188" y="3787775"/>
          <p14:tracePt t="73650" x="6969125" y="3787775"/>
          <p14:tracePt t="73652" x="6985000" y="3787775"/>
          <p14:tracePt t="73654" x="6992938" y="3787775"/>
          <p14:tracePt t="73659" x="7016750" y="3795713"/>
          <p14:tracePt t="73660" x="7024688" y="3795713"/>
          <p14:tracePt t="73663" x="7032625" y="3795713"/>
          <p14:tracePt t="73664" x="7048500" y="3795713"/>
          <p14:tracePt t="73666" x="7056438" y="3795713"/>
          <p14:tracePt t="73668" x="7064375" y="3795713"/>
          <p14:tracePt t="73670" x="7072313" y="3795713"/>
          <p14:tracePt t="73672" x="7088188" y="3795713"/>
          <p14:tracePt t="73674" x="7096125" y="3795713"/>
          <p14:tracePt t="73677" x="7104063" y="3795713"/>
          <p14:tracePt t="73679" x="7112000" y="3795713"/>
          <p14:tracePt t="73681" x="7127875" y="3795713"/>
          <p14:tracePt t="73682" x="7135813" y="3795713"/>
          <p14:tracePt t="73684" x="7145338" y="3795713"/>
          <p14:tracePt t="73686" x="7161213" y="3795713"/>
          <p14:tracePt t="73688" x="7169150" y="3795713"/>
          <p14:tracePt t="73690" x="7177088" y="3795713"/>
          <p14:tracePt t="73692" x="7185025" y="3795713"/>
          <p14:tracePt t="73694" x="7192963" y="3795713"/>
          <p14:tracePt t="73696" x="7208838" y="3795713"/>
          <p14:tracePt t="73698" x="7216775" y="3795713"/>
          <p14:tracePt t="73700" x="7224713" y="3795713"/>
          <p14:tracePt t="73702" x="7240588" y="3795713"/>
          <p14:tracePt t="73704" x="7248525" y="3795713"/>
          <p14:tracePt t="73706" x="7256463" y="3795713"/>
          <p14:tracePt t="73708" x="7264400" y="3795713"/>
          <p14:tracePt t="73710" x="7280275" y="3795713"/>
          <p14:tracePt t="73713" x="7288213" y="3795713"/>
          <p14:tracePt t="73714" x="7296150" y="3795713"/>
          <p14:tracePt t="73716" x="7304088" y="3795713"/>
          <p14:tracePt t="73718" x="7319963" y="3795713"/>
          <p14:tracePt t="73720" x="7327900" y="3795713"/>
          <p14:tracePt t="73722" x="7335838" y="3795713"/>
          <p14:tracePt t="73724" x="7351713" y="3795713"/>
          <p14:tracePt t="73726" x="7367588" y="3795713"/>
          <p14:tracePt t="73731" x="7383463" y="3795713"/>
          <p14:tracePt t="73732" x="7391400" y="3795713"/>
          <p14:tracePt t="73734" x="7407275" y="3795713"/>
          <p14:tracePt t="73737" x="7415213" y="3795713"/>
          <p14:tracePt t="73739" x="7423150" y="3795713"/>
          <p14:tracePt t="73741" x="7439025" y="3795713"/>
          <p14:tracePt t="73743" x="7446963" y="3795713"/>
          <p14:tracePt t="73745" x="7462838" y="3803650"/>
          <p14:tracePt t="73750" x="7478713" y="3803650"/>
          <p14:tracePt t="73751" x="7496175" y="3803650"/>
          <p14:tracePt t="73753" x="7512050" y="3803650"/>
          <p14:tracePt t="73755" x="7519988" y="3803650"/>
          <p14:tracePt t="73757" x="7535863" y="3811588"/>
          <p14:tracePt t="73759" x="7543800" y="3811588"/>
          <p14:tracePt t="73761" x="7559675" y="3811588"/>
          <p14:tracePt t="73767" x="7583488" y="3811588"/>
          <p14:tracePt t="73769" x="7607300" y="3819525"/>
          <p14:tracePt t="73771" x="7623175" y="3819525"/>
          <p14:tracePt t="73773" x="7639050" y="3819525"/>
          <p14:tracePt t="73775" x="7646988" y="3827463"/>
          <p14:tracePt t="73777" x="7662863" y="3827463"/>
          <p14:tracePt t="73779" x="7678738" y="3827463"/>
          <p14:tracePt t="73784" x="7702550" y="3835400"/>
          <p14:tracePt t="73785" x="7718425" y="3835400"/>
          <p14:tracePt t="73787" x="7734300" y="3843338"/>
          <p14:tracePt t="73789" x="7742238" y="3843338"/>
          <p14:tracePt t="73791" x="7758113" y="3843338"/>
          <p14:tracePt t="73793" x="7766050" y="3843338"/>
          <p14:tracePt t="73795" x="7781925" y="3851275"/>
          <p14:tracePt t="73800" x="7805738" y="3851275"/>
          <p14:tracePt t="73803" x="7829550" y="3851275"/>
          <p14:tracePt t="73805" x="7839075" y="3851275"/>
          <p14:tracePt t="73807" x="7854950" y="3859213"/>
          <p14:tracePt t="73809" x="7862888" y="3859213"/>
          <p14:tracePt t="73811" x="7870825" y="3859213"/>
          <p14:tracePt t="73818" x="7886700" y="3859213"/>
          <p14:tracePt t="73819" x="7910513" y="3859213"/>
          <p14:tracePt t="73821" x="7918450" y="3859213"/>
          <p14:tracePt t="73823" x="7926388" y="3859213"/>
          <p14:tracePt t="73825" x="7934325" y="3859213"/>
          <p14:tracePt t="73827" x="7942263" y="3859213"/>
          <p14:tracePt t="73829" x="7950200" y="3859213"/>
          <p14:tracePt t="73834" x="7966075" y="3859213"/>
          <p14:tracePt t="73837" x="7974013" y="3859213"/>
          <p14:tracePt t="73839" x="7981950" y="3859213"/>
          <p14:tracePt t="73841" x="7989888" y="3859213"/>
          <p14:tracePt t="73845" x="7997825" y="3859213"/>
          <p14:tracePt t="73849" x="8005763" y="3859213"/>
          <p14:tracePt t="73851" x="8013700" y="3859213"/>
          <p14:tracePt t="73855" x="8021638" y="3859213"/>
          <p14:tracePt t="73861" x="8029575" y="3859213"/>
          <p14:tracePt t="73869" x="8037513" y="3859213"/>
          <p14:tracePt t="74154" x="8029575" y="3859213"/>
          <p14:tracePt t="74491" x="8037513" y="3859213"/>
          <p14:tracePt t="74503" x="8045450" y="3851275"/>
          <p14:tracePt t="74509" x="8053388" y="3851275"/>
          <p14:tracePt t="74517" x="8061325" y="3851275"/>
          <p14:tracePt t="74517" x="8061325" y="3843338"/>
          <p14:tracePt t="74520" x="8069263" y="3843338"/>
          <p14:tracePt t="74523" x="8077200" y="3843338"/>
          <p14:tracePt t="74527" x="8085138" y="3835400"/>
          <p14:tracePt t="74533" x="8093075" y="3835400"/>
          <p14:tracePt t="74535" x="8101013" y="3835400"/>
          <p14:tracePt t="74537" x="8101013" y="3827463"/>
          <p14:tracePt t="74539" x="8108950" y="3827463"/>
          <p14:tracePt t="74541" x="8116888" y="3827463"/>
          <p14:tracePt t="74545" x="8124825" y="3827463"/>
          <p14:tracePt t="74551" x="8132763" y="3819525"/>
          <p14:tracePt t="74553" x="8140700" y="3819525"/>
          <p14:tracePt t="74557" x="8148638" y="3819525"/>
          <p14:tracePt t="74561" x="8156575" y="3819525"/>
          <p14:tracePt t="74565" x="8156575" y="3811588"/>
          <p14:tracePt t="74568" x="8164513" y="3811588"/>
          <p14:tracePt t="74571" x="8172450" y="3811588"/>
          <p14:tracePt t="74576" x="8180388" y="3803650"/>
          <p14:tracePt t="74582" x="8189913" y="3803650"/>
          <p14:tracePt t="74585" x="8197850" y="3803650"/>
          <p14:tracePt t="74587" x="8197850" y="3795713"/>
          <p14:tracePt t="74591" x="8205788" y="3795713"/>
          <p14:tracePt t="74598" x="8213725" y="3795713"/>
          <p14:tracePt t="74601" x="8213725" y="3787775"/>
          <p14:tracePt t="74605" x="8221663" y="3787775"/>
          <p14:tracePt t="74609" x="8221663" y="3779838"/>
          <p14:tracePt t="74611" x="8229600" y="3779838"/>
          <p14:tracePt t="74617" x="8237538" y="3779838"/>
          <p14:tracePt t="74621" x="8237538" y="3771900"/>
          <p14:tracePt t="74625" x="8245475" y="3771900"/>
          <p14:tracePt t="74629" x="8245475" y="3763963"/>
          <p14:tracePt t="74633" x="8253413" y="3763963"/>
          <p14:tracePt t="74637" x="8261350" y="3756025"/>
          <p14:tracePt t="74643" x="8269288" y="3756025"/>
          <p14:tracePt t="74645" x="8269288" y="3748088"/>
          <p14:tracePt t="74648" x="8277225" y="3748088"/>
          <p14:tracePt t="74652" x="8277225" y="3740150"/>
          <p14:tracePt t="74653" x="8285163" y="3740150"/>
          <p14:tracePt t="74657" x="8285163" y="3732213"/>
          <p14:tracePt t="74659" x="8293100" y="3732213"/>
          <p14:tracePt t="74666" x="8301038" y="3724275"/>
          <p14:tracePt t="74670" x="8308975" y="3716338"/>
          <p14:tracePt t="74675" x="8316913" y="3708400"/>
          <p14:tracePt t="74681" x="8316913" y="3700463"/>
          <p14:tracePt t="74685" x="8324850" y="3700463"/>
          <p14:tracePt t="74688" x="8324850" y="3692525"/>
          <p14:tracePt t="74691" x="8332788" y="3692525"/>
          <p14:tracePt t="74693" x="8332788" y="3684588"/>
          <p14:tracePt t="74702" x="8340725" y="3676650"/>
          <p14:tracePt t="74705" x="8340725" y="3668713"/>
          <p14:tracePt t="74707" x="8348663" y="3668713"/>
          <p14:tracePt t="74710" x="8348663" y="3660775"/>
          <p14:tracePt t="74717" x="8348663" y="3652838"/>
          <p14:tracePt t="74723" x="8356600" y="3644900"/>
          <p14:tracePt t="74734" x="8356600" y="3636963"/>
          <p14:tracePt t="74741" x="8356600" y="3629025"/>
          <p14:tracePt t="74759" x="8356600" y="3621088"/>
          <p14:tracePt t="74767" x="8348663" y="3621088"/>
          <p14:tracePt t="74791" x="8348663" y="3613150"/>
          <p14:tracePt t="74813" x="8340725" y="3613150"/>
          <p14:tracePt t="74832" x="8332788" y="3613150"/>
          <p14:tracePt t="74839" x="8324850" y="3613150"/>
          <p14:tracePt t="74849" x="8316913" y="3621088"/>
          <p14:tracePt t="74851" x="8308975" y="3621088"/>
          <p14:tracePt t="74855" x="8301038" y="3621088"/>
          <p14:tracePt t="74861" x="8293100" y="3621088"/>
          <p14:tracePt t="74866" x="8285163" y="3629025"/>
          <p14:tracePt t="74869" x="8277225" y="3629025"/>
          <p14:tracePt t="74873" x="8269288" y="3629025"/>
          <p14:tracePt t="74877" x="8261350" y="3629025"/>
          <p14:tracePt t="74879" x="8261350" y="3636963"/>
          <p14:tracePt t="74883" x="8253413" y="3636963"/>
          <p14:tracePt t="74887" x="8245475" y="3636963"/>
          <p14:tracePt t="74891" x="8237538" y="3636963"/>
          <p14:tracePt t="74893" x="8237538" y="3644900"/>
          <p14:tracePt t="74895" x="8229600" y="3644900"/>
          <p14:tracePt t="74900" x="8221663" y="3644900"/>
          <p14:tracePt t="74903" x="8213725" y="3644900"/>
          <p14:tracePt t="74905" x="8213725" y="3652838"/>
          <p14:tracePt t="74907" x="8205788" y="3652838"/>
          <p14:tracePt t="74911" x="8197850" y="3652838"/>
          <p14:tracePt t="74915" x="8189913" y="3660775"/>
          <p14:tracePt t="74918" x="8180388" y="3660775"/>
          <p14:tracePt t="74919" x="8172450" y="3660775"/>
          <p14:tracePt t="74923" x="8164513" y="3668713"/>
          <p14:tracePt t="74927" x="8156575" y="3668713"/>
          <p14:tracePt t="74929" x="8148638" y="3668713"/>
          <p14:tracePt t="74935" x="8140700" y="3676650"/>
          <p14:tracePt t="74937" x="8132763" y="3684588"/>
          <p14:tracePt t="74941" x="8124825" y="3684588"/>
          <p14:tracePt t="74952" x="8101013" y="3692525"/>
          <p14:tracePt t="74954" x="8101013" y="3700463"/>
          <p14:tracePt t="74955" x="8093075" y="3700463"/>
          <p14:tracePt t="74959" x="8085138" y="3708400"/>
          <p14:tracePt t="74965" x="8077200" y="3708400"/>
          <p14:tracePt t="74969" x="8069263" y="3716338"/>
          <p14:tracePt t="74971" x="8061325" y="3716338"/>
          <p14:tracePt t="74973" x="8061325" y="3724275"/>
          <p14:tracePt t="74975" x="8053388" y="3724275"/>
          <p14:tracePt t="74979" x="8045450" y="3732213"/>
          <p14:tracePt t="74985" x="8037513" y="3732213"/>
          <p14:tracePt t="74987" x="8037513" y="3740150"/>
          <p14:tracePt t="74989" x="8029575" y="3740150"/>
          <p14:tracePt t="74993" x="8021638" y="3740150"/>
          <p14:tracePt t="75001" x="8013700" y="3748088"/>
          <p14:tracePt t="75005" x="8005763" y="3748088"/>
          <p14:tracePt t="75009" x="8005763" y="3756025"/>
          <p14:tracePt t="75012" x="7997825" y="3756025"/>
          <p14:tracePt t="75019" x="7989888" y="3756025"/>
          <p14:tracePt t="75023" x="7989888" y="3763963"/>
          <p14:tracePt t="75027" x="7981950" y="3763963"/>
          <p14:tracePt t="75037" x="7974013" y="3771900"/>
          <p14:tracePt t="75050" x="7966075" y="3771900"/>
          <p14:tracePt t="75053" x="7966075" y="3779838"/>
          <p14:tracePt t="75055" x="7958138" y="3779838"/>
          <p14:tracePt t="75067" x="7950200" y="3787775"/>
          <p14:tracePt t="75076" x="7942263" y="3787775"/>
          <p14:tracePt t="75077" x="7942263" y="3795713"/>
          <p14:tracePt t="75083" x="7934325" y="3795713"/>
          <p14:tracePt t="75085" x="7934325" y="3803650"/>
          <p14:tracePt t="75091" x="7926388" y="3803650"/>
          <p14:tracePt t="75095" x="7926388" y="3811588"/>
          <p14:tracePt t="75098" x="7918450" y="3811588"/>
          <p14:tracePt t="75101" x="7918450" y="3819525"/>
          <p14:tracePt t="75103" x="7910513" y="3819525"/>
          <p14:tracePt t="75107" x="7902575" y="3827463"/>
          <p14:tracePt t="75116" x="7894638" y="3835400"/>
          <p14:tracePt t="75119" x="7886700" y="3835400"/>
          <p14:tracePt t="75121" x="7886700" y="3843338"/>
          <p14:tracePt t="75123" x="7878763" y="3843338"/>
          <p14:tracePt t="75127" x="7870825" y="3843338"/>
          <p14:tracePt t="75130" x="7870825" y="3851275"/>
          <p14:tracePt t="75134" x="7862888" y="3851275"/>
          <p14:tracePt t="75136" x="7862888" y="3859213"/>
          <p14:tracePt t="75138" x="7854950" y="3859213"/>
          <p14:tracePt t="75141" x="7847013" y="3859213"/>
          <p14:tracePt t="75143" x="7847013" y="3867150"/>
          <p14:tracePt t="75147" x="7839075" y="3867150"/>
          <p14:tracePt t="75151" x="7839075" y="3875088"/>
          <p14:tracePt t="75153" x="7829550" y="3875088"/>
          <p14:tracePt t="75157" x="7821613" y="3875088"/>
          <p14:tracePt t="75158" x="7821613" y="3883025"/>
          <p14:tracePt t="75164" x="7813675" y="3883025"/>
          <p14:tracePt t="75171" x="7805738" y="3890963"/>
          <p14:tracePt t="75179" x="7797800" y="3890963"/>
          <p14:tracePt t="75183" x="7797800" y="3898900"/>
          <p14:tracePt t="75187" x="7789863" y="3898900"/>
          <p14:tracePt t="75195" x="7789863" y="3906838"/>
          <p14:tracePt t="75197" x="7781925" y="3906838"/>
          <p14:tracePt t="75214" x="7773988" y="3906838"/>
          <p14:tracePt t="75217" x="7773988" y="3914775"/>
          <p14:tracePt t="75232" x="7766050" y="3914775"/>
          <p14:tracePt t="75239" x="7766050" y="3922713"/>
          <p14:tracePt t="75248" x="7758113" y="3922713"/>
          <p14:tracePt t="75253" x="7758113" y="3930650"/>
          <p14:tracePt t="75257" x="7750175" y="3930650"/>
          <p14:tracePt t="75267" x="7742238" y="3938588"/>
          <p14:tracePt t="75279" x="7734300" y="3948113"/>
          <p14:tracePt t="75291" x="7726363" y="3948113"/>
          <p14:tracePt t="75295" x="7726363" y="3956050"/>
          <p14:tracePt t="75319" x="7718425" y="3956050"/>
          <p14:tracePt t="75341" x="7718425" y="3963988"/>
          <p14:tracePt t="75375" x="7710488" y="3963988"/>
          <p14:tracePt t="75395" x="7710488" y="3971925"/>
          <p14:tracePt t="75401" x="7702550" y="3971925"/>
          <p14:tracePt t="75414" x="7702550" y="3979863"/>
          <p14:tracePt t="75417" x="7694613" y="3979863"/>
          <p14:tracePt t="75429" x="7686675" y="3987800"/>
          <p14:tracePt t="75441" x="7678738" y="3987800"/>
          <p14:tracePt t="75443" x="7678738" y="3995738"/>
          <p14:tracePt t="75455" x="7670800" y="4003675"/>
          <p14:tracePt t="75469" x="7662863" y="4003675"/>
          <p14:tracePt t="75471" x="7662863" y="4011613"/>
          <p14:tracePt t="75483" x="7654925" y="4019550"/>
          <p14:tracePt t="75500" x="7646988" y="4027488"/>
          <p14:tracePt t="75516" x="7646988" y="4035425"/>
          <p14:tracePt t="75525" x="7639050" y="4035425"/>
          <p14:tracePt t="75675" x="7639050" y="4043363"/>
          <p14:tracePt t="75684" x="7631113" y="4043363"/>
          <p14:tracePt t="75689" x="7631113" y="4051300"/>
          <p14:tracePt t="75695" x="7623175" y="4051300"/>
          <p14:tracePt t="75703" x="7623175" y="4059238"/>
          <p14:tracePt t="75709" x="7615238" y="4059238"/>
          <p14:tracePt t="75723" x="7615238" y="4067175"/>
          <p14:tracePt t="75845" x="7615238" y="4059238"/>
          <p14:tracePt t="75867" x="7623175" y="4059238"/>
          <p14:tracePt t="75871" x="7623175" y="4051300"/>
          <p14:tracePt t="75931" x="7615238" y="4059238"/>
          <p14:tracePt t="75942" x="7607300" y="4059238"/>
          <p14:tracePt t="75949" x="7591425" y="4075113"/>
          <p14:tracePt t="75952" x="7583488" y="4075113"/>
          <p14:tracePt t="75954" x="7575550" y="4083050"/>
          <p14:tracePt t="75955" x="7567613" y="4083050"/>
          <p14:tracePt t="75957" x="7567613" y="4090988"/>
          <p14:tracePt t="75959" x="7559675" y="4090988"/>
          <p14:tracePt t="75961" x="7551738" y="4098925"/>
          <p14:tracePt t="75969" x="7519988" y="4114800"/>
          <p14:tracePt t="75973" x="7512050" y="4122738"/>
          <p14:tracePt t="75975" x="7504113" y="4122738"/>
          <p14:tracePt t="75977" x="7496175" y="4122738"/>
          <p14:tracePt t="75979" x="7496175" y="4130675"/>
          <p14:tracePt t="75983" x="7486650" y="4130675"/>
          <p14:tracePt t="75985" x="7478713" y="4130675"/>
          <p14:tracePt t="75987" x="7470775" y="4130675"/>
          <p14:tracePt t="75989" x="7470775" y="4138613"/>
          <p14:tracePt t="76032" x="7470775" y="4130675"/>
          <p14:tracePt t="76036" x="7478713" y="4130675"/>
          <p14:tracePt t="76039" x="7486650" y="4130675"/>
          <p14:tracePt t="76041" x="7496175" y="4122738"/>
          <p14:tracePt t="76043" x="7504113" y="4122738"/>
          <p14:tracePt t="76045" x="7512050" y="4114800"/>
          <p14:tracePt t="76048" x="7519988" y="4106863"/>
          <p14:tracePt t="76052" x="7535863" y="4098925"/>
          <p14:tracePt t="76053" x="7543800" y="4090988"/>
          <p14:tracePt t="76055" x="7551738" y="4083050"/>
          <p14:tracePt t="76057" x="7567613" y="4075113"/>
          <p14:tracePt t="76059" x="7575550" y="4075113"/>
          <p14:tracePt t="76061" x="7583488" y="4067175"/>
          <p14:tracePt t="76065" x="7599363" y="4051300"/>
          <p14:tracePt t="76068" x="7607300" y="4051300"/>
          <p14:tracePt t="76070" x="7615238" y="4043363"/>
          <p14:tracePt t="76072" x="7615238" y="4035425"/>
          <p14:tracePt t="76073" x="7623175" y="4027488"/>
          <p14:tracePt t="76075" x="7631113" y="4027488"/>
          <p14:tracePt t="76077" x="7639050" y="4019550"/>
          <p14:tracePt t="76079" x="7639050" y="4011613"/>
          <p14:tracePt t="76081" x="7646988" y="4011613"/>
          <p14:tracePt t="76084" x="7646988" y="4003675"/>
          <p14:tracePt t="76085" x="7654925" y="3995738"/>
          <p14:tracePt t="76091" x="7654925" y="3987800"/>
          <p14:tracePt t="76093" x="7662863" y="3987800"/>
          <p14:tracePt t="76098" x="7662863" y="3979863"/>
          <p14:tracePt t="76121" x="7654925" y="3979863"/>
          <p14:tracePt t="76133" x="7646988" y="3987800"/>
          <p14:tracePt t="76135" x="7639050" y="3987800"/>
          <p14:tracePt t="76138" x="7631113" y="3995738"/>
          <p14:tracePt t="76139" x="7623175" y="3995738"/>
          <p14:tracePt t="76141" x="7615238" y="4003675"/>
          <p14:tracePt t="76143" x="7607300" y="4003675"/>
          <p14:tracePt t="76145" x="7599363" y="4011613"/>
          <p14:tracePt t="76150" x="7575550" y="4027488"/>
          <p14:tracePt t="76153" x="7551738" y="4043363"/>
          <p14:tracePt t="76155" x="7543800" y="4043363"/>
          <p14:tracePt t="76157" x="7527925" y="4051300"/>
          <p14:tracePt t="76159" x="7519988" y="4059238"/>
          <p14:tracePt t="76161" x="7504113" y="4067175"/>
          <p14:tracePt t="76166" x="7486650" y="4083050"/>
          <p14:tracePt t="76171" x="7454900" y="4106863"/>
          <p14:tracePt t="76173" x="7446963" y="4114800"/>
          <p14:tracePt t="76175" x="7439025" y="4114800"/>
          <p14:tracePt t="76177" x="7431088" y="4122738"/>
          <p14:tracePt t="76179" x="7423150" y="4130675"/>
          <p14:tracePt t="76184" x="7407275" y="4138613"/>
          <p14:tracePt t="76187" x="7407275" y="4146550"/>
          <p14:tracePt t="76191" x="7399338" y="4146550"/>
          <p14:tracePt t="76198" x="7399338" y="4154488"/>
          <p14:tracePt t="76239" x="7407275" y="4146550"/>
          <p14:tracePt t="76243" x="7415213" y="4138613"/>
          <p14:tracePt t="76245" x="7423150" y="4138613"/>
          <p14:tracePt t="76248" x="7423150" y="4130675"/>
          <p14:tracePt t="76252" x="7439025" y="4122738"/>
          <p14:tracePt t="76254" x="7439025" y="4114800"/>
          <p14:tracePt t="76255" x="7446963" y="4106863"/>
          <p14:tracePt t="76257" x="7454900" y="4098925"/>
          <p14:tracePt t="76259" x="7462838" y="4090988"/>
          <p14:tracePt t="76261" x="7470775" y="4083050"/>
          <p14:tracePt t="76268" x="7478713" y="4067175"/>
          <p14:tracePt t="76270" x="7486650" y="4059238"/>
          <p14:tracePt t="76273" x="7496175" y="4051300"/>
          <p14:tracePt t="76279" x="7496175" y="4043363"/>
          <p14:tracePt t="76287" x="7504113" y="4035425"/>
          <p14:tracePt t="76327" x="7496175" y="4035425"/>
          <p14:tracePt t="76337" x="7486650" y="4043363"/>
          <p14:tracePt t="76339" x="7478713" y="4043363"/>
          <p14:tracePt t="76342" x="7478713" y="4051300"/>
          <p14:tracePt t="76343" x="7470775" y="4051300"/>
          <p14:tracePt t="76345" x="7462838" y="4059238"/>
          <p14:tracePt t="76350" x="7454900" y="4067175"/>
          <p14:tracePt t="76352" x="7446963" y="4075113"/>
          <p14:tracePt t="76353" x="7439025" y="4075113"/>
          <p14:tracePt t="76355" x="7431088" y="4083050"/>
          <p14:tracePt t="76357" x="7423150" y="4090988"/>
          <p14:tracePt t="76361" x="7415213" y="4098925"/>
          <p14:tracePt t="76365" x="7407275" y="4106863"/>
          <p14:tracePt t="76369" x="7399338" y="4114800"/>
          <p14:tracePt t="76371" x="7399338" y="4122738"/>
          <p14:tracePt t="76375" x="7391400" y="4122738"/>
          <p14:tracePt t="76384" x="7391400" y="4130675"/>
          <p14:tracePt t="77156" x="7383463" y="4130675"/>
          <p14:tracePt t="77158" x="7383463" y="4138613"/>
          <p14:tracePt t="77164" x="7383463" y="4146550"/>
          <p14:tracePt t="77166" x="7375525" y="4146550"/>
          <p14:tracePt t="77167" x="7375525" y="4154488"/>
          <p14:tracePt t="77171" x="7367588" y="4162425"/>
          <p14:tracePt t="77173" x="7367588" y="4170363"/>
          <p14:tracePt t="77175" x="7367588" y="4178300"/>
          <p14:tracePt t="77177" x="7359650" y="4178300"/>
          <p14:tracePt t="77179" x="7359650" y="4186238"/>
          <p14:tracePt t="77184" x="7351713" y="4202113"/>
          <p14:tracePt t="77187" x="7335838" y="4210050"/>
          <p14:tracePt t="77189" x="7335838" y="4217988"/>
          <p14:tracePt t="77191" x="7327900" y="4225925"/>
          <p14:tracePt t="77193" x="7319963" y="4233863"/>
          <p14:tracePt t="77195" x="7319963" y="4241800"/>
          <p14:tracePt t="77198" x="7312025" y="4249738"/>
          <p14:tracePt t="77204" x="7288213" y="4265613"/>
          <p14:tracePt t="77205" x="7280275" y="4273550"/>
          <p14:tracePt t="77207" x="7280275" y="4281488"/>
          <p14:tracePt t="77209" x="7272338" y="4291013"/>
          <p14:tracePt t="77211" x="7264400" y="4298950"/>
          <p14:tracePt t="77215" x="7256463" y="4306888"/>
          <p14:tracePt t="77219" x="7248525" y="4314825"/>
          <p14:tracePt t="77221" x="7240588" y="4322763"/>
          <p14:tracePt t="77225" x="7232650" y="4330700"/>
          <p14:tracePt t="77229" x="7232650" y="4338638"/>
          <p14:tracePt t="77233" x="7224713" y="4338638"/>
          <p14:tracePt t="77237" x="7216775" y="4346575"/>
          <p14:tracePt t="77241" x="7216775" y="4354513"/>
          <p14:tracePt t="77251" x="7208838" y="4354513"/>
          <p14:tracePt t="77253" x="7208838" y="4362450"/>
          <p14:tracePt t="77336" x="7200900" y="4362450"/>
          <p14:tracePt t="77338" x="7200900" y="4370388"/>
          <p14:tracePt t="77347" x="7192963" y="4370388"/>
          <p14:tracePt t="77353" x="7192963" y="4378325"/>
          <p14:tracePt t="77355" x="7185025" y="4378325"/>
          <p14:tracePt t="77361" x="7177088" y="4378325"/>
          <p14:tracePt t="77365" x="7169150" y="4386263"/>
          <p14:tracePt t="77369" x="7161213" y="4386263"/>
          <p14:tracePt t="77375" x="7153275" y="4394200"/>
          <p14:tracePt t="77379" x="7145338" y="4394200"/>
          <p14:tracePt t="77385" x="7135813" y="4394200"/>
          <p14:tracePt t="77387" x="7135813" y="4402138"/>
          <p14:tracePt t="77389" x="7127875" y="4402138"/>
          <p14:tracePt t="77395" x="7119938" y="4402138"/>
          <p14:tracePt t="77401" x="7112000" y="4410075"/>
          <p14:tracePt t="77405" x="7104063" y="4410075"/>
          <p14:tracePt t="77411" x="7096125" y="4410075"/>
          <p14:tracePt t="77414" x="7096125" y="4418013"/>
          <p14:tracePt t="77417" x="7088188" y="4418013"/>
          <p14:tracePt t="77421" x="7080250" y="4418013"/>
          <p14:tracePt t="77425" x="7072313" y="4425950"/>
          <p14:tracePt t="77429" x="7064375" y="4425950"/>
          <p14:tracePt t="77436" x="7056438" y="4433888"/>
          <p14:tracePt t="77437" x="7048500" y="4433888"/>
          <p14:tracePt t="77441" x="7040563" y="4433888"/>
          <p14:tracePt t="77443" x="7032625" y="4441825"/>
          <p14:tracePt t="77450" x="7024688" y="4441825"/>
          <p14:tracePt t="77454" x="7000875" y="4449763"/>
          <p14:tracePt t="77457" x="6992938" y="4457700"/>
          <p14:tracePt t="77459" x="6985000" y="4457700"/>
          <p14:tracePt t="77461" x="6977063" y="4457700"/>
          <p14:tracePt t="77468" x="6953250" y="4465638"/>
          <p14:tracePt t="77470" x="6945313" y="4473575"/>
          <p14:tracePt t="77471" x="6929438" y="4473575"/>
          <p14:tracePt t="77473" x="6921500" y="4481513"/>
          <p14:tracePt t="77475" x="6913563" y="4481513"/>
          <p14:tracePt t="77477" x="6897688" y="4481513"/>
          <p14:tracePt t="77480" x="6889750" y="4489450"/>
          <p14:tracePt t="77483" x="6865938" y="4497388"/>
          <p14:tracePt t="77486" x="6850063" y="4497388"/>
          <p14:tracePt t="77487" x="6834188" y="4505325"/>
          <p14:tracePt t="77489" x="6826250" y="4505325"/>
          <p14:tracePt t="77491" x="6810375" y="4513263"/>
          <p14:tracePt t="77493" x="6794500" y="4521200"/>
          <p14:tracePt t="77495" x="6784975" y="4521200"/>
          <p14:tracePt t="77498" x="6769100" y="4529138"/>
          <p14:tracePt t="77504" x="6721475" y="4537075"/>
          <p14:tracePt t="77505" x="6705600" y="4545013"/>
          <p14:tracePt t="77507" x="6689725" y="4552950"/>
          <p14:tracePt t="77509" x="6673850" y="4552950"/>
          <p14:tracePt t="77511" x="6657975" y="4560888"/>
          <p14:tracePt t="77515" x="6642100" y="4568825"/>
          <p14:tracePt t="77517" x="6610350" y="4576763"/>
          <p14:tracePt t="77520" x="6594475" y="4584700"/>
          <p14:tracePt t="77522" x="6578600" y="4592638"/>
          <p14:tracePt t="77524" x="6554788" y="4600575"/>
          <p14:tracePt t="77525" x="6538913" y="4600575"/>
          <p14:tracePt t="77527" x="6523038" y="4608513"/>
          <p14:tracePt t="77529" x="6499225" y="4616450"/>
          <p14:tracePt t="77533" x="6467475" y="4624388"/>
          <p14:tracePt t="77538" x="6426200" y="4633913"/>
          <p14:tracePt t="77540" x="6410325" y="4641850"/>
          <p14:tracePt t="77541" x="6386513" y="4649788"/>
          <p14:tracePt t="77543" x="6370638" y="4649788"/>
          <p14:tracePt t="77545" x="6346825" y="4657725"/>
          <p14:tracePt t="77547" x="6330950" y="4657725"/>
          <p14:tracePt t="77549" x="6315075" y="4665663"/>
          <p14:tracePt t="77551" x="6291263" y="4673600"/>
          <p14:tracePt t="77553" x="6275388" y="4673600"/>
          <p14:tracePt t="77555" x="6259513" y="4681538"/>
          <p14:tracePt t="77557" x="6235700" y="4689475"/>
          <p14:tracePt t="77559" x="6219825" y="4689475"/>
          <p14:tracePt t="77561" x="6196013" y="4697413"/>
          <p14:tracePt t="77564" x="6180138" y="4697413"/>
          <p14:tracePt t="77566" x="6156325" y="4705350"/>
          <p14:tracePt t="77567" x="6140450" y="4705350"/>
          <p14:tracePt t="77569" x="6116638" y="4713288"/>
          <p14:tracePt t="77571" x="6091238" y="4721225"/>
          <p14:tracePt t="77573" x="6067425" y="4721225"/>
          <p14:tracePt t="77575" x="6051550" y="4729163"/>
          <p14:tracePt t="77577" x="6027738" y="4729163"/>
          <p14:tracePt t="77579" x="6003925" y="4737100"/>
          <p14:tracePt t="77581" x="5980113" y="4745038"/>
          <p14:tracePt t="77584" x="5956300" y="4745038"/>
          <p14:tracePt t="77585" x="5932488" y="4752975"/>
          <p14:tracePt t="77587" x="5908675" y="4752975"/>
          <p14:tracePt t="77589" x="5884863" y="4760913"/>
          <p14:tracePt t="77591" x="5861050" y="4768850"/>
          <p14:tracePt t="77593" x="5829300" y="4768850"/>
          <p14:tracePt t="77595" x="5805488" y="4776788"/>
          <p14:tracePt t="77598" x="5781675" y="4776788"/>
          <p14:tracePt t="77599" x="5749925" y="4784725"/>
          <p14:tracePt t="77601" x="5724525" y="4784725"/>
          <p14:tracePt t="77603" x="5692775" y="4792663"/>
          <p14:tracePt t="77604" x="5668963" y="4792663"/>
          <p14:tracePt t="77606" x="5637213" y="4792663"/>
          <p14:tracePt t="77608" x="5613400" y="4800600"/>
          <p14:tracePt t="77610" x="5581650" y="4800600"/>
          <p14:tracePt t="77613" x="5557838" y="4808538"/>
          <p14:tracePt t="77614" x="5526088" y="4808538"/>
          <p14:tracePt t="77616" x="5494338" y="4808538"/>
          <p14:tracePt t="77618" x="5470525" y="4808538"/>
          <p14:tracePt t="77620" x="5438775" y="4808538"/>
          <p14:tracePt t="77622" x="5407025" y="4816475"/>
          <p14:tracePt t="77624" x="5381625" y="4816475"/>
          <p14:tracePt t="77626" x="5349875" y="4816475"/>
          <p14:tracePt t="77628" x="5318125" y="4824413"/>
          <p14:tracePt t="77630" x="5286375" y="4824413"/>
          <p14:tracePt t="77632" x="5254625" y="4824413"/>
          <p14:tracePt t="77634" x="5230813" y="4824413"/>
          <p14:tracePt t="77636" x="5199063" y="4832350"/>
          <p14:tracePt t="77639" x="5167313" y="4832350"/>
          <p14:tracePt t="77641" x="5135563" y="4832350"/>
          <p14:tracePt t="77643" x="5103813" y="4832350"/>
          <p14:tracePt t="77645" x="5072063" y="4832350"/>
          <p14:tracePt t="77648" x="5038725" y="4832350"/>
          <p14:tracePt t="77650" x="5006975" y="4832350"/>
          <p14:tracePt t="77651" x="4983163" y="4832350"/>
          <p14:tracePt t="77653" x="4951413" y="4832350"/>
          <p14:tracePt t="77655" x="4919663" y="4832350"/>
          <p14:tracePt t="77657" x="4887913" y="4824413"/>
          <p14:tracePt t="77659" x="4856163" y="4824413"/>
          <p14:tracePt t="77661" x="4824413" y="4824413"/>
          <p14:tracePt t="77664" x="4792663" y="4824413"/>
          <p14:tracePt t="77666" x="4760913" y="4816475"/>
          <p14:tracePt t="77667" x="4729163" y="4816475"/>
          <p14:tracePt t="77669" x="4695825" y="4816475"/>
          <p14:tracePt t="77671" x="4664075" y="4816475"/>
          <p14:tracePt t="77673" x="4632325" y="4808538"/>
          <p14:tracePt t="77675" x="4600575" y="4808538"/>
          <p14:tracePt t="77677" x="4568825" y="4800600"/>
          <p14:tracePt t="77679" x="4537075" y="4800600"/>
          <p14:tracePt t="77681" x="4505325" y="4792663"/>
          <p14:tracePt t="77684" x="4473575" y="4784725"/>
          <p14:tracePt t="77685" x="4441825" y="4784725"/>
          <p14:tracePt t="77687" x="4410075" y="4776788"/>
          <p14:tracePt t="77689" x="4378325" y="4776788"/>
          <p14:tracePt t="77691" x="4337050" y="4768850"/>
          <p14:tracePt t="77693" x="4305300" y="4768850"/>
          <p14:tracePt t="77695" x="4273550" y="4760913"/>
          <p14:tracePt t="77698" x="4241800" y="4760913"/>
          <p14:tracePt t="77700" x="4210050" y="4752975"/>
          <p14:tracePt t="77701" x="4170363" y="4752975"/>
          <p14:tracePt t="77703" x="4138613" y="4745038"/>
          <p14:tracePt t="77705" x="4106863" y="4737100"/>
          <p14:tracePt t="77707" x="4067175" y="4737100"/>
          <p14:tracePt t="77709" x="4035425" y="4737100"/>
          <p14:tracePt t="77711" x="4002088" y="4729163"/>
          <p14:tracePt t="77714" x="3962400" y="4729163"/>
          <p14:tracePt t="77715" x="3930650" y="4721225"/>
          <p14:tracePt t="77718" x="3890963" y="4721225"/>
          <p14:tracePt t="77719" x="3859213" y="4721225"/>
          <p14:tracePt t="77721" x="3827463" y="4721225"/>
          <p14:tracePt t="77723" x="3795713" y="4713288"/>
          <p14:tracePt t="77725" x="3756025" y="4713288"/>
          <p14:tracePt t="77727" x="3724275" y="4705350"/>
          <p14:tracePt t="77729" x="3692525" y="4705350"/>
          <p14:tracePt t="77732" x="3660775" y="4697413"/>
          <p14:tracePt t="77735" x="3595688" y="4689475"/>
          <p14:tracePt t="77737" x="3556000" y="4689475"/>
          <p14:tracePt t="77739" x="3524250" y="4689475"/>
          <p14:tracePt t="77741" x="3492500" y="4689475"/>
          <p14:tracePt t="77743" x="3460750" y="4681538"/>
          <p14:tracePt t="77745" x="3436938" y="4681538"/>
          <p14:tracePt t="77748" x="3405188" y="4673600"/>
          <p14:tracePt t="77750" x="3373438" y="4673600"/>
          <p14:tracePt t="77751" x="3349625" y="4673600"/>
          <p14:tracePt t="77753" x="3317875" y="4665663"/>
          <p14:tracePt t="77755" x="3292475" y="4665663"/>
          <p14:tracePt t="77757" x="3268663" y="4665663"/>
          <p14:tracePt t="77759" x="3244850" y="4657725"/>
          <p14:tracePt t="77761" x="3221038" y="4657725"/>
          <p14:tracePt t="77764" x="3197225" y="4657725"/>
          <p14:tracePt t="77767" x="3149600" y="4649788"/>
          <p14:tracePt t="77769" x="3125788" y="4649788"/>
          <p14:tracePt t="77771" x="3101975" y="4641850"/>
          <p14:tracePt t="77773" x="3086100" y="4641850"/>
          <p14:tracePt t="77775" x="3062288" y="4641850"/>
          <p14:tracePt t="77777" x="3046413" y="4633913"/>
          <p14:tracePt t="77779" x="3022600" y="4633913"/>
          <p14:tracePt t="77781" x="3006725" y="4633913"/>
          <p14:tracePt t="77783" x="2982913" y="4624388"/>
          <p14:tracePt t="77785" x="2967038" y="4624388"/>
          <p14:tracePt t="77787" x="2949575" y="4616450"/>
          <p14:tracePt t="77789" x="2925763" y="4616450"/>
          <p14:tracePt t="77791" x="2909888" y="4608513"/>
          <p14:tracePt t="77793" x="2894013" y="4608513"/>
          <p14:tracePt t="77795" x="2878138" y="4608513"/>
          <p14:tracePt t="77798" x="2862263" y="4600575"/>
          <p14:tracePt t="77800" x="2846388" y="4600575"/>
          <p14:tracePt t="77801" x="2822575" y="4592638"/>
          <p14:tracePt t="77803" x="2806700" y="4592638"/>
          <p14:tracePt t="77805" x="2790825" y="4584700"/>
          <p14:tracePt t="77807" x="2774950" y="4584700"/>
          <p14:tracePt t="77809" x="2759075" y="4576763"/>
          <p14:tracePt t="77811" x="2743200" y="4576763"/>
          <p14:tracePt t="77814" x="2719388" y="4568825"/>
          <p14:tracePt t="77817" x="2687638" y="4560888"/>
          <p14:tracePt t="77819" x="2663825" y="4552950"/>
          <p14:tracePt t="77821" x="2647950" y="4552950"/>
          <p14:tracePt t="77823" x="2624138" y="4545013"/>
          <p14:tracePt t="77825" x="2606675" y="4545013"/>
          <p14:tracePt t="77827" x="2582863" y="4537075"/>
          <p14:tracePt t="77829" x="2566988" y="4537075"/>
          <p14:tracePt t="77831" x="2543175" y="4529138"/>
          <p14:tracePt t="77834" x="2519363" y="4529138"/>
          <p14:tracePt t="77835" x="2503488" y="4521200"/>
          <p14:tracePt t="77837" x="2479675" y="4513263"/>
          <p14:tracePt t="77839" x="2455863" y="4513263"/>
          <p14:tracePt t="77841" x="2432050" y="4505325"/>
          <p14:tracePt t="77843" x="2408238" y="4505325"/>
          <p14:tracePt t="77845" x="2392363" y="4497388"/>
          <p14:tracePt t="77848" x="2368550" y="4489450"/>
          <p14:tracePt t="77849" x="2344738" y="4489450"/>
          <p14:tracePt t="77851" x="2320925" y="4481513"/>
          <p14:tracePt t="77853" x="2305050" y="4481513"/>
          <p14:tracePt t="77855" x="2281238" y="4473575"/>
          <p14:tracePt t="77857" x="2265363" y="4473575"/>
          <p14:tracePt t="77859" x="2239963" y="4465638"/>
          <p14:tracePt t="77861" x="2224088" y="4465638"/>
          <p14:tracePt t="77864" x="2208213" y="4457700"/>
          <p14:tracePt t="77866" x="2184400" y="4449763"/>
          <p14:tracePt t="77867" x="2168525" y="4449763"/>
          <p14:tracePt t="77869" x="2152650" y="4441825"/>
          <p14:tracePt t="77871" x="2136775" y="4441825"/>
          <p14:tracePt t="77873" x="2120900" y="4433888"/>
          <p14:tracePt t="77875" x="2105025" y="4433888"/>
          <p14:tracePt t="77877" x="2089150" y="4425950"/>
          <p14:tracePt t="77879" x="2073275" y="4418013"/>
          <p14:tracePt t="77881" x="2057400" y="4418013"/>
          <p14:tracePt t="77883" x="2041525" y="4410075"/>
          <p14:tracePt t="77885" x="2025650" y="4402138"/>
          <p14:tracePt t="77887" x="2009775" y="4402138"/>
          <p14:tracePt t="77889" x="2001838" y="4394200"/>
          <p14:tracePt t="77891" x="1985963" y="4386263"/>
          <p14:tracePt t="77893" x="1978025" y="4386263"/>
          <p14:tracePt t="77895" x="1962150" y="4378325"/>
          <p14:tracePt t="77897" x="1954213" y="4370388"/>
          <p14:tracePt t="77899" x="1938338" y="4362450"/>
          <p14:tracePt t="77901" x="1930400" y="4362450"/>
          <p14:tracePt t="77903" x="1922463" y="4354513"/>
          <p14:tracePt t="77905" x="1912938" y="4346575"/>
          <p14:tracePt t="77907" x="1905000" y="4338638"/>
          <p14:tracePt t="77909" x="1889125" y="4330700"/>
          <p14:tracePt t="77911" x="1881188" y="4330700"/>
          <p14:tracePt t="77914" x="1873250" y="4322763"/>
          <p14:tracePt t="77915" x="1865313" y="4314825"/>
          <p14:tracePt t="77917" x="1857375" y="4306888"/>
          <p14:tracePt t="77919" x="1849438" y="4298950"/>
          <p14:tracePt t="77921" x="1841500" y="4298950"/>
          <p14:tracePt t="77923" x="1841500" y="4291013"/>
          <p14:tracePt t="77925" x="1833563" y="4281488"/>
          <p14:tracePt t="77927" x="1825625" y="4273550"/>
          <p14:tracePt t="77929" x="1817688" y="4265613"/>
          <p14:tracePt t="77931" x="1809750" y="4265613"/>
          <p14:tracePt t="77934" x="1809750" y="4257675"/>
          <p14:tracePt t="77936" x="1801813" y="4249738"/>
          <p14:tracePt t="77937" x="1793875" y="4241800"/>
          <p14:tracePt t="77941" x="1785938" y="4233863"/>
          <p14:tracePt t="77943" x="1778000" y="4225925"/>
          <p14:tracePt t="77948" x="1770063" y="4217988"/>
          <p14:tracePt t="77964" x="1738313" y="4178300"/>
          <p14:tracePt t="77966" x="1738313" y="4170363"/>
          <p14:tracePt t="77967" x="1738313" y="4162425"/>
          <p14:tracePt t="77970" x="1730375" y="4162425"/>
          <p14:tracePt t="77971" x="1730375" y="4154488"/>
          <p14:tracePt t="77973" x="1722438" y="4146550"/>
          <p14:tracePt t="77977" x="1714500" y="4138613"/>
          <p14:tracePt t="77979" x="1714500" y="4130675"/>
          <p14:tracePt t="77983" x="1706563" y="4122738"/>
          <p14:tracePt t="77985" x="1706563" y="4114800"/>
          <p14:tracePt t="77987" x="1698625" y="4114800"/>
          <p14:tracePt t="77989" x="1698625" y="4106863"/>
          <p14:tracePt t="77991" x="1690688" y="4106863"/>
          <p14:tracePt t="77993" x="1690688" y="4098925"/>
          <p14:tracePt t="77995" x="1682750" y="4090988"/>
          <p14:tracePt t="77999" x="1674813" y="4083050"/>
          <p14:tracePt t="78003" x="1666875" y="4075113"/>
          <p14:tracePt t="78007" x="1658938" y="4067175"/>
          <p14:tracePt t="78011" x="1651000" y="4059238"/>
          <p14:tracePt t="78016" x="1643063" y="4051300"/>
          <p14:tracePt t="78017" x="1635125" y="4051300"/>
          <p14:tracePt t="78021" x="1627188" y="4043363"/>
          <p14:tracePt t="78023" x="1619250" y="4043363"/>
          <p14:tracePt t="78025" x="1611313" y="4035425"/>
          <p14:tracePt t="78027" x="1603375" y="4035425"/>
          <p14:tracePt t="78033" x="1595438" y="4027488"/>
          <p14:tracePt t="78034" x="1587500" y="4027488"/>
          <p14:tracePt t="78035" x="1579563" y="4027488"/>
          <p14:tracePt t="78037" x="1571625" y="4019550"/>
          <p14:tracePt t="78039" x="1562100" y="4019550"/>
          <p14:tracePt t="78041" x="1554163" y="4019550"/>
          <p14:tracePt t="78043" x="1546225" y="4011613"/>
          <p14:tracePt t="78045" x="1538288" y="4011613"/>
          <p14:tracePt t="78048" x="1522413" y="4011613"/>
          <p14:tracePt t="78051" x="1506538" y="4011613"/>
          <p14:tracePt t="78053" x="1498600" y="4011613"/>
          <p14:tracePt t="78055" x="1490663" y="4011613"/>
          <p14:tracePt t="78057" x="1482725" y="4011613"/>
          <p14:tracePt t="78059" x="1474788" y="4003675"/>
          <p14:tracePt t="78061" x="1466850" y="4003675"/>
          <p14:tracePt t="78064" x="1458913" y="4003675"/>
          <p14:tracePt t="78066" x="1443038" y="4003675"/>
          <p14:tracePt t="78067" x="1435100" y="4003675"/>
          <p14:tracePt t="78069" x="1427163" y="4003675"/>
          <p14:tracePt t="78071" x="1419225" y="4003675"/>
          <p14:tracePt t="78073" x="1411288" y="4003675"/>
          <p14:tracePt t="78075" x="1403350" y="3995738"/>
          <p14:tracePt t="78077" x="1395413" y="3995738"/>
          <p14:tracePt t="78079" x="1387475" y="3995738"/>
          <p14:tracePt t="78082" x="1379538" y="3995738"/>
          <p14:tracePt t="78083" x="1363663" y="3995738"/>
          <p14:tracePt t="78085" x="1355725" y="3995738"/>
          <p14:tracePt t="78087" x="1347788" y="3995738"/>
          <p14:tracePt t="78089" x="1339850" y="3995738"/>
          <p14:tracePt t="78091" x="1331913" y="3995738"/>
          <p14:tracePt t="78093" x="1323975" y="3995738"/>
          <p14:tracePt t="78095" x="1316038" y="3995738"/>
          <p14:tracePt t="78098" x="1308100" y="3995738"/>
          <p14:tracePt t="78099" x="1300163" y="3987800"/>
          <p14:tracePt t="78101" x="1292225" y="3987800"/>
          <p14:tracePt t="78103" x="1284288" y="3987800"/>
          <p14:tracePt t="78105" x="1276350" y="3987800"/>
          <p14:tracePt t="78107" x="1268413" y="3987800"/>
          <p14:tracePt t="78109" x="1260475" y="3987800"/>
          <p14:tracePt t="78111" x="1252538" y="3987800"/>
          <p14:tracePt t="78113" x="1244600" y="3987800"/>
          <p14:tracePt t="78116" x="1236663" y="3987800"/>
          <p14:tracePt t="78119" x="1228725" y="3987800"/>
          <p14:tracePt t="78121" x="1220788" y="3987800"/>
          <p14:tracePt t="78123" x="1211263" y="3987800"/>
          <p14:tracePt t="78125" x="1203325" y="3987800"/>
          <p14:tracePt t="78129" x="1195388" y="3987800"/>
          <p14:tracePt t="78131" x="1187450" y="3987800"/>
          <p14:tracePt t="78135" x="1179513" y="3987800"/>
          <p14:tracePt t="78139" x="1171575" y="3987800"/>
          <p14:tracePt t="78143" x="1163638" y="3987800"/>
          <p14:tracePt t="78145" x="1163638" y="3995738"/>
          <p14:tracePt t="78149" x="1155700" y="3995738"/>
          <p14:tracePt t="78155" x="1147763" y="3995738"/>
          <p14:tracePt t="78167" x="1139825" y="3995738"/>
          <p14:tracePt t="78237" x="1139825" y="4003675"/>
          <p14:tracePt t="78240" x="1131888" y="4003675"/>
          <p14:tracePt t="78250" x="1123950" y="4011613"/>
          <p14:tracePt t="78255" x="1116013" y="4011613"/>
          <p14:tracePt t="78259" x="1116013" y="4019550"/>
          <p14:tracePt t="78261" x="1108075" y="4019550"/>
          <p14:tracePt t="78267" x="1100138" y="4027488"/>
          <p14:tracePt t="78271" x="1092200" y="4027488"/>
          <p14:tracePt t="78275" x="1092200" y="4035425"/>
          <p14:tracePt t="78277" x="1084263" y="4035425"/>
          <p14:tracePt t="78283" x="1076325" y="4043363"/>
          <p14:tracePt t="78287" x="1068388" y="4043363"/>
          <p14:tracePt t="78291" x="1068388" y="4051300"/>
          <p14:tracePt t="78293" x="1060450" y="4051300"/>
          <p14:tracePt t="78298" x="1052513" y="4051300"/>
          <p14:tracePt t="78301" x="1052513" y="4059238"/>
          <p14:tracePt t="78303" x="1044575" y="4059238"/>
          <p14:tracePt t="78307" x="1044575" y="4067175"/>
          <p14:tracePt t="78311" x="1036638" y="4067175"/>
          <p14:tracePt t="78317" x="1036638" y="4075113"/>
          <p14:tracePt t="78319" x="1028700" y="4075113"/>
          <p14:tracePt t="78327" x="1028700" y="4083050"/>
          <p14:tracePt t="78335" x="1020763" y="4083050"/>
          <p14:tracePt t="78587" x="1028700" y="4083050"/>
          <p14:tracePt t="78591" x="1028700" y="4090988"/>
          <p14:tracePt t="78607" x="1036638" y="4090988"/>
          <p14:tracePt t="78617" x="1044575" y="4098925"/>
          <p14:tracePt t="78624" x="1052513" y="4098925"/>
          <p14:tracePt t="78627" x="1060450" y="4098925"/>
          <p14:tracePt t="78633" x="1068388" y="4106863"/>
          <p14:tracePt t="78637" x="1076325" y="4106863"/>
          <p14:tracePt t="78640" x="1084263" y="4106863"/>
          <p14:tracePt t="78643" x="1092200" y="4106863"/>
          <p14:tracePt t="78645" x="1100138" y="4106863"/>
          <p14:tracePt t="78649" x="1116013" y="4114800"/>
          <p14:tracePt t="78651" x="1123950" y="4114800"/>
          <p14:tracePt t="78653" x="1131888" y="4114800"/>
          <p14:tracePt t="78655" x="1139825" y="4114800"/>
          <p14:tracePt t="78657" x="1147763" y="4114800"/>
          <p14:tracePt t="78659" x="1155700" y="4114800"/>
          <p14:tracePt t="78661" x="1163638" y="4114800"/>
          <p14:tracePt t="78668" x="1187450" y="4114800"/>
          <p14:tracePt t="78670" x="1203325" y="4114800"/>
          <p14:tracePt t="78672" x="1211263" y="4114800"/>
          <p14:tracePt t="78673" x="1220788" y="4122738"/>
          <p14:tracePt t="78675" x="1228725" y="4122738"/>
          <p14:tracePt t="78677" x="1244600" y="4122738"/>
          <p14:tracePt t="78680" x="1252538" y="4122738"/>
          <p14:tracePt t="78688" x="1300163" y="4122738"/>
          <p14:tracePt t="78690" x="1308100" y="4122738"/>
          <p14:tracePt t="78692" x="1316038" y="4122738"/>
          <p14:tracePt t="78694" x="1331913" y="4122738"/>
          <p14:tracePt t="78696" x="1339850" y="4130675"/>
          <p14:tracePt t="78704" x="1387475" y="4130675"/>
          <p14:tracePt t="78706" x="1395413" y="4130675"/>
          <p14:tracePt t="78709" x="1411288" y="4130675"/>
          <p14:tracePt t="78711" x="1435100" y="4130675"/>
          <p14:tracePt t="78716" x="1450975" y="4130675"/>
          <p14:tracePt t="78717" x="1466850" y="4130675"/>
          <p14:tracePt t="78718" x="1474788" y="4130675"/>
          <p14:tracePt t="78720" x="1482725" y="4130675"/>
          <p14:tracePt t="78723" x="1498600" y="4122738"/>
          <p14:tracePt t="78724" x="1506538" y="4122738"/>
          <p14:tracePt t="78726" x="1514475" y="4122738"/>
          <p14:tracePt t="78729" x="1530350" y="4122738"/>
          <p14:tracePt t="78731" x="1538288" y="4122738"/>
          <p14:tracePt t="78733" x="1546225" y="4122738"/>
          <p14:tracePt t="78735" x="1554163" y="4122738"/>
          <p14:tracePt t="78736" x="1571625" y="4122738"/>
          <p14:tracePt t="78739" x="1579563" y="4122738"/>
          <p14:tracePt t="78741" x="1587500" y="4122738"/>
          <p14:tracePt t="78743" x="1595438" y="4122738"/>
          <p14:tracePt t="78744" x="1603375" y="4122738"/>
          <p14:tracePt t="78748" x="1611313" y="4122738"/>
          <p14:tracePt t="78749" x="1619250" y="4122738"/>
          <p14:tracePt t="78750" x="1635125" y="4122738"/>
          <p14:tracePt t="78753" x="1643063" y="4122738"/>
          <p14:tracePt t="78754" x="1651000" y="4122738"/>
          <p14:tracePt t="78757" x="1658938" y="4114800"/>
          <p14:tracePt t="78758" x="1666875" y="4114800"/>
          <p14:tracePt t="78760" x="1674813" y="4114800"/>
          <p14:tracePt t="78764" x="1682750" y="4114800"/>
          <p14:tracePt t="78766" x="1690688" y="4114800"/>
          <p14:tracePt t="78767" x="1698625" y="4114800"/>
          <p14:tracePt t="78769" x="1706563" y="4114800"/>
          <p14:tracePt t="78771" x="1714500" y="4114800"/>
          <p14:tracePt t="78773" x="1722438" y="4114800"/>
          <p14:tracePt t="78775" x="1730375" y="4114800"/>
          <p14:tracePt t="78777" x="1738313" y="4106863"/>
          <p14:tracePt t="78779" x="1746250" y="4106863"/>
          <p14:tracePt t="78781" x="1754188" y="4106863"/>
          <p14:tracePt t="78783" x="1762125" y="4106863"/>
          <p14:tracePt t="78785" x="1770063" y="4106863"/>
          <p14:tracePt t="78786" x="1778000" y="4106863"/>
          <p14:tracePt t="78788" x="1793875" y="4106863"/>
          <p14:tracePt t="78791" x="1801813" y="4098925"/>
          <p14:tracePt t="78793" x="1809750" y="4098925"/>
          <p14:tracePt t="78795" x="1817688" y="4098925"/>
          <p14:tracePt t="78799" x="1841500" y="4098925"/>
          <p14:tracePt t="78801" x="1849438" y="4090988"/>
          <p14:tracePt t="78803" x="1865313" y="4090988"/>
          <p14:tracePt t="78805" x="1873250" y="4090988"/>
          <p14:tracePt t="78807" x="1889125" y="4083050"/>
          <p14:tracePt t="78809" x="1897063" y="4083050"/>
          <p14:tracePt t="78811" x="1912938" y="4083050"/>
          <p14:tracePt t="78813" x="1922463" y="4083050"/>
          <p14:tracePt t="78815" x="1938338" y="4083050"/>
          <p14:tracePt t="78817" x="1954213" y="4083050"/>
          <p14:tracePt t="78819" x="1962150" y="4083050"/>
          <p14:tracePt t="78821" x="1978025" y="4075113"/>
          <p14:tracePt t="78823" x="1993900" y="4075113"/>
          <p14:tracePt t="78825" x="2009775" y="4075113"/>
          <p14:tracePt t="78827" x="2025650" y="4067175"/>
          <p14:tracePt t="78828" x="2041525" y="4067175"/>
          <p14:tracePt t="78832" x="2057400" y="4067175"/>
          <p14:tracePt t="78833" x="2073275" y="4059238"/>
          <p14:tracePt t="78835" x="2089150" y="4059238"/>
          <p14:tracePt t="78837" x="2105025" y="4059238"/>
          <p14:tracePt t="78839" x="2128838" y="4051300"/>
          <p14:tracePt t="78841" x="2144713" y="4051300"/>
          <p14:tracePt t="78842" x="2160588" y="4051300"/>
          <p14:tracePt t="78844" x="2176463" y="4043363"/>
          <p14:tracePt t="78847" x="2192338" y="4043363"/>
          <p14:tracePt t="78849" x="2216150" y="4035425"/>
          <p14:tracePt t="78851" x="2232025" y="4035425"/>
          <p14:tracePt t="78853" x="2255838" y="4027488"/>
          <p14:tracePt t="78855" x="2273300" y="4027488"/>
          <p14:tracePt t="78857" x="2297113" y="4027488"/>
          <p14:tracePt t="78859" x="2312988" y="4019550"/>
          <p14:tracePt t="78861" x="2336800" y="4019550"/>
          <p14:tracePt t="78864" x="2352675" y="4011613"/>
          <p14:tracePt t="78866" x="2376488" y="4011613"/>
          <p14:tracePt t="78867" x="2400300" y="4003675"/>
          <p14:tracePt t="78869" x="2416175" y="4003675"/>
          <p14:tracePt t="78871" x="2439988" y="3995738"/>
          <p14:tracePt t="78872" x="2455863" y="3995738"/>
          <p14:tracePt t="78874" x="2479675" y="3987800"/>
          <p14:tracePt t="78876" x="2495550" y="3987800"/>
          <p14:tracePt t="78878" x="2519363" y="3987800"/>
          <p14:tracePt t="78883" x="2559050" y="3979863"/>
          <p14:tracePt t="78885" x="2582863" y="3979863"/>
          <p14:tracePt t="78887" x="2598738" y="3979863"/>
          <p14:tracePt t="78889" x="2624138" y="3971925"/>
          <p14:tracePt t="78891" x="2640013" y="3971925"/>
          <p14:tracePt t="78893" x="2655888" y="3971925"/>
          <p14:tracePt t="78894" x="2679700" y="3971925"/>
          <p14:tracePt t="78897" x="2695575" y="3963988"/>
          <p14:tracePt t="78900" x="2719388" y="3963988"/>
          <p14:tracePt t="78901" x="2735263" y="3963988"/>
          <p14:tracePt t="78903" x="2751138" y="3956050"/>
          <p14:tracePt t="78905" x="2774950" y="3956050"/>
          <p14:tracePt t="78907" x="2790825" y="3956050"/>
          <p14:tracePt t="78909" x="2806700" y="3948113"/>
          <p14:tracePt t="78911" x="2830513" y="3948113"/>
          <p14:tracePt t="78913" x="2846388" y="3948113"/>
          <p14:tracePt t="78916" x="2870200" y="3948113"/>
          <p14:tracePt t="78917" x="2886075" y="3948113"/>
          <p14:tracePt t="78919" x="2901950" y="3938588"/>
          <p14:tracePt t="78921" x="2917825" y="3938588"/>
          <p14:tracePt t="78923" x="2941638" y="3938588"/>
          <p14:tracePt t="78925" x="2957513" y="3938588"/>
          <p14:tracePt t="78927" x="2974975" y="3938588"/>
          <p14:tracePt t="78929" x="2990850" y="3930650"/>
          <p14:tracePt t="78932" x="3014663" y="3930650"/>
          <p14:tracePt t="78933" x="3030538" y="3930650"/>
          <p14:tracePt t="78935" x="3046413" y="3930650"/>
          <p14:tracePt t="78937" x="3062288" y="3922713"/>
          <p14:tracePt t="78938" x="3078163" y="3922713"/>
          <p14:tracePt t="78940" x="3094038" y="3922713"/>
          <p14:tracePt t="78943" x="3109913" y="3914775"/>
          <p14:tracePt t="78944" x="3125788" y="3914775"/>
          <p14:tracePt t="78948" x="3141663" y="3914775"/>
          <p14:tracePt t="78949" x="3157538" y="3914775"/>
          <p14:tracePt t="78951" x="3173413" y="3906838"/>
          <p14:tracePt t="78967" x="3284538" y="3890963"/>
          <p14:tracePt t="78969" x="3300413" y="3890963"/>
          <p14:tracePt t="78971" x="3308350" y="3890963"/>
          <p14:tracePt t="78972" x="3325813" y="3890963"/>
          <p14:tracePt t="78974" x="3341688" y="3883025"/>
          <p14:tracePt t="78977" x="3349625" y="3883025"/>
          <p14:tracePt t="78979" x="3365500" y="3883025"/>
          <p14:tracePt t="78982" x="3373438" y="3883025"/>
          <p14:tracePt t="78983" x="3381375" y="3875088"/>
          <p14:tracePt t="78985" x="3397250" y="3875088"/>
          <p14:tracePt t="78987" x="3405188" y="3867150"/>
          <p14:tracePt t="78989" x="3413125" y="3867150"/>
          <p14:tracePt t="78991" x="3429000" y="3859213"/>
          <p14:tracePt t="78993" x="3436938" y="3859213"/>
          <p14:tracePt t="78994" x="3452813" y="3859213"/>
          <p14:tracePt t="78997" x="3460750" y="3851275"/>
          <p14:tracePt t="78999" x="3468688" y="3851275"/>
          <p14:tracePt t="79001" x="3484563" y="3851275"/>
          <p14:tracePt t="79002" x="3492500" y="3843338"/>
          <p14:tracePt t="79005" x="3500438" y="3843338"/>
          <p14:tracePt t="79006" x="3508375" y="3835400"/>
          <p14:tracePt t="79009" x="3524250" y="3835400"/>
          <p14:tracePt t="79011" x="3532188" y="3835400"/>
          <p14:tracePt t="79014" x="3540125" y="3827463"/>
          <p14:tracePt t="79017" x="3563938" y="3819525"/>
          <p14:tracePt t="79019" x="3579813" y="3819525"/>
          <p14:tracePt t="79021" x="3587750" y="3811588"/>
          <p14:tracePt t="79023" x="3595688" y="3811588"/>
          <p14:tracePt t="79025" x="3611563" y="3803650"/>
          <p14:tracePt t="79027" x="3619500" y="3803650"/>
          <p14:tracePt t="79029" x="3627438" y="3795713"/>
          <p14:tracePt t="79032" x="3643313" y="3795713"/>
          <p14:tracePt t="79034" x="3651250" y="3787775"/>
          <p14:tracePt t="79035" x="3660775" y="3787775"/>
          <p14:tracePt t="79037" x="3676650" y="3779838"/>
          <p14:tracePt t="79039" x="3684588" y="3779838"/>
          <p14:tracePt t="79041" x="3692525" y="3771900"/>
          <p14:tracePt t="79043" x="3700463" y="3771900"/>
          <p14:tracePt t="79045" x="3716338" y="3763963"/>
          <p14:tracePt t="79048" x="3724275" y="3763963"/>
          <p14:tracePt t="79051" x="3748088" y="3756025"/>
          <p14:tracePt t="79053" x="3756025" y="3748088"/>
          <p14:tracePt t="79055" x="3763963" y="3748088"/>
          <p14:tracePt t="79057" x="3779838" y="3740150"/>
          <p14:tracePt t="79059" x="3787775" y="3740150"/>
          <p14:tracePt t="79061" x="3795713" y="3732213"/>
          <p14:tracePt t="79063" x="3811588" y="3732213"/>
          <p14:tracePt t="79065" x="3819525" y="3724275"/>
          <p14:tracePt t="79067" x="3827463" y="3716338"/>
          <p14:tracePt t="79069" x="3835400" y="3716338"/>
          <p14:tracePt t="79071" x="3851275" y="3708400"/>
          <p14:tracePt t="79073" x="3859213" y="3708400"/>
          <p14:tracePt t="79075" x="3867150" y="3700463"/>
          <p14:tracePt t="79077" x="3875088" y="3700463"/>
          <p14:tracePt t="79079" x="3883025" y="3692525"/>
          <p14:tracePt t="79081" x="3898900" y="3692525"/>
          <p14:tracePt t="79084" x="3906838" y="3684588"/>
          <p14:tracePt t="79085" x="3914775" y="3684588"/>
          <p14:tracePt t="79087" x="3922713" y="3684588"/>
          <p14:tracePt t="79089" x="3930650" y="3676650"/>
          <p14:tracePt t="79091" x="3938588" y="3676650"/>
          <p14:tracePt t="79093" x="3946525" y="3668713"/>
          <p14:tracePt t="79095" x="3954463" y="3668713"/>
          <p14:tracePt t="79098" x="3962400" y="3660775"/>
          <p14:tracePt t="79100" x="3970338" y="3660775"/>
          <p14:tracePt t="79101" x="3978275" y="3652838"/>
          <p14:tracePt t="79103" x="3986213" y="3652838"/>
          <p14:tracePt t="79105" x="3994150" y="3652838"/>
          <p14:tracePt t="79107" x="4002088" y="3652838"/>
          <p14:tracePt t="79109" x="4011613" y="3644900"/>
          <p14:tracePt t="79111" x="4019550" y="3644900"/>
          <p14:tracePt t="79114" x="4027488" y="3644900"/>
          <p14:tracePt t="79116" x="4035425" y="3644900"/>
          <p14:tracePt t="79117" x="4035425" y="3636963"/>
          <p14:tracePt t="79119" x="4043363" y="3636963"/>
          <p14:tracePt t="79121" x="4051300" y="3636963"/>
          <p14:tracePt t="79123" x="4059238" y="3629025"/>
          <p14:tracePt t="79124" x="4067175" y="3629025"/>
          <p14:tracePt t="79126" x="4075113" y="3629025"/>
          <p14:tracePt t="79132" x="4083050" y="3621088"/>
          <p14:tracePt t="79133" x="4090988" y="3621088"/>
          <p14:tracePt t="79134" x="4098925" y="3621088"/>
          <p14:tracePt t="79139" x="4106863" y="3613150"/>
          <p14:tracePt t="79140" x="4114800" y="3613150"/>
          <p14:tracePt t="79143" x="4122738" y="3613150"/>
          <p14:tracePt t="79147" x="4130675" y="3605213"/>
          <p14:tracePt t="79149" x="4138613" y="3605213"/>
          <p14:tracePt t="79154" x="4146550" y="3605213"/>
          <p14:tracePt t="79155" x="4154488" y="3595688"/>
          <p14:tracePt t="79159" x="4162425" y="3595688"/>
          <p14:tracePt t="79163" x="4170363" y="3595688"/>
          <p14:tracePt t="79166" x="4170363" y="3587750"/>
          <p14:tracePt t="79167" x="4178300" y="3587750"/>
          <p14:tracePt t="79169" x="4186238" y="3587750"/>
          <p14:tracePt t="79173" x="4194175" y="3579813"/>
          <p14:tracePt t="79177" x="4202113" y="3579813"/>
          <p14:tracePt t="79182" x="4210050" y="3579813"/>
          <p14:tracePt t="79183" x="4210050" y="3571875"/>
          <p14:tracePt t="79185" x="4217988" y="3571875"/>
          <p14:tracePt t="79187" x="4225925" y="3571875"/>
          <p14:tracePt t="79190" x="4233863" y="3563938"/>
          <p14:tracePt t="79195" x="4241800" y="3563938"/>
          <p14:tracePt t="79199" x="4249738" y="3563938"/>
          <p14:tracePt t="79201" x="4249738" y="3556000"/>
          <p14:tracePt t="79205" x="4257675" y="3556000"/>
          <p14:tracePt t="79209" x="4265613" y="3556000"/>
          <p14:tracePt t="79211" x="4265613" y="3548063"/>
          <p14:tracePt t="79216" x="4273550" y="3548063"/>
          <p14:tracePt t="79221" x="4281488" y="3548063"/>
          <p14:tracePt t="79225" x="4281488" y="3540125"/>
          <p14:tracePt t="79227" x="4289425" y="3540125"/>
          <p14:tracePt t="79235" x="4297363" y="3540125"/>
          <p14:tracePt t="79237" x="4297363" y="3532188"/>
          <p14:tracePt t="79243" x="4305300" y="3532188"/>
          <p14:tracePt t="79257" x="4313238" y="3532188"/>
          <p14:tracePt t="79261" x="4313238" y="3524250"/>
          <p14:tracePt t="79285" x="4321175" y="3524250"/>
          <p14:tracePt t="79483" x="4329113" y="3524250"/>
          <p14:tracePt t="79487" x="4329113" y="3516313"/>
          <p14:tracePt t="79509" x="4329113" y="3508375"/>
          <p14:tracePt t="79523" x="4329113" y="3500438"/>
          <p14:tracePt t="79539" x="4329113" y="3492500"/>
          <p14:tracePt t="79719" x="4329113" y="3500438"/>
          <p14:tracePt t="79731" x="4329113" y="3508375"/>
          <p14:tracePt t="79741" x="4329113" y="3516313"/>
          <p14:tracePt t="79750" x="4329113" y="3524250"/>
          <p14:tracePt t="79759" x="4329113" y="3532188"/>
          <p14:tracePt t="79767" x="4337050" y="3540125"/>
          <p14:tracePt t="79817" x="4337050" y="3548063"/>
          <p14:tracePt t="79839" x="4337050" y="3556000"/>
          <p14:tracePt t="79853" x="4337050" y="3563938"/>
          <p14:tracePt t="79864" x="4337050" y="3571875"/>
          <p14:tracePt t="79873" x="4337050" y="3579813"/>
          <p14:tracePt t="79879" x="4337050" y="3587750"/>
          <p14:tracePt t="79887" x="4337050" y="3595688"/>
          <p14:tracePt t="79893" x="4337050" y="3605213"/>
          <p14:tracePt t="79900" x="4337050" y="3613150"/>
          <p14:tracePt t="79907" x="4337050" y="3621088"/>
          <p14:tracePt t="79916" x="4337050" y="3629025"/>
          <p14:tracePt t="79919" x="4344988" y="3629025"/>
          <p14:tracePt t="79925" x="4344988" y="3636963"/>
          <p14:tracePt t="79937" x="4344988" y="3644900"/>
          <p14:tracePt t="79951" x="4344988" y="3652838"/>
          <p14:tracePt t="79959" x="4344988" y="3660775"/>
          <p14:tracePt t="79966" x="4352925" y="3660775"/>
          <p14:tracePt t="79969" x="4352925" y="3668713"/>
          <p14:tracePt t="79971" x="4352925" y="3676650"/>
          <p14:tracePt t="79977" x="4352925" y="3684588"/>
          <p14:tracePt t="79984" x="4352925" y="3692525"/>
          <p14:tracePt t="79987" x="4362450" y="3692525"/>
          <p14:tracePt t="79989" x="4362450" y="3700463"/>
          <p14:tracePt t="79995" x="4362450" y="3708400"/>
          <p14:tracePt t="80001" x="4362450" y="3716338"/>
          <p14:tracePt t="80007" x="4362450" y="3724275"/>
          <p14:tracePt t="80009" x="4370388" y="3724275"/>
          <p14:tracePt t="80011" x="4370388" y="3732213"/>
          <p14:tracePt t="80017" x="4370388" y="3740150"/>
          <p14:tracePt t="80024" x="4370388" y="3748088"/>
          <p14:tracePt t="80033" x="4370388" y="3756025"/>
          <p14:tracePt t="80037" x="4370388" y="3763963"/>
          <p14:tracePt t="80041" x="4378325" y="3763963"/>
          <p14:tracePt t="80045" x="4378325" y="3771900"/>
          <p14:tracePt t="80053" x="4378325" y="3779838"/>
          <p14:tracePt t="80067" x="4378325" y="3787775"/>
          <p14:tracePt t="80083" x="4386263" y="3787775"/>
          <p14:tracePt t="80084" x="4386263" y="3795713"/>
          <p14:tracePt t="80137" x="4386263" y="3803650"/>
          <p14:tracePt t="80169" x="4386263" y="3811588"/>
          <p14:tracePt t="80598" x="4378325" y="3811588"/>
          <p14:tracePt t="80605" x="4370388" y="3811588"/>
          <p14:tracePt t="80609" x="4362450" y="3819525"/>
          <p14:tracePt t="80615" x="4352925" y="3819525"/>
          <p14:tracePt t="80618" x="4344988" y="3819525"/>
          <p14:tracePt t="80621" x="4337050" y="3819525"/>
          <p14:tracePt t="80623" x="4329113" y="3819525"/>
          <p14:tracePt t="80625" x="4329113" y="3827463"/>
          <p14:tracePt t="80627" x="4321175" y="3827463"/>
          <p14:tracePt t="80629" x="4313238" y="3827463"/>
          <p14:tracePt t="80635" x="4297363" y="3827463"/>
          <p14:tracePt t="80639" x="4289425" y="3827463"/>
          <p14:tracePt t="80641" x="4281488" y="3827463"/>
          <p14:tracePt t="80645" x="4273550" y="3835400"/>
          <p14:tracePt t="80648" x="4265613" y="3835400"/>
          <p14:tracePt t="80651" x="4257675" y="3835400"/>
          <p14:tracePt t="80653" x="4249738" y="3835400"/>
          <p14:tracePt t="80657" x="4241800" y="3835400"/>
          <p14:tracePt t="80659" x="4233863" y="3835400"/>
          <p14:tracePt t="80661" x="4225925" y="3835400"/>
          <p14:tracePt t="80665" x="4217988" y="3835400"/>
          <p14:tracePt t="80668" x="4210050" y="3835400"/>
          <p14:tracePt t="80670" x="4202113" y="3835400"/>
          <p14:tracePt t="80673" x="4194175" y="3835400"/>
          <p14:tracePt t="80675" x="4186238" y="3835400"/>
          <p14:tracePt t="80677" x="4178300" y="3835400"/>
          <p14:tracePt t="80679" x="4170363" y="3835400"/>
          <p14:tracePt t="80683" x="4162425" y="3835400"/>
          <p14:tracePt t="80685" x="4154488" y="3835400"/>
          <p14:tracePt t="80687" x="4146550" y="3835400"/>
          <p14:tracePt t="80691" x="4138613" y="3835400"/>
          <p14:tracePt t="80693" x="4130675" y="3835400"/>
          <p14:tracePt t="80695" x="4122738" y="3835400"/>
          <p14:tracePt t="80700" x="4114800" y="3835400"/>
          <p14:tracePt t="80702" x="4106863" y="3835400"/>
          <p14:tracePt t="80705" x="4098925" y="3835400"/>
          <p14:tracePt t="80707" x="4090988" y="3835400"/>
          <p14:tracePt t="80709" x="4090988" y="3827463"/>
          <p14:tracePt t="80711" x="4083050" y="3827463"/>
          <p14:tracePt t="80717" x="4067175" y="3827463"/>
          <p14:tracePt t="80719" x="4059238" y="3827463"/>
          <p14:tracePt t="80721" x="4051300" y="3827463"/>
          <p14:tracePt t="80723" x="4043363" y="3827463"/>
          <p14:tracePt t="80727" x="4035425" y="3827463"/>
          <p14:tracePt t="80729" x="4027488" y="3827463"/>
          <p14:tracePt t="80733" x="4019550" y="3827463"/>
          <p14:tracePt t="80735" x="4011613" y="3827463"/>
          <p14:tracePt t="80737" x="4002088" y="3827463"/>
          <p14:tracePt t="80741" x="3994150" y="3827463"/>
          <p14:tracePt t="80743" x="3986213" y="3827463"/>
          <p14:tracePt t="80745" x="3978275" y="3827463"/>
          <p14:tracePt t="80750" x="3970338" y="3827463"/>
          <p14:tracePt t="80751" x="3962400" y="3827463"/>
          <p14:tracePt t="80753" x="3954463" y="3827463"/>
          <p14:tracePt t="80757" x="3946525" y="3827463"/>
          <p14:tracePt t="80759" x="3938588" y="3827463"/>
          <p14:tracePt t="80761" x="3930650" y="3827463"/>
          <p14:tracePt t="80766" x="3922713" y="3835400"/>
          <p14:tracePt t="80768" x="3914775" y="3835400"/>
          <p14:tracePt t="80769" x="3906838" y="3835400"/>
          <p14:tracePt t="80773" x="3898900" y="3835400"/>
          <p14:tracePt t="80775" x="3890963" y="3835400"/>
          <p14:tracePt t="80779" x="3883025" y="3835400"/>
          <p14:tracePt t="80784" x="3875088" y="3843338"/>
          <p14:tracePt t="80785" x="3867150" y="3843338"/>
          <p14:tracePt t="80787" x="3859213" y="3843338"/>
          <p14:tracePt t="80791" x="3851275" y="3843338"/>
          <p14:tracePt t="80793" x="3843338" y="3843338"/>
          <p14:tracePt t="80799" x="3835400" y="3843338"/>
          <p14:tracePt t="80801" x="3827463" y="3851275"/>
          <p14:tracePt t="80805" x="3819525" y="3851275"/>
          <p14:tracePt t="80810" x="3811588" y="3851275"/>
          <p14:tracePt t="80815" x="3803650" y="3851275"/>
          <p14:tracePt t="80818" x="3795713" y="3859213"/>
          <p14:tracePt t="80823" x="3787775" y="3859213"/>
          <p14:tracePt t="80827" x="3779838" y="3859213"/>
          <p14:tracePt t="80834" x="3771900" y="3859213"/>
          <p14:tracePt t="80839" x="3763963" y="3859213"/>
          <p14:tracePt t="80845" x="3756025" y="3859213"/>
          <p14:tracePt t="80851" x="3756025" y="3867150"/>
          <p14:tracePt t="80853" x="3748088" y="3867150"/>
          <p14:tracePt t="80861" x="3740150" y="3867150"/>
          <p14:tracePt t="80867" x="3732213" y="3867150"/>
          <p14:tracePt t="80875" x="3724275" y="3867150"/>
          <p14:tracePt t="80882" x="3716338" y="3867150"/>
          <p14:tracePt t="80885" x="3708400" y="3867150"/>
          <p14:tracePt t="80891" x="3700463" y="3867150"/>
          <p14:tracePt t="80895" x="3692525" y="3867150"/>
          <p14:tracePt t="80900" x="3684588" y="3867150"/>
          <p14:tracePt t="80905" x="3676650" y="3875088"/>
          <p14:tracePt t="80909" x="3668713" y="3875088"/>
          <p14:tracePt t="80915" x="3660775" y="3875088"/>
          <p14:tracePt t="80917" x="3651250" y="3875088"/>
          <p14:tracePt t="80921" x="3643313" y="3875088"/>
          <p14:tracePt t="80925" x="3635375" y="3875088"/>
          <p14:tracePt t="80929" x="3627438" y="3875088"/>
          <p14:tracePt t="80935" x="3619500" y="3875088"/>
          <p14:tracePt t="80939" x="3611563" y="3875088"/>
          <p14:tracePt t="80951" x="3595688" y="3867150"/>
          <p14:tracePt t="80953" x="3587750" y="3867150"/>
          <p14:tracePt t="80957" x="3579813" y="3867150"/>
          <p14:tracePt t="80965" x="3571875" y="3867150"/>
          <p14:tracePt t="80969" x="3563938" y="3867150"/>
          <p14:tracePt t="80975" x="3556000" y="3867150"/>
          <p14:tracePt t="80982" x="3548063" y="3867150"/>
          <p14:tracePt t="80984" x="3548063" y="3859213"/>
          <p14:tracePt t="80989" x="3540125" y="3859213"/>
          <p14:tracePt t="80993" x="3532188" y="3859213"/>
          <p14:tracePt t="80999" x="3524250" y="3859213"/>
          <p14:tracePt t="81002" x="3524250" y="3851275"/>
          <p14:tracePt t="81003" x="3516313" y="3851275"/>
          <p14:tracePt t="81007" x="3508375" y="3851275"/>
          <p14:tracePt t="81011" x="3500438" y="3843338"/>
          <p14:tracePt t="81018" x="3492500" y="3843338"/>
          <p14:tracePt t="81021" x="3492500" y="3835400"/>
          <p14:tracePt t="81023" x="3484563" y="3835400"/>
          <p14:tracePt t="81029" x="3476625" y="3835400"/>
          <p14:tracePt t="81034" x="3476625" y="3827463"/>
          <p14:tracePt t="81037" x="3468688" y="3827463"/>
          <p14:tracePt t="81043" x="3468688" y="3819525"/>
          <p14:tracePt t="81045" x="3460750" y="3819525"/>
          <p14:tracePt t="81051" x="3460750" y="3811588"/>
          <p14:tracePt t="81053" x="3452813" y="3811588"/>
          <p14:tracePt t="81060" x="3452813" y="3803650"/>
          <p14:tracePt t="81065" x="3444875" y="3803650"/>
          <p14:tracePt t="81069" x="3444875" y="3795713"/>
          <p14:tracePt t="81073" x="3436938" y="3795713"/>
          <p14:tracePt t="81077" x="3436938" y="3787775"/>
          <p14:tracePt t="81085" x="3429000" y="3787775"/>
          <p14:tracePt t="81087" x="3429000" y="3779838"/>
          <p14:tracePt t="81099" x="3421063" y="3771900"/>
          <p14:tracePt t="81108" x="3413125" y="3763963"/>
          <p14:tracePt t="81118" x="3405188" y="3756025"/>
          <p14:tracePt t="81124" x="3405188" y="3748088"/>
          <p14:tracePt t="81129" x="3397250" y="3748088"/>
          <p14:tracePt t="81134" x="3397250" y="3740150"/>
          <p14:tracePt t="81141" x="3389313" y="3740150"/>
          <p14:tracePt t="81143" x="3389313" y="3732213"/>
          <p14:tracePt t="81153" x="3389313" y="3724275"/>
          <p14:tracePt t="81157" x="3381375" y="3724275"/>
          <p14:tracePt t="81161" x="3381375" y="3716338"/>
          <p14:tracePt t="81169" x="3381375" y="3708400"/>
          <p14:tracePt t="81171" x="3373438" y="3708400"/>
          <p14:tracePt t="81173" x="3373438" y="3700463"/>
          <p14:tracePt t="81179" x="3373438" y="3692525"/>
          <p14:tracePt t="81184" x="3365500" y="3684588"/>
          <p14:tracePt t="81187" x="3365500" y="3676650"/>
          <p14:tracePt t="81191" x="3365500" y="3668713"/>
          <p14:tracePt t="81193" x="3357563" y="3668713"/>
          <p14:tracePt t="81195" x="3357563" y="3660775"/>
          <p14:tracePt t="81201" x="3357563" y="3652838"/>
          <p14:tracePt t="81203" x="3357563" y="3644900"/>
          <p14:tracePt t="81205" x="3349625" y="3644900"/>
          <p14:tracePt t="81207" x="3349625" y="3636963"/>
          <p14:tracePt t="81211" x="3349625" y="3629025"/>
          <p14:tracePt t="81216" x="3349625" y="3621088"/>
          <p14:tracePt t="81219" x="3341688" y="3621088"/>
          <p14:tracePt t="81221" x="3341688" y="3613150"/>
          <p14:tracePt t="81226" x="3341688" y="3605213"/>
          <p14:tracePt t="81227" x="3333750" y="3605213"/>
          <p14:tracePt t="81232" x="3333750" y="3595688"/>
          <p14:tracePt t="81235" x="3333750" y="3587750"/>
          <p14:tracePt t="81237" x="3325813" y="3587750"/>
          <p14:tracePt t="81239" x="3325813" y="3579813"/>
          <p14:tracePt t="81245" x="3325813" y="3571875"/>
          <p14:tracePt t="81248" x="3317875" y="3571875"/>
          <p14:tracePt t="81252" x="3317875" y="3563938"/>
          <p14:tracePt t="81257" x="3308350" y="3556000"/>
          <p14:tracePt t="81267" x="3308350" y="3548063"/>
          <p14:tracePt t="81268" x="3300413" y="3548063"/>
          <p14:tracePt t="81273" x="3300413" y="3540125"/>
          <p14:tracePt t="81279" x="3292475" y="3540125"/>
          <p14:tracePt t="81287" x="3292475" y="3532188"/>
          <p14:tracePt t="81401" x="3284538" y="3532188"/>
          <p14:tracePt t="81425" x="3276600" y="3532188"/>
          <p14:tracePt t="81431" x="3268663" y="3532188"/>
          <p14:tracePt t="81433" x="3268663" y="3540125"/>
          <p14:tracePt t="81438" x="3260725" y="3540125"/>
          <p14:tracePt t="81440" x="3252788" y="3540125"/>
          <p14:tracePt t="81443" x="3244850" y="3540125"/>
          <p14:tracePt t="81448" x="3236913" y="3540125"/>
          <p14:tracePt t="81451" x="3228975" y="3548063"/>
          <p14:tracePt t="81453" x="3221038" y="3548063"/>
          <p14:tracePt t="81457" x="3213100" y="3548063"/>
          <p14:tracePt t="81461" x="3205163" y="3548063"/>
          <p14:tracePt t="81467" x="3197225" y="3548063"/>
          <p14:tracePt t="81469" x="3189288" y="3548063"/>
          <p14:tracePt t="81471" x="3181350" y="3548063"/>
          <p14:tracePt t="81475" x="3173413" y="3548063"/>
          <p14:tracePt t="81479" x="3165475" y="3548063"/>
          <p14:tracePt t="81485" x="3157538" y="3548063"/>
          <p14:tracePt t="81487" x="3149600" y="3548063"/>
          <p14:tracePt t="81491" x="3141663" y="3548063"/>
          <p14:tracePt t="81495" x="3133725" y="3548063"/>
          <p14:tracePt t="81499" x="3125788" y="3548063"/>
          <p14:tracePt t="81503" x="3117850" y="3548063"/>
          <p14:tracePt t="81509" x="3109913" y="3548063"/>
          <p14:tracePt t="81516" x="3101975" y="3548063"/>
          <p14:tracePt t="81521" x="3094038" y="3548063"/>
          <p14:tracePt t="81523" x="3094038" y="3540125"/>
          <p14:tracePt t="81529" x="3086100" y="3540125"/>
          <p14:tracePt t="81537" x="3078163" y="3540125"/>
          <p14:tracePt t="81543" x="3078163" y="3548063"/>
          <p14:tracePt t="81545" x="3070225" y="3548063"/>
          <p14:tracePt t="81551" x="3062288" y="3548063"/>
          <p14:tracePt t="81557" x="3054350" y="3548063"/>
          <p14:tracePt t="81561" x="3046413" y="3548063"/>
          <p14:tracePt t="81567" x="3030538" y="3548063"/>
          <p14:tracePt t="81571" x="3022600" y="3548063"/>
          <p14:tracePt t="81573" x="3022600" y="3556000"/>
          <p14:tracePt t="81575" x="3014663" y="3556000"/>
          <p14:tracePt t="81577" x="3006725" y="3556000"/>
          <p14:tracePt t="81581" x="2998788" y="3556000"/>
          <p14:tracePt t="81584" x="2990850" y="3556000"/>
          <p14:tracePt t="81587" x="2982913" y="3556000"/>
          <p14:tracePt t="81589" x="2974975" y="3556000"/>
          <p14:tracePt t="81593" x="2967038" y="3556000"/>
          <p14:tracePt t="81599" x="2957513" y="3556000"/>
          <p14:tracePt t="81603" x="2949575" y="3556000"/>
          <p14:tracePt t="81605" x="2949575" y="3563938"/>
          <p14:tracePt t="81607" x="2941638" y="3563938"/>
          <p14:tracePt t="81614" x="2933700" y="3563938"/>
          <p14:tracePt t="81617" x="2925763" y="3563938"/>
          <p14:tracePt t="81623" x="2917825" y="3563938"/>
          <p14:tracePt t="81629" x="2909888" y="3563938"/>
          <p14:tracePt t="81637" x="2901950" y="3563938"/>
          <p14:tracePt t="81650" x="2894013" y="3563938"/>
          <p14:tracePt t="81666" x="2886075" y="3563938"/>
          <p14:tracePt t="81689" x="2878138" y="3563938"/>
          <p14:tracePt t="81730" x="2870200" y="3563938"/>
          <p14:tracePt t="81739" x="2862263" y="3563938"/>
          <p14:tracePt t="81745" x="2854325" y="3563938"/>
          <p14:tracePt t="81749" x="2854325" y="3571875"/>
          <p14:tracePt t="81752" x="2846388" y="3571875"/>
          <p14:tracePt t="81755" x="2838450" y="3571875"/>
          <p14:tracePt t="81759" x="2830513" y="3571875"/>
          <p14:tracePt t="81761" x="2822575" y="3571875"/>
          <p14:tracePt t="81766" x="2814638" y="3571875"/>
          <p14:tracePt t="81769" x="2806700" y="3571875"/>
          <p14:tracePt t="81771" x="2798763" y="3571875"/>
          <p14:tracePt t="81775" x="2790825" y="3571875"/>
          <p14:tracePt t="81777" x="2782888" y="3571875"/>
          <p14:tracePt t="81780" x="2774950" y="3571875"/>
          <p14:tracePt t="81784" x="2767013" y="3571875"/>
          <p14:tracePt t="81785" x="2759075" y="3571875"/>
          <p14:tracePt t="81787" x="2751138" y="3571875"/>
          <p14:tracePt t="81789" x="2743200" y="3571875"/>
          <p14:tracePt t="81791" x="2735263" y="3563938"/>
          <p14:tracePt t="81793" x="2727325" y="3571875"/>
          <p14:tracePt t="81800" x="2711450" y="3571875"/>
          <p14:tracePt t="81801" x="2703513" y="3571875"/>
          <p14:tracePt t="81803" x="2695575" y="3571875"/>
          <p14:tracePt t="81805" x="2687638" y="3571875"/>
          <p14:tracePt t="81807" x="2679700" y="3571875"/>
          <p14:tracePt t="81810" x="2671763" y="3571875"/>
          <p14:tracePt t="81811" x="2663825" y="3571875"/>
          <p14:tracePt t="81816" x="2655888" y="3571875"/>
          <p14:tracePt t="81818" x="2647950" y="3579813"/>
          <p14:tracePt t="81819" x="2640013" y="3579813"/>
          <p14:tracePt t="81821" x="2632075" y="3579813"/>
          <p14:tracePt t="81823" x="2624138" y="3579813"/>
          <p14:tracePt t="81825" x="2616200" y="3579813"/>
          <p14:tracePt t="81827" x="2606675" y="3579813"/>
          <p14:tracePt t="81833" x="2598738" y="3587750"/>
          <p14:tracePt t="81834" x="2590800" y="3587750"/>
          <p14:tracePt t="81835" x="2582863" y="3587750"/>
          <p14:tracePt t="81839" x="2574925" y="3595688"/>
          <p14:tracePt t="81842" x="2566988" y="3595688"/>
          <p14:tracePt t="81843" x="2559050" y="3595688"/>
          <p14:tracePt t="81845" x="2559050" y="3605213"/>
          <p14:tracePt t="81848" x="2551113" y="3605213"/>
          <p14:tracePt t="81852" x="2535238" y="3613150"/>
          <p14:tracePt t="81854" x="2527300" y="3613150"/>
          <p14:tracePt t="81855" x="2527300" y="3621088"/>
          <p14:tracePt t="81857" x="2519363" y="3621088"/>
          <p14:tracePt t="81859" x="2511425" y="3621088"/>
          <p14:tracePt t="81861" x="2503488" y="3629025"/>
          <p14:tracePt t="81866" x="2487613" y="3636963"/>
          <p14:tracePt t="81870" x="2471738" y="3644900"/>
          <p14:tracePt t="81871" x="2463800" y="3644900"/>
          <p14:tracePt t="81873" x="2455863" y="3652838"/>
          <p14:tracePt t="81876" x="2447925" y="3652838"/>
          <p14:tracePt t="81877" x="2439988" y="3660775"/>
          <p14:tracePt t="81879" x="2432050" y="3668713"/>
          <p14:tracePt t="81886" x="2416175" y="3684588"/>
          <p14:tracePt t="81887" x="2408238" y="3684588"/>
          <p14:tracePt t="81889" x="2400300" y="3692525"/>
          <p14:tracePt t="81891" x="2392363" y="3700463"/>
          <p14:tracePt t="81893" x="2384425" y="3700463"/>
          <p14:tracePt t="81895" x="2376488" y="3708400"/>
          <p14:tracePt t="81898" x="2368550" y="3716338"/>
          <p14:tracePt t="81900" x="2360613" y="3724275"/>
          <p14:tracePt t="81906" x="2336800" y="3740150"/>
          <p14:tracePt t="81907" x="2328863" y="3748088"/>
          <p14:tracePt t="81909" x="2320925" y="3756025"/>
          <p14:tracePt t="81911" x="2312988" y="3756025"/>
          <p14:tracePt t="81916" x="2297113" y="3771900"/>
          <p14:tracePt t="81918" x="2289175" y="3779838"/>
          <p14:tracePt t="81921" x="2273300" y="3787775"/>
          <p14:tracePt t="81923" x="2273300" y="3795713"/>
          <p14:tracePt t="81924" x="2265363" y="3803650"/>
          <p14:tracePt t="81927" x="2255838" y="3811588"/>
          <p14:tracePt t="81929" x="2255838" y="3819525"/>
          <p14:tracePt t="81931" x="2247900" y="3819525"/>
          <p14:tracePt t="81933" x="2239963" y="3827463"/>
          <p14:tracePt t="81935" x="2239963" y="3835400"/>
          <p14:tracePt t="81937" x="2232025" y="3843338"/>
          <p14:tracePt t="81938" x="2232025" y="3851275"/>
          <p14:tracePt t="81941" x="2224088" y="3859213"/>
          <p14:tracePt t="81949" x="2216150" y="3883025"/>
          <p14:tracePt t="81951" x="2216150" y="3890963"/>
          <p14:tracePt t="81953" x="2208213" y="3898900"/>
          <p14:tracePt t="81957" x="2208213" y="3906838"/>
          <p14:tracePt t="81958" x="2208213" y="3914775"/>
          <p14:tracePt t="81960" x="2200275" y="3922713"/>
          <p14:tracePt t="81964" x="2200275" y="3930650"/>
          <p14:tracePt t="81967" x="2200275" y="3938588"/>
          <p14:tracePt t="81969" x="2200275" y="3948113"/>
          <p14:tracePt t="81971" x="2200275" y="3956050"/>
          <p14:tracePt t="81973" x="2200275" y="3963988"/>
          <p14:tracePt t="81976" x="2200275" y="3971925"/>
          <p14:tracePt t="81979" x="2200275" y="3979863"/>
          <p14:tracePt t="81982" x="2200275" y="3987800"/>
          <p14:tracePt t="81985" x="2200275" y="3995738"/>
          <p14:tracePt t="81987" x="2208213" y="4003675"/>
          <p14:tracePt t="81991" x="2208213" y="4011613"/>
          <p14:tracePt t="81993" x="2208213" y="4019550"/>
          <p14:tracePt t="81997" x="2208213" y="4027488"/>
          <p14:tracePt t="81999" x="2216150" y="4027488"/>
          <p14:tracePt t="82001" x="2216150" y="4035425"/>
          <p14:tracePt t="82005" x="2216150" y="4043363"/>
          <p14:tracePt t="82008" x="2224088" y="4051300"/>
          <p14:tracePt t="82013" x="2224088" y="4059238"/>
          <p14:tracePt t="82017" x="2232025" y="4067175"/>
          <p14:tracePt t="82021" x="2232025" y="4075113"/>
          <p14:tracePt t="82023" x="2239963" y="4075113"/>
          <p14:tracePt t="82025" x="2239963" y="4083050"/>
          <p14:tracePt t="82029" x="2239963" y="4090988"/>
          <p14:tracePt t="82031" x="2247900" y="4090988"/>
          <p14:tracePt t="82035" x="2247900" y="4098925"/>
          <p14:tracePt t="82037" x="2255838" y="4098925"/>
          <p14:tracePt t="82041" x="2255838" y="4106863"/>
          <p14:tracePt t="82048" x="2265363" y="4114800"/>
          <p14:tracePt t="82053" x="2265363" y="4122738"/>
          <p14:tracePt t="82057" x="2273300" y="4122738"/>
          <p14:tracePt t="82064" x="2273300" y="4130675"/>
          <p14:tracePt t="82073" x="2281238" y="4138613"/>
          <p14:tracePt t="82089" x="2281238" y="4146550"/>
          <p14:tracePt t="82095" x="2289175" y="4146550"/>
          <p14:tracePt t="82129" x="2289175" y="4154488"/>
          <p14:tracePt t="82133" x="2297113" y="4154488"/>
          <p14:tracePt t="82148" x="2305050" y="4154488"/>
          <p14:tracePt t="82153" x="2305050" y="4162425"/>
          <p14:tracePt t="82159" x="2312988" y="4162425"/>
          <p14:tracePt t="82171" x="2320925" y="4162425"/>
          <p14:tracePt t="82189" x="2328863" y="4162425"/>
          <p14:tracePt t="82317" x="2336800" y="4162425"/>
          <p14:tracePt t="82333" x="2344738" y="4162425"/>
          <p14:tracePt t="82343" x="2352675" y="4162425"/>
          <p14:tracePt t="82353" x="2360613" y="4162425"/>
          <p14:tracePt t="82369" x="2368550" y="4162425"/>
          <p14:tracePt t="82453" x="2368550" y="4170363"/>
          <p14:tracePt t="82457" x="2376488" y="4170363"/>
          <p14:tracePt t="82460" x="2376488" y="4178300"/>
          <p14:tracePt t="82465" x="2384425" y="4186238"/>
          <p14:tracePt t="82469" x="2384425" y="4194175"/>
          <p14:tracePt t="82471" x="2392363" y="4194175"/>
          <p14:tracePt t="82473" x="2392363" y="4202113"/>
          <p14:tracePt t="82479" x="2400300" y="4210050"/>
          <p14:tracePt t="82486" x="2408238" y="4217988"/>
          <p14:tracePt t="82487" x="2408238" y="4225925"/>
          <p14:tracePt t="82489" x="2416175" y="4225925"/>
          <p14:tracePt t="82493" x="2416175" y="4233863"/>
          <p14:tracePt t="82495" x="2424113" y="4233863"/>
          <p14:tracePt t="82502" x="2432050" y="4241800"/>
          <p14:tracePt t="82503" x="2432050" y="4249738"/>
          <p14:tracePt t="82507" x="2439988" y="4249738"/>
          <p14:tracePt t="82509" x="2439988" y="4257675"/>
          <p14:tracePt t="82511" x="2447925" y="4257675"/>
          <p14:tracePt t="82516" x="2447925" y="4265613"/>
          <p14:tracePt t="82519" x="2455863" y="4273550"/>
          <p14:tracePt t="82523" x="2463800" y="4273550"/>
          <p14:tracePt t="82525" x="2463800" y="4281488"/>
          <p14:tracePt t="82527" x="2471738" y="4281488"/>
          <p14:tracePt t="82532" x="2479675" y="4291013"/>
          <p14:tracePt t="82535" x="2487613" y="4298950"/>
          <p14:tracePt t="82539" x="2495550" y="4298950"/>
          <p14:tracePt t="82541" x="2495550" y="4306888"/>
          <p14:tracePt t="82543" x="2503488" y="4306888"/>
          <p14:tracePt t="82548" x="2511425" y="4306888"/>
          <p14:tracePt t="82551" x="2519363" y="4314825"/>
          <p14:tracePt t="82553" x="2527300" y="4314825"/>
          <p14:tracePt t="82557" x="2535238" y="4322763"/>
          <p14:tracePt t="82559" x="2543175" y="4322763"/>
          <p14:tracePt t="82566" x="2559050" y="4330700"/>
          <p14:tracePt t="82569" x="2566988" y="4330700"/>
          <p14:tracePt t="82571" x="2574925" y="4338638"/>
          <p14:tracePt t="82575" x="2582863" y="4338638"/>
          <p14:tracePt t="82577" x="2590800" y="4338638"/>
          <p14:tracePt t="82579" x="2590800" y="4346575"/>
          <p14:tracePt t="82582" x="2598738" y="4346575"/>
          <p14:tracePt t="82585" x="2606675" y="4346575"/>
          <p14:tracePt t="82587" x="2616200" y="4346575"/>
          <p14:tracePt t="82589" x="2616200" y="4354513"/>
          <p14:tracePt t="82591" x="2624138" y="4354513"/>
          <p14:tracePt t="82595" x="2632075" y="4354513"/>
          <p14:tracePt t="82601" x="2640013" y="4354513"/>
          <p14:tracePt t="82603" x="2647950" y="4362450"/>
          <p14:tracePt t="82607" x="2655888" y="4362450"/>
          <p14:tracePt t="82611" x="2663825" y="4362450"/>
          <p14:tracePt t="82617" x="2671763" y="4362450"/>
          <p14:tracePt t="82619" x="2679700" y="4362450"/>
          <p14:tracePt t="82625" x="2687638" y="4362450"/>
          <p14:tracePt t="82629" x="2695575" y="4362450"/>
          <p14:tracePt t="82634" x="2703513" y="4362450"/>
          <p14:tracePt t="82637" x="2711450" y="4362450"/>
          <p14:tracePt t="82643" x="2719388" y="4362450"/>
          <p14:tracePt t="82648" x="2727325" y="4362450"/>
          <p14:tracePt t="82651" x="2735263" y="4362450"/>
          <p14:tracePt t="82657" x="2743200" y="4362450"/>
          <p14:tracePt t="82665" x="2751138" y="4362450"/>
          <p14:tracePt t="82669" x="2759075" y="4362450"/>
          <p14:tracePt t="82675" x="2767013" y="4362450"/>
          <p14:tracePt t="82679" x="2767013" y="4354513"/>
          <p14:tracePt t="82683" x="2774950" y="4354513"/>
          <p14:tracePt t="82687" x="2782888" y="4354513"/>
          <p14:tracePt t="82693" x="2790825" y="4354513"/>
          <p14:tracePt t="82701" x="2798763" y="4354513"/>
          <p14:tracePt t="82711" x="2806700" y="4354513"/>
          <p14:tracePt t="82745" x="2814638" y="4354513"/>
          <p14:tracePt t="82757" x="2822575" y="4346575"/>
          <p14:tracePt t="82766" x="2830513" y="4346575"/>
          <p14:tracePt t="82775" x="2838450" y="4346575"/>
          <p14:tracePt t="82778" x="2838450" y="4338638"/>
          <p14:tracePt t="82783" x="2846388" y="4338638"/>
          <p14:tracePt t="82789" x="2854325" y="4338638"/>
          <p14:tracePt t="82793" x="2854325" y="4330700"/>
          <p14:tracePt t="82795" x="2862263" y="4330700"/>
          <p14:tracePt t="82803" x="2870200" y="4330700"/>
          <p14:tracePt t="82810" x="2870200" y="4322763"/>
          <p14:tracePt t="82811" x="2878138" y="4322763"/>
          <p14:tracePt t="82823" x="2886075" y="4322763"/>
          <p14:tracePt t="82841" x="2894013" y="4322763"/>
          <p14:tracePt t="82845" x="2894013" y="4314825"/>
          <p14:tracePt t="82859" x="2901950" y="4314825"/>
          <p14:tracePt t="82871" x="2909888" y="4314825"/>
          <p14:tracePt t="82887" x="2917825" y="4314825"/>
          <p14:tracePt t="82941" x="2925763" y="4314825"/>
          <p14:tracePt t="82953" x="2933700" y="4314825"/>
          <p14:tracePt t="82989" x="2933700" y="4306888"/>
          <p14:tracePt t="83005" x="2941638" y="4306888"/>
          <p14:tracePt t="83185" x="2941638" y="4298950"/>
          <p14:tracePt t="83212" x="2933700" y="4298950"/>
          <p14:tracePt t="83221" x="2925763" y="4298950"/>
          <p14:tracePt t="83229" x="2917825" y="4298950"/>
          <p14:tracePt t="83235" x="2917825" y="4291013"/>
          <p14:tracePt t="83239" x="2909888" y="4291013"/>
          <p14:tracePt t="83841" x="2901950" y="4291013"/>
          <p14:tracePt t="83850" x="2894013" y="4291013"/>
          <p14:tracePt t="83855" x="2886075" y="4291013"/>
          <p14:tracePt t="83859" x="2878138" y="4291013"/>
          <p14:tracePt t="83861" x="2870200" y="4291013"/>
          <p14:tracePt t="83866" x="2854325" y="4291013"/>
          <p14:tracePt t="83869" x="2846388" y="4291013"/>
          <p14:tracePt t="83871" x="2838450" y="4291013"/>
          <p14:tracePt t="83873" x="2830513" y="4291013"/>
          <p14:tracePt t="83875" x="2814638" y="4281488"/>
          <p14:tracePt t="83877" x="2806700" y="4281488"/>
          <p14:tracePt t="83879" x="2798763" y="4281488"/>
          <p14:tracePt t="83884" x="2774950" y="4281488"/>
          <p14:tracePt t="83885" x="2767013" y="4281488"/>
          <p14:tracePt t="83887" x="2751138" y="4273550"/>
          <p14:tracePt t="83889" x="2743200" y="4273550"/>
          <p14:tracePt t="83891" x="2727325" y="4273550"/>
          <p14:tracePt t="83893" x="2711450" y="4265613"/>
          <p14:tracePt t="83895" x="2703513" y="4265613"/>
          <p14:tracePt t="83898" x="2687638" y="4265613"/>
          <p14:tracePt t="83902" x="2663825" y="4265613"/>
          <p14:tracePt t="83904" x="2647950" y="4265613"/>
          <p14:tracePt t="83905" x="2632075" y="4257675"/>
          <p14:tracePt t="83907" x="2616200" y="4257675"/>
          <p14:tracePt t="83909" x="2598738" y="4257675"/>
          <p14:tracePt t="83911" x="2582863" y="4257675"/>
          <p14:tracePt t="83918" x="2551113" y="4249738"/>
          <p14:tracePt t="83920" x="2519363" y="4249738"/>
          <p14:tracePt t="83921" x="2511425" y="4249738"/>
          <p14:tracePt t="83923" x="2495550" y="4241800"/>
          <p14:tracePt t="83925" x="2479675" y="4241800"/>
          <p14:tracePt t="83927" x="2471738" y="4241800"/>
          <p14:tracePt t="83929" x="2455863" y="4241800"/>
          <p14:tracePt t="83935" x="2416175" y="4233863"/>
          <p14:tracePt t="83937" x="2400300" y="4233863"/>
          <p14:tracePt t="83939" x="2392363" y="4233863"/>
          <p14:tracePt t="83941" x="2376488" y="4233863"/>
          <p14:tracePt t="83943" x="2368550" y="4233863"/>
          <p14:tracePt t="83945" x="2352675" y="4233863"/>
          <p14:tracePt t="83952" x="2328863" y="4225925"/>
          <p14:tracePt t="83953" x="2320925" y="4225925"/>
          <p14:tracePt t="83967" x="2265363" y="4225925"/>
          <p14:tracePt t="83971" x="2255838" y="4225925"/>
          <p14:tracePt t="83975" x="2247900" y="4225925"/>
          <p14:tracePt t="83977" x="2239963" y="4225925"/>
          <p14:tracePt t="83983" x="2232025" y="4225925"/>
          <p14:tracePt t="83985" x="2232025" y="4233863"/>
          <p14:tracePt t="83987" x="2224088" y="4233863"/>
          <p14:tracePt t="83991" x="2216150" y="4233863"/>
          <p14:tracePt t="83995" x="2208213" y="4233863"/>
          <p14:tracePt t="84000" x="2200275" y="4233863"/>
          <p14:tracePt t="84003" x="2192338" y="4233863"/>
          <p14:tracePt t="84007" x="2184400" y="4233863"/>
          <p14:tracePt t="84009" x="2176463" y="4241800"/>
          <p14:tracePt t="84015" x="2168525" y="4241800"/>
          <p14:tracePt t="84019" x="2160588" y="4241800"/>
          <p14:tracePt t="84020" x="2152650" y="4241800"/>
          <p14:tracePt t="84021" x="2144713" y="4241800"/>
          <p14:tracePt t="84025" x="2136775" y="4241800"/>
          <p14:tracePt t="84027" x="2128838" y="4241800"/>
          <p14:tracePt t="84029" x="2120900" y="4241800"/>
          <p14:tracePt t="84036" x="2105025" y="4249738"/>
          <p14:tracePt t="84037" x="2097088" y="4249738"/>
          <p14:tracePt t="84039" x="2089150" y="4249738"/>
          <p14:tracePt t="84041" x="2081213" y="4249738"/>
          <p14:tracePt t="84044" x="2073275" y="4249738"/>
          <p14:tracePt t="84045" x="2065338" y="4249738"/>
          <p14:tracePt t="84048" x="2057400" y="4249738"/>
          <p14:tracePt t="84051" x="2041525" y="4257675"/>
          <p14:tracePt t="84053" x="2025650" y="4257675"/>
          <p14:tracePt t="84055" x="2017713" y="4257675"/>
          <p14:tracePt t="84057" x="2009775" y="4257675"/>
          <p14:tracePt t="84059" x="2001838" y="4257675"/>
          <p14:tracePt t="84061" x="1993900" y="4257675"/>
          <p14:tracePt t="84066" x="1970088" y="4257675"/>
          <p14:tracePt t="84069" x="1954213" y="4257675"/>
          <p14:tracePt t="84071" x="1946275" y="4257675"/>
          <p14:tracePt t="84073" x="1938338" y="4257675"/>
          <p14:tracePt t="84075" x="1930400" y="4265613"/>
          <p14:tracePt t="84077" x="1922463" y="4265613"/>
          <p14:tracePt t="84079" x="1912938" y="4265613"/>
          <p14:tracePt t="84084" x="1897063" y="4265613"/>
          <p14:tracePt t="84086" x="1889125" y="4265613"/>
          <p14:tracePt t="84087" x="1881188" y="4265613"/>
          <p14:tracePt t="84091" x="1873250" y="4273550"/>
          <p14:tracePt t="84093" x="1865313" y="4273550"/>
          <p14:tracePt t="84095" x="1857375" y="4273550"/>
          <p14:tracePt t="84098" x="1849438" y="4273550"/>
          <p14:tracePt t="84101" x="1833563" y="4273550"/>
          <p14:tracePt t="84105" x="1825625" y="4273550"/>
          <p14:tracePt t="84107" x="1817688" y="4273550"/>
          <p14:tracePt t="84111" x="1809750" y="4273550"/>
          <p14:tracePt t="84115" x="1801813" y="4273550"/>
          <p14:tracePt t="84117" x="1793875" y="4273550"/>
          <p14:tracePt t="84121" x="1785938" y="4273550"/>
          <p14:tracePt t="84125" x="1778000" y="4273550"/>
          <p14:tracePt t="84129" x="1770063" y="4281488"/>
          <p14:tracePt t="84134" x="1762125" y="4281488"/>
          <p14:tracePt t="84139" x="1754188" y="4281488"/>
          <p14:tracePt t="84148" x="1746250" y="4281488"/>
          <p14:tracePt t="84153" x="1738313" y="4281488"/>
          <p14:tracePt t="84159" x="1730375" y="4281488"/>
          <p14:tracePt t="84165" x="1722438" y="4281488"/>
          <p14:tracePt t="84169" x="1714500" y="4281488"/>
          <p14:tracePt t="84171" x="1714500" y="4291013"/>
          <p14:tracePt t="84173" x="1706563" y="4291013"/>
          <p14:tracePt t="84177" x="1698625" y="4291013"/>
          <p14:tracePt t="84183" x="1690688" y="4291013"/>
          <p14:tracePt t="84185" x="1682750" y="4291013"/>
          <p14:tracePt t="84187" x="1674813" y="4291013"/>
          <p14:tracePt t="84191" x="1666875" y="4291013"/>
          <p14:tracePt t="84195" x="1658938" y="4291013"/>
          <p14:tracePt t="84198" x="1651000" y="4291013"/>
          <p14:tracePt t="84201" x="1643063" y="4291013"/>
          <p14:tracePt t="84203" x="1635125" y="4291013"/>
          <p14:tracePt t="84207" x="1627188" y="4291013"/>
          <p14:tracePt t="84209" x="1619250" y="4291013"/>
          <p14:tracePt t="84211" x="1611313" y="4291013"/>
          <p14:tracePt t="84217" x="1603375" y="4291013"/>
          <p14:tracePt t="84219" x="1595438" y="4291013"/>
          <p14:tracePt t="84221" x="1587500" y="4291013"/>
          <p14:tracePt t="84223" x="1579563" y="4291013"/>
          <p14:tracePt t="84225" x="1571625" y="4291013"/>
          <p14:tracePt t="84229" x="1562100" y="4291013"/>
          <p14:tracePt t="84234" x="1554163" y="4291013"/>
          <p14:tracePt t="84235" x="1546225" y="4291013"/>
          <p14:tracePt t="84237" x="1546225" y="4281488"/>
          <p14:tracePt t="84239" x="1538288" y="4281488"/>
          <p14:tracePt t="84241" x="1530350" y="4281488"/>
          <p14:tracePt t="84245" x="1522413" y="4281488"/>
          <p14:tracePt t="84251" x="1514475" y="4281488"/>
          <p14:tracePt t="84253" x="1506538" y="4281488"/>
          <p14:tracePt t="84255" x="1498600" y="4281488"/>
          <p14:tracePt t="84259" x="1490663" y="4281488"/>
          <p14:tracePt t="84266" x="1474788" y="4281488"/>
          <p14:tracePt t="84269" x="1466850" y="4281488"/>
          <p14:tracePt t="84273" x="1458913" y="4281488"/>
          <p14:tracePt t="84277" x="1450975" y="4281488"/>
          <p14:tracePt t="84282" x="1443038" y="4281488"/>
          <p14:tracePt t="84285" x="1435100" y="4281488"/>
          <p14:tracePt t="84289" x="1435100" y="4273550"/>
          <p14:tracePt t="84291" x="1427163" y="4273550"/>
          <p14:tracePt t="84295" x="1419225" y="4273550"/>
          <p14:tracePt t="84300" x="1411288" y="4273550"/>
          <p14:tracePt t="84305" x="1403350" y="4273550"/>
          <p14:tracePt t="84311" x="1395413" y="4273550"/>
          <p14:tracePt t="84316" x="1387475" y="4273550"/>
          <p14:tracePt t="84321" x="1379538" y="4273550"/>
          <p14:tracePt t="84325" x="1379538" y="4265613"/>
          <p14:tracePt t="84327" x="1371600" y="4265613"/>
          <p14:tracePt t="84335" x="1363663" y="4265613"/>
          <p14:tracePt t="84341" x="1355725" y="4265613"/>
          <p14:tracePt t="84351" x="1347788" y="4265613"/>
          <p14:tracePt t="84489" x="1339850" y="4265613"/>
          <p14:tracePt t="84509" x="1331913" y="4265613"/>
          <p14:tracePt t="84519" x="1323975" y="4265613"/>
          <p14:tracePt t="84527" x="1316038" y="4265613"/>
          <p14:tracePt t="84539" x="1308100" y="4265613"/>
          <p14:tracePt t="84559" x="1300163" y="4265613"/>
          <p14:tracePt t="84893" x="1292225" y="4265613"/>
          <p14:tracePt t="84896" x="1292225" y="4273550"/>
          <p14:tracePt t="84905" x="1284288" y="4273550"/>
          <p14:tracePt t="84907" x="1284288" y="4281488"/>
          <p14:tracePt t="84916" x="1276350" y="4281488"/>
          <p14:tracePt t="84919" x="1276350" y="4291013"/>
          <p14:tracePt t="84923" x="1268413" y="4291013"/>
          <p14:tracePt t="84934" x="1260475" y="4298950"/>
          <p14:tracePt t="84937" x="1252538" y="4298950"/>
          <p14:tracePt t="84951" x="1236663" y="4306888"/>
          <p14:tracePt t="84953" x="1228725" y="4306888"/>
          <p14:tracePt t="84957" x="1228725" y="4314825"/>
          <p14:tracePt t="84959" x="1220788" y="4314825"/>
          <p14:tracePt t="84965" x="1211263" y="4314825"/>
          <p14:tracePt t="84971" x="1203325" y="4314825"/>
          <p14:tracePt t="84973" x="1203325" y="4322763"/>
          <p14:tracePt t="84977" x="1195388" y="4322763"/>
          <p14:tracePt t="84985" x="1187450" y="4322763"/>
          <p14:tracePt t="84989" x="1179513" y="4322763"/>
          <p14:tracePt t="84995" x="1179513" y="4330700"/>
          <p14:tracePt t="85000" x="1171575" y="4330700"/>
          <p14:tracePt t="85005" x="1163638" y="4330700"/>
          <p14:tracePt t="85017" x="1155700" y="4330700"/>
          <p14:tracePt t="85035" x="1147763" y="4330700"/>
          <p14:tracePt t="85333" x="1139825" y="4330700"/>
          <p14:tracePt t="85339" x="1131888" y="4330700"/>
          <p14:tracePt t="85343" x="1123950" y="4330700"/>
          <p14:tracePt t="85348" x="1116013" y="4330700"/>
          <p14:tracePt t="85351" x="1108075" y="4330700"/>
          <p14:tracePt t="85353" x="1100138" y="4330700"/>
          <p14:tracePt t="85359" x="1092200" y="4330700"/>
          <p14:tracePt t="85361" x="1092200" y="4322763"/>
          <p14:tracePt t="85365" x="1084263" y="4322763"/>
          <p14:tracePt t="85367" x="1076325" y="4322763"/>
          <p14:tracePt t="85371" x="1068388" y="4322763"/>
          <p14:tracePt t="85377" x="1060450" y="4322763"/>
          <p14:tracePt t="85383" x="1052513" y="4314825"/>
          <p14:tracePt t="85388" x="1044575" y="4314825"/>
          <p14:tracePt t="85395" x="1036638" y="4314825"/>
          <p14:tracePt t="85404" x="1036638" y="4306888"/>
          <p14:tracePt t="85407" x="1028700" y="4306888"/>
          <p14:tracePt t="85624" x="1036638" y="4306888"/>
          <p14:tracePt t="85631" x="1044575" y="4306888"/>
          <p14:tracePt t="85636" x="1052513" y="4306888"/>
          <p14:tracePt t="85639" x="1060450" y="4306888"/>
          <p14:tracePt t="85641" x="1060450" y="4314825"/>
          <p14:tracePt t="85643" x="1068388" y="4314825"/>
          <p14:tracePt t="85645" x="1076325" y="4314825"/>
          <p14:tracePt t="85650" x="1084263" y="4314825"/>
          <p14:tracePt t="85652" x="1092200" y="4314825"/>
          <p14:tracePt t="85655" x="1100138" y="4322763"/>
          <p14:tracePt t="85657" x="1108075" y="4322763"/>
          <p14:tracePt t="85659" x="1116013" y="4322763"/>
          <p14:tracePt t="85667" x="1131888" y="4330700"/>
          <p14:tracePt t="85669" x="1147763" y="4330700"/>
          <p14:tracePt t="85671" x="1155700" y="4330700"/>
          <p14:tracePt t="85675" x="1163638" y="4330700"/>
          <p14:tracePt t="85677" x="1171575" y="4338638"/>
          <p14:tracePt t="85679" x="1179513" y="4338638"/>
          <p14:tracePt t="85684" x="1195388" y="4338638"/>
          <p14:tracePt t="85687" x="1203325" y="4338638"/>
          <p14:tracePt t="85689" x="1211263" y="4338638"/>
          <p14:tracePt t="85691" x="1220788" y="4338638"/>
          <p14:tracePt t="85693" x="1228725" y="4338638"/>
          <p14:tracePt t="85701" x="1252538" y="4346575"/>
          <p14:tracePt t="85705" x="1260475" y="4346575"/>
          <p14:tracePt t="85707" x="1268413" y="4346575"/>
          <p14:tracePt t="85711" x="1276350" y="4346575"/>
          <p14:tracePt t="85716" x="1292225" y="4346575"/>
          <p14:tracePt t="85719" x="1300163" y="4346575"/>
          <p14:tracePt t="85723" x="1308100" y="4346575"/>
          <p14:tracePt t="85725" x="1316038" y="4354513"/>
          <p14:tracePt t="85729" x="1323975" y="4354513"/>
          <p14:tracePt t="85735" x="1331913" y="4354513"/>
          <p14:tracePt t="85737" x="1339850" y="4354513"/>
          <p14:tracePt t="85741" x="1347788" y="4354513"/>
          <p14:tracePt t="85745" x="1355725" y="4354513"/>
          <p14:tracePt t="85751" x="1363663" y="4354513"/>
          <p14:tracePt t="85757" x="1371600" y="4354513"/>
          <p14:tracePt t="85765" x="1379538" y="4362450"/>
          <p14:tracePt t="85769" x="1387475" y="4362450"/>
          <p14:tracePt t="85777" x="1395413" y="4362450"/>
          <p14:tracePt t="85787" x="1403350" y="4362450"/>
          <p14:tracePt t="85795" x="1411288" y="4362450"/>
          <p14:tracePt t="85805" x="1419225" y="4362450"/>
          <p14:tracePt t="85815" x="1427163" y="4362450"/>
          <p14:tracePt t="85819" x="1435100" y="4354513"/>
          <p14:tracePt t="85823" x="1443038" y="4354513"/>
          <p14:tracePt t="85827" x="1450975" y="4354513"/>
          <p14:tracePt t="85834" x="1458913" y="4354513"/>
          <p14:tracePt t="85837" x="1466850" y="4354513"/>
          <p14:tracePt t="85841" x="1474788" y="4354513"/>
          <p14:tracePt t="85845" x="1482725" y="4354513"/>
          <p14:tracePt t="85851" x="1490663" y="4346575"/>
          <p14:tracePt t="85855" x="1498600" y="4346575"/>
          <p14:tracePt t="85859" x="1506538" y="4346575"/>
          <p14:tracePt t="85867" x="1514475" y="4346575"/>
          <p14:tracePt t="85869" x="1522413" y="4346575"/>
          <p14:tracePt t="85875" x="1530350" y="4346575"/>
          <p14:tracePt t="85877" x="1530350" y="4338638"/>
          <p14:tracePt t="85883" x="1538288" y="4338638"/>
          <p14:tracePt t="85885" x="1546225" y="4338638"/>
          <p14:tracePt t="85891" x="1554163" y="4338638"/>
          <p14:tracePt t="85899" x="1562100" y="4338638"/>
          <p14:tracePt t="85905" x="1571625" y="4338638"/>
          <p14:tracePt t="85911" x="1579563" y="4338638"/>
          <p14:tracePt t="85919" x="1587500" y="4338638"/>
          <p14:tracePt t="85929" x="1595438" y="4338638"/>
          <p14:tracePt t="85949" x="1603375" y="4338638"/>
          <p14:tracePt t="86381" x="1611313" y="4338638"/>
          <p14:tracePt t="86389" x="1619250" y="4330700"/>
          <p14:tracePt t="86395" x="1627188" y="4330700"/>
          <p14:tracePt t="86401" x="1635125" y="4338638"/>
          <p14:tracePt t="86403" x="1643063" y="4338638"/>
          <p14:tracePt t="86405" x="1651000" y="4338638"/>
          <p14:tracePt t="86409" x="1658938" y="4338638"/>
          <p14:tracePt t="86411" x="1666875" y="4330700"/>
          <p14:tracePt t="86413" x="1674813" y="4330700"/>
          <p14:tracePt t="86418" x="1690688" y="4330700"/>
          <p14:tracePt t="86420" x="1698625" y="4330700"/>
          <p14:tracePt t="86421" x="1706563" y="4330700"/>
          <p14:tracePt t="86425" x="1722438" y="4330700"/>
          <p14:tracePt t="86429" x="1738313" y="4330700"/>
          <p14:tracePt t="86434" x="1754188" y="4330700"/>
          <p14:tracePt t="86436" x="1762125" y="4330700"/>
          <p14:tracePt t="86437" x="1778000" y="4322763"/>
          <p14:tracePt t="86439" x="1785938" y="4322763"/>
          <p14:tracePt t="86441" x="1801813" y="4322763"/>
          <p14:tracePt t="86443" x="1809750" y="4322763"/>
          <p14:tracePt t="86445" x="1825625" y="4322763"/>
          <p14:tracePt t="86451" x="1873250" y="4322763"/>
          <p14:tracePt t="86453" x="1889125" y="4322763"/>
          <p14:tracePt t="86455" x="1905000" y="4314825"/>
          <p14:tracePt t="86457" x="1922463" y="4314825"/>
          <p14:tracePt t="86459" x="1938338" y="4314825"/>
          <p14:tracePt t="86461" x="1946275" y="4314825"/>
          <p14:tracePt t="86463" x="1962150" y="4314825"/>
          <p14:tracePt t="86468" x="1993900" y="4314825"/>
          <p14:tracePt t="86470" x="2009775" y="4306888"/>
          <p14:tracePt t="86471" x="2025650" y="4306888"/>
          <p14:tracePt t="86473" x="2041525" y="4306888"/>
          <p14:tracePt t="86475" x="2057400" y="4306888"/>
          <p14:tracePt t="86477" x="2073275" y="4306888"/>
          <p14:tracePt t="86479" x="2089150" y="4306888"/>
          <p14:tracePt t="86485" x="2136775" y="4298950"/>
          <p14:tracePt t="86487" x="2152650" y="4298950"/>
          <p14:tracePt t="86489" x="2168525" y="4298950"/>
          <p14:tracePt t="86491" x="2184400" y="4298950"/>
          <p14:tracePt t="86493" x="2200275" y="4298950"/>
          <p14:tracePt t="86495" x="2216150" y="4298950"/>
          <p14:tracePt t="86501" x="2255838" y="4291013"/>
          <p14:tracePt t="86503" x="2273300" y="4291013"/>
          <p14:tracePt t="86505" x="2289175" y="4291013"/>
          <p14:tracePt t="86507" x="2305050" y="4291013"/>
          <p14:tracePt t="86509" x="2320925" y="4291013"/>
          <p14:tracePt t="86511" x="2328863" y="4291013"/>
          <p14:tracePt t="86513" x="2344738" y="4291013"/>
          <p14:tracePt t="86518" x="2368550" y="4291013"/>
          <p14:tracePt t="86520" x="2376488" y="4291013"/>
          <p14:tracePt t="86521" x="2392363" y="4291013"/>
          <p14:tracePt t="86523" x="2400300" y="4291013"/>
          <p14:tracePt t="86525" x="2408238" y="4291013"/>
          <p14:tracePt t="86527" x="2424113" y="4291013"/>
          <p14:tracePt t="86529" x="2432050" y="4291013"/>
          <p14:tracePt t="86534" x="2447925" y="4291013"/>
          <p14:tracePt t="86536" x="2455863" y="4291013"/>
          <p14:tracePt t="86537" x="2463800" y="4291013"/>
          <p14:tracePt t="86539" x="2471738" y="4291013"/>
          <p14:tracePt t="86541" x="2479675" y="4291013"/>
          <p14:tracePt t="86543" x="2487613" y="4291013"/>
          <p14:tracePt t="86550" x="2503488" y="4291013"/>
          <p14:tracePt t="86551" x="2511425" y="4291013"/>
          <p14:tracePt t="86555" x="2519363" y="4291013"/>
          <p14:tracePt t="86557" x="2519363" y="4298950"/>
          <p14:tracePt t="86559" x="2527300" y="4298950"/>
          <p14:tracePt t="86561" x="2535238" y="4298950"/>
          <p14:tracePt t="86567" x="2543175" y="4298950"/>
          <p14:tracePt t="86571" x="2551113" y="4298950"/>
          <p14:tracePt t="86579" x="2559050" y="4298950"/>
          <p14:tracePt t="86589" x="2566988" y="4298950"/>
          <p14:tracePt t="86771" x="2566988" y="4291013"/>
          <p14:tracePt t="86777" x="2574925" y="4291013"/>
          <p14:tracePt t="86789" x="2574925" y="4281488"/>
          <p14:tracePt t="86803" x="2574925" y="4273550"/>
          <p14:tracePt t="86811" x="2582863" y="4273550"/>
          <p14:tracePt t="86816" x="2582863" y="4265613"/>
          <p14:tracePt t="86827" x="2582863" y="4257675"/>
          <p14:tracePt t="86853" x="2582863" y="4249738"/>
          <p14:tracePt t="86859" x="2590800" y="4249738"/>
          <p14:tracePt t="87167" x="2598738" y="4249738"/>
          <p14:tracePt t="87177" x="2606675" y="4249738"/>
          <p14:tracePt t="87181" x="2616200" y="4249738"/>
          <p14:tracePt t="87185" x="2624138" y="4241800"/>
          <p14:tracePt t="87189" x="2632075" y="4241800"/>
          <p14:tracePt t="87193" x="2640013" y="4241800"/>
          <p14:tracePt t="87195" x="2647950" y="4241800"/>
          <p14:tracePt t="87198" x="2647950" y="4233863"/>
          <p14:tracePt t="87202" x="2663825" y="4233863"/>
          <p14:tracePt t="87205" x="2671763" y="4225925"/>
          <p14:tracePt t="87207" x="2679700" y="4225925"/>
          <p14:tracePt t="87211" x="2687638" y="4225925"/>
          <p14:tracePt t="87214" x="2695575" y="4217988"/>
          <p14:tracePt t="87219" x="2711450" y="4210050"/>
          <p14:tracePt t="87221" x="2719388" y="4210050"/>
          <p14:tracePt t="87223" x="2727325" y="4210050"/>
          <p14:tracePt t="87225" x="2735263" y="4202113"/>
          <p14:tracePt t="87227" x="2743200" y="4202113"/>
          <p14:tracePt t="87229" x="2751138" y="4194175"/>
          <p14:tracePt t="87235" x="2767013" y="4186238"/>
          <p14:tracePt t="87237" x="2790825" y="4178300"/>
          <p14:tracePt t="87239" x="2798763" y="4178300"/>
          <p14:tracePt t="87241" x="2806700" y="4170363"/>
          <p14:tracePt t="87243" x="2814638" y="4170363"/>
          <p14:tracePt t="87245" x="2830513" y="4162425"/>
          <p14:tracePt t="87251" x="2846388" y="4154488"/>
          <p14:tracePt t="87254" x="2870200" y="4146550"/>
          <p14:tracePt t="87256" x="2878138" y="4138613"/>
          <p14:tracePt t="87257" x="2886075" y="4130675"/>
          <p14:tracePt t="87259" x="2901950" y="4130675"/>
          <p14:tracePt t="87261" x="2909888" y="4122738"/>
          <p14:tracePt t="87264" x="2917825" y="4114800"/>
          <p14:tracePt t="87267" x="2941638" y="4106863"/>
          <p14:tracePt t="87272" x="2967038" y="4098925"/>
          <p14:tracePt t="87274" x="2974975" y="4090988"/>
          <p14:tracePt t="87275" x="2990850" y="4083050"/>
          <p14:tracePt t="87277" x="2998788" y="4083050"/>
          <p14:tracePt t="87279" x="3014663" y="4075113"/>
          <p14:tracePt t="87282" x="3022600" y="4075113"/>
          <p14:tracePt t="87287" x="3062288" y="4059238"/>
          <p14:tracePt t="87290" x="3070225" y="4059238"/>
          <p14:tracePt t="87291" x="3086100" y="4051300"/>
          <p14:tracePt t="87293" x="3101975" y="4051300"/>
          <p14:tracePt t="87295" x="3109913" y="4043363"/>
          <p14:tracePt t="87298" x="3125788" y="4043363"/>
          <p14:tracePt t="87300" x="3141663" y="4035425"/>
          <p14:tracePt t="87301" x="3149600" y="4035425"/>
          <p14:tracePt t="87303" x="3165475" y="4027488"/>
          <p14:tracePt t="87304" x="3181350" y="4027488"/>
          <p14:tracePt t="87306" x="3197225" y="4019550"/>
          <p14:tracePt t="87308" x="3205163" y="4019550"/>
          <p14:tracePt t="87310" x="3221038" y="4019550"/>
          <p14:tracePt t="87313" x="3228975" y="4011613"/>
          <p14:tracePt t="87315" x="3244850" y="4011613"/>
          <p14:tracePt t="87317" x="3252788" y="4011613"/>
          <p14:tracePt t="87319" x="3268663" y="4003675"/>
          <p14:tracePt t="87321" x="3276600" y="4003675"/>
          <p14:tracePt t="87323" x="3284538" y="4003675"/>
          <p14:tracePt t="87325" x="3300413" y="4003675"/>
          <p14:tracePt t="87327" x="3308350" y="3995738"/>
          <p14:tracePt t="87328" x="3317875" y="3995738"/>
          <p14:tracePt t="87330" x="3333750" y="3995738"/>
          <p14:tracePt t="87333" x="3341688" y="3995738"/>
          <p14:tracePt t="87335" x="3349625" y="3987800"/>
          <p14:tracePt t="87336" x="3357563" y="3987800"/>
          <p14:tracePt t="87339" x="3373438" y="3987800"/>
          <p14:tracePt t="87341" x="3381375" y="3987800"/>
          <p14:tracePt t="87343" x="3389313" y="3979863"/>
          <p14:tracePt t="87345" x="3397250" y="3979863"/>
          <p14:tracePt t="87347" x="3405188" y="3979863"/>
          <p14:tracePt t="87349" x="3413125" y="3979863"/>
          <p14:tracePt t="87350" x="3421063" y="3979863"/>
          <p14:tracePt t="87352" x="3429000" y="3979863"/>
          <p14:tracePt t="87355" x="3436938" y="3979863"/>
          <p14:tracePt t="87359" x="3444875" y="3971925"/>
          <p14:tracePt t="87361" x="3452813" y="3971925"/>
          <p14:tracePt t="87365" x="3460750" y="3971925"/>
          <p14:tracePt t="87369" x="3468688" y="3971925"/>
          <p14:tracePt t="87373" x="3476625" y="3971925"/>
          <p14:tracePt t="87379" x="3484563" y="3971925"/>
          <p14:tracePt t="87633" x="3492500" y="3971925"/>
          <p14:tracePt t="87647" x="3500438" y="3971925"/>
          <p14:tracePt t="87655" x="3508375" y="3971925"/>
          <p14:tracePt t="87659" x="3516313" y="3963988"/>
          <p14:tracePt t="87661" x="3524250" y="3963988"/>
          <p14:tracePt t="87667" x="3532188" y="3963988"/>
          <p14:tracePt t="87668" x="3540125" y="3963988"/>
          <p14:tracePt t="87670" x="3548063" y="3963988"/>
          <p14:tracePt t="87671" x="3548063" y="3956050"/>
          <p14:tracePt t="87673" x="3556000" y="3956050"/>
          <p14:tracePt t="87675" x="3563938" y="3956050"/>
          <p14:tracePt t="87677" x="3571875" y="3956050"/>
          <p14:tracePt t="87679" x="3579813" y="3956050"/>
          <p14:tracePt t="87683" x="3579813" y="3948113"/>
          <p14:tracePt t="87686" x="3595688" y="3948113"/>
          <p14:tracePt t="87688" x="3603625" y="3948113"/>
          <p14:tracePt t="87689" x="3611563" y="3948113"/>
          <p14:tracePt t="87691" x="3619500" y="3938588"/>
          <p14:tracePt t="87693" x="3627438" y="3938588"/>
          <p14:tracePt t="87695" x="3635375" y="3938588"/>
          <p14:tracePt t="87702" x="3660775" y="3930650"/>
          <p14:tracePt t="87704" x="3668713" y="3930650"/>
          <p14:tracePt t="87705" x="3676650" y="3922713"/>
          <p14:tracePt t="87707" x="3684588" y="3922713"/>
          <p14:tracePt t="87709" x="3692525" y="3922713"/>
          <p14:tracePt t="87711" x="3708400" y="3914775"/>
          <p14:tracePt t="87716" x="3724275" y="3914775"/>
          <p14:tracePt t="87719" x="3740150" y="3906838"/>
          <p14:tracePt t="87721" x="3756025" y="3906838"/>
          <p14:tracePt t="87723" x="3763963" y="3898900"/>
          <p14:tracePt t="87725" x="3771900" y="3898900"/>
          <p14:tracePt t="87727" x="3787775" y="3890963"/>
          <p14:tracePt t="87729" x="3795713" y="3890963"/>
          <p14:tracePt t="87732" x="3803650" y="3890963"/>
          <p14:tracePt t="87737" x="3835400" y="3883025"/>
          <p14:tracePt t="87739" x="3843338" y="3883025"/>
          <p14:tracePt t="87741" x="3851275" y="3883025"/>
          <p14:tracePt t="87743" x="3867150" y="3875088"/>
          <p14:tracePt t="87745" x="3875088" y="3875088"/>
          <p14:tracePt t="87750" x="3890963" y="3867150"/>
          <p14:tracePt t="87753" x="3906838" y="3867150"/>
          <p14:tracePt t="87755" x="3914775" y="3867150"/>
          <p14:tracePt t="87759" x="3922713" y="3859213"/>
          <p14:tracePt t="87761" x="3930650" y="3859213"/>
          <p14:tracePt t="87768" x="3938588" y="3859213"/>
          <p14:tracePt t="87770" x="3946525" y="3859213"/>
          <p14:tracePt t="87773" x="3954463" y="3859213"/>
          <p14:tracePt t="87777" x="3962400" y="3851275"/>
          <p14:tracePt t="87784" x="3970338" y="3851275"/>
          <p14:tracePt t="87789" x="3978275" y="3851275"/>
          <p14:tracePt t="87795" x="3986213" y="3851275"/>
          <p14:tracePt t="87803" x="3994150" y="3851275"/>
          <p14:tracePt t="87805" x="3994150" y="3843338"/>
          <p14:tracePt t="87811" x="4002088" y="3843338"/>
          <p14:tracePt t="88031" x="3994150" y="3843338"/>
          <p14:tracePt t="88076" x="3994150" y="3851275"/>
          <p14:tracePt t="88081" x="3986213" y="3851275"/>
          <p14:tracePt t="88086" x="3978275" y="3859213"/>
          <p14:tracePt t="88089" x="3970338" y="3867150"/>
          <p14:tracePt t="88091" x="3962400" y="3867150"/>
          <p14:tracePt t="88093" x="3962400" y="3875088"/>
          <p14:tracePt t="88095" x="3954463" y="3875088"/>
          <p14:tracePt t="88099" x="3946525" y="3890963"/>
          <p14:tracePt t="88103" x="3938588" y="3898900"/>
          <p14:tracePt t="88104" x="3930650" y="3906838"/>
          <p14:tracePt t="88105" x="3922713" y="3914775"/>
          <p14:tracePt t="88107" x="3906838" y="3922713"/>
          <p14:tracePt t="88109" x="3898900" y="3930650"/>
          <p14:tracePt t="88111" x="3890963" y="3938588"/>
          <p14:tracePt t="88118" x="3859213" y="3971925"/>
          <p14:tracePt t="88123" x="3835400" y="3995738"/>
          <p14:tracePt t="88125" x="3819525" y="4003675"/>
          <p14:tracePt t="88127" x="3819525" y="4011613"/>
          <p14:tracePt t="88129" x="3811588" y="4019550"/>
          <p14:tracePt t="88133" x="3795713" y="4035425"/>
          <p14:tracePt t="88136" x="3787775" y="4043363"/>
          <p14:tracePt t="88140" x="3771900" y="4059238"/>
          <p14:tracePt t="88141" x="3763963" y="4067175"/>
          <p14:tracePt t="88143" x="3756025" y="4075113"/>
          <p14:tracePt t="88145" x="3756025" y="4083050"/>
          <p14:tracePt t="88148" x="3748088" y="4090988"/>
          <p14:tracePt t="88150" x="3740150" y="4098925"/>
          <p14:tracePt t="88153" x="3732213" y="4106863"/>
          <p14:tracePt t="88155" x="3732213" y="4114800"/>
          <p14:tracePt t="88157" x="3724275" y="4114800"/>
          <p14:tracePt t="88159" x="3724275" y="4122738"/>
          <p14:tracePt t="88161" x="3724275" y="4130675"/>
          <p14:tracePt t="88163" x="3716338" y="4130675"/>
          <p14:tracePt t="88166" x="3716338" y="4138613"/>
          <p14:tracePt t="88171" x="3708400" y="4146550"/>
          <p14:tracePt t="88173" x="3708400" y="4154488"/>
          <p14:tracePt t="88177" x="3708400" y="4162425"/>
          <p14:tracePt t="88182" x="3708400" y="4170363"/>
          <p14:tracePt t="88185" x="3708400" y="4178300"/>
          <p14:tracePt t="88187" x="3700463" y="4178300"/>
          <p14:tracePt t="88189" x="3700463" y="4186238"/>
          <p14:tracePt t="88195" x="3700463" y="4194175"/>
          <p14:tracePt t="88201" x="3700463" y="4202113"/>
          <p14:tracePt t="88213" x="3700463" y="4210050"/>
          <p14:tracePt t="88241" x="3700463" y="4217988"/>
          <p14:tracePt t="88243" x="3708400" y="4217988"/>
          <p14:tracePt t="88265" x="3708400" y="4225925"/>
          <p14:tracePt t="88269" x="3716338" y="4225925"/>
          <p14:tracePt t="88282" x="3724275" y="4225925"/>
          <p14:tracePt t="88287" x="3724275" y="4233863"/>
          <p14:tracePt t="88288" x="3732213" y="4233863"/>
          <p14:tracePt t="88293" x="3740150" y="4233863"/>
          <p14:tracePt t="88297" x="3748088" y="4233863"/>
          <p14:tracePt t="88300" x="3756025" y="4241800"/>
          <p14:tracePt t="88302" x="3763963" y="4241800"/>
          <p14:tracePt t="88304" x="3771900" y="4241800"/>
          <p14:tracePt t="88306" x="3779838" y="4241800"/>
          <p14:tracePt t="88308" x="3787775" y="4241800"/>
          <p14:tracePt t="88310" x="3795713" y="4249738"/>
          <p14:tracePt t="88312" x="3803650" y="4249738"/>
          <p14:tracePt t="88314" x="3811588" y="4249738"/>
          <p14:tracePt t="88316" x="3819525" y="4249738"/>
          <p14:tracePt t="88318" x="3835400" y="4249738"/>
          <p14:tracePt t="88320" x="3843338" y="4257675"/>
          <p14:tracePt t="88322" x="3851275" y="4257675"/>
          <p14:tracePt t="88324" x="3859213" y="4257675"/>
          <p14:tracePt t="88326" x="3875088" y="4265613"/>
          <p14:tracePt t="88328" x="3883025" y="4265613"/>
          <p14:tracePt t="88331" x="3890963" y="4265613"/>
          <p14:tracePt t="88332" x="3906838" y="4273550"/>
          <p14:tracePt t="88334" x="3914775" y="4273550"/>
          <p14:tracePt t="88336" x="3930650" y="4273550"/>
          <p14:tracePt t="88338" x="3938588" y="4273550"/>
          <p14:tracePt t="88340" x="3946525" y="4281488"/>
          <p14:tracePt t="88342" x="3954463" y="4281488"/>
          <p14:tracePt t="88344" x="3970338" y="4281488"/>
          <p14:tracePt t="88347" x="3978275" y="4291013"/>
          <p14:tracePt t="88349" x="3994150" y="4291013"/>
          <p14:tracePt t="88350" x="4011613" y="4291013"/>
          <p14:tracePt t="88352" x="4019550" y="4298950"/>
          <p14:tracePt t="88355" x="4035425" y="4298950"/>
          <p14:tracePt t="88356" x="4043363" y="4298950"/>
          <p14:tracePt t="88358" x="4059238" y="4306888"/>
          <p14:tracePt t="88360" x="4075113" y="4306888"/>
          <p14:tracePt t="88363" x="4090988" y="4306888"/>
          <p14:tracePt t="88365" x="4098925" y="4314825"/>
          <p14:tracePt t="88366" x="4114800" y="4314825"/>
          <p14:tracePt t="88368" x="4130675" y="4314825"/>
          <p14:tracePt t="88370" x="4138613" y="4322763"/>
          <p14:tracePt t="88372" x="4154488" y="4322763"/>
          <p14:tracePt t="88374" x="4170363" y="4322763"/>
          <p14:tracePt t="88376" x="4186238" y="4330700"/>
          <p14:tracePt t="88378" x="4202113" y="4330700"/>
          <p14:tracePt t="88381" x="4210050" y="4330700"/>
          <p14:tracePt t="88383" x="4225925" y="4338638"/>
          <p14:tracePt t="88384" x="4241800" y="4338638"/>
          <p14:tracePt t="88387" x="4257675" y="4338638"/>
          <p14:tracePt t="88388" x="4273550" y="4346575"/>
          <p14:tracePt t="88390" x="4281488" y="4346575"/>
          <p14:tracePt t="88392" x="4297363" y="4346575"/>
          <p14:tracePt t="88394" x="4313238" y="4346575"/>
          <p14:tracePt t="88397" x="4329113" y="4346575"/>
          <p14:tracePt t="88399" x="4337050" y="4346575"/>
          <p14:tracePt t="88400" x="4352925" y="4354513"/>
          <p14:tracePt t="88402" x="4370388" y="4354513"/>
          <p14:tracePt t="88404" x="4378325" y="4354513"/>
          <p14:tracePt t="88406" x="4394200" y="4354513"/>
          <p14:tracePt t="88408" x="4410075" y="4354513"/>
          <p14:tracePt t="88410" x="4418013" y="4354513"/>
          <p14:tracePt t="88412" x="4433888" y="4354513"/>
          <p14:tracePt t="88415" x="4449763" y="4354513"/>
          <p14:tracePt t="88416" x="4465638" y="4354513"/>
          <p14:tracePt t="88418" x="4481513" y="4362450"/>
          <p14:tracePt t="88420" x="4489450" y="4362450"/>
          <p14:tracePt t="88422" x="4505325" y="4362450"/>
          <p14:tracePt t="88424" x="4521200" y="4362450"/>
          <p14:tracePt t="88426" x="4537075" y="4362450"/>
          <p14:tracePt t="88428" x="4552950" y="4362450"/>
          <p14:tracePt t="88432" x="4568825" y="4362450"/>
          <p14:tracePt t="88432" x="4576763" y="4362450"/>
          <p14:tracePt t="88434" x="4592638" y="4362450"/>
          <p14:tracePt t="88436" x="4608513" y="4362450"/>
          <p14:tracePt t="88438" x="4616450" y="4362450"/>
          <p14:tracePt t="88440" x="4632325" y="4362450"/>
          <p14:tracePt t="88442" x="4648200" y="4362450"/>
          <p14:tracePt t="88444" x="4656138" y="4362450"/>
          <p14:tracePt t="88448" x="4672013" y="4362450"/>
          <p14:tracePt t="88448" x="4687888" y="4362450"/>
          <p14:tracePt t="88450" x="4695825" y="4362450"/>
          <p14:tracePt t="88452" x="4713288" y="4362450"/>
          <p14:tracePt t="88454" x="4729163" y="4362450"/>
          <p14:tracePt t="88456" x="4737100" y="4370388"/>
          <p14:tracePt t="88458" x="4752975" y="4370388"/>
          <p14:tracePt t="88460" x="4768850" y="4370388"/>
          <p14:tracePt t="88463" x="4776788" y="4370388"/>
          <p14:tracePt t="88465" x="4792663" y="4370388"/>
          <p14:tracePt t="88467" x="4808538" y="4370388"/>
          <p14:tracePt t="88468" x="4816475" y="4370388"/>
          <p14:tracePt t="88470" x="4832350" y="4370388"/>
          <p14:tracePt t="88472" x="4848225" y="4370388"/>
          <p14:tracePt t="88474" x="4856163" y="4370388"/>
          <p14:tracePt t="88476" x="4872038" y="4370388"/>
          <p14:tracePt t="88478" x="4887913" y="4378325"/>
          <p14:tracePt t="88482" x="4895850" y="4378325"/>
          <p14:tracePt t="88482" x="4911725" y="4378325"/>
          <p14:tracePt t="88484" x="4927600" y="4378325"/>
          <p14:tracePt t="88486" x="4935538" y="4378325"/>
          <p14:tracePt t="88488" x="4951413" y="4378325"/>
          <p14:tracePt t="88490" x="4967288" y="4386263"/>
          <p14:tracePt t="88492" x="4983163" y="4386263"/>
          <p14:tracePt t="88494" x="4991100" y="4386263"/>
          <p14:tracePt t="88498" x="5006975" y="4386263"/>
          <p14:tracePt t="88499" x="5022850" y="4386263"/>
          <p14:tracePt t="88500" x="5030788" y="4386263"/>
          <p14:tracePt t="88502" x="5046663" y="4386263"/>
          <p14:tracePt t="88504" x="5064125" y="4386263"/>
          <p14:tracePt t="88506" x="5072063" y="4386263"/>
          <p14:tracePt t="88508" x="5087938" y="4386263"/>
          <p14:tracePt t="88510" x="5103813" y="4386263"/>
          <p14:tracePt t="88512" x="5119688" y="4386263"/>
          <p14:tracePt t="88514" x="5127625" y="4394200"/>
          <p14:tracePt t="88516" x="5143500" y="4394200"/>
          <p14:tracePt t="88519" x="5159375" y="4394200"/>
          <p14:tracePt t="88520" x="5175250" y="4394200"/>
          <p14:tracePt t="88522" x="5191125" y="4394200"/>
          <p14:tracePt t="88524" x="5207000" y="4394200"/>
          <p14:tracePt t="88526" x="5222875" y="4394200"/>
          <p14:tracePt t="88528" x="5238750" y="4394200"/>
          <p14:tracePt t="88531" x="5254625" y="4394200"/>
          <p14:tracePt t="88532" x="5270500" y="4402138"/>
          <p14:tracePt t="88534" x="5278438" y="4402138"/>
          <p14:tracePt t="88536" x="5294313" y="4402138"/>
          <p14:tracePt t="88538" x="5310188" y="4402138"/>
          <p14:tracePt t="88540" x="5326063" y="4402138"/>
          <p14:tracePt t="88542" x="5341938" y="4402138"/>
          <p14:tracePt t="88544" x="5357813" y="4410075"/>
          <p14:tracePt t="88547" x="5373688" y="4410075"/>
          <p14:tracePt t="88549" x="5389563" y="4410075"/>
          <p14:tracePt t="88550" x="5407025" y="4410075"/>
          <p14:tracePt t="88552" x="5422900" y="4410075"/>
          <p14:tracePt t="88554" x="5438775" y="4410075"/>
          <p14:tracePt t="88556" x="5454650" y="4418013"/>
          <p14:tracePt t="88558" x="5470525" y="4418013"/>
          <p14:tracePt t="88560" x="5486400" y="4418013"/>
          <p14:tracePt t="88562" x="5502275" y="4418013"/>
          <p14:tracePt t="88565" x="5518150" y="4425950"/>
          <p14:tracePt t="88566" x="5534025" y="4425950"/>
          <p14:tracePt t="88568" x="5549900" y="4425950"/>
          <p14:tracePt t="88570" x="5565775" y="4425950"/>
          <p14:tracePt t="88572" x="5581650" y="4425950"/>
          <p14:tracePt t="88574" x="5597525" y="4433888"/>
          <p14:tracePt t="88576" x="5621338" y="4433888"/>
          <p14:tracePt t="88578" x="5637213" y="4433888"/>
          <p14:tracePt t="88582" x="5653088" y="4433888"/>
          <p14:tracePt t="88582" x="5668963" y="4433888"/>
          <p14:tracePt t="88584" x="5692775" y="4441825"/>
          <p14:tracePt t="88586" x="5708650" y="4441825"/>
          <p14:tracePt t="88588" x="5724525" y="4441825"/>
          <p14:tracePt t="88590" x="5740400" y="4441825"/>
          <p14:tracePt t="88592" x="5757863" y="4441825"/>
          <p14:tracePt t="88594" x="5781675" y="4441825"/>
          <p14:tracePt t="88599" x="5813425" y="4441825"/>
          <p14:tracePt t="88600" x="5837238" y="4449763"/>
          <p14:tracePt t="88602" x="5845175" y="4449763"/>
          <p14:tracePt t="88604" x="5868988" y="4449763"/>
          <p14:tracePt t="88606" x="5884863" y="4449763"/>
          <p14:tracePt t="88608" x="5900738" y="4449763"/>
          <p14:tracePt t="88610" x="5916613" y="4449763"/>
          <p14:tracePt t="88613" x="5932488" y="4449763"/>
          <p14:tracePt t="88615" x="5948363" y="4441825"/>
          <p14:tracePt t="88616" x="5964238" y="4441825"/>
          <p14:tracePt t="88618" x="5988050" y="4441825"/>
          <p14:tracePt t="88620" x="6003925" y="4441825"/>
          <p14:tracePt t="88622" x="6019800" y="4441825"/>
          <p14:tracePt t="88624" x="6035675" y="4441825"/>
          <p14:tracePt t="88626" x="6051550" y="4441825"/>
          <p14:tracePt t="88628" x="6067425" y="4441825"/>
          <p14:tracePt t="88631" x="6083300" y="4441825"/>
          <p14:tracePt t="88632" x="6100763" y="4441825"/>
          <p14:tracePt t="88634" x="6116638" y="4441825"/>
          <p14:tracePt t="88637" x="6132513" y="4441825"/>
          <p14:tracePt t="88638" x="6148388" y="4441825"/>
          <p14:tracePt t="88640" x="6156325" y="4441825"/>
          <p14:tracePt t="88642" x="6172200" y="4441825"/>
          <p14:tracePt t="88644" x="6188075" y="4441825"/>
          <p14:tracePt t="88647" x="6196013" y="4441825"/>
          <p14:tracePt t="88649" x="6211888" y="4441825"/>
          <p14:tracePt t="88650" x="6227763" y="4441825"/>
          <p14:tracePt t="88653" x="6235700" y="4441825"/>
          <p14:tracePt t="88654" x="6251575" y="4441825"/>
          <p14:tracePt t="88656" x="6259513" y="4441825"/>
          <p14:tracePt t="88658" x="6275388" y="4441825"/>
          <p14:tracePt t="88660" x="6283325" y="4441825"/>
          <p14:tracePt t="88663" x="6291263" y="4441825"/>
          <p14:tracePt t="88665" x="6307138" y="4441825"/>
          <p14:tracePt t="88666" x="6315075" y="4433888"/>
          <p14:tracePt t="88668" x="6330950" y="4433888"/>
          <p14:tracePt t="88670" x="6338888" y="4433888"/>
          <p14:tracePt t="88672" x="6346825" y="4433888"/>
          <p14:tracePt t="88674" x="6354763" y="4433888"/>
          <p14:tracePt t="88676" x="6362700" y="4433888"/>
          <p14:tracePt t="88678" x="6370638" y="4433888"/>
          <p14:tracePt t="88681" x="6378575" y="4433888"/>
          <p14:tracePt t="88682" x="6386513" y="4433888"/>
          <p14:tracePt t="88684" x="6394450" y="4433888"/>
          <p14:tracePt t="88686" x="6402388" y="4433888"/>
          <p14:tracePt t="88688" x="6410325" y="4433888"/>
          <p14:tracePt t="88690" x="6418263" y="4425950"/>
          <p14:tracePt t="88693" x="6426200" y="4425950"/>
          <p14:tracePt t="88694" x="6434138" y="4425950"/>
          <p14:tracePt t="88698" x="6442075" y="4425950"/>
          <p14:tracePt t="88699" x="6451600" y="4425950"/>
          <p14:tracePt t="88701" x="6459538" y="4425950"/>
          <p14:tracePt t="88702" x="6467475" y="4425950"/>
          <p14:tracePt t="88706" x="6475413" y="4425950"/>
          <p14:tracePt t="88708" x="6483350" y="4425950"/>
          <p14:tracePt t="88712" x="6491288" y="4425950"/>
          <p14:tracePt t="88718" x="6499225" y="4425950"/>
          <p14:tracePt t="88724" x="6507163" y="4425950"/>
          <p14:tracePt t="88731" x="6515100" y="4425950"/>
          <p14:tracePt t="88737" x="6523038" y="4425950"/>
          <p14:tracePt t="88743" x="6530975" y="4425950"/>
          <p14:tracePt t="88749" x="6538913" y="4425950"/>
          <p14:tracePt t="88753" x="6546850" y="4425950"/>
          <p14:tracePt t="88756" x="6554788" y="4425950"/>
          <p14:tracePt t="88761" x="6562725" y="4433888"/>
          <p14:tracePt t="88763" x="6570663" y="4433888"/>
          <p14:tracePt t="88767" x="6578600" y="4433888"/>
          <p14:tracePt t="88769" x="6586538" y="4433888"/>
          <p14:tracePt t="88771" x="6594475" y="4433888"/>
          <p14:tracePt t="88773" x="6602413" y="4441825"/>
          <p14:tracePt t="88777" x="6610350" y="4441825"/>
          <p14:tracePt t="88779" x="6618288" y="4441825"/>
          <p14:tracePt t="88784" x="6634163" y="4441825"/>
          <p14:tracePt t="88785" x="6642100" y="4449763"/>
          <p14:tracePt t="88787" x="6650038" y="4449763"/>
          <p14:tracePt t="88789" x="6657975" y="4449763"/>
          <p14:tracePt t="88791" x="6665913" y="4449763"/>
          <p14:tracePt t="88793" x="6673850" y="4449763"/>
          <p14:tracePt t="88795" x="6681788" y="4449763"/>
          <p14:tracePt t="88800" x="6697663" y="4457700"/>
          <p14:tracePt t="88802" x="6705600" y="4457700"/>
          <p14:tracePt t="88803" x="6713538" y="4457700"/>
          <p14:tracePt t="88805" x="6721475" y="4457700"/>
          <p14:tracePt t="88807" x="6729413" y="4457700"/>
          <p14:tracePt t="88810" x="6737350" y="4465638"/>
          <p14:tracePt t="88811" x="6745288" y="4465638"/>
          <p14:tracePt t="88813" x="6753225" y="4465638"/>
          <p14:tracePt t="88816" x="6761163" y="4465638"/>
          <p14:tracePt t="88819" x="6784975" y="4465638"/>
          <p14:tracePt t="88821" x="6794500" y="4465638"/>
          <p14:tracePt t="88823" x="6802438" y="4465638"/>
          <p14:tracePt t="88825" x="6810375" y="4465638"/>
          <p14:tracePt t="88827" x="6818313" y="4473575"/>
          <p14:tracePt t="88829" x="6826250" y="4473575"/>
          <p14:tracePt t="88834" x="6842125" y="4473575"/>
          <p14:tracePt t="88836" x="6850063" y="4473575"/>
          <p14:tracePt t="88837" x="6858000" y="4473575"/>
          <p14:tracePt t="88839" x="6865938" y="4473575"/>
          <p14:tracePt t="88841" x="6873875" y="4473575"/>
          <p14:tracePt t="88843" x="6881813" y="4473575"/>
          <p14:tracePt t="88845" x="6889750" y="4473575"/>
          <p14:tracePt t="88851" x="6905625" y="4473575"/>
          <p14:tracePt t="88853" x="6913563" y="4473575"/>
          <p14:tracePt t="88857" x="6921500" y="4473575"/>
          <p14:tracePt t="88859" x="6929438" y="4473575"/>
          <p14:tracePt t="88865" x="6937375" y="4473575"/>
          <p14:tracePt t="88867" x="6945313" y="4465638"/>
          <p14:tracePt t="88871" x="6953250" y="4465638"/>
          <p14:tracePt t="88875" x="6961188" y="4457700"/>
          <p14:tracePt t="88879" x="6969125" y="4457700"/>
          <p14:tracePt t="88885" x="6977063" y="4449763"/>
          <p14:tracePt t="88887" x="6977063" y="4441825"/>
          <p14:tracePt t="88889" x="6985000" y="4441825"/>
          <p14:tracePt t="88891" x="6985000" y="4433888"/>
          <p14:tracePt t="88893" x="6992938" y="4425950"/>
          <p14:tracePt t="88895" x="6992938" y="4418013"/>
          <p14:tracePt t="88898" x="7000875" y="4418013"/>
          <p14:tracePt t="88903" x="7008813" y="4394200"/>
          <p14:tracePt t="88905" x="7016750" y="4394200"/>
          <p14:tracePt t="88907" x="7016750" y="4386263"/>
          <p14:tracePt t="88909" x="7024688" y="4378325"/>
          <p14:tracePt t="88911" x="7024688" y="4370388"/>
          <p14:tracePt t="88916" x="7024688" y="4362450"/>
          <p14:tracePt t="88917" x="7032625" y="4354513"/>
          <p14:tracePt t="88921" x="7032625" y="4346575"/>
          <p14:tracePt t="88925" x="7032625" y="4338638"/>
          <p14:tracePt t="88929" x="7032625" y="4330700"/>
          <p14:tracePt t="88933" x="7032625" y="4322763"/>
          <p14:tracePt t="88949" x="7040563" y="4298950"/>
          <p14:tracePt t="88957" x="7040563" y="4291013"/>
          <p14:tracePt t="88966" x="7032625" y="4291013"/>
          <p14:tracePt t="88967" x="7032625" y="4281488"/>
          <p14:tracePt t="88979" x="7032625" y="4273550"/>
          <p14:tracePt t="88991" x="7032625" y="4265613"/>
          <p14:tracePt t="89005" x="7032625" y="4257675"/>
          <p14:tracePt t="89016" x="7032625" y="4249738"/>
          <p14:tracePt t="89021" x="7032625" y="4241800"/>
          <p14:tracePt t="89027" x="7032625" y="4233863"/>
          <p14:tracePt t="89033" x="7032625" y="4225925"/>
          <p14:tracePt t="89035" x="7032625" y="4217988"/>
          <p14:tracePt t="89039" x="7032625" y="4210050"/>
          <p14:tracePt t="89041" x="7032625" y="4202113"/>
          <p14:tracePt t="89045" x="7032625" y="4194175"/>
          <p14:tracePt t="89051" x="7032625" y="4186238"/>
          <p14:tracePt t="89054" x="7032625" y="4170363"/>
          <p14:tracePt t="89057" x="7032625" y="4162425"/>
          <p14:tracePt t="89059" x="7032625" y="4154488"/>
          <p14:tracePt t="89066" x="7032625" y="4138613"/>
          <p14:tracePt t="89069" x="7032625" y="4130675"/>
          <p14:tracePt t="89073" x="7032625" y="4122738"/>
          <p14:tracePt t="89077" x="7032625" y="4114800"/>
          <p14:tracePt t="89083" x="7024688" y="4106863"/>
          <p14:tracePt t="89085" x="7024688" y="4098925"/>
          <p14:tracePt t="89089" x="7024688" y="4090988"/>
          <p14:tracePt t="89093" x="7024688" y="4083050"/>
          <p14:tracePt t="89099" x="7024688" y="4075113"/>
          <p14:tracePt t="89101" x="7016750" y="4067175"/>
          <p14:tracePt t="89105" x="7016750" y="4059238"/>
          <p14:tracePt t="89109" x="7008813" y="4051300"/>
          <p14:tracePt t="89113" x="7008813" y="4043363"/>
          <p14:tracePt t="89119" x="7000875" y="4035425"/>
          <p14:tracePt t="89123" x="7000875" y="4027488"/>
          <p14:tracePt t="89127" x="6992938" y="4027488"/>
          <p14:tracePt t="89129" x="6992938" y="4019550"/>
          <p14:tracePt t="89132" x="6985000" y="4011613"/>
          <p14:tracePt t="89138" x="6977063" y="4003675"/>
          <p14:tracePt t="89144" x="6969125" y="3995738"/>
          <p14:tracePt t="89148" x="6961188" y="3995738"/>
          <p14:tracePt t="89150" x="6961188" y="3987800"/>
          <p14:tracePt t="89152" x="6953250" y="3987800"/>
          <p14:tracePt t="89158" x="6945313" y="3979863"/>
          <p14:tracePt t="89162" x="6937375" y="3979863"/>
          <p14:tracePt t="89166" x="6929438" y="3971925"/>
          <p14:tracePt t="89170" x="6921500" y="3971925"/>
          <p14:tracePt t="89174" x="6913563" y="3963988"/>
          <p14:tracePt t="89178" x="6905625" y="3963988"/>
          <p14:tracePt t="89185" x="6897688" y="3963988"/>
          <p14:tracePt t="89187" x="6897688" y="3956050"/>
          <p14:tracePt t="89189" x="6889750" y="3956050"/>
          <p14:tracePt t="89193" x="6881813" y="3956050"/>
          <p14:tracePt t="89202" x="6873875" y="3948113"/>
          <p14:tracePt t="89205" x="6865938" y="3948113"/>
          <p14:tracePt t="89209" x="6858000" y="3948113"/>
          <p14:tracePt t="89213" x="6850063" y="3948113"/>
          <p14:tracePt t="89219" x="6842125" y="3938588"/>
          <p14:tracePt t="89223" x="6834188" y="3938588"/>
          <p14:tracePt t="89227" x="6826250" y="3938588"/>
          <p14:tracePt t="89234" x="6810375" y="3938588"/>
          <p14:tracePt t="89237" x="6802438" y="3938588"/>
          <p14:tracePt t="89241" x="6794500" y="3938588"/>
          <p14:tracePt t="89243" x="6784975" y="3938588"/>
          <p14:tracePt t="89245" x="6777038" y="3938588"/>
          <p14:tracePt t="89251" x="6761163" y="3938588"/>
          <p14:tracePt t="89253" x="6753225" y="3938588"/>
          <p14:tracePt t="89255" x="6745288" y="3938588"/>
          <p14:tracePt t="89257" x="6737350" y="3938588"/>
          <p14:tracePt t="89259" x="6729413" y="3938588"/>
          <p14:tracePt t="89261" x="6721475" y="3938588"/>
          <p14:tracePt t="89268" x="6689725" y="3938588"/>
          <p14:tracePt t="89269" x="6681788" y="3938588"/>
          <p14:tracePt t="89271" x="6673850" y="3938588"/>
          <p14:tracePt t="89273" x="6657975" y="3938588"/>
          <p14:tracePt t="89275" x="6650038" y="3938588"/>
          <p14:tracePt t="89277" x="6634163" y="3948113"/>
          <p14:tracePt t="89279" x="6626225" y="3948113"/>
          <p14:tracePt t="89284" x="6602413" y="3948113"/>
          <p14:tracePt t="89285" x="6586538" y="3948113"/>
          <p14:tracePt t="89287" x="6570663" y="3948113"/>
          <p14:tracePt t="89289" x="6554788" y="3948113"/>
          <p14:tracePt t="89291" x="6546850" y="3948113"/>
          <p14:tracePt t="89293" x="6530975" y="3948113"/>
          <p14:tracePt t="89295" x="6515100" y="3948113"/>
          <p14:tracePt t="89300" x="6483350" y="3948113"/>
          <p14:tracePt t="89302" x="6467475" y="3956050"/>
          <p14:tracePt t="89303" x="6451600" y="3956050"/>
          <p14:tracePt t="89305" x="6434138" y="3956050"/>
          <p14:tracePt t="89307" x="6418263" y="3956050"/>
          <p14:tracePt t="89309" x="6402388" y="3956050"/>
          <p14:tracePt t="89311" x="6386513" y="3956050"/>
          <p14:tracePt t="89313" x="6370638" y="3956050"/>
          <p14:tracePt t="89317" x="6338888" y="3956050"/>
          <p14:tracePt t="89319" x="6323013" y="3956050"/>
          <p14:tracePt t="89321" x="6307138" y="3956050"/>
          <p14:tracePt t="89323" x="6291263" y="3956050"/>
          <p14:tracePt t="89325" x="6267450" y="3956050"/>
          <p14:tracePt t="89327" x="6251575" y="3956050"/>
          <p14:tracePt t="89329" x="6235700" y="3956050"/>
          <p14:tracePt t="89332" x="6219825" y="3956050"/>
          <p14:tracePt t="89335" x="6188075" y="3956050"/>
          <p14:tracePt t="89337" x="6172200" y="3956050"/>
          <p14:tracePt t="89339" x="6156325" y="3956050"/>
          <p14:tracePt t="89341" x="6140450" y="3956050"/>
          <p14:tracePt t="89343" x="6124575" y="3956050"/>
          <p14:tracePt t="89345" x="6100763" y="3956050"/>
          <p14:tracePt t="89350" x="6067425" y="3956050"/>
          <p14:tracePt t="89352" x="6051550" y="3956050"/>
          <p14:tracePt t="89353" x="6035675" y="3956050"/>
          <p14:tracePt t="89355" x="6019800" y="3956050"/>
          <p14:tracePt t="89357" x="6003925" y="3956050"/>
          <p14:tracePt t="89359" x="5988050" y="3956050"/>
          <p14:tracePt t="89361" x="5972175" y="3956050"/>
          <p14:tracePt t="89363" x="5956300" y="3956050"/>
          <p14:tracePt t="89367" x="5924550" y="3956050"/>
          <p14:tracePt t="89369" x="5908675" y="3956050"/>
          <p14:tracePt t="89371" x="5892800" y="3956050"/>
          <p14:tracePt t="89373" x="5876925" y="3956050"/>
          <p14:tracePt t="89375" x="5868988" y="3956050"/>
          <p14:tracePt t="89377" x="5853113" y="3948113"/>
          <p14:tracePt t="89379" x="5837238" y="3948113"/>
          <p14:tracePt t="89384" x="5805488" y="3948113"/>
          <p14:tracePt t="89385" x="5797550" y="3948113"/>
          <p14:tracePt t="89387" x="5781675" y="3948113"/>
          <p14:tracePt t="89389" x="5765800" y="3948113"/>
          <p14:tracePt t="89391" x="5757863" y="3948113"/>
          <p14:tracePt t="89393" x="5740400" y="3948113"/>
          <p14:tracePt t="89395" x="5724525" y="3948113"/>
          <p14:tracePt t="89400" x="5700713" y="3948113"/>
          <p14:tracePt t="89402" x="5684838" y="3948113"/>
          <p14:tracePt t="89404" x="5676900" y="3948113"/>
          <p14:tracePt t="89405" x="5661025" y="3948113"/>
          <p14:tracePt t="89407" x="5645150" y="3948113"/>
          <p14:tracePt t="89409" x="5637213" y="3948113"/>
          <p14:tracePt t="89411" x="5621338" y="3948113"/>
          <p14:tracePt t="89413" x="5605463" y="3948113"/>
          <p14:tracePt t="89417" x="5573713" y="3948113"/>
          <p14:tracePt t="89419" x="5565775" y="3948113"/>
          <p14:tracePt t="89421" x="5557838" y="3948113"/>
          <p14:tracePt t="89423" x="5541963" y="3938588"/>
          <p14:tracePt t="89425" x="5534025" y="3938588"/>
          <p14:tracePt t="89427" x="5518150" y="3938588"/>
          <p14:tracePt t="89429" x="5502275" y="3938588"/>
          <p14:tracePt t="89434" x="5478463" y="3938588"/>
          <p14:tracePt t="89436" x="5470525" y="3938588"/>
          <p14:tracePt t="89438" x="5454650" y="3938588"/>
          <p14:tracePt t="89439" x="5446713" y="3938588"/>
          <p14:tracePt t="89441" x="5430838" y="3938588"/>
          <p14:tracePt t="89443" x="5422900" y="3938588"/>
          <p14:tracePt t="89445" x="5407025" y="3938588"/>
          <p14:tracePt t="89449" x="5389563" y="3938588"/>
          <p14:tracePt t="89452" x="5373688" y="3938588"/>
          <p14:tracePt t="89453" x="5365750" y="3938588"/>
          <p14:tracePt t="89455" x="5349875" y="3938588"/>
          <p14:tracePt t="89457" x="5341938" y="3938588"/>
          <p14:tracePt t="89459" x="5326063" y="3930650"/>
          <p14:tracePt t="89461" x="5310188" y="3930650"/>
          <p14:tracePt t="89463" x="5302250" y="3930650"/>
          <p14:tracePt t="89468" x="5278438" y="3930650"/>
          <p14:tracePt t="89469" x="5270500" y="3930650"/>
          <p14:tracePt t="89471" x="5254625" y="3930650"/>
          <p14:tracePt t="89473" x="5246688" y="3930650"/>
          <p14:tracePt t="89475" x="5238750" y="3930650"/>
          <p14:tracePt t="89477" x="5222875" y="3930650"/>
          <p14:tracePt t="89479" x="5214938" y="3930650"/>
          <p14:tracePt t="89484" x="5191125" y="3930650"/>
          <p14:tracePt t="89486" x="5183188" y="3930650"/>
          <p14:tracePt t="89488" x="5175250" y="3930650"/>
          <p14:tracePt t="89489" x="5159375" y="3930650"/>
          <p14:tracePt t="89491" x="5151438" y="3930650"/>
          <p14:tracePt t="89493" x="5143500" y="3930650"/>
          <p14:tracePt t="89495" x="5127625" y="3930650"/>
          <p14:tracePt t="89500" x="5103813" y="3930650"/>
          <p14:tracePt t="89501" x="5095875" y="3930650"/>
          <p14:tracePt t="89503" x="5087938" y="3922713"/>
          <p14:tracePt t="89505" x="5072063" y="3922713"/>
          <p14:tracePt t="89507" x="5064125" y="3922713"/>
          <p14:tracePt t="89509" x="5046663" y="3922713"/>
          <p14:tracePt t="89511" x="5038725" y="3922713"/>
          <p14:tracePt t="89517" x="5006975" y="3922713"/>
          <p14:tracePt t="89519" x="4991100" y="3922713"/>
          <p14:tracePt t="89521" x="4983163" y="3922713"/>
          <p14:tracePt t="89523" x="4975225" y="3922713"/>
          <p14:tracePt t="89525" x="4967288" y="3922713"/>
          <p14:tracePt t="89527" x="4951413" y="3922713"/>
          <p14:tracePt t="89530" x="4943475" y="3922713"/>
          <p14:tracePt t="89534" x="4927600" y="3922713"/>
          <p14:tracePt t="89536" x="4919663" y="3914775"/>
          <p14:tracePt t="89538" x="4911725" y="3914775"/>
          <p14:tracePt t="89539" x="4903788" y="3914775"/>
          <p14:tracePt t="89541" x="4895850" y="3914775"/>
          <p14:tracePt t="89543" x="4887913" y="3914775"/>
          <p14:tracePt t="89545" x="4879975" y="3914775"/>
          <p14:tracePt t="89548" x="4872038" y="3914775"/>
          <p14:tracePt t="89551" x="4856163" y="3914775"/>
          <p14:tracePt t="89553" x="4848225" y="3914775"/>
          <p14:tracePt t="89555" x="4840288" y="3914775"/>
          <p14:tracePt t="89557" x="4832350" y="3914775"/>
          <p14:tracePt t="89559" x="4824413" y="3914775"/>
          <p14:tracePt t="89561" x="4816475" y="3914775"/>
          <p14:tracePt t="89563" x="4808538" y="3914775"/>
          <p14:tracePt t="89567" x="4792663" y="3914775"/>
          <p14:tracePt t="89569" x="4784725" y="3914775"/>
          <p14:tracePt t="89571" x="4776788" y="3914775"/>
          <p14:tracePt t="89573" x="4768850" y="3914775"/>
          <p14:tracePt t="89575" x="4760913" y="3906838"/>
          <p14:tracePt t="89577" x="4752975" y="3906838"/>
          <p14:tracePt t="89579" x="4745038" y="3906838"/>
          <p14:tracePt t="89584" x="4729163" y="3906838"/>
          <p14:tracePt t="89586" x="4721225" y="3906838"/>
          <p14:tracePt t="89587" x="4705350" y="3906838"/>
          <p14:tracePt t="89591" x="4695825" y="3906838"/>
          <p14:tracePt t="89593" x="4687888" y="3906838"/>
          <p14:tracePt t="89595" x="4679950" y="3906838"/>
          <p14:tracePt t="89599" x="4672013" y="3906838"/>
          <p14:tracePt t="89601" x="4648200" y="3898900"/>
          <p14:tracePt t="89603" x="4640263" y="3898900"/>
          <p14:tracePt t="89605" x="4632325" y="3898900"/>
          <p14:tracePt t="89607" x="4624388" y="3898900"/>
          <p14:tracePt t="89609" x="4608513" y="3898900"/>
          <p14:tracePt t="89611" x="4600575" y="3898900"/>
          <p14:tracePt t="89613" x="4592638" y="3898900"/>
          <p14:tracePt t="89617" x="4584700" y="3898900"/>
          <p14:tracePt t="89618" x="4568825" y="3898900"/>
          <p14:tracePt t="89619" x="4560888" y="3898900"/>
          <p14:tracePt t="89621" x="4552950" y="3898900"/>
          <p14:tracePt t="89623" x="4545013" y="3898900"/>
          <p14:tracePt t="89625" x="4529138" y="3898900"/>
          <p14:tracePt t="89627" x="4521200" y="3898900"/>
          <p14:tracePt t="89629" x="4505325" y="3898900"/>
          <p14:tracePt t="89632" x="4497388" y="3890963"/>
          <p14:tracePt t="89636" x="4473575" y="3890963"/>
          <p14:tracePt t="89640" x="4457700" y="3890963"/>
          <p14:tracePt t="89641" x="4441825" y="3890963"/>
          <p14:tracePt t="89643" x="4433888" y="3890963"/>
          <p14:tracePt t="89645" x="4418013" y="3890963"/>
          <p14:tracePt t="89650" x="4394200" y="3883025"/>
          <p14:tracePt t="89652" x="4386263" y="3883025"/>
          <p14:tracePt t="89654" x="4378325" y="3883025"/>
          <p14:tracePt t="89655" x="4362450" y="3883025"/>
          <p14:tracePt t="89657" x="4352925" y="3883025"/>
          <p14:tracePt t="89659" x="4344988" y="3883025"/>
          <p14:tracePt t="89661" x="4329113" y="3883025"/>
          <p14:tracePt t="89663" x="4321175" y="3875088"/>
          <p14:tracePt t="89670" x="4289425" y="3875088"/>
          <p14:tracePt t="89671" x="4281488" y="3875088"/>
          <p14:tracePt t="89673" x="4273550" y="3875088"/>
          <p14:tracePt t="89675" x="4265613" y="3875088"/>
          <p14:tracePt t="89677" x="4257675" y="3867150"/>
          <p14:tracePt t="89679" x="4249738" y="3867150"/>
          <p14:tracePt t="89684" x="4241800" y="3867150"/>
          <p14:tracePt t="89685" x="4225925" y="3867150"/>
          <p14:tracePt t="89687" x="4217988" y="3867150"/>
          <p14:tracePt t="89689" x="4210050" y="3867150"/>
          <p14:tracePt t="89691" x="4202113" y="3867150"/>
          <p14:tracePt t="89693" x="4194175" y="3867150"/>
          <p14:tracePt t="89695" x="4186238" y="3867150"/>
          <p14:tracePt t="89699" x="4178300" y="3867150"/>
          <p14:tracePt t="89702" x="4162425" y="3859213"/>
          <p14:tracePt t="89705" x="4154488" y="3859213"/>
          <p14:tracePt t="89707" x="4146550" y="3859213"/>
          <p14:tracePt t="89709" x="4138613" y="3859213"/>
          <p14:tracePt t="89711" x="4130675" y="3859213"/>
          <p14:tracePt t="89713" x="4122738" y="3859213"/>
          <p14:tracePt t="89718" x="4106863" y="3859213"/>
          <p14:tracePt t="89720" x="4098925" y="3859213"/>
          <p14:tracePt t="89721" x="4090988" y="3859213"/>
          <p14:tracePt t="89723" x="4083050" y="3859213"/>
          <p14:tracePt t="89725" x="4075113" y="3859213"/>
          <p14:tracePt t="89727" x="4067175" y="3859213"/>
          <p14:tracePt t="89729" x="4059238" y="3859213"/>
          <p14:tracePt t="89734" x="4051300" y="3851275"/>
          <p14:tracePt t="89735" x="4043363" y="3851275"/>
          <p14:tracePt t="89737" x="4035425" y="3851275"/>
          <p14:tracePt t="89739" x="4027488" y="3851275"/>
          <p14:tracePt t="89741" x="4019550" y="3851275"/>
          <p14:tracePt t="89743" x="4011613" y="3851275"/>
          <p14:tracePt t="89751" x="3986213" y="3851275"/>
          <p14:tracePt t="89753" x="3978275" y="3851275"/>
          <p14:tracePt t="89755" x="3970338" y="3851275"/>
          <p14:tracePt t="89757" x="3962400" y="3859213"/>
          <p14:tracePt t="89761" x="3954463" y="3859213"/>
          <p14:tracePt t="89763" x="3946525" y="3859213"/>
          <p14:tracePt t="89767" x="3938588" y="3859213"/>
          <p14:tracePt t="89769" x="3930650" y="3859213"/>
          <p14:tracePt t="89770" x="3922713" y="3859213"/>
          <p14:tracePt t="89771" x="3914775" y="3859213"/>
          <p14:tracePt t="89775" x="3906838" y="3859213"/>
          <p14:tracePt t="89777" x="3898900" y="3859213"/>
          <p14:tracePt t="89779" x="3890963" y="3859213"/>
          <p14:tracePt t="89783" x="3875088" y="3859213"/>
          <p14:tracePt t="89787" x="3867150" y="3859213"/>
          <p14:tracePt t="89791" x="3859213" y="3859213"/>
          <p14:tracePt t="89795" x="3851275" y="3867150"/>
          <p14:tracePt t="89800" x="3843338" y="3867150"/>
          <p14:tracePt t="89802" x="3835400" y="3867150"/>
          <p14:tracePt t="89805" x="3827463" y="3867150"/>
          <p14:tracePt t="89811" x="3819525" y="3867150"/>
          <p14:tracePt t="89816" x="3811588" y="3875088"/>
          <p14:tracePt t="89821" x="3803650" y="3875088"/>
          <p14:tracePt t="89825" x="3795713" y="3875088"/>
          <p14:tracePt t="89833" x="3787775" y="3883025"/>
          <p14:tracePt t="89835" x="3779838" y="3883025"/>
          <p14:tracePt t="89841" x="3771900" y="3883025"/>
          <p14:tracePt t="89848" x="3763963" y="3883025"/>
          <p14:tracePt t="89851" x="3763963" y="3890963"/>
          <p14:tracePt t="89853" x="3756025" y="3890963"/>
          <p14:tracePt t="89863" x="3748088" y="3890963"/>
          <p14:tracePt t="90273" x="3748088" y="3898900"/>
          <p14:tracePt t="90307" x="3748088" y="3890963"/>
          <p14:tracePt t="90317" x="3756025" y="3890963"/>
          <p14:tracePt t="90318" x="3756025" y="3883025"/>
          <p14:tracePt t="90325" x="3756025" y="3875088"/>
          <p14:tracePt t="90333" x="3763963" y="3875088"/>
          <p14:tracePt t="90341" x="3763963" y="3867150"/>
          <p14:tracePt t="90409" x="3756025" y="3867150"/>
          <p14:tracePt t="90425" x="3748088" y="3867150"/>
          <p14:tracePt t="90445" x="3740150" y="3867150"/>
          <p14:tracePt t="90467" x="3740150" y="3859213"/>
          <p14:tracePt t="90589" x="3748088" y="3859213"/>
          <p14:tracePt t="90698" x="3748088" y="3867150"/>
          <p14:tracePt t="90703" x="3740150" y="3867150"/>
          <p14:tracePt t="90717" x="3732213" y="3867150"/>
          <p14:tracePt t="90725" x="3724275" y="3867150"/>
          <p14:tracePt t="90729" x="3724275" y="3875088"/>
          <p14:tracePt t="90734" x="3716338" y="3875088"/>
          <p14:tracePt t="90737" x="3708400" y="3875088"/>
          <p14:tracePt t="90743" x="3700463" y="3875088"/>
          <p14:tracePt t="90745" x="3700463" y="3883025"/>
          <p14:tracePt t="90750" x="3692525" y="3883025"/>
          <p14:tracePt t="90755" x="3684588" y="3883025"/>
          <p14:tracePt t="90761" x="3676650" y="3883025"/>
          <p14:tracePt t="90769" x="3668713" y="3890963"/>
          <p14:tracePt t="90778" x="3660775" y="3890963"/>
          <p14:tracePt t="90785" x="3651250" y="3890963"/>
          <p14:tracePt t="90795" x="3643313" y="3890963"/>
          <p14:tracePt t="90807" x="3635375" y="3890963"/>
          <p14:tracePt t="90816" x="3627438" y="3890963"/>
          <p14:tracePt t="90821" x="3619500" y="3890963"/>
          <p14:tracePt t="90827" x="3611563" y="3890963"/>
          <p14:tracePt t="90833" x="3603625" y="3890963"/>
          <p14:tracePt t="90835" x="3595688" y="3890963"/>
          <p14:tracePt t="90839" x="3587750" y="3890963"/>
          <p14:tracePt t="90841" x="3579813" y="3898900"/>
          <p14:tracePt t="90845" x="3571875" y="3898900"/>
          <p14:tracePt t="90850" x="3556000" y="3898900"/>
          <p14:tracePt t="90853" x="3548063" y="3898900"/>
          <p14:tracePt t="90855" x="3540125" y="3898900"/>
          <p14:tracePt t="90857" x="3532188" y="3898900"/>
          <p14:tracePt t="90859" x="3524250" y="3898900"/>
          <p14:tracePt t="90861" x="3516313" y="3898900"/>
          <p14:tracePt t="90863" x="3508375" y="3898900"/>
          <p14:tracePt t="90868" x="3492500" y="3898900"/>
          <p14:tracePt t="90869" x="3484563" y="3898900"/>
          <p14:tracePt t="90871" x="3476625" y="3898900"/>
          <p14:tracePt t="90873" x="3468688" y="3898900"/>
          <p14:tracePt t="90875" x="3460750" y="3898900"/>
          <p14:tracePt t="90877" x="3452813" y="3898900"/>
          <p14:tracePt t="90879" x="3444875" y="3898900"/>
          <p14:tracePt t="90884" x="3429000" y="3898900"/>
          <p14:tracePt t="90885" x="3421063" y="3898900"/>
          <p14:tracePt t="90887" x="3413125" y="3898900"/>
          <p14:tracePt t="90889" x="3405188" y="3898900"/>
          <p14:tracePt t="90891" x="3397250" y="3898900"/>
          <p14:tracePt t="90893" x="3381375" y="3898900"/>
          <p14:tracePt t="90898" x="3373438" y="3898900"/>
          <p14:tracePt t="90900" x="3365500" y="3898900"/>
          <p14:tracePt t="90902" x="3357563" y="3898900"/>
          <p14:tracePt t="90903" x="3349625" y="3898900"/>
          <p14:tracePt t="90905" x="3333750" y="3898900"/>
          <p14:tracePt t="90907" x="3325813" y="3898900"/>
          <p14:tracePt t="90909" x="3317875" y="3898900"/>
          <p14:tracePt t="90911" x="3308350" y="3898900"/>
          <p14:tracePt t="90916" x="3300413" y="3898900"/>
          <p14:tracePt t="90918" x="3292475" y="3898900"/>
          <p14:tracePt t="90919" x="3284538" y="3898900"/>
          <p14:tracePt t="90921" x="3276600" y="3898900"/>
          <p14:tracePt t="90923" x="3268663" y="3898900"/>
          <p14:tracePt t="90925" x="3260725" y="3898900"/>
          <p14:tracePt t="90927" x="3252788" y="3898900"/>
          <p14:tracePt t="90929" x="3244850" y="3898900"/>
          <p14:tracePt t="90933" x="3228975" y="3898900"/>
          <p14:tracePt t="90936" x="3221038" y="3898900"/>
          <p14:tracePt t="90937" x="3213100" y="3898900"/>
          <p14:tracePt t="90939" x="3205163" y="3898900"/>
          <p14:tracePt t="90951" x="3165475" y="3890963"/>
          <p14:tracePt t="90953" x="3149600" y="3890963"/>
          <p14:tracePt t="90957" x="3141663" y="3890963"/>
          <p14:tracePt t="90959" x="3133725" y="3890963"/>
          <p14:tracePt t="90961" x="3125788" y="3890963"/>
          <p14:tracePt t="90963" x="3117850" y="3890963"/>
          <p14:tracePt t="90968" x="3109913" y="3890963"/>
          <p14:tracePt t="90971" x="3094038" y="3890963"/>
          <p14:tracePt t="90975" x="3086100" y="3890963"/>
          <p14:tracePt t="90977" x="3078163" y="3890963"/>
          <p14:tracePt t="90984" x="3062288" y="3890963"/>
          <p14:tracePt t="90987" x="3054350" y="3890963"/>
          <p14:tracePt t="90989" x="3054350" y="3883025"/>
          <p14:tracePt t="90991" x="3046413" y="3883025"/>
          <p14:tracePt t="90995" x="3038475" y="3883025"/>
          <p14:tracePt t="91001" x="3030538" y="3883025"/>
          <p14:tracePt t="91003" x="3022600" y="3883025"/>
          <p14:tracePt t="91007" x="3014663" y="3883025"/>
          <p14:tracePt t="91009" x="3014663" y="3875088"/>
          <p14:tracePt t="91016" x="3006725" y="3875088"/>
          <p14:tracePt t="91034" x="2998788" y="3875088"/>
          <p14:tracePt t="91061" x="2998788" y="3867150"/>
          <p14:tracePt t="91077" x="2998788" y="3859213"/>
          <p14:tracePt t="91089" x="2998788" y="3851275"/>
          <p14:tracePt t="91093" x="2990850" y="3851275"/>
          <p14:tracePt t="91101" x="2990850" y="3843338"/>
          <p14:tracePt t="91111" x="2990850" y="3835400"/>
          <p14:tracePt t="91119" x="2990850" y="3827463"/>
          <p14:tracePt t="91129" x="2990850" y="3819525"/>
          <p14:tracePt t="91140" x="2990850" y="3811588"/>
          <p14:tracePt t="91143" x="2982913" y="3811588"/>
          <p14:tracePt t="91148" x="2982913" y="3803650"/>
          <p14:tracePt t="91155" x="2982913" y="3795713"/>
          <p14:tracePt t="91164" x="2982913" y="3787775"/>
          <p14:tracePt t="91167" x="2974975" y="3787775"/>
          <p14:tracePt t="91170" x="2974975" y="3779838"/>
          <p14:tracePt t="91177" x="2967038" y="3771900"/>
          <p14:tracePt t="91186" x="2957513" y="3763963"/>
          <p14:tracePt t="91189" x="2957513" y="3756025"/>
          <p14:tracePt t="91191" x="2949575" y="3756025"/>
          <p14:tracePt t="91195" x="2949575" y="3748088"/>
          <p14:tracePt t="91202" x="2941638" y="3740150"/>
          <p14:tracePt t="91205" x="2933700" y="3740150"/>
          <p14:tracePt t="91207" x="2933700" y="3732213"/>
          <p14:tracePt t="91213" x="2925763" y="3724275"/>
          <p14:tracePt t="91219" x="2917825" y="3716338"/>
          <p14:tracePt t="91221" x="2917825" y="3708400"/>
          <p14:tracePt t="91223" x="2909888" y="3708400"/>
          <p14:tracePt t="91225" x="2909888" y="3700463"/>
          <p14:tracePt t="91229" x="2901950" y="3692525"/>
          <p14:tracePt t="91236" x="2894013" y="3684588"/>
          <p14:tracePt t="91237" x="2894013" y="3676650"/>
          <p14:tracePt t="91240" x="2886075" y="3676650"/>
          <p14:tracePt t="91241" x="2886075" y="3668713"/>
          <p14:tracePt t="91243" x="2878138" y="3668713"/>
          <p14:tracePt t="91248" x="2870200" y="3660775"/>
          <p14:tracePt t="91252" x="2862263" y="3652838"/>
          <p14:tracePt t="91257" x="2854325" y="3644900"/>
          <p14:tracePt t="91261" x="2846388" y="3644900"/>
          <p14:tracePt t="91263" x="2838450" y="3636963"/>
          <p14:tracePt t="91267" x="2830513" y="3636963"/>
          <p14:tracePt t="91271" x="2822575" y="3629025"/>
          <p14:tracePt t="91273" x="2814638" y="3629025"/>
          <p14:tracePt t="91278" x="2806700" y="3629025"/>
          <p14:tracePt t="91279" x="2798763" y="3621088"/>
          <p14:tracePt t="91286" x="2782888" y="3613150"/>
          <p14:tracePt t="91289" x="2774950" y="3613150"/>
          <p14:tracePt t="91291" x="2767013" y="3605213"/>
          <p14:tracePt t="91293" x="2759075" y="3605213"/>
          <p14:tracePt t="91295" x="2751138" y="3605213"/>
          <p14:tracePt t="91299" x="2735263" y="3595688"/>
          <p14:tracePt t="91303" x="2719388" y="3587750"/>
          <p14:tracePt t="91305" x="2711450" y="3587750"/>
          <p14:tracePt t="91307" x="2703513" y="3587750"/>
          <p14:tracePt t="91309" x="2695575" y="3587750"/>
          <p14:tracePt t="91311" x="2687638" y="3579813"/>
          <p14:tracePt t="91313" x="2679700" y="3579813"/>
          <p14:tracePt t="91318" x="2663825" y="3579813"/>
          <p14:tracePt t="91319" x="2647950" y="3579813"/>
          <p14:tracePt t="91321" x="2640013" y="3571875"/>
          <p14:tracePt t="91323" x="2632075" y="3579813"/>
          <p14:tracePt t="91325" x="2624138" y="3571875"/>
          <p14:tracePt t="91327" x="2616200" y="3571875"/>
          <p14:tracePt t="91329" x="2606675" y="3571875"/>
          <p14:tracePt t="91332" x="2598738" y="3571875"/>
          <p14:tracePt t="91336" x="2582863" y="3579813"/>
          <p14:tracePt t="91339" x="2574925" y="3579813"/>
          <p14:tracePt t="91342" x="2566988" y="3579813"/>
          <p14:tracePt t="91343" x="2559050" y="3579813"/>
          <p14:tracePt t="91345" x="2551113" y="3579813"/>
          <p14:tracePt t="91348" x="2543175" y="3579813"/>
          <p14:tracePt t="91351" x="2535238" y="3579813"/>
          <p14:tracePt t="91355" x="2527300" y="3579813"/>
          <p14:tracePt t="91357" x="2519363" y="3579813"/>
          <p14:tracePt t="91363" x="2511425" y="3579813"/>
          <p14:tracePt t="91367" x="2511425" y="3587750"/>
          <p14:tracePt t="91369" x="2503488" y="3587750"/>
          <p14:tracePt t="91393" x="2495550" y="3595688"/>
          <p14:tracePt t="91407" x="2495550" y="3605213"/>
          <p14:tracePt t="91411" x="2487613" y="3605213"/>
          <p14:tracePt t="91417" x="2487613" y="3613150"/>
          <p14:tracePt t="91423" x="2479675" y="3613150"/>
          <p14:tracePt t="91434" x="2471738" y="3621088"/>
          <p14:tracePt t="91443" x="2471738" y="3629025"/>
          <p14:tracePt t="91445" x="2463800" y="3629025"/>
          <p14:tracePt t="91453" x="2463800" y="3636963"/>
          <p14:tracePt t="91459" x="2455863" y="3636963"/>
          <p14:tracePt t="91461" x="2455863" y="3644900"/>
          <p14:tracePt t="91468" x="2455863" y="3652838"/>
          <p14:tracePt t="91475" x="2455863" y="3660775"/>
          <p14:tracePt t="91477" x="2447925" y="3660775"/>
          <p14:tracePt t="91485" x="2447925" y="3668713"/>
          <p14:tracePt t="91495" x="2447925" y="3676650"/>
          <p14:tracePt t="91505" x="2447925" y="3684588"/>
          <p14:tracePt t="91513" x="2455863" y="3692525"/>
          <p14:tracePt t="91519" x="2455863" y="3700463"/>
          <p14:tracePt t="91525" x="2463800" y="3708400"/>
          <p14:tracePt t="91534" x="2471738" y="3716338"/>
          <p14:tracePt t="91536" x="2471738" y="3724275"/>
          <p14:tracePt t="91539" x="2479675" y="3732213"/>
          <p14:tracePt t="91543" x="2487613" y="3732213"/>
          <p14:tracePt t="91545" x="2487613" y="3740150"/>
          <p14:tracePt t="91548" x="2495550" y="3740150"/>
          <p14:tracePt t="91552" x="2503488" y="3748088"/>
          <p14:tracePt t="91553" x="2511425" y="3756025"/>
          <p14:tracePt t="91557" x="2519363" y="3763963"/>
          <p14:tracePt t="91559" x="2527300" y="3771900"/>
          <p14:tracePt t="91563" x="2535238" y="3779838"/>
          <p14:tracePt t="91566" x="2543175" y="3779838"/>
          <p14:tracePt t="91569" x="2551113" y="3787775"/>
          <p14:tracePt t="91571" x="2559050" y="3795713"/>
          <p14:tracePt t="91573" x="2566988" y="3795713"/>
          <p14:tracePt t="91575" x="2574925" y="3803650"/>
          <p14:tracePt t="91577" x="2582863" y="3803650"/>
          <p14:tracePt t="91579" x="2590800" y="3811588"/>
          <p14:tracePt t="91584" x="2606675" y="3819525"/>
          <p14:tracePt t="91588" x="2624138" y="3827463"/>
          <p14:tracePt t="91589" x="2632075" y="3835400"/>
          <p14:tracePt t="91591" x="2640013" y="3835400"/>
          <p14:tracePt t="91593" x="2640013" y="3843338"/>
          <p14:tracePt t="91595" x="2647950" y="3843338"/>
          <p14:tracePt t="91598" x="2655888" y="3851275"/>
          <p14:tracePt t="91604" x="2679700" y="3859213"/>
          <p14:tracePt t="91605" x="2687638" y="3867150"/>
          <p14:tracePt t="91607" x="2695575" y="3867150"/>
          <p14:tracePt t="91609" x="2703513" y="3875088"/>
          <p14:tracePt t="91611" x="2711450" y="3875088"/>
          <p14:tracePt t="91613" x="2719388" y="3883025"/>
          <p14:tracePt t="91615" x="2727325" y="3883025"/>
          <p14:tracePt t="91617" x="2735263" y="3890963"/>
          <p14:tracePt t="91619" x="2743200" y="3890963"/>
          <p14:tracePt t="91621" x="2751138" y="3898900"/>
          <p14:tracePt t="91623" x="2759075" y="3898900"/>
          <p14:tracePt t="91625" x="2767013" y="3906838"/>
          <p14:tracePt t="91627" x="2774950" y="3906838"/>
          <p14:tracePt t="91629" x="2782888" y="3914775"/>
          <p14:tracePt t="91631" x="2790825" y="3914775"/>
          <p14:tracePt t="91633" x="2798763" y="3922713"/>
          <p14:tracePt t="91635" x="2806700" y="3922713"/>
          <p14:tracePt t="91637" x="2806700" y="3930650"/>
          <p14:tracePt t="91639" x="2814638" y="3930650"/>
          <p14:tracePt t="91641" x="2822575" y="3930650"/>
          <p14:tracePt t="91643" x="2830513" y="3938588"/>
          <p14:tracePt t="91647" x="2838450" y="3938588"/>
          <p14:tracePt t="91650" x="2846388" y="3948113"/>
          <p14:tracePt t="91653" x="2854325" y="3948113"/>
          <p14:tracePt t="91655" x="2854325" y="3956050"/>
          <p14:tracePt t="91657" x="2862263" y="3956050"/>
          <p14:tracePt t="91663" x="2870200" y="3956050"/>
          <p14:tracePt t="91666" x="2870200" y="3963988"/>
          <p14:tracePt t="91667" x="2878138" y="3963988"/>
          <p14:tracePt t="91673" x="2886075" y="3963988"/>
          <p14:tracePt t="91679" x="2894013" y="3971925"/>
          <p14:tracePt t="91685" x="2901950" y="3971925"/>
          <p14:tracePt t="91691" x="2909888" y="3971925"/>
          <p14:tracePt t="91695" x="2917825" y="3971925"/>
          <p14:tracePt t="91701" x="2925763" y="3979863"/>
          <p14:tracePt t="91703" x="2933700" y="3979863"/>
          <p14:tracePt t="91707" x="2941638" y="3979863"/>
          <p14:tracePt t="91709" x="2949575" y="3979863"/>
          <p14:tracePt t="91713" x="2957513" y="3979863"/>
          <p14:tracePt t="91715" x="2967038" y="3979863"/>
          <p14:tracePt t="91719" x="2974975" y="3979863"/>
          <p14:tracePt t="91721" x="2982913" y="3979863"/>
          <p14:tracePt t="91725" x="2990850" y="3979863"/>
          <p14:tracePt t="91727" x="2998788" y="3979863"/>
          <p14:tracePt t="91732" x="3006725" y="3987800"/>
          <p14:tracePt t="91733" x="3014663" y="3987800"/>
          <p14:tracePt t="91737" x="3022600" y="3987800"/>
          <p14:tracePt t="91741" x="3030538" y="3987800"/>
          <p14:tracePt t="91743" x="3038475" y="3987800"/>
          <p14:tracePt t="91745" x="3046413" y="3987800"/>
          <p14:tracePt t="91749" x="3054350" y="3987800"/>
          <p14:tracePt t="91751" x="3062288" y="3987800"/>
          <p14:tracePt t="91753" x="3070225" y="3987800"/>
          <p14:tracePt t="91757" x="3078163" y="3987800"/>
          <p14:tracePt t="91759" x="3086100" y="3987800"/>
          <p14:tracePt t="91763" x="3094038" y="3987800"/>
          <p14:tracePt t="91766" x="3101975" y="3987800"/>
          <p14:tracePt t="91769" x="3109913" y="3987800"/>
          <p14:tracePt t="91773" x="3117850" y="3987800"/>
          <p14:tracePt t="91775" x="3117850" y="3979863"/>
          <p14:tracePt t="91777" x="3125788" y="3979863"/>
          <p14:tracePt t="91785" x="3133725" y="3979863"/>
          <p14:tracePt t="91803" x="3141663" y="3979863"/>
          <p14:tracePt t="91823" x="3149600" y="3971925"/>
          <p14:tracePt t="91833" x="3157538" y="3971925"/>
          <p14:tracePt t="91837" x="3157538" y="3963988"/>
          <p14:tracePt t="91843" x="3165475" y="3963988"/>
          <p14:tracePt t="91847" x="3165475" y="3956050"/>
          <p14:tracePt t="91851" x="3173413" y="3956050"/>
          <p14:tracePt t="91853" x="3173413" y="3948113"/>
          <p14:tracePt t="91857" x="3181350" y="3948113"/>
          <p14:tracePt t="91861" x="3181350" y="3938588"/>
          <p14:tracePt t="91866" x="3189288" y="3938588"/>
          <p14:tracePt t="91867" x="3189288" y="3930650"/>
          <p14:tracePt t="91875" x="3189288" y="3922713"/>
          <p14:tracePt t="91877" x="3197225" y="3922713"/>
          <p14:tracePt t="91881" x="3197225" y="3914775"/>
          <p14:tracePt t="91889" x="3197225" y="3906838"/>
          <p14:tracePt t="91893" x="3205163" y="3906838"/>
          <p14:tracePt t="91895" x="3205163" y="3898900"/>
          <p14:tracePt t="91901" x="3205163" y="3890963"/>
          <p14:tracePt t="91909" x="3205163" y="3883025"/>
          <p14:tracePt t="91917" x="3205163" y="3875088"/>
          <p14:tracePt t="91927" x="3205163" y="3867150"/>
          <p14:tracePt t="91935" x="3205163" y="3859213"/>
          <p14:tracePt t="91939" x="3197225" y="3859213"/>
          <p14:tracePt t="91943" x="3197225" y="3851275"/>
          <p14:tracePt t="91949" x="3197225" y="3843338"/>
          <p14:tracePt t="91951" x="3189288" y="3843338"/>
          <p14:tracePt t="91953" x="3189288" y="3835400"/>
          <p14:tracePt t="91957" x="3189288" y="3827463"/>
          <p14:tracePt t="91959" x="3181350" y="3827463"/>
          <p14:tracePt t="91963" x="3181350" y="3819525"/>
          <p14:tracePt t="91966" x="3173413" y="3819525"/>
          <p14:tracePt t="91967" x="3173413" y="3811588"/>
          <p14:tracePt t="91971" x="3173413" y="3803650"/>
          <p14:tracePt t="91973" x="3165475" y="3795713"/>
          <p14:tracePt t="91977" x="3165475" y="3787775"/>
          <p14:tracePt t="91979" x="3157538" y="3787775"/>
          <p14:tracePt t="91982" x="3157538" y="3779838"/>
          <p14:tracePt t="91983" x="3149600" y="3779838"/>
          <p14:tracePt t="91985" x="3149600" y="3771900"/>
          <p14:tracePt t="91989" x="3141663" y="3771900"/>
          <p14:tracePt t="91991" x="3141663" y="3763963"/>
          <p14:tracePt t="91995" x="3133725" y="3756025"/>
          <p14:tracePt t="92001" x="3125788" y="3748088"/>
          <p14:tracePt t="92007" x="3117850" y="3748088"/>
          <p14:tracePt t="92009" x="3117850" y="3740150"/>
          <p14:tracePt t="92013" x="3109913" y="3740150"/>
          <p14:tracePt t="92017" x="3109913" y="3732213"/>
          <p14:tracePt t="92019" x="3101975" y="3732213"/>
          <p14:tracePt t="92027" x="3094038" y="3732213"/>
          <p14:tracePt t="92033" x="3094038" y="3724275"/>
          <p14:tracePt t="92034" x="3086100" y="3724275"/>
          <p14:tracePt t="92041" x="3078163" y="3724275"/>
          <p14:tracePt t="92048" x="3078163" y="3716338"/>
          <p14:tracePt t="92050" x="3070225" y="3716338"/>
          <p14:tracePt t="92057" x="3062288" y="3716338"/>
          <p14:tracePt t="92063" x="3054350" y="3716338"/>
          <p14:tracePt t="92069" x="3046413" y="3708400"/>
          <p14:tracePt t="92075" x="3038475" y="3708400"/>
          <p14:tracePt t="92080" x="3030538" y="3708400"/>
          <p14:tracePt t="92086" x="3022600" y="3708400"/>
          <p14:tracePt t="92087" x="3014663" y="3708400"/>
          <p14:tracePt t="92091" x="3006725" y="3708400"/>
          <p14:tracePt t="92095" x="2998788" y="3708400"/>
          <p14:tracePt t="92100" x="2990850" y="3700463"/>
          <p14:tracePt t="92103" x="2982913" y="3700463"/>
          <p14:tracePt t="92107" x="2974975" y="3700463"/>
          <p14:tracePt t="92109" x="2967038" y="3700463"/>
          <p14:tracePt t="92113" x="2957513" y="3700463"/>
          <p14:tracePt t="92118" x="2949575" y="3700463"/>
          <p14:tracePt t="92121" x="2941638" y="3692525"/>
          <p14:tracePt t="92123" x="2933700" y="3692525"/>
          <p14:tracePt t="92127" x="2925763" y="3692525"/>
          <p14:tracePt t="92132" x="2917825" y="3692525"/>
          <p14:tracePt t="92135" x="2909888" y="3692525"/>
          <p14:tracePt t="92139" x="2901950" y="3692525"/>
          <p14:tracePt t="92143" x="2894013" y="3692525"/>
          <p14:tracePt t="92149" x="2886075" y="3692525"/>
          <p14:tracePt t="92153" x="2878138" y="3692525"/>
          <p14:tracePt t="92159" x="2870200" y="3692525"/>
          <p14:tracePt t="92161" x="2870200" y="3700463"/>
          <p14:tracePt t="92165" x="2862263" y="3700463"/>
          <p14:tracePt t="92175" x="2854325" y="3700463"/>
          <p14:tracePt t="92187" x="2846388" y="3700463"/>
          <p14:tracePt t="92201" x="2838450" y="3700463"/>
          <p14:tracePt t="92203" x="2838450" y="3708400"/>
          <p14:tracePt t="92218" x="2830513" y="3708400"/>
          <p14:tracePt t="92221" x="2822575" y="3708400"/>
          <p14:tracePt t="92223" x="2822575" y="3716338"/>
          <p14:tracePt t="92229" x="2814638" y="3716338"/>
          <p14:tracePt t="92235" x="2814638" y="3724275"/>
          <p14:tracePt t="92237" x="2806700" y="3724275"/>
          <p14:tracePt t="92251" x="2798763" y="3732213"/>
          <p14:tracePt t="92295" x="2798763" y="3740150"/>
          <p14:tracePt t="92319" x="2798763" y="3748088"/>
          <p14:tracePt t="92329" x="2798763" y="3756025"/>
          <p14:tracePt t="92335" x="2790825" y="3763963"/>
          <p14:tracePt t="92339" x="2790825" y="3771900"/>
          <p14:tracePt t="92343" x="2782888" y="3771900"/>
          <p14:tracePt t="92345" x="2782888" y="3779838"/>
          <p14:tracePt t="92351" x="2774950" y="3787775"/>
          <p14:tracePt t="92353" x="2767013" y="3795713"/>
          <p14:tracePt t="92358" x="2759075" y="3803650"/>
          <p14:tracePt t="92359" x="2751138" y="3811588"/>
          <p14:tracePt t="92363" x="2743200" y="3819525"/>
          <p14:tracePt t="92367" x="2735263" y="3819525"/>
          <p14:tracePt t="92370" x="2727325" y="3835400"/>
          <p14:tracePt t="92372" x="2719388" y="3835400"/>
          <p14:tracePt t="92373" x="2711450" y="3843338"/>
          <p14:tracePt t="92375" x="2703513" y="3843338"/>
          <p14:tracePt t="92377" x="2695575" y="3851275"/>
          <p14:tracePt t="92379" x="2687638" y="3859213"/>
          <p14:tracePt t="92383" x="2671763" y="3867150"/>
          <p14:tracePt t="92388" x="2655888" y="3875088"/>
          <p14:tracePt t="92389" x="2647950" y="3883025"/>
          <p14:tracePt t="92391" x="2640013" y="3890963"/>
          <p14:tracePt t="92393" x="2624138" y="3898900"/>
          <p14:tracePt t="92399" x="2598738" y="3906838"/>
          <p14:tracePt t="92402" x="2590800" y="3914775"/>
          <p14:tracePt t="92407" x="2566988" y="3930650"/>
          <p14:tracePt t="92409" x="2551113" y="3938588"/>
          <p14:tracePt t="92411" x="2543175" y="3938588"/>
          <p14:tracePt t="92413" x="2535238" y="3948113"/>
          <p14:tracePt t="92417" x="2519363" y="3963988"/>
          <p14:tracePt t="92420" x="2511425" y="3963988"/>
          <p14:tracePt t="92422" x="2495550" y="3971925"/>
          <p14:tracePt t="92424" x="2487613" y="3979863"/>
          <p14:tracePt t="92425" x="2479675" y="3979863"/>
          <p14:tracePt t="92427" x="2471738" y="3987800"/>
          <p14:tracePt t="92429" x="2463800" y="3995738"/>
          <p14:tracePt t="92433" x="2447925" y="4003675"/>
          <p14:tracePt t="92435" x="2439988" y="4011613"/>
          <p14:tracePt t="92438" x="2432050" y="4011613"/>
          <p14:tracePt t="92440" x="2424113" y="4019550"/>
          <p14:tracePt t="92441" x="2416175" y="4019550"/>
          <p14:tracePt t="92443" x="2416175" y="4027488"/>
          <p14:tracePt t="92445" x="2408238" y="4027488"/>
          <p14:tracePt t="92450" x="2400300" y="4035425"/>
          <p14:tracePt t="92454" x="2384425" y="4043363"/>
          <p14:tracePt t="92459" x="2376488" y="4043363"/>
          <p14:tracePt t="92461" x="2368550" y="4051300"/>
          <p14:tracePt t="92467" x="2360613" y="4059238"/>
          <p14:tracePt t="92469" x="2352675" y="4059238"/>
          <p14:tracePt t="92473" x="2344738" y="4067175"/>
          <p14:tracePt t="92477" x="2336800" y="4067175"/>
          <p14:tracePt t="92482" x="2328863" y="4075113"/>
          <p14:tracePt t="92485" x="2320925" y="4075113"/>
          <p14:tracePt t="92489" x="2312988" y="4075113"/>
          <p14:tracePt t="92491" x="2312988" y="4083050"/>
          <p14:tracePt t="92493" x="2305050" y="4083050"/>
          <p14:tracePt t="92500" x="2297113" y="4083050"/>
          <p14:tracePt t="92503" x="2289175" y="4090988"/>
          <p14:tracePt t="92507" x="2281238" y="4090988"/>
          <p14:tracePt t="92511" x="2273300" y="4090988"/>
          <p14:tracePt t="92517" x="2265363" y="4090988"/>
          <p14:tracePt t="92519" x="2265363" y="4098925"/>
          <p14:tracePt t="92521" x="2255838" y="4098925"/>
          <p14:tracePt t="92527" x="2247900" y="4098925"/>
          <p14:tracePt t="92535" x="2239963" y="4098925"/>
          <p14:tracePt t="92541" x="2239963" y="4106863"/>
          <p14:tracePt t="92551" x="2232025" y="4106863"/>
          <p14:tracePt t="92687" x="2232025" y="4098925"/>
          <p14:tracePt t="92693" x="2232025" y="4090988"/>
          <p14:tracePt t="92696" x="2224088" y="4090988"/>
          <p14:tracePt t="92701" x="2216150" y="4083050"/>
          <p14:tracePt t="92705" x="2216150" y="4075113"/>
          <p14:tracePt t="92707" x="2208213" y="4075113"/>
          <p14:tracePt t="92711" x="2200275" y="4067175"/>
          <p14:tracePt t="92718" x="2192338" y="4059238"/>
          <p14:tracePt t="92721" x="2184400" y="4059238"/>
          <p14:tracePt t="92723" x="2184400" y="4051300"/>
          <p14:tracePt t="92727" x="2176463" y="4051300"/>
          <p14:tracePt t="92734" x="2168525" y="4051300"/>
          <p14:tracePt t="92736" x="2168525" y="4043363"/>
          <p14:tracePt t="92737" x="2160588" y="4043363"/>
          <p14:tracePt t="92741" x="2152650" y="4043363"/>
          <p14:tracePt t="92743" x="2152650" y="4035425"/>
          <p14:tracePt t="92749" x="2144713" y="4035425"/>
          <p14:tracePt t="92752" x="2136775" y="4035425"/>
          <p14:tracePt t="92755" x="2128838" y="4035425"/>
          <p14:tracePt t="92761" x="2120900" y="4035425"/>
          <p14:tracePt t="92766" x="2112963" y="4027488"/>
          <p14:tracePt t="92771" x="2105025" y="4027488"/>
          <p14:tracePt t="92777" x="2097088" y="4027488"/>
          <p14:tracePt t="93089" x="2097088" y="4035425"/>
          <p14:tracePt t="93114" x="2097088" y="4043363"/>
          <p14:tracePt t="93119" x="2105025" y="4043363"/>
          <p14:tracePt t="93123" x="2105025" y="4051300"/>
          <p14:tracePt t="93134" x="2105025" y="4059238"/>
          <p14:tracePt t="93145" x="2105025" y="4067175"/>
          <p14:tracePt t="93149" x="2112963" y="4067175"/>
          <p14:tracePt t="93161" x="2112963" y="4075113"/>
          <p14:tracePt t="93285" x="2120900" y="4075113"/>
          <p14:tracePt t="93317" x="2128838" y="4075113"/>
          <p14:tracePt t="93323" x="2136775" y="4075113"/>
          <p14:tracePt t="93327" x="2144713" y="4075113"/>
          <p14:tracePt t="93329" x="2152650" y="4075113"/>
          <p14:tracePt t="93334" x="2160588" y="4075113"/>
          <p14:tracePt t="93337" x="2168525" y="4075113"/>
          <p14:tracePt t="93339" x="2176463" y="4075113"/>
          <p14:tracePt t="93343" x="2184400" y="4075113"/>
          <p14:tracePt t="93350" x="2192338" y="4075113"/>
          <p14:tracePt t="93352" x="2200275" y="4075113"/>
          <p14:tracePt t="93355" x="2208213" y="4075113"/>
          <p14:tracePt t="93359" x="2216150" y="4075113"/>
          <p14:tracePt t="93363" x="2224088" y="4075113"/>
          <p14:tracePt t="93369" x="2232025" y="4075113"/>
          <p14:tracePt t="93377" x="2239963" y="4075113"/>
          <p14:tracePt t="93395" x="2247900" y="4075113"/>
          <p14:tracePt t="93475" x="2255838" y="4075113"/>
          <p14:tracePt t="93481" x="2265363" y="4075113"/>
          <p14:tracePt t="93486" x="2273300" y="4075113"/>
          <p14:tracePt t="93488" x="2281238" y="4075113"/>
          <p14:tracePt t="93489" x="2281238" y="4083050"/>
          <p14:tracePt t="93491" x="2289175" y="4083050"/>
          <p14:tracePt t="93493" x="2297113" y="4083050"/>
          <p14:tracePt t="93495" x="2305050" y="4083050"/>
          <p14:tracePt t="93500" x="2320925" y="4083050"/>
          <p14:tracePt t="93502" x="2336800" y="4083050"/>
          <p14:tracePt t="93503" x="2344738" y="4090988"/>
          <p14:tracePt t="93505" x="2352675" y="4090988"/>
          <p14:tracePt t="93507" x="2360613" y="4090988"/>
          <p14:tracePt t="93509" x="2368550" y="4090988"/>
          <p14:tracePt t="93511" x="2384425" y="4090988"/>
          <p14:tracePt t="93513" x="2392363" y="4090988"/>
          <p14:tracePt t="93518" x="2408238" y="4090988"/>
          <p14:tracePt t="93519" x="2416175" y="4090988"/>
          <p14:tracePt t="93521" x="2432050" y="4090988"/>
          <p14:tracePt t="93523" x="2439988" y="4090988"/>
          <p14:tracePt t="93525" x="2447925" y="4090988"/>
          <p14:tracePt t="93527" x="2463800" y="4090988"/>
          <p14:tracePt t="93529" x="2471738" y="4098925"/>
          <p14:tracePt t="93534" x="2495550" y="4098925"/>
          <p14:tracePt t="93536" x="2503488" y="4098925"/>
          <p14:tracePt t="93537" x="2519363" y="4098925"/>
          <p14:tracePt t="93539" x="2527300" y="4098925"/>
          <p14:tracePt t="93541" x="2543175" y="4098925"/>
          <p14:tracePt t="93543" x="2551113" y="4098925"/>
          <p14:tracePt t="93545" x="2559050" y="4098925"/>
          <p14:tracePt t="93551" x="2582863" y="4098925"/>
          <p14:tracePt t="93552" x="2598738" y="4098925"/>
          <p14:tracePt t="93553" x="2616200" y="4098925"/>
          <p14:tracePt t="93555" x="2624138" y="4098925"/>
          <p14:tracePt t="93557" x="2640013" y="4098925"/>
          <p14:tracePt t="93561" x="2663825" y="4098925"/>
          <p14:tracePt t="93563" x="2679700" y="4090988"/>
          <p14:tracePt t="93568" x="2703513" y="4090988"/>
          <p14:tracePt t="93569" x="2711450" y="4090988"/>
          <p14:tracePt t="93571" x="2727325" y="4090988"/>
          <p14:tracePt t="93573" x="2735263" y="4090988"/>
          <p14:tracePt t="93575" x="2751138" y="4090988"/>
          <p14:tracePt t="93577" x="2759075" y="4090988"/>
          <p14:tracePt t="93579" x="2774950" y="4090988"/>
          <p14:tracePt t="93584" x="2798763" y="4090988"/>
          <p14:tracePt t="93586" x="2806700" y="4083050"/>
          <p14:tracePt t="93587" x="2822575" y="4083050"/>
          <p14:tracePt t="93589" x="2830513" y="4083050"/>
          <p14:tracePt t="93591" x="2838450" y="4083050"/>
          <p14:tracePt t="93593" x="2854325" y="4083050"/>
          <p14:tracePt t="93595" x="2862263" y="4083050"/>
          <p14:tracePt t="93598" x="2870200" y="4083050"/>
          <p14:tracePt t="93602" x="2894013" y="4075113"/>
          <p14:tracePt t="93603" x="2901950" y="4075113"/>
          <p14:tracePt t="93605" x="2909888" y="4075113"/>
          <p14:tracePt t="93607" x="2917825" y="4075113"/>
          <p14:tracePt t="93609" x="2925763" y="4075113"/>
          <p14:tracePt t="93611" x="2933700" y="4075113"/>
          <p14:tracePt t="93613" x="2941638" y="4075113"/>
          <p14:tracePt t="93617" x="2949575" y="4075113"/>
          <p14:tracePt t="93619" x="2967038" y="4075113"/>
          <p14:tracePt t="93621" x="2974975" y="4075113"/>
          <p14:tracePt t="93623" x="2982913" y="4075113"/>
          <p14:tracePt t="93627" x="2990850" y="4075113"/>
          <p14:tracePt t="93634" x="3006725" y="4075113"/>
          <p14:tracePt t="93637" x="3014663" y="4075113"/>
          <p14:tracePt t="93643" x="3022600" y="4075113"/>
          <p14:tracePt t="93651" x="3030538" y="4075113"/>
          <p14:tracePt t="93663" x="3038475" y="4075113"/>
          <p14:tracePt t="93693" x="3030538" y="4075113"/>
          <p14:tracePt t="93789" x="3030538" y="4067175"/>
          <p14:tracePt t="93795" x="3038475" y="4067175"/>
          <p14:tracePt t="93801" x="3038475" y="4059238"/>
          <p14:tracePt t="93804" x="3046413" y="4059238"/>
          <p14:tracePt t="93807" x="3046413" y="4051300"/>
          <p14:tracePt t="93809" x="3054350" y="4051300"/>
          <p14:tracePt t="93816" x="3062288" y="4043363"/>
          <p14:tracePt t="93819" x="3070225" y="4043363"/>
          <p14:tracePt t="93823" x="3078163" y="4035425"/>
          <p14:tracePt t="93827" x="3086100" y="4035425"/>
          <p14:tracePt t="93829" x="3086100" y="4027488"/>
          <p14:tracePt t="93834" x="3101975" y="4027488"/>
          <p14:tracePt t="93836" x="3109913" y="4019550"/>
          <p14:tracePt t="93837" x="3117850" y="4019550"/>
          <p14:tracePt t="93841" x="3125788" y="4011613"/>
          <p14:tracePt t="93843" x="3133725" y="4011613"/>
          <p14:tracePt t="93845" x="3141663" y="4003675"/>
          <p14:tracePt t="93850" x="3165475" y="3995738"/>
          <p14:tracePt t="93853" x="3181350" y="3987800"/>
          <p14:tracePt t="93855" x="3197225" y="3987800"/>
          <p14:tracePt t="93857" x="3205163" y="3987800"/>
          <p14:tracePt t="93859" x="3213100" y="3979863"/>
          <p14:tracePt t="93861" x="3221038" y="3979863"/>
          <p14:tracePt t="93864" x="3236913" y="3971925"/>
          <p14:tracePt t="93868" x="3252788" y="3963988"/>
          <p14:tracePt t="93872" x="3276600" y="3956050"/>
          <p14:tracePt t="93873" x="3292475" y="3948113"/>
          <p14:tracePt t="93875" x="3300413" y="3948113"/>
          <p14:tracePt t="93877" x="3317875" y="3938588"/>
          <p14:tracePt t="93879" x="3325813" y="3938588"/>
          <p14:tracePt t="93882" x="3341688" y="3930650"/>
          <p14:tracePt t="93884" x="3357563" y="3930650"/>
          <p14:tracePt t="93889" x="3381375" y="3922713"/>
          <p14:tracePt t="93890" x="3389313" y="3914775"/>
          <p14:tracePt t="93891" x="3405188" y="3914775"/>
          <p14:tracePt t="93893" x="3421063" y="3906838"/>
          <p14:tracePt t="93895" x="3429000" y="3906838"/>
          <p14:tracePt t="93900" x="3460750" y="3898900"/>
          <p14:tracePt t="93905" x="3500438" y="3883025"/>
          <p14:tracePt t="93907" x="3508375" y="3883025"/>
          <p14:tracePt t="93909" x="3524250" y="3875088"/>
          <p14:tracePt t="93911" x="3540125" y="3875088"/>
          <p14:tracePt t="93913" x="3548063" y="3867150"/>
          <p14:tracePt t="93917" x="3579813" y="3859213"/>
          <p14:tracePt t="93920" x="3587750" y="3859213"/>
          <p14:tracePt t="93922" x="3603625" y="3851275"/>
          <p14:tracePt t="93923" x="3611563" y="3851275"/>
          <p14:tracePt t="93925" x="3627438" y="3843338"/>
          <p14:tracePt t="93927" x="3635375" y="3843338"/>
          <p14:tracePt t="93929" x="3651250" y="3835400"/>
          <p14:tracePt t="93933" x="3668713" y="3835400"/>
          <p14:tracePt t="93939" x="3708400" y="3827463"/>
          <p14:tracePt t="93941" x="3716338" y="3819525"/>
          <p14:tracePt t="93943" x="3724275" y="3819525"/>
          <p14:tracePt t="93945" x="3740150" y="3819525"/>
          <p14:tracePt t="93952" x="3763963" y="3811588"/>
          <p14:tracePt t="93954" x="3779838" y="3803650"/>
          <p14:tracePt t="93955" x="3787775" y="3803650"/>
          <p14:tracePt t="93956" x="3795713" y="3803650"/>
          <p14:tracePt t="93958" x="3803650" y="3795713"/>
          <p14:tracePt t="93960" x="3811588" y="3795713"/>
          <p14:tracePt t="93963" x="3827463" y="3795713"/>
          <p14:tracePt t="93966" x="3835400" y="3795713"/>
          <p14:tracePt t="93967" x="3843338" y="3795713"/>
          <p14:tracePt t="93969" x="3851275" y="3787775"/>
          <p14:tracePt t="93971" x="3859213" y="3787775"/>
          <p14:tracePt t="93973" x="3867150" y="3787775"/>
          <p14:tracePt t="93976" x="3875088" y="3787775"/>
          <p14:tracePt t="93978" x="3883025" y="3779838"/>
          <p14:tracePt t="93981" x="3890963" y="3779838"/>
          <p14:tracePt t="93983" x="3898900" y="3779838"/>
          <p14:tracePt t="93985" x="3906838" y="3779838"/>
          <p14:tracePt t="93989" x="3914775" y="3779838"/>
          <p14:tracePt t="93990" x="3922713" y="3771900"/>
          <p14:tracePt t="93995" x="3930650" y="3771900"/>
          <p14:tracePt t="93997" x="3938588" y="3771900"/>
          <p14:tracePt t="94001" x="3946525" y="3771900"/>
          <p14:tracePt t="94004" x="3954463" y="3771900"/>
          <p14:tracePt t="94006" x="3962400" y="3771900"/>
          <p14:tracePt t="94011" x="3970338" y="3771900"/>
          <p14:tracePt t="94013" x="3978275" y="3771900"/>
          <p14:tracePt t="94017" x="3986213" y="3771900"/>
          <p14:tracePt t="94019" x="3994150" y="3771900"/>
          <p14:tracePt t="94021" x="3994150" y="3779838"/>
          <p14:tracePt t="94023" x="4002088" y="3779838"/>
          <p14:tracePt t="94025" x="4011613" y="3779838"/>
          <p14:tracePt t="94028" x="4019550" y="3779838"/>
          <p14:tracePt t="94029" x="4027488" y="3779838"/>
          <p14:tracePt t="94034" x="4035425" y="3787775"/>
          <p14:tracePt t="94035" x="4043363" y="3787775"/>
          <p14:tracePt t="94037" x="4051300" y="3795713"/>
          <p14:tracePt t="94041" x="4059238" y="3795713"/>
          <p14:tracePt t="94043" x="4067175" y="3803650"/>
          <p14:tracePt t="94045" x="4075113" y="3803650"/>
          <p14:tracePt t="94051" x="4083050" y="3811588"/>
          <p14:tracePt t="94053" x="4098925" y="3819525"/>
          <p14:tracePt t="94055" x="4106863" y="3827463"/>
          <p14:tracePt t="94057" x="4114800" y="3827463"/>
          <p14:tracePt t="94059" x="4114800" y="3835400"/>
          <p14:tracePt t="94062" x="4122738" y="3843338"/>
          <p14:tracePt t="94071" x="4146550" y="3859213"/>
          <p14:tracePt t="94074" x="4162425" y="3867150"/>
          <p14:tracePt t="94075" x="4170363" y="3875088"/>
          <p14:tracePt t="94078" x="4178300" y="3875088"/>
          <p14:tracePt t="94079" x="4178300" y="3883025"/>
          <p14:tracePt t="94084" x="4194175" y="3890963"/>
          <p14:tracePt t="94089" x="4210050" y="3898900"/>
          <p14:tracePt t="94092" x="4217988" y="3906838"/>
          <p14:tracePt t="94093" x="4225925" y="3906838"/>
          <p14:tracePt t="94095" x="4225925" y="3914775"/>
          <p14:tracePt t="94100" x="4241800" y="3922713"/>
          <p14:tracePt t="94103" x="4249738" y="3930650"/>
          <p14:tracePt t="94105" x="4257675" y="3930650"/>
          <p14:tracePt t="94107" x="4257675" y="3938588"/>
          <p14:tracePt t="94109" x="4265613" y="3938588"/>
          <p14:tracePt t="94113" x="4273550" y="3948113"/>
          <p14:tracePt t="94115" x="4281488" y="3948113"/>
          <p14:tracePt t="94119" x="4289425" y="3956050"/>
          <p14:tracePt t="94123" x="4297363" y="3956050"/>
          <p14:tracePt t="94125" x="4297363" y="3963988"/>
          <p14:tracePt t="94126" x="4305300" y="3963988"/>
          <p14:tracePt t="94131" x="4313238" y="3963988"/>
          <p14:tracePt t="94133" x="4313238" y="3971925"/>
          <p14:tracePt t="94137" x="4321175" y="3971925"/>
          <p14:tracePt t="94142" x="4321175" y="3979863"/>
          <p14:tracePt t="94145" x="4329113" y="3979863"/>
          <p14:tracePt t="94155" x="4337050" y="3979863"/>
          <p14:tracePt t="94207" x="4329113" y="3979863"/>
          <p14:tracePt t="94210" x="4329113" y="3971925"/>
          <p14:tracePt t="94217" x="4321175" y="3971925"/>
          <p14:tracePt t="94220" x="4321175" y="3963988"/>
          <p14:tracePt t="94224" x="4313238" y="3963988"/>
          <p14:tracePt t="94225" x="4313238" y="3956050"/>
          <p14:tracePt t="94229" x="4305300" y="3956050"/>
          <p14:tracePt t="94235" x="4297363" y="3948113"/>
          <p14:tracePt t="94239" x="4289425" y="3948113"/>
          <p14:tracePt t="94243" x="4281488" y="3948113"/>
          <p14:tracePt t="94251" x="4265613" y="3948113"/>
          <p14:tracePt t="94253" x="4257675" y="3948113"/>
          <p14:tracePt t="94257" x="4249738" y="3948113"/>
          <p14:tracePt t="94259" x="4241800" y="3948113"/>
          <p14:tracePt t="94261" x="4233863" y="3948113"/>
          <p14:tracePt t="94263" x="4225925" y="3948113"/>
          <p14:tracePt t="94267" x="4210050" y="3948113"/>
          <p14:tracePt t="94271" x="4202113" y="3948113"/>
          <p14:tracePt t="94273" x="4194175" y="3956050"/>
          <p14:tracePt t="94275" x="4186238" y="3956050"/>
          <p14:tracePt t="94277" x="4178300" y="3956050"/>
          <p14:tracePt t="94279" x="4170363" y="3956050"/>
          <p14:tracePt t="94283" x="4162425" y="3956050"/>
          <p14:tracePt t="94285" x="4154488" y="3956050"/>
          <p14:tracePt t="94287" x="4146550" y="3963988"/>
          <p14:tracePt t="94289" x="4138613" y="3963988"/>
          <p14:tracePt t="94291" x="4130675" y="3963988"/>
          <p14:tracePt t="94295" x="4122738" y="3963988"/>
          <p14:tracePt t="94301" x="4106863" y="3971925"/>
          <p14:tracePt t="94303" x="4098925" y="3971925"/>
          <p14:tracePt t="94305" x="4090988" y="3979863"/>
          <p14:tracePt t="94310" x="4083050" y="3979863"/>
          <p14:tracePt t="94311" x="4075113" y="3987800"/>
          <p14:tracePt t="94316" x="4067175" y="3987800"/>
          <p14:tracePt t="94319" x="4059238" y="3995738"/>
          <p14:tracePt t="94321" x="4051300" y="4003675"/>
          <p14:tracePt t="94325" x="4043363" y="4003675"/>
          <p14:tracePt t="94327" x="4035425" y="4011613"/>
          <p14:tracePt t="94333" x="4027488" y="4019550"/>
          <p14:tracePt t="94336" x="4019550" y="4027488"/>
          <p14:tracePt t="94339" x="4011613" y="4035425"/>
          <p14:tracePt t="94343" x="4002088" y="4043363"/>
          <p14:tracePt t="94345" x="4002088" y="4051300"/>
          <p14:tracePt t="94349" x="3994150" y="4059238"/>
          <p14:tracePt t="94354" x="3986213" y="4067175"/>
          <p14:tracePt t="94355" x="3986213" y="4075113"/>
          <p14:tracePt t="94357" x="3978275" y="4075113"/>
          <p14:tracePt t="94359" x="3978275" y="4083050"/>
          <p14:tracePt t="94363" x="3970338" y="4090988"/>
          <p14:tracePt t="94366" x="3970338" y="4098925"/>
          <p14:tracePt t="94372" x="3962400" y="4114800"/>
          <p14:tracePt t="94373" x="3954463" y="4114800"/>
          <p14:tracePt t="94375" x="3954463" y="4122738"/>
          <p14:tracePt t="94379" x="3946525" y="4130675"/>
          <p14:tracePt t="94385" x="3946525" y="4146550"/>
          <p14:tracePt t="94387" x="3938588" y="4146550"/>
          <p14:tracePt t="94389" x="3938588" y="4154488"/>
          <p14:tracePt t="94395" x="3938588" y="4162425"/>
          <p14:tracePt t="94400" x="3930650" y="4170363"/>
          <p14:tracePt t="94403" x="3930650" y="4178300"/>
          <p14:tracePt t="94407" x="3930650" y="4186238"/>
          <p14:tracePt t="94413" x="3930650" y="4194175"/>
          <p14:tracePt t="94419" x="3930650" y="4202113"/>
          <p14:tracePt t="94423" x="3930650" y="4210050"/>
          <p14:tracePt t="94427" x="3930650" y="4217988"/>
          <p14:tracePt t="94434" x="3930650" y="4225925"/>
          <p14:tracePt t="94437" x="3938588" y="4233863"/>
          <p14:tracePt t="94441" x="3938588" y="4241800"/>
          <p14:tracePt t="94445" x="3946525" y="4249738"/>
          <p14:tracePt t="94452" x="3954463" y="4257675"/>
          <p14:tracePt t="94454" x="3954463" y="4265613"/>
          <p14:tracePt t="94455" x="3962400" y="4273550"/>
          <p14:tracePt t="94459" x="3970338" y="4281488"/>
          <p14:tracePt t="94461" x="3978275" y="4281488"/>
          <p14:tracePt t="94463" x="3978275" y="4291013"/>
          <p14:tracePt t="94467" x="3994150" y="4298950"/>
          <p14:tracePt t="94472" x="4011613" y="4314825"/>
          <p14:tracePt t="94475" x="4027488" y="4322763"/>
          <p14:tracePt t="94477" x="4035425" y="4330700"/>
          <p14:tracePt t="94479" x="4043363" y="4330700"/>
          <p14:tracePt t="94483" x="4059238" y="4346575"/>
          <p14:tracePt t="94488" x="4083050" y="4354513"/>
          <p14:tracePt t="94489" x="4090988" y="4362450"/>
          <p14:tracePt t="94491" x="4106863" y="4362450"/>
          <p14:tracePt t="94493" x="4114800" y="4370388"/>
          <p14:tracePt t="94495" x="4130675" y="4378325"/>
          <p14:tracePt t="94500" x="4154488" y="4386263"/>
          <p14:tracePt t="94504" x="4186238" y="4402138"/>
          <p14:tracePt t="94505" x="4194175" y="4402138"/>
          <p14:tracePt t="94507" x="4210050" y="4410075"/>
          <p14:tracePt t="94509" x="4225925" y="4418013"/>
          <p14:tracePt t="94511" x="4241800" y="4418013"/>
          <p14:tracePt t="94513" x="4257675" y="4425950"/>
          <p14:tracePt t="94517" x="4297363" y="4433888"/>
          <p14:tracePt t="94521" x="4329113" y="4449763"/>
          <p14:tracePt t="94523" x="4344988" y="4449763"/>
          <p14:tracePt t="94525" x="4362450" y="4457700"/>
          <p14:tracePt t="94527" x="4386263" y="4457700"/>
          <p14:tracePt t="94529" x="4402138" y="4465638"/>
          <p14:tracePt t="94533" x="4441825" y="4481513"/>
          <p14:tracePt t="94537" x="4481513" y="4489450"/>
          <p14:tracePt t="94539" x="4497388" y="4497388"/>
          <p14:tracePt t="94541" x="4513263" y="4505325"/>
          <p14:tracePt t="94543" x="4537075" y="4505325"/>
          <p14:tracePt t="94545" x="4552950" y="4513263"/>
          <p14:tracePt t="94550" x="4592638" y="4521200"/>
          <p14:tracePt t="94554" x="4632325" y="4529138"/>
          <p14:tracePt t="94556" x="4656138" y="4537075"/>
          <p14:tracePt t="94557" x="4672013" y="4545013"/>
          <p14:tracePt t="94559" x="4695825" y="4545013"/>
          <p14:tracePt t="94561" x="4713288" y="4552950"/>
          <p14:tracePt t="94563" x="4737100" y="4552950"/>
          <p14:tracePt t="94566" x="4752975" y="4560888"/>
          <p14:tracePt t="94568" x="4776788" y="4560888"/>
          <p14:tracePt t="94571" x="4808538" y="4576763"/>
          <p14:tracePt t="94573" x="4832350" y="4576763"/>
          <p14:tracePt t="94575" x="4848225" y="4584700"/>
          <p14:tracePt t="94577" x="4864100" y="4584700"/>
          <p14:tracePt t="94579" x="4879975" y="4592638"/>
          <p14:tracePt t="94583" x="4919663" y="4592638"/>
          <p14:tracePt t="94586" x="4943475" y="4600575"/>
          <p14:tracePt t="94587" x="4959350" y="4600575"/>
          <p14:tracePt t="94589" x="4975225" y="4600575"/>
          <p14:tracePt t="94591" x="4999038" y="4608513"/>
          <p14:tracePt t="94593" x="5014913" y="4608513"/>
          <p14:tracePt t="94595" x="5030788" y="4608513"/>
          <p14:tracePt t="94597" x="5056188" y="4608513"/>
          <p14:tracePt t="94600" x="5072063" y="4616450"/>
          <p14:tracePt t="94601" x="5087938" y="4616450"/>
          <p14:tracePt t="94603" x="5111750" y="4616450"/>
          <p14:tracePt t="94605" x="5127625" y="4624388"/>
          <p14:tracePt t="94607" x="5151438" y="4624388"/>
          <p14:tracePt t="94608" x="5167313" y="4624388"/>
          <p14:tracePt t="94611" x="5183188" y="4624388"/>
          <p14:tracePt t="94613" x="5207000" y="4633913"/>
          <p14:tracePt t="94617" x="5246688" y="4633913"/>
          <p14:tracePt t="94619" x="5262563" y="4633913"/>
          <p14:tracePt t="94620" x="5278438" y="4633913"/>
          <p14:tracePt t="94623" x="5302250" y="4641850"/>
          <p14:tracePt t="94625" x="5318125" y="4641850"/>
          <p14:tracePt t="94627" x="5341938" y="4641850"/>
          <p14:tracePt t="94628" x="5357813" y="4641850"/>
          <p14:tracePt t="94632" x="5381625" y="4641850"/>
          <p14:tracePt t="94633" x="5397500" y="4641850"/>
          <p14:tracePt t="94635" x="5422900" y="4649788"/>
          <p14:tracePt t="94637" x="5446713" y="4649788"/>
          <p14:tracePt t="94639" x="5462588" y="4649788"/>
          <p14:tracePt t="94641" x="5486400" y="4649788"/>
          <p14:tracePt t="94643" x="5502275" y="4649788"/>
          <p14:tracePt t="94645" x="5518150" y="4649788"/>
          <p14:tracePt t="94648" x="5541963" y="4649788"/>
          <p14:tracePt t="94650" x="5565775" y="4649788"/>
          <p14:tracePt t="94651" x="5581650" y="4657725"/>
          <p14:tracePt t="94653" x="5605463" y="4657725"/>
          <p14:tracePt t="94655" x="5621338" y="4657725"/>
          <p14:tracePt t="94657" x="5645150" y="4657725"/>
          <p14:tracePt t="94659" x="5661025" y="4657725"/>
          <p14:tracePt t="94661" x="5684838" y="4657725"/>
          <p14:tracePt t="94663" x="5700713" y="4657725"/>
          <p14:tracePt t="94666" x="5724525" y="4657725"/>
          <p14:tracePt t="94667" x="5740400" y="4657725"/>
          <p14:tracePt t="94669" x="5765800" y="4657725"/>
          <p14:tracePt t="94671" x="5781675" y="4657725"/>
          <p14:tracePt t="94673" x="5805488" y="4657725"/>
          <p14:tracePt t="94675" x="5821363" y="4649788"/>
          <p14:tracePt t="94677" x="5845175" y="4649788"/>
          <p14:tracePt t="94679" x="5861050" y="4649788"/>
          <p14:tracePt t="94681" x="5876925" y="4649788"/>
          <p14:tracePt t="94683" x="5900738" y="4649788"/>
          <p14:tracePt t="94685" x="5916613" y="4641850"/>
          <p14:tracePt t="94687" x="5932488" y="4641850"/>
          <p14:tracePt t="94689" x="5956300" y="4641850"/>
          <p14:tracePt t="94691" x="5972175" y="4641850"/>
          <p14:tracePt t="94693" x="5988050" y="4641850"/>
          <p14:tracePt t="94695" x="6003925" y="4633913"/>
          <p14:tracePt t="94697" x="6019800" y="4633913"/>
          <p14:tracePt t="94699" x="6035675" y="4633913"/>
          <p14:tracePt t="94701" x="6051550" y="4633913"/>
          <p14:tracePt t="94703" x="6067425" y="4633913"/>
          <p14:tracePt t="94705" x="6083300" y="4624388"/>
          <p14:tracePt t="94707" x="6100763" y="4624388"/>
          <p14:tracePt t="94709" x="6108700" y="4624388"/>
          <p14:tracePt t="94711" x="6124575" y="4616450"/>
          <p14:tracePt t="94713" x="6140450" y="4616450"/>
          <p14:tracePt t="94717" x="6164263" y="4616450"/>
          <p14:tracePt t="94719" x="6180138" y="4608513"/>
          <p14:tracePt t="94721" x="6188075" y="4608513"/>
          <p14:tracePt t="94723" x="6203950" y="4608513"/>
          <p14:tracePt t="94725" x="6211888" y="4600575"/>
          <p14:tracePt t="94727" x="6227763" y="4600575"/>
          <p14:tracePt t="94729" x="6235700" y="4600575"/>
          <p14:tracePt t="94733" x="6259513" y="4592638"/>
          <p14:tracePt t="94735" x="6267450" y="4592638"/>
          <p14:tracePt t="94736" x="6275388" y="4584700"/>
          <p14:tracePt t="94739" x="6291263" y="4584700"/>
          <p14:tracePt t="94741" x="6299200" y="4576763"/>
          <p14:tracePt t="94743" x="6307138" y="4576763"/>
          <p14:tracePt t="94744" x="6315075" y="4576763"/>
          <p14:tracePt t="94748" x="6330950" y="4568825"/>
          <p14:tracePt t="94750" x="6338888" y="4568825"/>
          <p14:tracePt t="94751" x="6346825" y="4560888"/>
          <p14:tracePt t="94753" x="6354763" y="4560888"/>
          <p14:tracePt t="94755" x="6362700" y="4552950"/>
          <p14:tracePt t="94757" x="6370638" y="4552950"/>
          <p14:tracePt t="94758" x="6378575" y="4545013"/>
          <p14:tracePt t="94760" x="6386513" y="4545013"/>
          <p14:tracePt t="94763" x="6394450" y="4545013"/>
          <p14:tracePt t="94766" x="6402388" y="4537075"/>
          <p14:tracePt t="94767" x="6410325" y="4537075"/>
          <p14:tracePt t="94769" x="6418263" y="4529138"/>
          <p14:tracePt t="94770" x="6426200" y="4529138"/>
          <p14:tracePt t="94773" x="6434138" y="4521200"/>
          <p14:tracePt t="94775" x="6442075" y="4521200"/>
          <p14:tracePt t="94776" x="6451600" y="4521200"/>
          <p14:tracePt t="94778" x="6459538" y="4513263"/>
          <p14:tracePt t="94781" x="6467475" y="4513263"/>
          <p14:tracePt t="94783" x="6475413" y="4513263"/>
          <p14:tracePt t="94784" x="6475413" y="4505325"/>
          <p14:tracePt t="94787" x="6483350" y="4505325"/>
          <p14:tracePt t="94789" x="6491288" y="4505325"/>
          <p14:tracePt t="94791" x="6499225" y="4497388"/>
          <p14:tracePt t="94793" x="6507163" y="4497388"/>
          <p14:tracePt t="94795" x="6515100" y="4497388"/>
          <p14:tracePt t="94797" x="6523038" y="4489450"/>
          <p14:tracePt t="94801" x="6530975" y="4489450"/>
          <p14:tracePt t="94803" x="6538913" y="4489450"/>
          <p14:tracePt t="94804" x="6546850" y="4481513"/>
          <p14:tracePt t="94807" x="6554788" y="4481513"/>
          <p14:tracePt t="94811" x="6562725" y="4481513"/>
          <p14:tracePt t="94813" x="6570663" y="4481513"/>
          <p14:tracePt t="94816" x="6578600" y="4473575"/>
          <p14:tracePt t="94817" x="6586538" y="4473575"/>
          <p14:tracePt t="94819" x="6594475" y="4473575"/>
          <p14:tracePt t="94821" x="6602413" y="4473575"/>
          <p14:tracePt t="94823" x="6610350" y="4465638"/>
          <p14:tracePt t="94826" x="6618288" y="4465638"/>
          <p14:tracePt t="94829" x="6626225" y="4457700"/>
          <p14:tracePt t="94831" x="6634163" y="4457700"/>
          <p14:tracePt t="94833" x="6642100" y="4457700"/>
          <p14:tracePt t="94835" x="6650038" y="4457700"/>
          <p14:tracePt t="94837" x="6650038" y="4449763"/>
          <p14:tracePt t="94838" x="6657975" y="4449763"/>
          <p14:tracePt t="94840" x="6665913" y="4449763"/>
          <p14:tracePt t="94845" x="6673850" y="4441825"/>
          <p14:tracePt t="94847" x="6681788" y="4441825"/>
          <p14:tracePt t="94850" x="6689725" y="4441825"/>
          <p14:tracePt t="94853" x="6697663" y="4433888"/>
          <p14:tracePt t="94855" x="6705600" y="4433888"/>
          <p14:tracePt t="94857" x="6713538" y="4433888"/>
          <p14:tracePt t="94860" x="6721475" y="4425950"/>
          <p14:tracePt t="94863" x="6729413" y="4425950"/>
          <p14:tracePt t="94866" x="6737350" y="4425950"/>
          <p14:tracePt t="94866" x="6745288" y="4418013"/>
          <p14:tracePt t="94871" x="6753225" y="4418013"/>
          <p14:tracePt t="94873" x="6761163" y="4418013"/>
          <p14:tracePt t="94874" x="6769100" y="4410075"/>
          <p14:tracePt t="94877" x="6777038" y="4410075"/>
          <p14:tracePt t="94882" x="6784975" y="4402138"/>
          <p14:tracePt t="94883" x="6794500" y="4402138"/>
          <p14:tracePt t="94885" x="6802438" y="4402138"/>
          <p14:tracePt t="94887" x="6802438" y="4394200"/>
          <p14:tracePt t="94889" x="6810375" y="4394200"/>
          <p14:tracePt t="94891" x="6818313" y="4386263"/>
          <p14:tracePt t="94892" x="6826250" y="4386263"/>
          <p14:tracePt t="94894" x="6826250" y="4378325"/>
          <p14:tracePt t="94897" x="6834188" y="4378325"/>
          <p14:tracePt t="94900" x="6842125" y="4370388"/>
          <p14:tracePt t="94901" x="6850063" y="4370388"/>
          <p14:tracePt t="94903" x="6850063" y="4362450"/>
          <p14:tracePt t="94904" x="6858000" y="4362450"/>
          <p14:tracePt t="94907" x="6858000" y="4354513"/>
          <p14:tracePt t="94909" x="6865938" y="4354513"/>
          <p14:tracePt t="94911" x="6873875" y="4346575"/>
          <p14:tracePt t="94913" x="6873875" y="4338638"/>
          <p14:tracePt t="94916" x="6881813" y="4338638"/>
          <p14:tracePt t="94917" x="6881813" y="4330700"/>
          <p14:tracePt t="94919" x="6889750" y="4330700"/>
          <p14:tracePt t="94921" x="6889750" y="4322763"/>
          <p14:tracePt t="94923" x="6897688" y="4314825"/>
          <p14:tracePt t="94927" x="6905625" y="4306888"/>
          <p14:tracePt t="94931" x="6905625" y="4298950"/>
          <p14:tracePt t="94933" x="6905625" y="4291013"/>
          <p14:tracePt t="94935" x="6913563" y="4291013"/>
          <p14:tracePt t="94937" x="6913563" y="4281488"/>
          <p14:tracePt t="94941" x="6913563" y="4273550"/>
          <p14:tracePt t="94944" x="6913563" y="4265613"/>
          <p14:tracePt t="94965" x="6905625" y="4217988"/>
          <p14:tracePt t="94967" x="6897688" y="4217988"/>
          <p14:tracePt t="94969" x="6897688" y="4210050"/>
          <p14:tracePt t="94973" x="6889750" y="4202113"/>
          <p14:tracePt t="94974" x="6889750" y="4194175"/>
          <p14:tracePt t="94977" x="6881813" y="4194175"/>
          <p14:tracePt t="94979" x="6873875" y="4186238"/>
          <p14:tracePt t="94983" x="6865938" y="4178300"/>
          <p14:tracePt t="94985" x="6858000" y="4170363"/>
          <p14:tracePt t="94988" x="6850063" y="4162425"/>
          <p14:tracePt t="94990" x="6842125" y="4154488"/>
          <p14:tracePt t="94993" x="6834188" y="4154488"/>
          <p14:tracePt t="94995" x="6826250" y="4146550"/>
          <p14:tracePt t="95000" x="6810375" y="4138613"/>
          <p14:tracePt t="95001" x="6802438" y="4130675"/>
          <p14:tracePt t="95003" x="6794500" y="4130675"/>
          <p14:tracePt t="95005" x="6784975" y="4122738"/>
          <p14:tracePt t="95007" x="6777038" y="4114800"/>
          <p14:tracePt t="95008" x="6769100" y="4114800"/>
          <p14:tracePt t="95011" x="6761163" y="4106863"/>
          <p14:tracePt t="95013" x="6753225" y="4106863"/>
          <p14:tracePt t="95015" x="6745288" y="4098925"/>
          <p14:tracePt t="95017" x="6729413" y="4090988"/>
          <p14:tracePt t="95019" x="6721475" y="4090988"/>
          <p14:tracePt t="95021" x="6713538" y="4083050"/>
          <p14:tracePt t="95023" x="6705600" y="4075113"/>
          <p14:tracePt t="95025" x="6697663" y="4075113"/>
          <p14:tracePt t="95027" x="6681788" y="4067175"/>
          <p14:tracePt t="95029" x="6673850" y="4067175"/>
          <p14:tracePt t="95031" x="6665913" y="4059238"/>
          <p14:tracePt t="95034" x="6650038" y="4059238"/>
          <p14:tracePt t="95035" x="6642100" y="4051300"/>
          <p14:tracePt t="95037" x="6626225" y="4051300"/>
          <p14:tracePt t="95039" x="6618288" y="4043363"/>
          <p14:tracePt t="95041" x="6602413" y="4043363"/>
          <p14:tracePt t="95043" x="6594475" y="4035425"/>
          <p14:tracePt t="95045" x="6578600" y="4035425"/>
          <p14:tracePt t="95047" x="6562725" y="4027488"/>
          <p14:tracePt t="95050" x="6554788" y="4027488"/>
          <p14:tracePt t="95051" x="6538913" y="4019550"/>
          <p14:tracePt t="95053" x="6523038" y="4019550"/>
          <p14:tracePt t="95055" x="6507163" y="4019550"/>
          <p14:tracePt t="95057" x="6491288" y="4011613"/>
          <p14:tracePt t="95059" x="6475413" y="4011613"/>
          <p14:tracePt t="95060" x="6459538" y="4003675"/>
          <p14:tracePt t="95063" x="6442075" y="4003675"/>
          <p14:tracePt t="95065" x="6426200" y="3995738"/>
          <p14:tracePt t="95067" x="6410325" y="3995738"/>
          <p14:tracePt t="95069" x="6394450" y="3987800"/>
          <p14:tracePt t="95071" x="6378575" y="3987800"/>
          <p14:tracePt t="95073" x="6362700" y="3987800"/>
          <p14:tracePt t="95075" x="6346825" y="3979863"/>
          <p14:tracePt t="95077" x="6330950" y="3979863"/>
          <p14:tracePt t="95079" x="6315075" y="3979863"/>
          <p14:tracePt t="95081" x="6299200" y="3971925"/>
          <p14:tracePt t="95084" x="6283325" y="3971925"/>
          <p14:tracePt t="95085" x="6267450" y="3971925"/>
          <p14:tracePt t="95087" x="6251575" y="3971925"/>
          <p14:tracePt t="95089" x="6235700" y="3963988"/>
          <p14:tracePt t="95091" x="6219825" y="3963988"/>
          <p14:tracePt t="95093" x="6203950" y="3963988"/>
          <p14:tracePt t="95095" x="6188075" y="3963988"/>
          <p14:tracePt t="95097" x="6164263" y="3956050"/>
          <p14:tracePt t="95100" x="6148388" y="3956050"/>
          <p14:tracePt t="95101" x="6132513" y="3956050"/>
          <p14:tracePt t="95103" x="6116638" y="3948113"/>
          <p14:tracePt t="95105" x="6100763" y="3948113"/>
          <p14:tracePt t="95107" x="6083300" y="3948113"/>
          <p14:tracePt t="95109" x="6067425" y="3948113"/>
          <p14:tracePt t="95111" x="6051550" y="3938588"/>
          <p14:tracePt t="95113" x="6035675" y="3938588"/>
          <p14:tracePt t="95115" x="6019800" y="3938588"/>
          <p14:tracePt t="95117" x="6003925" y="3938588"/>
          <p14:tracePt t="95119" x="5988050" y="3930650"/>
          <p14:tracePt t="95121" x="5972175" y="3930650"/>
          <p14:tracePt t="95123" x="5956300" y="3930650"/>
          <p14:tracePt t="95125" x="5940425" y="3930650"/>
          <p14:tracePt t="95127" x="5924550" y="3922713"/>
          <p14:tracePt t="95129" x="5908675" y="3922713"/>
          <p14:tracePt t="95131" x="5892800" y="3922713"/>
          <p14:tracePt t="95133" x="5876925" y="3922713"/>
          <p14:tracePt t="95135" x="5861050" y="3922713"/>
          <p14:tracePt t="95137" x="5845175" y="3914775"/>
          <p14:tracePt t="95139" x="5829300" y="3914775"/>
          <p14:tracePt t="95140" x="5813425" y="3914775"/>
          <p14:tracePt t="95143" x="5797550" y="3914775"/>
          <p14:tracePt t="95144" x="5781675" y="3906838"/>
          <p14:tracePt t="95147" x="5765800" y="3906838"/>
          <p14:tracePt t="95149" x="5749925" y="3906838"/>
          <p14:tracePt t="95151" x="5740400" y="3906838"/>
          <p14:tracePt t="95153" x="5724525" y="3898900"/>
          <p14:tracePt t="95154" x="5708650" y="3898900"/>
          <p14:tracePt t="95157" x="5692775" y="3898900"/>
          <p14:tracePt t="95158" x="5676900" y="3898900"/>
          <p14:tracePt t="95160" x="5661025" y="3890963"/>
          <p14:tracePt t="95163" x="5645150" y="3890963"/>
          <p14:tracePt t="95165" x="5637213" y="3890963"/>
          <p14:tracePt t="95166" x="5621338" y="3890963"/>
          <p14:tracePt t="95169" x="5605463" y="3883025"/>
          <p14:tracePt t="95171" x="5589588" y="3883025"/>
          <p14:tracePt t="95173" x="5581650" y="3883025"/>
          <p14:tracePt t="95175" x="5565775" y="3883025"/>
          <p14:tracePt t="95176" x="5549900" y="3883025"/>
          <p14:tracePt t="95179" x="5541963" y="3875088"/>
          <p14:tracePt t="95181" x="5526088" y="3875088"/>
          <p14:tracePt t="95183" x="5510213" y="3875088"/>
          <p14:tracePt t="95185" x="5502275" y="3875088"/>
          <p14:tracePt t="95187" x="5486400" y="3875088"/>
          <p14:tracePt t="95188" x="5470525" y="3867150"/>
          <p14:tracePt t="95190" x="5462588" y="3867150"/>
          <p14:tracePt t="95193" x="5446713" y="3867150"/>
          <p14:tracePt t="95195" x="5438775" y="3867150"/>
          <p14:tracePt t="95198" x="5422900" y="3867150"/>
          <p14:tracePt t="95199" x="5407025" y="3867150"/>
          <p14:tracePt t="95201" x="5397500" y="3867150"/>
          <p14:tracePt t="95203" x="5381625" y="3867150"/>
          <p14:tracePt t="95205" x="5365750" y="3867150"/>
          <p14:tracePt t="95207" x="5357813" y="3867150"/>
          <p14:tracePt t="95208" x="5341938" y="3867150"/>
          <p14:tracePt t="95211" x="5326063" y="3867150"/>
          <p14:tracePt t="95213" x="5310188" y="3867150"/>
          <p14:tracePt t="95215" x="5294313" y="3867150"/>
          <p14:tracePt t="95217" x="5278438" y="3867150"/>
          <p14:tracePt t="95219" x="5270500" y="3867150"/>
          <p14:tracePt t="95221" x="5254625" y="3867150"/>
          <p14:tracePt t="95223" x="5238750" y="3867150"/>
          <p14:tracePt t="95224" x="5222875" y="3867150"/>
          <p14:tracePt t="95227" x="5207000" y="3859213"/>
          <p14:tracePt t="95229" x="5191125" y="3859213"/>
          <p14:tracePt t="95232" x="5183188" y="3859213"/>
          <p14:tracePt t="95233" x="5167313" y="3859213"/>
          <p14:tracePt t="95235" x="5151438" y="3859213"/>
          <p14:tracePt t="95237" x="5143500" y="3867150"/>
          <p14:tracePt t="95239" x="5127625" y="3867150"/>
          <p14:tracePt t="95241" x="5119688" y="3867150"/>
          <p14:tracePt t="95243" x="5111750" y="3867150"/>
          <p14:tracePt t="95245" x="5095875" y="3867150"/>
          <p14:tracePt t="95248" x="5087938" y="3867150"/>
          <p14:tracePt t="95249" x="5072063" y="3867150"/>
          <p14:tracePt t="95251" x="5064125" y="3867150"/>
          <p14:tracePt t="95253" x="5046663" y="3867150"/>
          <p14:tracePt t="95255" x="5038725" y="3867150"/>
          <p14:tracePt t="95256" x="5030788" y="3867150"/>
          <p14:tracePt t="95258" x="5014913" y="3867150"/>
          <p14:tracePt t="95260" x="5006975" y="3867150"/>
          <p14:tracePt t="95263" x="4999038" y="3867150"/>
          <p14:tracePt t="95265" x="4991100" y="3867150"/>
          <p14:tracePt t="95267" x="4983163" y="3867150"/>
          <p14:tracePt t="95269" x="4975225" y="3867150"/>
          <p14:tracePt t="95271" x="4967288" y="3867150"/>
          <p14:tracePt t="95272" x="4959350" y="3867150"/>
          <p14:tracePt t="95275" x="4951413" y="3867150"/>
          <p14:tracePt t="95278" x="4943475" y="3867150"/>
          <p14:tracePt t="95283" x="4935538" y="3867150"/>
          <p14:tracePt t="95285" x="4927600" y="3867150"/>
          <p14:tracePt t="95290" x="4919663" y="3867150"/>
          <p14:tracePt t="95299" x="4911725" y="3867150"/>
          <p14:tracePt t="95477" x="4903788" y="3867150"/>
          <p14:tracePt t="95491" x="4895850" y="3867150"/>
          <p14:tracePt t="95498" x="4887913" y="3867150"/>
          <p14:tracePt t="95502" x="4879975" y="3867150"/>
          <p14:tracePt t="95505" x="4872038" y="3867150"/>
          <p14:tracePt t="95509" x="4864100" y="3867150"/>
          <p14:tracePt t="95511" x="4856163" y="3867150"/>
          <p14:tracePt t="95516" x="4840288" y="3867150"/>
          <p14:tracePt t="95519" x="4816475" y="3859213"/>
          <p14:tracePt t="95521" x="4808538" y="3859213"/>
          <p14:tracePt t="95523" x="4800600" y="3859213"/>
          <p14:tracePt t="95525" x="4792663" y="3859213"/>
          <p14:tracePt t="95527" x="4776788" y="3851275"/>
          <p14:tracePt t="95529" x="4768850" y="3851275"/>
          <p14:tracePt t="95533" x="4760913" y="3843338"/>
          <p14:tracePt t="95536" x="4729163" y="3843338"/>
          <p14:tracePt t="95537" x="4721225" y="3843338"/>
          <p14:tracePt t="95540" x="4705350" y="3835400"/>
          <p14:tracePt t="95541" x="4687888" y="3835400"/>
          <p14:tracePt t="95543" x="4679950" y="3835400"/>
          <p14:tracePt t="95545" x="4664075" y="3835400"/>
          <p14:tracePt t="95552" x="4624388" y="3827463"/>
          <p14:tracePt t="95554" x="4616450" y="3819525"/>
          <p14:tracePt t="95555" x="4600575" y="3819525"/>
          <p14:tracePt t="95557" x="4592638" y="3819525"/>
          <p14:tracePt t="95559" x="4576763" y="3819525"/>
          <p14:tracePt t="95561" x="4568825" y="3819525"/>
          <p14:tracePt t="95563" x="4560888" y="3811588"/>
          <p14:tracePt t="95567" x="4537075" y="3811588"/>
          <p14:tracePt t="95570" x="4529138" y="3811588"/>
          <p14:tracePt t="95571" x="4513263" y="3803650"/>
          <p14:tracePt t="95573" x="4505325" y="3803650"/>
          <p14:tracePt t="95575" x="4497388" y="3803650"/>
          <p14:tracePt t="95577" x="4489450" y="3803650"/>
          <p14:tracePt t="95579" x="4481513" y="3795713"/>
          <p14:tracePt t="95584" x="4465638" y="3795713"/>
          <p14:tracePt t="95587" x="4457700" y="3787775"/>
          <p14:tracePt t="95589" x="4449763" y="3787775"/>
          <p14:tracePt t="95591" x="4441825" y="3787775"/>
          <p14:tracePt t="95593" x="4433888" y="3787775"/>
          <p14:tracePt t="95600" x="4418013" y="3779838"/>
          <p14:tracePt t="95603" x="4410075" y="3779838"/>
          <p14:tracePt t="95605" x="4402138" y="3779838"/>
          <p14:tracePt t="95609" x="4394200" y="3779838"/>
          <p14:tracePt t="95611" x="4386263" y="3779838"/>
          <p14:tracePt t="95616" x="4378325" y="3779838"/>
          <p14:tracePt t="95619" x="4362450" y="3779838"/>
          <p14:tracePt t="95621" x="4352925" y="3779838"/>
          <p14:tracePt t="95625" x="4344988" y="3779838"/>
          <p14:tracePt t="95627" x="4337050" y="3779838"/>
          <p14:tracePt t="95629" x="4329113" y="3779838"/>
          <p14:tracePt t="95634" x="4313238" y="3787775"/>
          <p14:tracePt t="95636" x="4305300" y="3787775"/>
          <p14:tracePt t="95637" x="4297363" y="3787775"/>
          <p14:tracePt t="95641" x="4289425" y="3795713"/>
          <p14:tracePt t="95643" x="4281488" y="3795713"/>
          <p14:tracePt t="95645" x="4273550" y="3795713"/>
          <p14:tracePt t="95651" x="4241800" y="3803650"/>
          <p14:tracePt t="95655" x="4225925" y="3811588"/>
          <p14:tracePt t="95657" x="4217988" y="3811588"/>
          <p14:tracePt t="95659" x="4210050" y="3819525"/>
          <p14:tracePt t="95661" x="4194175" y="3819525"/>
          <p14:tracePt t="95663" x="4186238" y="3827463"/>
          <p14:tracePt t="95667" x="4178300" y="3827463"/>
          <p14:tracePt t="95668" x="4170363" y="3827463"/>
          <p14:tracePt t="95672" x="4146550" y="3835400"/>
          <p14:tracePt t="95673" x="4138613" y="3843338"/>
          <p14:tracePt t="95675" x="4130675" y="3851275"/>
          <p14:tracePt t="95677" x="4114800" y="3851275"/>
          <p14:tracePt t="95679" x="4106863" y="3859213"/>
          <p14:tracePt t="95685" x="4083050" y="3867150"/>
          <p14:tracePt t="95688" x="4067175" y="3875088"/>
          <p14:tracePt t="95689" x="4059238" y="3875088"/>
          <p14:tracePt t="95691" x="4043363" y="3883025"/>
          <p14:tracePt t="95693" x="4035425" y="3883025"/>
          <p14:tracePt t="95695" x="4027488" y="3890963"/>
          <p14:tracePt t="95700" x="4011613" y="3898900"/>
          <p14:tracePt t="95705" x="3986213" y="3906838"/>
          <p14:tracePt t="95707" x="3978275" y="3914775"/>
          <p14:tracePt t="95709" x="3970338" y="3914775"/>
          <p14:tracePt t="95711" x="3962400" y="3922713"/>
          <p14:tracePt t="95713" x="3954463" y="3922713"/>
          <p14:tracePt t="95717" x="3938588" y="3930650"/>
          <p14:tracePt t="95721" x="3930650" y="3938588"/>
          <p14:tracePt t="95723" x="3922713" y="3948113"/>
          <p14:tracePt t="95725" x="3914775" y="3948113"/>
          <p14:tracePt t="95730" x="3906838" y="3956050"/>
          <p14:tracePt t="95732" x="3898900" y="3956050"/>
          <p14:tracePt t="95736" x="3890963" y="3963988"/>
          <p14:tracePt t="95739" x="3883025" y="3971925"/>
          <p14:tracePt t="95745" x="3875088" y="3979863"/>
          <p14:tracePt t="95751" x="3867150" y="3979863"/>
          <p14:tracePt t="95753" x="3867150" y="3987800"/>
          <p14:tracePt t="95757" x="3859213" y="3987800"/>
          <p14:tracePt t="95759" x="3859213" y="3995738"/>
          <p14:tracePt t="95763" x="3851275" y="3995738"/>
          <p14:tracePt t="95766" x="3851275" y="4003675"/>
          <p14:tracePt t="95769" x="3843338" y="4003675"/>
          <p14:tracePt t="95771" x="3843338" y="4011613"/>
          <p14:tracePt t="95773" x="3835400" y="4011613"/>
          <p14:tracePt t="95777" x="3835400" y="4019550"/>
          <p14:tracePt t="95780" x="3827463" y="4019550"/>
          <p14:tracePt t="95784" x="3819525" y="4019550"/>
          <p14:tracePt t="95786" x="3819525" y="4027488"/>
          <p14:tracePt t="95789" x="3811588" y="4027488"/>
          <p14:tracePt t="95793" x="3811588" y="4035425"/>
          <p14:tracePt t="95795" x="3803650" y="4035425"/>
          <p14:tracePt t="95807" x="3795713" y="4035425"/>
          <p14:tracePt t="95999" x="3795713" y="4027488"/>
          <p14:tracePt t="96007" x="3795713" y="4019550"/>
          <p14:tracePt t="96019" x="3795713" y="4011613"/>
          <p14:tracePt t="96571" x="3795713" y="4003675"/>
          <p14:tracePt t="96577" x="3803650" y="4003675"/>
          <p14:tracePt t="96584" x="3803650" y="3995738"/>
          <p14:tracePt t="96587" x="3811588" y="3995738"/>
          <p14:tracePt t="96589" x="3811588" y="3987800"/>
          <p14:tracePt t="96595" x="3819525" y="3987800"/>
          <p14:tracePt t="96600" x="3819525" y="3979863"/>
          <p14:tracePt t="96602" x="3827463" y="3979863"/>
          <p14:tracePt t="96607" x="3835400" y="3979863"/>
          <p14:tracePt t="96613" x="3843338" y="3971925"/>
          <p14:tracePt t="96618" x="3851275" y="3971925"/>
          <p14:tracePt t="96621" x="3859213" y="3971925"/>
          <p14:tracePt t="96625" x="3867150" y="3971925"/>
          <p14:tracePt t="96627" x="3867150" y="3963988"/>
          <p14:tracePt t="96629" x="3875088" y="3963988"/>
          <p14:tracePt t="96633" x="3883025" y="3963988"/>
          <p14:tracePt t="96635" x="3890963" y="3963988"/>
          <p14:tracePt t="96637" x="3898900" y="3963988"/>
          <p14:tracePt t="96639" x="3906838" y="3963988"/>
          <p14:tracePt t="96643" x="3914775" y="3963988"/>
          <p14:tracePt t="96645" x="3922713" y="3956050"/>
          <p14:tracePt t="96651" x="3938588" y="3956050"/>
          <p14:tracePt t="96653" x="3946525" y="3956050"/>
          <p14:tracePt t="96655" x="3954463" y="3956050"/>
          <p14:tracePt t="96657" x="3962400" y="3956050"/>
          <p14:tracePt t="96661" x="3970338" y="3956050"/>
          <p14:tracePt t="96663" x="3978275" y="3956050"/>
          <p14:tracePt t="96666" x="3986213" y="3948113"/>
          <p14:tracePt t="96669" x="3994150" y="3948113"/>
          <p14:tracePt t="96671" x="4002088" y="3948113"/>
          <p14:tracePt t="96673" x="4011613" y="3948113"/>
          <p14:tracePt t="96677" x="4019550" y="3948113"/>
          <p14:tracePt t="96679" x="4027488" y="3948113"/>
          <p14:tracePt t="96684" x="4035425" y="3948113"/>
          <p14:tracePt t="96687" x="4043363" y="3948113"/>
          <p14:tracePt t="96689" x="4051300" y="3948113"/>
          <p14:tracePt t="96691" x="4059238" y="3948113"/>
          <p14:tracePt t="96695" x="4067175" y="3948113"/>
          <p14:tracePt t="96702" x="4083050" y="3948113"/>
          <p14:tracePt t="96705" x="4090988" y="3948113"/>
          <p14:tracePt t="96709" x="4098925" y="3948113"/>
          <p14:tracePt t="96714" x="4106863" y="3948113"/>
          <p14:tracePt t="96718" x="4114800" y="3948113"/>
          <p14:tracePt t="96721" x="4122738" y="3948113"/>
          <p14:tracePt t="96725" x="4130675" y="3948113"/>
          <p14:tracePt t="96733" x="4138613" y="3948113"/>
          <p14:tracePt t="96737" x="4146550" y="3948113"/>
          <p14:tracePt t="96745" x="4154488" y="3948113"/>
          <p14:tracePt t="96755" x="4162425" y="3948113"/>
          <p14:tracePt t="96763" x="4162425" y="3938588"/>
          <p14:tracePt t="97426" x="4162425" y="3948113"/>
          <p14:tracePt t="97434" x="4170363" y="3948113"/>
          <p14:tracePt t="97443" x="4178300" y="3956050"/>
          <p14:tracePt t="97448" x="4186238" y="3956050"/>
          <p14:tracePt t="97452" x="4194175" y="3963988"/>
          <p14:tracePt t="97455" x="4202113" y="3963988"/>
          <p14:tracePt t="97457" x="4202113" y="3971925"/>
          <p14:tracePt t="97459" x="4210050" y="3971925"/>
          <p14:tracePt t="97461" x="4217988" y="3971925"/>
          <p14:tracePt t="97463" x="4225925" y="3979863"/>
          <p14:tracePt t="97470" x="4241800" y="3987800"/>
          <p14:tracePt t="97471" x="4241800" y="3995738"/>
          <p14:tracePt t="97473" x="4249738" y="3995738"/>
          <p14:tracePt t="97475" x="4257675" y="4003675"/>
          <p14:tracePt t="97477" x="4265613" y="4003675"/>
          <p14:tracePt t="97479" x="4273550" y="4011613"/>
          <p14:tracePt t="97485" x="4281488" y="4019550"/>
          <p14:tracePt t="97487" x="4297363" y="4027488"/>
          <p14:tracePt t="97489" x="4305300" y="4027488"/>
          <p14:tracePt t="97491" x="4313238" y="4035425"/>
          <p14:tracePt t="97493" x="4321175" y="4043363"/>
          <p14:tracePt t="97497" x="4329113" y="4051300"/>
          <p14:tracePt t="97500" x="4337050" y="4059238"/>
          <p14:tracePt t="97503" x="4344988" y="4067175"/>
          <p14:tracePt t="97505" x="4352925" y="4075113"/>
          <p14:tracePt t="97508" x="4362450" y="4083050"/>
          <p14:tracePt t="97510" x="4362450" y="4090988"/>
          <p14:tracePt t="97513" x="4370388" y="4090988"/>
          <p14:tracePt t="97515" x="4370388" y="4098925"/>
          <p14:tracePt t="97517" x="4378325" y="4106863"/>
          <p14:tracePt t="97519" x="4378325" y="4114800"/>
          <p14:tracePt t="97521" x="4386263" y="4122738"/>
          <p14:tracePt t="97525" x="4386263" y="4130675"/>
          <p14:tracePt t="97527" x="4386263" y="4138613"/>
          <p14:tracePt t="97529" x="4386263" y="4146550"/>
          <p14:tracePt t="97531" x="4386263" y="4154488"/>
          <p14:tracePt t="97533" x="4386263" y="4162425"/>
          <p14:tracePt t="97535" x="4386263" y="4170363"/>
          <p14:tracePt t="97536" x="4386263" y="4178300"/>
          <p14:tracePt t="97538" x="4386263" y="4186238"/>
          <p14:tracePt t="97540" x="4386263" y="4194175"/>
          <p14:tracePt t="97543" x="4386263" y="4202113"/>
          <p14:tracePt t="97545" x="4378325" y="4210050"/>
          <p14:tracePt t="97547" x="4378325" y="4217988"/>
          <p14:tracePt t="97549" x="4370388" y="4225925"/>
          <p14:tracePt t="97551" x="4370388" y="4233863"/>
          <p14:tracePt t="97553" x="4362450" y="4249738"/>
          <p14:tracePt t="97554" x="4362450" y="4257675"/>
          <p14:tracePt t="97557" x="4352925" y="4265613"/>
          <p14:tracePt t="97559" x="4344988" y="4273550"/>
          <p14:tracePt t="97560" x="4337050" y="4281488"/>
          <p14:tracePt t="97563" x="4329113" y="4298950"/>
          <p14:tracePt t="97566" x="4321175" y="4306888"/>
          <p14:tracePt t="97567" x="4313238" y="4314825"/>
          <p14:tracePt t="97568" x="4305300" y="4322763"/>
          <p14:tracePt t="97571" x="4297363" y="4338638"/>
          <p14:tracePt t="97573" x="4289425" y="4346575"/>
          <p14:tracePt t="97575" x="4281488" y="4354513"/>
          <p14:tracePt t="97577" x="4273550" y="4362450"/>
          <p14:tracePt t="97578" x="4257675" y="4370388"/>
          <p14:tracePt t="97581" x="4249738" y="4386263"/>
          <p14:tracePt t="97584" x="4233863" y="4394200"/>
          <p14:tracePt t="97585" x="4225925" y="4402138"/>
          <p14:tracePt t="97587" x="4210050" y="4410075"/>
          <p14:tracePt t="97589" x="4202113" y="4418013"/>
          <p14:tracePt t="97591" x="4186238" y="4425950"/>
          <p14:tracePt t="97593" x="4170363" y="4433888"/>
          <p14:tracePt t="97594" x="4154488" y="4441825"/>
          <p14:tracePt t="97597" x="4146550" y="4449763"/>
          <p14:tracePt t="97599" x="4130675" y="4457700"/>
          <p14:tracePt t="97601" x="4114800" y="4465638"/>
          <p14:tracePt t="97603" x="4098925" y="4473575"/>
          <p14:tracePt t="97605" x="4090988" y="4481513"/>
          <p14:tracePt t="97607" x="4075113" y="4489450"/>
          <p14:tracePt t="97609" x="4059238" y="4497388"/>
          <p14:tracePt t="97611" x="4043363" y="4505325"/>
          <p14:tracePt t="97613" x="4027488" y="4513263"/>
          <p14:tracePt t="97615" x="4011613" y="4521200"/>
          <p14:tracePt t="97618" x="3994150" y="4521200"/>
          <p14:tracePt t="97619" x="3978275" y="4529138"/>
          <p14:tracePt t="97621" x="3962400" y="4537075"/>
          <p14:tracePt t="97623" x="3946525" y="4545013"/>
          <p14:tracePt t="97625" x="3930650" y="4552950"/>
          <p14:tracePt t="97626" x="3914775" y="4560888"/>
          <p14:tracePt t="97628" x="3898900" y="4560888"/>
          <p14:tracePt t="97631" x="3883025" y="4568825"/>
          <p14:tracePt t="97633" x="3867150" y="4576763"/>
          <p14:tracePt t="97635" x="3851275" y="4584700"/>
          <p14:tracePt t="97637" x="3835400" y="4584700"/>
          <p14:tracePt t="97639" x="3819525" y="4592638"/>
          <p14:tracePt t="97641" x="3803650" y="4600575"/>
          <p14:tracePt t="97643" x="3787775" y="4600575"/>
          <p14:tracePt t="97644" x="3779838" y="4608513"/>
          <p14:tracePt t="97647" x="3763963" y="4616450"/>
          <p14:tracePt t="97649" x="3748088" y="4616450"/>
          <p14:tracePt t="97651" x="3732213" y="4624388"/>
          <p14:tracePt t="97653" x="3724275" y="4633913"/>
          <p14:tracePt t="97655" x="3708400" y="4633913"/>
          <p14:tracePt t="97657" x="3700463" y="4641850"/>
          <p14:tracePt t="97659" x="3684588" y="4641850"/>
          <p14:tracePt t="97661" x="3668713" y="4649788"/>
          <p14:tracePt t="97663" x="3660775" y="4649788"/>
          <p14:tracePt t="97665" x="3651250" y="4657725"/>
          <p14:tracePt t="97667" x="3635375" y="4657725"/>
          <p14:tracePt t="97669" x="3627438" y="4665663"/>
          <p14:tracePt t="97671" x="3611563" y="4665663"/>
          <p14:tracePt t="97673" x="3603625" y="4673600"/>
          <p14:tracePt t="97675" x="3587750" y="4673600"/>
          <p14:tracePt t="97677" x="3579813" y="4681538"/>
          <p14:tracePt t="97679" x="3571875" y="4681538"/>
          <p14:tracePt t="97681" x="3556000" y="4681538"/>
          <p14:tracePt t="97684" x="3548063" y="4689475"/>
          <p14:tracePt t="97685" x="3540125" y="4689475"/>
          <p14:tracePt t="97687" x="3532188" y="4689475"/>
          <p14:tracePt t="97689" x="3524250" y="4697413"/>
          <p14:tracePt t="97691" x="3508375" y="4697413"/>
          <p14:tracePt t="97693" x="3500438" y="4697413"/>
          <p14:tracePt t="97695" x="3492500" y="4705350"/>
          <p14:tracePt t="97697" x="3484563" y="4705350"/>
          <p14:tracePt t="97700" x="3476625" y="4705350"/>
          <p14:tracePt t="97701" x="3468688" y="4705350"/>
          <p14:tracePt t="97703" x="3460750" y="4713288"/>
          <p14:tracePt t="97704" x="3452813" y="4713288"/>
          <p14:tracePt t="97707" x="3444875" y="4713288"/>
          <p14:tracePt t="97709" x="3436938" y="4721225"/>
          <p14:tracePt t="97711" x="3429000" y="4721225"/>
          <p14:tracePt t="97713" x="3413125" y="4721225"/>
          <p14:tracePt t="97717" x="3397250" y="4729163"/>
          <p14:tracePt t="97719" x="3389313" y="4729163"/>
          <p14:tracePt t="97721" x="3381375" y="4729163"/>
          <p14:tracePt t="97723" x="3373438" y="4737100"/>
          <p14:tracePt t="97725" x="3365500" y="4737100"/>
          <p14:tracePt t="97727" x="3357563" y="4737100"/>
          <p14:tracePt t="97728" x="3349625" y="4737100"/>
          <p14:tracePt t="97731" x="3341688" y="4737100"/>
          <p14:tracePt t="97733" x="3333750" y="4745038"/>
          <p14:tracePt t="97735" x="3325813" y="4745038"/>
          <p14:tracePt t="97736" x="3317875" y="4745038"/>
          <p14:tracePt t="97740" x="3308350" y="4745038"/>
          <p14:tracePt t="97743" x="3300413" y="4745038"/>
          <p14:tracePt t="97745" x="3292475" y="4745038"/>
          <p14:tracePt t="97749" x="3276600" y="4745038"/>
          <p14:tracePt t="97753" x="3268663" y="4752975"/>
          <p14:tracePt t="97757" x="3260725" y="4752975"/>
          <p14:tracePt t="97759" x="3252788" y="4752975"/>
          <p14:tracePt t="97763" x="3244850" y="4752975"/>
          <p14:tracePt t="97767" x="3236913" y="4752975"/>
          <p14:tracePt t="97773" x="3228975" y="4752975"/>
          <p14:tracePt t="97785" x="3221038" y="4752975"/>
          <p14:tracePt t="97843" x="3228975" y="4752975"/>
          <p14:tracePt t="97874" x="3236913" y="4752975"/>
          <p14:tracePt t="97879" x="3244850" y="4752975"/>
          <p14:tracePt t="97884" x="3252788" y="4752975"/>
          <p14:tracePt t="97887" x="3260725" y="4752975"/>
          <p14:tracePt t="97889" x="3260725" y="4745038"/>
          <p14:tracePt t="97891" x="3268663" y="4745038"/>
          <p14:tracePt t="97893" x="3276600" y="4745038"/>
          <p14:tracePt t="97901" x="3300413" y="4745038"/>
          <p14:tracePt t="97904" x="3308350" y="4745038"/>
          <p14:tracePt t="97905" x="3317875" y="4745038"/>
          <p14:tracePt t="97907" x="3325813" y="4737100"/>
          <p14:tracePt t="97909" x="3333750" y="4737100"/>
          <p14:tracePt t="97911" x="3341688" y="4737100"/>
          <p14:tracePt t="97913" x="3349625" y="4737100"/>
          <p14:tracePt t="97918" x="3365500" y="4737100"/>
          <p14:tracePt t="97919" x="3381375" y="4737100"/>
          <p14:tracePt t="97921" x="3389313" y="4737100"/>
          <p14:tracePt t="97923" x="3397250" y="4737100"/>
          <p14:tracePt t="97925" x="3405188" y="4737100"/>
          <p14:tracePt t="97927" x="3421063" y="4737100"/>
          <p14:tracePt t="97929" x="3429000" y="4737100"/>
          <p14:tracePt t="97934" x="3452813" y="4729163"/>
          <p14:tracePt t="97936" x="3460750" y="4729163"/>
          <p14:tracePt t="97937" x="3476625" y="4737100"/>
          <p14:tracePt t="97939" x="3484563" y="4737100"/>
          <p14:tracePt t="97941" x="3500438" y="4737100"/>
          <p14:tracePt t="97943" x="3516313" y="4737100"/>
          <p14:tracePt t="97945" x="3524250" y="4737100"/>
          <p14:tracePt t="97952" x="3571875" y="4745038"/>
          <p14:tracePt t="97954" x="3579813" y="4745038"/>
          <p14:tracePt t="97955" x="3595688" y="4745038"/>
          <p14:tracePt t="97957" x="3611563" y="4745038"/>
          <p14:tracePt t="97959" x="3627438" y="4752975"/>
          <p14:tracePt t="97961" x="3643313" y="4752975"/>
          <p14:tracePt t="97963" x="3660775" y="4752975"/>
          <p14:tracePt t="97968" x="3692525" y="4760913"/>
          <p14:tracePt t="97971" x="3724275" y="4760913"/>
          <p14:tracePt t="97973" x="3740150" y="4768850"/>
          <p14:tracePt t="97975" x="3756025" y="4768850"/>
          <p14:tracePt t="97977" x="3771900" y="4768850"/>
          <p14:tracePt t="97979" x="3787775" y="4776788"/>
          <p14:tracePt t="97983" x="3803650" y="4784725"/>
          <p14:tracePt t="97988" x="3859213" y="4792663"/>
          <p14:tracePt t="97989" x="3875088" y="4792663"/>
          <p14:tracePt t="97991" x="3890963" y="4800600"/>
          <p14:tracePt t="97993" x="3906838" y="4800600"/>
          <p14:tracePt t="97995" x="3922713" y="4808538"/>
          <p14:tracePt t="98002" x="3978275" y="4816475"/>
          <p14:tracePt t="98005" x="4019550" y="4824413"/>
          <p14:tracePt t="98007" x="4035425" y="4832350"/>
          <p14:tracePt t="98009" x="4051300" y="4832350"/>
          <p14:tracePt t="98011" x="4075113" y="4840288"/>
          <p14:tracePt t="98013" x="4090988" y="4840288"/>
          <p14:tracePt t="98017" x="4130675" y="4848225"/>
          <p14:tracePt t="98020" x="4154488" y="4848225"/>
          <p14:tracePt t="98022" x="4170363" y="4856163"/>
          <p14:tracePt t="98023" x="4194175" y="4856163"/>
          <p14:tracePt t="98025" x="4210050" y="4864100"/>
          <p14:tracePt t="98027" x="4233863" y="4864100"/>
          <p14:tracePt t="98030" x="4257675" y="4864100"/>
          <p14:tracePt t="98033" x="4297363" y="4872038"/>
          <p14:tracePt t="98036" x="4321175" y="4872038"/>
          <p14:tracePt t="98038" x="4344988" y="4879975"/>
          <p14:tracePt t="98039" x="4370388" y="4879975"/>
          <p14:tracePt t="98041" x="4386263" y="4879975"/>
          <p14:tracePt t="98043" x="4410075" y="4879975"/>
          <p14:tracePt t="98045" x="4433888" y="4887913"/>
          <p14:tracePt t="98049" x="4481513" y="4887913"/>
          <p14:tracePt t="98053" x="4529138" y="4887913"/>
          <p14:tracePt t="98055" x="4552950" y="4887913"/>
          <p14:tracePt t="98057" x="4576763" y="4895850"/>
          <p14:tracePt t="98060" x="4600575" y="4895850"/>
          <p14:tracePt t="98061" x="4624388" y="4895850"/>
          <p14:tracePt t="98063" x="4648200" y="4895850"/>
          <p14:tracePt t="98068" x="4687888" y="4895850"/>
          <p14:tracePt t="98070" x="4713288" y="4895850"/>
          <p14:tracePt t="98071" x="4737100" y="4895850"/>
          <p14:tracePt t="98073" x="4760913" y="4895850"/>
          <p14:tracePt t="98075" x="4776788" y="4895850"/>
          <p14:tracePt t="98078" x="4800600" y="4895850"/>
          <p14:tracePt t="98080" x="4824413" y="4895850"/>
          <p14:tracePt t="98086" x="4887913" y="4895850"/>
          <p14:tracePt t="98087" x="4903788" y="4895850"/>
          <p14:tracePt t="98089" x="4927600" y="4895850"/>
          <p14:tracePt t="98091" x="4943475" y="4895850"/>
          <p14:tracePt t="98093" x="4967288" y="4895850"/>
          <p14:tracePt t="98095" x="4983163" y="4903788"/>
          <p14:tracePt t="98100" x="5022850" y="4903788"/>
          <p14:tracePt t="98102" x="5038725" y="4903788"/>
          <p14:tracePt t="98103" x="5064125" y="4903788"/>
          <p14:tracePt t="98105" x="5080000" y="4903788"/>
          <p14:tracePt t="98107" x="5095875" y="4903788"/>
          <p14:tracePt t="98109" x="5111750" y="4903788"/>
          <p14:tracePt t="98111" x="5135563" y="4903788"/>
          <p14:tracePt t="98113" x="5151438" y="4903788"/>
          <p14:tracePt t="98118" x="5183188" y="4911725"/>
          <p14:tracePt t="98119" x="5199063" y="4911725"/>
          <p14:tracePt t="98121" x="5214938" y="4911725"/>
          <p14:tracePt t="98123" x="5230813" y="4911725"/>
          <p14:tracePt t="98125" x="5246688" y="4911725"/>
          <p14:tracePt t="98127" x="5262563" y="4919663"/>
          <p14:tracePt t="98129" x="5278438" y="4919663"/>
          <p14:tracePt t="98134" x="5302250" y="4919663"/>
          <p14:tracePt t="98136" x="5318125" y="4919663"/>
          <p14:tracePt t="98139" x="5341938" y="4927600"/>
          <p14:tracePt t="98141" x="5349875" y="4927600"/>
          <p14:tracePt t="98143" x="5357813" y="4927600"/>
          <p14:tracePt t="98145" x="5373688" y="4927600"/>
          <p14:tracePt t="98151" x="5389563" y="4927600"/>
          <p14:tracePt t="98153" x="5414963" y="4935538"/>
          <p14:tracePt t="98155" x="5422900" y="4935538"/>
          <p14:tracePt t="98157" x="5438775" y="4935538"/>
          <p14:tracePt t="98159" x="5446713" y="4935538"/>
          <p14:tracePt t="98161" x="5454650" y="4935538"/>
          <p14:tracePt t="98163" x="5470525" y="4935538"/>
          <p14:tracePt t="98168" x="5486400" y="4943475"/>
          <p14:tracePt t="98170" x="5502275" y="4943475"/>
          <p14:tracePt t="98171" x="5510213" y="4943475"/>
          <p14:tracePt t="98173" x="5518150" y="4943475"/>
          <p14:tracePt t="98175" x="5526088" y="4943475"/>
          <p14:tracePt t="98177" x="5534025" y="4943475"/>
          <p14:tracePt t="98180" x="5549900" y="4951413"/>
          <p14:tracePt t="98182" x="5557838" y="4951413"/>
          <p14:tracePt t="98186" x="5573713" y="4951413"/>
          <p14:tracePt t="98188" x="5581650" y="4951413"/>
          <p14:tracePt t="98189" x="5589588" y="4951413"/>
          <p14:tracePt t="98191" x="5597525" y="4951413"/>
          <p14:tracePt t="98193" x="5605463" y="4951413"/>
          <p14:tracePt t="98195" x="5613400" y="4951413"/>
          <p14:tracePt t="98200" x="5629275" y="4959350"/>
          <p14:tracePt t="98203" x="5645150" y="4959350"/>
          <p14:tracePt t="98205" x="5653088" y="4959350"/>
          <p14:tracePt t="98207" x="5661025" y="4951413"/>
          <p14:tracePt t="98209" x="5676900" y="4951413"/>
          <p14:tracePt t="98211" x="5684838" y="4951413"/>
          <p14:tracePt t="98213" x="5692775" y="4951413"/>
          <p14:tracePt t="98215" x="5700713" y="4951413"/>
          <p14:tracePt t="98216" x="5716588" y="4951413"/>
          <p14:tracePt t="98218" x="5724525" y="4951413"/>
          <p14:tracePt t="98220" x="5740400" y="4951413"/>
          <p14:tracePt t="98222" x="5749925" y="4951413"/>
          <p14:tracePt t="98224" x="5757863" y="4951413"/>
          <p14:tracePt t="98227" x="5773738" y="4951413"/>
          <p14:tracePt t="98228" x="5789613" y="4951413"/>
          <p14:tracePt t="98231" x="5797550" y="4951413"/>
          <p14:tracePt t="98233" x="5813425" y="4951413"/>
          <p14:tracePt t="98234" x="5829300" y="4951413"/>
          <p14:tracePt t="98236" x="5837238" y="4943475"/>
          <p14:tracePt t="98238" x="5853113" y="4943475"/>
          <p14:tracePt t="98240" x="5868988" y="4943475"/>
          <p14:tracePt t="98242" x="5876925" y="4943475"/>
          <p14:tracePt t="98245" x="5892800" y="4943475"/>
          <p14:tracePt t="98250" x="5916613" y="4943475"/>
          <p14:tracePt t="98251" x="5932488" y="4935538"/>
          <p14:tracePt t="98253" x="5948363" y="4935538"/>
          <p14:tracePt t="98255" x="5956300" y="4935538"/>
          <p14:tracePt t="98257" x="5972175" y="4935538"/>
          <p14:tracePt t="98259" x="5988050" y="4935538"/>
          <p14:tracePt t="98261" x="6003925" y="4927600"/>
          <p14:tracePt t="98263" x="6011863" y="4927600"/>
          <p14:tracePt t="98266" x="6027738" y="4927600"/>
          <p14:tracePt t="98270" x="6059488" y="4927600"/>
          <p14:tracePt t="98271" x="6075363" y="4927600"/>
          <p14:tracePt t="98273" x="6083300" y="4927600"/>
          <p14:tracePt t="98275" x="6100763" y="4927600"/>
          <p14:tracePt t="98277" x="6116638" y="4927600"/>
          <p14:tracePt t="98279" x="6124575" y="4927600"/>
          <p14:tracePt t="98284" x="6140450" y="4919663"/>
          <p14:tracePt t="98285" x="6172200" y="4919663"/>
          <p14:tracePt t="98287" x="6180138" y="4919663"/>
          <p14:tracePt t="98289" x="6196013" y="4919663"/>
          <p14:tracePt t="98291" x="6203950" y="4919663"/>
          <p14:tracePt t="98293" x="6219825" y="4919663"/>
          <p14:tracePt t="98295" x="6235700" y="4919663"/>
          <p14:tracePt t="98300" x="6259513" y="4919663"/>
          <p14:tracePt t="98302" x="6267450" y="4919663"/>
          <p14:tracePt t="98303" x="6275388" y="4919663"/>
          <p14:tracePt t="98305" x="6291263" y="4911725"/>
          <p14:tracePt t="98307" x="6299200" y="4911725"/>
          <p14:tracePt t="98309" x="6315075" y="4911725"/>
          <p14:tracePt t="98311" x="6323013" y="4911725"/>
          <p14:tracePt t="98313" x="6338888" y="4911725"/>
          <p14:tracePt t="98318" x="6354763" y="4911725"/>
          <p14:tracePt t="98319" x="6362700" y="4911725"/>
          <p14:tracePt t="98321" x="6378575" y="4911725"/>
          <p14:tracePt t="98323" x="6386513" y="4911725"/>
          <p14:tracePt t="98325" x="6394450" y="4911725"/>
          <p14:tracePt t="98327" x="6402388" y="4911725"/>
          <p14:tracePt t="98329" x="6410325" y="4903788"/>
          <p14:tracePt t="98334" x="6418263" y="4903788"/>
          <p14:tracePt t="98336" x="6434138" y="4903788"/>
          <p14:tracePt t="98337" x="6442075" y="4903788"/>
          <p14:tracePt t="98339" x="6451600" y="4903788"/>
          <p14:tracePt t="98343" x="6459538" y="4903788"/>
          <p14:tracePt t="98345" x="6467475" y="4903788"/>
          <p14:tracePt t="98351" x="6483350" y="4903788"/>
          <p14:tracePt t="98353" x="6483350" y="4895850"/>
          <p14:tracePt t="98355" x="6491288" y="4895850"/>
          <p14:tracePt t="98363" x="6499225" y="4895850"/>
          <p14:tracePt t="98484" x="6507163" y="4895850"/>
          <p14:tracePt t="98489" x="6507163" y="4887913"/>
          <p14:tracePt t="98493" x="6515100" y="4887913"/>
          <p14:tracePt t="98501" x="6523038" y="4879975"/>
          <p14:tracePt t="98507" x="6530975" y="4879975"/>
          <p14:tracePt t="98509" x="6530975" y="4872038"/>
          <p14:tracePt t="98511" x="6538913" y="4872038"/>
          <p14:tracePt t="98516" x="6546850" y="4864100"/>
          <p14:tracePt t="98519" x="6554788" y="4864100"/>
          <p14:tracePt t="98521" x="6562725" y="4856163"/>
          <p14:tracePt t="98523" x="6570663" y="4856163"/>
          <p14:tracePt t="98525" x="6570663" y="4848225"/>
          <p14:tracePt t="98528" x="6578600" y="4848225"/>
          <p14:tracePt t="98530" x="6586538" y="4840288"/>
          <p14:tracePt t="98534" x="6602413" y="4832350"/>
          <p14:tracePt t="98537" x="6610350" y="4824413"/>
          <p14:tracePt t="98539" x="6618288" y="4824413"/>
          <p14:tracePt t="98541" x="6626225" y="4816475"/>
          <p14:tracePt t="98543" x="6634163" y="4816475"/>
          <p14:tracePt t="98545" x="6642100" y="4808538"/>
          <p14:tracePt t="98550" x="6657975" y="4800600"/>
          <p14:tracePt t="98553" x="6665913" y="4792663"/>
          <p14:tracePt t="98555" x="6673850" y="4792663"/>
          <p14:tracePt t="98557" x="6681788" y="4784725"/>
          <p14:tracePt t="98559" x="6689725" y="4784725"/>
          <p14:tracePt t="98563" x="6697663" y="4776788"/>
          <p14:tracePt t="98567" x="6705600" y="4776788"/>
          <p14:tracePt t="98570" x="6713538" y="4768850"/>
          <p14:tracePt t="98573" x="6721475" y="4768850"/>
          <p14:tracePt t="98575" x="6721475" y="4760913"/>
          <p14:tracePt t="98577" x="6729413" y="4760913"/>
          <p14:tracePt t="98583" x="6737350" y="4760913"/>
          <p14:tracePt t="98586" x="6737350" y="4752975"/>
          <p14:tracePt t="98589" x="6745288" y="4752975"/>
          <p14:tracePt t="98855" x="6737350" y="4752975"/>
          <p14:tracePt t="98863" x="6729413" y="4752975"/>
          <p14:tracePt t="98868" x="6721475" y="4752975"/>
          <p14:tracePt t="98871" x="6721475" y="4760913"/>
          <p14:tracePt t="98873" x="6713538" y="4760913"/>
          <p14:tracePt t="98877" x="6705600" y="4760913"/>
          <p14:tracePt t="98883" x="6697663" y="4760913"/>
          <p14:tracePt t="98885" x="6689725" y="4760913"/>
          <p14:tracePt t="98889" x="6681788" y="4760913"/>
          <p14:tracePt t="98893" x="6673850" y="4760913"/>
          <p14:tracePt t="98900" x="6657975" y="4760913"/>
          <p14:tracePt t="98903" x="6650038" y="4760913"/>
          <p14:tracePt t="98905" x="6642100" y="4760913"/>
          <p14:tracePt t="98907" x="6634163" y="4760913"/>
          <p14:tracePt t="98911" x="6626225" y="4760913"/>
          <p14:tracePt t="98913" x="6618288" y="4760913"/>
          <p14:tracePt t="98917" x="6610350" y="4760913"/>
          <p14:tracePt t="98920" x="6602413" y="4760913"/>
          <p14:tracePt t="98923" x="6594475" y="4760913"/>
          <p14:tracePt t="98925" x="6586538" y="4760913"/>
          <p14:tracePt t="98929" x="6578600" y="4760913"/>
          <p14:tracePt t="98935" x="6570663" y="4760913"/>
          <p14:tracePt t="98937" x="6562725" y="4760913"/>
          <p14:tracePt t="98943" x="6554788" y="4760913"/>
          <p14:tracePt t="98952" x="6538913" y="4760913"/>
          <p14:tracePt t="98955" x="6530975" y="4760913"/>
          <p14:tracePt t="98961" x="6523038" y="4760913"/>
          <p14:tracePt t="98968" x="6515100" y="4760913"/>
          <p14:tracePt t="98971" x="6507163" y="4760913"/>
          <p14:tracePt t="98977" x="6499225" y="4768850"/>
          <p14:tracePt t="98984" x="6491288" y="4768850"/>
          <p14:tracePt t="98989" x="6483350" y="4768850"/>
          <p14:tracePt t="98995" x="6475413" y="4768850"/>
          <p14:tracePt t="99003" x="6467475" y="4768850"/>
          <p14:tracePt t="99005" x="6459538" y="4776788"/>
          <p14:tracePt t="99009" x="6451600" y="4776788"/>
          <p14:tracePt t="99011" x="6442075" y="4776788"/>
          <p14:tracePt t="99013" x="6434138" y="4776788"/>
          <p14:tracePt t="99017" x="6426200" y="4784725"/>
          <p14:tracePt t="99019" x="6418263" y="4784725"/>
          <p14:tracePt t="99021" x="6410325" y="4784725"/>
          <p14:tracePt t="99023" x="6402388" y="4784725"/>
          <p14:tracePt t="99025" x="6394450" y="4784725"/>
          <p14:tracePt t="99027" x="6386513" y="4792663"/>
          <p14:tracePt t="99029" x="6378575" y="4792663"/>
          <p14:tracePt t="99034" x="6362700" y="4792663"/>
          <p14:tracePt t="99036" x="6354763" y="4800600"/>
          <p14:tracePt t="99037" x="6346825" y="4800600"/>
          <p14:tracePt t="99039" x="6338888" y="4808538"/>
          <p14:tracePt t="99041" x="6330950" y="4808538"/>
          <p14:tracePt t="99043" x="6330950" y="4816475"/>
          <p14:tracePt t="99045" x="6323013" y="4824413"/>
          <p14:tracePt t="99050" x="6315075" y="4832350"/>
          <p14:tracePt t="99054" x="6307138" y="4848225"/>
          <p14:tracePt t="99055" x="6299200" y="4856163"/>
          <p14:tracePt t="99057" x="6299200" y="4864100"/>
          <p14:tracePt t="99061" x="6299200" y="4879975"/>
          <p14:tracePt t="99062" x="6291263" y="4887913"/>
          <p14:tracePt t="99067" x="6283325" y="4911725"/>
          <p14:tracePt t="99387" x="6283325" y="4903788"/>
          <p14:tracePt t="99390" x="6275388" y="4895850"/>
          <p14:tracePt t="99392" x="6259513" y="4887913"/>
          <p14:tracePt t="99395" x="6243638" y="4872038"/>
          <p14:tracePt t="99398" x="6235700" y="4864100"/>
          <p14:tracePt t="99400" x="6219825" y="4856163"/>
          <p14:tracePt t="99403" x="6196013" y="4848225"/>
          <p14:tracePt t="99406" x="6188075" y="4840288"/>
          <p14:tracePt t="99407" x="6180138" y="4832350"/>
          <p14:tracePt t="99409" x="6164263" y="4824413"/>
          <p14:tracePt t="99411" x="6156325" y="4816475"/>
          <p14:tracePt t="99413" x="6140450" y="4808538"/>
          <p14:tracePt t="99415" x="6132513" y="4808538"/>
          <p14:tracePt t="99418" x="6116638" y="4800600"/>
          <p14:tracePt t="99419" x="6108700" y="4792663"/>
          <p14:tracePt t="99421" x="6091238" y="4784725"/>
          <p14:tracePt t="99423" x="6075363" y="4776788"/>
          <p14:tracePt t="99425" x="6067425" y="4768850"/>
          <p14:tracePt t="99427" x="6051550" y="4760913"/>
          <p14:tracePt t="99429" x="6043613" y="4760913"/>
          <p14:tracePt t="99431" x="6027738" y="4752975"/>
          <p14:tracePt t="99434" x="6019800" y="4752975"/>
          <p14:tracePt t="99436" x="6003925" y="4745038"/>
          <p14:tracePt t="99437" x="5995988" y="4745038"/>
          <p14:tracePt t="99439" x="5988050" y="4737100"/>
          <p14:tracePt t="99441" x="5980113" y="4737100"/>
          <p14:tracePt t="99445" x="5972175" y="4737100"/>
          <p14:tracePt t="99449" x="5956300" y="4729163"/>
          <p14:tracePt t="99453" x="5948363" y="4729163"/>
          <p14:tracePt t="99455" x="5940425" y="4729163"/>
          <p14:tracePt t="99457" x="5940425" y="4721225"/>
          <p14:tracePt t="99459" x="5932488" y="4721225"/>
          <p14:tracePt t="99463" x="5924550" y="4721225"/>
          <p14:tracePt t="99467" x="5916613" y="4721225"/>
          <p14:tracePt t="99469" x="5908675" y="4713288"/>
          <p14:tracePt t="99473" x="5900738" y="4713288"/>
          <p14:tracePt t="99475" x="5892800" y="4713288"/>
          <p14:tracePt t="99477" x="5884863" y="4713288"/>
          <p14:tracePt t="99479" x="5884863" y="4705350"/>
          <p14:tracePt t="99482" x="5876925" y="4705350"/>
          <p14:tracePt t="99484" x="5868988" y="4705350"/>
          <p14:tracePt t="99485" x="5861050" y="4705350"/>
          <p14:tracePt t="99487" x="5853113" y="4697413"/>
          <p14:tracePt t="99489" x="5845175" y="4697413"/>
          <p14:tracePt t="99491" x="5837238" y="4697413"/>
          <p14:tracePt t="99493" x="5829300" y="4697413"/>
          <p14:tracePt t="99495" x="5821363" y="4689475"/>
          <p14:tracePt t="99499" x="5805488" y="4689475"/>
          <p14:tracePt t="99501" x="5789613" y="4681538"/>
          <p14:tracePt t="99503" x="5773738" y="4681538"/>
          <p14:tracePt t="99505" x="5765800" y="4681538"/>
          <p14:tracePt t="99507" x="5749925" y="4673600"/>
          <p14:tracePt t="99509" x="5740400" y="4673600"/>
          <p14:tracePt t="99511" x="5724525" y="4665663"/>
          <p14:tracePt t="99513" x="5708650" y="4665663"/>
          <p14:tracePt t="99516" x="5700713" y="4657725"/>
          <p14:tracePt t="99518" x="5684838" y="4657725"/>
          <p14:tracePt t="99519" x="5668963" y="4649788"/>
          <p14:tracePt t="99521" x="5653088" y="4649788"/>
          <p14:tracePt t="99523" x="5637213" y="4641850"/>
          <p14:tracePt t="99525" x="5621338" y="4633913"/>
          <p14:tracePt t="99527" x="5605463" y="4633913"/>
          <p14:tracePt t="99529" x="5589588" y="4624388"/>
          <p14:tracePt t="99531" x="5565775" y="4616450"/>
          <p14:tracePt t="99535" x="5534025" y="4608513"/>
          <p14:tracePt t="99537" x="5518150" y="4600575"/>
          <p14:tracePt t="99539" x="5494338" y="4600575"/>
          <p14:tracePt t="99541" x="5478463" y="4592638"/>
          <p14:tracePt t="99543" x="5454650" y="4584700"/>
          <p14:tracePt t="99545" x="5438775" y="4584700"/>
          <p14:tracePt t="99548" x="5414963" y="4576763"/>
          <p14:tracePt t="99549" x="5397500" y="4568825"/>
          <p14:tracePt t="99551" x="5373688" y="4568825"/>
          <p14:tracePt t="99553" x="5357813" y="4560888"/>
          <p14:tracePt t="99555" x="5341938" y="4552950"/>
          <p14:tracePt t="99557" x="5318125" y="4552950"/>
          <p14:tracePt t="99559" x="5302250" y="4545013"/>
          <p14:tracePt t="99561" x="5286375" y="4537075"/>
          <p14:tracePt t="99563" x="5262563" y="4529138"/>
          <p14:tracePt t="99565" x="5246688" y="4529138"/>
          <p14:tracePt t="99567" x="5230813" y="4521200"/>
          <p14:tracePt t="99569" x="5214938" y="4521200"/>
          <p14:tracePt t="99571" x="5199063" y="4513263"/>
          <p14:tracePt t="99573" x="5183188" y="4513263"/>
          <p14:tracePt t="99575" x="5167313" y="4505325"/>
          <p14:tracePt t="99577" x="5159375" y="4505325"/>
          <p14:tracePt t="99579" x="5143500" y="4497388"/>
          <p14:tracePt t="99582" x="5127625" y="4497388"/>
          <p14:tracePt t="99583" x="5111750" y="4489450"/>
          <p14:tracePt t="99585" x="5103813" y="4489450"/>
          <p14:tracePt t="99587" x="5087938" y="4481513"/>
          <p14:tracePt t="99589" x="5080000" y="4481513"/>
          <p14:tracePt t="99591" x="5064125" y="4473575"/>
          <p14:tracePt t="99593" x="5056188" y="4473575"/>
          <p14:tracePt t="99595" x="5038725" y="4465638"/>
          <p14:tracePt t="99599" x="5030788" y="4465638"/>
          <p14:tracePt t="99601" x="5022850" y="4457700"/>
          <p14:tracePt t="99602" x="5014913" y="4449763"/>
          <p14:tracePt t="99603" x="4999038" y="4449763"/>
          <p14:tracePt t="99605" x="4991100" y="4441825"/>
          <p14:tracePt t="99607" x="4983163" y="4441825"/>
          <p14:tracePt t="99609" x="4975225" y="4433888"/>
          <p14:tracePt t="99611" x="4967288" y="4433888"/>
          <p14:tracePt t="99613" x="4959350" y="4425950"/>
          <p14:tracePt t="99615" x="4951413" y="4425950"/>
          <p14:tracePt t="99618" x="4943475" y="4418013"/>
          <p14:tracePt t="99619" x="4935538" y="4418013"/>
          <p14:tracePt t="99621" x="4927600" y="4410075"/>
          <p14:tracePt t="99623" x="4919663" y="4410075"/>
          <p14:tracePt t="99625" x="4911725" y="4410075"/>
          <p14:tracePt t="99627" x="4903788" y="4402138"/>
          <p14:tracePt t="99629" x="4895850" y="4402138"/>
          <p14:tracePt t="99631" x="4887913" y="4394200"/>
          <p14:tracePt t="99635" x="4879975" y="4386263"/>
          <p14:tracePt t="99637" x="4872038" y="4386263"/>
          <p14:tracePt t="99639" x="4864100" y="4378325"/>
          <p14:tracePt t="99641" x="4856163" y="4378325"/>
          <p14:tracePt t="99643" x="4848225" y="4370388"/>
          <p14:tracePt t="99648" x="4840288" y="4362450"/>
          <p14:tracePt t="99651" x="4824413" y="4354513"/>
          <p14:tracePt t="99655" x="4816475" y="4346575"/>
          <p14:tracePt t="99657" x="4808538" y="4346575"/>
          <p14:tracePt t="99661" x="4800600" y="4338638"/>
          <p14:tracePt t="99663" x="4792663" y="4338638"/>
          <p14:tracePt t="99665" x="4792663" y="4330700"/>
          <p14:tracePt t="99668" x="4784725" y="4330700"/>
          <p14:tracePt t="99669" x="4776788" y="4330700"/>
          <p14:tracePt t="99671" x="4776788" y="4322763"/>
          <p14:tracePt t="99673" x="4768850" y="4322763"/>
          <p14:tracePt t="99677" x="4760913" y="4314825"/>
          <p14:tracePt t="99679" x="4752975" y="4314825"/>
          <p14:tracePt t="99681" x="4752975" y="4306888"/>
          <p14:tracePt t="99684" x="4745038" y="4306888"/>
          <p14:tracePt t="99687" x="4737100" y="4298950"/>
          <p14:tracePt t="99691" x="4729163" y="4291013"/>
          <p14:tracePt t="99698" x="4721225" y="4281488"/>
          <p14:tracePt t="99703" x="4713288" y="4273550"/>
          <p14:tracePt t="99709" x="4713288" y="4265613"/>
          <p14:tracePt t="99711" x="4705350" y="4265613"/>
          <p14:tracePt t="99716" x="4705350" y="4257675"/>
          <p14:tracePt t="99719" x="4695825" y="4257675"/>
          <p14:tracePt t="99721" x="4695825" y="4249738"/>
          <p14:tracePt t="99725" x="4695825" y="4241800"/>
          <p14:tracePt t="99729" x="4687888" y="4241800"/>
          <p14:tracePt t="99731" x="4687888" y="4233863"/>
          <p14:tracePt t="99735" x="4687888" y="4225925"/>
          <p14:tracePt t="99739" x="4679950" y="4217988"/>
          <p14:tracePt t="99743" x="4679950" y="4210050"/>
          <p14:tracePt t="99749" x="4672013" y="4202113"/>
          <p14:tracePt t="99753" x="4672013" y="4194175"/>
          <p14:tracePt t="99761" x="4672013" y="4186238"/>
          <p14:tracePt t="99767" x="4664075" y="4186238"/>
          <p14:tracePt t="99777" x="4664075" y="4178300"/>
          <p14:tracePt t="99817" x="4672013" y="4178300"/>
          <p14:tracePt t="99831" x="4672013" y="4170363"/>
          <p14:tracePt t="99883" x="4672013" y="4162425"/>
          <p14:tracePt t="99887" x="4664075" y="4162425"/>
          <p14:tracePt t="99995" x="4656138" y="4162425"/>
          <p14:tracePt t="100002" x="4648200" y="4162425"/>
          <p14:tracePt t="100005" x="4640263" y="4162425"/>
          <p14:tracePt t="100009" x="4632325" y="4162425"/>
          <p14:tracePt t="100011" x="4624388" y="4162425"/>
          <p14:tracePt t="100013" x="4616450" y="4162425"/>
          <p14:tracePt t="100017" x="4592638" y="4162425"/>
          <p14:tracePt t="100019" x="4584700" y="4162425"/>
          <p14:tracePt t="100021" x="4568825" y="4162425"/>
          <p14:tracePt t="100023" x="4552950" y="4162425"/>
          <p14:tracePt t="100025" x="4537075" y="4162425"/>
          <p14:tracePt t="100027" x="4521200" y="4162425"/>
          <p14:tracePt t="100029" x="4505325" y="4154488"/>
          <p14:tracePt t="100034" x="4473575" y="4154488"/>
          <p14:tracePt t="100036" x="4457700" y="4146550"/>
          <p14:tracePt t="100037" x="4441825" y="4146550"/>
          <p14:tracePt t="100039" x="4425950" y="4146550"/>
          <p14:tracePt t="100041" x="4410075" y="4138613"/>
          <p14:tracePt t="100043" x="4394200" y="4138613"/>
          <p14:tracePt t="100045" x="4378325" y="4130675"/>
          <p14:tracePt t="100048" x="4362450" y="4130675"/>
          <p14:tracePt t="100050" x="4344988" y="4122738"/>
          <p14:tracePt t="100051" x="4329113" y="4122738"/>
          <p14:tracePt t="100052" x="4313238" y="4122738"/>
          <p14:tracePt t="100054" x="4289425" y="4114800"/>
          <p14:tracePt t="100057" x="4273550" y="4114800"/>
          <p14:tracePt t="100059" x="4257675" y="4114800"/>
          <p14:tracePt t="100061" x="4233863" y="4106863"/>
          <p14:tracePt t="100063" x="4217988" y="4106863"/>
          <p14:tracePt t="100065" x="4202113" y="4106863"/>
          <p14:tracePt t="100067" x="4178300" y="4098925"/>
          <p14:tracePt t="100069" x="4162425" y="4098925"/>
          <p14:tracePt t="100071" x="4138613" y="4090988"/>
          <p14:tracePt t="100073" x="4122738" y="4090988"/>
          <p14:tracePt t="100075" x="4098925" y="4083050"/>
          <p14:tracePt t="100077" x="4075113" y="4083050"/>
          <p14:tracePt t="100078" x="4059238" y="4075113"/>
          <p14:tracePt t="100081" x="4035425" y="4075113"/>
          <p14:tracePt t="100083" x="4011613" y="4067175"/>
          <p14:tracePt t="100085" x="3986213" y="4067175"/>
          <p14:tracePt t="100087" x="3970338" y="4059238"/>
          <p14:tracePt t="100089" x="3946525" y="4059238"/>
          <p14:tracePt t="100091" x="3922713" y="4051300"/>
          <p14:tracePt t="100092" x="3898900" y="4043363"/>
          <p14:tracePt t="100095" x="3883025" y="4043363"/>
          <p14:tracePt t="100098" x="3859213" y="4035425"/>
          <p14:tracePt t="100100" x="3843338" y="4027488"/>
          <p14:tracePt t="100101" x="3819525" y="4027488"/>
          <p14:tracePt t="100103" x="3795713" y="4019550"/>
          <p14:tracePt t="100105" x="3779838" y="4011613"/>
          <p14:tracePt t="100107" x="3756025" y="4011613"/>
          <p14:tracePt t="100109" x="3732213" y="4003675"/>
          <p14:tracePt t="100111" x="3716338" y="3995738"/>
          <p14:tracePt t="100113" x="3692525" y="3995738"/>
          <p14:tracePt t="100116" x="3668713" y="3987800"/>
          <p14:tracePt t="100118" x="3651250" y="3979863"/>
          <p14:tracePt t="100119" x="3627438" y="3971925"/>
          <p14:tracePt t="100121" x="3603625" y="3963988"/>
          <p14:tracePt t="100123" x="3579813" y="3963988"/>
          <p14:tracePt t="100125" x="3563938" y="3956050"/>
          <p14:tracePt t="100127" x="3540125" y="3948113"/>
          <p14:tracePt t="100129" x="3516313" y="3938588"/>
          <p14:tracePt t="100131" x="3492500" y="3930650"/>
          <p14:tracePt t="100134" x="3468688" y="3922713"/>
          <p14:tracePt t="100135" x="3444875" y="3922713"/>
          <p14:tracePt t="100137" x="3429000" y="3914775"/>
          <p14:tracePt t="100139" x="3405188" y="3906838"/>
          <p14:tracePt t="100141" x="3381375" y="3906838"/>
          <p14:tracePt t="100143" x="3357563" y="3898900"/>
          <p14:tracePt t="100145" x="3333750" y="3890963"/>
          <p14:tracePt t="100148" x="3308350" y="3890963"/>
          <p14:tracePt t="100149" x="3292475" y="3883025"/>
          <p14:tracePt t="100151" x="3268663" y="3883025"/>
          <p14:tracePt t="100153" x="3252788" y="3875088"/>
          <p14:tracePt t="100155" x="3228975" y="3875088"/>
          <p14:tracePt t="100157" x="3213100" y="3867150"/>
          <p14:tracePt t="100159" x="3189288" y="3859213"/>
          <p14:tracePt t="100161" x="3173413" y="3859213"/>
          <p14:tracePt t="100163" x="3149600" y="3851275"/>
          <p14:tracePt t="100165" x="3133725" y="3851275"/>
          <p14:tracePt t="100168" x="3117850" y="3843338"/>
          <p14:tracePt t="100169" x="3101975" y="3843338"/>
          <p14:tracePt t="100171" x="3078163" y="3843338"/>
          <p14:tracePt t="100173" x="3062288" y="3835400"/>
          <p14:tracePt t="100175" x="3046413" y="3835400"/>
          <p14:tracePt t="100177" x="3030538" y="3835400"/>
          <p14:tracePt t="100179" x="3014663" y="3827463"/>
          <p14:tracePt t="100181" x="2998788" y="3827463"/>
          <p14:tracePt t="100184" x="2982913" y="3819525"/>
          <p14:tracePt t="100185" x="2974975" y="3819525"/>
          <p14:tracePt t="100187" x="2957513" y="3819525"/>
          <p14:tracePt t="100189" x="2941638" y="3811588"/>
          <p14:tracePt t="100190" x="2925763" y="3811588"/>
          <p14:tracePt t="100193" x="2917825" y="3803650"/>
          <p14:tracePt t="100195" x="2901950" y="3803650"/>
          <p14:tracePt t="100197" x="2886075" y="3803650"/>
          <p14:tracePt t="100200" x="2878138" y="3795713"/>
          <p14:tracePt t="100201" x="2862263" y="3795713"/>
          <p14:tracePt t="100203" x="2854325" y="3795713"/>
          <p14:tracePt t="100205" x="2838450" y="3795713"/>
          <p14:tracePt t="100207" x="2830513" y="3795713"/>
          <p14:tracePt t="100208" x="2814638" y="3787775"/>
          <p14:tracePt t="100210" x="2806700" y="3787775"/>
          <p14:tracePt t="100212" x="2790825" y="3787775"/>
          <p14:tracePt t="100217" x="2767013" y="3787775"/>
          <p14:tracePt t="100219" x="2759075" y="3787775"/>
          <p14:tracePt t="100220" x="2743200" y="3787775"/>
          <p14:tracePt t="100223" x="2735263" y="3787775"/>
          <p14:tracePt t="100225" x="2719388" y="3787775"/>
          <p14:tracePt t="100227" x="2711450" y="3787775"/>
          <p14:tracePt t="100229" x="2703513" y="3787775"/>
          <p14:tracePt t="100232" x="2687638" y="3787775"/>
          <p14:tracePt t="100233" x="2679700" y="3787775"/>
          <p14:tracePt t="100235" x="2663825" y="3787775"/>
          <p14:tracePt t="100237" x="2655888" y="3787775"/>
          <p14:tracePt t="100238" x="2647950" y="3787775"/>
          <p14:tracePt t="100240" x="2632075" y="3787775"/>
          <p14:tracePt t="100243" x="2624138" y="3795713"/>
          <p14:tracePt t="100245" x="2616200" y="3795713"/>
          <p14:tracePt t="100249" x="2590800" y="3795713"/>
          <p14:tracePt t="100251" x="2582863" y="3803650"/>
          <p14:tracePt t="100253" x="2574925" y="3803650"/>
          <p14:tracePt t="100255" x="2559050" y="3803650"/>
          <p14:tracePt t="100257" x="2551113" y="3803650"/>
          <p14:tracePt t="100259" x="2543175" y="3811588"/>
          <p14:tracePt t="100261" x="2535238" y="3811588"/>
          <p14:tracePt t="100263" x="2527300" y="3811588"/>
          <p14:tracePt t="100265" x="2519363" y="3811588"/>
          <p14:tracePt t="100267" x="2511425" y="3811588"/>
          <p14:tracePt t="100269" x="2503488" y="3819525"/>
          <p14:tracePt t="100271" x="2495550" y="3819525"/>
          <p14:tracePt t="100273" x="2479675" y="3819525"/>
          <p14:tracePt t="100275" x="2471738" y="3819525"/>
          <p14:tracePt t="100277" x="2463800" y="3827463"/>
          <p14:tracePt t="100281" x="2455863" y="3827463"/>
          <p14:tracePt t="100283" x="2447925" y="3827463"/>
          <p14:tracePt t="100285" x="2439988" y="3835400"/>
          <p14:tracePt t="100287" x="2432050" y="3835400"/>
          <p14:tracePt t="100289" x="2424113" y="3835400"/>
          <p14:tracePt t="100291" x="2416175" y="3843338"/>
          <p14:tracePt t="100293" x="2408238" y="3843338"/>
          <p14:tracePt t="100295" x="2400300" y="3843338"/>
          <p14:tracePt t="100297" x="2392363" y="3851275"/>
          <p14:tracePt t="100301" x="2384425" y="3851275"/>
          <p14:tracePt t="100303" x="2376488" y="3851275"/>
          <p14:tracePt t="100305" x="2368550" y="3859213"/>
          <p14:tracePt t="100307" x="2360613" y="3859213"/>
          <p14:tracePt t="100310" x="2352675" y="3859213"/>
          <p14:tracePt t="100312" x="2344738" y="3867150"/>
          <p14:tracePt t="100317" x="2336800" y="3867150"/>
          <p14:tracePt t="100319" x="2328863" y="3875088"/>
          <p14:tracePt t="100321" x="2320925" y="3875088"/>
          <p14:tracePt t="100325" x="2312988" y="3875088"/>
          <p14:tracePt t="100327" x="2305050" y="3883025"/>
          <p14:tracePt t="100331" x="2297113" y="3883025"/>
          <p14:tracePt t="100335" x="2289175" y="3890963"/>
          <p14:tracePt t="100337" x="2281238" y="3890963"/>
          <p14:tracePt t="100341" x="2273300" y="3890963"/>
          <p14:tracePt t="100345" x="2265363" y="3890963"/>
          <p14:tracePt t="100348" x="2265363" y="3898900"/>
          <p14:tracePt t="100349" x="2255838" y="3898900"/>
          <p14:tracePt t="100353" x="2247900" y="3898900"/>
          <p14:tracePt t="100357" x="2239963" y="3898900"/>
          <p14:tracePt t="100363" x="2232025" y="3906838"/>
          <p14:tracePt t="100369" x="2224088" y="3906838"/>
          <p14:tracePt t="100375" x="2216150" y="3906838"/>
          <p14:tracePt t="100383" x="2208213" y="3906838"/>
          <p14:tracePt t="100389" x="2208213" y="3914775"/>
          <p14:tracePt t="100395" x="2200275" y="3914775"/>
          <p14:tracePt t="100405" x="2192338" y="3914775"/>
          <p14:tracePt t="100416" x="2184400" y="3922713"/>
          <p14:tracePt t="100473" x="2176463" y="3922713"/>
          <p14:tracePt t="100489" x="2176463" y="3930650"/>
          <p14:tracePt t="100632" x="2176463" y="3938588"/>
          <p14:tracePt t="100637" x="2176463" y="3948113"/>
          <p14:tracePt t="100640" x="2168525" y="3956050"/>
          <p14:tracePt t="100643" x="2168525" y="3963988"/>
          <p14:tracePt t="100645" x="2168525" y="3971925"/>
          <p14:tracePt t="100652" x="2160588" y="3987800"/>
          <p14:tracePt t="100653" x="2160588" y="3995738"/>
          <p14:tracePt t="100655" x="2152650" y="4003675"/>
          <p14:tracePt t="100657" x="2152650" y="4011613"/>
          <p14:tracePt t="100659" x="2152650" y="4019550"/>
          <p14:tracePt t="100661" x="2144713" y="4027488"/>
          <p14:tracePt t="100663" x="2144713" y="4035425"/>
          <p14:tracePt t="100666" x="2136775" y="4043363"/>
          <p14:tracePt t="100670" x="2136775" y="4059238"/>
          <p14:tracePt t="100671" x="2128838" y="4067175"/>
          <p14:tracePt t="100673" x="2128838" y="4083050"/>
          <p14:tracePt t="100674" x="2120900" y="4090988"/>
          <p14:tracePt t="100676" x="2120900" y="4098925"/>
          <p14:tracePt t="100678" x="2112963" y="4106863"/>
          <p14:tracePt t="100681" x="2112963" y="4122738"/>
          <p14:tracePt t="100683" x="2105025" y="4130675"/>
          <p14:tracePt t="100685" x="2105025" y="4138613"/>
          <p14:tracePt t="100686" x="2097088" y="4154488"/>
          <p14:tracePt t="100688" x="2089150" y="4162425"/>
          <p14:tracePt t="100690" x="2089150" y="4170363"/>
          <p14:tracePt t="100692" x="2081213" y="4186238"/>
          <p14:tracePt t="100694" x="2073275" y="4194175"/>
          <p14:tracePt t="100697" x="2073275" y="4202113"/>
          <p14:tracePt t="100700" x="2065338" y="4210050"/>
          <p14:tracePt t="100700" x="2065338" y="4225925"/>
          <p14:tracePt t="100702" x="2057400" y="4233863"/>
          <p14:tracePt t="100704" x="2049463" y="4241800"/>
          <p14:tracePt t="100706" x="2049463" y="4257675"/>
          <p14:tracePt t="100708" x="2041525" y="4265613"/>
          <p14:tracePt t="100710" x="2033588" y="4281488"/>
          <p14:tracePt t="100712" x="2025650" y="4291013"/>
          <p14:tracePt t="100715" x="2025650" y="4306888"/>
          <p14:tracePt t="100717" x="2017713" y="4314825"/>
          <p14:tracePt t="100718" x="2009775" y="4322763"/>
          <p14:tracePt t="100720" x="2001838" y="4330700"/>
          <p14:tracePt t="100722" x="1993900" y="4346575"/>
          <p14:tracePt t="100724" x="1985963" y="4354513"/>
          <p14:tracePt t="100726" x="1978025" y="4362450"/>
          <p14:tracePt t="100728" x="1970088" y="4378325"/>
          <p14:tracePt t="100731" x="1962150" y="4386263"/>
          <p14:tracePt t="100734" x="1954213" y="4394200"/>
          <p14:tracePt t="100735" x="1946275" y="4410075"/>
          <p14:tracePt t="100736" x="1938338" y="4418013"/>
          <p14:tracePt t="100738" x="1922463" y="4425950"/>
          <p14:tracePt t="100741" x="1912938" y="4441825"/>
          <p14:tracePt t="100742" x="1905000" y="4449763"/>
          <p14:tracePt t="100744" x="1897063" y="4457700"/>
          <p14:tracePt t="100748" x="1889125" y="4465638"/>
          <p14:tracePt t="100748" x="1873250" y="4481513"/>
          <p14:tracePt t="100751" x="1865313" y="4489450"/>
          <p14:tracePt t="100752" x="1857375" y="4497388"/>
          <p14:tracePt t="100754" x="1849438" y="4505325"/>
          <p14:tracePt t="100756" x="1833563" y="4513263"/>
          <p14:tracePt t="100758" x="1825625" y="4529138"/>
          <p14:tracePt t="100761" x="1817688" y="4537075"/>
          <p14:tracePt t="100762" x="1809750" y="4545013"/>
          <p14:tracePt t="100765" x="1801813" y="4545013"/>
          <p14:tracePt t="100767" x="1793875" y="4552950"/>
          <p14:tracePt t="100769" x="1785938" y="4560888"/>
          <p14:tracePt t="100770" x="1778000" y="4568825"/>
          <p14:tracePt t="100772" x="1770063" y="4576763"/>
          <p14:tracePt t="100774" x="1762125" y="4584700"/>
          <p14:tracePt t="100776" x="1754188" y="4584700"/>
          <p14:tracePt t="100778" x="1746250" y="4592638"/>
          <p14:tracePt t="100781" x="1738313" y="4600575"/>
          <p14:tracePt t="100783" x="1730375" y="4600575"/>
          <p14:tracePt t="100785" x="1730375" y="4608513"/>
          <p14:tracePt t="100786" x="1722438" y="4608513"/>
          <p14:tracePt t="100788" x="1714500" y="4616450"/>
          <p14:tracePt t="100792" x="1706563" y="4624388"/>
          <p14:tracePt t="100799" x="1698625" y="4633913"/>
          <p14:tracePt t="100806" x="1690688" y="4641850"/>
          <p14:tracePt t="100882" x="1682750" y="4641850"/>
          <p14:tracePt t="100886" x="1682750" y="4649788"/>
          <p14:tracePt t="100895" x="1674813" y="4657725"/>
          <p14:tracePt t="100901" x="1666875" y="4665663"/>
          <p14:tracePt t="100905" x="1666875" y="4673600"/>
          <p14:tracePt t="100907" x="1658938" y="4673600"/>
          <p14:tracePt t="100911" x="1651000" y="4681538"/>
          <p14:tracePt t="100918" x="1643063" y="4689475"/>
          <p14:tracePt t="100921" x="1635125" y="4689475"/>
          <p14:tracePt t="100923" x="1635125" y="4697413"/>
          <p14:tracePt t="100925" x="1627188" y="4697413"/>
          <p14:tracePt t="100927" x="1627188" y="4705350"/>
          <p14:tracePt t="100929" x="1619250" y="4705350"/>
          <p14:tracePt t="100935" x="1611313" y="4713288"/>
          <p14:tracePt t="100937" x="1603375" y="4721225"/>
          <p14:tracePt t="100941" x="1595438" y="4721225"/>
          <p14:tracePt t="100943" x="1595438" y="4729163"/>
          <p14:tracePt t="100950" x="1587500" y="4737100"/>
          <p14:tracePt t="100968" x="1562100" y="4752975"/>
          <p14:tracePt t="100970" x="1554163" y="4752975"/>
          <p14:tracePt t="100975" x="1554163" y="4760913"/>
          <p14:tracePt t="100977" x="1546225" y="4760913"/>
          <p14:tracePt t="100985" x="1538288" y="4760913"/>
          <p14:tracePt t="100987" x="1538288" y="4768850"/>
          <p14:tracePt t="100995" x="1530350" y="4768850"/>
          <p14:tracePt t="101003" x="1530350" y="4776788"/>
          <p14:tracePt t="101557" x="1522413" y="4776788"/>
          <p14:tracePt t="101564" x="1522413" y="4784725"/>
          <p14:tracePt t="101575" x="1514475" y="4784725"/>
          <p14:tracePt t="101584" x="1514475" y="4792663"/>
          <p14:tracePt t="101589" x="1506538" y="4792663"/>
          <p14:tracePt t="101603" x="1498600" y="4800600"/>
          <p14:tracePt t="101617" x="1490663" y="4800600"/>
          <p14:tracePt t="101623" x="1490663" y="4808538"/>
          <p14:tracePt t="101633" x="1482725" y="4808538"/>
          <p14:tracePt t="101641" x="1474788" y="4808538"/>
          <p14:tracePt t="101643" x="1474788" y="4816475"/>
          <p14:tracePt t="101651" x="1466850" y="4816475"/>
          <p14:tracePt t="101661" x="1466850" y="4824413"/>
          <p14:tracePt t="101663" x="1458913" y="4824413"/>
          <p14:tracePt t="101675" x="1450975" y="4824413"/>
          <p14:tracePt t="101684" x="1450975" y="4832350"/>
          <p14:tracePt t="101686" x="1443038" y="4832350"/>
          <p14:tracePt t="101699" x="1435100" y="4832350"/>
          <p14:tracePt t="101716" x="1435100" y="4840288"/>
          <p14:tracePt t="101719" x="1427163" y="4840288"/>
          <p14:tracePt t="101759" x="1419225" y="4840288"/>
          <p14:tracePt t="101769" x="1419225" y="4848225"/>
          <p14:tracePt t="101779" x="1411288" y="4848225"/>
          <p14:tracePt t="101803" x="1403350" y="4848225"/>
          <p14:tracePt t="101995" x="1403350" y="4856163"/>
          <p14:tracePt t="102003" x="1395413" y="4856163"/>
          <p14:tracePt t="102014" x="1387475" y="4856163"/>
          <p14:tracePt t="102015" x="1387475" y="4864100"/>
          <p14:tracePt t="102023" x="1379538" y="4864100"/>
          <p14:tracePt t="102063" x="1379538" y="4872038"/>
          <p14:tracePt t="102071" x="1371600" y="4872038"/>
          <p14:tracePt t="102129" x="1363663" y="4872038"/>
          <p14:tracePt t="102141" x="1363663" y="4879975"/>
          <p14:tracePt t="102535" x="1371600" y="4879975"/>
          <p14:tracePt t="102550" x="1379538" y="4879975"/>
          <p14:tracePt t="102589" x="1387475" y="4879975"/>
          <p14:tracePt t="102895" x="1379538" y="4879975"/>
          <p14:tracePt t="103041" x="1371600" y="4879975"/>
          <p14:tracePt t="103135" x="1363663" y="4879975"/>
          <p14:tracePt t="103171" x="1355725" y="4879975"/>
          <p14:tracePt t="103184" x="1347788" y="4879975"/>
          <p14:tracePt t="103193" x="1339850" y="4879975"/>
          <p14:tracePt t="103207" x="1331913" y="4879975"/>
          <p14:tracePt t="103221" x="1323975" y="4887913"/>
          <p14:tracePt t="104766" x="1331913" y="4887913"/>
          <p14:tracePt t="104785" x="1339850" y="4887913"/>
          <p14:tracePt t="104801" x="1347788" y="4887913"/>
          <p14:tracePt t="104815" x="1355725" y="4887913"/>
          <p14:tracePt t="104823" x="1363663" y="4887913"/>
          <p14:tracePt t="104829" x="1371600" y="4887913"/>
          <p14:tracePt t="104835" x="1379538" y="4895850"/>
          <p14:tracePt t="104837" x="1387475" y="4895850"/>
          <p14:tracePt t="104841" x="1395413" y="4895850"/>
          <p14:tracePt t="104845" x="1403350" y="4895850"/>
          <p14:tracePt t="104849" x="1411288" y="4895850"/>
          <p14:tracePt t="104852" x="1419225" y="4895850"/>
          <p14:tracePt t="104854" x="1427163" y="4895850"/>
          <p14:tracePt t="104857" x="1435100" y="4895850"/>
          <p14:tracePt t="104859" x="1443038" y="4895850"/>
          <p14:tracePt t="104863" x="1450975" y="4895850"/>
          <p14:tracePt t="104868" x="1458913" y="4903788"/>
          <p14:tracePt t="104869" x="1466850" y="4903788"/>
          <p14:tracePt t="104871" x="1474788" y="4903788"/>
          <p14:tracePt t="104873" x="1482725" y="4903788"/>
          <p14:tracePt t="104877" x="1490663" y="4903788"/>
          <p14:tracePt t="104879" x="1498600" y="4903788"/>
          <p14:tracePt t="104885" x="1506538" y="4903788"/>
          <p14:tracePt t="104886" x="1514475" y="4903788"/>
          <p14:tracePt t="104887" x="1522413" y="4903788"/>
          <p14:tracePt t="104891" x="1530350" y="4903788"/>
          <p14:tracePt t="104893" x="1538288" y="4903788"/>
          <p14:tracePt t="104901" x="1554163" y="4911725"/>
          <p14:tracePt t="104904" x="1562100" y="4911725"/>
          <p14:tracePt t="104907" x="1571625" y="4911725"/>
          <p14:tracePt t="104909" x="1579563" y="4911725"/>
          <p14:tracePt t="104913" x="1587500" y="4911725"/>
          <p14:tracePt t="104918" x="1595438" y="4911725"/>
          <p14:tracePt t="104919" x="1603375" y="4911725"/>
          <p14:tracePt t="104923" x="1611313" y="4911725"/>
          <p14:tracePt t="104927" x="1619250" y="4911725"/>
          <p14:tracePt t="104933" x="1627188" y="4911725"/>
          <p14:tracePt t="104936" x="1635125" y="4911725"/>
          <p14:tracePt t="104937" x="1635125" y="4919663"/>
          <p14:tracePt t="104941" x="1643063" y="4919663"/>
          <p14:tracePt t="104952" x="1651000" y="4919663"/>
          <p14:tracePt t="104955" x="1658938" y="4919663"/>
          <p14:tracePt t="104963" x="1666875" y="4919663"/>
          <p14:tracePt t="104971" x="1674813" y="4919663"/>
          <p14:tracePt t="104984" x="1682750" y="4919663"/>
          <p14:tracePt t="104985" x="1682750" y="4927600"/>
          <p14:tracePt t="104989" x="1690688" y="4927600"/>
          <p14:tracePt t="105000" x="1698625" y="4927600"/>
          <p14:tracePt t="105009" x="1706563" y="4927600"/>
          <p14:tracePt t="105017" x="1714500" y="4935538"/>
          <p14:tracePt t="105025" x="1722438" y="4935538"/>
          <p14:tracePt t="105034" x="1730375" y="4935538"/>
          <p14:tracePt t="105035" x="1738313" y="4935538"/>
          <p14:tracePt t="105039" x="1746250" y="4935538"/>
          <p14:tracePt t="105041" x="1746250" y="4943475"/>
          <p14:tracePt t="105043" x="1754188" y="4943475"/>
          <p14:tracePt t="105050" x="1770063" y="4943475"/>
          <p14:tracePt t="105053" x="1778000" y="4943475"/>
          <p14:tracePt t="105057" x="1785938" y="4943475"/>
          <p14:tracePt t="105059" x="1793875" y="4943475"/>
          <p14:tracePt t="105061" x="1801813" y="4943475"/>
          <p14:tracePt t="105068" x="1817688" y="4951413"/>
          <p14:tracePt t="105071" x="1825625" y="4951413"/>
          <p14:tracePt t="105073" x="1833563" y="4951413"/>
          <p14:tracePt t="105075" x="1841500" y="4951413"/>
          <p14:tracePt t="105077" x="1849438" y="4951413"/>
          <p14:tracePt t="105082" x="1857375" y="4951413"/>
          <p14:tracePt t="105085" x="1873250" y="4951413"/>
          <p14:tracePt t="105087" x="1873250" y="4959350"/>
          <p14:tracePt t="105090" x="1881188" y="4959350"/>
          <p14:tracePt t="105092" x="1889125" y="4959350"/>
          <p14:tracePt t="105093" x="1897063" y="4959350"/>
          <p14:tracePt t="105102" x="1922463" y="4959350"/>
          <p14:tracePt t="105105" x="1930400" y="4959350"/>
          <p14:tracePt t="105107" x="1938338" y="4959350"/>
          <p14:tracePt t="105109" x="1946275" y="4959350"/>
          <p14:tracePt t="105113" x="1954213" y="4967288"/>
          <p14:tracePt t="105117" x="1962150" y="4967288"/>
          <p14:tracePt t="105119" x="1970088" y="4967288"/>
          <p14:tracePt t="105121" x="1978025" y="4967288"/>
          <p14:tracePt t="105123" x="1985963" y="4967288"/>
          <p14:tracePt t="105127" x="1993900" y="4967288"/>
          <p14:tracePt t="105129" x="2001838" y="4967288"/>
          <p14:tracePt t="105134" x="2009775" y="4967288"/>
          <p14:tracePt t="105135" x="2017713" y="4967288"/>
          <p14:tracePt t="105139" x="2025650" y="4967288"/>
          <p14:tracePt t="105143" x="2033588" y="4967288"/>
          <p14:tracePt t="105145" x="2041525" y="4967288"/>
          <p14:tracePt t="105150" x="2049463" y="4967288"/>
          <p14:tracePt t="105153" x="2057400" y="4967288"/>
          <p14:tracePt t="105155" x="2057400" y="4959350"/>
          <p14:tracePt t="105157" x="2065338" y="4959350"/>
          <p14:tracePt t="105160" x="2073275" y="4959350"/>
          <p14:tracePt t="105163" x="2081213" y="4959350"/>
          <p14:tracePt t="105168" x="2089150" y="4959350"/>
          <p14:tracePt t="105171" x="2097088" y="4959350"/>
          <p14:tracePt t="105175" x="2105025" y="4959350"/>
          <p14:tracePt t="105179" x="2112963" y="4959350"/>
          <p14:tracePt t="105184" x="2120900" y="4959350"/>
          <p14:tracePt t="105187" x="2128838" y="4951413"/>
          <p14:tracePt t="105191" x="2136775" y="4951413"/>
          <p14:tracePt t="105195" x="2144713" y="4951413"/>
          <p14:tracePt t="105201" x="2152650" y="4951413"/>
          <p14:tracePt t="105203" x="2160588" y="4951413"/>
          <p14:tracePt t="105207" x="2168525" y="4951413"/>
          <p14:tracePt t="105211" x="2176463" y="4951413"/>
          <p14:tracePt t="105216" x="2184400" y="4951413"/>
          <p14:tracePt t="105221" x="2192338" y="4951413"/>
          <p14:tracePt t="105227" x="2200275" y="4951413"/>
          <p14:tracePt t="105235" x="2208213" y="4951413"/>
          <p14:tracePt t="105241" x="2216150" y="4951413"/>
          <p14:tracePt t="105251" x="2224088" y="4951413"/>
          <p14:tracePt t="105259" x="2232025" y="4951413"/>
          <p14:tracePt t="105273" x="2239963" y="4951413"/>
          <p14:tracePt t="105283" x="2239963" y="4959350"/>
          <p14:tracePt t="105291" x="2247900" y="4959350"/>
          <p14:tracePt t="105309" x="2255838" y="4967288"/>
          <p14:tracePt t="105329" x="2265363" y="4967288"/>
          <p14:tracePt t="105339" x="2265363" y="4976813"/>
          <p14:tracePt t="105493" x="2273300" y="4976813"/>
          <p14:tracePt t="105501" x="2273300" y="4967288"/>
          <p14:tracePt t="105515" x="2281238" y="4967288"/>
          <p14:tracePt t="105517" x="2281238" y="4959350"/>
          <p14:tracePt t="105525" x="2289175" y="4951413"/>
          <p14:tracePt t="105531" x="2297113" y="4951413"/>
          <p14:tracePt t="105535" x="2305050" y="4943475"/>
          <p14:tracePt t="105539" x="2312988" y="4935538"/>
          <p14:tracePt t="105543" x="2320925" y="4927600"/>
          <p14:tracePt t="105552" x="2336800" y="4919663"/>
          <p14:tracePt t="105553" x="2336800" y="4911725"/>
          <p14:tracePt t="105555" x="2344738" y="4911725"/>
          <p14:tracePt t="105557" x="2352675" y="4911725"/>
          <p14:tracePt t="105559" x="2352675" y="4903788"/>
          <p14:tracePt t="105561" x="2360613" y="4903788"/>
          <p14:tracePt t="105563" x="2368550" y="4895850"/>
          <p14:tracePt t="105570" x="2384425" y="4887913"/>
          <p14:tracePt t="105573" x="2392363" y="4887913"/>
          <p14:tracePt t="105577" x="2408238" y="4879975"/>
          <p14:tracePt t="105583" x="2416175" y="4872038"/>
          <p14:tracePt t="105587" x="2439988" y="4864100"/>
          <p14:tracePt t="105589" x="2447925" y="4864100"/>
          <p14:tracePt t="105592" x="2455863" y="4856163"/>
          <p14:tracePt t="105595" x="2463800" y="4848225"/>
          <p14:tracePt t="105602" x="2487613" y="4840288"/>
          <p14:tracePt t="105604" x="2495550" y="4840288"/>
          <p14:tracePt t="105606" x="2503488" y="4832350"/>
          <p14:tracePt t="105607" x="2511425" y="4832350"/>
          <p14:tracePt t="105609" x="2519363" y="4832350"/>
          <p14:tracePt t="105611" x="2527300" y="4824413"/>
          <p14:tracePt t="105613" x="2535238" y="4824413"/>
          <p14:tracePt t="105618" x="2551113" y="4816475"/>
          <p14:tracePt t="105621" x="2566988" y="4808538"/>
          <p14:tracePt t="105623" x="2582863" y="4808538"/>
          <p14:tracePt t="105625" x="2590800" y="4800600"/>
          <p14:tracePt t="105627" x="2598738" y="4800600"/>
          <p14:tracePt t="105629" x="2606675" y="4792663"/>
          <p14:tracePt t="105633" x="2616200" y="4792663"/>
          <p14:tracePt t="105636" x="2632075" y="4784725"/>
          <p14:tracePt t="105638" x="2640013" y="4784725"/>
          <p14:tracePt t="105640" x="2647950" y="4776788"/>
          <p14:tracePt t="105641" x="2655888" y="4776788"/>
          <p14:tracePt t="105643" x="2671763" y="4768850"/>
          <p14:tracePt t="105645" x="2679700" y="4768850"/>
          <p14:tracePt t="105650" x="2695575" y="4760913"/>
          <p14:tracePt t="105652" x="2703513" y="4752975"/>
          <p14:tracePt t="105654" x="2711450" y="4752975"/>
          <p14:tracePt t="105656" x="2719388" y="4752975"/>
          <p14:tracePt t="105657" x="2727325" y="4745038"/>
          <p14:tracePt t="105659" x="2735263" y="4745038"/>
          <p14:tracePt t="105661" x="2743200" y="4737100"/>
          <p14:tracePt t="105663" x="2751138" y="4737100"/>
          <p14:tracePt t="105668" x="2767013" y="4729163"/>
          <p14:tracePt t="105672" x="2782888" y="4729163"/>
          <p14:tracePt t="105674" x="2790825" y="4721225"/>
          <p14:tracePt t="105677" x="2798763" y="4721225"/>
          <p14:tracePt t="105679" x="2806700" y="4713288"/>
          <p14:tracePt t="105687" x="2822575" y="4705350"/>
          <p14:tracePt t="105689" x="2830513" y="4705350"/>
          <p14:tracePt t="105695" x="2838450" y="4697413"/>
          <p14:tracePt t="105702" x="2846388" y="4697413"/>
          <p14:tracePt t="105704" x="2846388" y="4689475"/>
          <p14:tracePt t="105705" x="2854325" y="4689475"/>
          <p14:tracePt t="105711" x="2854325" y="4681538"/>
          <p14:tracePt t="105713" x="2862263" y="4681538"/>
          <p14:tracePt t="105723" x="2870200" y="4681538"/>
          <p14:tracePt t="105725" x="2870200" y="4673600"/>
          <p14:tracePt t="105805" x="2862263" y="4673600"/>
          <p14:tracePt t="105839" x="2854325" y="4673600"/>
          <p14:tracePt t="105927" x="2846388" y="4673600"/>
          <p14:tracePt t="105991" x="2838450" y="4673600"/>
          <p14:tracePt t="106017" x="2830513" y="4673600"/>
          <p14:tracePt t="106034" x="2822575" y="4673600"/>
          <p14:tracePt t="106037" x="2822575" y="4681538"/>
          <p14:tracePt t="106041" x="2814638" y="4681538"/>
          <p14:tracePt t="106049" x="2806700" y="4681538"/>
          <p14:tracePt t="106053" x="2798763" y="4681538"/>
          <p14:tracePt t="106055" x="2798763" y="4689475"/>
          <p14:tracePt t="106059" x="2790825" y="4689475"/>
          <p14:tracePt t="106063" x="2782888" y="4689475"/>
          <p14:tracePt t="106069" x="2774950" y="4689475"/>
          <p14:tracePt t="106071" x="2774950" y="4697413"/>
          <p14:tracePt t="106075" x="2767013" y="4697413"/>
          <p14:tracePt t="106085" x="2759075" y="4697413"/>
          <p14:tracePt t="106092" x="2751138" y="4697413"/>
          <p14:tracePt t="106095" x="2751138" y="4705350"/>
          <p14:tracePt t="106103" x="2743200" y="4705350"/>
          <p14:tracePt t="106557" x="2743200" y="4697413"/>
          <p14:tracePt t="106567" x="2743200" y="4689475"/>
          <p14:tracePt t="106573" x="2751138" y="4681538"/>
          <p14:tracePt t="106581" x="2751138" y="4673600"/>
          <p14:tracePt t="106589" x="2751138" y="4665663"/>
          <p14:tracePt t="106600" x="2751138" y="4657725"/>
          <p14:tracePt t="106607" x="2751138" y="4649788"/>
          <p14:tracePt t="106611" x="2759075" y="4649788"/>
          <p14:tracePt t="106616" x="2759075" y="4641850"/>
          <p14:tracePt t="106623" x="2759075" y="4633913"/>
          <p14:tracePt t="106629" x="2759075" y="4624388"/>
          <p14:tracePt t="106639" x="2759075" y="4616450"/>
          <p14:tracePt t="106645" x="2767013" y="4616450"/>
          <p14:tracePt t="106650" x="2767013" y="4608513"/>
          <p14:tracePt t="106659" x="2767013" y="4600575"/>
          <p14:tracePt t="106823" x="2774950" y="4592638"/>
          <p14:tracePt t="106855" x="2774950" y="4584700"/>
          <p14:tracePt t="106859" x="2782888" y="4584700"/>
          <p14:tracePt t="106883" x="2782888" y="4576763"/>
          <p14:tracePt t="106895" x="2790825" y="4576763"/>
          <p14:tracePt t="106898" x="2790825" y="4568825"/>
          <p14:tracePt t="106905" x="2790825" y="4560888"/>
          <p14:tracePt t="106909" x="2798763" y="4560888"/>
          <p14:tracePt t="106911" x="2798763" y="4552950"/>
          <p14:tracePt t="106915" x="2798763" y="4545013"/>
          <p14:tracePt t="106919" x="2806700" y="4545013"/>
          <p14:tracePt t="106922" x="2806700" y="4537075"/>
          <p14:tracePt t="106925" x="2806700" y="4529138"/>
          <p14:tracePt t="106929" x="2814638" y="4521200"/>
          <p14:tracePt t="106935" x="2814638" y="4513263"/>
          <p14:tracePt t="106953" x="2830513" y="4481513"/>
          <p14:tracePt t="106959" x="2830513" y="4473575"/>
          <p14:tracePt t="106961" x="2838450" y="4473575"/>
          <p14:tracePt t="106966" x="2838450" y="4465638"/>
          <p14:tracePt t="106973" x="2846388" y="4457700"/>
          <p14:tracePt t="106982" x="2846388" y="4449763"/>
          <p14:tracePt t="106986" x="2854325" y="4449763"/>
          <p14:tracePt t="106993" x="2854325" y="4441825"/>
          <p14:tracePt t="107023" x="2862263" y="4441825"/>
          <p14:tracePt t="107082" x="2862263" y="4433888"/>
          <p14:tracePt t="107104" x="2862263" y="4425950"/>
          <p14:tracePt t="107123" x="2870200" y="4425950"/>
          <p14:tracePt t="107127" x="2870200" y="4418013"/>
          <p14:tracePt t="107151" x="2870200" y="4410075"/>
          <p14:tracePt t="107182" x="2870200" y="4402138"/>
          <p14:tracePt t="107233" x="2878138" y="4402138"/>
          <p14:tracePt t="107310" x="2878138" y="4394200"/>
          <p14:tracePt t="107367" x="2886075" y="4394200"/>
          <p14:tracePt t="107384" x="2886075" y="4386263"/>
          <p14:tracePt t="107400" x="2886075" y="4378325"/>
          <p14:tracePt t="107405" x="2894013" y="4378325"/>
          <p14:tracePt t="107415" x="2894013" y="4370388"/>
          <p14:tracePt t="107608" x="2894013" y="4362450"/>
          <p14:tracePt t="107713" x="2894013" y="4354513"/>
          <p14:tracePt t="107791" x="2894013" y="4362450"/>
          <p14:tracePt t="107795" x="2886075" y="4362450"/>
          <p14:tracePt t="107805" x="2878138" y="4370388"/>
          <p14:tracePt t="107810" x="2878138" y="4378325"/>
          <p14:tracePt t="107811" x="2870200" y="4386263"/>
          <p14:tracePt t="107813" x="2870200" y="4394200"/>
          <p14:tracePt t="107818" x="2862263" y="4410075"/>
          <p14:tracePt t="107820" x="2862263" y="4418013"/>
          <p14:tracePt t="107821" x="2854325" y="4425950"/>
          <p14:tracePt t="107823" x="2854325" y="4433888"/>
          <p14:tracePt t="107825" x="2846388" y="4441825"/>
          <p14:tracePt t="107827" x="2838450" y="4449763"/>
          <p14:tracePt t="107829" x="2838450" y="4465638"/>
          <p14:tracePt t="107834" x="2830513" y="4481513"/>
          <p14:tracePt t="107838" x="2822575" y="4513263"/>
          <p14:tracePt t="107839" x="2814638" y="4521200"/>
          <p14:tracePt t="107841" x="2806700" y="4537075"/>
          <p14:tracePt t="107843" x="2798763" y="4552950"/>
          <p14:tracePt t="107845" x="2790825" y="4560888"/>
          <p14:tracePt t="107848" x="2774950" y="4576763"/>
          <p14:tracePt t="107850" x="2767013" y="4592638"/>
          <p14:tracePt t="107852" x="2759075" y="4608513"/>
          <p14:tracePt t="107853" x="2751138" y="4616450"/>
          <p14:tracePt t="107855" x="2743200" y="4633913"/>
          <p14:tracePt t="107857" x="2735263" y="4649788"/>
          <p14:tracePt t="107859" x="2727325" y="4665663"/>
          <p14:tracePt t="107861" x="2719388" y="4681538"/>
          <p14:tracePt t="107863" x="2711450" y="4689475"/>
          <p14:tracePt t="107865" x="2695575" y="4705350"/>
          <p14:tracePt t="107868" x="2687638" y="4721225"/>
          <p14:tracePt t="107870" x="2679700" y="4737100"/>
          <p14:tracePt t="107871" x="2671763" y="4745038"/>
          <p14:tracePt t="107873" x="2655888" y="4760913"/>
          <p14:tracePt t="107875" x="2647950" y="4768850"/>
          <p14:tracePt t="107877" x="2640013" y="4784725"/>
          <p14:tracePt t="107879" x="2632075" y="4792663"/>
          <p14:tracePt t="107882" x="2616200" y="4808538"/>
          <p14:tracePt t="107883" x="2606675" y="4816475"/>
          <p14:tracePt t="107886" x="2598738" y="4824413"/>
          <p14:tracePt t="107890" x="2582863" y="4840288"/>
          <p14:tracePt t="107891" x="2574925" y="4848225"/>
          <p14:tracePt t="107893" x="2566988" y="4864100"/>
          <p14:tracePt t="107895" x="2559050" y="4872038"/>
          <p14:tracePt t="107900" x="2543175" y="4879975"/>
          <p14:tracePt t="107901" x="2535238" y="4887913"/>
          <p14:tracePt t="107904" x="2527300" y="4895850"/>
          <p14:tracePt t="107905" x="2519363" y="4903788"/>
          <p14:tracePt t="107906" x="2511425" y="4911725"/>
          <p14:tracePt t="107908" x="2503488" y="4919663"/>
          <p14:tracePt t="107912" x="2495550" y="4927600"/>
          <p14:tracePt t="107914" x="2487613" y="4935538"/>
          <p14:tracePt t="107916" x="2479675" y="4935538"/>
          <p14:tracePt t="107918" x="2479675" y="4943475"/>
          <p14:tracePt t="107920" x="2471738" y="4943475"/>
          <p14:tracePt t="107922" x="2463800" y="4951413"/>
          <p14:tracePt t="107926" x="2455863" y="4959350"/>
          <p14:tracePt t="107931" x="2447925" y="4967288"/>
          <p14:tracePt t="107934" x="2439988" y="4976813"/>
          <p14:tracePt t="107936" x="2432050" y="4976813"/>
          <p14:tracePt t="107948" x="2416175" y="4992688"/>
          <p14:tracePt t="107952" x="2408238" y="4992688"/>
          <p14:tracePt t="107958" x="2400300" y="5000625"/>
          <p14:tracePt t="107967" x="2392363" y="5000625"/>
          <p14:tracePt t="107969" x="2392363" y="5008563"/>
          <p14:tracePt t="107973" x="2384425" y="5008563"/>
          <p14:tracePt t="107979" x="2376488" y="5016500"/>
          <p14:tracePt t="107984" x="2368550" y="5016500"/>
          <p14:tracePt t="107987" x="2368550" y="5024438"/>
          <p14:tracePt t="107989" x="2360613" y="5024438"/>
          <p14:tracePt t="107993" x="2352675" y="5032375"/>
          <p14:tracePt t="107999" x="2344738" y="5040313"/>
          <p14:tracePt t="108001" x="2336800" y="5040313"/>
          <p14:tracePt t="108005" x="2328863" y="5048250"/>
          <p14:tracePt t="108007" x="2320925" y="5048250"/>
          <p14:tracePt t="108011" x="2312988" y="5056188"/>
          <p14:tracePt t="108017" x="2305050" y="5056188"/>
          <p14:tracePt t="108019" x="2297113" y="5064125"/>
          <p14:tracePt t="108023" x="2289175" y="5064125"/>
          <p14:tracePt t="108025" x="2289175" y="5072063"/>
          <p14:tracePt t="108027" x="2281238" y="5072063"/>
          <p14:tracePt t="108032" x="2273300" y="5080000"/>
          <p14:tracePt t="108035" x="2265363" y="5080000"/>
          <p14:tracePt t="108039" x="2265363" y="5087938"/>
          <p14:tracePt t="108041" x="2255838" y="5087938"/>
          <p14:tracePt t="108045" x="2247900" y="5095875"/>
          <p14:tracePt t="108051" x="2239963" y="5095875"/>
          <p14:tracePt t="108055" x="2232025" y="5103813"/>
          <p14:tracePt t="108061" x="2224088" y="5103813"/>
          <p14:tracePt t="108063" x="2224088" y="5111750"/>
          <p14:tracePt t="108067" x="2216150" y="5111750"/>
          <p14:tracePt t="108073" x="2208213" y="5119688"/>
          <p14:tracePt t="108079" x="2200275" y="5119688"/>
          <p14:tracePt t="108082" x="2200275" y="5127625"/>
          <p14:tracePt t="108085" x="2192338" y="5127625"/>
          <p14:tracePt t="108091" x="2184400" y="5135563"/>
          <p14:tracePt t="108099" x="2176463" y="5135563"/>
          <p14:tracePt t="108101" x="2176463" y="5143500"/>
          <p14:tracePt t="108103" x="2168525" y="5143500"/>
          <p14:tracePt t="108110" x="2160588" y="5151438"/>
          <p14:tracePt t="108115" x="2152650" y="5151438"/>
          <p14:tracePt t="108118" x="2152650" y="5159375"/>
          <p14:tracePt t="108119" x="2144713" y="5159375"/>
          <p14:tracePt t="108124" x="2144713" y="5167313"/>
          <p14:tracePt t="108125" x="2136775" y="5167313"/>
          <p14:tracePt t="108132" x="2128838" y="5175250"/>
          <p14:tracePt t="108137" x="2120900" y="5175250"/>
          <p14:tracePt t="108139" x="2120900" y="5183188"/>
          <p14:tracePt t="108143" x="2112963" y="5183188"/>
          <p14:tracePt t="108151" x="2112963" y="5191125"/>
          <p14:tracePt t="108153" x="2105025" y="5191125"/>
          <p14:tracePt t="108163" x="2105025" y="5199063"/>
          <p14:tracePt t="108169" x="2097088" y="5199063"/>
          <p14:tracePt t="108177" x="2097088" y="5207000"/>
          <p14:tracePt t="108182" x="2089150" y="5207000"/>
          <p14:tracePt t="108185" x="2089150" y="5214938"/>
          <p14:tracePt t="108189" x="2081213" y="5214938"/>
          <p14:tracePt t="108193" x="2081213" y="5222875"/>
          <p14:tracePt t="108198" x="2073275" y="5222875"/>
          <p14:tracePt t="108201" x="2073275" y="5230813"/>
          <p14:tracePt t="108205" x="2065338" y="5230813"/>
          <p14:tracePt t="108211" x="2065338" y="5238750"/>
          <p14:tracePt t="108216" x="2057400" y="5238750"/>
          <p14:tracePt t="108221" x="2057400" y="5246688"/>
          <p14:tracePt t="108225" x="2049463" y="5246688"/>
          <p14:tracePt t="108234" x="2049463" y="5254625"/>
          <p14:tracePt t="108239" x="2041525" y="5254625"/>
          <p14:tracePt t="108250" x="2041525" y="5262563"/>
          <p14:tracePt t="108281" x="2033588" y="5262563"/>
          <p14:tracePt t="108303" x="2033588" y="5270500"/>
          <p14:tracePt t="108711" x="2041525" y="5270500"/>
          <p14:tracePt t="108729" x="2041525" y="5262563"/>
          <p14:tracePt t="108734" x="2049463" y="5262563"/>
          <p14:tracePt t="108739" x="2049463" y="5254625"/>
          <p14:tracePt t="108741" x="2057400" y="5254625"/>
          <p14:tracePt t="108745" x="2065338" y="5246688"/>
          <p14:tracePt t="108750" x="2073275" y="5238750"/>
          <p14:tracePt t="108753" x="2081213" y="5238750"/>
          <p14:tracePt t="108754" x="2081213" y="5230813"/>
          <p14:tracePt t="108755" x="2089150" y="5230813"/>
          <p14:tracePt t="108757" x="2097088" y="5222875"/>
          <p14:tracePt t="108759" x="2105025" y="5214938"/>
          <p14:tracePt t="108761" x="2112963" y="5214938"/>
          <p14:tracePt t="108764" x="2112963" y="5207000"/>
          <p14:tracePt t="108770" x="2136775" y="5191125"/>
          <p14:tracePt t="108772" x="2144713" y="5183188"/>
          <p14:tracePt t="108773" x="2152650" y="5175250"/>
          <p14:tracePt t="108775" x="2160588" y="5167313"/>
          <p14:tracePt t="108777" x="2168525" y="5159375"/>
          <p14:tracePt t="108779" x="2176463" y="5151438"/>
          <p14:tracePt t="108782" x="2192338" y="5143500"/>
          <p14:tracePt t="108784" x="2200275" y="5135563"/>
          <p14:tracePt t="108788" x="2216150" y="5119688"/>
          <p14:tracePt t="108789" x="2224088" y="5103813"/>
          <p14:tracePt t="108791" x="2232025" y="5095875"/>
          <p14:tracePt t="108793" x="2247900" y="5087938"/>
          <p14:tracePt t="108795" x="2255838" y="5080000"/>
          <p14:tracePt t="108801" x="2273300" y="5064125"/>
          <p14:tracePt t="108804" x="2297113" y="5040313"/>
          <p14:tracePt t="108805" x="2305050" y="5032375"/>
          <p14:tracePt t="108807" x="2320925" y="5016500"/>
          <p14:tracePt t="108809" x="2328863" y="5008563"/>
          <p14:tracePt t="108811" x="2344738" y="4992688"/>
          <p14:tracePt t="108813" x="2352675" y="4984750"/>
          <p14:tracePt t="108815" x="2360613" y="4976813"/>
          <p14:tracePt t="108817" x="2376488" y="4967288"/>
          <p14:tracePt t="108820" x="2384425" y="4951413"/>
          <p14:tracePt t="108821" x="2392363" y="4943475"/>
          <p14:tracePt t="108823" x="2408238" y="4935538"/>
          <p14:tracePt t="108825" x="2416175" y="4919663"/>
          <p14:tracePt t="108827" x="2432050" y="4911725"/>
          <p14:tracePt t="108829" x="2439988" y="4903788"/>
          <p14:tracePt t="108831" x="2447925" y="4895850"/>
          <p14:tracePt t="108833" x="2463800" y="4879975"/>
          <p14:tracePt t="108836" x="2471738" y="4872038"/>
          <p14:tracePt t="108837" x="2479675" y="4864100"/>
          <p14:tracePt t="108839" x="2495550" y="4856163"/>
          <p14:tracePt t="108841" x="2503488" y="4848225"/>
          <p14:tracePt t="108843" x="2511425" y="4840288"/>
          <p14:tracePt t="108845" x="2511425" y="4832350"/>
          <p14:tracePt t="108848" x="2519363" y="4824413"/>
          <p14:tracePt t="108849" x="2527300" y="4816475"/>
          <p14:tracePt t="108851" x="2535238" y="4816475"/>
          <p14:tracePt t="108854" x="2543175" y="4808538"/>
          <p14:tracePt t="108855" x="2551113" y="4800600"/>
          <p14:tracePt t="108857" x="2559050" y="4792663"/>
          <p14:tracePt t="108859" x="2566988" y="4784725"/>
          <p14:tracePt t="108861" x="2566988" y="4776788"/>
          <p14:tracePt t="108863" x="2574925" y="4768850"/>
          <p14:tracePt t="108865" x="2582863" y="4760913"/>
          <p14:tracePt t="108867" x="2590800" y="4752975"/>
          <p14:tracePt t="108869" x="2598738" y="4745038"/>
          <p14:tracePt t="108871" x="2606675" y="4737100"/>
          <p14:tracePt t="108873" x="2606675" y="4729163"/>
          <p14:tracePt t="108875" x="2616200" y="4721225"/>
          <p14:tracePt t="108877" x="2624138" y="4713288"/>
          <p14:tracePt t="108879" x="2632075" y="4705350"/>
          <p14:tracePt t="108883" x="2640013" y="4697413"/>
          <p14:tracePt t="108886" x="2647950" y="4689475"/>
          <p14:tracePt t="108887" x="2655888" y="4681538"/>
          <p14:tracePt t="108889" x="2663825" y="4673600"/>
          <p14:tracePt t="108891" x="2663825" y="4665663"/>
          <p14:tracePt t="108893" x="2671763" y="4657725"/>
          <p14:tracePt t="108895" x="2679700" y="4649788"/>
          <p14:tracePt t="108898" x="2687638" y="4641850"/>
          <p14:tracePt t="108900" x="2687638" y="4633913"/>
          <p14:tracePt t="108902" x="2695575" y="4624388"/>
          <p14:tracePt t="108905" x="2711450" y="4616450"/>
          <p14:tracePt t="108907" x="2711450" y="4608513"/>
          <p14:tracePt t="108909" x="2719388" y="4600575"/>
          <p14:tracePt t="108911" x="2727325" y="4592638"/>
          <p14:tracePt t="108913" x="2727325" y="4584700"/>
          <p14:tracePt t="108915" x="2735263" y="4576763"/>
          <p14:tracePt t="108918" x="2743200" y="4568825"/>
          <p14:tracePt t="108920" x="2743200" y="4560888"/>
          <p14:tracePt t="108921" x="2751138" y="4560888"/>
          <p14:tracePt t="108923" x="2759075" y="4552950"/>
          <p14:tracePt t="108925" x="2759075" y="4545013"/>
          <p14:tracePt t="108927" x="2767013" y="4537075"/>
          <p14:tracePt t="108929" x="2767013" y="4529138"/>
          <p14:tracePt t="108932" x="2774950" y="4529138"/>
          <p14:tracePt t="108934" x="2774950" y="4521200"/>
          <p14:tracePt t="108936" x="2782888" y="4513263"/>
          <p14:tracePt t="108939" x="2790825" y="4505325"/>
          <p14:tracePt t="108950" x="2806700" y="4473575"/>
          <p14:tracePt t="108952" x="2806700" y="4465638"/>
          <p14:tracePt t="108953" x="2814638" y="4465638"/>
          <p14:tracePt t="108955" x="2814638" y="4457700"/>
          <p14:tracePt t="108957" x="2822575" y="4449763"/>
          <p14:tracePt t="108961" x="2822575" y="4441825"/>
          <p14:tracePt t="108963" x="2830513" y="4433888"/>
          <p14:tracePt t="108967" x="2838450" y="4425950"/>
          <p14:tracePt t="108969" x="2838450" y="4418013"/>
          <p14:tracePt t="108973" x="2838450" y="4410075"/>
          <p14:tracePt t="108975" x="2846388" y="4410075"/>
          <p14:tracePt t="108977" x="2846388" y="4402138"/>
          <p14:tracePt t="108982" x="2854325" y="4394200"/>
          <p14:tracePt t="108984" x="2854325" y="4386263"/>
          <p14:tracePt t="108987" x="2854325" y="4378325"/>
          <p14:tracePt t="108989" x="2862263" y="4378325"/>
          <p14:tracePt t="108991" x="2862263" y="4370388"/>
          <p14:tracePt t="108995" x="2870200" y="4362450"/>
          <p14:tracePt t="109000" x="2870200" y="4354513"/>
          <p14:tracePt t="109003" x="2878138" y="4346575"/>
          <p14:tracePt t="109007" x="2878138" y="4338638"/>
          <p14:tracePt t="109009" x="2886075" y="4338638"/>
          <p14:tracePt t="109011" x="2886075" y="4330700"/>
          <p14:tracePt t="109015" x="2894013" y="4322763"/>
          <p14:tracePt t="109019" x="2894013" y="4314825"/>
          <p14:tracePt t="109023" x="2901950" y="4306888"/>
          <p14:tracePt t="109029" x="2901950" y="4298950"/>
          <p14:tracePt t="109031" x="2909888" y="4298950"/>
          <p14:tracePt t="109034" x="2909888" y="4291013"/>
          <p14:tracePt t="109039" x="2909888" y="4281488"/>
          <p14:tracePt t="109041" x="2917825" y="4281488"/>
          <p14:tracePt t="109048" x="2917825" y="4273550"/>
          <p14:tracePt t="109055" x="2925763" y="4273550"/>
          <p14:tracePt t="109057" x="2925763" y="4265613"/>
          <p14:tracePt t="109067" x="2925763" y="4257675"/>
          <p14:tracePt t="109073" x="2933700" y="4257675"/>
          <p14:tracePt t="109089" x="2933700" y="4249738"/>
          <p14:tracePt t="109177" x="2933700" y="4241800"/>
          <p14:tracePt t="109182" x="2941638" y="4241800"/>
          <p14:tracePt t="109184" x="2941638" y="4233863"/>
          <p14:tracePt t="109191" x="2941638" y="4225925"/>
          <p14:tracePt t="109200" x="2949575" y="4217988"/>
          <p14:tracePt t="109205" x="2949575" y="4210050"/>
          <p14:tracePt t="109211" x="2957513" y="4210050"/>
          <p14:tracePt t="109213" x="2957513" y="4202113"/>
          <p14:tracePt t="109223" x="2957513" y="4194175"/>
          <p14:tracePt t="109232" x="2967038" y="4194175"/>
          <p14:tracePt t="109235" x="2967038" y="4186238"/>
          <p14:tracePt t="109603" x="2967038" y="4194175"/>
          <p14:tracePt t="109608" x="2967038" y="4202113"/>
          <p14:tracePt t="109611" x="2967038" y="4210050"/>
          <p14:tracePt t="109616" x="2957513" y="4217988"/>
          <p14:tracePt t="109617" x="2957513" y="4225925"/>
          <p14:tracePt t="109618" x="2957513" y="4233863"/>
          <p14:tracePt t="109623" x="2957513" y="4241800"/>
          <p14:tracePt t="109624" x="2957513" y="4249738"/>
          <p14:tracePt t="109626" x="2957513" y="4257675"/>
          <p14:tracePt t="109628" x="2957513" y="4265613"/>
          <p14:tracePt t="109631" x="2957513" y="4273550"/>
          <p14:tracePt t="109633" x="2949575" y="4281488"/>
          <p14:tracePt t="109634" x="2949575" y="4291013"/>
          <p14:tracePt t="109638" x="2949575" y="4298950"/>
          <p14:tracePt t="109640" x="2941638" y="4306888"/>
          <p14:tracePt t="109642" x="2941638" y="4314825"/>
          <p14:tracePt t="109644" x="2941638" y="4322763"/>
          <p14:tracePt t="109647" x="2933700" y="4330700"/>
          <p14:tracePt t="109649" x="2933700" y="4346575"/>
          <p14:tracePt t="109653" x="2925763" y="4362450"/>
          <p14:tracePt t="109654" x="2925763" y="4370388"/>
          <p14:tracePt t="109656" x="2925763" y="4378325"/>
          <p14:tracePt t="109658" x="2917825" y="4386263"/>
          <p14:tracePt t="109660" x="2917825" y="4394200"/>
          <p14:tracePt t="109662" x="2909888" y="4410075"/>
          <p14:tracePt t="109666" x="2901950" y="4425950"/>
          <p14:tracePt t="109669" x="2894013" y="4441825"/>
          <p14:tracePt t="109670" x="2886075" y="4449763"/>
          <p14:tracePt t="109672" x="2886075" y="4457700"/>
          <p14:tracePt t="109674" x="2878138" y="4465638"/>
          <p14:tracePt t="109676" x="2878138" y="4481513"/>
          <p14:tracePt t="109678" x="2870200" y="4489450"/>
          <p14:tracePt t="109681" x="2862263" y="4497388"/>
          <p14:tracePt t="109683" x="2862263" y="4513263"/>
          <p14:tracePt t="109684" x="2854325" y="4521200"/>
          <p14:tracePt t="109686" x="2846388" y="4529138"/>
          <p14:tracePt t="109688" x="2838450" y="4537075"/>
          <p14:tracePt t="109690" x="2838450" y="4545013"/>
          <p14:tracePt t="109692" x="2830513" y="4552950"/>
          <p14:tracePt t="109694" x="2822575" y="4560888"/>
          <p14:tracePt t="109698" x="2822575" y="4568825"/>
          <p14:tracePt t="109699" x="2814638" y="4576763"/>
          <p14:tracePt t="109701" x="2814638" y="4584700"/>
          <p14:tracePt t="109702" x="2806700" y="4592638"/>
          <p14:tracePt t="109704" x="2806700" y="4600575"/>
          <p14:tracePt t="109706" x="2798763" y="4608513"/>
          <p14:tracePt t="109710" x="2790825" y="4616450"/>
          <p14:tracePt t="109712" x="2790825" y="4624388"/>
          <p14:tracePt t="109717" x="2782888" y="4633913"/>
          <p14:tracePt t="109721" x="2782888" y="4641850"/>
          <p14:tracePt t="109725" x="2774950" y="4649788"/>
          <p14:tracePt t="109728" x="2774950" y="4657725"/>
          <p14:tracePt t="109732" x="2767013" y="4657725"/>
          <p14:tracePt t="109734" x="2767013" y="4665663"/>
          <p14:tracePt t="109740" x="2759075" y="4673600"/>
          <p14:tracePt t="109749" x="2759075" y="4681538"/>
          <p14:tracePt t="109754" x="2751138" y="4681538"/>
          <p14:tracePt t="109758" x="2751138" y="4689475"/>
          <p14:tracePt t="109777" x="2751138" y="4697413"/>
          <p14:tracePt t="109779" x="2743200" y="4697413"/>
          <p14:tracePt t="109899" x="2743200" y="4689475"/>
          <p14:tracePt t="109903" x="2743200" y="4681538"/>
          <p14:tracePt t="109905" x="2743200" y="4673600"/>
          <p14:tracePt t="109907" x="2743200" y="4665663"/>
          <p14:tracePt t="109909" x="2743200" y="4657725"/>
          <p14:tracePt t="109913" x="2743200" y="4649788"/>
          <p14:tracePt t="109917" x="2743200" y="4641850"/>
          <p14:tracePt t="109919" x="2743200" y="4633913"/>
          <p14:tracePt t="109921" x="2743200" y="4624388"/>
          <p14:tracePt t="109925" x="2751138" y="4616450"/>
          <p14:tracePt t="109927" x="2751138" y="4608513"/>
          <p14:tracePt t="109932" x="2751138" y="4600575"/>
          <p14:tracePt t="109935" x="2751138" y="4592638"/>
          <p14:tracePt t="109937" x="2751138" y="4584700"/>
          <p14:tracePt t="109941" x="2751138" y="4576763"/>
          <p14:tracePt t="109943" x="2751138" y="4568825"/>
          <p14:tracePt t="109945" x="2759075" y="4568825"/>
          <p14:tracePt t="109952" x="2759075" y="4552950"/>
          <p14:tracePt t="109968" x="2774950" y="4505325"/>
          <p14:tracePt t="109969" x="2774950" y="4497388"/>
          <p14:tracePt t="109972" x="2782888" y="4497388"/>
          <p14:tracePt t="109974" x="2782888" y="4489450"/>
          <p14:tracePt t="109975" x="2782888" y="4481513"/>
          <p14:tracePt t="109977" x="2790825" y="4481513"/>
          <p14:tracePt t="109979" x="2790825" y="4473575"/>
          <p14:tracePt t="109982" x="2790825" y="4465638"/>
          <p14:tracePt t="109986" x="2798763" y="4457700"/>
          <p14:tracePt t="109987" x="2798763" y="4449763"/>
          <p14:tracePt t="109991" x="2798763" y="4441825"/>
          <p14:tracePt t="109993" x="2806700" y="4433888"/>
          <p14:tracePt t="109999" x="2806700" y="4425950"/>
          <p14:tracePt t="110003" x="2814638" y="4418013"/>
          <p14:tracePt t="110005" x="2814638" y="4410075"/>
          <p14:tracePt t="110009" x="2814638" y="4402138"/>
          <p14:tracePt t="110013" x="2822575" y="4394200"/>
          <p14:tracePt t="110019" x="2822575" y="4386263"/>
          <p14:tracePt t="110021" x="2822575" y="4378325"/>
          <p14:tracePt t="110025" x="2830513" y="4370388"/>
          <p14:tracePt t="110029" x="2830513" y="4362450"/>
          <p14:tracePt t="110036" x="2838450" y="4354513"/>
          <p14:tracePt t="110037" x="2838450" y="4346575"/>
          <p14:tracePt t="110041" x="2838450" y="4338638"/>
          <p14:tracePt t="110043" x="2846388" y="4338638"/>
          <p14:tracePt t="110045" x="2846388" y="4330700"/>
          <p14:tracePt t="110049" x="2846388" y="4322763"/>
          <p14:tracePt t="110052" x="2846388" y="4314825"/>
          <p14:tracePt t="110053" x="2854325" y="4314825"/>
          <p14:tracePt t="110055" x="2854325" y="4306888"/>
          <p14:tracePt t="110059" x="2854325" y="4298950"/>
          <p14:tracePt t="110061" x="2862263" y="4298950"/>
          <p14:tracePt t="110063" x="2862263" y="4291013"/>
          <p14:tracePt t="110069" x="2862263" y="4281488"/>
          <p14:tracePt t="110073" x="2862263" y="4273550"/>
          <p14:tracePt t="110077" x="2870200" y="4273550"/>
          <p14:tracePt t="110079" x="2870200" y="4265613"/>
          <p14:tracePt t="110089" x="2870200" y="4257675"/>
          <p14:tracePt t="110105" x="2870200" y="4249738"/>
          <p14:tracePt t="110111" x="2878138" y="4249738"/>
          <p14:tracePt t="110191" x="2878138" y="4241800"/>
          <p14:tracePt t="110329" x="2886075" y="4241800"/>
          <p14:tracePt t="110673" x="2886075" y="4249738"/>
          <p14:tracePt t="110684" x="2878138" y="4249738"/>
          <p14:tracePt t="110698" x="2878138" y="4257675"/>
          <p14:tracePt t="110702" x="2870200" y="4257675"/>
          <p14:tracePt t="110705" x="2870200" y="4265613"/>
          <p14:tracePt t="110711" x="2862263" y="4273550"/>
          <p14:tracePt t="110718" x="2862263" y="4281488"/>
          <p14:tracePt t="110719" x="2854325" y="4291013"/>
          <p14:tracePt t="110723" x="2854325" y="4298950"/>
          <p14:tracePt t="110727" x="2846388" y="4306888"/>
          <p14:tracePt t="110732" x="2846388" y="4314825"/>
          <p14:tracePt t="110735" x="2838450" y="4322763"/>
          <p14:tracePt t="110737" x="2838450" y="4330700"/>
          <p14:tracePt t="110739" x="2830513" y="4338638"/>
          <p14:tracePt t="110741" x="2830513" y="4346575"/>
          <p14:tracePt t="110745" x="2822575" y="4354513"/>
          <p14:tracePt t="110748" x="2822575" y="4362450"/>
          <p14:tracePt t="110751" x="2814638" y="4378325"/>
          <p14:tracePt t="110755" x="2814638" y="4386263"/>
          <p14:tracePt t="110757" x="2806700" y="4394200"/>
          <p14:tracePt t="110759" x="2806700" y="4402138"/>
          <p14:tracePt t="110761" x="2806700" y="4410075"/>
          <p14:tracePt t="110763" x="2798763" y="4418013"/>
          <p14:tracePt t="110767" x="2798763" y="4425950"/>
          <p14:tracePt t="110770" x="2790825" y="4441825"/>
          <p14:tracePt t="110773" x="2790825" y="4449763"/>
          <p14:tracePt t="110775" x="2782888" y="4457700"/>
          <p14:tracePt t="110777" x="2782888" y="4465638"/>
          <p14:tracePt t="110779" x="2782888" y="4473575"/>
          <p14:tracePt t="110785" x="2774950" y="4489450"/>
          <p14:tracePt t="110787" x="2774950" y="4497388"/>
          <p14:tracePt t="110789" x="2774950" y="4505325"/>
          <p14:tracePt t="110791" x="2767013" y="4513263"/>
          <p14:tracePt t="110793" x="2767013" y="4521200"/>
          <p14:tracePt t="110795" x="2767013" y="4529138"/>
          <p14:tracePt t="110802" x="2759075" y="4545013"/>
          <p14:tracePt t="110803" x="2759075" y="4560888"/>
          <p14:tracePt t="110807" x="2751138" y="4568825"/>
          <p14:tracePt t="110809" x="2751138" y="4576763"/>
          <p14:tracePt t="110811" x="2751138" y="4584700"/>
          <p14:tracePt t="110813" x="2751138" y="4592638"/>
          <p14:tracePt t="110816" x="2743200" y="4600575"/>
          <p14:tracePt t="110819" x="2743200" y="4608513"/>
          <p14:tracePt t="110821" x="2743200" y="4616450"/>
          <p14:tracePt t="110823" x="2743200" y="4624388"/>
          <p14:tracePt t="110825" x="2735263" y="4624388"/>
          <p14:tracePt t="110827" x="2735263" y="4633913"/>
          <p14:tracePt t="110829" x="2735263" y="4641850"/>
          <p14:tracePt t="110835" x="2735263" y="4649788"/>
          <p14:tracePt t="110837" x="2727325" y="4657725"/>
          <p14:tracePt t="110841" x="2727325" y="4665663"/>
          <p14:tracePt t="110845" x="2727325" y="4673600"/>
          <p14:tracePt t="110851" x="2719388" y="4681538"/>
          <p14:tracePt t="110853" x="2719388" y="4689475"/>
          <p14:tracePt t="110857" x="2719388" y="4697413"/>
          <p14:tracePt t="110863" x="2719388" y="4705350"/>
          <p14:tracePt t="110868" x="2719388" y="4713288"/>
          <p14:tracePt t="110869" x="2711450" y="4713288"/>
          <p14:tracePt t="110984" x="2711450" y="4705350"/>
          <p14:tracePt t="110989" x="2711450" y="4697413"/>
          <p14:tracePt t="110992" x="2719388" y="4697413"/>
          <p14:tracePt t="110999" x="2719388" y="4689475"/>
          <p14:tracePt t="111003" x="2719388" y="4681538"/>
          <p14:tracePt t="111007" x="2719388" y="4673600"/>
          <p14:tracePt t="111011" x="2719388" y="4665663"/>
          <p14:tracePt t="111017" x="2719388" y="4657725"/>
          <p14:tracePt t="111021" x="2719388" y="4649788"/>
          <p14:tracePt t="111025" x="2719388" y="4641850"/>
          <p14:tracePt t="111032" x="2719388" y="4633913"/>
          <p14:tracePt t="111035" x="2719388" y="4624388"/>
          <p14:tracePt t="111041" x="2719388" y="4616450"/>
          <p14:tracePt t="111045" x="2719388" y="4608513"/>
          <p14:tracePt t="111050" x="2719388" y="4600575"/>
          <p14:tracePt t="111053" x="2719388" y="4592638"/>
          <p14:tracePt t="111057" x="2719388" y="4584700"/>
          <p14:tracePt t="111061" x="2719388" y="4576763"/>
          <p14:tracePt t="111066" x="2719388" y="4568825"/>
          <p14:tracePt t="111069" x="2719388" y="4560888"/>
          <p14:tracePt t="111073" x="2719388" y="4552950"/>
          <p14:tracePt t="111077" x="2719388" y="4545013"/>
          <p14:tracePt t="111084" x="2719388" y="4537075"/>
          <p14:tracePt t="111089" x="2719388" y="4529138"/>
          <p14:tracePt t="111093" x="2719388" y="4521200"/>
          <p14:tracePt t="111101" x="2719388" y="4513263"/>
          <p14:tracePt t="111103" x="2719388" y="4505325"/>
          <p14:tracePt t="111109" x="2719388" y="4497388"/>
          <p14:tracePt t="111119" x="2719388" y="4489450"/>
          <p14:tracePt t="111121" x="2719388" y="4481513"/>
          <p14:tracePt t="111129" x="2719388" y="4473575"/>
          <p14:tracePt t="111139" x="2719388" y="4465638"/>
          <p14:tracePt t="111150" x="2711450" y="4465638"/>
          <p14:tracePt t="111152" x="2711450" y="4457700"/>
          <p14:tracePt t="111164" x="2711450" y="4449763"/>
          <p14:tracePt t="111177" x="2711450" y="4441825"/>
          <p14:tracePt t="111189" x="2711450" y="4433888"/>
          <p14:tracePt t="111199" x="2711450" y="4425950"/>
          <p14:tracePt t="111207" x="2711450" y="4418013"/>
          <p14:tracePt t="111217" x="2711450" y="4410075"/>
          <p14:tracePt t="111223" x="2711450" y="4402138"/>
          <p14:tracePt t="111229" x="2711450" y="4394200"/>
          <p14:tracePt t="111239" x="2711450" y="4386263"/>
          <p14:tracePt t="111251" x="2711450" y="4378325"/>
          <p14:tracePt t="111255" x="2711450" y="4370388"/>
          <p14:tracePt t="111273" x="2711450" y="4362450"/>
          <p14:tracePt t="111321" x="2711450" y="4354513"/>
          <p14:tracePt t="111343" x="2711450" y="4346575"/>
          <p14:tracePt t="111367" x="2711450" y="4338638"/>
          <p14:tracePt t="111454" x="2703513" y="4338638"/>
          <p14:tracePt t="111461" x="2703513" y="4330700"/>
          <p14:tracePt t="111905" x="2711450" y="4330700"/>
          <p14:tracePt t="112021" x="2719388" y="4330700"/>
          <p14:tracePt t="112029" x="2727325" y="4330700"/>
          <p14:tracePt t="112035" x="2735263" y="4330700"/>
          <p14:tracePt t="112039" x="2743200" y="4330700"/>
          <p14:tracePt t="112043" x="2751138" y="4330700"/>
          <p14:tracePt t="112049" x="2759075" y="4330700"/>
          <p14:tracePt t="112053" x="2767013" y="4330700"/>
          <p14:tracePt t="112057" x="2774950" y="4330700"/>
          <p14:tracePt t="112061" x="2782888" y="4330700"/>
          <p14:tracePt t="112067" x="2790825" y="4338638"/>
          <p14:tracePt t="112069" x="2798763" y="4338638"/>
          <p14:tracePt t="112073" x="2806700" y="4338638"/>
          <p14:tracePt t="112077" x="2814638" y="4338638"/>
          <p14:tracePt t="112085" x="2822575" y="4338638"/>
          <p14:tracePt t="112089" x="2830513" y="4338638"/>
          <p14:tracePt t="112095" x="2838450" y="4338638"/>
          <p14:tracePt t="112103" x="2846388" y="4338638"/>
          <p14:tracePt t="112109" x="2846388" y="4346575"/>
          <p14:tracePt t="112113" x="2854325" y="4346575"/>
          <p14:tracePt t="112132" x="2862263" y="4346575"/>
          <p14:tracePt t="112145" x="2870200" y="4346575"/>
          <p14:tracePt t="112155" x="2878138" y="4346575"/>
          <p14:tracePt t="112167" x="2886075" y="4346575"/>
          <p14:tracePt t="112171" x="2894013" y="4346575"/>
          <p14:tracePt t="112175" x="2894013" y="4354513"/>
          <p14:tracePt t="112179" x="2901950" y="4354513"/>
          <p14:tracePt t="112185" x="2909888" y="4354513"/>
          <p14:tracePt t="112189" x="2917825" y="4354513"/>
          <p14:tracePt t="112191" x="2917825" y="4362450"/>
          <p14:tracePt t="112195" x="2925763" y="4362450"/>
          <p14:tracePt t="112202" x="2933700" y="4362450"/>
          <p14:tracePt t="112205" x="2933700" y="4370388"/>
          <p14:tracePt t="112207" x="2941638" y="4370388"/>
          <p14:tracePt t="112211" x="2949575" y="4370388"/>
          <p14:tracePt t="112218" x="2957513" y="4378325"/>
          <p14:tracePt t="112223" x="2967038" y="4378325"/>
          <p14:tracePt t="112233" x="2974975" y="4378325"/>
          <p14:tracePt t="112236" x="2974975" y="4386263"/>
          <p14:tracePt t="112237" x="2982913" y="4386263"/>
          <p14:tracePt t="112245" x="2990850" y="4386263"/>
          <p14:tracePt t="112252" x="2998788" y="4386263"/>
          <p14:tracePt t="112259" x="3006725" y="4386263"/>
          <p14:tracePt t="112267" x="3014663" y="4386263"/>
          <p14:tracePt t="112269" x="3014663" y="4394200"/>
          <p14:tracePt t="112271" x="3022600" y="4394200"/>
          <p14:tracePt t="112277" x="3030538" y="4394200"/>
          <p14:tracePt t="112282" x="3038475" y="4394200"/>
          <p14:tracePt t="112285" x="3046413" y="4394200"/>
          <p14:tracePt t="112289" x="3054350" y="4394200"/>
          <p14:tracePt t="112293" x="3062288" y="4394200"/>
          <p14:tracePt t="112297" x="3070225" y="4394200"/>
          <p14:tracePt t="112301" x="3078163" y="4394200"/>
          <p14:tracePt t="112305" x="3086100" y="4394200"/>
          <p14:tracePt t="112309" x="3094038" y="4394200"/>
          <p14:tracePt t="112313" x="3101975" y="4394200"/>
          <p14:tracePt t="112317" x="3109913" y="4402138"/>
          <p14:tracePt t="112321" x="3117850" y="4402138"/>
          <p14:tracePt t="112323" x="3125788" y="4402138"/>
          <p14:tracePt t="112327" x="3133725" y="4402138"/>
          <p14:tracePt t="112332" x="3141663" y="4402138"/>
          <p14:tracePt t="112335" x="3149600" y="4402138"/>
          <p14:tracePt t="112339" x="3157538" y="4410075"/>
          <p14:tracePt t="112343" x="3165475" y="4410075"/>
          <p14:tracePt t="112349" x="3173413" y="4410075"/>
          <p14:tracePt t="112352" x="3181350" y="4410075"/>
          <p14:tracePt t="112359" x="3189288" y="4410075"/>
          <p14:tracePt t="112367" x="3197225" y="4410075"/>
          <p14:tracePt t="112375" x="3205163" y="4410075"/>
          <p14:tracePt t="112571" x="3197225" y="4410075"/>
          <p14:tracePt t="112585" x="3189288" y="4410075"/>
          <p14:tracePt t="112593" x="3181350" y="4410075"/>
          <p14:tracePt t="112600" x="3173413" y="4410075"/>
          <p14:tracePt t="112602" x="3165475" y="4410075"/>
          <p14:tracePt t="112605" x="3157538" y="4402138"/>
          <p14:tracePt t="112607" x="3149600" y="4402138"/>
          <p14:tracePt t="112609" x="3141663" y="4402138"/>
          <p14:tracePt t="112611" x="3133725" y="4402138"/>
          <p14:tracePt t="112613" x="3125788" y="4394200"/>
          <p14:tracePt t="112616" x="3109913" y="4394200"/>
          <p14:tracePt t="112619" x="3094038" y="4394200"/>
          <p14:tracePt t="112621" x="3078163" y="4386263"/>
          <p14:tracePt t="112623" x="3070225" y="4386263"/>
          <p14:tracePt t="112625" x="3062288" y="4378325"/>
          <p14:tracePt t="112627" x="3046413" y="4378325"/>
          <p14:tracePt t="112629" x="3038475" y="4378325"/>
          <p14:tracePt t="112632" x="3022600" y="4370388"/>
          <p14:tracePt t="112636" x="3006725" y="4370388"/>
          <p14:tracePt t="112637" x="2998788" y="4370388"/>
          <p14:tracePt t="112639" x="2982913" y="4370388"/>
          <p14:tracePt t="112641" x="2974975" y="4370388"/>
          <p14:tracePt t="112643" x="2967038" y="4362450"/>
          <p14:tracePt t="112645" x="2949575" y="4362450"/>
          <p14:tracePt t="112649" x="2933700" y="4362450"/>
          <p14:tracePt t="112654" x="2917825" y="4362450"/>
          <p14:tracePt t="112655" x="2909888" y="4362450"/>
          <p14:tracePt t="112657" x="2901950" y="4354513"/>
          <p14:tracePt t="112659" x="2894013" y="4354513"/>
          <p14:tracePt t="112661" x="2886075" y="4354513"/>
          <p14:tracePt t="112666" x="2878138" y="4354513"/>
          <p14:tracePt t="112669" x="2870200" y="4354513"/>
          <p14:tracePt t="112671" x="2862263" y="4354513"/>
          <p14:tracePt t="112677" x="2854325" y="4354513"/>
          <p14:tracePt t="112685" x="2854325" y="4346575"/>
          <p14:tracePt t="112751" x="2846388" y="4346575"/>
          <p14:tracePt t="112765" x="2838450" y="4346575"/>
          <p14:tracePt t="112770" x="2838450" y="4338638"/>
          <p14:tracePt t="112772" x="2830513" y="4338638"/>
          <p14:tracePt t="112779" x="2822575" y="4338638"/>
          <p14:tracePt t="112785" x="2814638" y="4330700"/>
          <p14:tracePt t="112791" x="2806700" y="4330700"/>
          <p14:tracePt t="112798" x="2798763" y="4330700"/>
          <p14:tracePt t="112803" x="2790825" y="4330700"/>
          <p14:tracePt t="112810" x="2782888" y="4322763"/>
          <p14:tracePt t="112817" x="2774950" y="4322763"/>
          <p14:tracePt t="112821" x="2767013" y="4322763"/>
          <p14:tracePt t="112827" x="2759075" y="4322763"/>
          <p14:tracePt t="112835" x="2751138" y="4314825"/>
          <p14:tracePt t="112841" x="2743200" y="4314825"/>
          <p14:tracePt t="112851" x="2735263" y="4314825"/>
          <p14:tracePt t="112861" x="2727325" y="4314825"/>
          <p14:tracePt t="112867" x="2727325" y="4306888"/>
          <p14:tracePt t="112877" x="2719388" y="4306888"/>
          <p14:tracePt t="112889" x="2711450" y="4306888"/>
          <p14:tracePt t="112899" x="2703513" y="4306888"/>
          <p14:tracePt t="112901" x="2703513" y="4298950"/>
          <p14:tracePt t="112905" x="2695575" y="4298950"/>
          <p14:tracePt t="112909" x="2687638" y="4298950"/>
          <p14:tracePt t="112918" x="2679700" y="4298950"/>
          <p14:tracePt t="112920" x="2671763" y="4298950"/>
          <p14:tracePt t="112921" x="2663825" y="4291013"/>
          <p14:tracePt t="112925" x="2655888" y="4291013"/>
          <p14:tracePt t="112927" x="2647950" y="4291013"/>
          <p14:tracePt t="112929" x="2640013" y="4291013"/>
          <p14:tracePt t="112933" x="2632075" y="4291013"/>
          <p14:tracePt t="112936" x="2624138" y="4291013"/>
          <p14:tracePt t="112937" x="2616200" y="4281488"/>
          <p14:tracePt t="112939" x="2606675" y="4281488"/>
          <p14:tracePt t="112954" x="2559050" y="4273550"/>
          <p14:tracePt t="112955" x="2551113" y="4273550"/>
          <p14:tracePt t="112959" x="2543175" y="4273550"/>
          <p14:tracePt t="112961" x="2535238" y="4273550"/>
          <p14:tracePt t="112963" x="2527300" y="4273550"/>
          <p14:tracePt t="112969" x="2519363" y="4273550"/>
          <p14:tracePt t="112970" x="2511425" y="4273550"/>
          <p14:tracePt t="112971" x="2511425" y="4265613"/>
          <p14:tracePt t="112973" x="2503488" y="4265613"/>
          <p14:tracePt t="112977" x="2495550" y="4265613"/>
          <p14:tracePt t="112979" x="2487613" y="4265613"/>
          <p14:tracePt t="112983" x="2479675" y="4265613"/>
          <p14:tracePt t="112989" x="2471738" y="4265613"/>
          <p14:tracePt t="112995" x="2463800" y="4265613"/>
          <p14:tracePt t="113480" x="2471738" y="4265613"/>
          <p14:tracePt t="113519" x="2479675" y="4265613"/>
          <p14:tracePt t="113530" x="2487613" y="4265613"/>
          <p14:tracePt t="113535" x="2495550" y="4265613"/>
          <p14:tracePt t="113539" x="2503488" y="4265613"/>
          <p14:tracePt t="113543" x="2511425" y="4265613"/>
          <p14:tracePt t="113550" x="2519363" y="4265613"/>
          <p14:tracePt t="113553" x="2527300" y="4265613"/>
          <p14:tracePt t="113559" x="2535238" y="4265613"/>
          <p14:tracePt t="113567" x="2543175" y="4265613"/>
          <p14:tracePt t="113571" x="2551113" y="4265613"/>
          <p14:tracePt t="113577" x="2559050" y="4265613"/>
          <p14:tracePt t="113584" x="2566988" y="4265613"/>
          <p14:tracePt t="113589" x="2574925" y="4265613"/>
          <p14:tracePt t="113597" x="2582863" y="4265613"/>
          <p14:tracePt t="113601" x="2590800" y="4257675"/>
          <p14:tracePt t="113607" x="2598738" y="4257675"/>
          <p14:tracePt t="113613" x="2606675" y="4249738"/>
          <p14:tracePt t="113619" x="2616200" y="4249738"/>
          <p14:tracePt t="113623" x="2616200" y="4241800"/>
          <p14:tracePt t="113625" x="2624138" y="4241800"/>
          <p14:tracePt t="113632" x="2624138" y="4233863"/>
          <p14:tracePt t="113635" x="2632075" y="4233863"/>
          <p14:tracePt t="113640" x="2640013" y="4225925"/>
          <p14:tracePt t="113643" x="2640013" y="4217988"/>
          <p14:tracePt t="113650" x="2647950" y="4210050"/>
          <p14:tracePt t="113656" x="2655888" y="4202113"/>
          <p14:tracePt t="113659" x="2655888" y="4194175"/>
          <p14:tracePt t="113666" x="2663825" y="4186238"/>
          <p14:tracePt t="113671" x="2663825" y="4178300"/>
          <p14:tracePt t="113675" x="2663825" y="4170363"/>
          <p14:tracePt t="113682" x="2663825" y="4162425"/>
          <p14:tracePt t="113687" x="2663825" y="4154488"/>
          <p14:tracePt t="113693" x="2663825" y="4146550"/>
          <p14:tracePt t="113700" x="2655888" y="4146550"/>
          <p14:tracePt t="113702" x="2655888" y="4138613"/>
          <p14:tracePt t="113707" x="2655888" y="4130675"/>
          <p14:tracePt t="113713" x="2647950" y="4130675"/>
          <p14:tracePt t="113717" x="2647950" y="4122738"/>
          <p14:tracePt t="113723" x="2640013" y="4114800"/>
          <p14:tracePt t="113735" x="2640013" y="4106863"/>
          <p14:tracePt t="113737" x="2632075" y="4106863"/>
          <p14:tracePt t="113755" x="2624138" y="4106863"/>
          <p14:tracePt t="113843" x="2616200" y="4106863"/>
          <p14:tracePt t="113846" x="2616200" y="4114800"/>
          <p14:tracePt t="113853" x="2616200" y="4122738"/>
          <p14:tracePt t="113857" x="2616200" y="4130675"/>
          <p14:tracePt t="113861" x="2606675" y="4130675"/>
          <p14:tracePt t="113863" x="2606675" y="4138613"/>
          <p14:tracePt t="113869" x="2606675" y="4146550"/>
          <p14:tracePt t="113875" x="2606675" y="4154488"/>
          <p14:tracePt t="113882" x="2606675" y="4162425"/>
          <p14:tracePt t="113889" x="2606675" y="4170363"/>
          <p14:tracePt t="113900" x="2616200" y="4178300"/>
          <p14:tracePt t="113905" x="2616200" y="4186238"/>
          <p14:tracePt t="113913" x="2624138" y="4194175"/>
          <p14:tracePt t="113921" x="2624138" y="4202113"/>
          <p14:tracePt t="113923" x="2632075" y="4202113"/>
          <p14:tracePt t="113929" x="2632075" y="4210050"/>
          <p14:tracePt t="113935" x="2640013" y="4210050"/>
          <p14:tracePt t="113937" x="2640013" y="4217988"/>
          <p14:tracePt t="113939" x="2647950" y="4217988"/>
          <p14:tracePt t="113953" x="2663825" y="4225925"/>
          <p14:tracePt t="113955" x="2663825" y="4233863"/>
          <p14:tracePt t="113959" x="2671763" y="4233863"/>
          <p14:tracePt t="113963" x="2671763" y="4241800"/>
          <p14:tracePt t="113968" x="2679700" y="4241800"/>
          <p14:tracePt t="113971" x="2687638" y="4249738"/>
          <p14:tracePt t="113977" x="2695575" y="4257675"/>
          <p14:tracePt t="113984" x="2703513" y="4265613"/>
          <p14:tracePt t="113986" x="2711450" y="4265613"/>
          <p14:tracePt t="113989" x="2719388" y="4273550"/>
          <p14:tracePt t="113991" x="2727325" y="4273550"/>
          <p14:tracePt t="113993" x="2727325" y="4281488"/>
          <p14:tracePt t="113995" x="2735263" y="4281488"/>
          <p14:tracePt t="114002" x="2751138" y="4291013"/>
          <p14:tracePt t="114003" x="2759075" y="4291013"/>
          <p14:tracePt t="114005" x="2767013" y="4298950"/>
          <p14:tracePt t="114007" x="2774950" y="4298950"/>
          <p14:tracePt t="114009" x="2782888" y="4298950"/>
          <p14:tracePt t="114011" x="2790825" y="4306888"/>
          <p14:tracePt t="114013" x="2798763" y="4306888"/>
          <p14:tracePt t="114017" x="2806700" y="4306888"/>
          <p14:tracePt t="114021" x="2830513" y="4314825"/>
          <p14:tracePt t="114023" x="2838450" y="4314825"/>
          <p14:tracePt t="114025" x="2846388" y="4322763"/>
          <p14:tracePt t="114027" x="2854325" y="4322763"/>
          <p14:tracePt t="114029" x="2862263" y="4322763"/>
          <p14:tracePt t="114033" x="2870200" y="4330700"/>
          <p14:tracePt t="114036" x="2886075" y="4330700"/>
          <p14:tracePt t="114037" x="2894013" y="4338638"/>
          <p14:tracePt t="114039" x="2901950" y="4338638"/>
          <p14:tracePt t="114041" x="2909888" y="4338638"/>
          <p14:tracePt t="114043" x="2917825" y="4346575"/>
          <p14:tracePt t="114045" x="2925763" y="4346575"/>
          <p14:tracePt t="114048" x="2933700" y="4346575"/>
          <p14:tracePt t="114051" x="2957513" y="4354513"/>
          <p14:tracePt t="114055" x="2974975" y="4354513"/>
          <p14:tracePt t="114057" x="2982913" y="4362450"/>
          <p14:tracePt t="114059" x="2990850" y="4362450"/>
          <p14:tracePt t="114061" x="2998788" y="4362450"/>
          <p14:tracePt t="114063" x="3006725" y="4362450"/>
          <p14:tracePt t="114066" x="3014663" y="4370388"/>
          <p14:tracePt t="114070" x="3030538" y="4370388"/>
          <p14:tracePt t="114071" x="3038475" y="4370388"/>
          <p14:tracePt t="114073" x="3046413" y="4378325"/>
          <p14:tracePt t="114075" x="3054350" y="4378325"/>
          <p14:tracePt t="114077" x="3062288" y="4378325"/>
          <p14:tracePt t="114079" x="3070225" y="4386263"/>
          <p14:tracePt t="114082" x="3078163" y="4386263"/>
          <p14:tracePt t="114086" x="3101975" y="4386263"/>
          <p14:tracePt t="114088" x="3101975" y="4394200"/>
          <p14:tracePt t="114089" x="3109913" y="4394200"/>
          <p14:tracePt t="114091" x="3125788" y="4394200"/>
          <p14:tracePt t="114093" x="3133725" y="4394200"/>
          <p14:tracePt t="114095" x="3141663" y="4402138"/>
          <p14:tracePt t="114097" x="3149600" y="4402138"/>
          <p14:tracePt t="114103" x="3165475" y="4410075"/>
          <p14:tracePt t="114105" x="3173413" y="4410075"/>
          <p14:tracePt t="114107" x="3181350" y="4410075"/>
          <p14:tracePt t="114109" x="3189288" y="4418013"/>
          <p14:tracePt t="114111" x="3197225" y="4418013"/>
          <p14:tracePt t="114113" x="3205163" y="4418013"/>
          <p14:tracePt t="114118" x="3221038" y="4418013"/>
          <p14:tracePt t="114120" x="3228975" y="4425950"/>
          <p14:tracePt t="114121" x="3236913" y="4425950"/>
          <p14:tracePt t="114123" x="3244850" y="4425950"/>
          <p14:tracePt t="114126" x="3252788" y="4425950"/>
          <p14:tracePt t="114128" x="3260725" y="4425950"/>
          <p14:tracePt t="114131" x="3276600" y="4433888"/>
          <p14:tracePt t="114136" x="3292475" y="4433888"/>
          <p14:tracePt t="114139" x="3317875" y="4441825"/>
          <p14:tracePt t="114141" x="3325813" y="4441825"/>
          <p14:tracePt t="114143" x="3333750" y="4441825"/>
          <p14:tracePt t="114145" x="3341688" y="4449763"/>
          <p14:tracePt t="114147" x="3349625" y="4449763"/>
          <p14:tracePt t="114149" x="3357563" y="4449763"/>
          <p14:tracePt t="114151" x="3365500" y="4449763"/>
          <p14:tracePt t="114153" x="3381375" y="4449763"/>
          <p14:tracePt t="114155" x="3389313" y="4457700"/>
          <p14:tracePt t="114157" x="3397250" y="4457700"/>
          <p14:tracePt t="114159" x="3405188" y="4457700"/>
          <p14:tracePt t="114161" x="3413125" y="4457700"/>
          <p14:tracePt t="114163" x="3421063" y="4457700"/>
          <p14:tracePt t="114165" x="3429000" y="4465638"/>
          <p14:tracePt t="114167" x="3436938" y="4465638"/>
          <p14:tracePt t="114169" x="3444875" y="4465638"/>
          <p14:tracePt t="114171" x="3452813" y="4465638"/>
          <p14:tracePt t="114173" x="3460750" y="4465638"/>
          <p14:tracePt t="114175" x="3468688" y="4473575"/>
          <p14:tracePt t="114177" x="3476625" y="4473575"/>
          <p14:tracePt t="114179" x="3484563" y="4473575"/>
          <p14:tracePt t="114181" x="3500438" y="4473575"/>
          <p14:tracePt t="114183" x="3508375" y="4481513"/>
          <p14:tracePt t="114185" x="3516313" y="4481513"/>
          <p14:tracePt t="114187" x="3532188" y="4481513"/>
          <p14:tracePt t="114189" x="3540125" y="4481513"/>
          <p14:tracePt t="114191" x="3548063" y="4481513"/>
          <p14:tracePt t="114193" x="3556000" y="4481513"/>
          <p14:tracePt t="114195" x="3563938" y="4481513"/>
          <p14:tracePt t="114197" x="3571875" y="4481513"/>
          <p14:tracePt t="114199" x="3587750" y="4481513"/>
          <p14:tracePt t="114201" x="3595688" y="4489450"/>
          <p14:tracePt t="114203" x="3603625" y="4489450"/>
          <p14:tracePt t="114205" x="3611563" y="4489450"/>
          <p14:tracePt t="114206" x="3619500" y="4489450"/>
          <p14:tracePt t="114208" x="3627438" y="4489450"/>
          <p14:tracePt t="114210" x="3635375" y="4489450"/>
          <p14:tracePt t="114213" x="3643313" y="4489450"/>
          <p14:tracePt t="114215" x="3651250" y="4489450"/>
          <p14:tracePt t="114217" x="3660775" y="4489450"/>
          <p14:tracePt t="114219" x="3668713" y="4481513"/>
          <p14:tracePt t="114221" x="3684588" y="4481513"/>
          <p14:tracePt t="114225" x="3692525" y="4481513"/>
          <p14:tracePt t="114227" x="3700463" y="4481513"/>
          <p14:tracePt t="114229" x="3708400" y="4481513"/>
          <p14:tracePt t="114232" x="3716338" y="4481513"/>
          <p14:tracePt t="114233" x="3724275" y="4481513"/>
          <p14:tracePt t="114235" x="3732213" y="4481513"/>
          <p14:tracePt t="114237" x="3732213" y="4473575"/>
          <p14:tracePt t="114239" x="3740150" y="4473575"/>
          <p14:tracePt t="114240" x="3748088" y="4473575"/>
          <p14:tracePt t="114243" x="3756025" y="4473575"/>
          <p14:tracePt t="114245" x="3763963" y="4473575"/>
          <p14:tracePt t="114249" x="3771900" y="4473575"/>
          <p14:tracePt t="114251" x="3779838" y="4473575"/>
          <p14:tracePt t="114253" x="3779838" y="4465638"/>
          <p14:tracePt t="114255" x="3787775" y="4465638"/>
          <p14:tracePt t="114257" x="3795713" y="4465638"/>
          <p14:tracePt t="114261" x="3803650" y="4465638"/>
          <p14:tracePt t="114266" x="3811588" y="4465638"/>
          <p14:tracePt t="114269" x="3819525" y="4457700"/>
          <p14:tracePt t="114273" x="3827463" y="4457700"/>
          <p14:tracePt t="114279" x="3835400" y="4457700"/>
          <p14:tracePt t="114283" x="3835400" y="4449763"/>
          <p14:tracePt t="114289" x="3843338" y="4449763"/>
          <p14:tracePt t="114301" x="3843338" y="4441825"/>
          <p14:tracePt t="114305" x="3851275" y="4441825"/>
          <p14:tracePt t="114317" x="3851275" y="4433888"/>
          <p14:tracePt t="114327" x="3851275" y="4425950"/>
          <p14:tracePt t="114332" x="3859213" y="4425950"/>
          <p14:tracePt t="114333" x="3859213" y="4418013"/>
          <p14:tracePt t="114337" x="3859213" y="4410075"/>
          <p14:tracePt t="114341" x="3859213" y="4402138"/>
          <p14:tracePt t="114347" x="3859213" y="4394200"/>
          <p14:tracePt t="114351" x="3867150" y="4386263"/>
          <p14:tracePt t="114355" x="3867150" y="4378325"/>
          <p14:tracePt t="114357" x="3867150" y="4370388"/>
          <p14:tracePt t="114363" x="3867150" y="4362450"/>
          <p14:tracePt t="114365" x="3867150" y="4354513"/>
          <p14:tracePt t="114369" x="3867150" y="4346575"/>
          <p14:tracePt t="114373" x="3867150" y="4338638"/>
          <p14:tracePt t="114375" x="3875088" y="4338638"/>
          <p14:tracePt t="114377" x="3875088" y="4330700"/>
          <p14:tracePt t="114382" x="3875088" y="4322763"/>
          <p14:tracePt t="114385" x="3875088" y="4314825"/>
          <p14:tracePt t="114389" x="3875088" y="4306888"/>
          <p14:tracePt t="114393" x="3875088" y="4298950"/>
          <p14:tracePt t="114397" x="3875088" y="4291013"/>
          <p14:tracePt t="114401" x="3875088" y="4281488"/>
          <p14:tracePt t="114405" x="3875088" y="4273550"/>
          <p14:tracePt t="114409" x="3875088" y="4265613"/>
          <p14:tracePt t="114413" x="3875088" y="4257675"/>
          <p14:tracePt t="114417" x="3875088" y="4249738"/>
          <p14:tracePt t="114419" x="3867150" y="4249738"/>
          <p14:tracePt t="114421" x="3867150" y="4241800"/>
          <p14:tracePt t="114425" x="3867150" y="4233863"/>
          <p14:tracePt t="114429" x="3867150" y="4225925"/>
          <p14:tracePt t="114433" x="3867150" y="4217988"/>
          <p14:tracePt t="114437" x="3867150" y="4210050"/>
          <p14:tracePt t="114441" x="3859213" y="4202113"/>
          <p14:tracePt t="114445" x="3859213" y="4194175"/>
          <p14:tracePt t="114447" x="3859213" y="4186238"/>
          <p14:tracePt t="114451" x="3859213" y="4178300"/>
          <p14:tracePt t="114455" x="3851275" y="4170363"/>
          <p14:tracePt t="114459" x="3851275" y="4162425"/>
          <p14:tracePt t="114463" x="3851275" y="4154488"/>
          <p14:tracePt t="114465" x="3843338" y="4154488"/>
          <p14:tracePt t="114467" x="3843338" y="4146550"/>
          <p14:tracePt t="114471" x="3843338" y="4138613"/>
          <p14:tracePt t="114475" x="3835400" y="4130675"/>
          <p14:tracePt t="114479" x="3835400" y="4122738"/>
          <p14:tracePt t="114482" x="3827463" y="4122738"/>
          <p14:tracePt t="114483" x="3827463" y="4114800"/>
          <p14:tracePt t="114485" x="3819525" y="4106863"/>
          <p14:tracePt t="114489" x="3819525" y="4098925"/>
          <p14:tracePt t="114491" x="3811588" y="4090988"/>
          <p14:tracePt t="114493" x="3803650" y="4083050"/>
          <p14:tracePt t="114498" x="3795713" y="4075113"/>
          <p14:tracePt t="114501" x="3787775" y="4067175"/>
          <p14:tracePt t="114503" x="3787775" y="4059238"/>
          <p14:tracePt t="114505" x="3779838" y="4059238"/>
          <p14:tracePt t="114506" x="3771900" y="4051300"/>
          <p14:tracePt t="114511" x="3763963" y="4043363"/>
          <p14:tracePt t="114512" x="3763963" y="4035425"/>
          <p14:tracePt t="114515" x="3756025" y="4035425"/>
          <p14:tracePt t="114517" x="3756025" y="4027488"/>
          <p14:tracePt t="114519" x="3748088" y="4019550"/>
          <p14:tracePt t="114521" x="3740150" y="4019550"/>
          <p14:tracePt t="114523" x="3740150" y="4011613"/>
          <p14:tracePt t="114525" x="3732213" y="4011613"/>
          <p14:tracePt t="114526" x="3732213" y="4003675"/>
          <p14:tracePt t="114528" x="3724275" y="4003675"/>
          <p14:tracePt t="114531" x="3724275" y="3995738"/>
          <p14:tracePt t="114534" x="3716338" y="3995738"/>
          <p14:tracePt t="114534" x="3708400" y="3987800"/>
          <p14:tracePt t="114539" x="3700463" y="3979863"/>
          <p14:tracePt t="114543" x="3692525" y="3971925"/>
          <p14:tracePt t="114547" x="3684588" y="3963988"/>
          <p14:tracePt t="114551" x="3676650" y="3956050"/>
          <p14:tracePt t="114557" x="3668713" y="3948113"/>
          <p14:tracePt t="114561" x="3660775" y="3938588"/>
          <p14:tracePt t="114567" x="3651250" y="3938588"/>
          <p14:tracePt t="114569" x="3651250" y="3930650"/>
          <p14:tracePt t="114571" x="3643313" y="3922713"/>
          <p14:tracePt t="114575" x="3635375" y="3922713"/>
          <p14:tracePt t="114579" x="3635375" y="3914775"/>
          <p14:tracePt t="114582" x="3627438" y="3914775"/>
          <p14:tracePt t="114586" x="3619500" y="3906838"/>
          <p14:tracePt t="114591" x="3611563" y="3906838"/>
          <p14:tracePt t="114593" x="3611563" y="3898900"/>
          <p14:tracePt t="114595" x="3603625" y="3898900"/>
          <p14:tracePt t="114601" x="3595688" y="3898900"/>
          <p14:tracePt t="114603" x="3587750" y="3890963"/>
          <p14:tracePt t="114605" x="3579813" y="3890963"/>
          <p14:tracePt t="114607" x="3571875" y="3890963"/>
          <p14:tracePt t="114611" x="3563938" y="3883025"/>
          <p14:tracePt t="114613" x="3556000" y="3883025"/>
          <p14:tracePt t="114617" x="3548063" y="3883025"/>
          <p14:tracePt t="114619" x="3540125" y="3883025"/>
          <p14:tracePt t="114621" x="3532188" y="3875088"/>
          <p14:tracePt t="114624" x="3524250" y="3875088"/>
          <p14:tracePt t="114625" x="3516313" y="3875088"/>
          <p14:tracePt t="114627" x="3508375" y="3875088"/>
          <p14:tracePt t="114629" x="3500438" y="3875088"/>
          <p14:tracePt t="114634" x="3484563" y="3867150"/>
          <p14:tracePt t="114636" x="3476625" y="3867150"/>
          <p14:tracePt t="114638" x="3468688" y="3867150"/>
          <p14:tracePt t="114639" x="3460750" y="3867150"/>
          <p14:tracePt t="114641" x="3452813" y="3867150"/>
          <p14:tracePt t="114643" x="3444875" y="3867150"/>
          <p14:tracePt t="114645" x="3436938" y="3867150"/>
          <p14:tracePt t="114647" x="3429000" y="3867150"/>
          <p14:tracePt t="114652" x="3413125" y="3867150"/>
          <p14:tracePt t="114654" x="3405188" y="3867150"/>
          <p14:tracePt t="114655" x="3397250" y="3859213"/>
          <p14:tracePt t="114657" x="3389313" y="3859213"/>
          <p14:tracePt t="114659" x="3381375" y="3859213"/>
          <p14:tracePt t="114661" x="3373438" y="3859213"/>
          <p14:tracePt t="114663" x="3357563" y="3859213"/>
          <p14:tracePt t="114669" x="3341688" y="3859213"/>
          <p14:tracePt t="114671" x="3333750" y="3859213"/>
          <p14:tracePt t="114673" x="3325813" y="3859213"/>
          <p14:tracePt t="114675" x="3317875" y="3859213"/>
          <p14:tracePt t="114677" x="3308350" y="3859213"/>
          <p14:tracePt t="114679" x="3300413" y="3859213"/>
          <p14:tracePt t="114682" x="3292475" y="3859213"/>
          <p14:tracePt t="114686" x="3276600" y="3851275"/>
          <p14:tracePt t="114687" x="3268663" y="3851275"/>
          <p14:tracePt t="114691" x="3260725" y="3851275"/>
          <p14:tracePt t="114693" x="3252788" y="3851275"/>
          <p14:tracePt t="114695" x="3244850" y="3851275"/>
          <p14:tracePt t="114697" x="3236913" y="3851275"/>
          <p14:tracePt t="114701" x="3228975" y="3851275"/>
          <p14:tracePt t="114703" x="3221038" y="3851275"/>
          <p14:tracePt t="114705" x="3213100" y="3851275"/>
          <p14:tracePt t="114709" x="3205163" y="3851275"/>
          <p14:tracePt t="114711" x="3197225" y="3851275"/>
          <p14:tracePt t="114713" x="3189288" y="3851275"/>
          <p14:tracePt t="114718" x="3181350" y="3859213"/>
          <p14:tracePt t="114719" x="3173413" y="3859213"/>
          <p14:tracePt t="114721" x="3165475" y="3859213"/>
          <p14:tracePt t="114725" x="3157538" y="3859213"/>
          <p14:tracePt t="114727" x="3149600" y="3859213"/>
          <p14:tracePt t="114729" x="3141663" y="3867150"/>
          <p14:tracePt t="114733" x="3133725" y="3867150"/>
          <p14:tracePt t="114736" x="3117850" y="3867150"/>
          <p14:tracePt t="114737" x="3109913" y="3875088"/>
          <p14:tracePt t="114739" x="3101975" y="3875088"/>
          <p14:tracePt t="114741" x="3094038" y="3875088"/>
          <p14:tracePt t="114743" x="3094038" y="3883025"/>
          <p14:tracePt t="114745" x="3086100" y="3883025"/>
          <p14:tracePt t="114749" x="3070225" y="3883025"/>
          <p14:tracePt t="114752" x="3062288" y="3890963"/>
          <p14:tracePt t="114754" x="3054350" y="3890963"/>
          <p14:tracePt t="114756" x="3046413" y="3890963"/>
          <p14:tracePt t="114757" x="3046413" y="3898900"/>
          <p14:tracePt t="114759" x="3038475" y="3898900"/>
          <p14:tracePt t="114761" x="3030538" y="3898900"/>
          <p14:tracePt t="114763" x="3022600" y="3906838"/>
          <p14:tracePt t="114766" x="3014663" y="3906838"/>
          <p14:tracePt t="114770" x="3006725" y="3914775"/>
          <p14:tracePt t="114771" x="2998788" y="3914775"/>
          <p14:tracePt t="114773" x="2998788" y="3922713"/>
          <p14:tracePt t="114775" x="2990850" y="3922713"/>
          <p14:tracePt t="114777" x="2982913" y="3922713"/>
          <p14:tracePt t="114779" x="2974975" y="3930650"/>
          <p14:tracePt t="114786" x="2957513" y="3938588"/>
          <p14:tracePt t="114789" x="2949575" y="3948113"/>
          <p14:tracePt t="114791" x="2941638" y="3948113"/>
          <p14:tracePt t="114795" x="2933700" y="3956050"/>
          <p14:tracePt t="114799" x="2925763" y="3956050"/>
          <p14:tracePt t="114803" x="2917825" y="3963988"/>
          <p14:tracePt t="114805" x="2909888" y="3963988"/>
          <p14:tracePt t="114810" x="2901950" y="3971925"/>
          <p14:tracePt t="114813" x="2894013" y="3971925"/>
          <p14:tracePt t="114819" x="2886075" y="3979863"/>
          <p14:tracePt t="114823" x="2878138" y="3979863"/>
          <p14:tracePt t="114825" x="2878138" y="3987800"/>
          <p14:tracePt t="114832" x="2870200" y="3987800"/>
          <p14:tracePt t="114839" x="2870200" y="3995738"/>
          <p14:tracePt t="114843" x="2862263" y="3995738"/>
          <p14:tracePt t="114884" x="2854325" y="4003675"/>
          <p14:tracePt t="114893" x="2846388" y="4003675"/>
          <p14:tracePt t="114897" x="2846388" y="4011613"/>
          <p14:tracePt t="114901" x="2838450" y="4011613"/>
          <p14:tracePt t="114905" x="2830513" y="4011613"/>
          <p14:tracePt t="114907" x="2830513" y="4019550"/>
          <p14:tracePt t="114909" x="2822575" y="4019550"/>
          <p14:tracePt t="114919" x="2814638" y="4027488"/>
          <p14:tracePt t="114920" x="2806700" y="4027488"/>
          <p14:tracePt t="114923" x="2798763" y="4027488"/>
          <p14:tracePt t="114925" x="2798763" y="4035425"/>
          <p14:tracePt t="114927" x="2790825" y="4035425"/>
          <p14:tracePt t="114929" x="2782888" y="4035425"/>
          <p14:tracePt t="114935" x="2767013" y="4043363"/>
          <p14:tracePt t="114937" x="2759075" y="4043363"/>
          <p14:tracePt t="114941" x="2751138" y="4043363"/>
          <p14:tracePt t="114943" x="2743200" y="4043363"/>
          <p14:tracePt t="114952" x="2727325" y="4051300"/>
          <p14:tracePt t="114955" x="2711450" y="4051300"/>
          <p14:tracePt t="114959" x="2703513" y="4051300"/>
          <p14:tracePt t="114961" x="2695575" y="4051300"/>
          <p14:tracePt t="114968" x="2679700" y="4051300"/>
          <p14:tracePt t="114971" x="2671763" y="4051300"/>
          <p14:tracePt t="114973" x="2663825" y="4051300"/>
          <p14:tracePt t="114977" x="2655888" y="4051300"/>
          <p14:tracePt t="114982" x="2647950" y="4051300"/>
          <p14:tracePt t="114985" x="2640013" y="4051300"/>
          <p14:tracePt t="114989" x="2632075" y="4051300"/>
          <p14:tracePt t="114999" x="2624138" y="4051300"/>
          <p14:tracePt t="115154" x="2632075" y="4051300"/>
          <p14:tracePt t="115161" x="2640013" y="4051300"/>
          <p14:tracePt t="115168" x="2647950" y="4051300"/>
          <p14:tracePt t="115171" x="2655888" y="4059238"/>
          <p14:tracePt t="115174" x="2663825" y="4059238"/>
          <p14:tracePt t="115177" x="2671763" y="4067175"/>
          <p14:tracePt t="115179" x="2679700" y="4067175"/>
          <p14:tracePt t="115185" x="2695575" y="4067175"/>
          <p14:tracePt t="115187" x="2711450" y="4075113"/>
          <p14:tracePt t="115189" x="2719388" y="4075113"/>
          <p14:tracePt t="115191" x="2727325" y="4075113"/>
          <p14:tracePt t="115193" x="2735263" y="4083050"/>
          <p14:tracePt t="115194" x="2743200" y="4083050"/>
          <p14:tracePt t="115197" x="2759075" y="4083050"/>
          <p14:tracePt t="115199" x="2767013" y="4083050"/>
          <p14:tracePt t="115200" x="2774950" y="4090988"/>
          <p14:tracePt t="115202" x="2790825" y="4090988"/>
          <p14:tracePt t="115204" x="2798763" y="4090988"/>
          <p14:tracePt t="115206" x="2814638" y="4090988"/>
          <p14:tracePt t="115208" x="2822575" y="4098925"/>
          <p14:tracePt t="115210" x="2838450" y="4098925"/>
          <p14:tracePt t="115212" x="2846388" y="4098925"/>
          <p14:tracePt t="115216" x="2862263" y="4098925"/>
          <p14:tracePt t="115217" x="2878138" y="4106863"/>
          <p14:tracePt t="115218" x="2886075" y="4106863"/>
          <p14:tracePt t="115220" x="2901950" y="4114800"/>
          <p14:tracePt t="115222" x="2917825" y="4114800"/>
          <p14:tracePt t="115224" x="2925763" y="4114800"/>
          <p14:tracePt t="115226" x="2941638" y="4114800"/>
          <p14:tracePt t="115228" x="2957513" y="4122738"/>
          <p14:tracePt t="115231" x="2967038" y="4122738"/>
          <p14:tracePt t="115233" x="2982913" y="4122738"/>
          <p14:tracePt t="115234" x="2998788" y="4130675"/>
          <p14:tracePt t="115236" x="3006725" y="4130675"/>
          <p14:tracePt t="115238" x="3022600" y="4130675"/>
          <p14:tracePt t="115240" x="3038475" y="4130675"/>
          <p14:tracePt t="115242" x="3046413" y="4130675"/>
          <p14:tracePt t="115244" x="3062288" y="4130675"/>
          <p14:tracePt t="115246" x="3070225" y="4130675"/>
          <p14:tracePt t="115249" x="3086100" y="4138613"/>
          <p14:tracePt t="115250" x="3094038" y="4138613"/>
          <p14:tracePt t="115252" x="3109913" y="4138613"/>
          <p14:tracePt t="115254" x="3117850" y="4138613"/>
          <p14:tracePt t="115256" x="3133725" y="4138613"/>
          <p14:tracePt t="115258" x="3141663" y="4138613"/>
          <p14:tracePt t="115260" x="3157538" y="4138613"/>
          <p14:tracePt t="115263" x="3165475" y="4138613"/>
          <p14:tracePt t="115265" x="3173413" y="4138613"/>
          <p14:tracePt t="115266" x="3181350" y="4138613"/>
          <p14:tracePt t="115268" x="3189288" y="4138613"/>
          <p14:tracePt t="115270" x="3197225" y="4138613"/>
          <p14:tracePt t="115272" x="3205163" y="4138613"/>
          <p14:tracePt t="115274" x="3213100" y="4138613"/>
          <p14:tracePt t="115276" x="3221038" y="4138613"/>
          <p14:tracePt t="115279" x="3228975" y="4130675"/>
          <p14:tracePt t="115282" x="3236913" y="4130675"/>
          <p14:tracePt t="115284" x="3244850" y="4130675"/>
          <p14:tracePt t="115288" x="3252788" y="4130675"/>
          <p14:tracePt t="115292" x="3260725" y="4122738"/>
          <p14:tracePt t="115297" x="3268663" y="4122738"/>
          <p14:tracePt t="115302" x="3276600" y="4122738"/>
          <p14:tracePt t="115306" x="3276600" y="4114800"/>
          <p14:tracePt t="115308" x="3284538" y="4114800"/>
          <p14:tracePt t="115318" x="3292475" y="4114800"/>
          <p14:tracePt t="115319" x="3292475" y="4106863"/>
          <p14:tracePt t="115325" x="3300413" y="4106863"/>
          <p14:tracePt t="115327" x="3300413" y="4098925"/>
          <p14:tracePt t="115329" x="3308350" y="4098925"/>
          <p14:tracePt t="115335" x="3317875" y="4090988"/>
          <p14:tracePt t="115339" x="3325813" y="4090988"/>
          <p14:tracePt t="115341" x="3325813" y="4083050"/>
          <p14:tracePt t="115345" x="3333750" y="4083050"/>
          <p14:tracePt t="115347" x="3333750" y="4075113"/>
          <p14:tracePt t="115350" x="3341688" y="4075113"/>
          <p14:tracePt t="115353" x="3349625" y="4067175"/>
          <p14:tracePt t="115357" x="3357563" y="4059238"/>
          <p14:tracePt t="115359" x="3365500" y="4059238"/>
          <p14:tracePt t="115361" x="3365500" y="4051300"/>
          <p14:tracePt t="115363" x="3373438" y="4051300"/>
          <p14:tracePt t="115367" x="3389313" y="4043363"/>
          <p14:tracePt t="115370" x="3397250" y="4035425"/>
          <p14:tracePt t="115373" x="3405188" y="4027488"/>
          <p14:tracePt t="115375" x="3413125" y="4027488"/>
          <p14:tracePt t="115377" x="3421063" y="4019550"/>
          <p14:tracePt t="115379" x="3429000" y="4019550"/>
          <p14:tracePt t="115386" x="3452813" y="4003675"/>
          <p14:tracePt t="115390" x="3468688" y="3995738"/>
          <p14:tracePt t="115391" x="3476625" y="3995738"/>
          <p14:tracePt t="115393" x="3484563" y="3987800"/>
          <p14:tracePt t="115395" x="3492500" y="3987800"/>
          <p14:tracePt t="115397" x="3500438" y="3979863"/>
          <p14:tracePt t="115401" x="3508375" y="3971925"/>
          <p14:tracePt t="115405" x="3524250" y="3963988"/>
          <p14:tracePt t="115407" x="3532188" y="3956050"/>
          <p14:tracePt t="115409" x="3540125" y="3956050"/>
          <p14:tracePt t="115411" x="3556000" y="3948113"/>
          <p14:tracePt t="115417" x="3571875" y="3938588"/>
          <p14:tracePt t="115422" x="3587750" y="3930650"/>
          <p14:tracePt t="115423" x="3595688" y="3930650"/>
          <p14:tracePt t="115425" x="3603625" y="3922713"/>
          <p14:tracePt t="115427" x="3611563" y="3922713"/>
          <p14:tracePt t="115429" x="3627438" y="3922713"/>
          <p14:tracePt t="115433" x="3643313" y="3906838"/>
          <p14:tracePt t="115438" x="3660775" y="3898900"/>
          <p14:tracePt t="115439" x="3668713" y="3898900"/>
          <p14:tracePt t="115441" x="3684588" y="3898900"/>
          <p14:tracePt t="115443" x="3692525" y="3890963"/>
          <p14:tracePt t="115445" x="3700463" y="3890963"/>
          <p14:tracePt t="115447" x="3708400" y="3883025"/>
          <p14:tracePt t="115452" x="3724275" y="3883025"/>
          <p14:tracePt t="115454" x="3732213" y="3875088"/>
          <p14:tracePt t="115455" x="3740150" y="3875088"/>
          <p14:tracePt t="115457" x="3748088" y="3875088"/>
          <p14:tracePt t="115459" x="3756025" y="3867150"/>
          <p14:tracePt t="115461" x="3763963" y="3867150"/>
          <p14:tracePt t="115468" x="3779838" y="3859213"/>
          <p14:tracePt t="115471" x="3795713" y="3859213"/>
          <p14:tracePt t="115473" x="3803650" y="3859213"/>
          <p14:tracePt t="115475" x="3803650" y="3851275"/>
          <p14:tracePt t="115477" x="3811588" y="3851275"/>
          <p14:tracePt t="115479" x="3819525" y="3851275"/>
          <p14:tracePt t="115483" x="3835400" y="3851275"/>
          <p14:tracePt t="115487" x="3851275" y="3843338"/>
          <p14:tracePt t="115489" x="3859213" y="3843338"/>
          <p14:tracePt t="115491" x="3867150" y="3835400"/>
          <p14:tracePt t="115493" x="3875088" y="3835400"/>
          <p14:tracePt t="115497" x="3883025" y="3827463"/>
          <p14:tracePt t="115501" x="3890963" y="3827463"/>
          <p14:tracePt t="115504" x="3906838" y="3827463"/>
          <p14:tracePt t="115505" x="3914775" y="3819525"/>
          <p14:tracePt t="115507" x="3922713" y="3819525"/>
          <p14:tracePt t="115509" x="3930650" y="3819525"/>
          <p14:tracePt t="115511" x="3938588" y="3819525"/>
          <p14:tracePt t="115515" x="3954463" y="3811588"/>
          <p14:tracePt t="115518" x="3962400" y="3811588"/>
          <p14:tracePt t="115520" x="3970338" y="3811588"/>
          <p14:tracePt t="115522" x="3978275" y="3803650"/>
          <p14:tracePt t="115523" x="3986213" y="3803650"/>
          <p14:tracePt t="115525" x="3994150" y="3803650"/>
          <p14:tracePt t="115527" x="4002088" y="3803650"/>
          <p14:tracePt t="115529" x="4011613" y="3795713"/>
          <p14:tracePt t="115532" x="4019550" y="3795713"/>
          <p14:tracePt t="115536" x="4035425" y="3795713"/>
          <p14:tracePt t="115537" x="4043363" y="3795713"/>
          <p14:tracePt t="115539" x="4051300" y="3795713"/>
          <p14:tracePt t="115541" x="4059238" y="3795713"/>
          <p14:tracePt t="115543" x="4067175" y="3795713"/>
          <p14:tracePt t="115545" x="4075113" y="3787775"/>
          <p14:tracePt t="115547" x="4083050" y="3787775"/>
          <p14:tracePt t="115552" x="4098925" y="3787775"/>
          <p14:tracePt t="115553" x="4106863" y="3787775"/>
          <p14:tracePt t="115555" x="4114800" y="3787775"/>
          <p14:tracePt t="115557" x="4122738" y="3779838"/>
          <p14:tracePt t="115559" x="4130675" y="3779838"/>
          <p14:tracePt t="115561" x="4138613" y="3779838"/>
          <p14:tracePt t="115563" x="4146550" y="3779838"/>
          <p14:tracePt t="115568" x="4162425" y="3779838"/>
          <p14:tracePt t="115569" x="4170363" y="3779838"/>
          <p14:tracePt t="115571" x="4178300" y="3779838"/>
          <p14:tracePt t="115573" x="4186238" y="3771900"/>
          <p14:tracePt t="115575" x="4194175" y="3771900"/>
          <p14:tracePt t="115579" x="4202113" y="3771900"/>
          <p14:tracePt t="115584" x="4217988" y="3771900"/>
          <p14:tracePt t="115587" x="4225925" y="3771900"/>
          <p14:tracePt t="115589" x="4233863" y="3771900"/>
          <p14:tracePt t="115591" x="4241800" y="3771900"/>
          <p14:tracePt t="115593" x="4249738" y="3771900"/>
          <p14:tracePt t="115595" x="4257675" y="3771900"/>
          <p14:tracePt t="115600" x="4265613" y="3771900"/>
          <p14:tracePt t="115602" x="4273550" y="3771900"/>
          <p14:tracePt t="115603" x="4281488" y="3779838"/>
          <p14:tracePt t="115607" x="4289425" y="3779838"/>
          <p14:tracePt t="115609" x="4297363" y="3779838"/>
          <p14:tracePt t="115611" x="4305300" y="3779838"/>
          <p14:tracePt t="115618" x="4321175" y="3779838"/>
          <p14:tracePt t="115621" x="4329113" y="3779838"/>
          <p14:tracePt t="115623" x="4337050" y="3779838"/>
          <p14:tracePt t="115625" x="4344988" y="3779838"/>
          <p14:tracePt t="115627" x="4344988" y="3787775"/>
          <p14:tracePt t="115629" x="4352925" y="3787775"/>
          <p14:tracePt t="115635" x="4370388" y="3787775"/>
          <p14:tracePt t="115639" x="4378325" y="3787775"/>
          <p14:tracePt t="115641" x="4386263" y="3795713"/>
          <p14:tracePt t="115645" x="4394200" y="3795713"/>
          <p14:tracePt t="115647" x="4402138" y="3795713"/>
          <p14:tracePt t="115652" x="4410075" y="3803650"/>
          <p14:tracePt t="115655" x="4418013" y="3803650"/>
          <p14:tracePt t="115657" x="4425950" y="3803650"/>
          <p14:tracePt t="115659" x="4425950" y="3811588"/>
          <p14:tracePt t="115661" x="4433888" y="3811588"/>
          <p14:tracePt t="115667" x="4441825" y="3811588"/>
          <p14:tracePt t="115670" x="4449763" y="3819525"/>
          <p14:tracePt t="115673" x="4457700" y="3819525"/>
          <p14:tracePt t="115679" x="4465638" y="3827463"/>
          <p14:tracePt t="115686" x="4473575" y="3827463"/>
          <p14:tracePt t="115687" x="4473575" y="3835400"/>
          <p14:tracePt t="115689" x="4481513" y="3835400"/>
          <p14:tracePt t="115695" x="4489450" y="3835400"/>
          <p14:tracePt t="115697" x="4489450" y="3843338"/>
          <p14:tracePt t="115703" x="4497388" y="3843338"/>
          <p14:tracePt t="115707" x="4497388" y="3851275"/>
          <p14:tracePt t="115709" x="4505325" y="3851275"/>
          <p14:tracePt t="115719" x="4513263" y="3859213"/>
          <p14:tracePt t="115725" x="4521200" y="3867150"/>
          <p14:tracePt t="115733" x="4529138" y="3867150"/>
          <p14:tracePt t="115736" x="4529138" y="3875088"/>
          <p14:tracePt t="115739" x="4537075" y="3875088"/>
          <p14:tracePt t="115741" x="4537075" y="3883025"/>
          <p14:tracePt t="115748" x="4545013" y="3883025"/>
          <p14:tracePt t="115753" x="4545013" y="3890963"/>
          <p14:tracePt t="115757" x="4552950" y="3890963"/>
          <p14:tracePt t="115768" x="4552950" y="3898900"/>
          <p14:tracePt t="115769" x="4560888" y="3898900"/>
          <p14:tracePt t="115775" x="4560888" y="3906838"/>
          <p14:tracePt t="115779" x="4568825" y="3906838"/>
          <p14:tracePt t="115787" x="4568825" y="3914775"/>
          <p14:tracePt t="115791" x="4576763" y="3914775"/>
          <p14:tracePt t="115801" x="4576763" y="3922713"/>
          <p14:tracePt t="115807" x="4584700" y="3922713"/>
          <p14:tracePt t="115817" x="4584700" y="3930650"/>
          <p14:tracePt t="116159" x="4584700" y="3938588"/>
          <p14:tracePt t="116163" x="4592638" y="3938588"/>
          <p14:tracePt t="116166" x="4592638" y="3948113"/>
          <p14:tracePt t="116172" x="4608513" y="3956050"/>
          <p14:tracePt t="116173" x="4608513" y="3963988"/>
          <p14:tracePt t="116175" x="4616450" y="3963988"/>
          <p14:tracePt t="116177" x="4616450" y="3971925"/>
          <p14:tracePt t="116179" x="4624388" y="3979863"/>
          <p14:tracePt t="116186" x="4640263" y="3995738"/>
          <p14:tracePt t="116189" x="4648200" y="4003675"/>
          <p14:tracePt t="116191" x="4656138" y="4011613"/>
          <p14:tracePt t="116193" x="4664075" y="4019550"/>
          <p14:tracePt t="116197" x="4672013" y="4027488"/>
          <p14:tracePt t="116202" x="4687888" y="4035425"/>
          <p14:tracePt t="116206" x="4705350" y="4051300"/>
          <p14:tracePt t="116207" x="4713288" y="4051300"/>
          <p14:tracePt t="116209" x="4721225" y="4059238"/>
          <p14:tracePt t="116211" x="4729163" y="4067175"/>
          <p14:tracePt t="116213" x="4737100" y="4067175"/>
          <p14:tracePt t="116218" x="4752975" y="4083050"/>
          <p14:tracePt t="116223" x="4776788" y="4098925"/>
          <p14:tracePt t="116225" x="4784725" y="4098925"/>
          <p14:tracePt t="116227" x="4792663" y="4106863"/>
          <p14:tracePt t="116229" x="4800600" y="4106863"/>
          <p14:tracePt t="116234" x="4816475" y="4122738"/>
          <p14:tracePt t="116238" x="4832350" y="4130675"/>
          <p14:tracePt t="116240" x="4840288" y="4130675"/>
          <p14:tracePt t="116241" x="4848225" y="4130675"/>
          <p14:tracePt t="116243" x="4856163" y="4138613"/>
          <p14:tracePt t="116245" x="4864100" y="4138613"/>
          <p14:tracePt t="116247" x="4872038" y="4146550"/>
          <p14:tracePt t="116250" x="4879975" y="4146550"/>
          <p14:tracePt t="116254" x="4887913" y="4154488"/>
          <p14:tracePt t="116255" x="4895850" y="4154488"/>
          <p14:tracePt t="116257" x="4903788" y="4154488"/>
          <p14:tracePt t="116261" x="4911725" y="4162425"/>
          <p14:tracePt t="116266" x="4919663" y="4162425"/>
          <p14:tracePt t="116269" x="4927600" y="4162425"/>
          <p14:tracePt t="116277" x="4935538" y="4162425"/>
          <p14:tracePt t="116321" x="4927600" y="4162425"/>
          <p14:tracePt t="116327" x="4927600" y="4154488"/>
          <p14:tracePt t="116330" x="4919663" y="4154488"/>
          <p14:tracePt t="116334" x="4911725" y="4154488"/>
          <p14:tracePt t="116337" x="4903788" y="4146550"/>
          <p14:tracePt t="116341" x="4895850" y="4146550"/>
          <p14:tracePt t="116345" x="4887913" y="4138613"/>
          <p14:tracePt t="116347" x="4879975" y="4138613"/>
          <p14:tracePt t="116353" x="4864100" y="4130675"/>
          <p14:tracePt t="116357" x="4856163" y="4130675"/>
          <p14:tracePt t="116361" x="4848225" y="4130675"/>
          <p14:tracePt t="116363" x="4848225" y="4122738"/>
          <p14:tracePt t="116366" x="4840288" y="4122738"/>
          <p14:tracePt t="116370" x="4832350" y="4122738"/>
          <p14:tracePt t="116371" x="4832350" y="4114800"/>
          <p14:tracePt t="116373" x="4824413" y="4114800"/>
          <p14:tracePt t="116377" x="4816475" y="4114800"/>
          <p14:tracePt t="116379" x="4816475" y="4106863"/>
          <p14:tracePt t="116382" x="4808538" y="4106863"/>
          <p14:tracePt t="116386" x="4800600" y="4098925"/>
          <p14:tracePt t="116387" x="4792663" y="4098925"/>
          <p14:tracePt t="116389" x="4784725" y="4098925"/>
          <p14:tracePt t="116391" x="4776788" y="4098925"/>
          <p14:tracePt t="116393" x="4776788" y="4090988"/>
          <p14:tracePt t="116395" x="4768850" y="4090988"/>
          <p14:tracePt t="116399" x="4760913" y="4083050"/>
          <p14:tracePt t="116403" x="4752975" y="4083050"/>
          <p14:tracePt t="116405" x="4745038" y="4075113"/>
          <p14:tracePt t="116407" x="4737100" y="4075113"/>
          <p14:tracePt t="116411" x="4729163" y="4067175"/>
          <p14:tracePt t="116413" x="4721225" y="4067175"/>
          <p14:tracePt t="116420" x="4713288" y="4059238"/>
          <p14:tracePt t="116422" x="4705350" y="4059238"/>
          <p14:tracePt t="116425" x="4705350" y="4051300"/>
          <p14:tracePt t="116427" x="4695825" y="4051300"/>
          <p14:tracePt t="116432" x="4687888" y="4043363"/>
          <p14:tracePt t="116437" x="4679950" y="4043363"/>
          <p14:tracePt t="116439" x="4679950" y="4035425"/>
          <p14:tracePt t="116443" x="4672013" y="4035425"/>
          <p14:tracePt t="116445" x="4672013" y="4027488"/>
          <p14:tracePt t="116451" x="4664075" y="4027488"/>
          <p14:tracePt t="116454" x="4664075" y="4019550"/>
          <p14:tracePt t="116455" x="4656138" y="4019550"/>
          <p14:tracePt t="116461" x="4656138" y="4011613"/>
          <p14:tracePt t="116464" x="4648200" y="4011613"/>
          <p14:tracePt t="116469" x="4648200" y="4003675"/>
          <p14:tracePt t="116471" x="4640263" y="4003675"/>
          <p14:tracePt t="116477" x="4640263" y="3995738"/>
          <p14:tracePt t="116479" x="4632325" y="3995738"/>
          <p14:tracePt t="116486" x="4632325" y="3987800"/>
          <p14:tracePt t="116489" x="4624388" y="3987800"/>
          <p14:tracePt t="116499" x="4624388" y="3979863"/>
          <p14:tracePt t="116502" x="4616450" y="3979863"/>
          <p14:tracePt t="116636" x="4624388" y="3979863"/>
          <p14:tracePt t="116702" x="4632325" y="3979863"/>
          <p14:tracePt t="116705" x="4640263" y="3979863"/>
          <p14:tracePt t="116708" x="4648200" y="3987800"/>
          <p14:tracePt t="116711" x="4656138" y="3987800"/>
          <p14:tracePt t="116713" x="4664075" y="3987800"/>
          <p14:tracePt t="116716" x="4672013" y="3995738"/>
          <p14:tracePt t="116719" x="4679950" y="3995738"/>
          <p14:tracePt t="116721" x="4687888" y="4003675"/>
          <p14:tracePt t="116723" x="4695825" y="4003675"/>
          <p14:tracePt t="116725" x="4705350" y="4003675"/>
          <p14:tracePt t="116727" x="4713288" y="4011613"/>
          <p14:tracePt t="116729" x="4721225" y="4011613"/>
          <p14:tracePt t="116736" x="4745038" y="4019550"/>
          <p14:tracePt t="116738" x="4752975" y="4019550"/>
          <p14:tracePt t="116739" x="4760913" y="4027488"/>
          <p14:tracePt t="116741" x="4768850" y="4027488"/>
          <p14:tracePt t="116743" x="4776788" y="4027488"/>
          <p14:tracePt t="116745" x="4784725" y="4035425"/>
          <p14:tracePt t="116751" x="4800600" y="4035425"/>
          <p14:tracePt t="116755" x="4816475" y="4043363"/>
          <p14:tracePt t="116756" x="4824413" y="4043363"/>
          <p14:tracePt t="116757" x="4832350" y="4043363"/>
          <p14:tracePt t="116759" x="4832350" y="4051300"/>
          <p14:tracePt t="116761" x="4840288" y="4051300"/>
          <p14:tracePt t="116763" x="4848225" y="4051300"/>
          <p14:tracePt t="116769" x="4864100" y="4059238"/>
          <p14:tracePt t="116770" x="4872038" y="4059238"/>
          <p14:tracePt t="116773" x="4879975" y="4059238"/>
          <p14:tracePt t="116775" x="4879975" y="4067175"/>
          <p14:tracePt t="116777" x="4887913" y="4067175"/>
          <p14:tracePt t="116783" x="4895850" y="4067175"/>
          <p14:tracePt t="116787" x="4903788" y="4075113"/>
          <p14:tracePt t="116848" x="4895850" y="4075113"/>
          <p14:tracePt t="116855" x="4887913" y="4075113"/>
          <p14:tracePt t="116859" x="4879975" y="4075113"/>
          <p14:tracePt t="116863" x="4872038" y="4075113"/>
          <p14:tracePt t="116868" x="4864100" y="4075113"/>
          <p14:tracePt t="116869" x="4856163" y="4075113"/>
          <p14:tracePt t="116871" x="4848225" y="4075113"/>
          <p14:tracePt t="116873" x="4840288" y="4075113"/>
          <p14:tracePt t="116875" x="4840288" y="4083050"/>
          <p14:tracePt t="116877" x="4832350" y="4083050"/>
          <p14:tracePt t="116879" x="4824413" y="4083050"/>
          <p14:tracePt t="116882" x="4816475" y="4083050"/>
          <p14:tracePt t="116885" x="4808538" y="4083050"/>
          <p14:tracePt t="116887" x="4800600" y="4090988"/>
          <p14:tracePt t="116889" x="4792663" y="4090988"/>
          <p14:tracePt t="116891" x="4784725" y="4090988"/>
          <p14:tracePt t="116893" x="4776788" y="4090988"/>
          <p14:tracePt t="116895" x="4768850" y="4090988"/>
          <p14:tracePt t="116897" x="4760913" y="4098925"/>
          <p14:tracePt t="116903" x="4729163" y="4098925"/>
          <p14:tracePt t="116905" x="4721225" y="4098925"/>
          <p14:tracePt t="116907" x="4713288" y="4106863"/>
          <p14:tracePt t="116909" x="4705350" y="4106863"/>
          <p14:tracePt t="116911" x="4695825" y="4106863"/>
          <p14:tracePt t="116913" x="4687888" y="4106863"/>
          <p14:tracePt t="116916" x="4679950" y="4114800"/>
          <p14:tracePt t="116920" x="4664075" y="4114800"/>
          <p14:tracePt t="116923" x="4656138" y="4122738"/>
          <p14:tracePt t="116925" x="4648200" y="4122738"/>
          <p14:tracePt t="116927" x="4640263" y="4122738"/>
          <p14:tracePt t="116935" x="4632325" y="4122738"/>
          <p14:tracePt t="116936" x="4624388" y="4130675"/>
          <p14:tracePt t="116941" x="4616450" y="4130675"/>
          <p14:tracePt t="117315" x="4608513" y="4130675"/>
          <p14:tracePt t="117325" x="4600575" y="4130675"/>
          <p14:tracePt t="117329" x="4592638" y="4130675"/>
          <p14:tracePt t="117333" x="4584700" y="4130675"/>
          <p14:tracePt t="117335" x="4576763" y="4130675"/>
          <p14:tracePt t="117336" x="4560888" y="4130675"/>
          <p14:tracePt t="117337" x="4552950" y="4130675"/>
          <p14:tracePt t="117339" x="4545013" y="4122738"/>
          <p14:tracePt t="117341" x="4529138" y="4122738"/>
          <p14:tracePt t="117343" x="4513263" y="4122738"/>
          <p14:tracePt t="117345" x="4497388" y="4130675"/>
          <p14:tracePt t="117351" x="4449763" y="4130675"/>
          <p14:tracePt t="117353" x="4433888" y="4130675"/>
          <p14:tracePt t="117355" x="4418013" y="4130675"/>
          <p14:tracePt t="117357" x="4402138" y="4130675"/>
          <p14:tracePt t="117359" x="4378325" y="4130675"/>
          <p14:tracePt t="117361" x="4362450" y="4130675"/>
          <p14:tracePt t="117363" x="4344988" y="4130675"/>
          <p14:tracePt t="117367" x="4305300" y="4130675"/>
          <p14:tracePt t="117369" x="4281488" y="4130675"/>
          <p14:tracePt t="117371" x="4265613" y="4130675"/>
          <p14:tracePt t="117373" x="4241800" y="4138613"/>
          <p14:tracePt t="117375" x="4225925" y="4138613"/>
          <p14:tracePt t="117377" x="4202113" y="4138613"/>
          <p14:tracePt t="117379" x="4178300" y="4138613"/>
          <p14:tracePt t="117384" x="4138613" y="4138613"/>
          <p14:tracePt t="117386" x="4114800" y="4146550"/>
          <p14:tracePt t="117389" x="4075113" y="4146550"/>
          <p14:tracePt t="117391" x="4059238" y="4146550"/>
          <p14:tracePt t="117393" x="4035425" y="4146550"/>
          <p14:tracePt t="117395" x="4019550" y="4154488"/>
          <p14:tracePt t="117397" x="4002088" y="4154488"/>
          <p14:tracePt t="117401" x="3962400" y="4154488"/>
          <p14:tracePt t="117404" x="3946525" y="4154488"/>
          <p14:tracePt t="117405" x="3930650" y="4154488"/>
          <p14:tracePt t="117407" x="3914775" y="4162425"/>
          <p14:tracePt t="117409" x="3898900" y="4162425"/>
          <p14:tracePt t="117411" x="3883025" y="4162425"/>
          <p14:tracePt t="117413" x="3875088" y="4162425"/>
          <p14:tracePt t="117419" x="3835400" y="4162425"/>
          <p14:tracePt t="117421" x="3819525" y="4170363"/>
          <p14:tracePt t="117423" x="3811588" y="4170363"/>
          <p14:tracePt t="117425" x="3803650" y="4170363"/>
          <p14:tracePt t="117427" x="3795713" y="4170363"/>
          <p14:tracePt t="117429" x="3787775" y="4170363"/>
          <p14:tracePt t="117435" x="3771900" y="4170363"/>
          <p14:tracePt t="117436" x="3763963" y="4178300"/>
          <p14:tracePt t="117437" x="3756025" y="4178300"/>
          <p14:tracePt t="117441" x="3748088" y="4178300"/>
          <p14:tracePt t="117443" x="3740150" y="4178300"/>
          <p14:tracePt t="117447" x="3732213" y="4178300"/>
          <p14:tracePt t="117452" x="3724275" y="4178300"/>
          <p14:tracePt t="117457" x="3716338" y="4178300"/>
          <p14:tracePt t="117459" x="3716338" y="4186238"/>
          <p14:tracePt t="117461" x="3708400" y="4186238"/>
          <p14:tracePt t="117469" x="3700463" y="4186238"/>
          <p14:tracePt t="117471" x="3692525" y="4186238"/>
          <p14:tracePt t="117475" x="3684588" y="4186238"/>
          <p14:tracePt t="117477" x="3684588" y="4194175"/>
          <p14:tracePt t="117479" x="3676650" y="4194175"/>
          <p14:tracePt t="117483" x="3668713" y="4194175"/>
          <p14:tracePt t="117486" x="3660775" y="4194175"/>
          <p14:tracePt t="117487" x="3651250" y="4194175"/>
          <p14:tracePt t="117489" x="3643313" y="4194175"/>
          <p14:tracePt t="117491" x="3635375" y="4202113"/>
          <p14:tracePt t="117493" x="3627438" y="4202113"/>
          <p14:tracePt t="117495" x="3619500" y="4202113"/>
          <p14:tracePt t="117502" x="3595688" y="4202113"/>
          <p14:tracePt t="117503" x="3587750" y="4202113"/>
          <p14:tracePt t="117505" x="3579813" y="4210050"/>
          <p14:tracePt t="117507" x="3563938" y="4210050"/>
          <p14:tracePt t="117509" x="3556000" y="4210050"/>
          <p14:tracePt t="117511" x="3548063" y="4210050"/>
          <p14:tracePt t="117515" x="3524250" y="4217988"/>
          <p14:tracePt t="117518" x="3516313" y="4217988"/>
          <p14:tracePt t="117521" x="3492500" y="4217988"/>
          <p14:tracePt t="117521" x="3484563" y="4217988"/>
          <p14:tracePt t="117523" x="3476625" y="4217988"/>
          <p14:tracePt t="117525" x="3460750" y="4217988"/>
          <p14:tracePt t="117527" x="3444875" y="4217988"/>
          <p14:tracePt t="117529" x="3436938" y="4217988"/>
          <p14:tracePt t="117532" x="3421063" y="4217988"/>
          <p14:tracePt t="117536" x="3397250" y="4225925"/>
          <p14:tracePt t="117537" x="3381375" y="4225925"/>
          <p14:tracePt t="117539" x="3365500" y="4225925"/>
          <p14:tracePt t="117541" x="3357563" y="4225925"/>
          <p14:tracePt t="117543" x="3341688" y="4225925"/>
          <p14:tracePt t="117545" x="3333750" y="4225925"/>
          <p14:tracePt t="117551" x="3300413" y="4225925"/>
          <p14:tracePt t="117552" x="3292475" y="4225925"/>
          <p14:tracePt t="117553" x="3276600" y="4233863"/>
          <p14:tracePt t="117555" x="3260725" y="4233863"/>
          <p14:tracePt t="117557" x="3252788" y="4233863"/>
          <p14:tracePt t="117559" x="3236913" y="4233863"/>
          <p14:tracePt t="117561" x="3221038" y="4241800"/>
          <p14:tracePt t="117563" x="3205163" y="4241800"/>
          <p14:tracePt t="117568" x="3181350" y="4241800"/>
          <p14:tracePt t="117570" x="3173413" y="4249738"/>
          <p14:tracePt t="117571" x="3157538" y="4249738"/>
          <p14:tracePt t="117573" x="3141663" y="4249738"/>
          <p14:tracePt t="117575" x="3133725" y="4249738"/>
          <p14:tracePt t="117577" x="3117850" y="4257675"/>
          <p14:tracePt t="117579" x="3109913" y="4257675"/>
          <p14:tracePt t="117586" x="3070225" y="4257675"/>
          <p14:tracePt t="117587" x="3054350" y="4265613"/>
          <p14:tracePt t="117589" x="3046413" y="4265613"/>
          <p14:tracePt t="117591" x="3038475" y="4265613"/>
          <p14:tracePt t="117593" x="3030538" y="4265613"/>
          <p14:tracePt t="117595" x="3014663" y="4265613"/>
          <p14:tracePt t="117597" x="3006725" y="4265613"/>
          <p14:tracePt t="117600" x="2998788" y="4273550"/>
          <p14:tracePt t="117603" x="2982913" y="4273550"/>
          <p14:tracePt t="117605" x="2967038" y="4273550"/>
          <p14:tracePt t="117607" x="2957513" y="4273550"/>
          <p14:tracePt t="117609" x="2949575" y="4273550"/>
          <p14:tracePt t="117611" x="2941638" y="4273550"/>
          <p14:tracePt t="117613" x="2933700" y="4273550"/>
          <p14:tracePt t="117618" x="2917825" y="4273550"/>
          <p14:tracePt t="117619" x="2909888" y="4273550"/>
          <p14:tracePt t="117621" x="2901950" y="4273550"/>
          <p14:tracePt t="117623" x="2894013" y="4273550"/>
          <p14:tracePt t="117625" x="2886075" y="4273550"/>
          <p14:tracePt t="117627" x="2878138" y="4273550"/>
          <p14:tracePt t="117634" x="2862263" y="4273550"/>
          <p14:tracePt t="117636" x="2854325" y="4281488"/>
          <p14:tracePt t="117639" x="2838450" y="4281488"/>
          <p14:tracePt t="117641" x="2830513" y="4281488"/>
          <p14:tracePt t="117643" x="2822575" y="4281488"/>
          <p14:tracePt t="117645" x="2814638" y="4281488"/>
          <p14:tracePt t="117648" x="2806700" y="4281488"/>
          <p14:tracePt t="117653" x="2774950" y="4281488"/>
          <p14:tracePt t="117656" x="2767013" y="4281488"/>
          <p14:tracePt t="117657" x="2759075" y="4281488"/>
          <p14:tracePt t="117660" x="2751138" y="4281488"/>
          <p14:tracePt t="117662" x="2743200" y="4281488"/>
          <p14:tracePt t="117663" x="2735263" y="4281488"/>
          <p14:tracePt t="117666" x="2719388" y="4281488"/>
          <p14:tracePt t="117671" x="2687638" y="4281488"/>
          <p14:tracePt t="117673" x="2671763" y="4281488"/>
          <p14:tracePt t="117675" x="2655888" y="4281488"/>
          <p14:tracePt t="117677" x="2640013" y="4281488"/>
          <p14:tracePt t="117679" x="2624138" y="4291013"/>
          <p14:tracePt t="117684" x="2590800" y="4291013"/>
          <p14:tracePt t="117685" x="2574925" y="4291013"/>
          <p14:tracePt t="117686" x="2559050" y="4291013"/>
          <p14:tracePt t="117688" x="2543175" y="4291013"/>
          <p14:tracePt t="117690" x="2527300" y="4291013"/>
          <p14:tracePt t="117692" x="2511425" y="4298950"/>
          <p14:tracePt t="117694" x="2495550" y="4298950"/>
          <p14:tracePt t="117696" x="2479675" y="4298950"/>
          <p14:tracePt t="117699" x="2463800" y="4298950"/>
          <p14:tracePt t="117700" x="2447925" y="4298950"/>
          <p14:tracePt t="117702" x="2432050" y="4298950"/>
          <p14:tracePt t="117704" x="2416175" y="4298950"/>
          <p14:tracePt t="117706" x="2400300" y="4298950"/>
          <p14:tracePt t="117708" x="2384425" y="4298950"/>
          <p14:tracePt t="117710" x="2368550" y="4298950"/>
          <p14:tracePt t="117712" x="2352675" y="4298950"/>
          <p14:tracePt t="117714" x="2336800" y="4306888"/>
          <p14:tracePt t="117716" x="2328863" y="4306888"/>
          <p14:tracePt t="117718" x="2312988" y="4306888"/>
          <p14:tracePt t="117720" x="2297113" y="4306888"/>
          <p14:tracePt t="117722" x="2281238" y="4306888"/>
          <p14:tracePt t="117724" x="2265363" y="4306888"/>
          <p14:tracePt t="117726" x="2255838" y="4306888"/>
          <p14:tracePt t="117728" x="2239963" y="4306888"/>
          <p14:tracePt t="117730" x="2224088" y="4306888"/>
          <p14:tracePt t="117732" x="2208213" y="4306888"/>
          <p14:tracePt t="117734" x="2200275" y="4306888"/>
          <p14:tracePt t="117736" x="2184400" y="4306888"/>
          <p14:tracePt t="117738" x="2168525" y="4306888"/>
          <p14:tracePt t="117740" x="2160588" y="4306888"/>
          <p14:tracePt t="117742" x="2144713" y="4306888"/>
          <p14:tracePt t="117744" x="2128838" y="4306888"/>
          <p14:tracePt t="117746" x="2120900" y="4306888"/>
          <p14:tracePt t="117748" x="2105025" y="4306888"/>
          <p14:tracePt t="117750" x="2097088" y="4306888"/>
          <p14:tracePt t="117752" x="2089150" y="4306888"/>
          <p14:tracePt t="117754" x="2073275" y="4314825"/>
          <p14:tracePt t="117756" x="2065338" y="4314825"/>
          <p14:tracePt t="117758" x="2057400" y="4314825"/>
          <p14:tracePt t="117760" x="2049463" y="4314825"/>
          <p14:tracePt t="117762" x="2041525" y="4314825"/>
          <p14:tracePt t="117765" x="2025650" y="4314825"/>
          <p14:tracePt t="117766" x="2017713" y="4314825"/>
          <p14:tracePt t="117768" x="2009775" y="4314825"/>
          <p14:tracePt t="117770" x="2001838" y="4314825"/>
          <p14:tracePt t="117772" x="1993900" y="4314825"/>
          <p14:tracePt t="117774" x="1985963" y="4314825"/>
          <p14:tracePt t="117776" x="1985963" y="4322763"/>
          <p14:tracePt t="117778" x="1978025" y="4322763"/>
          <p14:tracePt t="117781" x="1970088" y="4322763"/>
          <p14:tracePt t="117782" x="1962150" y="4322763"/>
          <p14:tracePt t="117784" x="1954213" y="4322763"/>
          <p14:tracePt t="117788" x="1946275" y="4322763"/>
          <p14:tracePt t="117790" x="1938338" y="4322763"/>
          <p14:tracePt t="117794" x="1930400" y="4322763"/>
          <p14:tracePt t="117796" x="1922463" y="4322763"/>
          <p14:tracePt t="117800" x="1912938" y="4322763"/>
          <p14:tracePt t="117804" x="1905000" y="4322763"/>
          <p14:tracePt t="117810" x="1897063" y="4322763"/>
          <p14:tracePt t="117816" x="1889125" y="4322763"/>
          <p14:tracePt t="117822" x="1881188" y="4322763"/>
          <p14:tracePt t="117832" x="1873250" y="4322763"/>
          <p14:tracePt t="117841" x="1865313" y="4322763"/>
          <p14:tracePt t="117847" x="1865313" y="4330700"/>
          <p14:tracePt t="117850" x="1857375" y="4330700"/>
          <p14:tracePt t="117855" x="1849438" y="4330700"/>
          <p14:tracePt t="117861" x="1841500" y="4330700"/>
          <p14:tracePt t="117866" x="1833563" y="4330700"/>
          <p14:tracePt t="117869" x="1825625" y="4330700"/>
          <p14:tracePt t="117873" x="1817688" y="4330700"/>
          <p14:tracePt t="117877" x="1809750" y="4330700"/>
          <p14:tracePt t="117882" x="1801813" y="4330700"/>
          <p14:tracePt t="117885" x="1793875" y="4330700"/>
          <p14:tracePt t="117889" x="1785938" y="4330700"/>
          <p14:tracePt t="117893" x="1778000" y="4330700"/>
          <p14:tracePt t="117895" x="1770063" y="4330700"/>
          <p14:tracePt t="117899" x="1762125" y="4330700"/>
          <p14:tracePt t="117903" x="1754188" y="4330700"/>
          <p14:tracePt t="117905" x="1746250" y="4330700"/>
          <p14:tracePt t="117909" x="1738313" y="4330700"/>
          <p14:tracePt t="117913" x="1730375" y="4330700"/>
          <p14:tracePt t="117917" x="1722438" y="4330700"/>
          <p14:tracePt t="117921" x="1714500" y="4330700"/>
          <p14:tracePt t="117925" x="1706563" y="4330700"/>
          <p14:tracePt t="117929" x="1698625" y="4338638"/>
          <p14:tracePt t="117935" x="1690688" y="4338638"/>
          <p14:tracePt t="117941" x="1682750" y="4338638"/>
          <p14:tracePt t="117945" x="1674813" y="4338638"/>
          <p14:tracePt t="117966" x="1651000" y="4346575"/>
          <p14:tracePt t="117969" x="1643063" y="4346575"/>
          <p14:tracePt t="117977" x="1635125" y="4346575"/>
          <p14:tracePt t="117985" x="1627188" y="4346575"/>
          <p14:tracePt t="117995" x="1619250" y="4346575"/>
          <p14:tracePt t="118001" x="1619250" y="4354513"/>
          <p14:tracePt t="118203" x="1627188" y="4354513"/>
          <p14:tracePt t="118207" x="1627188" y="4346575"/>
          <p14:tracePt t="118235" x="1635125" y="4346575"/>
          <p14:tracePt t="118243" x="1643063" y="4346575"/>
          <p14:tracePt t="118250" x="1651000" y="4346575"/>
          <p14:tracePt t="118253" x="1658938" y="4354513"/>
          <p14:tracePt t="118257" x="1666875" y="4354513"/>
          <p14:tracePt t="118261" x="1674813" y="4354513"/>
          <p14:tracePt t="118267" x="1682750" y="4346575"/>
          <p14:tracePt t="118269" x="1690688" y="4346575"/>
          <p14:tracePt t="118275" x="1698625" y="4346575"/>
          <p14:tracePt t="118279" x="1706563" y="4346575"/>
          <p14:tracePt t="118287" x="1714500" y="4346575"/>
          <p14:tracePt t="118295" x="1722438" y="4346575"/>
          <p14:tracePt t="118410" x="1730375" y="4346575"/>
          <p14:tracePt t="118418" x="1738313" y="4346575"/>
          <p14:tracePt t="118422" x="1746250" y="4346575"/>
          <p14:tracePt t="118425" x="1754188" y="4346575"/>
          <p14:tracePt t="118427" x="1762125" y="4346575"/>
          <p14:tracePt t="118434" x="1778000" y="4346575"/>
          <p14:tracePt t="118437" x="1793875" y="4346575"/>
          <p14:tracePt t="118439" x="1801813" y="4346575"/>
          <p14:tracePt t="118441" x="1809750" y="4346575"/>
          <p14:tracePt t="118443" x="1817688" y="4346575"/>
          <p14:tracePt t="118445" x="1833563" y="4346575"/>
          <p14:tracePt t="118451" x="1865313" y="4346575"/>
          <p14:tracePt t="118453" x="1873250" y="4346575"/>
          <p14:tracePt t="118455" x="1889125" y="4346575"/>
          <p14:tracePt t="118457" x="1905000" y="4346575"/>
          <p14:tracePt t="118459" x="1912938" y="4346575"/>
          <p14:tracePt t="118461" x="1930400" y="4346575"/>
          <p14:tracePt t="118463" x="1946275" y="4354513"/>
          <p14:tracePt t="118468" x="1978025" y="4354513"/>
          <p14:tracePt t="118470" x="1993900" y="4354513"/>
          <p14:tracePt t="118471" x="2009775" y="4354513"/>
          <p14:tracePt t="118473" x="2033588" y="4354513"/>
          <p14:tracePt t="118475" x="2049463" y="4354513"/>
          <p14:tracePt t="118477" x="2065338" y="4354513"/>
          <p14:tracePt t="118479" x="2089150" y="4354513"/>
          <p14:tracePt t="118485" x="2128838" y="4354513"/>
          <p14:tracePt t="118486" x="2152650" y="4362450"/>
          <p14:tracePt t="118487" x="2176463" y="4362450"/>
          <p14:tracePt t="118489" x="2192338" y="4362450"/>
          <p14:tracePt t="118491" x="2216150" y="4362450"/>
          <p14:tracePt t="118493" x="2239963" y="4362450"/>
          <p14:tracePt t="118495" x="2265363" y="4362450"/>
          <p14:tracePt t="118497" x="2281238" y="4370388"/>
          <p14:tracePt t="118502" x="2328863" y="4370388"/>
          <p14:tracePt t="118503" x="2344738" y="4370388"/>
          <p14:tracePt t="118505" x="2376488" y="4370388"/>
          <p14:tracePt t="118507" x="2384425" y="4370388"/>
          <p14:tracePt t="118509" x="2408238" y="4370388"/>
          <p14:tracePt t="118511" x="2424113" y="4378325"/>
          <p14:tracePt t="118513" x="2447925" y="4378325"/>
          <p14:tracePt t="118519" x="2487613" y="4378325"/>
          <p14:tracePt t="118520" x="2503488" y="4378325"/>
          <p14:tracePt t="118521" x="2519363" y="4378325"/>
          <p14:tracePt t="118523" x="2543175" y="4378325"/>
          <p14:tracePt t="118525" x="2559050" y="4378325"/>
          <p14:tracePt t="118527" x="2574925" y="4378325"/>
          <p14:tracePt t="118529" x="2590800" y="4378325"/>
          <p14:tracePt t="118535" x="2632075" y="4378325"/>
          <p14:tracePt t="118537" x="2647950" y="4378325"/>
          <p14:tracePt t="118539" x="2663825" y="4378325"/>
          <p14:tracePt t="118541" x="2671763" y="4378325"/>
          <p14:tracePt t="118543" x="2679700" y="4378325"/>
          <p14:tracePt t="118545" x="2687638" y="4378325"/>
          <p14:tracePt t="118547" x="2703513" y="4378325"/>
          <p14:tracePt t="118551" x="2711450" y="4378325"/>
          <p14:tracePt t="118553" x="2719388" y="4378325"/>
          <p14:tracePt t="118555" x="2727325" y="4378325"/>
          <p14:tracePt t="118559" x="2735263" y="4378325"/>
          <p14:tracePt t="118563" x="2743200" y="4378325"/>
          <p14:tracePt t="118583" x="2743200" y="4370388"/>
          <p14:tracePt t="118601" x="2743200" y="4362450"/>
          <p14:tracePt t="118605" x="2735263" y="4362450"/>
          <p14:tracePt t="118609" x="2735263" y="4354513"/>
          <p14:tracePt t="118613" x="2735263" y="4346575"/>
          <p14:tracePt t="118617" x="2727325" y="4346575"/>
          <p14:tracePt t="118619" x="2727325" y="4338638"/>
          <p14:tracePt t="118623" x="2719388" y="4330700"/>
          <p14:tracePt t="118627" x="2719388" y="4322763"/>
          <p14:tracePt t="118629" x="2711450" y="4314825"/>
          <p14:tracePt t="118635" x="2711450" y="4306888"/>
          <p14:tracePt t="118637" x="2711450" y="4298950"/>
          <p14:tracePt t="118639" x="2703513" y="4298950"/>
          <p14:tracePt t="118641" x="2703513" y="4291013"/>
          <p14:tracePt t="118645" x="2703513" y="4281488"/>
          <p14:tracePt t="118648" x="2695575" y="4273550"/>
          <p14:tracePt t="118653" x="2687638" y="4265613"/>
          <p14:tracePt t="118657" x="2687638" y="4257675"/>
          <p14:tracePt t="118659" x="2679700" y="4257675"/>
          <p14:tracePt t="118661" x="2679700" y="4249738"/>
          <p14:tracePt t="118667" x="2671763" y="4249738"/>
          <p14:tracePt t="118670" x="2671763" y="4241800"/>
          <p14:tracePt t="118671" x="2663825" y="4241800"/>
          <p14:tracePt t="118675" x="2655888" y="4233863"/>
          <p14:tracePt t="118687" x="2647950" y="4225925"/>
          <p14:tracePt t="118691" x="2640013" y="4225925"/>
          <p14:tracePt t="118699" x="2640013" y="4217988"/>
          <p14:tracePt t="118703" x="2632075" y="4217988"/>
          <p14:tracePt t="118717" x="2624138" y="4217988"/>
          <p14:tracePt t="118721" x="2624138" y="4210050"/>
          <p14:tracePt t="118751" x="2632075" y="4210050"/>
          <p14:tracePt t="118761" x="2632075" y="4202113"/>
          <p14:tracePt t="118769" x="2632075" y="4194175"/>
          <p14:tracePt t="118770" x="2640013" y="4194175"/>
          <p14:tracePt t="118773" x="2640013" y="4186238"/>
          <p14:tracePt t="118777" x="2647950" y="4178300"/>
          <p14:tracePt t="118783" x="2647950" y="4170363"/>
          <p14:tracePt t="118786" x="2655888" y="4162425"/>
          <p14:tracePt t="118791" x="2663825" y="4154488"/>
          <p14:tracePt t="118795" x="2671763" y="4146550"/>
          <p14:tracePt t="118800" x="2671763" y="4138613"/>
          <p14:tracePt t="118803" x="2679700" y="4130675"/>
          <p14:tracePt t="118805" x="2687638" y="4130675"/>
          <p14:tracePt t="118807" x="2687638" y="4122738"/>
          <p14:tracePt t="118810" x="2695575" y="4122738"/>
          <p14:tracePt t="118811" x="2703513" y="4114800"/>
          <p14:tracePt t="118817" x="2711450" y="4106863"/>
          <p14:tracePt t="118820" x="2719388" y="4106863"/>
          <p14:tracePt t="118821" x="2727325" y="4098925"/>
          <p14:tracePt t="118825" x="2735263" y="4090988"/>
          <p14:tracePt t="118827" x="2743200" y="4090988"/>
          <p14:tracePt t="118829" x="2751138" y="4083050"/>
          <p14:tracePt t="118832" x="2759075" y="4083050"/>
          <p14:tracePt t="118837" x="2782888" y="4067175"/>
          <p14:tracePt t="118839" x="2790825" y="4067175"/>
          <p14:tracePt t="118842" x="2798763" y="4059238"/>
          <p14:tracePt t="118843" x="2806700" y="4059238"/>
          <p14:tracePt t="118845" x="2822575" y="4051300"/>
          <p14:tracePt t="118847" x="2830513" y="4051300"/>
          <p14:tracePt t="118852" x="2854325" y="4043363"/>
          <p14:tracePt t="118855" x="2878138" y="4035425"/>
          <p14:tracePt t="118857" x="2886075" y="4027488"/>
          <p14:tracePt t="118859" x="2901950" y="4027488"/>
          <p14:tracePt t="118861" x="2909888" y="4019550"/>
          <p14:tracePt t="118863" x="2925763" y="4019550"/>
          <p14:tracePt t="118868" x="2949575" y="4011613"/>
          <p14:tracePt t="118870" x="2967038" y="4003675"/>
          <p14:tracePt t="118872" x="2982913" y="4003675"/>
          <p14:tracePt t="118873" x="2998788" y="4003675"/>
          <p14:tracePt t="118875" x="3006725" y="3995738"/>
          <p14:tracePt t="118877" x="3022600" y="3995738"/>
          <p14:tracePt t="118879" x="3046413" y="3987800"/>
          <p14:tracePt t="118885" x="3070225" y="3987800"/>
          <p14:tracePt t="118889" x="3109913" y="3979863"/>
          <p14:tracePt t="118891" x="3125788" y="3971925"/>
          <p14:tracePt t="118893" x="3141663" y="3971925"/>
          <p14:tracePt t="118895" x="3157538" y="3971925"/>
          <p14:tracePt t="118897" x="3173413" y="3963988"/>
          <p14:tracePt t="118902" x="3197225" y="3963988"/>
          <p14:tracePt t="118904" x="3213100" y="3956050"/>
          <p14:tracePt t="118905" x="3228975" y="3956050"/>
          <p14:tracePt t="118907" x="3244850" y="3956050"/>
          <p14:tracePt t="118909" x="3260725" y="3956050"/>
          <p14:tracePt t="118911" x="3276600" y="3948113"/>
          <p14:tracePt t="118913" x="3292475" y="3948113"/>
          <p14:tracePt t="118918" x="3325813" y="3948113"/>
          <p14:tracePt t="118921" x="3349625" y="3938588"/>
          <p14:tracePt t="118923" x="3365500" y="3938588"/>
          <p14:tracePt t="118925" x="3381375" y="3938588"/>
          <p14:tracePt t="118927" x="3397250" y="3938588"/>
          <p14:tracePt t="118929" x="3413125" y="3930650"/>
          <p14:tracePt t="118933" x="3436938" y="3930650"/>
          <p14:tracePt t="118937" x="3452813" y="3930650"/>
          <p14:tracePt t="118938" x="3468688" y="3930650"/>
          <p14:tracePt t="118954" x="3587750" y="3914775"/>
          <p14:tracePt t="118955" x="3595688" y="3914775"/>
          <p14:tracePt t="118957" x="3611563" y="3914775"/>
          <p14:tracePt t="118959" x="3627438" y="3914775"/>
          <p14:tracePt t="118961" x="3643313" y="3914775"/>
          <p14:tracePt t="118963" x="3660775" y="3914775"/>
          <p14:tracePt t="118968" x="3684588" y="3906838"/>
          <p14:tracePt t="118971" x="3716338" y="3906838"/>
          <p14:tracePt t="118973" x="3732213" y="3906838"/>
          <p14:tracePt t="118975" x="3740150" y="3898900"/>
          <p14:tracePt t="118977" x="3756025" y="3898900"/>
          <p14:tracePt t="118979" x="3771900" y="3898900"/>
          <p14:tracePt t="118986" x="3811588" y="3898900"/>
          <p14:tracePt t="118987" x="3819525" y="3898900"/>
          <p14:tracePt t="118989" x="3835400" y="3890963"/>
          <p14:tracePt t="118991" x="3843338" y="3890963"/>
          <p14:tracePt t="118993" x="3859213" y="3890963"/>
          <p14:tracePt t="118995" x="3875088" y="3890963"/>
          <p14:tracePt t="118997" x="3883025" y="3890963"/>
          <p14:tracePt t="119002" x="3914775" y="3883025"/>
          <p14:tracePt t="119004" x="3922713" y="3883025"/>
          <p14:tracePt t="119005" x="3938588" y="3883025"/>
          <p14:tracePt t="119007" x="3954463" y="3883025"/>
          <p14:tracePt t="119009" x="3970338" y="3883025"/>
          <p14:tracePt t="119011" x="3978275" y="3875088"/>
          <p14:tracePt t="119013" x="3994150" y="3875088"/>
          <p14:tracePt t="119016" x="4011613" y="3875088"/>
          <p14:tracePt t="119020" x="4035425" y="3875088"/>
          <p14:tracePt t="119021" x="4051300" y="3875088"/>
          <p14:tracePt t="119023" x="4067175" y="3875088"/>
          <p14:tracePt t="119025" x="4075113" y="3875088"/>
          <p14:tracePt t="119027" x="4090988" y="3867150"/>
          <p14:tracePt t="119029" x="4106863" y="3867150"/>
          <p14:tracePt t="119036" x="4146550" y="3867150"/>
          <p14:tracePt t="119038" x="4162425" y="3867150"/>
          <p14:tracePt t="119039" x="4178300" y="3867150"/>
          <p14:tracePt t="119041" x="4194175" y="3867150"/>
          <p14:tracePt t="119043" x="4202113" y="3867150"/>
          <p14:tracePt t="119045" x="4217988" y="3867150"/>
          <p14:tracePt t="119047" x="4233863" y="3867150"/>
          <p14:tracePt t="119052" x="4257675" y="3859213"/>
          <p14:tracePt t="119053" x="4265613" y="3859213"/>
          <p14:tracePt t="119055" x="4281488" y="3859213"/>
          <p14:tracePt t="119057" x="4297363" y="3859213"/>
          <p14:tracePt t="119059" x="4305300" y="3859213"/>
          <p14:tracePt t="119061" x="4321175" y="3859213"/>
          <p14:tracePt t="119063" x="4329113" y="3859213"/>
          <p14:tracePt t="119065" x="4344988" y="3859213"/>
          <p14:tracePt t="119067" x="4352925" y="3867150"/>
          <p14:tracePt t="119069" x="4370388" y="3867150"/>
          <p14:tracePt t="119071" x="4378325" y="3867150"/>
          <p14:tracePt t="119073" x="4394200" y="3867150"/>
          <p14:tracePt t="119075" x="4402138" y="3867150"/>
          <p14:tracePt t="119077" x="4410075" y="3867150"/>
          <p14:tracePt t="119079" x="4425950" y="3867150"/>
          <p14:tracePt t="119081" x="4433888" y="3867150"/>
          <p14:tracePt t="119083" x="4441825" y="3867150"/>
          <p14:tracePt t="119085" x="4449763" y="3875088"/>
          <p14:tracePt t="119087" x="4457700" y="3875088"/>
          <p14:tracePt t="119089" x="4465638" y="3875088"/>
          <p14:tracePt t="119091" x="4473575" y="3875088"/>
          <p14:tracePt t="119093" x="4489450" y="3875088"/>
          <p14:tracePt t="119095" x="4497388" y="3883025"/>
          <p14:tracePt t="119097" x="4505325" y="3883025"/>
          <p14:tracePt t="119100" x="4513263" y="3883025"/>
          <p14:tracePt t="119101" x="4521200" y="3883025"/>
          <p14:tracePt t="119103" x="4529138" y="3883025"/>
          <p14:tracePt t="119104" x="4537075" y="3883025"/>
          <p14:tracePt t="119107" x="4545013" y="3890963"/>
          <p14:tracePt t="119111" x="4552950" y="3890963"/>
          <p14:tracePt t="119112" x="4560888" y="3890963"/>
          <p14:tracePt t="119115" x="4568825" y="3890963"/>
          <p14:tracePt t="119117" x="4568825" y="3898900"/>
          <p14:tracePt t="119119" x="4576763" y="3898900"/>
          <p14:tracePt t="119123" x="4584700" y="3898900"/>
          <p14:tracePt t="119125" x="4592638" y="3898900"/>
          <p14:tracePt t="119129" x="4600575" y="3906838"/>
          <p14:tracePt t="119133" x="4608513" y="3906838"/>
          <p14:tracePt t="119139" x="4616450" y="3914775"/>
          <p14:tracePt t="119145" x="4624388" y="3914775"/>
          <p14:tracePt t="119150" x="4624388" y="3922713"/>
          <p14:tracePt t="119153" x="4632325" y="3922713"/>
          <p14:tracePt t="119166" x="4632325" y="3930650"/>
          <p14:tracePt t="119167" x="4640263" y="3930650"/>
          <p14:tracePt t="119366" x="4632325" y="3930650"/>
          <p14:tracePt t="119382" x="4624388" y="3930650"/>
          <p14:tracePt t="119387" x="4616450" y="3930650"/>
          <p14:tracePt t="119391" x="4608513" y="3938588"/>
          <p14:tracePt t="119395" x="4600575" y="3938588"/>
          <p14:tracePt t="119401" x="4592638" y="3938588"/>
          <p14:tracePt t="119403" x="4576763" y="3948113"/>
          <p14:tracePt t="119405" x="4568825" y="3948113"/>
          <p14:tracePt t="119407" x="4560888" y="3948113"/>
          <p14:tracePt t="119409" x="4552950" y="3956050"/>
          <p14:tracePt t="119411" x="4537075" y="3956050"/>
          <p14:tracePt t="119413" x="4529138" y="3956050"/>
          <p14:tracePt t="119416" x="4513263" y="3956050"/>
          <p14:tracePt t="119420" x="4489450" y="3963988"/>
          <p14:tracePt t="119422" x="4473575" y="3963988"/>
          <p14:tracePt t="119423" x="4449763" y="3963988"/>
          <p14:tracePt t="119425" x="4441825" y="3971925"/>
          <p14:tracePt t="119427" x="4425950" y="3971925"/>
          <p14:tracePt t="119429" x="4410075" y="3971925"/>
          <p14:tracePt t="119437" x="4352925" y="3979863"/>
          <p14:tracePt t="119438" x="4329113" y="3979863"/>
          <p14:tracePt t="119439" x="4313238" y="3987800"/>
          <p14:tracePt t="119441" x="4289425" y="3987800"/>
          <p14:tracePt t="119443" x="4273550" y="3987800"/>
          <p14:tracePt t="119445" x="4249738" y="3987800"/>
          <p14:tracePt t="119447" x="4225925" y="3995738"/>
          <p14:tracePt t="119451" x="4178300" y="4003675"/>
          <p14:tracePt t="119454" x="4154488" y="4003675"/>
          <p14:tracePt t="119455" x="4130675" y="4011613"/>
          <p14:tracePt t="119457" x="4106863" y="4011613"/>
          <p14:tracePt t="119459" x="4083050" y="4019550"/>
          <p14:tracePt t="119461" x="4059238" y="4019550"/>
          <p14:tracePt t="119463" x="4035425" y="4027488"/>
          <p14:tracePt t="119468" x="3978275" y="4035425"/>
          <p14:tracePt t="119471" x="3922713" y="4043363"/>
          <p14:tracePt t="119473" x="3898900" y="4051300"/>
          <p14:tracePt t="119475" x="3867150" y="4059238"/>
          <p14:tracePt t="119477" x="3843338" y="4067175"/>
          <p14:tracePt t="119479" x="3811588" y="4075113"/>
          <p14:tracePt t="119484" x="3756025" y="4083050"/>
          <p14:tracePt t="119486" x="3732213" y="4090988"/>
          <p14:tracePt t="119489" x="3676650" y="4106863"/>
          <p14:tracePt t="119491" x="3635375" y="4114800"/>
          <p14:tracePt t="119493" x="3619500" y="4114800"/>
          <p14:tracePt t="119495" x="3587750" y="4122738"/>
          <p14:tracePt t="119497" x="3563938" y="4122738"/>
          <p14:tracePt t="119501" x="3516313" y="4130675"/>
          <p14:tracePt t="119503" x="3492500" y="4138613"/>
          <p14:tracePt t="119506" x="3468688" y="4138613"/>
          <p14:tracePt t="119508" x="3444875" y="4146550"/>
          <p14:tracePt t="119510" x="3421063" y="4146550"/>
          <p14:tracePt t="119511" x="3397250" y="4154488"/>
          <p14:tracePt t="119513" x="3381375" y="4154488"/>
          <p14:tracePt t="119518" x="3341688" y="4162425"/>
          <p14:tracePt t="119520" x="3317875" y="4162425"/>
          <p14:tracePt t="119522" x="3300413" y="4170363"/>
          <p14:tracePt t="119524" x="3284538" y="4170363"/>
          <p14:tracePt t="119525" x="3260725" y="4170363"/>
          <p14:tracePt t="119527" x="3252788" y="4178300"/>
          <p14:tracePt t="119529" x="3236913" y="4178300"/>
          <p14:tracePt t="119534" x="3213100" y="4186238"/>
          <p14:tracePt t="119538" x="3189288" y="4186238"/>
          <p14:tracePt t="119539" x="3181350" y="4186238"/>
          <p14:tracePt t="119541" x="3165475" y="4194175"/>
          <p14:tracePt t="119543" x="3157538" y="4194175"/>
          <p14:tracePt t="119544" x="3149600" y="4194175"/>
          <p14:tracePt t="119546" x="3141663" y="4194175"/>
          <p14:tracePt t="119549" x="3133725" y="4202113"/>
          <p14:tracePt t="119550" x="3125788" y="4202113"/>
          <p14:tracePt t="119552" x="3117850" y="4202113"/>
          <p14:tracePt t="119554" x="3109913" y="4202113"/>
          <p14:tracePt t="119556" x="3101975" y="4202113"/>
          <p14:tracePt t="119559" x="3094038" y="4202113"/>
          <p14:tracePt t="119562" x="3086100" y="4202113"/>
          <p14:tracePt t="119566" x="3078163" y="4202113"/>
          <p14:tracePt t="119567" x="3070225" y="4210050"/>
          <p14:tracePt t="119570" x="3062288" y="4210050"/>
          <p14:tracePt t="119572" x="3054350" y="4210050"/>
          <p14:tracePt t="119574" x="3046413" y="4210050"/>
          <p14:tracePt t="119576" x="3038475" y="4210050"/>
          <p14:tracePt t="119581" x="3030538" y="4210050"/>
          <p14:tracePt t="119583" x="3022600" y="4210050"/>
          <p14:tracePt t="119584" x="3014663" y="4210050"/>
          <p14:tracePt t="119586" x="3006725" y="4210050"/>
          <p14:tracePt t="119588" x="2998788" y="4210050"/>
          <p14:tracePt t="119590" x="2990850" y="4210050"/>
          <p14:tracePt t="119592" x="2982913" y="4217988"/>
          <p14:tracePt t="119594" x="2974975" y="4217988"/>
          <p14:tracePt t="119597" x="2967038" y="4217988"/>
          <p14:tracePt t="119599" x="2957513" y="4217988"/>
          <p14:tracePt t="119600" x="2949575" y="4217988"/>
          <p14:tracePt t="119602" x="2941638" y="4217988"/>
          <p14:tracePt t="119604" x="2933700" y="4217988"/>
          <p14:tracePt t="119606" x="2917825" y="4217988"/>
          <p14:tracePt t="119608" x="2909888" y="4217988"/>
          <p14:tracePt t="119610" x="2901950" y="4217988"/>
          <p14:tracePt t="119612" x="2894013" y="4225925"/>
          <p14:tracePt t="119615" x="2886075" y="4225925"/>
          <p14:tracePt t="119617" x="2878138" y="4225925"/>
          <p14:tracePt t="119618" x="2870200" y="4225925"/>
          <p14:tracePt t="119620" x="2862263" y="4225925"/>
          <p14:tracePt t="119623" x="2854325" y="4225925"/>
          <p14:tracePt t="119624" x="2846388" y="4225925"/>
          <p14:tracePt t="119626" x="2830513" y="4225925"/>
          <p14:tracePt t="119628" x="2822575" y="4225925"/>
          <p14:tracePt t="119631" x="2814638" y="4225925"/>
          <p14:tracePt t="119632" x="2806700" y="4225925"/>
          <p14:tracePt t="119634" x="2798763" y="4225925"/>
          <p14:tracePt t="119636" x="2782888" y="4225925"/>
          <p14:tracePt t="119638" x="2774950" y="4225925"/>
          <p14:tracePt t="119640" x="2767013" y="4225925"/>
          <p14:tracePt t="119642" x="2759075" y="4233863"/>
          <p14:tracePt t="119644" x="2743200" y="4233863"/>
          <p14:tracePt t="119647" x="2735263" y="4233863"/>
          <p14:tracePt t="119649" x="2727325" y="4233863"/>
          <p14:tracePt t="119650" x="2719388" y="4233863"/>
          <p14:tracePt t="119652" x="2703513" y="4233863"/>
          <p14:tracePt t="119654" x="2695575" y="4233863"/>
          <p14:tracePt t="119656" x="2687638" y="4233863"/>
          <p14:tracePt t="119658" x="2671763" y="4233863"/>
          <p14:tracePt t="119661" x="2655888" y="4233863"/>
          <p14:tracePt t="119662" x="2647950" y="4225925"/>
          <p14:tracePt t="119665" x="2640013" y="4225925"/>
          <p14:tracePt t="119667" x="2624138" y="4225925"/>
          <p14:tracePt t="119668" x="2616200" y="4225925"/>
          <p14:tracePt t="119670" x="2598738" y="4225925"/>
          <p14:tracePt t="119672" x="2590800" y="4225925"/>
          <p14:tracePt t="119674" x="2574925" y="4225925"/>
          <p14:tracePt t="119676" x="2566988" y="4225925"/>
          <p14:tracePt t="119679" x="2551113" y="4225925"/>
          <p14:tracePt t="119681" x="2543175" y="4217988"/>
          <p14:tracePt t="119683" x="2535238" y="4217988"/>
          <p14:tracePt t="119684" x="2519363" y="4217988"/>
          <p14:tracePt t="119686" x="2503488" y="4217988"/>
          <p14:tracePt t="119688" x="2495550" y="4217988"/>
          <p14:tracePt t="119690" x="2479675" y="4217988"/>
          <p14:tracePt t="119692" x="2471738" y="4217988"/>
          <p14:tracePt t="119694" x="2455863" y="4210050"/>
          <p14:tracePt t="119696" x="2447925" y="4210050"/>
          <p14:tracePt t="119699" x="2439988" y="4210050"/>
          <p14:tracePt t="119700" x="2432050" y="4210050"/>
          <p14:tracePt t="119702" x="2424113" y="4210050"/>
          <p14:tracePt t="119704" x="2416175" y="4210050"/>
          <p14:tracePt t="119707" x="2408238" y="4202113"/>
          <p14:tracePt t="119708" x="2392363" y="4202113"/>
          <p14:tracePt t="119710" x="2384425" y="4202113"/>
          <p14:tracePt t="119712" x="2376488" y="4202113"/>
          <p14:tracePt t="119717" x="2368550" y="4202113"/>
          <p14:tracePt t="119718" x="2360613" y="4202113"/>
          <p14:tracePt t="119720" x="2352675" y="4202113"/>
          <p14:tracePt t="119722" x="2344738" y="4202113"/>
          <p14:tracePt t="119726" x="2336800" y="4202113"/>
          <p14:tracePt t="119728" x="2328863" y="4202113"/>
          <p14:tracePt t="119732" x="2320925" y="4202113"/>
          <p14:tracePt t="119734" x="2312988" y="4202113"/>
          <p14:tracePt t="119738" x="2305050" y="4202113"/>
          <p14:tracePt t="119740" x="2297113" y="4202113"/>
          <p14:tracePt t="119744" x="2289175" y="4202113"/>
          <p14:tracePt t="119749" x="2281238" y="4202113"/>
          <p14:tracePt t="119752" x="2273300" y="4202113"/>
          <p14:tracePt t="119754" x="2265363" y="4202113"/>
          <p14:tracePt t="119759" x="2255838" y="4202113"/>
          <p14:tracePt t="119765" x="2247900" y="4202113"/>
          <p14:tracePt t="119768" x="2239963" y="4202113"/>
          <p14:tracePt t="119771" x="2232025" y="4202113"/>
          <p14:tracePt t="119775" x="2224088" y="4202113"/>
          <p14:tracePt t="119782" x="2216150" y="4202113"/>
          <p14:tracePt t="119785" x="2208213" y="4202113"/>
          <p14:tracePt t="119789" x="2200275" y="4202113"/>
          <p14:tracePt t="119794" x="2192338" y="4202113"/>
          <p14:tracePt t="119797" x="2184400" y="4202113"/>
          <p14:tracePt t="119801" x="2176463" y="4202113"/>
          <p14:tracePt t="119803" x="2168525" y="4202113"/>
          <p14:tracePt t="119807" x="2160588" y="4202113"/>
          <p14:tracePt t="119811" x="2152650" y="4202113"/>
          <p14:tracePt t="119813" x="2144713" y="4202113"/>
          <p14:tracePt t="119819" x="2136775" y="4202113"/>
          <p14:tracePt t="119819" x="2128838" y="4202113"/>
          <p14:tracePt t="119823" x="2120900" y="4202113"/>
          <p14:tracePt t="119825" x="2112963" y="4202113"/>
          <p14:tracePt t="119829" x="2105025" y="4202113"/>
          <p14:tracePt t="119833" x="2097088" y="4202113"/>
          <p14:tracePt t="119834" x="2089150" y="4202113"/>
          <p14:tracePt t="119836" x="2081213" y="4202113"/>
          <p14:tracePt t="119837" x="2073275" y="4202113"/>
          <p14:tracePt t="119839" x="2065338" y="4202113"/>
          <p14:tracePt t="119841" x="2057400" y="4202113"/>
          <p14:tracePt t="119845" x="2049463" y="4202113"/>
          <p14:tracePt t="119847" x="2041525" y="4202113"/>
          <p14:tracePt t="119852" x="2025650" y="4202113"/>
          <p14:tracePt t="119853" x="2017713" y="4202113"/>
          <p14:tracePt t="119855" x="2009775" y="4202113"/>
          <p14:tracePt t="119857" x="2001838" y="4202113"/>
          <p14:tracePt t="119859" x="1993900" y="4202113"/>
          <p14:tracePt t="119863" x="1985963" y="4202113"/>
          <p14:tracePt t="119867" x="1970088" y="4202113"/>
          <p14:tracePt t="119869" x="1962150" y="4202113"/>
          <p14:tracePt t="119871" x="1954213" y="4202113"/>
          <p14:tracePt t="119873" x="1946275" y="4202113"/>
          <p14:tracePt t="119875" x="1938338" y="4202113"/>
          <p14:tracePt t="119879" x="1930400" y="4202113"/>
          <p14:tracePt t="119884" x="1912938" y="4202113"/>
          <p14:tracePt t="119886" x="1905000" y="4202113"/>
          <p14:tracePt t="119889" x="1897063" y="4202113"/>
          <p14:tracePt t="119891" x="1889125" y="4202113"/>
          <p14:tracePt t="119893" x="1881188" y="4202113"/>
          <p14:tracePt t="119895" x="1873250" y="4202113"/>
          <p14:tracePt t="119897" x="1873250" y="4210050"/>
          <p14:tracePt t="119901" x="1857375" y="4210050"/>
          <p14:tracePt t="119903" x="1849438" y="4210050"/>
          <p14:tracePt t="119907" x="1841500" y="4210050"/>
          <p14:tracePt t="119909" x="1833563" y="4210050"/>
          <p14:tracePt t="119913" x="1825625" y="4217988"/>
          <p14:tracePt t="119918" x="1817688" y="4217988"/>
          <p14:tracePt t="119920" x="1809750" y="4217988"/>
          <p14:tracePt t="119923" x="1801813" y="4217988"/>
          <p14:tracePt t="119925" x="1801813" y="4225925"/>
          <p14:tracePt t="119929" x="1793875" y="4225925"/>
          <p14:tracePt t="119935" x="1785938" y="4225925"/>
          <p14:tracePt t="119937" x="1785938" y="4233863"/>
          <p14:tracePt t="119941" x="1778000" y="4233863"/>
          <p14:tracePt t="119947" x="1778000" y="4241800"/>
          <p14:tracePt t="119970" x="1762125" y="4257675"/>
          <p14:tracePt t="119986" x="1762125" y="4265613"/>
          <p14:tracePt t="119993" x="1762125" y="4273550"/>
          <p14:tracePt t="120001" x="1754188" y="4273550"/>
          <p14:tracePt t="120007" x="1754188" y="4281488"/>
          <p14:tracePt t="120027" x="1754188" y="4291013"/>
          <p14:tracePt t="120771" x="1762125" y="4281488"/>
          <p14:tracePt t="120787" x="1770063" y="4281488"/>
          <p14:tracePt t="120791" x="1770063" y="4273550"/>
          <p14:tracePt t="120801" x="1778000" y="4273550"/>
          <p14:tracePt t="120823" x="1778000" y="4265613"/>
          <p14:tracePt t="121789" x="1778000" y="4273550"/>
          <p14:tracePt t="121802" x="1778000" y="4291013"/>
          <p14:tracePt t="121805" x="1778000" y="4298950"/>
          <p14:tracePt t="121808" x="1770063" y="4306888"/>
          <p14:tracePt t="121811" x="1770063" y="4314825"/>
          <p14:tracePt t="121813" x="1770063" y="4322763"/>
          <p14:tracePt t="121817" x="1770063" y="4330700"/>
          <p14:tracePt t="121819" x="1770063" y="4338638"/>
          <p14:tracePt t="121821" x="1770063" y="4346575"/>
          <p14:tracePt t="121823" x="1770063" y="4354513"/>
          <p14:tracePt t="121825" x="1770063" y="4362450"/>
          <p14:tracePt t="121829" x="1770063" y="4370388"/>
          <p14:tracePt t="121835" x="1762125" y="4394200"/>
          <p14:tracePt t="121837" x="1762125" y="4402138"/>
          <p14:tracePt t="121839" x="1762125" y="4410075"/>
          <p14:tracePt t="121841" x="1762125" y="4418013"/>
          <p14:tracePt t="121843" x="1762125" y="4425950"/>
          <p14:tracePt t="121845" x="1762125" y="4433888"/>
          <p14:tracePt t="121847" x="1762125" y="4441825"/>
          <p14:tracePt t="121852" x="1762125" y="4457700"/>
          <p14:tracePt t="121854" x="1762125" y="4465638"/>
          <p14:tracePt t="121857" x="1754188" y="4473575"/>
          <p14:tracePt t="121859" x="1754188" y="4481513"/>
          <p14:tracePt t="121861" x="1754188" y="4489450"/>
          <p14:tracePt t="121863" x="1754188" y="4497388"/>
          <p14:tracePt t="121866" x="1754188" y="4505325"/>
          <p14:tracePt t="121869" x="1762125" y="4513263"/>
          <p14:tracePt t="121871" x="1762125" y="4521200"/>
          <p14:tracePt t="121873" x="1762125" y="4529138"/>
          <p14:tracePt t="121875" x="1762125" y="4537075"/>
          <p14:tracePt t="121877" x="1762125" y="4545013"/>
          <p14:tracePt t="121879" x="1762125" y="4552950"/>
          <p14:tracePt t="121884" x="1762125" y="4568825"/>
          <p14:tracePt t="121886" x="1762125" y="4584700"/>
          <p14:tracePt t="121887" x="1762125" y="4592638"/>
          <p14:tracePt t="121889" x="1770063" y="4600575"/>
          <p14:tracePt t="121893" x="1770063" y="4608513"/>
          <p14:tracePt t="121895" x="1770063" y="4616450"/>
          <p14:tracePt t="121897" x="1770063" y="4624388"/>
          <p14:tracePt t="121902" x="1778000" y="4641850"/>
          <p14:tracePt t="121904" x="1778000" y="4649788"/>
          <p14:tracePt t="121905" x="1778000" y="4657725"/>
          <p14:tracePt t="121907" x="1778000" y="4665663"/>
          <p14:tracePt t="121909" x="1785938" y="4673600"/>
          <p14:tracePt t="121911" x="1785938" y="4681538"/>
          <p14:tracePt t="121913" x="1785938" y="4689475"/>
          <p14:tracePt t="121916" x="1785938" y="4697413"/>
          <p14:tracePt t="121920" x="1793875" y="4713288"/>
          <p14:tracePt t="121922" x="1793875" y="4721225"/>
          <p14:tracePt t="121923" x="1801813" y="4729163"/>
          <p14:tracePt t="121925" x="1801813" y="4737100"/>
          <p14:tracePt t="121927" x="1801813" y="4745038"/>
          <p14:tracePt t="121929" x="1801813" y="4752975"/>
          <p14:tracePt t="121935" x="1809750" y="4768850"/>
          <p14:tracePt t="121939" x="1809750" y="4792663"/>
          <p14:tracePt t="121941" x="1809750" y="4800600"/>
          <p14:tracePt t="121953" x="1825625" y="4840288"/>
          <p14:tracePt t="121957" x="1825625" y="4848225"/>
          <p14:tracePt t="121959" x="1825625" y="4856163"/>
          <p14:tracePt t="121961" x="1825625" y="4864100"/>
          <p14:tracePt t="121963" x="1833563" y="4864100"/>
          <p14:tracePt t="121966" x="1833563" y="4872038"/>
          <p14:tracePt t="121970" x="1833563" y="4887913"/>
          <p14:tracePt t="121973" x="1833563" y="4895850"/>
          <p14:tracePt t="121975" x="1841500" y="4895850"/>
          <p14:tracePt t="121977" x="1841500" y="4903788"/>
          <p14:tracePt t="121986" x="1849438" y="4919663"/>
          <p14:tracePt t="121987" x="1849438" y="4927600"/>
          <p14:tracePt t="121991" x="1849438" y="4935538"/>
          <p14:tracePt t="121997" x="1849438" y="4943475"/>
          <p14:tracePt t="122002" x="1857375" y="4951413"/>
          <p14:tracePt t="122007" x="1857375" y="4959350"/>
          <p14:tracePt t="122013" x="1857375" y="4967288"/>
          <p14:tracePt t="122019" x="1865313" y="4967288"/>
          <p14:tracePt t="122019" x="1865313" y="4976813"/>
          <p14:tracePt t="122027" x="1865313" y="4984750"/>
          <p14:tracePt t="122039" x="1865313" y="4992688"/>
          <p14:tracePt t="122057" x="1865313" y="5000625"/>
          <p14:tracePt t="122063" x="1873250" y="5000625"/>
          <p14:tracePt t="122073" x="1873250" y="5008563"/>
          <p14:tracePt t="122085" x="1873250" y="5016500"/>
          <p14:tracePt t="122093" x="1873250" y="5024438"/>
          <p14:tracePt t="122100" x="1873250" y="5032375"/>
          <p14:tracePt t="122105" x="1881188" y="5040313"/>
          <p14:tracePt t="122109" x="1881188" y="5048250"/>
          <p14:tracePt t="122113" x="1881188" y="5056188"/>
          <p14:tracePt t="122118" x="1881188" y="5064125"/>
          <p14:tracePt t="122119" x="1889125" y="5064125"/>
          <p14:tracePt t="122122" x="1889125" y="5072063"/>
          <p14:tracePt t="122125" x="1889125" y="5080000"/>
          <p14:tracePt t="122127" x="1897063" y="5080000"/>
          <p14:tracePt t="122129" x="1897063" y="5087938"/>
          <p14:tracePt t="122136" x="1905000" y="5095875"/>
          <p14:tracePt t="122137" x="1905000" y="5103813"/>
          <p14:tracePt t="122139" x="1905000" y="5111750"/>
          <p14:tracePt t="122143" x="1905000" y="5119688"/>
          <p14:tracePt t="122147" x="1912938" y="5119688"/>
          <p14:tracePt t="122150" x="1912938" y="5127625"/>
          <p14:tracePt t="122154" x="1922463" y="5135563"/>
          <p14:tracePt t="122157" x="1922463" y="5143500"/>
          <p14:tracePt t="122161" x="1930400" y="5151438"/>
          <p14:tracePt t="122165" x="1930400" y="5159375"/>
          <p14:tracePt t="122167" x="1938338" y="5159375"/>
          <p14:tracePt t="122169" x="1938338" y="5167313"/>
          <p14:tracePt t="122173" x="1946275" y="5175250"/>
          <p14:tracePt t="122177" x="1946275" y="5183188"/>
          <p14:tracePt t="122178" x="1954213" y="5191125"/>
          <p14:tracePt t="122183" x="1954213" y="5199063"/>
          <p14:tracePt t="122185" x="1962150" y="5199063"/>
          <p14:tracePt t="122187" x="1962150" y="5207000"/>
          <p14:tracePt t="122189" x="1970088" y="5214938"/>
          <p14:tracePt t="122193" x="1970088" y="5222875"/>
          <p14:tracePt t="122195" x="1978025" y="5222875"/>
          <p14:tracePt t="122197" x="1978025" y="5230813"/>
          <p14:tracePt t="122201" x="1985963" y="5238750"/>
          <p14:tracePt t="122203" x="1993900" y="5246688"/>
          <p14:tracePt t="122207" x="2001838" y="5254625"/>
          <p14:tracePt t="122209" x="2001838" y="5262563"/>
          <p14:tracePt t="122211" x="2009775" y="5262563"/>
          <p14:tracePt t="122213" x="2009775" y="5270500"/>
          <p14:tracePt t="122215" x="2017713" y="5270500"/>
          <p14:tracePt t="122218" x="2017713" y="5278438"/>
          <p14:tracePt t="122219" x="2025650" y="5286375"/>
          <p14:tracePt t="122223" x="2033588" y="5294313"/>
          <p14:tracePt t="122227" x="2041525" y="5302250"/>
          <p14:tracePt t="122232" x="2049463" y="5310188"/>
          <p14:tracePt t="122234" x="2049463" y="5319713"/>
          <p14:tracePt t="122235" x="2057400" y="5319713"/>
          <p14:tracePt t="122237" x="2057400" y="5327650"/>
          <p14:tracePt t="122239" x="2065338" y="5327650"/>
          <p14:tracePt t="122241" x="2065338" y="5335588"/>
          <p14:tracePt t="122243" x="2073275" y="5335588"/>
          <p14:tracePt t="122244" x="2073275" y="5343525"/>
          <p14:tracePt t="122247" x="2081213" y="5343525"/>
          <p14:tracePt t="122251" x="2089150" y="5351463"/>
          <p14:tracePt t="122257" x="2097088" y="5359400"/>
          <p14:tracePt t="122261" x="2105025" y="5367338"/>
          <p14:tracePt t="122269" x="2112963" y="5375275"/>
          <p14:tracePt t="122277" x="2120900" y="5383213"/>
          <p14:tracePt t="122287" x="2128838" y="5391150"/>
          <p14:tracePt t="122299" x="2136775" y="5399088"/>
          <p14:tracePt t="122309" x="2136775" y="5407025"/>
          <p14:tracePt t="122311" x="2144713" y="5407025"/>
          <p14:tracePt t="122321" x="2152650" y="5414963"/>
          <p14:tracePt t="122332" x="2152650" y="5422900"/>
          <p14:tracePt t="122333" x="2160588" y="5422900"/>
          <p14:tracePt t="122345" x="2168525" y="5430838"/>
          <p14:tracePt t="122355" x="2176463" y="5430838"/>
          <p14:tracePt t="122359" x="2176463" y="5438775"/>
          <p14:tracePt t="122367" x="2184400" y="5438775"/>
          <p14:tracePt t="122375" x="2192338" y="5438775"/>
          <p14:tracePt t="122387" x="2200275" y="5438775"/>
          <p14:tracePt t="122432" x="2208213" y="5438775"/>
          <p14:tracePt t="122450" x="2216150" y="5438775"/>
          <p14:tracePt t="122463" x="2224088" y="5430838"/>
          <p14:tracePt t="122471" x="2232025" y="5430838"/>
          <p14:tracePt t="122482" x="2239963" y="5430838"/>
          <p14:tracePt t="122487" x="2239963" y="5422900"/>
          <p14:tracePt t="122489" x="2247900" y="5422900"/>
          <p14:tracePt t="122500" x="2255838" y="5422900"/>
          <p14:tracePt t="122511" x="2265363" y="5422900"/>
          <p14:tracePt t="122519" x="2265363" y="5414963"/>
          <p14:tracePt t="122521" x="2273300" y="5414963"/>
          <p14:tracePt t="122608" x="2273300" y="5407025"/>
          <p14:tracePt t="122629" x="2273300" y="5399088"/>
          <p14:tracePt t="123082" x="2281238" y="5399088"/>
          <p14:tracePt t="123114" x="2289175" y="5399088"/>
          <p14:tracePt t="123148" x="2297113" y="5399088"/>
          <p14:tracePt t="123160" x="2297113" y="5391150"/>
          <p14:tracePt t="123314" x="2305050" y="5391150"/>
          <p14:tracePt t="123344" x="2312988" y="5383213"/>
          <p14:tracePt t="123358" x="2320925" y="5383213"/>
          <p14:tracePt t="123366" x="2320925" y="5375275"/>
          <p14:tracePt t="123370" x="2328863" y="5375275"/>
          <p14:tracePt t="123382" x="2336800" y="5375275"/>
          <p14:tracePt t="123386" x="2336800" y="5367338"/>
          <p14:tracePt t="123392" x="2344738" y="5367338"/>
          <p14:tracePt t="123402" x="2352675" y="5367338"/>
          <p14:tracePt t="123408" x="2352675" y="5359400"/>
          <p14:tracePt t="123410" x="2360613" y="5359400"/>
          <p14:tracePt t="123420" x="2368550" y="5359400"/>
          <p14:tracePt t="123428" x="2376488" y="5359400"/>
          <p14:tracePt t="123432" x="2376488" y="5351463"/>
          <p14:tracePt t="123436" x="2384425" y="5351463"/>
          <p14:tracePt t="123442" x="2392363" y="5351463"/>
          <p14:tracePt t="123450" x="2400300" y="5351463"/>
          <p14:tracePt t="123455" x="2408238" y="5351463"/>
          <p14:tracePt t="123457" x="2408238" y="5343525"/>
          <p14:tracePt t="123463" x="2416175" y="5343525"/>
          <p14:tracePt t="123469" x="2424113" y="5343525"/>
          <p14:tracePt t="123477" x="2432050" y="5343525"/>
          <p14:tracePt t="123485" x="2439988" y="5343525"/>
          <p14:tracePt t="123487" x="2439988" y="5335588"/>
          <p14:tracePt t="123493" x="2447925" y="5335588"/>
          <p14:tracePt t="123503" x="2455863" y="5335588"/>
          <p14:tracePt t="123526" x="2463800" y="5335588"/>
          <p14:tracePt t="123763" x="2471738" y="5335588"/>
          <p14:tracePt t="123769" x="2471738" y="5343525"/>
          <p14:tracePt t="123772" x="2479675" y="5343525"/>
          <p14:tracePt t="123776" x="2487613" y="5343525"/>
          <p14:tracePt t="123782" x="2495550" y="5343525"/>
          <p14:tracePt t="123790" x="2503488" y="5351463"/>
          <p14:tracePt t="123799" x="2511425" y="5351463"/>
          <p14:tracePt t="123806" x="2519363" y="5351463"/>
          <p14:tracePt t="123815" x="2527300" y="5359400"/>
          <p14:tracePt t="123822" x="2535238" y="5359400"/>
          <p14:tracePt t="123833" x="2543175" y="5359400"/>
          <p14:tracePt t="123844" x="2551113" y="5359400"/>
          <p14:tracePt t="123862" x="2559050" y="5359400"/>
          <p14:tracePt t="123877" x="2566988" y="5359400"/>
          <p14:tracePt t="123887" x="2574925" y="5359400"/>
          <p14:tracePt t="123893" x="2582863" y="5359400"/>
          <p14:tracePt t="123900" x="2590800" y="5359400"/>
          <p14:tracePt t="123903" x="2598738" y="5359400"/>
          <p14:tracePt t="123907" x="2606675" y="5359400"/>
          <p14:tracePt t="123911" x="2616200" y="5359400"/>
          <p14:tracePt t="123913" x="2624138" y="5359400"/>
          <p14:tracePt t="123917" x="2632075" y="5359400"/>
          <p14:tracePt t="123919" x="2640013" y="5351463"/>
          <p14:tracePt t="123923" x="2647950" y="5351463"/>
          <p14:tracePt t="123925" x="2655888" y="5351463"/>
          <p14:tracePt t="123929" x="2663825" y="5351463"/>
          <p14:tracePt t="123935" x="2671763" y="5351463"/>
          <p14:tracePt t="123943" x="2679700" y="5351463"/>
          <p14:tracePt t="123967" x="2695575" y="5351463"/>
          <p14:tracePt t="123971" x="2703513" y="5351463"/>
          <p14:tracePt t="123983" x="2711450" y="5351463"/>
          <p14:tracePt t="123993" x="2719388" y="5351463"/>
          <p14:tracePt t="124251" x="2727325" y="5351463"/>
          <p14:tracePt t="124263" x="2735263" y="5359400"/>
          <p14:tracePt t="124273" x="2743200" y="5359400"/>
          <p14:tracePt t="124280" x="2751138" y="5359400"/>
          <p14:tracePt t="124285" x="2759075" y="5359400"/>
          <p14:tracePt t="124289" x="2767013" y="5359400"/>
          <p14:tracePt t="124291" x="2774950" y="5359400"/>
          <p14:tracePt t="124295" x="2782888" y="5359400"/>
          <p14:tracePt t="124300" x="2790825" y="5359400"/>
          <p14:tracePt t="124302" x="2798763" y="5359400"/>
          <p14:tracePt t="124305" x="2806700" y="5359400"/>
          <p14:tracePt t="124309" x="2814638" y="5359400"/>
          <p14:tracePt t="124311" x="2822575" y="5359400"/>
          <p14:tracePt t="124316" x="2830513" y="5359400"/>
          <p14:tracePt t="124319" x="2838450" y="5359400"/>
          <p14:tracePt t="124321" x="2838450" y="5367338"/>
          <p14:tracePt t="124323" x="2846388" y="5367338"/>
          <p14:tracePt t="124327" x="2854325" y="5367338"/>
          <p14:tracePt t="124333" x="2862263" y="5367338"/>
          <p14:tracePt t="124337" x="2870200" y="5367338"/>
          <p14:tracePt t="124343" x="2878138" y="5367338"/>
          <p14:tracePt t="124350" x="2886075" y="5375275"/>
          <p14:tracePt t="124353" x="2894013" y="5375275"/>
          <p14:tracePt t="124357" x="2901950" y="5375275"/>
          <p14:tracePt t="124361" x="2909888" y="5375275"/>
          <p14:tracePt t="124363" x="2917825" y="5375275"/>
          <p14:tracePt t="124368" x="2925763" y="5375275"/>
          <p14:tracePt t="124369" x="2933700" y="5375275"/>
          <p14:tracePt t="124371" x="2941638" y="5383213"/>
          <p14:tracePt t="124373" x="2949575" y="5383213"/>
          <p14:tracePt t="124375" x="2957513" y="5383213"/>
          <p14:tracePt t="124377" x="2967038" y="5383213"/>
          <p14:tracePt t="124379" x="2974975" y="5383213"/>
          <p14:tracePt t="124384" x="2982913" y="5383213"/>
          <p14:tracePt t="124386" x="2990850" y="5383213"/>
          <p14:tracePt t="124387" x="2998788" y="5383213"/>
          <p14:tracePt t="124389" x="3006725" y="5383213"/>
          <p14:tracePt t="124391" x="3014663" y="5383213"/>
          <p14:tracePt t="124393" x="3022600" y="5383213"/>
          <p14:tracePt t="124397" x="3030538" y="5383213"/>
          <p14:tracePt t="124402" x="3046413" y="5383213"/>
          <p14:tracePt t="124404" x="3054350" y="5383213"/>
          <p14:tracePt t="124405" x="3062288" y="5383213"/>
          <p14:tracePt t="124407" x="3070225" y="5375275"/>
          <p14:tracePt t="124409" x="3078163" y="5375275"/>
          <p14:tracePt t="124411" x="3086100" y="5375275"/>
          <p14:tracePt t="124413" x="3094038" y="5375275"/>
          <p14:tracePt t="124416" x="3101975" y="5375275"/>
          <p14:tracePt t="124423" x="3125788" y="5375275"/>
          <p14:tracePt t="124426" x="3133725" y="5375275"/>
          <p14:tracePt t="124427" x="3141663" y="5375275"/>
          <p14:tracePt t="124429" x="3141663" y="5367338"/>
          <p14:tracePt t="124434" x="3157538" y="5367338"/>
          <p14:tracePt t="124435" x="3165475" y="5367338"/>
          <p14:tracePt t="124438" x="3173413" y="5367338"/>
          <p14:tracePt t="124440" x="3181350" y="5367338"/>
          <p14:tracePt t="124445" x="3189288" y="5367338"/>
          <p14:tracePt t="124446" x="3197225" y="5367338"/>
          <p14:tracePt t="124450" x="3205163" y="5367338"/>
          <p14:tracePt t="124454" x="3213100" y="5367338"/>
          <p14:tracePt t="124457" x="3221038" y="5367338"/>
          <p14:tracePt t="124460" x="3228975" y="5367338"/>
          <p14:tracePt t="124465" x="3236913" y="5375275"/>
          <p14:tracePt t="124469" x="3244850" y="5375275"/>
          <p14:tracePt t="124473" x="3252788" y="5375275"/>
          <p14:tracePt t="124479" x="3260725" y="5375275"/>
          <p14:tracePt t="124487" x="3268663" y="5375275"/>
          <p14:tracePt t="124501" x="3276600" y="5375275"/>
          <p14:tracePt t="124523" x="3284538" y="5375275"/>
          <p14:tracePt t="124557" x="3284538" y="5367338"/>
          <p14:tracePt t="124566" x="3292475" y="5367338"/>
          <p14:tracePt t="124573" x="3300413" y="5359400"/>
          <p14:tracePt t="124577" x="3308350" y="5359400"/>
          <p14:tracePt t="124584" x="3317875" y="5351463"/>
          <p14:tracePt t="124586" x="3325813" y="5351463"/>
          <p14:tracePt t="124587" x="3325813" y="5343525"/>
          <p14:tracePt t="124589" x="3333750" y="5343525"/>
          <p14:tracePt t="124593" x="3341688" y="5343525"/>
          <p14:tracePt t="124595" x="3349625" y="5335588"/>
          <p14:tracePt t="124597" x="3357563" y="5335588"/>
          <p14:tracePt t="124603" x="3373438" y="5327650"/>
          <p14:tracePt t="124605" x="3381375" y="5319713"/>
          <p14:tracePt t="124607" x="3389313" y="5319713"/>
          <p14:tracePt t="124609" x="3397250" y="5319713"/>
          <p14:tracePt t="124611" x="3405188" y="5310188"/>
          <p14:tracePt t="124613" x="3413125" y="5310188"/>
          <p14:tracePt t="124616" x="3421063" y="5310188"/>
          <p14:tracePt t="124621" x="3444875" y="5294313"/>
          <p14:tracePt t="124623" x="3452813" y="5294313"/>
          <p14:tracePt t="124625" x="3460750" y="5294313"/>
          <p14:tracePt t="124627" x="3468688" y="5286375"/>
          <p14:tracePt t="124629" x="3476625" y="5286375"/>
          <p14:tracePt t="124634" x="3500438" y="5278438"/>
          <p14:tracePt t="124638" x="3516313" y="5270500"/>
          <p14:tracePt t="124639" x="3524250" y="5270500"/>
          <p14:tracePt t="124641" x="3540125" y="5262563"/>
          <p14:tracePt t="124643" x="3548063" y="5262563"/>
          <p14:tracePt t="124645" x="3556000" y="5262563"/>
          <p14:tracePt t="124647" x="3571875" y="5254625"/>
          <p14:tracePt t="124650" x="3579813" y="5254625"/>
          <p14:tracePt t="124654" x="3595688" y="5246688"/>
          <p14:tracePt t="124656" x="3611563" y="5246688"/>
          <p14:tracePt t="124657" x="3619500" y="5238750"/>
          <p14:tracePt t="124659" x="3627438" y="5238750"/>
          <p14:tracePt t="124661" x="3643313" y="5238750"/>
          <p14:tracePt t="124663" x="3651250" y="5238750"/>
          <p14:tracePt t="124666" x="3660775" y="5230813"/>
          <p14:tracePt t="124670" x="3684588" y="5222875"/>
          <p14:tracePt t="124672" x="3692525" y="5222875"/>
          <p14:tracePt t="124673" x="3708400" y="5222875"/>
          <p14:tracePt t="124675" x="3716338" y="5222875"/>
          <p14:tracePt t="124676" x="3724275" y="5214938"/>
          <p14:tracePt t="124678" x="3740150" y="5214938"/>
          <p14:tracePt t="124681" x="3748088" y="5214938"/>
          <p14:tracePt t="124683" x="3763963" y="5207000"/>
          <p14:tracePt t="124685" x="3771900" y="5207000"/>
          <p14:tracePt t="124687" x="3779838" y="5207000"/>
          <p14:tracePt t="124689" x="3787775" y="5199063"/>
          <p14:tracePt t="124690" x="3803650" y="5199063"/>
          <p14:tracePt t="124693" x="3811588" y="5199063"/>
          <p14:tracePt t="124694" x="3819525" y="5199063"/>
          <p14:tracePt t="124696" x="3835400" y="5191125"/>
          <p14:tracePt t="124700" x="3843338" y="5191125"/>
          <p14:tracePt t="124701" x="3851275" y="5191125"/>
          <p14:tracePt t="124702" x="3859213" y="5183188"/>
          <p14:tracePt t="124704" x="3875088" y="5183188"/>
          <p14:tracePt t="124706" x="3883025" y="5183188"/>
          <p14:tracePt t="124709" x="3890963" y="5183188"/>
          <p14:tracePt t="124711" x="3898900" y="5175250"/>
          <p14:tracePt t="124713" x="3914775" y="5175250"/>
          <p14:tracePt t="124715" x="3922713" y="5175250"/>
          <p14:tracePt t="124717" x="3930650" y="5167313"/>
          <p14:tracePt t="124719" x="3946525" y="5167313"/>
          <p14:tracePt t="124720" x="3954463" y="5167313"/>
          <p14:tracePt t="124722" x="3962400" y="5167313"/>
          <p14:tracePt t="124724" x="3970338" y="5159375"/>
          <p14:tracePt t="124727" x="3986213" y="5159375"/>
          <p14:tracePt t="124729" x="3994150" y="5159375"/>
          <p14:tracePt t="124732" x="4002088" y="5159375"/>
          <p14:tracePt t="124733" x="4019550" y="5159375"/>
          <p14:tracePt t="124735" x="4027488" y="5151438"/>
          <p14:tracePt t="124736" x="4035425" y="5151438"/>
          <p14:tracePt t="124738" x="4043363" y="5151438"/>
          <p14:tracePt t="124741" x="4059238" y="5151438"/>
          <p14:tracePt t="124742" x="4067175" y="5151438"/>
          <p14:tracePt t="124744" x="4075113" y="5151438"/>
          <p14:tracePt t="124746" x="4083050" y="5151438"/>
          <p14:tracePt t="124749" x="4098925" y="5151438"/>
          <p14:tracePt t="124750" x="4106863" y="5143500"/>
          <p14:tracePt t="124752" x="4114800" y="5143500"/>
          <p14:tracePt t="124755" x="4130675" y="5143500"/>
          <p14:tracePt t="124756" x="4138613" y="5143500"/>
          <p14:tracePt t="124759" x="4146550" y="5135563"/>
          <p14:tracePt t="124761" x="4162425" y="5135563"/>
          <p14:tracePt t="124763" x="4170363" y="5135563"/>
          <p14:tracePt t="124766" x="4178300" y="5135563"/>
          <p14:tracePt t="124767" x="4194175" y="5135563"/>
          <p14:tracePt t="124769" x="4202113" y="5135563"/>
          <p14:tracePt t="124771" x="4210050" y="5135563"/>
          <p14:tracePt t="124773" x="4225925" y="5135563"/>
          <p14:tracePt t="124775" x="4233863" y="5135563"/>
          <p14:tracePt t="124776" x="4241800" y="5135563"/>
          <p14:tracePt t="124779" x="4249738" y="5135563"/>
          <p14:tracePt t="124783" x="4273550" y="5135563"/>
          <p14:tracePt t="124785" x="4281488" y="5135563"/>
          <p14:tracePt t="124787" x="4289425" y="5135563"/>
          <p14:tracePt t="124789" x="4297363" y="5135563"/>
          <p14:tracePt t="124791" x="4305300" y="5135563"/>
          <p14:tracePt t="124793" x="4321175" y="5135563"/>
          <p14:tracePt t="124795" x="4329113" y="5135563"/>
          <p14:tracePt t="124797" x="4337050" y="5135563"/>
          <p14:tracePt t="124799" x="4344988" y="5135563"/>
          <p14:tracePt t="124801" x="4362450" y="5135563"/>
          <p14:tracePt t="124803" x="4370388" y="5135563"/>
          <p14:tracePt t="124805" x="4378325" y="5135563"/>
          <p14:tracePt t="124807" x="4394200" y="5143500"/>
          <p14:tracePt t="124809" x="4402138" y="5143500"/>
          <p14:tracePt t="124811" x="4410075" y="5143500"/>
          <p14:tracePt t="124813" x="4418013" y="5143500"/>
          <p14:tracePt t="124815" x="4425950" y="5143500"/>
          <p14:tracePt t="124817" x="4441825" y="5143500"/>
          <p14:tracePt t="124818" x="4449763" y="5143500"/>
          <p14:tracePt t="124821" x="4457700" y="5143500"/>
          <p14:tracePt t="124823" x="4465638" y="5143500"/>
          <p14:tracePt t="124825" x="4473575" y="5143500"/>
          <p14:tracePt t="124827" x="4481513" y="5143500"/>
          <p14:tracePt t="124829" x="4489450" y="5143500"/>
          <p14:tracePt t="124832" x="4497388" y="5151438"/>
          <p14:tracePt t="124833" x="4505325" y="5151438"/>
          <p14:tracePt t="124835" x="4513263" y="5151438"/>
          <p14:tracePt t="124837" x="4521200" y="5151438"/>
          <p14:tracePt t="124839" x="4529138" y="5151438"/>
          <p14:tracePt t="124843" x="4537075" y="5151438"/>
          <p14:tracePt t="124845" x="4545013" y="5159375"/>
          <p14:tracePt t="124846" x="4552950" y="5159375"/>
          <p14:tracePt t="124850" x="4560888" y="5159375"/>
          <p14:tracePt t="124851" x="4568825" y="5167313"/>
          <p14:tracePt t="124853" x="4576763" y="5167313"/>
          <p14:tracePt t="124855" x="4584700" y="5167313"/>
          <p14:tracePt t="124858" x="4592638" y="5167313"/>
          <p14:tracePt t="124861" x="4600575" y="5175250"/>
          <p14:tracePt t="124866" x="4608513" y="5175250"/>
          <p14:tracePt t="124869" x="4616450" y="5183188"/>
          <p14:tracePt t="124875" x="4624388" y="5183188"/>
          <p14:tracePt t="124877" x="4624388" y="5191125"/>
          <p14:tracePt t="124879" x="4632325" y="5191125"/>
          <p14:tracePt t="124893" x="4632325" y="5199063"/>
          <p14:tracePt t="124897" x="4640263" y="5199063"/>
          <p14:tracePt t="124939" x="4632325" y="5199063"/>
          <p14:tracePt t="124979" x="4640263" y="5199063"/>
          <p14:tracePt t="125000" x="4640263" y="5207000"/>
          <p14:tracePt t="125015" x="4640263" y="5214938"/>
          <p14:tracePt t="125021" x="4648200" y="5214938"/>
          <p14:tracePt t="125032" x="4648200" y="5222875"/>
          <p14:tracePt t="125059" x="4648200" y="5230813"/>
          <p14:tracePt t="125076" x="4656138" y="5230813"/>
          <p14:tracePt t="125221" x="4648200" y="5230813"/>
          <p14:tracePt t="125358" x="4640263" y="5230813"/>
          <p14:tracePt t="125364" x="4640263" y="5238750"/>
          <p14:tracePt t="125373" x="4632325" y="5238750"/>
          <p14:tracePt t="125376" x="4624388" y="5238750"/>
          <p14:tracePt t="125377" x="4616450" y="5238750"/>
          <p14:tracePt t="125379" x="4608513" y="5238750"/>
          <p14:tracePt t="125384" x="4592638" y="5246688"/>
          <p14:tracePt t="125386" x="4584700" y="5246688"/>
          <p14:tracePt t="125388" x="4568825" y="5246688"/>
          <p14:tracePt t="125389" x="4560888" y="5246688"/>
          <p14:tracePt t="125391" x="4552950" y="5246688"/>
          <p14:tracePt t="125393" x="4537075" y="5246688"/>
          <p14:tracePt t="125395" x="4529138" y="5246688"/>
          <p14:tracePt t="125397" x="4513263" y="5246688"/>
          <p14:tracePt t="125402" x="4497388" y="5246688"/>
          <p14:tracePt t="125403" x="4481513" y="5254625"/>
          <p14:tracePt t="125405" x="4473575" y="5254625"/>
          <p14:tracePt t="125407" x="4457700" y="5254625"/>
          <p14:tracePt t="125409" x="4449763" y="5254625"/>
          <p14:tracePt t="125411" x="4433888" y="5254625"/>
          <p14:tracePt t="125413" x="4425950" y="5254625"/>
          <p14:tracePt t="125416" x="4410075" y="5254625"/>
          <p14:tracePt t="125420" x="4386263" y="5254625"/>
          <p14:tracePt t="125421" x="4378325" y="5254625"/>
          <p14:tracePt t="125423" x="4362450" y="5254625"/>
          <p14:tracePt t="125425" x="4344988" y="5254625"/>
          <p14:tracePt t="125427" x="4337050" y="5246688"/>
          <p14:tracePt t="125429" x="4329113" y="5246688"/>
          <p14:tracePt t="125434" x="4305300" y="5246688"/>
          <p14:tracePt t="125437" x="4281488" y="5246688"/>
          <p14:tracePt t="125439" x="4273550" y="5246688"/>
          <p14:tracePt t="125441" x="4257675" y="5246688"/>
          <p14:tracePt t="125443" x="4249738" y="5246688"/>
          <p14:tracePt t="125445" x="4241800" y="5246688"/>
          <p14:tracePt t="125447" x="4225925" y="5246688"/>
          <p14:tracePt t="125451" x="4217988" y="5246688"/>
          <p14:tracePt t="125454" x="4202113" y="5246688"/>
          <p14:tracePt t="125454" x="4194175" y="5246688"/>
          <p14:tracePt t="125456" x="4186238" y="5246688"/>
          <p14:tracePt t="125460" x="4178300" y="5246688"/>
          <p14:tracePt t="125462" x="4170363" y="5246688"/>
          <p14:tracePt t="125465" x="4162425" y="5246688"/>
          <p14:tracePt t="125466" x="4154488" y="5246688"/>
          <p14:tracePt t="125468" x="4146550" y="5246688"/>
          <p14:tracePt t="125472" x="4138613" y="5246688"/>
          <p14:tracePt t="125474" x="4130675" y="5246688"/>
          <p14:tracePt t="125478" x="4122738" y="5246688"/>
          <p14:tracePt t="125481" x="4114800" y="5246688"/>
          <p14:tracePt t="125485" x="4106863" y="5246688"/>
          <p14:tracePt t="125489" x="4098925" y="5246688"/>
          <p14:tracePt t="125491" x="4090988" y="5246688"/>
          <p14:tracePt t="125497" x="4083050" y="5246688"/>
          <p14:tracePt t="125501" x="4083050" y="5254625"/>
          <p14:tracePt t="125503" x="4075113" y="5254625"/>
          <p14:tracePt t="125511" x="4067175" y="5254625"/>
          <p14:tracePt t="125521" x="4059238" y="5254625"/>
          <p14:tracePt t="125527" x="4051300" y="5254625"/>
          <p14:tracePt t="125535" x="4043363" y="5254625"/>
          <p14:tracePt t="125537" x="4035425" y="5254625"/>
          <p14:tracePt t="125541" x="4027488" y="5254625"/>
          <p14:tracePt t="125543" x="4027488" y="5262563"/>
          <p14:tracePt t="125545" x="4019550" y="5262563"/>
          <p14:tracePt t="125548" x="4011613" y="5262563"/>
          <p14:tracePt t="125551" x="4002088" y="5262563"/>
          <p14:tracePt t="125555" x="3994150" y="5262563"/>
          <p14:tracePt t="125557" x="3986213" y="5262563"/>
          <p14:tracePt t="125561" x="3978275" y="5262563"/>
          <p14:tracePt t="125563" x="3970338" y="5262563"/>
          <p14:tracePt t="125568" x="3962400" y="5262563"/>
          <p14:tracePt t="125570" x="3954463" y="5262563"/>
          <p14:tracePt t="125571" x="3946525" y="5262563"/>
          <p14:tracePt t="125573" x="3938588" y="5262563"/>
          <p14:tracePt t="125577" x="3930650" y="5262563"/>
          <p14:tracePt t="125579" x="3922713" y="5262563"/>
          <p14:tracePt t="125584" x="3906838" y="5270500"/>
          <p14:tracePt t="125587" x="3898900" y="5270500"/>
          <p14:tracePt t="125589" x="3890963" y="5270500"/>
          <p14:tracePt t="125591" x="3883025" y="5270500"/>
          <p14:tracePt t="125595" x="3875088" y="5270500"/>
          <p14:tracePt t="125597" x="3867150" y="5270500"/>
          <p14:tracePt t="125602" x="3859213" y="5270500"/>
          <p14:tracePt t="125603" x="3851275" y="5270500"/>
          <p14:tracePt t="125606" x="3843338" y="5270500"/>
          <p14:tracePt t="125608" x="3835400" y="5270500"/>
          <p14:tracePt t="125611" x="3827463" y="5270500"/>
          <p14:tracePt t="125613" x="3819525" y="5270500"/>
          <p14:tracePt t="125616" x="3811588" y="5270500"/>
          <p14:tracePt t="125619" x="3803650" y="5270500"/>
          <p14:tracePt t="125621" x="3795713" y="5270500"/>
          <p14:tracePt t="125623" x="3787775" y="5270500"/>
          <p14:tracePt t="125625" x="3779838" y="5270500"/>
          <p14:tracePt t="125629" x="3771900" y="5270500"/>
          <p14:tracePt t="125635" x="3756025" y="5270500"/>
          <p14:tracePt t="125636" x="3748088" y="5270500"/>
          <p14:tracePt t="125638" x="3732213" y="5270500"/>
          <p14:tracePt t="125639" x="3724275" y="5270500"/>
          <p14:tracePt t="125641" x="3716338" y="5270500"/>
          <p14:tracePt t="125643" x="3700463" y="5270500"/>
          <p14:tracePt t="125645" x="3692525" y="5270500"/>
          <p14:tracePt t="125648" x="3684588" y="5270500"/>
          <p14:tracePt t="125652" x="3660775" y="5278438"/>
          <p14:tracePt t="125653" x="3651250" y="5278438"/>
          <p14:tracePt t="125655" x="3635375" y="5278438"/>
          <p14:tracePt t="125657" x="3627438" y="5278438"/>
          <p14:tracePt t="125659" x="3619500" y="5278438"/>
          <p14:tracePt t="125661" x="3603625" y="5286375"/>
          <p14:tracePt t="125663" x="3595688" y="5286375"/>
          <p14:tracePt t="125667" x="3579813" y="5286375"/>
          <p14:tracePt t="125670" x="3556000" y="5286375"/>
          <p14:tracePt t="125671" x="3540125" y="5286375"/>
          <p14:tracePt t="125673" x="3532188" y="5286375"/>
          <p14:tracePt t="125675" x="3516313" y="5294313"/>
          <p14:tracePt t="125677" x="3508375" y="5294313"/>
          <p14:tracePt t="125679" x="3492500" y="5294313"/>
          <p14:tracePt t="125686" x="3452813" y="5294313"/>
          <p14:tracePt t="125688" x="3436938" y="5302250"/>
          <p14:tracePt t="125689" x="3429000" y="5302250"/>
          <p14:tracePt t="125691" x="3413125" y="5302250"/>
          <p14:tracePt t="125693" x="3397250" y="5302250"/>
          <p14:tracePt t="125695" x="3389313" y="5302250"/>
          <p14:tracePt t="125697" x="3373438" y="5310188"/>
          <p14:tracePt t="125701" x="3349625" y="5310188"/>
          <p14:tracePt t="125704" x="3341688" y="5310188"/>
          <p14:tracePt t="125705" x="3325813" y="5310188"/>
          <p14:tracePt t="125707" x="3317875" y="5310188"/>
          <p14:tracePt t="125709" x="3308350" y="5310188"/>
          <p14:tracePt t="125711" x="3292475" y="5310188"/>
          <p14:tracePt t="125713" x="3284538" y="5310188"/>
          <p14:tracePt t="125716" x="3276600" y="5310188"/>
          <p14:tracePt t="125719" x="3252788" y="5302250"/>
          <p14:tracePt t="125721" x="3244850" y="5302250"/>
          <p14:tracePt t="125723" x="3236913" y="5302250"/>
          <p14:tracePt t="125725" x="3228975" y="5302250"/>
          <p14:tracePt t="125727" x="3213100" y="5302250"/>
          <p14:tracePt t="125729" x="3205163" y="5302250"/>
          <p14:tracePt t="125732" x="3197225" y="5302250"/>
          <p14:tracePt t="125733" x="3189288" y="5302250"/>
          <p14:tracePt t="125735" x="3181350" y="5302250"/>
          <p14:tracePt t="125737" x="3173413" y="5302250"/>
          <p14:tracePt t="125738" x="3165475" y="5302250"/>
          <p14:tracePt t="125740" x="3157538" y="5302250"/>
          <p14:tracePt t="125743" x="3141663" y="5302250"/>
          <p14:tracePt t="125745" x="3133725" y="5302250"/>
          <p14:tracePt t="125747" x="3125788" y="5302250"/>
          <p14:tracePt t="125749" x="3117850" y="5302250"/>
          <p14:tracePt t="125751" x="3109913" y="5302250"/>
          <p14:tracePt t="125752" x="3101975" y="5294313"/>
          <p14:tracePt t="125755" x="3094038" y="5294313"/>
          <p14:tracePt t="125757" x="3086100" y="5294313"/>
          <p14:tracePt t="125758" x="3078163" y="5294313"/>
          <p14:tracePt t="125762" x="3070225" y="5294313"/>
          <p14:tracePt t="125765" x="3062288" y="5294313"/>
          <p14:tracePt t="125767" x="3054350" y="5294313"/>
          <p14:tracePt t="125771" x="3046413" y="5294313"/>
          <p14:tracePt t="125773" x="3038475" y="5294313"/>
          <p14:tracePt t="125777" x="3030538" y="5294313"/>
          <p14:tracePt t="125778" x="3030538" y="5286375"/>
          <p14:tracePt t="125782" x="3022600" y="5286375"/>
          <p14:tracePt t="125785" x="3014663" y="5286375"/>
          <p14:tracePt t="125791" x="3006725" y="5286375"/>
          <p14:tracePt t="125800" x="2998788" y="5286375"/>
          <p14:tracePt t="125967" x="2998788" y="5294313"/>
          <p14:tracePt t="125974" x="2990850" y="5294313"/>
          <p14:tracePt t="125979" x="2990850" y="5302250"/>
          <p14:tracePt t="125984" x="2982913" y="5302250"/>
          <p14:tracePt t="125989" x="2974975" y="5310188"/>
          <p14:tracePt t="125993" x="2967038" y="5310188"/>
          <p14:tracePt t="125997" x="2957513" y="5319713"/>
          <p14:tracePt t="126003" x="2941638" y="5319713"/>
          <p14:tracePt t="126007" x="2933700" y="5327650"/>
          <p14:tracePt t="126009" x="2925763" y="5327650"/>
          <p14:tracePt t="126011" x="2917825" y="5327650"/>
          <p14:tracePt t="126013" x="2909888" y="5327650"/>
          <p14:tracePt t="126020" x="2894013" y="5327650"/>
          <p14:tracePt t="126021" x="2886075" y="5335588"/>
          <p14:tracePt t="126023" x="2878138" y="5335588"/>
          <p14:tracePt t="126025" x="2870200" y="5335588"/>
          <p14:tracePt t="126027" x="2862263" y="5335588"/>
          <p14:tracePt t="126035" x="2846388" y="5335588"/>
          <p14:tracePt t="126036" x="2838450" y="5335588"/>
          <p14:tracePt t="126037" x="2830513" y="5335588"/>
          <p14:tracePt t="126039" x="2822575" y="5335588"/>
          <p14:tracePt t="126041" x="2814638" y="5335588"/>
          <p14:tracePt t="126045" x="2806700" y="5335588"/>
          <p14:tracePt t="126047" x="2798763" y="5335588"/>
          <p14:tracePt t="126051" x="2790825" y="5335588"/>
          <p14:tracePt t="126053" x="2782888" y="5335588"/>
          <p14:tracePt t="126055" x="2774950" y="5335588"/>
          <p14:tracePt t="126059" x="2767013" y="5335588"/>
          <p14:tracePt t="126061" x="2759075" y="5335588"/>
          <p14:tracePt t="126063" x="2759075" y="5327650"/>
          <p14:tracePt t="126068" x="2743200" y="5327650"/>
          <p14:tracePt t="126071" x="2735263" y="5327650"/>
          <p14:tracePt t="126073" x="2727325" y="5327650"/>
          <p14:tracePt t="126077" x="2719388" y="5327650"/>
          <p14:tracePt t="126079" x="2711450" y="5327650"/>
          <p14:tracePt t="126084" x="2695575" y="5327650"/>
          <p14:tracePt t="126085" x="2687638" y="5327650"/>
          <p14:tracePt t="126087" x="2679700" y="5327650"/>
          <p14:tracePt t="126089" x="2671763" y="5327650"/>
          <p14:tracePt t="126091" x="2663825" y="5327650"/>
          <p14:tracePt t="126095" x="2655888" y="5327650"/>
          <p14:tracePt t="126097" x="2647950" y="5327650"/>
          <p14:tracePt t="126101" x="2632075" y="5327650"/>
          <p14:tracePt t="126103" x="2624138" y="5327650"/>
          <p14:tracePt t="126107" x="2616200" y="5327650"/>
          <p14:tracePt t="126109" x="2606675" y="5327650"/>
          <p14:tracePt t="126111" x="2598738" y="5327650"/>
          <p14:tracePt t="126113" x="2590800" y="5327650"/>
          <p14:tracePt t="126117" x="2574925" y="5327650"/>
          <p14:tracePt t="126119" x="2566988" y="5327650"/>
          <p14:tracePt t="126121" x="2559050" y="5327650"/>
          <p14:tracePt t="126123" x="2551113" y="5327650"/>
          <p14:tracePt t="126125" x="2543175" y="5327650"/>
          <p14:tracePt t="126127" x="2535238" y="5327650"/>
          <p14:tracePt t="126129" x="2527300" y="5327650"/>
          <p14:tracePt t="126133" x="2519363" y="5327650"/>
          <p14:tracePt t="126135" x="2511425" y="5327650"/>
          <p14:tracePt t="126137" x="2503488" y="5327650"/>
          <p14:tracePt t="126139" x="2495550" y="5327650"/>
          <p14:tracePt t="126141" x="2487613" y="5327650"/>
          <p14:tracePt t="126145" x="2479675" y="5335588"/>
          <p14:tracePt t="126150" x="2471738" y="5335588"/>
          <p14:tracePt t="126152" x="2463800" y="5335588"/>
          <p14:tracePt t="126156" x="2455863" y="5335588"/>
          <p14:tracePt t="126158" x="2455863" y="5343525"/>
          <p14:tracePt t="126160" x="2447925" y="5343525"/>
          <p14:tracePt t="126163" x="2439988" y="5343525"/>
          <p14:tracePt t="126168" x="2432050" y="5351463"/>
          <p14:tracePt t="126170" x="2424113" y="5351463"/>
          <p14:tracePt t="126173" x="2416175" y="5351463"/>
          <p14:tracePt t="126175" x="2416175" y="5359400"/>
          <p14:tracePt t="126179" x="2408238" y="5359400"/>
          <p14:tracePt t="126186" x="2400300" y="5359400"/>
          <p14:tracePt t="126187" x="2392363" y="5359400"/>
          <p14:tracePt t="126191" x="2392363" y="5367338"/>
          <p14:tracePt t="126193" x="2384425" y="5367338"/>
          <p14:tracePt t="126197" x="2376488" y="5367338"/>
          <p14:tracePt t="126205" x="2368550" y="5367338"/>
          <p14:tracePt t="126218" x="2360613" y="5367338"/>
          <p14:tracePt t="126223" x="2360613" y="5359400"/>
          <p14:tracePt t="126255" x="2360613" y="5351463"/>
          <p14:tracePt t="126261" x="2352675" y="5351463"/>
          <p14:tracePt t="126275" x="2352675" y="5343525"/>
          <p14:tracePt t="126285" x="2344738" y="5343525"/>
          <p14:tracePt t="126291" x="2344738" y="5335588"/>
          <p14:tracePt t="126297" x="2336800" y="5335588"/>
          <p14:tracePt t="126307" x="2328863" y="5335588"/>
          <p14:tracePt t="126310" x="2328863" y="5327650"/>
          <p14:tracePt t="126318" x="2320925" y="5327650"/>
          <p14:tracePt t="126329" x="2312988" y="5319713"/>
          <p14:tracePt t="126341" x="2305050" y="5319713"/>
          <p14:tracePt t="126355" x="2305050" y="5310188"/>
          <p14:tracePt t="126458" x="2297113" y="5310188"/>
          <p14:tracePt t="126468" x="2297113" y="5319713"/>
          <p14:tracePt t="126484" x="2297113" y="5327650"/>
          <p14:tracePt t="126488" x="2289175" y="5327650"/>
          <p14:tracePt t="126490" x="2289175" y="5335588"/>
          <p14:tracePt t="126493" x="2289175" y="5343525"/>
          <p14:tracePt t="126499" x="2289175" y="5351463"/>
          <p14:tracePt t="126502" x="2289175" y="5359400"/>
          <p14:tracePt t="126505" x="2289175" y="5367338"/>
          <p14:tracePt t="126509" x="2289175" y="5375275"/>
          <p14:tracePt t="126513" x="2289175" y="5383213"/>
          <p14:tracePt t="126518" x="2289175" y="5391150"/>
          <p14:tracePt t="126521" x="2289175" y="5399088"/>
          <p14:tracePt t="126525" x="2289175" y="5407025"/>
          <p14:tracePt t="126529" x="2281238" y="5414963"/>
          <p14:tracePt t="126534" x="2281238" y="5422900"/>
          <p14:tracePt t="126537" x="2281238" y="5430838"/>
          <p14:tracePt t="126541" x="2281238" y="5438775"/>
          <p14:tracePt t="126545" x="2281238" y="5446713"/>
          <p14:tracePt t="126550" x="2281238" y="5454650"/>
          <p14:tracePt t="126553" x="2281238" y="5462588"/>
          <p14:tracePt t="126557" x="2281238" y="5470525"/>
          <p14:tracePt t="126563" x="2281238" y="5478463"/>
          <p14:tracePt t="126569" x="2281238" y="5486400"/>
          <p14:tracePt t="126579" x="2281238" y="5494338"/>
          <p14:tracePt t="126591" x="2281238" y="5502275"/>
          <p14:tracePt t="126605" x="2281238" y="5510213"/>
          <p14:tracePt t="126621" x="2281238" y="5518150"/>
          <p14:tracePt t="126633" x="2281238" y="5526088"/>
          <p14:tracePt t="126635" x="2273300" y="5526088"/>
          <p14:tracePt t="126641" x="2273300" y="5534025"/>
          <p14:tracePt t="126651" x="2265363" y="5541963"/>
          <p14:tracePt t="126659" x="2265363" y="5549900"/>
          <p14:tracePt t="126669" x="2255838" y="5557838"/>
          <p14:tracePt t="126677" x="2255838" y="5565775"/>
          <p14:tracePt t="126689" x="2255838" y="5573713"/>
          <p14:tracePt t="126709" x="2255838" y="5581650"/>
          <p14:tracePt t="126741" x="2265363" y="5581650"/>
          <p14:tracePt t="126752" x="2265363" y="5589588"/>
          <p14:tracePt t="126767" x="2273300" y="5589588"/>
          <p14:tracePt t="126787" x="2281238" y="5589588"/>
          <p14:tracePt t="126801" x="2289175" y="5589588"/>
          <p14:tracePt t="126809" x="2297113" y="5589588"/>
          <p14:tracePt t="126817" x="2305050" y="5589588"/>
          <p14:tracePt t="126819" x="2305050" y="5597525"/>
          <p14:tracePt t="126821" x="2312988" y="5597525"/>
          <p14:tracePt t="126825" x="2320925" y="5597525"/>
          <p14:tracePt t="126827" x="2328863" y="5597525"/>
          <p14:tracePt t="126833" x="2336800" y="5605463"/>
          <p14:tracePt t="126835" x="2344738" y="5605463"/>
          <p14:tracePt t="126837" x="2352675" y="5605463"/>
          <p14:tracePt t="126838" x="2360613" y="5605463"/>
          <p14:tracePt t="126841" x="2368550" y="5613400"/>
          <p14:tracePt t="126843" x="2376488" y="5613400"/>
          <p14:tracePt t="126844" x="2384425" y="5613400"/>
          <p14:tracePt t="126846" x="2392363" y="5613400"/>
          <p14:tracePt t="126850" x="2400300" y="5621338"/>
          <p14:tracePt t="126851" x="2408238" y="5621338"/>
          <p14:tracePt t="126853" x="2416175" y="5621338"/>
          <p14:tracePt t="126855" x="2424113" y="5621338"/>
          <p14:tracePt t="126857" x="2432050" y="5629275"/>
          <p14:tracePt t="126859" x="2447925" y="5629275"/>
          <p14:tracePt t="126860" x="2455863" y="5629275"/>
          <p14:tracePt t="126863" x="2463800" y="5637213"/>
          <p14:tracePt t="126865" x="2471738" y="5637213"/>
          <p14:tracePt t="126868" x="2487613" y="5637213"/>
          <p14:tracePt t="126869" x="2495550" y="5645150"/>
          <p14:tracePt t="126871" x="2503488" y="5645150"/>
          <p14:tracePt t="126873" x="2519363" y="5645150"/>
          <p14:tracePt t="126875" x="2527300" y="5653088"/>
          <p14:tracePt t="126877" x="2535238" y="5653088"/>
          <p14:tracePt t="126879" x="2551113" y="5653088"/>
          <p14:tracePt t="126882" x="2559050" y="5653088"/>
          <p14:tracePt t="126884" x="2566988" y="5653088"/>
          <p14:tracePt t="126885" x="2582863" y="5662613"/>
          <p14:tracePt t="126887" x="2590800" y="5662613"/>
          <p14:tracePt t="126889" x="2606675" y="5662613"/>
          <p14:tracePt t="126891" x="2616200" y="5662613"/>
          <p14:tracePt t="126893" x="2624138" y="5662613"/>
          <p14:tracePt t="126895" x="2640013" y="5662613"/>
          <p14:tracePt t="126897" x="2647950" y="5662613"/>
          <p14:tracePt t="126900" x="2655888" y="5670550"/>
          <p14:tracePt t="126901" x="2671763" y="5670550"/>
          <p14:tracePt t="126903" x="2679700" y="5670550"/>
          <p14:tracePt t="126905" x="2687638" y="5670550"/>
          <p14:tracePt t="126907" x="2695575" y="5670550"/>
          <p14:tracePt t="126909" x="2711450" y="5670550"/>
          <p14:tracePt t="126910" x="2719388" y="5670550"/>
          <p14:tracePt t="126912" x="2727325" y="5670550"/>
          <p14:tracePt t="126916" x="2735263" y="5670550"/>
          <p14:tracePt t="126917" x="2751138" y="5670550"/>
          <p14:tracePt t="126919" x="2759075" y="5678488"/>
          <p14:tracePt t="126921" x="2767013" y="5678488"/>
          <p14:tracePt t="126923" x="2774950" y="5678488"/>
          <p14:tracePt t="126925" x="2782888" y="5678488"/>
          <p14:tracePt t="126927" x="2790825" y="5678488"/>
          <p14:tracePt t="126928" x="2798763" y="5678488"/>
          <p14:tracePt t="126931" x="2806700" y="5678488"/>
          <p14:tracePt t="126934" x="2822575" y="5678488"/>
          <p14:tracePt t="126935" x="2830513" y="5678488"/>
          <p14:tracePt t="126937" x="2838450" y="5678488"/>
          <p14:tracePt t="126939" x="2846388" y="5678488"/>
          <p14:tracePt t="126941" x="2854325" y="5678488"/>
          <p14:tracePt t="126943" x="2862263" y="5678488"/>
          <p14:tracePt t="126950" x="2894013" y="5686425"/>
          <p14:tracePt t="126951" x="2901950" y="5686425"/>
          <p14:tracePt t="126953" x="2909888" y="5694363"/>
          <p14:tracePt t="126955" x="2925763" y="5694363"/>
          <p14:tracePt t="126957" x="2933700" y="5694363"/>
          <p14:tracePt t="126959" x="2941638" y="5694363"/>
          <p14:tracePt t="126961" x="2949575" y="5694363"/>
          <p14:tracePt t="126963" x="2967038" y="5694363"/>
          <p14:tracePt t="126966" x="2974975" y="5694363"/>
          <p14:tracePt t="126967" x="2982913" y="5694363"/>
          <p14:tracePt t="126969" x="2990850" y="5694363"/>
          <p14:tracePt t="126971" x="2998788" y="5694363"/>
          <p14:tracePt t="126973" x="3006725" y="5694363"/>
          <p14:tracePt t="126975" x="3022600" y="5702300"/>
          <p14:tracePt t="126976" x="3030538" y="5702300"/>
          <p14:tracePt t="126978" x="3038475" y="5702300"/>
          <p14:tracePt t="126983" x="3054350" y="5702300"/>
          <p14:tracePt t="126985" x="3062288" y="5702300"/>
          <p14:tracePt t="126987" x="3078163" y="5702300"/>
          <p14:tracePt t="126989" x="3086100" y="5702300"/>
          <p14:tracePt t="126991" x="3094038" y="5702300"/>
          <p14:tracePt t="126993" x="3109913" y="5702300"/>
          <p14:tracePt t="126995" x="3117850" y="5702300"/>
          <p14:tracePt t="126997" x="3125788" y="5702300"/>
          <p14:tracePt t="127000" x="3141663" y="5702300"/>
          <p14:tracePt t="127001" x="3149600" y="5702300"/>
          <p14:tracePt t="127003" x="3157538" y="5702300"/>
          <p14:tracePt t="127004" x="3173413" y="5702300"/>
          <p14:tracePt t="127007" x="3181350" y="5702300"/>
          <p14:tracePt t="127009" x="3197225" y="5702300"/>
          <p14:tracePt t="127011" x="3205163" y="5702300"/>
          <p14:tracePt t="127013" x="3213100" y="5702300"/>
          <p14:tracePt t="127016" x="3228975" y="5702300"/>
          <p14:tracePt t="127018" x="3236913" y="5702300"/>
          <p14:tracePt t="127019" x="3244850" y="5702300"/>
          <p14:tracePt t="127021" x="3260725" y="5702300"/>
          <p14:tracePt t="127023" x="3268663" y="5710238"/>
          <p14:tracePt t="127025" x="3276600" y="5710238"/>
          <p14:tracePt t="127027" x="3292475" y="5710238"/>
          <p14:tracePt t="127029" x="3300413" y="5710238"/>
          <p14:tracePt t="127035" x="3333750" y="5710238"/>
          <p14:tracePt t="127037" x="3341688" y="5710238"/>
          <p14:tracePt t="127039" x="3357563" y="5710238"/>
          <p14:tracePt t="127041" x="3365500" y="5710238"/>
          <p14:tracePt t="127043" x="3373438" y="5710238"/>
          <p14:tracePt t="127045" x="3381375" y="5710238"/>
          <p14:tracePt t="127047" x="3397250" y="5710238"/>
          <p14:tracePt t="127052" x="3413125" y="5710238"/>
          <p14:tracePt t="127054" x="3421063" y="5710238"/>
          <p14:tracePt t="127055" x="3436938" y="5710238"/>
          <p14:tracePt t="127057" x="3444875" y="5710238"/>
          <p14:tracePt t="127059" x="3452813" y="5710238"/>
          <p14:tracePt t="127061" x="3468688" y="5710238"/>
          <p14:tracePt t="127063" x="3476625" y="5710238"/>
          <p14:tracePt t="127068" x="3492500" y="5710238"/>
          <p14:tracePt t="127069" x="3508375" y="5710238"/>
          <p14:tracePt t="127071" x="3516313" y="5710238"/>
          <p14:tracePt t="127073" x="3524250" y="5710238"/>
          <p14:tracePt t="127075" x="3540125" y="5710238"/>
          <p14:tracePt t="127077" x="3548063" y="5710238"/>
          <p14:tracePt t="127079" x="3556000" y="5710238"/>
          <p14:tracePt t="127084" x="3579813" y="5710238"/>
          <p14:tracePt t="127086" x="3587750" y="5710238"/>
          <p14:tracePt t="127087" x="3595688" y="5710238"/>
          <p14:tracePt t="127089" x="3611563" y="5710238"/>
          <p14:tracePt t="127091" x="3619500" y="5710238"/>
          <p14:tracePt t="127093" x="3627438" y="5710238"/>
          <p14:tracePt t="127095" x="3643313" y="5710238"/>
          <p14:tracePt t="127097" x="3651250" y="5710238"/>
          <p14:tracePt t="127101" x="3668713" y="5710238"/>
          <p14:tracePt t="127103" x="3684588" y="5702300"/>
          <p14:tracePt t="127105" x="3692525" y="5702300"/>
          <p14:tracePt t="127107" x="3700463" y="5702300"/>
          <p14:tracePt t="127109" x="3708400" y="5702300"/>
          <p14:tracePt t="127111" x="3716338" y="5702300"/>
          <p14:tracePt t="127113" x="3732213" y="5702300"/>
          <p14:tracePt t="127117" x="3740150" y="5702300"/>
          <p14:tracePt t="127120" x="3756025" y="5694363"/>
          <p14:tracePt t="127121" x="3763963" y="5694363"/>
          <p14:tracePt t="127123" x="3771900" y="5694363"/>
          <p14:tracePt t="127125" x="3779838" y="5694363"/>
          <p14:tracePt t="127127" x="3787775" y="5694363"/>
          <p14:tracePt t="127129" x="3795713" y="5694363"/>
          <p14:tracePt t="127134" x="3819525" y="5694363"/>
          <p14:tracePt t="127136" x="3827463" y="5694363"/>
          <p14:tracePt t="127139" x="3851275" y="5694363"/>
          <p14:tracePt t="127141" x="3859213" y="5694363"/>
          <p14:tracePt t="127143" x="3867150" y="5694363"/>
          <p14:tracePt t="127145" x="3883025" y="5694363"/>
          <p14:tracePt t="127147" x="3890963" y="5694363"/>
          <p14:tracePt t="127152" x="3914775" y="5694363"/>
          <p14:tracePt t="127154" x="3922713" y="5694363"/>
          <p14:tracePt t="127156" x="3938588" y="5694363"/>
          <p14:tracePt t="127157" x="3946525" y="5694363"/>
          <p14:tracePt t="127159" x="3954463" y="5694363"/>
          <p14:tracePt t="127162" x="3970338" y="5694363"/>
          <p14:tracePt t="127164" x="3978275" y="5694363"/>
          <p14:tracePt t="127171" x="4019550" y="5694363"/>
          <p14:tracePt t="127173" x="4027488" y="5694363"/>
          <p14:tracePt t="127175" x="4035425" y="5694363"/>
          <p14:tracePt t="127177" x="4051300" y="5694363"/>
          <p14:tracePt t="127179" x="4059238" y="5702300"/>
          <p14:tracePt t="127184" x="4075113" y="5702300"/>
          <p14:tracePt t="127186" x="4083050" y="5702300"/>
          <p14:tracePt t="127187" x="4090988" y="5702300"/>
          <p14:tracePt t="127189" x="4098925" y="5702300"/>
          <p14:tracePt t="127191" x="4106863" y="5702300"/>
          <p14:tracePt t="127193" x="4114800" y="5702300"/>
          <p14:tracePt t="127195" x="4122738" y="5702300"/>
          <p14:tracePt t="127198" x="4130675" y="5702300"/>
          <p14:tracePt t="127202" x="4154488" y="5702300"/>
          <p14:tracePt t="127204" x="4162425" y="5702300"/>
          <p14:tracePt t="127205" x="4170363" y="5702300"/>
          <p14:tracePt t="127207" x="4178300" y="5702300"/>
          <p14:tracePt t="127209" x="4186238" y="5710238"/>
          <p14:tracePt t="127211" x="4194175" y="5710238"/>
          <p14:tracePt t="127213" x="4210050" y="5710238"/>
          <p14:tracePt t="127217" x="4217988" y="5710238"/>
          <p14:tracePt t="127220" x="4233863" y="5710238"/>
          <p14:tracePt t="127221" x="4249738" y="5710238"/>
          <p14:tracePt t="127223" x="4257675" y="5710238"/>
          <p14:tracePt t="127225" x="4265613" y="5710238"/>
          <p14:tracePt t="127227" x="4281488" y="5710238"/>
          <p14:tracePt t="127229" x="4289425" y="5710238"/>
          <p14:tracePt t="127235" x="4329113" y="5710238"/>
          <p14:tracePt t="127237" x="4337050" y="5710238"/>
          <p14:tracePt t="127239" x="4352925" y="5710238"/>
          <p14:tracePt t="127241" x="4370388" y="5710238"/>
          <p14:tracePt t="127243" x="4378325" y="5710238"/>
          <p14:tracePt t="127245" x="4394200" y="5710238"/>
          <p14:tracePt t="127247" x="4402138" y="5710238"/>
          <p14:tracePt t="127252" x="4425950" y="5710238"/>
          <p14:tracePt t="127253" x="4441825" y="5710238"/>
          <p14:tracePt t="127255" x="4457700" y="5718175"/>
          <p14:tracePt t="127257" x="4465638" y="5710238"/>
          <p14:tracePt t="127259" x="4481513" y="5710238"/>
          <p14:tracePt t="127261" x="4489450" y="5710238"/>
          <p14:tracePt t="127263" x="4505325" y="5710238"/>
          <p14:tracePt t="127266" x="4513263" y="5710238"/>
          <p14:tracePt t="127269" x="4545013" y="5702300"/>
          <p14:tracePt t="127271" x="4552950" y="5702300"/>
          <p14:tracePt t="127273" x="4568825" y="5702300"/>
          <p14:tracePt t="127275" x="4584700" y="5702300"/>
          <p14:tracePt t="127277" x="4592638" y="5702300"/>
          <p14:tracePt t="127279" x="4608513" y="5702300"/>
          <p14:tracePt t="127283" x="4624388" y="5694363"/>
          <p14:tracePt t="127286" x="4648200" y="5694363"/>
          <p14:tracePt t="127288" x="4664075" y="5694363"/>
          <p14:tracePt t="127289" x="4679950" y="5694363"/>
          <p14:tracePt t="127291" x="4695825" y="5686425"/>
          <p14:tracePt t="127293" x="4713288" y="5686425"/>
          <p14:tracePt t="127295" x="4721225" y="5686425"/>
          <p14:tracePt t="127297" x="4737100" y="5686425"/>
          <p14:tracePt t="127302" x="4768850" y="5678488"/>
          <p14:tracePt t="127303" x="4784725" y="5678488"/>
          <p14:tracePt t="127305" x="4800600" y="5678488"/>
          <p14:tracePt t="127307" x="4808538" y="5670550"/>
          <p14:tracePt t="127309" x="4824413" y="5670550"/>
          <p14:tracePt t="127311" x="4840288" y="5670550"/>
          <p14:tracePt t="127313" x="4856163" y="5670550"/>
          <p14:tracePt t="127316" x="4864100" y="5670550"/>
          <p14:tracePt t="127320" x="4895850" y="5670550"/>
          <p14:tracePt t="127321" x="4903788" y="5662613"/>
          <p14:tracePt t="127323" x="4919663" y="5662613"/>
          <p14:tracePt t="127325" x="4935538" y="5662613"/>
          <p14:tracePt t="127327" x="4951413" y="5662613"/>
          <p14:tracePt t="127329" x="4959350" y="5662613"/>
          <p14:tracePt t="127334" x="4991100" y="5653088"/>
          <p14:tracePt t="127337" x="5014913" y="5653088"/>
          <p14:tracePt t="127339" x="5030788" y="5653088"/>
          <p14:tracePt t="127341" x="5038725" y="5653088"/>
          <p14:tracePt t="127343" x="5056188" y="5653088"/>
          <p14:tracePt t="127345" x="5064125" y="5653088"/>
          <p14:tracePt t="127346" x="5080000" y="5653088"/>
          <p14:tracePt t="127350" x="5087938" y="5653088"/>
          <p14:tracePt t="127351" x="5095875" y="5653088"/>
          <p14:tracePt t="127353" x="5111750" y="5653088"/>
          <p14:tracePt t="127355" x="5119688" y="5653088"/>
          <p14:tracePt t="127357" x="5127625" y="5653088"/>
          <p14:tracePt t="127359" x="5143500" y="5653088"/>
          <p14:tracePt t="127361" x="5151438" y="5653088"/>
          <p14:tracePt t="127363" x="5159375" y="5653088"/>
          <p14:tracePt t="127365" x="5167313" y="5653088"/>
          <p14:tracePt t="127367" x="5183188" y="5653088"/>
          <p14:tracePt t="127369" x="5191125" y="5653088"/>
          <p14:tracePt t="127371" x="5199063" y="5653088"/>
          <p14:tracePt t="127373" x="5207000" y="5653088"/>
          <p14:tracePt t="127374" x="5214938" y="5653088"/>
          <p14:tracePt t="127376" x="5222875" y="5653088"/>
          <p14:tracePt t="127378" x="5230813" y="5653088"/>
          <p14:tracePt t="127382" x="5238750" y="5653088"/>
          <p14:tracePt t="127383" x="5246688" y="5653088"/>
          <p14:tracePt t="127385" x="5254625" y="5653088"/>
          <p14:tracePt t="127387" x="5262563" y="5653088"/>
          <p14:tracePt t="127389" x="5270500" y="5653088"/>
          <p14:tracePt t="127391" x="5278438" y="5653088"/>
          <p14:tracePt t="127393" x="5286375" y="5653088"/>
          <p14:tracePt t="127395" x="5294313" y="5653088"/>
          <p14:tracePt t="127396" x="5302250" y="5653088"/>
          <p14:tracePt t="127399" x="5318125" y="5653088"/>
          <p14:tracePt t="127401" x="5326063" y="5653088"/>
          <p14:tracePt t="127403" x="5334000" y="5653088"/>
          <p14:tracePt t="127405" x="5341938" y="5653088"/>
          <p14:tracePt t="127407" x="5349875" y="5653088"/>
          <p14:tracePt t="127408" x="5357813" y="5653088"/>
          <p14:tracePt t="127411" x="5373688" y="5653088"/>
          <p14:tracePt t="127412" x="5381625" y="5653088"/>
          <p14:tracePt t="127416" x="5389563" y="5645150"/>
          <p14:tracePt t="127417" x="5397500" y="5645150"/>
          <p14:tracePt t="127419" x="5407025" y="5645150"/>
          <p14:tracePt t="127421" x="5422900" y="5645150"/>
          <p14:tracePt t="127423" x="5430838" y="5645150"/>
          <p14:tracePt t="127425" x="5438775" y="5645150"/>
          <p14:tracePt t="127427" x="5446713" y="5645150"/>
          <p14:tracePt t="127429" x="5454650" y="5645150"/>
          <p14:tracePt t="127432" x="5470525" y="5645150"/>
          <p14:tracePt t="127433" x="5478463" y="5645150"/>
          <p14:tracePt t="127434" x="5486400" y="5637213"/>
          <p14:tracePt t="127437" x="5502275" y="5637213"/>
          <p14:tracePt t="127439" x="5510213" y="5637213"/>
          <p14:tracePt t="127441" x="5526088" y="5637213"/>
          <p14:tracePt t="127442" x="5534025" y="5637213"/>
          <p14:tracePt t="127445" x="5541963" y="5637213"/>
          <p14:tracePt t="127447" x="5557838" y="5637213"/>
          <p14:tracePt t="127450" x="5565775" y="5637213"/>
          <p14:tracePt t="127451" x="5581650" y="5637213"/>
          <p14:tracePt t="127453" x="5589588" y="5637213"/>
          <p14:tracePt t="127455" x="5597525" y="5637213"/>
          <p14:tracePt t="127457" x="5613400" y="5637213"/>
          <p14:tracePt t="127459" x="5621338" y="5637213"/>
          <p14:tracePt t="127461" x="5637213" y="5645150"/>
          <p14:tracePt t="127463" x="5645150" y="5645150"/>
          <p14:tracePt t="127465" x="5661025" y="5645150"/>
          <p14:tracePt t="127467" x="5668963" y="5645150"/>
          <p14:tracePt t="127469" x="5684838" y="5645150"/>
          <p14:tracePt t="127471" x="5692775" y="5645150"/>
          <p14:tracePt t="127473" x="5708650" y="5645150"/>
          <p14:tracePt t="127475" x="5716588" y="5653088"/>
          <p14:tracePt t="127477" x="5724525" y="5653088"/>
          <p14:tracePt t="127479" x="5740400" y="5653088"/>
          <p14:tracePt t="127481" x="5749925" y="5653088"/>
          <p14:tracePt t="127483" x="5765800" y="5662613"/>
          <p14:tracePt t="127485" x="5773738" y="5662613"/>
          <p14:tracePt t="127487" x="5781675" y="5662613"/>
          <p14:tracePt t="127488" x="5797550" y="5670550"/>
          <p14:tracePt t="127491" x="5805488" y="5670550"/>
          <p14:tracePt t="127492" x="5821363" y="5670550"/>
          <p14:tracePt t="127495" x="5829300" y="5678488"/>
          <p14:tracePt t="127497" x="5845175" y="5678488"/>
          <p14:tracePt t="127499" x="5853113" y="5678488"/>
          <p14:tracePt t="127501" x="5868988" y="5686425"/>
          <p14:tracePt t="127503" x="5876925" y="5686425"/>
          <p14:tracePt t="127505" x="5892800" y="5686425"/>
          <p14:tracePt t="127507" x="5900738" y="5686425"/>
          <p14:tracePt t="127509" x="5916613" y="5694363"/>
          <p14:tracePt t="127511" x="5924550" y="5694363"/>
          <p14:tracePt t="127513" x="5940425" y="5694363"/>
          <p14:tracePt t="127515" x="5948363" y="5694363"/>
          <p14:tracePt t="127517" x="5956300" y="5694363"/>
          <p14:tracePt t="127519" x="5972175" y="5702300"/>
          <p14:tracePt t="127521" x="5980113" y="5702300"/>
          <p14:tracePt t="127523" x="5988050" y="5702300"/>
          <p14:tracePt t="127525" x="6003925" y="5702300"/>
          <p14:tracePt t="127527" x="6011863" y="5702300"/>
          <p14:tracePt t="127529" x="6019800" y="5710238"/>
          <p14:tracePt t="127532" x="6035675" y="5710238"/>
          <p14:tracePt t="127534" x="6043613" y="5710238"/>
          <p14:tracePt t="127535" x="6051550" y="5710238"/>
          <p14:tracePt t="127536" x="6059488" y="5710238"/>
          <p14:tracePt t="127539" x="6067425" y="5710238"/>
          <p14:tracePt t="127540" x="6075363" y="5718175"/>
          <p14:tracePt t="127543" x="6083300" y="5718175"/>
          <p14:tracePt t="127545" x="6091238" y="5718175"/>
          <p14:tracePt t="127547" x="6108700" y="5718175"/>
          <p14:tracePt t="127550" x="6116638" y="5718175"/>
          <p14:tracePt t="127551" x="6124575" y="5718175"/>
          <p14:tracePt t="127553" x="6132513" y="5726113"/>
          <p14:tracePt t="127555" x="6140450" y="5726113"/>
          <p14:tracePt t="127557" x="6148388" y="5726113"/>
          <p14:tracePt t="127559" x="6156325" y="5726113"/>
          <p14:tracePt t="127561" x="6164263" y="5726113"/>
          <p14:tracePt t="127562" x="6172200" y="5726113"/>
          <p14:tracePt t="127566" x="6180138" y="5726113"/>
          <p14:tracePt t="127567" x="6188075" y="5726113"/>
          <p14:tracePt t="127569" x="6188075" y="5734050"/>
          <p14:tracePt t="127571" x="6196013" y="5734050"/>
          <p14:tracePt t="127573" x="6203950" y="5734050"/>
          <p14:tracePt t="127575" x="6211888" y="5734050"/>
          <p14:tracePt t="127577" x="6219825" y="5734050"/>
          <p14:tracePt t="127578" x="6227763" y="5734050"/>
          <p14:tracePt t="127583" x="6235700" y="5734050"/>
          <p14:tracePt t="127585" x="6243638" y="5734050"/>
          <p14:tracePt t="127586" x="6251575" y="5734050"/>
          <p14:tracePt t="127591" x="6259513" y="5734050"/>
          <p14:tracePt t="127593" x="6267450" y="5734050"/>
          <p14:tracePt t="127597" x="6275388" y="5734050"/>
          <p14:tracePt t="127599" x="6283325" y="5734050"/>
          <p14:tracePt t="127603" x="6291263" y="5734050"/>
          <p14:tracePt t="127605" x="6299200" y="5734050"/>
          <p14:tracePt t="127609" x="6307138" y="5726113"/>
          <p14:tracePt t="127611" x="6315075" y="5726113"/>
          <p14:tracePt t="127616" x="6323013" y="5726113"/>
          <p14:tracePt t="127619" x="6330950" y="5726113"/>
          <p14:tracePt t="127621" x="6338888" y="5726113"/>
          <p14:tracePt t="127623" x="6346825" y="5726113"/>
          <p14:tracePt t="127627" x="6354763" y="5726113"/>
          <p14:tracePt t="127628" x="6362700" y="5726113"/>
          <p14:tracePt t="127633" x="6370638" y="5726113"/>
          <p14:tracePt t="127635" x="6378575" y="5726113"/>
          <p14:tracePt t="127639" x="6386513" y="5726113"/>
          <p14:tracePt t="127641" x="6394450" y="5726113"/>
          <p14:tracePt t="127645" x="6402388" y="5726113"/>
          <p14:tracePt t="127646" x="6410325" y="5726113"/>
          <p14:tracePt t="127651" x="6418263" y="5726113"/>
          <p14:tracePt t="127653" x="6426200" y="5726113"/>
          <p14:tracePt t="127657" x="6434138" y="5726113"/>
          <p14:tracePt t="127659" x="6442075" y="5726113"/>
          <p14:tracePt t="127663" x="6451600" y="5726113"/>
          <p14:tracePt t="127666" x="6459538" y="5726113"/>
          <p14:tracePt t="127669" x="6467475" y="5726113"/>
          <p14:tracePt t="127671" x="6475413" y="5726113"/>
          <p14:tracePt t="127673" x="6483350" y="5726113"/>
          <p14:tracePt t="127677" x="6491288" y="5726113"/>
          <p14:tracePt t="127679" x="6499225" y="5726113"/>
          <p14:tracePt t="127682" x="6507163" y="5726113"/>
          <p14:tracePt t="127683" x="6515100" y="5726113"/>
          <p14:tracePt t="127685" x="6523038" y="5726113"/>
          <p14:tracePt t="127689" x="6530975" y="5726113"/>
          <p14:tracePt t="127691" x="6538913" y="5726113"/>
          <p14:tracePt t="127693" x="6546850" y="5726113"/>
          <p14:tracePt t="127694" x="6554788" y="5726113"/>
          <p14:tracePt t="127697" x="6562725" y="5726113"/>
          <p14:tracePt t="127701" x="6570663" y="5726113"/>
          <p14:tracePt t="127703" x="6578600" y="5726113"/>
          <p14:tracePt t="127705" x="6586538" y="5726113"/>
          <p14:tracePt t="127709" x="6594475" y="5718175"/>
          <p14:tracePt t="127710" x="6602413" y="5718175"/>
          <p14:tracePt t="127716" x="6610350" y="5718175"/>
          <p14:tracePt t="127717" x="6618288" y="5718175"/>
          <p14:tracePt t="127721" x="6626225" y="5718175"/>
          <p14:tracePt t="127725" x="6634163" y="5718175"/>
          <p14:tracePt t="127727" x="6642100" y="5710238"/>
          <p14:tracePt t="127733" x="6657975" y="5710238"/>
          <p14:tracePt t="127737" x="6665913" y="5710238"/>
          <p14:tracePt t="127739" x="6665913" y="5702300"/>
          <p14:tracePt t="127741" x="6673850" y="5702300"/>
          <p14:tracePt t="127743" x="6681788" y="5702300"/>
          <p14:tracePt t="127747" x="6689725" y="5702300"/>
          <p14:tracePt t="127751" x="6697663" y="5702300"/>
          <p14:tracePt t="127755" x="6705600" y="5694363"/>
          <p14:tracePt t="127759" x="6713538" y="5694363"/>
          <p14:tracePt t="127763" x="6721475" y="5694363"/>
          <p14:tracePt t="127766" x="6729413" y="5694363"/>
          <p14:tracePt t="127769" x="6737350" y="5694363"/>
          <p14:tracePt t="127773" x="6745288" y="5686425"/>
          <p14:tracePt t="127775" x="6753225" y="5686425"/>
          <p14:tracePt t="127779" x="6761163" y="5686425"/>
          <p14:tracePt t="127782" x="6769100" y="5686425"/>
          <p14:tracePt t="127785" x="6777038" y="5686425"/>
          <p14:tracePt t="127789" x="6784975" y="5686425"/>
          <p14:tracePt t="127791" x="6784975" y="5678488"/>
          <p14:tracePt t="127795" x="6794500" y="5678488"/>
          <p14:tracePt t="127803" x="6802438" y="5678488"/>
          <p14:tracePt t="127809" x="6810375" y="5678488"/>
          <p14:tracePt t="127815" x="6818313" y="5670550"/>
          <p14:tracePt t="127821" x="6826250" y="5670550"/>
          <p14:tracePt t="127827" x="6834188" y="5670550"/>
          <p14:tracePt t="127832" x="6842125" y="5670550"/>
          <p14:tracePt t="127833" x="6842125" y="5662613"/>
          <p14:tracePt t="127835" x="6850063" y="5662613"/>
          <p14:tracePt t="127841" x="6858000" y="5662613"/>
          <p14:tracePt t="127847" x="6865938" y="5662613"/>
          <p14:tracePt t="127853" x="6873875" y="5662613"/>
          <p14:tracePt t="127861" x="6881813" y="5662613"/>
          <p14:tracePt t="127863" x="6881813" y="5653088"/>
          <p14:tracePt t="127991" x="6881813" y="5645150"/>
          <p14:tracePt t="128001" x="6881813" y="5637213"/>
          <p14:tracePt t="128007" x="6881813" y="5629275"/>
          <p14:tracePt t="128016" x="6881813" y="5621338"/>
          <p14:tracePt t="128018" x="6873875" y="5621338"/>
          <p14:tracePt t="128023" x="6873875" y="5613400"/>
          <p14:tracePt t="128030" x="6873875" y="5605463"/>
          <p14:tracePt t="128035" x="6873875" y="5597525"/>
          <p14:tracePt t="128041" x="6873875" y="5589588"/>
          <p14:tracePt t="128043" x="6865938" y="5589588"/>
          <p14:tracePt t="128047" x="6865938" y="5581650"/>
          <p14:tracePt t="128053" x="6865938" y="5573713"/>
          <p14:tracePt t="128057" x="6865938" y="5565775"/>
          <p14:tracePt t="128061" x="6865938" y="5557838"/>
          <p14:tracePt t="128067" x="6865938" y="5549900"/>
          <p14:tracePt t="128071" x="6865938" y="5541963"/>
          <p14:tracePt t="128073" x="6858000" y="5541963"/>
          <p14:tracePt t="128075" x="6858000" y="5534025"/>
          <p14:tracePt t="128079" x="6858000" y="5526088"/>
          <p14:tracePt t="128084" x="6858000" y="5518150"/>
          <p14:tracePt t="128087" x="6858000" y="5510213"/>
          <p14:tracePt t="128089" x="6858000" y="5502275"/>
          <p14:tracePt t="128093" x="6858000" y="5494338"/>
          <p14:tracePt t="128097" x="6858000" y="5486400"/>
          <p14:tracePt t="128102" x="6858000" y="5478463"/>
          <p14:tracePt t="128105" x="6858000" y="5470525"/>
          <p14:tracePt t="128109" x="6858000" y="5462588"/>
          <p14:tracePt t="128113" x="6850063" y="5454650"/>
          <p14:tracePt t="128119" x="6850063" y="5446713"/>
          <p14:tracePt t="128123" x="6850063" y="5438775"/>
          <p14:tracePt t="128135" x="6850063" y="5430838"/>
          <p14:tracePt t="128139" x="6850063" y="5422900"/>
          <p14:tracePt t="128151" x="6850063" y="5414963"/>
          <p14:tracePt t="128159" x="6850063" y="5407025"/>
          <p14:tracePt t="128169" x="6850063" y="5399088"/>
          <p14:tracePt t="128175" x="6850063" y="5391150"/>
          <p14:tracePt t="128183" x="6850063" y="5383213"/>
          <p14:tracePt t="128187" x="6850063" y="5375275"/>
          <p14:tracePt t="128191" x="6850063" y="5367338"/>
          <p14:tracePt t="128193" x="6842125" y="5367338"/>
          <p14:tracePt t="128197" x="6842125" y="5359400"/>
          <p14:tracePt t="128202" x="6842125" y="5351463"/>
          <p14:tracePt t="128205" x="6842125" y="5343525"/>
          <p14:tracePt t="128209" x="6834188" y="5343525"/>
          <p14:tracePt t="128211" x="6834188" y="5335588"/>
          <p14:tracePt t="128219" x="6834188" y="5327650"/>
          <p14:tracePt t="128223" x="6834188" y="5319713"/>
          <p14:tracePt t="128233" x="6826250" y="5310188"/>
          <p14:tracePt t="128245" x="6826250" y="5302250"/>
          <p14:tracePt t="128261" x="6826250" y="5294313"/>
          <p14:tracePt t="128291" x="6834188" y="5286375"/>
          <p14:tracePt t="128311" x="6834188" y="5278438"/>
          <p14:tracePt t="128323" x="6826250" y="5278438"/>
          <p14:tracePt t="128453" x="6818313" y="5278438"/>
          <p14:tracePt t="128461" x="6810375" y="5278438"/>
          <p14:tracePt t="128471" x="6802438" y="5270500"/>
          <p14:tracePt t="128477" x="6794500" y="5270500"/>
          <p14:tracePt t="128479" x="6784975" y="5270500"/>
          <p14:tracePt t="128485" x="6777038" y="5270500"/>
          <p14:tracePt t="128487" x="6761163" y="5270500"/>
          <p14:tracePt t="128489" x="6753225" y="5270500"/>
          <p14:tracePt t="128491" x="6745288" y="5270500"/>
          <p14:tracePt t="128495" x="6737350" y="5270500"/>
          <p14:tracePt t="128497" x="6729413" y="5270500"/>
          <p14:tracePt t="128503" x="6713538" y="5270500"/>
          <p14:tracePt t="128504" x="6705600" y="5270500"/>
          <p14:tracePt t="128505" x="6697663" y="5270500"/>
          <p14:tracePt t="128507" x="6689725" y="5270500"/>
          <p14:tracePt t="128509" x="6681788" y="5270500"/>
          <p14:tracePt t="128513" x="6673850" y="5262563"/>
          <p14:tracePt t="128518" x="6657975" y="5262563"/>
          <p14:tracePt t="128520" x="6650038" y="5262563"/>
          <p14:tracePt t="128521" x="6642100" y="5262563"/>
          <p14:tracePt t="128523" x="6634163" y="5262563"/>
          <p14:tracePt t="128525" x="6626225" y="5262563"/>
          <p14:tracePt t="128527" x="6618288" y="5262563"/>
          <p14:tracePt t="128529" x="6610350" y="5262563"/>
          <p14:tracePt t="128534" x="6594475" y="5262563"/>
          <p14:tracePt t="128536" x="6586538" y="5262563"/>
          <p14:tracePt t="128539" x="6578600" y="5262563"/>
          <p14:tracePt t="128541" x="6570663" y="5262563"/>
          <p14:tracePt t="128544" x="6562725" y="5262563"/>
          <p14:tracePt t="128546" x="6554788" y="5262563"/>
          <p14:tracePt t="128547" x="6546850" y="5262563"/>
          <p14:tracePt t="128552" x="6538913" y="5262563"/>
          <p14:tracePt t="128553" x="6530975" y="5262563"/>
          <p14:tracePt t="128555" x="6523038" y="5262563"/>
          <p14:tracePt t="128557" x="6515100" y="5262563"/>
          <p14:tracePt t="128561" x="6507163" y="5262563"/>
          <p14:tracePt t="128563" x="6499225" y="5262563"/>
          <p14:tracePt t="128566" x="6491288" y="5262563"/>
          <p14:tracePt t="128569" x="6483350" y="5262563"/>
          <p14:tracePt t="128571" x="6475413" y="5262563"/>
          <p14:tracePt t="128575" x="6467475" y="5262563"/>
          <p14:tracePt t="128577" x="6459538" y="5262563"/>
          <p14:tracePt t="128579" x="6451600" y="5262563"/>
          <p14:tracePt t="128584" x="6442075" y="5262563"/>
          <p14:tracePt t="128587" x="6434138" y="5262563"/>
          <p14:tracePt t="128589" x="6426200" y="5262563"/>
          <p14:tracePt t="128593" x="6418263" y="5262563"/>
          <p14:tracePt t="128595" x="6410325" y="5262563"/>
          <p14:tracePt t="128597" x="6402388" y="5262563"/>
          <p14:tracePt t="128601" x="6394450" y="5262563"/>
          <p14:tracePt t="128603" x="6386513" y="5262563"/>
          <p14:tracePt t="128605" x="6378575" y="5262563"/>
          <p14:tracePt t="128609" x="6370638" y="5262563"/>
          <p14:tracePt t="128611" x="6362700" y="5262563"/>
          <p14:tracePt t="128613" x="6354763" y="5262563"/>
          <p14:tracePt t="128618" x="6346825" y="5262563"/>
          <p14:tracePt t="128619" x="6338888" y="5262563"/>
          <p14:tracePt t="128621" x="6330950" y="5262563"/>
          <p14:tracePt t="128623" x="6323013" y="5262563"/>
          <p14:tracePt t="128625" x="6315075" y="5262563"/>
          <p14:tracePt t="128627" x="6307138" y="5262563"/>
          <p14:tracePt t="128629" x="6299200" y="5254625"/>
          <p14:tracePt t="128634" x="6283325" y="5254625"/>
          <p14:tracePt t="128636" x="6275388" y="5254625"/>
          <p14:tracePt t="128637" x="6267450" y="5254625"/>
          <p14:tracePt t="128639" x="6259513" y="5254625"/>
          <p14:tracePt t="128641" x="6251575" y="5262563"/>
          <p14:tracePt t="128643" x="6243638" y="5262563"/>
          <p14:tracePt t="128645" x="6235700" y="5262563"/>
          <p14:tracePt t="128647" x="6219825" y="5262563"/>
          <p14:tracePt t="128652" x="6203950" y="5262563"/>
          <p14:tracePt t="128654" x="6188075" y="5262563"/>
          <p14:tracePt t="128655" x="6180138" y="5262563"/>
          <p14:tracePt t="128657" x="6172200" y="5262563"/>
          <p14:tracePt t="128659" x="6156325" y="5262563"/>
          <p14:tracePt t="128661" x="6148388" y="5262563"/>
          <p14:tracePt t="128663" x="6132513" y="5262563"/>
          <p14:tracePt t="128667" x="6124575" y="5262563"/>
          <p14:tracePt t="128671" x="6083300" y="5262563"/>
          <p14:tracePt t="128673" x="6075363" y="5262563"/>
          <p14:tracePt t="128675" x="6059488" y="5262563"/>
          <p14:tracePt t="128677" x="6051550" y="5262563"/>
          <p14:tracePt t="128679" x="6043613" y="5262563"/>
          <p14:tracePt t="128685" x="6003925" y="5262563"/>
          <p14:tracePt t="128687" x="5995988" y="5262563"/>
          <p14:tracePt t="128689" x="5988050" y="5262563"/>
          <p14:tracePt t="128691" x="5972175" y="5270500"/>
          <p14:tracePt t="128693" x="5964238" y="5270500"/>
          <p14:tracePt t="128694" x="5948363" y="5262563"/>
          <p14:tracePt t="128696" x="5940425" y="5262563"/>
          <p14:tracePt t="128699" x="5932488" y="5262563"/>
          <p14:tracePt t="128700" x="5916613" y="5262563"/>
          <p14:tracePt t="128702" x="5908675" y="5262563"/>
          <p14:tracePt t="128705" x="5900738" y="5262563"/>
          <p14:tracePt t="128706" x="5884863" y="5262563"/>
          <p14:tracePt t="128708" x="5876925" y="5262563"/>
          <p14:tracePt t="128710" x="5868988" y="5262563"/>
          <p14:tracePt t="128712" x="5861050" y="5262563"/>
          <p14:tracePt t="128716" x="5845175" y="5262563"/>
          <p14:tracePt t="128717" x="5837238" y="5262563"/>
          <p14:tracePt t="128718" x="5829300" y="5262563"/>
          <p14:tracePt t="128720" x="5821363" y="5262563"/>
          <p14:tracePt t="128722" x="5813425" y="5262563"/>
          <p14:tracePt t="128725" x="5805488" y="5262563"/>
          <p14:tracePt t="128727" x="5789613" y="5262563"/>
          <p14:tracePt t="128729" x="5781675" y="5262563"/>
          <p14:tracePt t="128734" x="5765800" y="5262563"/>
          <p14:tracePt t="128735" x="5757863" y="5262563"/>
          <p14:tracePt t="128737" x="5740400" y="5262563"/>
          <p14:tracePt t="128739" x="5732463" y="5262563"/>
          <p14:tracePt t="128741" x="5724525" y="5262563"/>
          <p14:tracePt t="128743" x="5716588" y="5262563"/>
          <p14:tracePt t="128745" x="5708650" y="5262563"/>
          <p14:tracePt t="128748" x="5700713" y="5262563"/>
          <p14:tracePt t="128752" x="5676900" y="5262563"/>
          <p14:tracePt t="128753" x="5668963" y="5262563"/>
          <p14:tracePt t="128755" x="5661025" y="5262563"/>
          <p14:tracePt t="128757" x="5653088" y="5262563"/>
          <p14:tracePt t="128759" x="5645150" y="5262563"/>
          <p14:tracePt t="128761" x="5637213" y="5262563"/>
          <p14:tracePt t="128763" x="5621338" y="5262563"/>
          <p14:tracePt t="128766" x="5613400" y="5262563"/>
          <p14:tracePt t="128768" x="5605463" y="5262563"/>
          <p14:tracePt t="128770" x="5597525" y="5262563"/>
          <p14:tracePt t="128771" x="5589588" y="5262563"/>
          <p14:tracePt t="128773" x="5573713" y="5262563"/>
          <p14:tracePt t="128775" x="5565775" y="5262563"/>
          <p14:tracePt t="128777" x="5557838" y="5262563"/>
          <p14:tracePt t="128779" x="5549900" y="5262563"/>
          <p14:tracePt t="128784" x="5534025" y="5262563"/>
          <p14:tracePt t="128786" x="5526088" y="5262563"/>
          <p14:tracePt t="128787" x="5510213" y="5262563"/>
          <p14:tracePt t="128789" x="5502275" y="5262563"/>
          <p14:tracePt t="128791" x="5494338" y="5262563"/>
          <p14:tracePt t="128793" x="5486400" y="5262563"/>
          <p14:tracePt t="128795" x="5478463" y="5262563"/>
          <p14:tracePt t="128797" x="5470525" y="5262563"/>
          <p14:tracePt t="128801" x="5446713" y="5262563"/>
          <p14:tracePt t="128803" x="5438775" y="5262563"/>
          <p14:tracePt t="128805" x="5430838" y="5270500"/>
          <p14:tracePt t="128807" x="5422900" y="5270500"/>
          <p14:tracePt t="128810" x="5414963" y="5270500"/>
          <p14:tracePt t="128812" x="5407025" y="5270500"/>
          <p14:tracePt t="128813" x="5389563" y="5270500"/>
          <p14:tracePt t="128818" x="5373688" y="5270500"/>
          <p14:tracePt t="128819" x="5365750" y="5270500"/>
          <p14:tracePt t="128821" x="5357813" y="5270500"/>
          <p14:tracePt t="128823" x="5349875" y="5270500"/>
          <p14:tracePt t="128825" x="5341938" y="5270500"/>
          <p14:tracePt t="128827" x="5334000" y="5270500"/>
          <p14:tracePt t="128829" x="5326063" y="5278438"/>
          <p14:tracePt t="128835" x="5310188" y="5278438"/>
          <p14:tracePt t="128836" x="5294313" y="5278438"/>
          <p14:tracePt t="128837" x="5286375" y="5278438"/>
          <p14:tracePt t="128839" x="5278438" y="5278438"/>
          <p14:tracePt t="128841" x="5270500" y="5278438"/>
          <p14:tracePt t="128843" x="5262563" y="5278438"/>
          <p14:tracePt t="128845" x="5254625" y="5278438"/>
          <p14:tracePt t="128847" x="5246688" y="5278438"/>
          <p14:tracePt t="128851" x="5222875" y="5278438"/>
          <p14:tracePt t="128853" x="5214938" y="5278438"/>
          <p14:tracePt t="128855" x="5207000" y="5286375"/>
          <p14:tracePt t="128857" x="5199063" y="5286375"/>
          <p14:tracePt t="128859" x="5191125" y="5286375"/>
          <p14:tracePt t="128861" x="5183188" y="5286375"/>
          <p14:tracePt t="128863" x="5175250" y="5286375"/>
          <p14:tracePt t="128867" x="5167313" y="5286375"/>
          <p14:tracePt t="128870" x="5143500" y="5286375"/>
          <p14:tracePt t="128871" x="5135563" y="5286375"/>
          <p14:tracePt t="128873" x="5127625" y="5286375"/>
          <p14:tracePt t="128875" x="5119688" y="5286375"/>
          <p14:tracePt t="128877" x="5111750" y="5286375"/>
          <p14:tracePt t="128879" x="5103813" y="5286375"/>
          <p14:tracePt t="128883" x="5095875" y="5286375"/>
          <p14:tracePt t="128885" x="5080000" y="5286375"/>
          <p14:tracePt t="128887" x="5072063" y="5286375"/>
          <p14:tracePt t="128889" x="5064125" y="5286375"/>
          <p14:tracePt t="128891" x="5056188" y="5286375"/>
          <p14:tracePt t="128893" x="5046663" y="5286375"/>
          <p14:tracePt t="128895" x="5038725" y="5286375"/>
          <p14:tracePt t="128897" x="5030788" y="5286375"/>
          <p14:tracePt t="128901" x="5022850" y="5286375"/>
          <p14:tracePt t="128903" x="5006975" y="5286375"/>
          <p14:tracePt t="128905" x="4999038" y="5286375"/>
          <p14:tracePt t="128907" x="4991100" y="5278438"/>
          <p14:tracePt t="128909" x="4983163" y="5278438"/>
          <p14:tracePt t="128911" x="4975225" y="5278438"/>
          <p14:tracePt t="128913" x="4967288" y="5278438"/>
          <p14:tracePt t="128916" x="4959350" y="5278438"/>
          <p14:tracePt t="128919" x="4943475" y="5278438"/>
          <p14:tracePt t="128921" x="4935538" y="5278438"/>
          <p14:tracePt t="128923" x="4927600" y="5278438"/>
          <p14:tracePt t="128925" x="4919663" y="5278438"/>
          <p14:tracePt t="128927" x="4911725" y="5278438"/>
          <p14:tracePt t="128929" x="4903788" y="5278438"/>
          <p14:tracePt t="128935" x="4887913" y="5278438"/>
          <p14:tracePt t="128937" x="4872038" y="5278438"/>
          <p14:tracePt t="128939" x="4864100" y="5278438"/>
          <p14:tracePt t="128941" x="4856163" y="5278438"/>
          <p14:tracePt t="128943" x="4848225" y="5278438"/>
          <p14:tracePt t="128945" x="4840288" y="5278438"/>
          <p14:tracePt t="128953" x="4808538" y="5278438"/>
          <p14:tracePt t="128955" x="4800600" y="5278438"/>
          <p14:tracePt t="128957" x="4792663" y="5278438"/>
          <p14:tracePt t="128959" x="4784725" y="5278438"/>
          <p14:tracePt t="128961" x="4768850" y="5278438"/>
          <p14:tracePt t="128963" x="4760913" y="5278438"/>
          <p14:tracePt t="128968" x="4745038" y="5278438"/>
          <p14:tracePt t="128969" x="4729163" y="5278438"/>
          <p14:tracePt t="128971" x="4721225" y="5278438"/>
          <p14:tracePt t="128974" x="4713288" y="5278438"/>
          <p14:tracePt t="128975" x="4695825" y="5278438"/>
          <p14:tracePt t="128977" x="4687888" y="5278438"/>
          <p14:tracePt t="128979" x="4672013" y="5278438"/>
          <p14:tracePt t="128984" x="4648200" y="5278438"/>
          <p14:tracePt t="128986" x="4640263" y="5278438"/>
          <p14:tracePt t="128987" x="4624388" y="5278438"/>
          <p14:tracePt t="128989" x="4616450" y="5270500"/>
          <p14:tracePt t="128991" x="4600575" y="5270500"/>
          <p14:tracePt t="128993" x="4584700" y="5270500"/>
          <p14:tracePt t="128995" x="4576763" y="5270500"/>
          <p14:tracePt t="128997" x="4560888" y="5270500"/>
          <p14:tracePt t="129002" x="4529138" y="5270500"/>
          <p14:tracePt t="129003" x="4521200" y="5270500"/>
          <p14:tracePt t="129005" x="4505325" y="5270500"/>
          <p14:tracePt t="129007" x="4489450" y="5270500"/>
          <p14:tracePt t="129009" x="4473575" y="5270500"/>
          <p14:tracePt t="129011" x="4465638" y="5270500"/>
          <p14:tracePt t="129013" x="4449763" y="5270500"/>
          <p14:tracePt t="129017" x="4433888" y="5270500"/>
          <p14:tracePt t="129019" x="4402138" y="5278438"/>
          <p14:tracePt t="129021" x="4386263" y="5278438"/>
          <p14:tracePt t="129023" x="4370388" y="5278438"/>
          <p14:tracePt t="129025" x="4352925" y="5278438"/>
          <p14:tracePt t="129027" x="4344988" y="5278438"/>
          <p14:tracePt t="129029" x="4329113" y="5278438"/>
          <p14:tracePt t="129034" x="4297363" y="5278438"/>
          <p14:tracePt t="129036" x="4281488" y="5278438"/>
          <p14:tracePt t="129037" x="4265613" y="5286375"/>
          <p14:tracePt t="129039" x="4249738" y="5286375"/>
          <p14:tracePt t="129041" x="4233863" y="5286375"/>
          <p14:tracePt t="129043" x="4217988" y="5286375"/>
          <p14:tracePt t="129045" x="4202113" y="5286375"/>
          <p14:tracePt t="129047" x="4186238" y="5286375"/>
          <p14:tracePt t="129052" x="4154488" y="5286375"/>
          <p14:tracePt t="129054" x="4138613" y="5286375"/>
          <p14:tracePt t="129055" x="4114800" y="5286375"/>
          <p14:tracePt t="129057" x="4098925" y="5286375"/>
          <p14:tracePt t="129059" x="4083050" y="5286375"/>
          <p14:tracePt t="129061" x="4067175" y="5286375"/>
          <p14:tracePt t="129063" x="4051300" y="5286375"/>
          <p14:tracePt t="129067" x="4035425" y="5286375"/>
          <p14:tracePt t="129069" x="4002088" y="5294313"/>
          <p14:tracePt t="129071" x="3986213" y="5294313"/>
          <p14:tracePt t="129073" x="3962400" y="5294313"/>
          <p14:tracePt t="129075" x="3946525" y="5294313"/>
          <p14:tracePt t="129077" x="3930650" y="5294313"/>
          <p14:tracePt t="129079" x="3914775" y="5294313"/>
          <p14:tracePt t="129084" x="3883025" y="5294313"/>
          <p14:tracePt t="129086" x="3867150" y="5294313"/>
          <p14:tracePt t="129087" x="3851275" y="5294313"/>
          <p14:tracePt t="129089" x="3835400" y="5294313"/>
          <p14:tracePt t="129091" x="3827463" y="5294313"/>
          <p14:tracePt t="129093" x="3811588" y="5294313"/>
          <p14:tracePt t="129095" x="3795713" y="5302250"/>
          <p14:tracePt t="129097" x="3779838" y="5302250"/>
          <p14:tracePt t="129102" x="3748088" y="5302250"/>
          <p14:tracePt t="129104" x="3732213" y="5302250"/>
          <p14:tracePt t="129105" x="3716338" y="5302250"/>
          <p14:tracePt t="129107" x="3700463" y="5302250"/>
          <p14:tracePt t="129109" x="3684588" y="5302250"/>
          <p14:tracePt t="129111" x="3668713" y="5302250"/>
          <p14:tracePt t="129113" x="3651250" y="5302250"/>
          <p14:tracePt t="129118" x="3635375" y="5302250"/>
          <p14:tracePt t="129119" x="3603625" y="5310188"/>
          <p14:tracePt t="129121" x="3587750" y="5310188"/>
          <p14:tracePt t="129123" x="3571875" y="5310188"/>
          <p14:tracePt t="129125" x="3548063" y="5310188"/>
          <p14:tracePt t="129127" x="3532188" y="5310188"/>
          <p14:tracePt t="129129" x="3516313" y="5310188"/>
          <p14:tracePt t="129134" x="3484563" y="5310188"/>
          <p14:tracePt t="129136" x="3468688" y="5310188"/>
          <p14:tracePt t="129138" x="3452813" y="5319713"/>
          <p14:tracePt t="129139" x="3436938" y="5319713"/>
          <p14:tracePt t="129141" x="3421063" y="5319713"/>
          <p14:tracePt t="129143" x="3397250" y="5319713"/>
          <p14:tracePt t="129145" x="3381375" y="5319713"/>
          <p14:tracePt t="129147" x="3365500" y="5319713"/>
          <p14:tracePt t="129152" x="3333750" y="5327650"/>
          <p14:tracePt t="129154" x="3317875" y="5327650"/>
          <p14:tracePt t="129155" x="3300413" y="5327650"/>
          <p14:tracePt t="129157" x="3292475" y="5327650"/>
          <p14:tracePt t="129159" x="3276600" y="5327650"/>
          <p14:tracePt t="129161" x="3260725" y="5327650"/>
          <p14:tracePt t="129163" x="3244850" y="5327650"/>
          <p14:tracePt t="129166" x="3236913" y="5327650"/>
          <p14:tracePt t="129170" x="3205163" y="5327650"/>
          <p14:tracePt t="129171" x="3189288" y="5327650"/>
          <p14:tracePt t="129173" x="3181350" y="5327650"/>
          <p14:tracePt t="129175" x="3165475" y="5327650"/>
          <p14:tracePt t="129177" x="3149600" y="5327650"/>
          <p14:tracePt t="129179" x="3141663" y="5327650"/>
          <p14:tracePt t="129182" x="3125788" y="5335588"/>
          <p14:tracePt t="129183" x="3109913" y="5335588"/>
          <p14:tracePt t="129185" x="3101975" y="5335588"/>
          <p14:tracePt t="129187" x="3086100" y="5335588"/>
          <p14:tracePt t="129189" x="3078163" y="5335588"/>
          <p14:tracePt t="129191" x="3062288" y="5327650"/>
          <p14:tracePt t="129193" x="3054350" y="5327650"/>
          <p14:tracePt t="129195" x="3038475" y="5327650"/>
          <p14:tracePt t="129197" x="3030538" y="5327650"/>
          <p14:tracePt t="129200" x="3014663" y="5327650"/>
          <p14:tracePt t="129202" x="3006725" y="5335588"/>
          <p14:tracePt t="129203" x="2990850" y="5335588"/>
          <p14:tracePt t="129205" x="2982913" y="5335588"/>
          <p14:tracePt t="129207" x="2967038" y="5335588"/>
          <p14:tracePt t="129209" x="2957513" y="5335588"/>
          <p14:tracePt t="129211" x="2949575" y="5335588"/>
          <p14:tracePt t="129213" x="2933700" y="5335588"/>
          <p14:tracePt t="129216" x="2925763" y="5335588"/>
          <p14:tracePt t="129217" x="2917825" y="5335588"/>
          <p14:tracePt t="129219" x="2909888" y="5335588"/>
          <p14:tracePt t="129220" x="2894013" y="5335588"/>
          <p14:tracePt t="129223" x="2886075" y="5335588"/>
          <p14:tracePt t="129225" x="2878138" y="5335588"/>
          <p14:tracePt t="129227" x="2870200" y="5335588"/>
          <p14:tracePt t="129229" x="2862263" y="5335588"/>
          <p14:tracePt t="129232" x="2854325" y="5335588"/>
          <p14:tracePt t="129234" x="2846388" y="5335588"/>
          <p14:tracePt t="129235" x="2838450" y="5335588"/>
          <p14:tracePt t="129237" x="2830513" y="5335588"/>
          <p14:tracePt t="129239" x="2822575" y="5335588"/>
          <p14:tracePt t="129240" x="2814638" y="5335588"/>
          <p14:tracePt t="129243" x="2806700" y="5343525"/>
          <p14:tracePt t="129245" x="2798763" y="5343525"/>
          <p14:tracePt t="129246" x="2790825" y="5343525"/>
          <p14:tracePt t="129250" x="2782888" y="5343525"/>
          <p14:tracePt t="129251" x="2774950" y="5343525"/>
          <p14:tracePt t="129253" x="2767013" y="5343525"/>
          <p14:tracePt t="129255" x="2759075" y="5343525"/>
          <p14:tracePt t="129259" x="2751138" y="5343525"/>
          <p14:tracePt t="129261" x="2743200" y="5343525"/>
          <p14:tracePt t="129263" x="2735263" y="5343525"/>
          <p14:tracePt t="129266" x="2727325" y="5343525"/>
          <p14:tracePt t="129267" x="2727325" y="5351463"/>
          <p14:tracePt t="129269" x="2719388" y="5351463"/>
          <p14:tracePt t="129271" x="2711450" y="5351463"/>
          <p14:tracePt t="129275" x="2703513" y="5351463"/>
          <p14:tracePt t="129277" x="2695575" y="5351463"/>
          <p14:tracePt t="129281" x="2687638" y="5351463"/>
          <p14:tracePt t="129285" x="2679700" y="5351463"/>
          <p14:tracePt t="129289" x="2671763" y="5351463"/>
          <p14:tracePt t="129295" x="2663825" y="5351463"/>
          <p14:tracePt t="129303" x="2655888" y="5351463"/>
          <p14:tracePt t="129311" x="2647950" y="5351463"/>
          <p14:tracePt t="129319" x="2640013" y="5351463"/>
          <p14:tracePt t="129327" x="2632075" y="5359400"/>
          <p14:tracePt t="129499" x="2640013" y="5359400"/>
          <p14:tracePt t="129502" x="2640013" y="5351463"/>
          <p14:tracePt t="129518" x="2647950" y="5351463"/>
          <p14:tracePt t="129527" x="2655888" y="5351463"/>
          <p14:tracePt t="129535" x="2663825" y="5343525"/>
          <p14:tracePt t="129539" x="2671763" y="5343525"/>
          <p14:tracePt t="129543" x="2679700" y="5343525"/>
          <p14:tracePt t="129547" x="2687638" y="5343525"/>
          <p14:tracePt t="129552" x="2695575" y="5343525"/>
          <p14:tracePt t="129555" x="2703513" y="5343525"/>
          <p14:tracePt t="129559" x="2711450" y="5343525"/>
          <p14:tracePt t="129582" x="2719388" y="5343525"/>
          <p14:tracePt t="129599" x="2711450" y="5343525"/>
          <p14:tracePt t="129621" x="2703513" y="5343525"/>
          <p14:tracePt t="129632" x="2695575" y="5343525"/>
          <p14:tracePt t="129677" x="2703513" y="5343525"/>
          <p14:tracePt t="129685" x="2703513" y="5335588"/>
          <p14:tracePt t="129687" x="2711450" y="5335588"/>
          <p14:tracePt t="129693" x="2719388" y="5335588"/>
          <p14:tracePt t="129700" x="2727325" y="5335588"/>
          <p14:tracePt t="129703" x="2735263" y="5335588"/>
          <p14:tracePt t="129705" x="2743200" y="5327650"/>
          <p14:tracePt t="129709" x="2751138" y="5327650"/>
          <p14:tracePt t="129711" x="2759075" y="5327650"/>
          <p14:tracePt t="129716" x="2767013" y="5327650"/>
          <p14:tracePt t="129719" x="2782888" y="5319713"/>
          <p14:tracePt t="129723" x="2790825" y="5319713"/>
          <p14:tracePt t="129725" x="2798763" y="5319713"/>
          <p14:tracePt t="129727" x="2806700" y="5319713"/>
          <p14:tracePt t="129729" x="2814638" y="5319713"/>
          <p14:tracePt t="129736" x="2830513" y="5310188"/>
          <p14:tracePt t="129737" x="2838450" y="5310188"/>
          <p14:tracePt t="129739" x="2846388" y="5310188"/>
          <p14:tracePt t="129741" x="2854325" y="5310188"/>
          <p14:tracePt t="129743" x="2862263" y="5310188"/>
          <p14:tracePt t="129745" x="2870200" y="5310188"/>
          <p14:tracePt t="129747" x="2878138" y="5310188"/>
          <p14:tracePt t="129752" x="2886075" y="5310188"/>
          <p14:tracePt t="129753" x="2894013" y="5310188"/>
          <p14:tracePt t="129755" x="2901950" y="5302250"/>
          <p14:tracePt t="129757" x="2909888" y="5302250"/>
          <p14:tracePt t="129761" x="2917825" y="5302250"/>
          <p14:tracePt t="129764" x="2925763" y="5302250"/>
          <p14:tracePt t="129768" x="2933700" y="5302250"/>
          <p14:tracePt t="129771" x="2941638" y="5302250"/>
          <p14:tracePt t="129773" x="2949575" y="5302250"/>
          <p14:tracePt t="129779" x="2957513" y="5302250"/>
          <p14:tracePt t="129784" x="2967038" y="5302250"/>
          <p14:tracePt t="129789" x="2974975" y="5302250"/>
          <p14:tracePt t="129793" x="2982913" y="5302250"/>
          <p14:tracePt t="129797" x="2990850" y="5302250"/>
          <p14:tracePt t="129802" x="2998788" y="5302250"/>
          <p14:tracePt t="129805" x="3006725" y="5302250"/>
          <p14:tracePt t="129809" x="3014663" y="5302250"/>
          <p14:tracePt t="129813" x="3022600" y="5302250"/>
          <p14:tracePt t="129818" x="3030538" y="5302250"/>
          <p14:tracePt t="129819" x="3038475" y="5302250"/>
          <p14:tracePt t="129821" x="3038475" y="5294313"/>
          <p14:tracePt t="129823" x="3046413" y="5294313"/>
          <p14:tracePt t="129825" x="3054350" y="5294313"/>
          <p14:tracePt t="129829" x="3062288" y="5294313"/>
          <p14:tracePt t="129834" x="3078163" y="5294313"/>
          <p14:tracePt t="129836" x="3086100" y="5294313"/>
          <p14:tracePt t="129837" x="3094038" y="5286375"/>
          <p14:tracePt t="129839" x="3101975" y="5286375"/>
          <p14:tracePt t="129841" x="3109913" y="5286375"/>
          <p14:tracePt t="129843" x="3117850" y="5286375"/>
          <p14:tracePt t="129845" x="3133725" y="5286375"/>
          <p14:tracePt t="129847" x="3141663" y="5286375"/>
          <p14:tracePt t="129852" x="3165475" y="5278438"/>
          <p14:tracePt t="129854" x="3173413" y="5278438"/>
          <p14:tracePt t="129855" x="3189288" y="5270500"/>
          <p14:tracePt t="129857" x="3205163" y="5270500"/>
          <p14:tracePt t="129859" x="3213100" y="5262563"/>
          <p14:tracePt t="129861" x="3228975" y="5262563"/>
          <p14:tracePt t="129863" x="3244850" y="5254625"/>
          <p14:tracePt t="129867" x="3260725" y="5254625"/>
          <p14:tracePt t="129870" x="3300413" y="5246688"/>
          <p14:tracePt t="129871" x="3317875" y="5238750"/>
          <p14:tracePt t="129873" x="3333750" y="5230813"/>
          <p14:tracePt t="129875" x="3357563" y="5222875"/>
          <p14:tracePt t="129877" x="3373438" y="5222875"/>
          <p14:tracePt t="129879" x="3397250" y="5214938"/>
          <p14:tracePt t="129884" x="3436938" y="5199063"/>
          <p14:tracePt t="129885" x="3452813" y="5191125"/>
          <p14:tracePt t="129888" x="3476625" y="5191125"/>
          <p14:tracePt t="129889" x="3500438" y="5183188"/>
          <p14:tracePt t="129891" x="3516313" y="5175250"/>
          <p14:tracePt t="129893" x="3540125" y="5167313"/>
          <p14:tracePt t="129895" x="3556000" y="5159375"/>
          <p14:tracePt t="129897" x="3579813" y="5159375"/>
          <p14:tracePt t="129901" x="3595688" y="5151438"/>
          <p14:tracePt t="129905" x="3651250" y="5127625"/>
          <p14:tracePt t="129908" x="3668713" y="5127625"/>
          <p14:tracePt t="129909" x="3684588" y="5119688"/>
          <p14:tracePt t="129911" x="3700463" y="5111750"/>
          <p14:tracePt t="129913" x="3716338" y="5111750"/>
          <p14:tracePt t="129916" x="3724275" y="5103813"/>
          <p14:tracePt t="129921" x="3748088" y="5095875"/>
          <p14:tracePt t="129924" x="3771900" y="5087938"/>
          <p14:tracePt t="129925" x="3779838" y="5087938"/>
          <p14:tracePt t="129927" x="3787775" y="5080000"/>
          <p14:tracePt t="129929" x="3795713" y="5080000"/>
          <p14:tracePt t="129934" x="3803650" y="5072063"/>
          <p14:tracePt t="129938" x="3811588" y="5072063"/>
          <p14:tracePt t="129941" x="3819525" y="5064125"/>
          <p14:tracePt t="129968" x="3795713" y="5064125"/>
          <p14:tracePt t="129971" x="3787775" y="5064125"/>
          <p14:tracePt t="129975" x="3779838" y="5064125"/>
          <p14:tracePt t="129977" x="3771900" y="5064125"/>
          <p14:tracePt t="129979" x="3771900" y="5072063"/>
          <p14:tracePt t="129986" x="3756025" y="5080000"/>
          <p14:tracePt t="129987" x="3748088" y="5080000"/>
          <p14:tracePt t="129989" x="3740150" y="5080000"/>
          <p14:tracePt t="129991" x="3740150" y="5087938"/>
          <p14:tracePt t="129993" x="3732213" y="5095875"/>
          <p14:tracePt t="129995" x="3724275" y="5103813"/>
          <p14:tracePt t="129997" x="3716338" y="5111750"/>
          <p14:tracePt t="130000" x="3716338" y="5119688"/>
          <p14:tracePt t="130005" x="3700463" y="5143500"/>
          <p14:tracePt t="130007" x="3692525" y="5151438"/>
          <p14:tracePt t="130009" x="3684588" y="5159375"/>
          <p14:tracePt t="130011" x="3684588" y="5167313"/>
          <p14:tracePt t="130014" x="3676650" y="5175250"/>
          <p14:tracePt t="130016" x="3676650" y="5183188"/>
          <p14:tracePt t="130018" x="3676650" y="5191125"/>
          <p14:tracePt t="130021" x="3668713" y="5207000"/>
          <p14:tracePt t="130023" x="3660775" y="5214938"/>
          <p14:tracePt t="130025" x="3660775" y="5222875"/>
          <p14:tracePt t="130027" x="3660775" y="5230813"/>
          <p14:tracePt t="130029" x="3660775" y="5238750"/>
          <p14:tracePt t="130033" x="3651250" y="5254625"/>
          <p14:tracePt t="130037" x="3651250" y="5262563"/>
          <p14:tracePt t="130039" x="3651250" y="5270500"/>
          <p14:tracePt t="130043" x="3651250" y="5278438"/>
          <p14:tracePt t="130047" x="3651250" y="5286375"/>
          <p14:tracePt t="130057" x="3651250" y="5294313"/>
          <p14:tracePt t="130079" x="3643313" y="5294313"/>
          <p14:tracePt t="130089" x="3635375" y="5294313"/>
          <p14:tracePt t="130097" x="3627438" y="5294313"/>
          <p14:tracePt t="130107" x="3619500" y="5294313"/>
          <p14:tracePt t="130111" x="3611563" y="5294313"/>
          <p14:tracePt t="130114" x="3603625" y="5302250"/>
          <p14:tracePt t="130118" x="3595688" y="5302250"/>
          <p14:tracePt t="130120" x="3579813" y="5302250"/>
          <p14:tracePt t="130123" x="3563938" y="5302250"/>
          <p14:tracePt t="130125" x="3556000" y="5302250"/>
          <p14:tracePt t="130127" x="3540125" y="5302250"/>
          <p14:tracePt t="130129" x="3532188" y="5302250"/>
          <p14:tracePt t="130135" x="3492500" y="5302250"/>
          <p14:tracePt t="130138" x="3484563" y="5302250"/>
          <p14:tracePt t="130139" x="3468688" y="5302250"/>
          <p14:tracePt t="130141" x="3460750" y="5302250"/>
          <p14:tracePt t="130143" x="3444875" y="5302250"/>
          <p14:tracePt t="130145" x="3429000" y="5302250"/>
          <p14:tracePt t="130147" x="3413125" y="5302250"/>
          <p14:tracePt t="130151" x="3405188" y="5302250"/>
          <p14:tracePt t="130154" x="3373438" y="5302250"/>
          <p14:tracePt t="130155" x="3357563" y="5310188"/>
          <p14:tracePt t="130157" x="3349625" y="5310188"/>
          <p14:tracePt t="130159" x="3333750" y="5310188"/>
          <p14:tracePt t="130161" x="3317875" y="5310188"/>
          <p14:tracePt t="130163" x="3308350" y="5310188"/>
          <p14:tracePt t="130166" x="3292475" y="5310188"/>
          <p14:tracePt t="130167" x="3276600" y="5319713"/>
          <p14:tracePt t="130169" x="3260725" y="5319713"/>
          <p14:tracePt t="130171" x="3252788" y="5319713"/>
          <p14:tracePt t="130173" x="3236913" y="5319713"/>
          <p14:tracePt t="130175" x="3221038" y="5319713"/>
          <p14:tracePt t="130177" x="3213100" y="5327650"/>
          <p14:tracePt t="130179" x="3197225" y="5327650"/>
          <p14:tracePt t="130182" x="3181350" y="5327650"/>
          <p14:tracePt t="130184" x="3173413" y="5327650"/>
          <p14:tracePt t="130185" x="3157538" y="5327650"/>
          <p14:tracePt t="130187" x="3149600" y="5327650"/>
          <p14:tracePt t="130189" x="3141663" y="5335588"/>
          <p14:tracePt t="130191" x="3125788" y="5335588"/>
          <p14:tracePt t="130193" x="3117850" y="5335588"/>
          <p14:tracePt t="130195" x="3101975" y="5335588"/>
          <p14:tracePt t="130197" x="3094038" y="5335588"/>
          <p14:tracePt t="130199" x="3086100" y="5335588"/>
          <p14:tracePt t="130201" x="3078163" y="5335588"/>
          <p14:tracePt t="130203" x="3070225" y="5343525"/>
          <p14:tracePt t="130205" x="3062288" y="5343525"/>
          <p14:tracePt t="130209" x="3054350" y="5343525"/>
          <p14:tracePt t="130210" x="3046413" y="5351463"/>
          <p14:tracePt t="130215" x="3038475" y="5351463"/>
          <p14:tracePt t="130219" x="3030538" y="5351463"/>
          <p14:tracePt t="130221" x="3030538" y="5359400"/>
          <p14:tracePt t="130227" x="3022600" y="5359400"/>
          <p14:tracePt t="130297" x="3014663" y="5359400"/>
          <p14:tracePt t="130300" x="3014663" y="5367338"/>
          <p14:tracePt t="130302" x="3006725" y="5367338"/>
          <p14:tracePt t="130307" x="2998788" y="5367338"/>
          <p14:tracePt t="130311" x="2990850" y="5375275"/>
          <p14:tracePt t="130317" x="2982913" y="5375275"/>
          <p14:tracePt t="130321" x="2974975" y="5375275"/>
          <p14:tracePt t="130323" x="2974975" y="5383213"/>
          <p14:tracePt t="130329" x="2967038" y="5383213"/>
          <p14:tracePt t="130337" x="2957513" y="5383213"/>
          <p14:tracePt t="130343" x="2957513" y="5391150"/>
          <p14:tracePt t="130419" x="2967038" y="5391150"/>
          <p14:tracePt t="130543" x="2957513" y="5391150"/>
          <p14:tracePt t="130547" x="2957513" y="5383213"/>
          <p14:tracePt t="130565" x="2957513" y="5375275"/>
          <p14:tracePt t="130569" x="2949575" y="5367338"/>
          <p14:tracePt t="130571" x="2949575" y="5359400"/>
          <p14:tracePt t="130575" x="2949575" y="5351463"/>
          <p14:tracePt t="130577" x="2941638" y="5343525"/>
          <p14:tracePt t="130584" x="2941638" y="5327650"/>
          <p14:tracePt t="130587" x="2941638" y="5319713"/>
          <p14:tracePt t="130589" x="2941638" y="5310188"/>
          <p14:tracePt t="130591" x="2933700" y="5310188"/>
          <p14:tracePt t="130593" x="2933700" y="5302250"/>
          <p14:tracePt t="130595" x="2933700" y="5294313"/>
          <p14:tracePt t="130600" x="2933700" y="5286375"/>
          <p14:tracePt t="130602" x="2933700" y="5278438"/>
          <p14:tracePt t="130605" x="2933700" y="5270500"/>
          <p14:tracePt t="130609" x="2933700" y="5262563"/>
          <p14:tracePt t="130613" x="2933700" y="5254625"/>
          <p14:tracePt t="130618" x="2933700" y="5246688"/>
          <p14:tracePt t="130623" x="2933700" y="5238750"/>
          <p14:tracePt t="130629" x="2933700" y="5230813"/>
          <p14:tracePt t="130635" x="2933700" y="5222875"/>
          <p14:tracePt t="130645" x="2933700" y="5214938"/>
          <p14:tracePt t="130651" x="2925763" y="5214938"/>
          <p14:tracePt t="130661" x="2917825" y="5214938"/>
          <p14:tracePt t="130671" x="2909888" y="5214938"/>
          <p14:tracePt t="130683" x="2901950" y="5214938"/>
          <p14:tracePt t="130686" x="2901950" y="5222875"/>
          <p14:tracePt t="130693" x="2894013" y="5222875"/>
          <p14:tracePt t="130717" x="2894013" y="5230813"/>
          <p14:tracePt t="130720" x="2886075" y="5230813"/>
          <p14:tracePt t="130725" x="2886075" y="5238750"/>
          <p14:tracePt t="130734" x="2894013" y="5246688"/>
          <p14:tracePt t="130739" x="2894013" y="5254625"/>
          <p14:tracePt t="130743" x="2901950" y="5254625"/>
          <p14:tracePt t="130747" x="2901950" y="5262563"/>
          <p14:tracePt t="130752" x="2909888" y="5262563"/>
          <p14:tracePt t="130757" x="2917825" y="5262563"/>
          <p14:tracePt t="130761" x="2917825" y="5270500"/>
          <p14:tracePt t="130763" x="2925763" y="5270500"/>
          <p14:tracePt t="130771" x="2933700" y="5270500"/>
          <p14:tracePt t="130779" x="2941638" y="5270500"/>
          <p14:tracePt t="130787" x="2949575" y="5278438"/>
          <p14:tracePt t="130795" x="2957513" y="5278438"/>
          <p14:tracePt t="130801" x="2967038" y="5278438"/>
          <p14:tracePt t="130805" x="2974975" y="5278438"/>
          <p14:tracePt t="130821" x="2967038" y="5278438"/>
          <p14:tracePt t="130834" x="2957513" y="5278438"/>
          <p14:tracePt t="130839" x="2949575" y="5278438"/>
          <p14:tracePt t="130843" x="2941638" y="5278438"/>
          <p14:tracePt t="130850" x="2933700" y="5270500"/>
          <p14:tracePt t="130853" x="2925763" y="5270500"/>
          <p14:tracePt t="130859" x="2917825" y="5270500"/>
          <p14:tracePt t="130866" x="2909888" y="5270500"/>
          <p14:tracePt t="130871" x="2901950" y="5270500"/>
          <p14:tracePt t="130901" x="2909888" y="5270500"/>
          <p14:tracePt t="130909" x="2917825" y="5270500"/>
          <p14:tracePt t="130917" x="2925763" y="5270500"/>
          <p14:tracePt t="130919" x="2933700" y="5270500"/>
          <p14:tracePt t="130921" x="2941638" y="5270500"/>
          <p14:tracePt t="130925" x="2949575" y="5270500"/>
          <p14:tracePt t="130927" x="2957513" y="5270500"/>
          <p14:tracePt t="130929" x="2967038" y="5270500"/>
          <p14:tracePt t="130934" x="2982913" y="5278438"/>
          <p14:tracePt t="130935" x="2998788" y="5278438"/>
          <p14:tracePt t="130937" x="3014663" y="5278438"/>
          <p14:tracePt t="130939" x="3022600" y="5278438"/>
          <p14:tracePt t="130953" x="3141663" y="5294313"/>
          <p14:tracePt t="130955" x="3165475" y="5294313"/>
          <p14:tracePt t="130957" x="3189288" y="5294313"/>
          <p14:tracePt t="130959" x="3205163" y="5302250"/>
          <p14:tracePt t="130961" x="3228975" y="5302250"/>
          <p14:tracePt t="130963" x="3252788" y="5302250"/>
          <p14:tracePt t="130967" x="3276600" y="5302250"/>
          <p14:tracePt t="130971" x="3341688" y="5310188"/>
          <p14:tracePt t="130973" x="3365500" y="5310188"/>
          <p14:tracePt t="130975" x="3397250" y="5319713"/>
          <p14:tracePt t="130977" x="3413125" y="5319713"/>
          <p14:tracePt t="130979" x="3436938" y="5319713"/>
          <p14:tracePt t="130986" x="3508375" y="5327650"/>
          <p14:tracePt t="130988" x="3532188" y="5327650"/>
          <p14:tracePt t="130989" x="3548063" y="5335588"/>
          <p14:tracePt t="130991" x="3571875" y="5335588"/>
          <p14:tracePt t="130993" x="3595688" y="5335588"/>
          <p14:tracePt t="130995" x="3611563" y="5335588"/>
          <p14:tracePt t="130997" x="3635375" y="5343525"/>
          <p14:tracePt t="131002" x="3676650" y="5343525"/>
          <p14:tracePt t="131004" x="3692525" y="5343525"/>
          <p14:tracePt t="131006" x="3716338" y="5343525"/>
          <p14:tracePt t="131007" x="3732213" y="5351463"/>
          <p14:tracePt t="131009" x="3748088" y="5351463"/>
          <p14:tracePt t="131011" x="3763963" y="5351463"/>
          <p14:tracePt t="131013" x="3779838" y="5351463"/>
          <p14:tracePt t="131016" x="3795713" y="5351463"/>
          <p14:tracePt t="131020" x="3827463" y="5351463"/>
          <p14:tracePt t="131021" x="3843338" y="5351463"/>
          <p14:tracePt t="131023" x="3851275" y="5351463"/>
          <p14:tracePt t="131025" x="3867150" y="5351463"/>
          <p14:tracePt t="131027" x="3875088" y="5351463"/>
          <p14:tracePt t="131029" x="3890963" y="5343525"/>
          <p14:tracePt t="131034" x="3906838" y="5343525"/>
          <p14:tracePt t="131036" x="3914775" y="5343525"/>
          <p14:tracePt t="131037" x="3922713" y="5335588"/>
          <p14:tracePt t="131039" x="3930650" y="5335588"/>
          <p14:tracePt t="131041" x="3938588" y="5327650"/>
          <p14:tracePt t="131045" x="3946525" y="5319713"/>
          <p14:tracePt t="131047" x="3954463" y="5319713"/>
          <p14:tracePt t="131053" x="3970338" y="5310188"/>
          <p14:tracePt t="131057" x="3978275" y="5310188"/>
          <p14:tracePt t="131059" x="3978275" y="5302250"/>
          <p14:tracePt t="131061" x="3986213" y="5302250"/>
          <p14:tracePt t="131066" x="3994150" y="5294313"/>
          <p14:tracePt t="131071" x="4002088" y="5294313"/>
          <p14:tracePt t="131075" x="4002088" y="5286375"/>
          <p14:tracePt t="131087" x="4002088" y="5278438"/>
          <p14:tracePt t="131145" x="4011613" y="5278438"/>
          <p14:tracePt t="131161" x="4019550" y="5270500"/>
          <p14:tracePt t="131169" x="4027488" y="5270500"/>
          <p14:tracePt t="131173" x="4035425" y="5262563"/>
          <p14:tracePt t="131177" x="4043363" y="5262563"/>
          <p14:tracePt t="131184" x="4051300" y="5254625"/>
          <p14:tracePt t="131185" x="4059238" y="5254625"/>
          <p14:tracePt t="131189" x="4067175" y="5254625"/>
          <p14:tracePt t="131191" x="4075113" y="5246688"/>
          <p14:tracePt t="131193" x="4083050" y="5246688"/>
          <p14:tracePt t="131195" x="4090988" y="5246688"/>
          <p14:tracePt t="131197" x="4098925" y="5246688"/>
          <p14:tracePt t="131200" x="4106863" y="5238750"/>
          <p14:tracePt t="131201" x="4114800" y="5238750"/>
          <p14:tracePt t="131203" x="4122738" y="5238750"/>
          <p14:tracePt t="131205" x="4130675" y="5238750"/>
          <p14:tracePt t="131206" x="4138613" y="5238750"/>
          <p14:tracePt t="131209" x="4146550" y="5230813"/>
          <p14:tracePt t="131210" x="4154488" y="5230813"/>
          <p14:tracePt t="131213" x="4170363" y="5230813"/>
          <p14:tracePt t="131215" x="4178300" y="5230813"/>
          <p14:tracePt t="131217" x="4186238" y="5230813"/>
          <p14:tracePt t="131219" x="4202113" y="5230813"/>
          <p14:tracePt t="131221" x="4210050" y="5230813"/>
          <p14:tracePt t="131223" x="4225925" y="5230813"/>
          <p14:tracePt t="131225" x="4241800" y="5230813"/>
          <p14:tracePt t="131227" x="4249738" y="5230813"/>
          <p14:tracePt t="131229" x="4265613" y="5230813"/>
          <p14:tracePt t="131231" x="4281488" y="5230813"/>
          <p14:tracePt t="131233" x="4289425" y="5230813"/>
          <p14:tracePt t="131234" x="4305300" y="5230813"/>
          <p14:tracePt t="131237" x="4321175" y="5230813"/>
          <p14:tracePt t="131238" x="4337050" y="5238750"/>
          <p14:tracePt t="131240" x="4352925" y="5238750"/>
          <p14:tracePt t="131242" x="4370388" y="5246688"/>
          <p14:tracePt t="131244" x="4386263" y="5246688"/>
          <p14:tracePt t="131246" x="4394200" y="5254625"/>
          <p14:tracePt t="131249" x="4410075" y="5254625"/>
          <p14:tracePt t="131251" x="4425950" y="5262563"/>
          <p14:tracePt t="131253" x="4441825" y="5270500"/>
          <p14:tracePt t="131255" x="4449763" y="5270500"/>
          <p14:tracePt t="131257" x="4465638" y="5278438"/>
          <p14:tracePt t="131258" x="4481513" y="5278438"/>
          <p14:tracePt t="131260" x="4489450" y="5286375"/>
          <p14:tracePt t="131262" x="4505325" y="5294313"/>
          <p14:tracePt t="131265" x="4513263" y="5294313"/>
          <p14:tracePt t="131268" x="4529138" y="5302250"/>
          <p14:tracePt t="131269" x="4537075" y="5310188"/>
          <p14:tracePt t="131271" x="4545013" y="5310188"/>
          <p14:tracePt t="131273" x="4560888" y="5319713"/>
          <p14:tracePt t="131275" x="4568825" y="5327650"/>
          <p14:tracePt t="131277" x="4576763" y="5327650"/>
          <p14:tracePt t="131279" x="4584700" y="5335588"/>
          <p14:tracePt t="131282" x="4592638" y="5343525"/>
          <p14:tracePt t="131284" x="4600575" y="5343525"/>
          <p14:tracePt t="131286" x="4608513" y="5351463"/>
          <p14:tracePt t="131287" x="4616450" y="5351463"/>
          <p14:tracePt t="131289" x="4624388" y="5359400"/>
          <p14:tracePt t="131291" x="4632325" y="5367338"/>
          <p14:tracePt t="131295" x="4640263" y="5367338"/>
          <p14:tracePt t="131297" x="4648200" y="5375275"/>
          <p14:tracePt t="131301" x="4656138" y="5383213"/>
          <p14:tracePt t="131305" x="4664075" y="5383213"/>
          <p14:tracePt t="131309" x="4664075" y="5391150"/>
          <p14:tracePt t="131313" x="4672013" y="5391150"/>
          <p14:tracePt t="131341" x="4664075" y="5391150"/>
          <p14:tracePt t="131399" x="4672013" y="5391150"/>
          <p14:tracePt t="131404" x="4672013" y="5383213"/>
          <p14:tracePt t="131411" x="4664075" y="5383213"/>
          <p14:tracePt t="131413" x="4664075" y="5375275"/>
          <p14:tracePt t="131419" x="4672013" y="5375275"/>
          <p14:tracePt t="131421" x="4664075" y="5367338"/>
          <p14:tracePt t="131425" x="4656138" y="5367338"/>
          <p14:tracePt t="131427" x="4656138" y="5359400"/>
          <p14:tracePt t="131429" x="4648200" y="5359400"/>
          <p14:tracePt t="131436" x="4640263" y="5351463"/>
          <p14:tracePt t="131438" x="4632325" y="5351463"/>
          <p14:tracePt t="131439" x="4624388" y="5351463"/>
          <p14:tracePt t="131441" x="4616450" y="5343525"/>
          <p14:tracePt t="131445" x="4608513" y="5343525"/>
          <p14:tracePt t="131447" x="4600575" y="5335588"/>
          <p14:tracePt t="131452" x="4592638" y="5335588"/>
          <p14:tracePt t="131454" x="4584700" y="5335588"/>
          <p14:tracePt t="131455" x="4576763" y="5335588"/>
          <p14:tracePt t="131457" x="4568825" y="5327650"/>
          <p14:tracePt t="131459" x="4560888" y="5327650"/>
          <p14:tracePt t="131461" x="4552950" y="5327650"/>
          <p14:tracePt t="131470" x="4537075" y="5327650"/>
          <p14:tracePt t="131471" x="4529138" y="5319713"/>
          <p14:tracePt t="131473" x="4521200" y="5319713"/>
          <p14:tracePt t="131477" x="4513263" y="5319713"/>
          <p14:tracePt t="131483" x="4505325" y="5319713"/>
          <p14:tracePt t="131489" x="4497388" y="5319713"/>
          <p14:tracePt t="131513" x="4505325" y="5319713"/>
          <p14:tracePt t="131525" x="4513263" y="5319713"/>
          <p14:tracePt t="131535" x="4521200" y="5319713"/>
          <p14:tracePt t="131545" x="4529138" y="5319713"/>
          <p14:tracePt t="131591" x="4521200" y="5319713"/>
          <p14:tracePt t="131594" x="4521200" y="5310188"/>
          <p14:tracePt t="131599" x="4513263" y="5310188"/>
          <p14:tracePt t="131604" x="4513263" y="5302250"/>
          <p14:tracePt t="131605" x="4505325" y="5302250"/>
          <p14:tracePt t="131609" x="4497388" y="5302250"/>
          <p14:tracePt t="131611" x="4497388" y="5294313"/>
          <p14:tracePt t="131613" x="4489450" y="5294313"/>
          <p14:tracePt t="131618" x="4481513" y="5286375"/>
          <p14:tracePt t="131620" x="4473575" y="5286375"/>
          <p14:tracePt t="131621" x="4465638" y="5286375"/>
          <p14:tracePt t="131623" x="4457700" y="5278438"/>
          <p14:tracePt t="131625" x="4449763" y="5278438"/>
          <p14:tracePt t="131627" x="4441825" y="5278438"/>
          <p14:tracePt t="131629" x="4433888" y="5270500"/>
          <p14:tracePt t="131635" x="4418013" y="5262563"/>
          <p14:tracePt t="131638" x="4402138" y="5262563"/>
          <p14:tracePt t="131639" x="4394200" y="5254625"/>
          <p14:tracePt t="131641" x="4386263" y="5254625"/>
          <p14:tracePt t="131643" x="4378325" y="5254625"/>
          <p14:tracePt t="131645" x="4362450" y="5254625"/>
          <p14:tracePt t="131647" x="4352925" y="5246688"/>
          <p14:tracePt t="131651" x="4337050" y="5246688"/>
          <p14:tracePt t="131656" x="4313238" y="5238750"/>
          <p14:tracePt t="131657" x="4305300" y="5238750"/>
          <p14:tracePt t="131659" x="4289425" y="5238750"/>
          <p14:tracePt t="131661" x="4281488" y="5238750"/>
          <p14:tracePt t="131663" x="4265613" y="5230813"/>
          <p14:tracePt t="131666" x="4257675" y="5230813"/>
          <p14:tracePt t="131671" x="4217988" y="5230813"/>
          <p14:tracePt t="131673" x="4202113" y="5230813"/>
          <p14:tracePt t="131675" x="4194175" y="5230813"/>
          <p14:tracePt t="131677" x="4178300" y="5222875"/>
          <p14:tracePt t="131679" x="4162425" y="5222875"/>
          <p14:tracePt t="131685" x="4138613" y="5222875"/>
          <p14:tracePt t="131687" x="4106863" y="5222875"/>
          <p14:tracePt t="131689" x="4098925" y="5222875"/>
          <p14:tracePt t="131691" x="4083050" y="5222875"/>
          <p14:tracePt t="131693" x="4067175" y="5222875"/>
          <p14:tracePt t="131695" x="4051300" y="5222875"/>
          <p14:tracePt t="131697" x="4043363" y="5230813"/>
          <p14:tracePt t="131702" x="4011613" y="5230813"/>
          <p14:tracePt t="131704" x="4002088" y="5230813"/>
          <p14:tracePt t="131705" x="3986213" y="5230813"/>
          <p14:tracePt t="131707" x="3970338" y="5230813"/>
          <p14:tracePt t="131709" x="3962400" y="5238750"/>
          <p14:tracePt t="131711" x="3946525" y="5238750"/>
          <p14:tracePt t="131713" x="3930650" y="5246688"/>
          <p14:tracePt t="131717" x="3906838" y="5246688"/>
          <p14:tracePt t="131721" x="3883025" y="5254625"/>
          <p14:tracePt t="131723" x="3875088" y="5262563"/>
          <p14:tracePt t="131724" x="3867150" y="5262563"/>
          <p14:tracePt t="131726" x="3859213" y="5270500"/>
          <p14:tracePt t="131728" x="3851275" y="5270500"/>
          <p14:tracePt t="131733" x="3843338" y="5270500"/>
          <p14:tracePt t="131735" x="3843338" y="5278438"/>
          <p14:tracePt t="131737" x="3835400" y="5278438"/>
          <p14:tracePt t="131743" x="3827463" y="5286375"/>
          <p14:tracePt t="131755" x="3835400" y="5294313"/>
          <p14:tracePt t="131763" x="3843338" y="5294313"/>
          <p14:tracePt t="131769" x="3851275" y="5294313"/>
          <p14:tracePt t="131773" x="3859213" y="5294313"/>
          <p14:tracePt t="131777" x="3867150" y="5294313"/>
          <p14:tracePt t="131782" x="3875088" y="5294313"/>
          <p14:tracePt t="131784" x="3875088" y="5286375"/>
          <p14:tracePt t="131785" x="3883025" y="5286375"/>
          <p14:tracePt t="131789" x="3890963" y="5286375"/>
          <p14:tracePt t="131794" x="3898900" y="5286375"/>
          <p14:tracePt t="131795" x="3906838" y="5286375"/>
          <p14:tracePt t="131797" x="3906838" y="5278438"/>
          <p14:tracePt t="131799" x="3914775" y="5278438"/>
          <p14:tracePt t="131803" x="3922713" y="5278438"/>
          <p14:tracePt t="131805" x="3922713" y="5270500"/>
          <p14:tracePt t="131807" x="3930650" y="5270500"/>
          <p14:tracePt t="131813" x="3938588" y="5262563"/>
          <p14:tracePt t="131819" x="3946525" y="5254625"/>
          <p14:tracePt t="131825" x="3946525" y="5246688"/>
          <p14:tracePt t="131827" x="3954463" y="5246688"/>
          <p14:tracePt t="131832" x="3954463" y="5238750"/>
          <p14:tracePt t="131835" x="3962400" y="5230813"/>
          <p14:tracePt t="131839" x="3962400" y="5222875"/>
          <p14:tracePt t="131843" x="3962400" y="5214938"/>
          <p14:tracePt t="131845" x="3970338" y="5214938"/>
          <p14:tracePt t="131847" x="3970338" y="5207000"/>
          <p14:tracePt t="131853" x="3970338" y="5199063"/>
          <p14:tracePt t="131857" x="3970338" y="5191125"/>
          <p14:tracePt t="131861" x="3970338" y="5183188"/>
          <p14:tracePt t="131867" x="3970338" y="5175250"/>
          <p14:tracePt t="131873" x="3970338" y="5167313"/>
          <p14:tracePt t="131879" x="3970338" y="5159375"/>
          <p14:tracePt t="131889" x="3970338" y="5151438"/>
          <p14:tracePt t="131967" x="3978275" y="5151438"/>
          <p14:tracePt t="131977" x="3986213" y="5151438"/>
          <p14:tracePt t="131985" x="3994150" y="5151438"/>
          <p14:tracePt t="131989" x="4002088" y="5151438"/>
          <p14:tracePt t="131995" x="4011613" y="5151438"/>
          <p14:tracePt t="132003" x="4019550" y="5151438"/>
          <p14:tracePt t="132009" x="4027488" y="5151438"/>
          <p14:tracePt t="132019" x="4035425" y="5151438"/>
          <p14:tracePt t="132299" x="4027488" y="5151438"/>
          <p14:tracePt t="132305" x="4019550" y="5151438"/>
          <p14:tracePt t="132307" x="4019550" y="5159375"/>
          <p14:tracePt t="132309" x="4011613" y="5159375"/>
          <p14:tracePt t="132313" x="4002088" y="5159375"/>
          <p14:tracePt t="132316" x="3994150" y="5159375"/>
          <p14:tracePt t="132319" x="3986213" y="5167313"/>
          <p14:tracePt t="132321" x="3978275" y="5167313"/>
          <p14:tracePt t="132323" x="3970338" y="5167313"/>
          <p14:tracePt t="132327" x="3962400" y="5167313"/>
          <p14:tracePt t="132329" x="3954463" y="5175250"/>
          <p14:tracePt t="132334" x="3946525" y="5175250"/>
          <p14:tracePt t="132336" x="3938588" y="5175250"/>
          <p14:tracePt t="132337" x="3930650" y="5183188"/>
          <p14:tracePt t="132339" x="3922713" y="5183188"/>
          <p14:tracePt t="132343" x="3914775" y="5183188"/>
          <p14:tracePt t="132345" x="3906838" y="5191125"/>
          <p14:tracePt t="132347" x="3898900" y="5191125"/>
          <p14:tracePt t="132353" x="3883025" y="5199063"/>
          <p14:tracePt t="132355" x="3875088" y="5199063"/>
          <p14:tracePt t="132359" x="3867150" y="5207000"/>
          <p14:tracePt t="132363" x="3859213" y="5207000"/>
          <p14:tracePt t="132366" x="3851275" y="5207000"/>
          <p14:tracePt t="132370" x="3843338" y="5214938"/>
          <p14:tracePt t="132373" x="3835400" y="5214938"/>
          <p14:tracePt t="132375" x="3835400" y="5222875"/>
          <p14:tracePt t="132377" x="3827463" y="5222875"/>
          <p14:tracePt t="132384" x="3819525" y="5230813"/>
          <p14:tracePt t="132386" x="3811588" y="5230813"/>
          <p14:tracePt t="132389" x="3803650" y="5230813"/>
          <p14:tracePt t="132391" x="3803650" y="5238750"/>
          <p14:tracePt t="132393" x="3795713" y="5238750"/>
          <p14:tracePt t="132397" x="3787775" y="5246688"/>
          <p14:tracePt t="132404" x="3779838" y="5254625"/>
          <p14:tracePt t="132405" x="3771900" y="5254625"/>
          <p14:tracePt t="132409" x="3763963" y="5262563"/>
          <p14:tracePt t="132413" x="3756025" y="5262563"/>
          <p14:tracePt t="132417" x="3748088" y="5270500"/>
          <p14:tracePt t="132422" x="3740150" y="5278438"/>
          <p14:tracePt t="132423" x="3732213" y="5278438"/>
          <p14:tracePt t="132425" x="3724275" y="5278438"/>
          <p14:tracePt t="132427" x="3724275" y="5286375"/>
          <p14:tracePt t="132429" x="3716338" y="5286375"/>
          <p14:tracePt t="132433" x="3708400" y="5286375"/>
          <p14:tracePt t="132438" x="3692525" y="5294313"/>
          <p14:tracePt t="132441" x="3684588" y="5294313"/>
          <p14:tracePt t="132443" x="3676650" y="5302250"/>
          <p14:tracePt t="132445" x="3668713" y="5302250"/>
          <p14:tracePt t="132447" x="3660775" y="5302250"/>
          <p14:tracePt t="132450" x="3651250" y="5302250"/>
          <p14:tracePt t="132454" x="3643313" y="5302250"/>
          <p14:tracePt t="132455" x="3635375" y="5310188"/>
          <p14:tracePt t="132457" x="3627438" y="5310188"/>
          <p14:tracePt t="132459" x="3619500" y="5310188"/>
          <p14:tracePt t="132463" x="3611563" y="5310188"/>
          <p14:tracePt t="132469" x="3595688" y="5310188"/>
          <p14:tracePt t="132471" x="3587750" y="5319713"/>
          <p14:tracePt t="132473" x="3579813" y="5319713"/>
          <p14:tracePt t="132477" x="3571875" y="5319713"/>
          <p14:tracePt t="132479" x="3563938" y="5319713"/>
          <p14:tracePt t="132483" x="3556000" y="5319713"/>
          <p14:tracePt t="132486" x="3548063" y="5327650"/>
          <p14:tracePt t="132487" x="3540125" y="5327650"/>
          <p14:tracePt t="132489" x="3532188" y="5327650"/>
          <p14:tracePt t="132493" x="3524250" y="5327650"/>
          <p14:tracePt t="132495" x="3516313" y="5327650"/>
          <p14:tracePt t="132497" x="3508375" y="5327650"/>
          <p14:tracePt t="132500" x="3500438" y="5327650"/>
          <p14:tracePt t="132503" x="3492500" y="5335588"/>
          <p14:tracePt t="132505" x="3484563" y="5335588"/>
          <p14:tracePt t="132507" x="3476625" y="5335588"/>
          <p14:tracePt t="132511" x="3468688" y="5335588"/>
          <p14:tracePt t="132513" x="3460750" y="5335588"/>
          <p14:tracePt t="132516" x="3452813" y="5335588"/>
          <p14:tracePt t="132519" x="3436938" y="5335588"/>
          <p14:tracePt t="132523" x="3429000" y="5335588"/>
          <p14:tracePt t="132525" x="3421063" y="5335588"/>
          <p14:tracePt t="132527" x="3413125" y="5335588"/>
          <p14:tracePt t="132529" x="3405188" y="5335588"/>
          <p14:tracePt t="132535" x="3389313" y="5335588"/>
          <p14:tracePt t="132537" x="3381375" y="5335588"/>
          <p14:tracePt t="132539" x="3373438" y="5335588"/>
          <p14:tracePt t="132541" x="3365500" y="5335588"/>
          <p14:tracePt t="132545" x="3357563" y="5343525"/>
          <p14:tracePt t="132547" x="3349625" y="5343525"/>
          <p14:tracePt t="132552" x="3341688" y="5335588"/>
          <p14:tracePt t="132555" x="3333750" y="5335588"/>
          <p14:tracePt t="132557" x="3325813" y="5335588"/>
          <p14:tracePt t="132561" x="3317875" y="5335588"/>
          <p14:tracePt t="132566" x="3308350" y="5335588"/>
          <p14:tracePt t="132571" x="3300413" y="5335588"/>
          <p14:tracePt t="132575" x="3292475" y="5335588"/>
          <p14:tracePt t="132579" x="3284538" y="5335588"/>
          <p14:tracePt t="132585" x="3276600" y="5335588"/>
          <p14:tracePt t="132591" x="3268663" y="5335588"/>
          <p14:tracePt t="132600" x="3260725" y="5335588"/>
          <p14:tracePt t="132621" x="3252788" y="5335588"/>
          <p14:tracePt t="132659" x="3252788" y="5343525"/>
          <p14:tracePt t="132670" x="3244850" y="5343525"/>
          <p14:tracePt t="132673" x="3236913" y="5343525"/>
          <p14:tracePt t="132677" x="3228975" y="5351463"/>
          <p14:tracePt t="132684" x="3221038" y="5351463"/>
          <p14:tracePt t="132686" x="3213100" y="5351463"/>
          <p14:tracePt t="132687" x="3205163" y="5351463"/>
          <p14:tracePt t="132691" x="3197225" y="5359400"/>
          <p14:tracePt t="132693" x="3189288" y="5359400"/>
          <p14:tracePt t="132695" x="3181350" y="5359400"/>
          <p14:tracePt t="132699" x="3173413" y="5359400"/>
          <p14:tracePt t="132704" x="3157538" y="5359400"/>
          <p14:tracePt t="132706" x="3149600" y="5359400"/>
          <p14:tracePt t="132707" x="3141663" y="5359400"/>
          <p14:tracePt t="132709" x="3133725" y="5367338"/>
          <p14:tracePt t="132711" x="3125788" y="5367338"/>
          <p14:tracePt t="132716" x="3117850" y="5367338"/>
          <p14:tracePt t="132721" x="3101975" y="5367338"/>
          <p14:tracePt t="132722" x="3094038" y="5367338"/>
          <p14:tracePt t="132723" x="3086100" y="5367338"/>
          <p14:tracePt t="132725" x="3078163" y="5367338"/>
          <p14:tracePt t="132727" x="3070225" y="5367338"/>
          <p14:tracePt t="132735" x="3046413" y="5367338"/>
          <p14:tracePt t="132739" x="3038475" y="5367338"/>
          <p14:tracePt t="132741" x="3030538" y="5367338"/>
          <p14:tracePt t="132743" x="3022600" y="5367338"/>
          <p14:tracePt t="132747" x="3014663" y="5367338"/>
          <p14:tracePt t="132751" x="3006725" y="5367338"/>
          <p14:tracePt t="132753" x="2998788" y="5367338"/>
          <p14:tracePt t="132755" x="2990850" y="5367338"/>
          <p14:tracePt t="132757" x="2990850" y="5375275"/>
          <p14:tracePt t="132759" x="2982913" y="5375275"/>
          <p14:tracePt t="132763" x="2974975" y="5375275"/>
          <p14:tracePt t="132766" x="2967038" y="5375275"/>
          <p14:tracePt t="132768" x="2957513" y="5375275"/>
          <p14:tracePt t="132771" x="2949575" y="5375275"/>
          <p14:tracePt t="132773" x="2941638" y="5375275"/>
          <p14:tracePt t="132777" x="2933700" y="5375275"/>
          <p14:tracePt t="132779" x="2925763" y="5375275"/>
          <p14:tracePt t="132784" x="2917825" y="5375275"/>
          <p14:tracePt t="132786" x="2909888" y="5375275"/>
          <p14:tracePt t="132787" x="2901950" y="5383213"/>
          <p14:tracePt t="132791" x="2894013" y="5383213"/>
          <p14:tracePt t="132793" x="2886075" y="5383213"/>
          <p14:tracePt t="132797" x="2878138" y="5383213"/>
          <p14:tracePt t="132802" x="2862263" y="5383213"/>
          <p14:tracePt t="132805" x="2854325" y="5383213"/>
          <p14:tracePt t="132807" x="2846388" y="5383213"/>
          <p14:tracePt t="132811" x="2838450" y="5383213"/>
          <p14:tracePt t="132813" x="2830513" y="5383213"/>
          <p14:tracePt t="132818" x="2814638" y="5383213"/>
          <p14:tracePt t="132820" x="2806700" y="5383213"/>
          <p14:tracePt t="132823" x="2798763" y="5383213"/>
          <p14:tracePt t="132825" x="2790825" y="5383213"/>
          <p14:tracePt t="132827" x="2782888" y="5383213"/>
          <p14:tracePt t="132829" x="2774950" y="5383213"/>
          <p14:tracePt t="132834" x="2759075" y="5383213"/>
          <p14:tracePt t="132836" x="2751138" y="5383213"/>
          <p14:tracePt t="132837" x="2743200" y="5383213"/>
          <p14:tracePt t="132839" x="2735263" y="5383213"/>
          <p14:tracePt t="132841" x="2727325" y="5383213"/>
          <p14:tracePt t="132843" x="2719388" y="5383213"/>
          <p14:tracePt t="132847" x="2711450" y="5383213"/>
          <p14:tracePt t="132851" x="2695575" y="5375275"/>
          <p14:tracePt t="132853" x="2687638" y="5383213"/>
          <p14:tracePt t="132855" x="2679700" y="5383213"/>
          <p14:tracePt t="132857" x="2671763" y="5375275"/>
          <p14:tracePt t="132859" x="2663825" y="5375275"/>
          <p14:tracePt t="132863" x="2655888" y="5375275"/>
          <p14:tracePt t="132867" x="2647950" y="5375275"/>
          <p14:tracePt t="132870" x="2632075" y="5375275"/>
          <p14:tracePt t="132873" x="2624138" y="5375275"/>
          <p14:tracePt t="132875" x="2616200" y="5375275"/>
          <p14:tracePt t="132879" x="2606675" y="5375275"/>
          <p14:tracePt t="132883" x="2598738" y="5375275"/>
          <p14:tracePt t="132886" x="2590800" y="5375275"/>
          <p14:tracePt t="132887" x="2582863" y="5375275"/>
          <p14:tracePt t="132891" x="2574925" y="5375275"/>
          <p14:tracePt t="132893" x="2566988" y="5375275"/>
          <p14:tracePt t="132897" x="2559050" y="5375275"/>
          <p14:tracePt t="132901" x="2551113" y="5375275"/>
          <p14:tracePt t="132903" x="2551113" y="5367338"/>
          <p14:tracePt t="132905" x="2543175" y="5367338"/>
          <p14:tracePt t="132907" x="2535238" y="5367338"/>
          <p14:tracePt t="132911" x="2527300" y="5367338"/>
          <p14:tracePt t="132913" x="2519363" y="5367338"/>
          <p14:tracePt t="132920" x="2503488" y="5367338"/>
          <p14:tracePt t="132923" x="2495550" y="5367338"/>
          <p14:tracePt t="132925" x="2487613" y="5367338"/>
          <p14:tracePt t="132929" x="2479675" y="5359400"/>
          <p14:tracePt t="132934" x="2463800" y="5367338"/>
          <p14:tracePt t="132937" x="2455863" y="5367338"/>
          <p14:tracePt t="132939" x="2447925" y="5359400"/>
          <p14:tracePt t="132943" x="2439988" y="5359400"/>
          <p14:tracePt t="132945" x="2432050" y="5359400"/>
          <p14:tracePt t="132952" x="2416175" y="5359400"/>
          <p14:tracePt t="132968" x="2376488" y="5351463"/>
          <p14:tracePt t="132971" x="2360613" y="5351463"/>
          <p14:tracePt t="132976" x="2352675" y="5351463"/>
          <p14:tracePt t="132977" x="2344738" y="5351463"/>
          <p14:tracePt t="132979" x="2336800" y="5351463"/>
          <p14:tracePt t="132984" x="2328863" y="5351463"/>
          <p14:tracePt t="132986" x="2320925" y="5351463"/>
          <p14:tracePt t="132987" x="2312988" y="5351463"/>
          <p14:tracePt t="132989" x="2305050" y="5343525"/>
          <p14:tracePt t="132991" x="2297113" y="5343525"/>
          <p14:tracePt t="132996" x="2289175" y="5343525"/>
          <p14:tracePt t="132997" x="2281238" y="5343525"/>
          <p14:tracePt t="133001" x="2273300" y="5343525"/>
          <p14:tracePt t="133003" x="2265363" y="5343525"/>
          <p14:tracePt t="133005" x="2255838" y="5343525"/>
          <p14:tracePt t="133007" x="2247900" y="5343525"/>
          <p14:tracePt t="133011" x="2239963" y="5343525"/>
          <p14:tracePt t="133013" x="2232025" y="5343525"/>
          <p14:tracePt t="133016" x="2224088" y="5343525"/>
          <p14:tracePt t="133019" x="2216150" y="5343525"/>
          <p14:tracePt t="133021" x="2208213" y="5343525"/>
          <p14:tracePt t="133025" x="2200275" y="5343525"/>
          <p14:tracePt t="133029" x="2192338" y="5343525"/>
          <p14:tracePt t="133034" x="2184400" y="5343525"/>
          <p14:tracePt t="133039" x="2176463" y="5343525"/>
          <p14:tracePt t="133047" x="2168525" y="5343525"/>
          <p14:tracePt t="133055" x="2160588" y="5343525"/>
          <p14:tracePt t="133063" x="2152650" y="5343525"/>
          <p14:tracePt t="133069" x="2152650" y="5351463"/>
          <p14:tracePt t="133073" x="2144713" y="5351463"/>
          <p14:tracePt t="133084" x="2136775" y="5351463"/>
          <p14:tracePt t="133095" x="2128838" y="5351463"/>
          <p14:tracePt t="133107" x="2120900" y="5351463"/>
          <p14:tracePt t="133113" x="2120900" y="5359400"/>
          <p14:tracePt t="133116" x="2112963" y="5359400"/>
          <p14:tracePt t="133127" x="2105025" y="5359400"/>
          <p14:tracePt t="133138" x="2097088" y="5351463"/>
          <p14:tracePt t="133147" x="2089150" y="5351463"/>
          <p14:tracePt t="133157" x="2081213" y="5351463"/>
          <p14:tracePt t="133166" x="2073275" y="5351463"/>
          <p14:tracePt t="133173" x="2065338" y="5351463"/>
          <p14:tracePt t="133175" x="2065338" y="5343525"/>
          <p14:tracePt t="133183" x="2057400" y="5343525"/>
          <p14:tracePt t="133187" x="2049463" y="5343525"/>
          <p14:tracePt t="133191" x="2041525" y="5343525"/>
          <p14:tracePt t="133193" x="2041525" y="5335588"/>
          <p14:tracePt t="133197" x="2033588" y="5335588"/>
          <p14:tracePt t="133203" x="2025650" y="5335588"/>
          <p14:tracePt t="133207" x="2017713" y="5335588"/>
          <p14:tracePt t="133211" x="2017713" y="5327650"/>
          <p14:tracePt t="133213" x="2009775" y="5327650"/>
          <p14:tracePt t="133219" x="2001838" y="5327650"/>
          <p14:tracePt t="133227" x="1993900" y="5327650"/>
          <p14:tracePt t="133237" x="1993900" y="5319713"/>
          <p14:tracePt t="133239" x="1985963" y="5319713"/>
          <p14:tracePt t="133559" x="1985963" y="5327650"/>
          <p14:tracePt t="133566" x="1993900" y="5327650"/>
          <p14:tracePt t="133571" x="2001838" y="5335588"/>
          <p14:tracePt t="133577" x="2009775" y="5335588"/>
          <p14:tracePt t="133584" x="2017713" y="5343525"/>
          <p14:tracePt t="133587" x="2025650" y="5343525"/>
          <p14:tracePt t="133591" x="2033588" y="5351463"/>
          <p14:tracePt t="133593" x="2041525" y="5351463"/>
          <p14:tracePt t="133597" x="2049463" y="5351463"/>
          <p14:tracePt t="133602" x="2065338" y="5359400"/>
          <p14:tracePt t="133605" x="2073275" y="5359400"/>
          <p14:tracePt t="133607" x="2081213" y="5359400"/>
          <p14:tracePt t="133609" x="2089150" y="5359400"/>
          <p14:tracePt t="133611" x="2097088" y="5367338"/>
          <p14:tracePt t="133613" x="2105025" y="5367338"/>
          <p14:tracePt t="133620" x="2120900" y="5367338"/>
          <p14:tracePt t="133622" x="2128838" y="5367338"/>
          <p14:tracePt t="133623" x="2136775" y="5367338"/>
          <p14:tracePt t="133625" x="2144713" y="5367338"/>
          <p14:tracePt t="133629" x="2152650" y="5367338"/>
          <p14:tracePt t="133635" x="2168525" y="5375275"/>
          <p14:tracePt t="133637" x="2176463" y="5375275"/>
          <p14:tracePt t="133639" x="2184400" y="5375275"/>
          <p14:tracePt t="133641" x="2192338" y="5375275"/>
          <p14:tracePt t="133645" x="2200275" y="5375275"/>
          <p14:tracePt t="133647" x="2208213" y="5375275"/>
          <p14:tracePt t="133653" x="2216150" y="5375275"/>
          <p14:tracePt t="133655" x="2224088" y="5375275"/>
          <p14:tracePt t="133659" x="2232025" y="5375275"/>
          <p14:tracePt t="133663" x="2239963" y="5375275"/>
          <p14:tracePt t="133670" x="2247900" y="5375275"/>
          <p14:tracePt t="133675" x="2255838" y="5375275"/>
          <p14:tracePt t="133685" x="2265363" y="5375275"/>
          <p14:tracePt t="133693" x="2273300" y="5375275"/>
          <p14:tracePt t="133953" x="2273300" y="5383213"/>
          <p14:tracePt t="134250" x="2273300" y="5375275"/>
          <p14:tracePt t="134253" x="2265363" y="5375275"/>
          <p14:tracePt t="134263" x="2265363" y="5367338"/>
          <p14:tracePt t="134269" x="2255838" y="5367338"/>
          <p14:tracePt t="134275" x="2255838" y="5359400"/>
          <p14:tracePt t="134279" x="2247900" y="5359400"/>
          <p14:tracePt t="134287" x="2247900" y="5351463"/>
          <p14:tracePt t="134291" x="2239963" y="5351463"/>
          <p14:tracePt t="134297" x="2239963" y="5343525"/>
          <p14:tracePt t="134301" x="2232025" y="5343525"/>
          <p14:tracePt t="134307" x="2224088" y="5335588"/>
          <p14:tracePt t="134313" x="2216150" y="5335588"/>
          <p14:tracePt t="134319" x="2208213" y="5327650"/>
          <p14:tracePt t="134325" x="2200275" y="5327650"/>
          <p14:tracePt t="134329" x="2200275" y="5319713"/>
          <p14:tracePt t="134333" x="2192338" y="5319713"/>
          <p14:tracePt t="134335" x="2184400" y="5319713"/>
          <p14:tracePt t="134341" x="2176463" y="5310188"/>
          <p14:tracePt t="134347" x="2168525" y="5310188"/>
          <p14:tracePt t="134355" x="2160588" y="5310188"/>
          <p14:tracePt t="134361" x="2152650" y="5310188"/>
          <p14:tracePt t="134363" x="2152650" y="5302250"/>
          <p14:tracePt t="134371" x="2144713" y="5302250"/>
          <p14:tracePt t="134447" x="2136775" y="5302250"/>
          <p14:tracePt t="134461" x="2128838" y="5302250"/>
          <p14:tracePt t="134466" x="2128838" y="5294313"/>
          <p14:tracePt t="134471" x="2120900" y="5294313"/>
          <p14:tracePt t="134479" x="2112963" y="5294313"/>
          <p14:tracePt t="134485" x="2105025" y="5294313"/>
          <p14:tracePt t="134493" x="2097088" y="5286375"/>
          <p14:tracePt t="134501" x="2089150" y="5286375"/>
          <p14:tracePt t="134507" x="2081213" y="5286375"/>
          <p14:tracePt t="134516" x="2073275" y="5286375"/>
          <p14:tracePt t="134525" x="2065338" y="5286375"/>
          <p14:tracePt t="134529" x="2065338" y="5278438"/>
          <p14:tracePt t="134535" x="2057400" y="5278438"/>
          <p14:tracePt t="134543" x="2049463" y="5278438"/>
          <p14:tracePt t="134552" x="2041525" y="5278438"/>
          <p14:tracePt t="134557" x="2033588" y="5278438"/>
          <p14:tracePt t="134563" x="2025650" y="5278438"/>
          <p14:tracePt t="134569" x="2017713" y="5278438"/>
          <p14:tracePt t="134573" x="2009775" y="5278438"/>
          <p14:tracePt t="134577" x="2001838" y="5278438"/>
          <p14:tracePt t="134583" x="1993900" y="5278438"/>
          <p14:tracePt t="134586" x="1985963" y="5278438"/>
          <p14:tracePt t="134589" x="1978025" y="5278438"/>
          <p14:tracePt t="134594" x="1970088" y="5278438"/>
          <p14:tracePt t="134597" x="1962150" y="5278438"/>
          <p14:tracePt t="134601" x="1954213" y="5278438"/>
          <p14:tracePt t="134603" x="1946275" y="5278438"/>
          <p14:tracePt t="134607" x="1938338" y="5278438"/>
          <p14:tracePt t="134611" x="1930400" y="5278438"/>
          <p14:tracePt t="134616" x="1922463" y="5278438"/>
          <p14:tracePt t="134619" x="1922463" y="5270500"/>
          <p14:tracePt t="134620" x="1912938" y="5270500"/>
          <p14:tracePt t="134623" x="1905000" y="5270500"/>
          <p14:tracePt t="134629" x="1897063" y="5270500"/>
          <p14:tracePt t="134634" x="1889125" y="5270500"/>
          <p14:tracePt t="134639" x="1881188" y="5270500"/>
          <p14:tracePt t="134645" x="1873250" y="5270500"/>
          <p14:tracePt t="134651" x="1865313" y="5270500"/>
          <p14:tracePt t="134659" x="1857375" y="5270500"/>
          <p14:tracePt t="134669" x="1849438" y="5270500"/>
          <p14:tracePt t="134679" x="1841500" y="5270500"/>
          <p14:tracePt t="134693" x="1833563" y="5270500"/>
          <p14:tracePt t="134697" x="1833563" y="5278438"/>
          <p14:tracePt t="134705" x="1825625" y="5278438"/>
          <p14:tracePt t="134713" x="1817688" y="5278438"/>
          <p14:tracePt t="134719" x="1809750" y="5278438"/>
          <p14:tracePt t="134721" x="1809750" y="5286375"/>
          <p14:tracePt t="134725" x="1801813" y="5286375"/>
          <p14:tracePt t="134729" x="1793875" y="5286375"/>
          <p14:tracePt t="134735" x="1785938" y="5286375"/>
          <p14:tracePt t="134736" x="1785938" y="5294313"/>
          <p14:tracePt t="134739" x="1778000" y="5294313"/>
          <p14:tracePt t="134745" x="1770063" y="5294313"/>
          <p14:tracePt t="134753" x="1762125" y="5294313"/>
          <p14:tracePt t="134757" x="1754188" y="5294313"/>
          <p14:tracePt t="134761" x="1754188" y="5302250"/>
          <p14:tracePt t="134763" x="1746250" y="5302250"/>
          <p14:tracePt t="134769" x="1738313" y="5302250"/>
          <p14:tracePt t="134777" x="1730375" y="5302250"/>
          <p14:tracePt t="134783" x="1722438" y="5310188"/>
          <p14:tracePt t="134791" x="1714500" y="5310188"/>
          <p14:tracePt t="134799" x="1706563" y="5310188"/>
          <p14:tracePt t="134805" x="1698625" y="5310188"/>
          <p14:tracePt t="134807" x="1698625" y="5319713"/>
          <p14:tracePt t="134811" x="1690688" y="5319713"/>
          <p14:tracePt t="134819" x="1682750" y="5319713"/>
          <p14:tracePt t="134823" x="1674813" y="5319713"/>
          <p14:tracePt t="134829" x="1666875" y="5327650"/>
          <p14:tracePt t="134835" x="1658938" y="5327650"/>
          <p14:tracePt t="134839" x="1651000" y="5327650"/>
          <p14:tracePt t="134845" x="1643063" y="5327650"/>
          <p14:tracePt t="134850" x="1643063" y="5335588"/>
          <p14:tracePt t="134853" x="1635125" y="5335588"/>
          <p14:tracePt t="134859" x="1627188" y="5335588"/>
          <p14:tracePt t="134866" x="1619250" y="5343525"/>
          <p14:tracePt t="134871" x="1611313" y="5343525"/>
          <p14:tracePt t="134875" x="1611313" y="5351463"/>
          <p14:tracePt t="134879" x="1603375" y="5351463"/>
          <p14:tracePt t="134886" x="1595438" y="5351463"/>
          <p14:tracePt t="134887" x="1595438" y="5359400"/>
          <p14:tracePt t="134893" x="1587500" y="5359400"/>
          <p14:tracePt t="134903" x="1579563" y="5367338"/>
          <p14:tracePt t="134907" x="1571625" y="5367338"/>
          <p14:tracePt t="134916" x="1562100" y="5367338"/>
          <p14:tracePt t="134919" x="1562100" y="5375275"/>
          <p14:tracePt t="134921" x="1554163" y="5375275"/>
          <p14:tracePt t="134929" x="1546225" y="5375275"/>
          <p14:tracePt t="134934" x="1546225" y="5383213"/>
          <p14:tracePt t="134937" x="1538288" y="5383213"/>
          <p14:tracePt t="134953" x="1530350" y="5391150"/>
          <p14:tracePt t="134966" x="1522413" y="5391150"/>
          <p14:tracePt t="134971" x="1522413" y="5399088"/>
          <p14:tracePt t="134985" x="1514475" y="5399088"/>
          <p14:tracePt t="134986" x="1514475" y="5407025"/>
          <p14:tracePt t="134997" x="1514475" y="5414963"/>
          <p14:tracePt t="135003" x="1506538" y="5414963"/>
          <p14:tracePt t="135011" x="1506538" y="5422900"/>
          <p14:tracePt t="135021" x="1506538" y="5430838"/>
          <p14:tracePt t="135034" x="1498600" y="5438775"/>
          <p14:tracePt t="135041" x="1498600" y="5446713"/>
          <p14:tracePt t="135050" x="1498600" y="5454650"/>
          <p14:tracePt t="135057" x="1498600" y="5462588"/>
          <p14:tracePt t="135066" x="1498600" y="5470525"/>
          <p14:tracePt t="135071" x="1498600" y="5478463"/>
          <p14:tracePt t="135077" x="1506538" y="5486400"/>
          <p14:tracePt t="135085" x="1506538" y="5494338"/>
          <p14:tracePt t="135089" x="1506538" y="5502275"/>
          <p14:tracePt t="135093" x="1506538" y="5510213"/>
          <p14:tracePt t="135100" x="1514475" y="5518150"/>
          <p14:tracePt t="135103" x="1514475" y="5526088"/>
          <p14:tracePt t="135110" x="1514475" y="5534025"/>
          <p14:tracePt t="135118" x="1522413" y="5541963"/>
          <p14:tracePt t="135121" x="1522413" y="5549900"/>
          <p14:tracePt t="135127" x="1522413" y="5557838"/>
          <p14:tracePt t="135133" x="1530350" y="5565775"/>
          <p14:tracePt t="135139" x="1530350" y="5573713"/>
          <p14:tracePt t="135143" x="1538288" y="5573713"/>
          <p14:tracePt t="135147" x="1538288" y="5581650"/>
          <p14:tracePt t="135157" x="1538288" y="5589588"/>
          <p14:tracePt t="135159" x="1546225" y="5589588"/>
          <p14:tracePt t="135169" x="1546225" y="5597525"/>
          <p14:tracePt t="135173" x="1554163" y="5597525"/>
          <p14:tracePt t="135177" x="1554163" y="5605463"/>
          <p14:tracePt t="135187" x="1562100" y="5605463"/>
          <p14:tracePt t="135191" x="1562100" y="5613400"/>
          <p14:tracePt t="135207" x="1571625" y="5613400"/>
          <p14:tracePt t="135211" x="1571625" y="5621338"/>
          <p14:tracePt t="135221" x="1579563" y="5621338"/>
          <p14:tracePt t="135227" x="1579563" y="5629275"/>
          <p14:tracePt t="135235" x="1587500" y="5629275"/>
          <p14:tracePt t="135241" x="1587500" y="5637213"/>
          <p14:tracePt t="135243" x="1595438" y="5637213"/>
          <p14:tracePt t="135252" x="1603375" y="5637213"/>
          <p14:tracePt t="135255" x="1603375" y="5645150"/>
          <p14:tracePt t="135259" x="1611313" y="5645150"/>
          <p14:tracePt t="135268" x="1619250" y="5653088"/>
          <p14:tracePt t="135273" x="1627188" y="5653088"/>
          <p14:tracePt t="135277" x="1627188" y="5662613"/>
          <p14:tracePt t="135279" x="1635125" y="5662613"/>
          <p14:tracePt t="135284" x="1643063" y="5662613"/>
          <p14:tracePt t="135289" x="1651000" y="5670550"/>
          <p14:tracePt t="135295" x="1658938" y="5670550"/>
          <p14:tracePt t="135299" x="1666875" y="5670550"/>
          <p14:tracePt t="135303" x="1674813" y="5670550"/>
          <p14:tracePt t="135305" x="1674813" y="5678488"/>
          <p14:tracePt t="135309" x="1682750" y="5678488"/>
          <p14:tracePt t="135311" x="1690688" y="5678488"/>
          <p14:tracePt t="135317" x="1698625" y="5678488"/>
          <p14:tracePt t="135319" x="1706563" y="5686425"/>
          <p14:tracePt t="135323" x="1714500" y="5686425"/>
          <p14:tracePt t="135325" x="1722438" y="5686425"/>
          <p14:tracePt t="135329" x="1730375" y="5686425"/>
          <p14:tracePt t="135335" x="1746250" y="5694363"/>
          <p14:tracePt t="135339" x="1754188" y="5694363"/>
          <p14:tracePt t="135341" x="1762125" y="5694363"/>
          <p14:tracePt t="135345" x="1770063" y="5694363"/>
          <p14:tracePt t="135350" x="1778000" y="5694363"/>
          <p14:tracePt t="135353" x="1785938" y="5702300"/>
          <p14:tracePt t="135355" x="1793875" y="5702300"/>
          <p14:tracePt t="135357" x="1801813" y="5702300"/>
          <p14:tracePt t="135361" x="1809750" y="5702300"/>
          <p14:tracePt t="135367" x="1817688" y="5710238"/>
          <p14:tracePt t="135369" x="1825625" y="5710238"/>
          <p14:tracePt t="135371" x="1833563" y="5710238"/>
          <p14:tracePt t="135375" x="1841500" y="5710238"/>
          <p14:tracePt t="135379" x="1849438" y="5710238"/>
          <p14:tracePt t="135385" x="1857375" y="5710238"/>
          <p14:tracePt t="135387" x="1865313" y="5710238"/>
          <p14:tracePt t="135391" x="1873250" y="5710238"/>
          <p14:tracePt t="135395" x="1881188" y="5710238"/>
          <p14:tracePt t="135401" x="1889125" y="5710238"/>
          <p14:tracePt t="135403" x="1897063" y="5718175"/>
          <p14:tracePt t="135407" x="1905000" y="5718175"/>
          <p14:tracePt t="135411" x="1912938" y="5718175"/>
          <p14:tracePt t="135413" x="1922463" y="5718175"/>
          <p14:tracePt t="135419" x="1930400" y="5718175"/>
          <p14:tracePt t="135421" x="1938338" y="5718175"/>
          <p14:tracePt t="135423" x="1946275" y="5718175"/>
          <p14:tracePt t="135427" x="1954213" y="5718175"/>
          <p14:tracePt t="135433" x="1962150" y="5718175"/>
          <p14:tracePt t="135436" x="1970088" y="5718175"/>
          <p14:tracePt t="135441" x="1978025" y="5726113"/>
          <p14:tracePt t="135447" x="1985963" y="5726113"/>
          <p14:tracePt t="135453" x="1993900" y="5726113"/>
          <p14:tracePt t="135461" x="2001838" y="5726113"/>
          <p14:tracePt t="135471" x="2009775" y="5726113"/>
          <p14:tracePt t="135483" x="2017713" y="5726113"/>
          <p14:tracePt t="135489" x="2025650" y="5726113"/>
          <p14:tracePt t="135497" x="2033588" y="5726113"/>
          <p14:tracePt t="135505" x="2041525" y="5726113"/>
          <p14:tracePt t="135513" x="2049463" y="5726113"/>
          <p14:tracePt t="135521" x="2057400" y="5726113"/>
          <p14:tracePt t="135527" x="2065338" y="5726113"/>
          <p14:tracePt t="135533" x="2073275" y="5726113"/>
          <p14:tracePt t="135535" x="2081213" y="5726113"/>
          <p14:tracePt t="135541" x="2089150" y="5726113"/>
          <p14:tracePt t="135545" x="2097088" y="5726113"/>
          <p14:tracePt t="135552" x="2105025" y="5718175"/>
          <p14:tracePt t="135553" x="2112963" y="5718175"/>
          <p14:tracePt t="135557" x="2120900" y="5718175"/>
          <p14:tracePt t="135563" x="2128838" y="5718175"/>
          <p14:tracePt t="135569" x="2136775" y="5710238"/>
          <p14:tracePt t="135571" x="2144713" y="5710238"/>
          <p14:tracePt t="135575" x="2152650" y="5710238"/>
          <p14:tracePt t="135579" x="2160588" y="5710238"/>
          <p14:tracePt t="135583" x="2160588" y="5702300"/>
          <p14:tracePt t="135586" x="2168525" y="5702300"/>
          <p14:tracePt t="135589" x="2176463" y="5702300"/>
          <p14:tracePt t="135593" x="2184400" y="5702300"/>
          <p14:tracePt t="135601" x="2192338" y="5702300"/>
          <p14:tracePt t="135605" x="2200275" y="5702300"/>
          <p14:tracePt t="135611" x="2208213" y="5694363"/>
          <p14:tracePt t="135619" x="2216150" y="5694363"/>
          <p14:tracePt t="135637" x="2224088" y="5694363"/>
          <p14:tracePt t="135689" x="2224088" y="5686425"/>
          <p14:tracePt t="135693" x="2232025" y="5686425"/>
          <p14:tracePt t="135701" x="2232025" y="5678488"/>
          <p14:tracePt t="135705" x="2239963" y="5678488"/>
          <p14:tracePt t="135711" x="2239963" y="5670550"/>
          <p14:tracePt t="135713" x="2247900" y="5670550"/>
          <p14:tracePt t="135719" x="2247900" y="5662613"/>
          <p14:tracePt t="135723" x="2255838" y="5662613"/>
          <p14:tracePt t="135727" x="2255838" y="5653088"/>
          <p14:tracePt t="135736" x="2255838" y="5645150"/>
          <p14:tracePt t="135739" x="2265363" y="5645150"/>
          <p14:tracePt t="135741" x="2265363" y="5637213"/>
          <p14:tracePt t="135747" x="2265363" y="5629275"/>
          <p14:tracePt t="135753" x="2265363" y="5621338"/>
          <p14:tracePt t="135759" x="2265363" y="5613400"/>
          <p14:tracePt t="135767" x="2265363" y="5605463"/>
          <p14:tracePt t="135773" x="2265363" y="5597525"/>
          <p14:tracePt t="135783" x="2265363" y="5589588"/>
          <p14:tracePt t="135791" x="2265363" y="5581650"/>
          <p14:tracePt t="135805" x="2265363" y="5573713"/>
          <p14:tracePt t="135818" x="2265363" y="5565775"/>
          <p14:tracePt t="135833" x="2265363" y="5557838"/>
          <p14:tracePt t="135851" x="2265363" y="5549900"/>
          <p14:tracePt t="135891" x="2265363" y="5541963"/>
          <p14:tracePt t="135935" x="2265363" y="5534025"/>
          <p14:tracePt t="135987" x="2265363" y="5526088"/>
          <p14:tracePt t="136037" x="2265363" y="5518150"/>
          <p14:tracePt t="136052" x="2265363" y="5510213"/>
          <p14:tracePt t="136068" x="2265363" y="5502275"/>
          <p14:tracePt t="136137" x="2265363" y="5494338"/>
          <p14:tracePt t="136140" x="2255838" y="5494338"/>
          <p14:tracePt t="136161" x="2255838" y="5486400"/>
          <p14:tracePt t="136178" x="2255838" y="5478463"/>
          <p14:tracePt t="136203" x="2255838" y="5470525"/>
          <p14:tracePt t="136319" x="2255838" y="5462588"/>
          <p14:tracePt t="136327" x="2255838" y="5454650"/>
          <p14:tracePt t="136334" x="2255838" y="5446713"/>
          <p14:tracePt t="136341" x="2247900" y="5438775"/>
          <p14:tracePt t="136345" x="2247900" y="5430838"/>
          <p14:tracePt t="136352" x="2247900" y="5422900"/>
          <p14:tracePt t="136355" x="2247900" y="5414963"/>
          <p14:tracePt t="136359" x="2247900" y="5407025"/>
          <p14:tracePt t="136363" x="2247900" y="5399088"/>
          <p14:tracePt t="136368" x="2247900" y="5391150"/>
          <p14:tracePt t="136371" x="2247900" y="5383213"/>
          <p14:tracePt t="136373" x="2255838" y="5383213"/>
          <p14:tracePt t="136375" x="2255838" y="5375275"/>
          <p14:tracePt t="136379" x="2255838" y="5367338"/>
          <p14:tracePt t="136384" x="2255838" y="5359400"/>
          <p14:tracePt t="136389" x="2255838" y="5351463"/>
          <p14:tracePt t="136400" x="2255838" y="5343525"/>
          <p14:tracePt t="136505" x="2247900" y="5343525"/>
          <p14:tracePt t="136509" x="2247900" y="5351463"/>
          <p14:tracePt t="136519" x="2247900" y="5359400"/>
          <p14:tracePt t="136522" x="2239963" y="5359400"/>
          <p14:tracePt t="136527" x="2239963" y="5367338"/>
          <p14:tracePt t="136533" x="2239963" y="5375275"/>
          <p14:tracePt t="136537" x="2232025" y="5383213"/>
          <p14:tracePt t="136541" x="2232025" y="5391150"/>
          <p14:tracePt t="136547" x="2232025" y="5399088"/>
          <p14:tracePt t="136555" x="2232025" y="5407025"/>
          <p14:tracePt t="136561" x="2232025" y="5414963"/>
          <p14:tracePt t="136568" x="2232025" y="5422900"/>
          <p14:tracePt t="136575" x="2232025" y="5430838"/>
          <p14:tracePt t="136581" x="2232025" y="5438775"/>
          <p14:tracePt t="136589" x="2232025" y="5446713"/>
          <p14:tracePt t="136597" x="2232025" y="5454650"/>
          <p14:tracePt t="136605" x="2232025" y="5462588"/>
          <p14:tracePt t="136613" x="2232025" y="5470525"/>
          <p14:tracePt t="136621" x="2224088" y="5470525"/>
          <p14:tracePt t="136623" x="2224088" y="5478463"/>
          <p14:tracePt t="136635" x="2224088" y="5486400"/>
          <p14:tracePt t="136643" x="2224088" y="5494338"/>
          <p14:tracePt t="136653" x="2224088" y="5502275"/>
          <p14:tracePt t="136661" x="2224088" y="5510213"/>
          <p14:tracePt t="136671" x="2224088" y="5518150"/>
          <p14:tracePt t="136684" x="2224088" y="5526088"/>
          <p14:tracePt t="136693" x="2224088" y="5534025"/>
          <p14:tracePt t="136702" x="2224088" y="5541963"/>
          <p14:tracePt t="136711" x="2224088" y="5549900"/>
          <p14:tracePt t="136718" x="2232025" y="5549900"/>
          <p14:tracePt t="136719" x="2232025" y="5557838"/>
          <p14:tracePt t="136729" x="2232025" y="5565775"/>
          <p14:tracePt t="136739" x="2232025" y="5573713"/>
          <p14:tracePt t="136759" x="2232025" y="5581650"/>
          <p14:tracePt t="136769" x="2239963" y="5581650"/>
          <p14:tracePt t="137093" x="2239963" y="5573713"/>
          <p14:tracePt t="137107" x="2239963" y="5565775"/>
          <p14:tracePt t="137110" x="2247900" y="5565775"/>
          <p14:tracePt t="137118" x="2247900" y="5557838"/>
          <p14:tracePt t="137123" x="2255838" y="5557838"/>
          <p14:tracePt t="137125" x="2255838" y="5549900"/>
          <p14:tracePt t="137131" x="2255838" y="5541963"/>
          <p14:tracePt t="137135" x="2265363" y="5541963"/>
          <p14:tracePt t="137139" x="2265363" y="5534025"/>
          <p14:tracePt t="137143" x="2273300" y="5534025"/>
          <p14:tracePt t="137147" x="2273300" y="5526088"/>
          <p14:tracePt t="137154" x="2281238" y="5526088"/>
          <p14:tracePt t="137155" x="2281238" y="5518150"/>
          <p14:tracePt t="137161" x="2289175" y="5510213"/>
          <p14:tracePt t="137170" x="2297113" y="5502275"/>
          <p14:tracePt t="137175" x="2297113" y="5494338"/>
          <p14:tracePt t="137177" x="2305050" y="5494338"/>
          <p14:tracePt t="137181" x="2305050" y="5486400"/>
          <p14:tracePt t="137187" x="2312988" y="5478463"/>
          <p14:tracePt t="137195" x="2312988" y="5470525"/>
          <p14:tracePt t="137197" x="2320925" y="5470525"/>
          <p14:tracePt t="137203" x="2320925" y="5462588"/>
          <p14:tracePt t="137219" x="2320925" y="5454650"/>
          <p14:tracePt t="137225" x="2328863" y="5454650"/>
          <p14:tracePt t="137287" x="2328863" y="5446713"/>
          <p14:tracePt t="137305" x="2328863" y="5438775"/>
          <p14:tracePt t="137325" x="2328863" y="5430838"/>
          <p14:tracePt t="137427" x="2328863" y="5422900"/>
          <p14:tracePt t="137447" x="2320925" y="5422900"/>
          <p14:tracePt t="137452" x="2320925" y="5414963"/>
          <p14:tracePt t="137471" x="2320925" y="5407025"/>
          <p14:tracePt t="137484" x="2320925" y="5399088"/>
          <p14:tracePt t="137495" x="2320925" y="5391150"/>
          <p14:tracePt t="137501" x="2312988" y="5391150"/>
          <p14:tracePt t="137509" x="2312988" y="5383213"/>
          <p14:tracePt t="137607" x="2312988" y="5375275"/>
          <p14:tracePt t="137610" x="2305050" y="5375275"/>
          <p14:tracePt t="137618" x="2305050" y="5367338"/>
          <p14:tracePt t="137629" x="2305050" y="5359400"/>
          <p14:tracePt t="137753" x="2297113" y="5359400"/>
          <p14:tracePt t="137786" x="2297113" y="5367338"/>
          <p14:tracePt t="137795" x="2297113" y="5375275"/>
          <p14:tracePt t="137805" x="2297113" y="5383213"/>
          <p14:tracePt t="137818" x="2289175" y="5383213"/>
          <p14:tracePt t="137927" x="2289175" y="5391150"/>
          <p14:tracePt t="137935" x="2281238" y="5391150"/>
          <p14:tracePt t="137943" x="2281238" y="5399088"/>
          <p14:tracePt t="137957" x="2273300" y="5399088"/>
          <p14:tracePt t="137961" x="2273300" y="5407025"/>
          <p14:tracePt t="137985" x="2273300" y="5414963"/>
          <p14:tracePt t="138013" x="2273300" y="5422900"/>
          <p14:tracePt t="138027" x="2273300" y="5430838"/>
          <p14:tracePt t="138039" x="2273300" y="5438775"/>
          <p14:tracePt t="138049" x="2273300" y="5446713"/>
          <p14:tracePt t="138061" x="2273300" y="5454650"/>
          <p14:tracePt t="138074" x="2273300" y="5462588"/>
          <p14:tracePt t="138097" x="2273300" y="5470525"/>
          <p14:tracePt t="138139" x="2273300" y="5478463"/>
          <p14:tracePt t="138267" x="2273300" y="5470525"/>
          <p14:tracePt t="138270" x="2281238" y="5470525"/>
          <p14:tracePt t="138289" x="2289175" y="5470525"/>
          <p14:tracePt t="138366" x="2289175" y="5462588"/>
          <p14:tracePt t="138491" x="2297113" y="5462588"/>
          <p14:tracePt t="138505" x="2305050" y="5462588"/>
          <p14:tracePt t="138519" x="2312988" y="5462588"/>
          <p14:tracePt t="141210" x="2312988" y="5470525"/>
          <p14:tracePt t="141221" x="2312988" y="5478463"/>
          <p14:tracePt t="141227" x="2312988" y="5486400"/>
          <p14:tracePt t="141235" x="2312988" y="5494338"/>
          <p14:tracePt t="141263" x="2312988" y="5502275"/>
          <p14:tracePt t="141355" x="2312988" y="5494338"/>
          <p14:tracePt t="141373" x="2312988" y="5486400"/>
          <p14:tracePt t="141381" x="2312988" y="5478463"/>
          <p14:tracePt t="141391" x="2312988" y="5470525"/>
          <p14:tracePt t="141403" x="2312988" y="5462588"/>
          <p14:tracePt t="141421" x="2312988" y="5454650"/>
          <p14:tracePt t="141516" x="2312988" y="5446713"/>
          <p14:tracePt t="141523" x="2305050" y="5446713"/>
          <p14:tracePt t="141537" x="2305050" y="5438775"/>
          <p14:tracePt t="141683" x="2305050" y="5446713"/>
          <p14:tracePt t="141686" x="2297113" y="5446713"/>
          <p14:tracePt t="141695" x="2297113" y="5454650"/>
          <p14:tracePt t="141698" x="2289175" y="5454650"/>
          <p14:tracePt t="141705" x="2289175" y="5462588"/>
          <p14:tracePt t="141711" x="2281238" y="5462588"/>
          <p14:tracePt t="141719" x="2281238" y="5470525"/>
          <p14:tracePt t="142127" x="2281238" y="5462588"/>
          <p14:tracePt t="142139" x="2289175" y="5462588"/>
          <p14:tracePt t="142168" x="2289175" y="5454650"/>
          <p14:tracePt t="142177" x="2289175" y="5446713"/>
          <p14:tracePt t="142185" x="2281238" y="5438775"/>
          <p14:tracePt t="142189" x="2281238" y="5430838"/>
          <p14:tracePt t="142194" x="2281238" y="5422900"/>
          <p14:tracePt t="142203" x="2281238" y="5414963"/>
          <p14:tracePt t="142206" x="2273300" y="5414963"/>
          <p14:tracePt t="142210" x="2273300" y="5407025"/>
          <p14:tracePt t="142218" x="2273300" y="5399088"/>
          <p14:tracePt t="142227" x="2273300" y="5391150"/>
          <p14:tracePt t="142237" x="2265363" y="5383213"/>
          <p14:tracePt t="142251" x="2265363" y="5375275"/>
          <p14:tracePt t="142263" x="2265363" y="5367338"/>
          <p14:tracePt t="142357" x="2265363" y="5375275"/>
          <p14:tracePt t="142363" x="2265363" y="5383213"/>
          <p14:tracePt t="142366" x="2265363" y="5391150"/>
          <p14:tracePt t="142370" x="2255838" y="5399088"/>
          <p14:tracePt t="142372" x="2255838" y="5407025"/>
          <p14:tracePt t="142373" x="2255838" y="5414963"/>
          <p14:tracePt t="142375" x="2255838" y="5422900"/>
          <p14:tracePt t="142379" x="2255838" y="5430838"/>
          <p14:tracePt t="142385" x="2255838" y="5446713"/>
          <p14:tracePt t="142386" x="2255838" y="5454650"/>
          <p14:tracePt t="142387" x="2255838" y="5462588"/>
          <p14:tracePt t="142389" x="2255838" y="5470525"/>
          <p14:tracePt t="142391" x="2247900" y="5478463"/>
          <p14:tracePt t="142395" x="2255838" y="5486400"/>
          <p14:tracePt t="142397" x="2255838" y="5494338"/>
          <p14:tracePt t="142403" x="2247900" y="5518150"/>
          <p14:tracePt t="142406" x="2255838" y="5526088"/>
          <p14:tracePt t="142407" x="2255838" y="5534025"/>
          <p14:tracePt t="142411" x="2255838" y="5541963"/>
          <p14:tracePt t="142413" x="2255838" y="5549900"/>
          <p14:tracePt t="142417" x="2255838" y="5557838"/>
          <p14:tracePt t="142420" x="2255838" y="5565775"/>
          <p14:tracePt t="142421" x="2255838" y="5573713"/>
          <p14:tracePt t="142423" x="2255838" y="5581650"/>
          <p14:tracePt t="142425" x="2255838" y="5589588"/>
          <p14:tracePt t="142429" x="2255838" y="5597525"/>
          <p14:tracePt t="142431" x="2265363" y="5597525"/>
          <p14:tracePt t="142436" x="2265363" y="5605463"/>
          <p14:tracePt t="142438" x="2265363" y="5613400"/>
          <p14:tracePt t="142441" x="2265363" y="5621338"/>
          <p14:tracePt t="142445" x="2265363" y="5629275"/>
          <p14:tracePt t="142452" x="2265363" y="5637213"/>
          <p14:tracePt t="142453" x="2273300" y="5637213"/>
          <p14:tracePt t="142461" x="2273300" y="5645150"/>
          <p14:tracePt t="142571" x="2273300" y="5637213"/>
          <p14:tracePt t="142582" x="2273300" y="5629275"/>
          <p14:tracePt t="142587" x="2273300" y="5621338"/>
          <p14:tracePt t="142592" x="2273300" y="5613400"/>
          <p14:tracePt t="142595" x="2273300" y="5605463"/>
          <p14:tracePt t="142601" x="2273300" y="5597525"/>
          <p14:tracePt t="142603" x="2273300" y="5589588"/>
          <p14:tracePt t="142605" x="2273300" y="5581650"/>
          <p14:tracePt t="142609" x="2273300" y="5573713"/>
          <p14:tracePt t="142611" x="2273300" y="5565775"/>
          <p14:tracePt t="142613" x="2273300" y="5557838"/>
          <p14:tracePt t="142616" x="2273300" y="5549900"/>
          <p14:tracePt t="142618" x="2273300" y="5541963"/>
          <p14:tracePt t="142621" x="2273300" y="5534025"/>
          <p14:tracePt t="142623" x="2281238" y="5526088"/>
          <p14:tracePt t="142625" x="2281238" y="5518150"/>
          <p14:tracePt t="142627" x="2281238" y="5510213"/>
          <p14:tracePt t="142629" x="2281238" y="5502275"/>
          <p14:tracePt t="142634" x="2289175" y="5494338"/>
          <p14:tracePt t="142637" x="2289175" y="5478463"/>
          <p14:tracePt t="142639" x="2289175" y="5470525"/>
          <p14:tracePt t="142641" x="2297113" y="5470525"/>
          <p14:tracePt t="142643" x="2297113" y="5462588"/>
          <p14:tracePt t="142645" x="2297113" y="5454650"/>
          <p14:tracePt t="142647" x="2305050" y="5446713"/>
          <p14:tracePt t="142652" x="2312988" y="5430838"/>
          <p14:tracePt t="142654" x="2312988" y="5422900"/>
          <p14:tracePt t="142657" x="2320925" y="5414963"/>
          <p14:tracePt t="142659" x="2320925" y="5407025"/>
          <p14:tracePt t="142661" x="2328863" y="5399088"/>
          <p14:tracePt t="142663" x="2336800" y="5391150"/>
          <p14:tracePt t="142669" x="2344738" y="5383213"/>
          <p14:tracePt t="142673" x="2352675" y="5375275"/>
          <p14:tracePt t="142673" x="2352675" y="5367338"/>
          <p14:tracePt t="142675" x="2360613" y="5359400"/>
          <p14:tracePt t="142677" x="2368550" y="5359400"/>
          <p14:tracePt t="142679" x="2368550" y="5351463"/>
          <p14:tracePt t="142681" x="2376488" y="5343525"/>
          <p14:tracePt t="142688" x="2400300" y="5327650"/>
          <p14:tracePt t="142691" x="2408238" y="5319713"/>
          <p14:tracePt t="142693" x="2416175" y="5319713"/>
          <p14:tracePt t="142695" x="2424113" y="5310188"/>
          <p14:tracePt t="142697" x="2439988" y="5302250"/>
          <p14:tracePt t="142704" x="2455863" y="5294313"/>
          <p14:tracePt t="142705" x="2463800" y="5294313"/>
          <p14:tracePt t="142706" x="2479675" y="5294313"/>
          <p14:tracePt t="142708" x="2487613" y="5286375"/>
          <p14:tracePt t="142710" x="2495550" y="5286375"/>
          <p14:tracePt t="142712" x="2503488" y="5278438"/>
          <p14:tracePt t="142716" x="2511425" y="5278438"/>
          <p14:tracePt t="142718" x="2519363" y="5278438"/>
          <p14:tracePt t="142719" x="2535238" y="5278438"/>
          <p14:tracePt t="142720" x="2543175" y="5270500"/>
          <p14:tracePt t="142722" x="2551113" y="5270500"/>
          <p14:tracePt t="142724" x="2559050" y="5270500"/>
          <p14:tracePt t="142726" x="2574925" y="5270500"/>
          <p14:tracePt t="142728" x="2582863" y="5262563"/>
          <p14:tracePt t="142730" x="2590800" y="5262563"/>
          <p14:tracePt t="142733" x="2606675" y="5262563"/>
          <p14:tracePt t="142734" x="2624138" y="5262563"/>
          <p14:tracePt t="142736" x="2632075" y="5254625"/>
          <p14:tracePt t="142738" x="2647950" y="5254625"/>
          <p14:tracePt t="142740" x="2655888" y="5254625"/>
          <p14:tracePt t="142742" x="2671763" y="5254625"/>
          <p14:tracePt t="142744" x="2687638" y="5254625"/>
          <p14:tracePt t="142747" x="2695575" y="5254625"/>
          <p14:tracePt t="142749" x="2711450" y="5254625"/>
          <p14:tracePt t="142750" x="2727325" y="5254625"/>
          <p14:tracePt t="142752" x="2735263" y="5254625"/>
          <p14:tracePt t="142754" x="2751138" y="5254625"/>
          <p14:tracePt t="142756" x="2767013" y="5254625"/>
          <p14:tracePt t="142758" x="2774950" y="5254625"/>
          <p14:tracePt t="142760" x="2790825" y="5254625"/>
          <p14:tracePt t="142763" x="2806700" y="5246688"/>
          <p14:tracePt t="142765" x="2822575" y="5246688"/>
          <p14:tracePt t="142767" x="2830513" y="5246688"/>
          <p14:tracePt t="142768" x="2846388" y="5246688"/>
          <p14:tracePt t="142770" x="2862263" y="5246688"/>
          <p14:tracePt t="142772" x="2878138" y="5246688"/>
          <p14:tracePt t="142774" x="2894013" y="5246688"/>
          <p14:tracePt t="142776" x="2909888" y="5246688"/>
          <p14:tracePt t="142778" x="2925763" y="5246688"/>
          <p14:tracePt t="142781" x="2941638" y="5246688"/>
          <p14:tracePt t="142783" x="2949575" y="5246688"/>
          <p14:tracePt t="142784" x="2967038" y="5246688"/>
          <p14:tracePt t="142786" x="2982913" y="5246688"/>
          <p14:tracePt t="142788" x="2998788" y="5246688"/>
          <p14:tracePt t="142790" x="3014663" y="5246688"/>
          <p14:tracePt t="142793" x="3030538" y="5246688"/>
          <p14:tracePt t="142794" x="3046413" y="5246688"/>
          <p14:tracePt t="142796" x="3062288" y="5246688"/>
          <p14:tracePt t="142799" x="3078163" y="5246688"/>
          <p14:tracePt t="142800" x="3094038" y="5246688"/>
          <p14:tracePt t="142802" x="3109913" y="5238750"/>
          <p14:tracePt t="142804" x="3125788" y="5238750"/>
          <p14:tracePt t="142806" x="3141663" y="5238750"/>
          <p14:tracePt t="142808" x="3157538" y="5238750"/>
          <p14:tracePt t="142810" x="3173413" y="5238750"/>
          <p14:tracePt t="142812" x="3189288" y="5238750"/>
          <p14:tracePt t="142816" x="3205163" y="5238750"/>
          <p14:tracePt t="142817" x="3221038" y="5238750"/>
          <p14:tracePt t="142818" x="3236913" y="5238750"/>
          <p14:tracePt t="142820" x="3252788" y="5238750"/>
          <p14:tracePt t="142823" x="3268663" y="5230813"/>
          <p14:tracePt t="142824" x="3284538" y="5230813"/>
          <p14:tracePt t="142826" x="3300413" y="5230813"/>
          <p14:tracePt t="142828" x="3317875" y="5230813"/>
          <p14:tracePt t="142830" x="3341688" y="5230813"/>
          <p14:tracePt t="142833" x="3357563" y="5230813"/>
          <p14:tracePt t="142834" x="3373438" y="5230813"/>
          <p14:tracePt t="142836" x="3389313" y="5230813"/>
          <p14:tracePt t="142838" x="3405188" y="5230813"/>
          <p14:tracePt t="142840" x="3429000" y="5230813"/>
          <p14:tracePt t="142842" x="3444875" y="5230813"/>
          <p14:tracePt t="142844" x="3460750" y="5230813"/>
          <p14:tracePt t="142846" x="3476625" y="5230813"/>
          <p14:tracePt t="142849" x="3500438" y="5230813"/>
          <p14:tracePt t="142850" x="3516313" y="5230813"/>
          <p14:tracePt t="142852" x="3532188" y="5230813"/>
          <p14:tracePt t="142855" x="3548063" y="5230813"/>
          <p14:tracePt t="142856" x="3571875" y="5230813"/>
          <p14:tracePt t="142858" x="3587750" y="5230813"/>
          <p14:tracePt t="142860" x="3603625" y="5230813"/>
          <p14:tracePt t="142862" x="3627438" y="5230813"/>
          <p14:tracePt t="142865" x="3643313" y="5230813"/>
          <p14:tracePt t="142866" x="3668713" y="5230813"/>
          <p14:tracePt t="142868" x="3684588" y="5230813"/>
          <p14:tracePt t="142870" x="3708400" y="5222875"/>
          <p14:tracePt t="142873" x="3724275" y="5222875"/>
          <p14:tracePt t="142874" x="3748088" y="5222875"/>
          <p14:tracePt t="142876" x="3763963" y="5222875"/>
          <p14:tracePt t="142878" x="3787775" y="5222875"/>
          <p14:tracePt t="142880" x="3803650" y="5222875"/>
          <p14:tracePt t="142883" x="3827463" y="5222875"/>
          <p14:tracePt t="142884" x="3843338" y="5222875"/>
          <p14:tracePt t="142886" x="3867150" y="5222875"/>
          <p14:tracePt t="142889" x="3883025" y="5222875"/>
          <p14:tracePt t="142890" x="3906838" y="5230813"/>
          <p14:tracePt t="142893" x="3922713" y="5230813"/>
          <p14:tracePt t="142894" x="3946525" y="5230813"/>
          <p14:tracePt t="142896" x="3962400" y="5230813"/>
          <p14:tracePt t="142899" x="3986213" y="5230813"/>
          <p14:tracePt t="142901" x="4011613" y="5230813"/>
          <p14:tracePt t="142902" x="4027488" y="5230813"/>
          <p14:tracePt t="142905" x="4051300" y="5230813"/>
          <p14:tracePt t="142906" x="4067175" y="5230813"/>
          <p14:tracePt t="142908" x="4090988" y="5230813"/>
          <p14:tracePt t="142910" x="4106863" y="5230813"/>
          <p14:tracePt t="142912" x="4130675" y="5222875"/>
          <p14:tracePt t="142915" x="4146550" y="5222875"/>
          <p14:tracePt t="142917" x="4170363" y="5222875"/>
          <p14:tracePt t="142918" x="4186238" y="5222875"/>
          <p14:tracePt t="142920" x="4210050" y="5222875"/>
          <p14:tracePt t="142922" x="4225925" y="5222875"/>
          <p14:tracePt t="142924" x="4241800" y="5222875"/>
          <p14:tracePt t="142926" x="4265613" y="5222875"/>
          <p14:tracePt t="142928" x="4281488" y="5222875"/>
          <p14:tracePt t="142931" x="4305300" y="5222875"/>
          <p14:tracePt t="142933" x="4321175" y="5222875"/>
          <p14:tracePt t="142934" x="4337050" y="5222875"/>
          <p14:tracePt t="142936" x="4362450" y="5222875"/>
          <p14:tracePt t="142938" x="4378325" y="5222875"/>
          <p14:tracePt t="142940" x="4394200" y="5222875"/>
          <p14:tracePt t="142942" x="4410075" y="5214938"/>
          <p14:tracePt t="142944" x="4425950" y="5214938"/>
          <p14:tracePt t="142946" x="4449763" y="5214938"/>
          <p14:tracePt t="142949" x="4465638" y="5214938"/>
          <p14:tracePt t="142950" x="4481513" y="5214938"/>
          <p14:tracePt t="142967" x="4616450" y="5214938"/>
          <p14:tracePt t="142968" x="4632325" y="5214938"/>
          <p14:tracePt t="142970" x="4640263" y="5214938"/>
          <p14:tracePt t="142972" x="4656138" y="5214938"/>
          <p14:tracePt t="142974" x="4672013" y="5214938"/>
          <p14:tracePt t="142976" x="4687888" y="5214938"/>
          <p14:tracePt t="142978" x="4705350" y="5214938"/>
          <p14:tracePt t="142980" x="4721225" y="5214938"/>
          <p14:tracePt t="142983" x="4737100" y="5214938"/>
          <p14:tracePt t="142984" x="4752975" y="5214938"/>
          <p14:tracePt t="142986" x="4768850" y="5214938"/>
          <p14:tracePt t="142988" x="4784725" y="5214938"/>
          <p14:tracePt t="142990" x="4800600" y="5214938"/>
          <p14:tracePt t="142992" x="4816475" y="5214938"/>
          <p14:tracePt t="142994" x="4832350" y="5214938"/>
          <p14:tracePt t="142997" x="4848225" y="5214938"/>
          <p14:tracePt t="142999" x="4864100" y="5207000"/>
          <p14:tracePt t="143000" x="4879975" y="5207000"/>
          <p14:tracePt t="143002" x="4903788" y="5207000"/>
          <p14:tracePt t="143004" x="4911725" y="5207000"/>
          <p14:tracePt t="143006" x="4927600" y="5207000"/>
          <p14:tracePt t="143008" x="4943475" y="5207000"/>
          <p14:tracePt t="143010" x="4967288" y="5207000"/>
          <p14:tracePt t="143012" x="4983163" y="5207000"/>
          <p14:tracePt t="143015" x="4999038" y="5207000"/>
          <p14:tracePt t="143017" x="5014913" y="5207000"/>
          <p14:tracePt t="143018" x="5030788" y="5207000"/>
          <p14:tracePt t="143020" x="5046663" y="5207000"/>
          <p14:tracePt t="143022" x="5064125" y="5207000"/>
          <p14:tracePt t="143024" x="5080000" y="5207000"/>
          <p14:tracePt t="143026" x="5103813" y="5207000"/>
          <p14:tracePt t="143028" x="5119688" y="5207000"/>
          <p14:tracePt t="143030" x="5135563" y="5207000"/>
          <p14:tracePt t="143033" x="5151438" y="5207000"/>
          <p14:tracePt t="143034" x="5167313" y="5207000"/>
          <p14:tracePt t="143036" x="5183188" y="5207000"/>
          <p14:tracePt t="143038" x="5199063" y="5207000"/>
          <p14:tracePt t="143040" x="5222875" y="5207000"/>
          <p14:tracePt t="143042" x="5238750" y="5207000"/>
          <p14:tracePt t="143045" x="5254625" y="5207000"/>
          <p14:tracePt t="143046" x="5270500" y="5207000"/>
          <p14:tracePt t="143049" x="5286375" y="5207000"/>
          <p14:tracePt t="143051" x="5302250" y="5207000"/>
          <p14:tracePt t="143052" x="5318125" y="5207000"/>
          <p14:tracePt t="143054" x="5334000" y="5207000"/>
          <p14:tracePt t="143056" x="5357813" y="5207000"/>
          <p14:tracePt t="143058" x="5373688" y="5207000"/>
          <p14:tracePt t="143061" x="5389563" y="5199063"/>
          <p14:tracePt t="143062" x="5407025" y="5199063"/>
          <p14:tracePt t="143065" x="5422900" y="5199063"/>
          <p14:tracePt t="143066" x="5446713" y="5199063"/>
          <p14:tracePt t="143068" x="5462588" y="5199063"/>
          <p14:tracePt t="143070" x="5486400" y="5199063"/>
          <p14:tracePt t="143072" x="5502275" y="5199063"/>
          <p14:tracePt t="143074" x="5518150" y="5199063"/>
          <p14:tracePt t="143076" x="5541963" y="5199063"/>
          <p14:tracePt t="143078" x="5557838" y="5199063"/>
          <p14:tracePt t="143080" x="5573713" y="5199063"/>
          <p14:tracePt t="143083" x="5589588" y="5199063"/>
          <p14:tracePt t="143084" x="5613400" y="5199063"/>
          <p14:tracePt t="143086" x="5629275" y="5199063"/>
          <p14:tracePt t="143088" x="5645150" y="5199063"/>
          <p14:tracePt t="143091" x="5668963" y="5199063"/>
          <p14:tracePt t="143092" x="5684838" y="5199063"/>
          <p14:tracePt t="143094" x="5700713" y="5199063"/>
          <p14:tracePt t="143096" x="5724525" y="5199063"/>
          <p14:tracePt t="143099" x="5740400" y="5199063"/>
          <p14:tracePt t="143100" x="5757863" y="5199063"/>
          <p14:tracePt t="143102" x="5781675" y="5199063"/>
          <p14:tracePt t="143104" x="5805488" y="5199063"/>
          <p14:tracePt t="143106" x="5813425" y="5199063"/>
          <p14:tracePt t="143108" x="5829300" y="5199063"/>
          <p14:tracePt t="143110" x="5853113" y="5191125"/>
          <p14:tracePt t="143113" x="5868988" y="5191125"/>
          <p14:tracePt t="143116" x="5884863" y="5191125"/>
          <p14:tracePt t="143117" x="5900738" y="5191125"/>
          <p14:tracePt t="143118" x="5924550" y="5191125"/>
          <p14:tracePt t="143120" x="5940425" y="5191125"/>
          <p14:tracePt t="143122" x="5956300" y="5191125"/>
          <p14:tracePt t="143124" x="5972175" y="5191125"/>
          <p14:tracePt t="143126" x="5988050" y="5191125"/>
          <p14:tracePt t="143128" x="6003925" y="5183188"/>
          <p14:tracePt t="143131" x="6019800" y="5183188"/>
          <p14:tracePt t="143133" x="6035675" y="5183188"/>
          <p14:tracePt t="143134" x="6051550" y="5183188"/>
          <p14:tracePt t="143137" x="6075363" y="5183188"/>
          <p14:tracePt t="143138" x="6091238" y="5175250"/>
          <p14:tracePt t="143140" x="6108700" y="5175250"/>
          <p14:tracePt t="143142" x="6124575" y="5175250"/>
          <p14:tracePt t="143144" x="6132513" y="5167313"/>
          <p14:tracePt t="143146" x="6148388" y="5167313"/>
          <p14:tracePt t="143149" x="6164263" y="5167313"/>
          <p14:tracePt t="143150" x="6180138" y="5167313"/>
          <p14:tracePt t="143153" x="6196013" y="5167313"/>
          <p14:tracePt t="143155" x="6203950" y="5167313"/>
          <p14:tracePt t="143156" x="6219825" y="5159375"/>
          <p14:tracePt t="143158" x="6235700" y="5159375"/>
          <p14:tracePt t="143160" x="6243638" y="5159375"/>
          <p14:tracePt t="143162" x="6259513" y="5159375"/>
          <p14:tracePt t="143165" x="6267450" y="5159375"/>
          <p14:tracePt t="143167" x="6283325" y="5151438"/>
          <p14:tracePt t="143168" x="6291263" y="5151438"/>
          <p14:tracePt t="143170" x="6307138" y="5151438"/>
          <p14:tracePt t="143172" x="6315075" y="5151438"/>
          <p14:tracePt t="143174" x="6323013" y="5151438"/>
          <p14:tracePt t="143176" x="6330950" y="5143500"/>
          <p14:tracePt t="143178" x="6346825" y="5143500"/>
          <p14:tracePt t="143181" x="6354763" y="5143500"/>
          <p14:tracePt t="143184" x="6362700" y="5143500"/>
          <p14:tracePt t="143184" x="6370638" y="5143500"/>
          <p14:tracePt t="143186" x="6378575" y="5143500"/>
          <p14:tracePt t="143188" x="6386513" y="5143500"/>
          <p14:tracePt t="143190" x="6394450" y="5135563"/>
          <p14:tracePt t="143192" x="6402388" y="5135563"/>
          <p14:tracePt t="143194" x="6410325" y="5135563"/>
          <p14:tracePt t="143196" x="6418263" y="5135563"/>
          <p14:tracePt t="143201" x="6434138" y="5135563"/>
          <p14:tracePt t="143203" x="6442075" y="5135563"/>
          <p14:tracePt t="143204" x="6442075" y="5127625"/>
          <p14:tracePt t="143206" x="6451600" y="5127625"/>
          <p14:tracePt t="143208" x="6459538" y="5127625"/>
          <p14:tracePt t="143212" x="6467475" y="5127625"/>
          <p14:tracePt t="143217" x="6475413" y="5127625"/>
          <p14:tracePt t="143218" x="6483350" y="5119688"/>
          <p14:tracePt t="143222" x="6491288" y="5119688"/>
          <p14:tracePt t="143228" x="6499225" y="5119688"/>
          <p14:tracePt t="143233" x="6507163" y="5119688"/>
          <p14:tracePt t="143238" x="6507163" y="5111750"/>
          <p14:tracePt t="143240" x="6515100" y="5111750"/>
          <p14:tracePt t="143249" x="6523038" y="5111750"/>
          <p14:tracePt t="143266" x="6530975" y="5111750"/>
          <p14:tracePt t="143279" x="6538913" y="5111750"/>
          <p14:tracePt t="143285" x="6538913" y="5103813"/>
          <p14:tracePt t="143291" x="6546850" y="5103813"/>
          <p14:tracePt t="143300" x="6554788" y="5103813"/>
          <p14:tracePt t="143305" x="6562725" y="5103813"/>
          <p14:tracePt t="143311" x="6570663" y="5103813"/>
          <p14:tracePt t="143318" x="6578600" y="5103813"/>
          <p14:tracePt t="143320" x="6586538" y="5103813"/>
          <p14:tracePt t="143321" x="6586538" y="5111750"/>
          <p14:tracePt t="143323" x="6594475" y="5111750"/>
          <p14:tracePt t="143327" x="6602413" y="5111750"/>
          <p14:tracePt t="143331" x="6610350" y="5111750"/>
          <p14:tracePt t="143335" x="6618288" y="5119688"/>
          <p14:tracePt t="143337" x="6626225" y="5119688"/>
          <p14:tracePt t="143341" x="6634163" y="5119688"/>
          <p14:tracePt t="143343" x="6642100" y="5127625"/>
          <p14:tracePt t="143347" x="6650038" y="5127625"/>
          <p14:tracePt t="143353" x="6665913" y="5135563"/>
          <p14:tracePt t="143358" x="6673850" y="5143500"/>
          <p14:tracePt t="143359" x="6681788" y="5143500"/>
          <p14:tracePt t="143361" x="6689725" y="5151438"/>
          <p14:tracePt t="143366" x="6697663" y="5159375"/>
          <p14:tracePt t="143371" x="6705600" y="5167313"/>
          <p14:tracePt t="143372" x="6713538" y="5175250"/>
          <p14:tracePt t="143374" x="6721475" y="5175250"/>
          <p14:tracePt t="143375" x="6729413" y="5183188"/>
          <p14:tracePt t="143377" x="6737350" y="5191125"/>
          <p14:tracePt t="143381" x="6745288" y="5199063"/>
          <p14:tracePt t="143384" x="6753225" y="5199063"/>
          <p14:tracePt t="143387" x="6769100" y="5207000"/>
          <p14:tracePt t="143390" x="6769100" y="5214938"/>
          <p14:tracePt t="143391" x="6777038" y="5222875"/>
          <p14:tracePt t="143393" x="6784975" y="5222875"/>
          <p14:tracePt t="143395" x="6794500" y="5230813"/>
          <p14:tracePt t="143397" x="6794500" y="5238750"/>
          <p14:tracePt t="143402" x="6810375" y="5246688"/>
          <p14:tracePt t="143404" x="6818313" y="5246688"/>
          <p14:tracePt t="143407" x="6826250" y="5262563"/>
          <p14:tracePt t="143411" x="6834188" y="5270500"/>
          <p14:tracePt t="143419" x="6842125" y="5278438"/>
          <p14:tracePt t="143422" x="6850063" y="5286375"/>
          <p14:tracePt t="143423" x="6858000" y="5294313"/>
          <p14:tracePt t="143427" x="6858000" y="5302250"/>
          <p14:tracePt t="143429" x="6865938" y="5302250"/>
          <p14:tracePt t="143432" x="6865938" y="5310188"/>
          <p14:tracePt t="143435" x="6873875" y="5319713"/>
          <p14:tracePt t="143439" x="6873875" y="5327650"/>
          <p14:tracePt t="143443" x="6881813" y="5335588"/>
          <p14:tracePt t="143445" x="6881813" y="5343525"/>
          <p14:tracePt t="143452" x="6889750" y="5351463"/>
          <p14:tracePt t="143455" x="6889750" y="5359400"/>
          <p14:tracePt t="143457" x="6889750" y="5367338"/>
          <p14:tracePt t="143459" x="6889750" y="5375275"/>
          <p14:tracePt t="143461" x="6897688" y="5375275"/>
          <p14:tracePt t="143463" x="6897688" y="5383213"/>
          <p14:tracePt t="143469" x="6897688" y="5391150"/>
          <p14:tracePt t="143471" x="6897688" y="5399088"/>
          <p14:tracePt t="143475" x="6897688" y="5407025"/>
          <p14:tracePt t="143485" x="6897688" y="5414963"/>
          <p14:tracePt t="143489" x="6897688" y="5422900"/>
          <p14:tracePt t="143727" x="6897688" y="5414963"/>
          <p14:tracePt t="143732" x="6889750" y="5414963"/>
          <p14:tracePt t="143737" x="6889750" y="5407025"/>
          <p14:tracePt t="143740" x="6881813" y="5407025"/>
          <p14:tracePt t="143747" x="6873875" y="5407025"/>
          <p14:tracePt t="143753" x="6865938" y="5399088"/>
          <p14:tracePt t="143757" x="6858000" y="5399088"/>
          <p14:tracePt t="143761" x="6850063" y="5399088"/>
          <p14:tracePt t="143767" x="6842125" y="5399088"/>
          <p14:tracePt t="143770" x="6834188" y="5399088"/>
          <p14:tracePt t="143775" x="6826250" y="5399088"/>
          <p14:tracePt t="143785" x="6818313" y="5399088"/>
          <p14:tracePt t="143791" x="6810375" y="5399088"/>
          <p14:tracePt t="143829" x="6802438" y="5399088"/>
          <p14:tracePt t="143833" x="6802438" y="5407025"/>
          <p14:tracePt t="143847" x="6802438" y="5414963"/>
          <p14:tracePt t="143857" x="6794500" y="5422900"/>
          <p14:tracePt t="143868" x="6794500" y="5430838"/>
          <p14:tracePt t="143875" x="6794500" y="5438775"/>
          <p14:tracePt t="143885" x="6794500" y="5446713"/>
          <p14:tracePt t="143895" x="6794500" y="5454650"/>
          <p14:tracePt t="143909" x="6794500" y="5462588"/>
          <p14:tracePt t="143925" x="6794500" y="5470525"/>
          <p14:tracePt t="143929" x="6784975" y="5470525"/>
          <p14:tracePt t="143949" x="6784975" y="5494338"/>
          <p14:tracePt t="143953" x="6784975" y="5502275"/>
          <p14:tracePt t="143957" x="6784975" y="5510213"/>
          <p14:tracePt t="143959" x="6784975" y="5518150"/>
          <p14:tracePt t="143961" x="6777038" y="5518150"/>
          <p14:tracePt t="143962" x="6777038" y="5526088"/>
          <p14:tracePt t="143967" x="6777038" y="5534025"/>
          <p14:tracePt t="143969" x="6777038" y="5541963"/>
          <p14:tracePt t="143973" x="6777038" y="5549900"/>
          <p14:tracePt t="143977" x="6777038" y="5557838"/>
          <p14:tracePt t="143979" x="6777038" y="5565775"/>
          <p14:tracePt t="143985" x="6777038" y="5581650"/>
          <p14:tracePt t="143989" x="6777038" y="5589588"/>
          <p14:tracePt t="143991" x="6777038" y="5597525"/>
          <p14:tracePt t="143995" x="6777038" y="5605463"/>
          <p14:tracePt t="143997" x="6777038" y="5613400"/>
          <p14:tracePt t="144002" x="6777038" y="5621338"/>
          <p14:tracePt t="144005" x="6777038" y="5629275"/>
          <p14:tracePt t="144009" x="6777038" y="5637213"/>
          <p14:tracePt t="144016" x="6777038" y="5645150"/>
          <p14:tracePt t="144021" x="6777038" y="5653088"/>
          <p14:tracePt t="144027" x="6777038" y="5662613"/>
          <p14:tracePt t="144035" x="6777038" y="5670550"/>
          <p14:tracePt t="144216" x="6777038" y="5678488"/>
          <p14:tracePt t="144221" x="6769100" y="5678488"/>
          <p14:tracePt t="144225" x="6769100" y="5686425"/>
          <p14:tracePt t="144227" x="6761163" y="5686425"/>
          <p14:tracePt t="144232" x="6753225" y="5686425"/>
          <p14:tracePt t="144234" x="6753225" y="5694363"/>
          <p14:tracePt t="144236" x="6745288" y="5694363"/>
          <p14:tracePt t="144239" x="6737350" y="5702300"/>
          <p14:tracePt t="144243" x="6729413" y="5702300"/>
          <p14:tracePt t="144245" x="6721475" y="5702300"/>
          <p14:tracePt t="144248" x="6721475" y="5710238"/>
          <p14:tracePt t="144250" x="6713538" y="5710238"/>
          <p14:tracePt t="144254" x="6705600" y="5718175"/>
          <p14:tracePt t="144255" x="6697663" y="5718175"/>
          <p14:tracePt t="144257" x="6689725" y="5718175"/>
          <p14:tracePt t="144259" x="6681788" y="5718175"/>
          <p14:tracePt t="144261" x="6673850" y="5726113"/>
          <p14:tracePt t="144268" x="6657975" y="5726113"/>
          <p14:tracePt t="144271" x="6642100" y="5734050"/>
          <p14:tracePt t="144273" x="6634163" y="5734050"/>
          <p14:tracePt t="144275" x="6626225" y="5741988"/>
          <p14:tracePt t="144277" x="6618288" y="5741988"/>
          <p14:tracePt t="144279" x="6610350" y="5741988"/>
          <p14:tracePt t="144281" x="6602413" y="5749925"/>
          <p14:tracePt t="144284" x="6594475" y="5749925"/>
          <p14:tracePt t="144288" x="6578600" y="5749925"/>
          <p14:tracePt t="144289" x="6570663" y="5757863"/>
          <p14:tracePt t="144291" x="6562725" y="5757863"/>
          <p14:tracePt t="144293" x="6554788" y="5757863"/>
          <p14:tracePt t="144295" x="6546850" y="5765800"/>
          <p14:tracePt t="144302" x="6530975" y="5765800"/>
          <p14:tracePt t="144305" x="6523038" y="5773738"/>
          <p14:tracePt t="144306" x="6515100" y="5773738"/>
          <p14:tracePt t="144307" x="6507163" y="5773738"/>
          <p14:tracePt t="144311" x="6499225" y="5773738"/>
          <p14:tracePt t="144313" x="6491288" y="5773738"/>
          <p14:tracePt t="144317" x="6483350" y="5781675"/>
          <p14:tracePt t="144320" x="6475413" y="5781675"/>
          <p14:tracePt t="144323" x="6467475" y="5781675"/>
          <p14:tracePt t="144325" x="6459538" y="5781675"/>
          <p14:tracePt t="144327" x="6459538" y="5789613"/>
          <p14:tracePt t="144329" x="6451600" y="5789613"/>
          <p14:tracePt t="144331" x="6442075" y="5789613"/>
          <p14:tracePt t="144336" x="6434138" y="5789613"/>
          <p14:tracePt t="144339" x="6426200" y="5789613"/>
          <p14:tracePt t="144341" x="6426200" y="5797550"/>
          <p14:tracePt t="144347" x="6418263" y="5797550"/>
          <p14:tracePt t="144359" x="6410325" y="5797550"/>
          <p14:tracePt t="144495" x="6402388" y="5797550"/>
          <p14:tracePt t="144500" x="6394450" y="5797550"/>
          <p14:tracePt t="144501" x="6386513" y="5797550"/>
          <p14:tracePt t="144503" x="6378575" y="5797550"/>
          <p14:tracePt t="144507" x="6370638" y="5797550"/>
          <p14:tracePt t="144509" x="6362700" y="5797550"/>
          <p14:tracePt t="144511" x="6354763" y="5797550"/>
          <p14:tracePt t="144515" x="6346825" y="5797550"/>
          <p14:tracePt t="144519" x="6330950" y="5797550"/>
          <p14:tracePt t="144520" x="6315075" y="5797550"/>
          <p14:tracePt t="144521" x="6307138" y="5797550"/>
          <p14:tracePt t="144523" x="6299200" y="5797550"/>
          <p14:tracePt t="144525" x="6283325" y="5797550"/>
          <p14:tracePt t="144527" x="6275388" y="5797550"/>
          <p14:tracePt t="144529" x="6259513" y="5797550"/>
          <p14:tracePt t="144531" x="6251575" y="5797550"/>
          <p14:tracePt t="144536" x="6219825" y="5797550"/>
          <p14:tracePt t="144537" x="6203950" y="5797550"/>
          <p14:tracePt t="144539" x="6188075" y="5797550"/>
          <p14:tracePt t="144541" x="6172200" y="5797550"/>
          <p14:tracePt t="144543" x="6156325" y="5797550"/>
          <p14:tracePt t="144545" x="6132513" y="5797550"/>
          <p14:tracePt t="144547" x="6116638" y="5789613"/>
          <p14:tracePt t="144552" x="6067425" y="5789613"/>
          <p14:tracePt t="144553" x="6043613" y="5789613"/>
          <p14:tracePt t="144555" x="6019800" y="5789613"/>
          <p14:tracePt t="144557" x="5995988" y="5789613"/>
          <p14:tracePt t="144559" x="5964238" y="5789613"/>
          <p14:tracePt t="144561" x="5940425" y="5781675"/>
          <p14:tracePt t="144563" x="5908675" y="5781675"/>
          <p14:tracePt t="144565" x="5884863" y="5781675"/>
          <p14:tracePt t="144567" x="5853113" y="5781675"/>
          <p14:tracePt t="144569" x="5829300" y="5781675"/>
          <p14:tracePt t="144571" x="5797550" y="5781675"/>
          <p14:tracePt t="144573" x="5765800" y="5773738"/>
          <p14:tracePt t="144575" x="5732463" y="5773738"/>
          <p14:tracePt t="144576" x="5700713" y="5773738"/>
          <p14:tracePt t="144579" x="5668963" y="5773738"/>
          <p14:tracePt t="144581" x="5629275" y="5773738"/>
          <p14:tracePt t="144583" x="5597525" y="5773738"/>
          <p14:tracePt t="144585" x="5565775" y="5773738"/>
          <p14:tracePt t="144587" x="5534025" y="5773738"/>
          <p14:tracePt t="144589" x="5494338" y="5773738"/>
          <p14:tracePt t="144591" x="5462588" y="5773738"/>
          <p14:tracePt t="144592" x="5422900" y="5773738"/>
          <p14:tracePt t="144594" x="5389563" y="5765800"/>
          <p14:tracePt t="144597" x="5349875" y="5765800"/>
          <p14:tracePt t="144600" x="5310188" y="5765800"/>
          <p14:tracePt t="144601" x="5278438" y="5765800"/>
          <p14:tracePt t="144603" x="5238750" y="5757863"/>
          <p14:tracePt t="144605" x="5199063" y="5757863"/>
          <p14:tracePt t="144607" x="5159375" y="5757863"/>
          <p14:tracePt t="144609" x="5119688" y="5749925"/>
          <p14:tracePt t="144610" x="5080000" y="5749925"/>
          <p14:tracePt t="144613" x="5038725" y="5741988"/>
          <p14:tracePt t="144616" x="4999038" y="5741988"/>
          <p14:tracePt t="144618" x="4959350" y="5741988"/>
          <p14:tracePt t="144619" x="4919663" y="5734050"/>
          <p14:tracePt t="144621" x="4879975" y="5734050"/>
          <p14:tracePt t="144623" x="4832350" y="5726113"/>
          <p14:tracePt t="144625" x="4792663" y="5718175"/>
          <p14:tracePt t="144627" x="4752975" y="5718175"/>
          <p14:tracePt t="144628" x="4713288" y="5710238"/>
          <p14:tracePt t="144631" x="4672013" y="5710238"/>
          <p14:tracePt t="144634" x="4632325" y="5710238"/>
          <p14:tracePt t="144635" x="4592638" y="5702300"/>
          <p14:tracePt t="144637" x="4552950" y="5702300"/>
          <p14:tracePt t="144639" x="4513263" y="5694363"/>
          <p14:tracePt t="144641" x="4473575" y="5694363"/>
          <p14:tracePt t="144643" x="4433888" y="5686425"/>
          <p14:tracePt t="144645" x="4394200" y="5686425"/>
          <p14:tracePt t="144647" x="4352925" y="5678488"/>
          <p14:tracePt t="144649" x="4313238" y="5678488"/>
          <p14:tracePt t="144652" x="4281488" y="5670550"/>
          <p14:tracePt t="144653" x="4241800" y="5670550"/>
          <p14:tracePt t="144655" x="4202113" y="5662613"/>
          <p14:tracePt t="144657" x="4170363" y="5662613"/>
          <p14:tracePt t="144659" x="4130675" y="5653088"/>
          <p14:tracePt t="144660" x="4098925" y="5653088"/>
          <p14:tracePt t="144663" x="4059238" y="5653088"/>
          <p14:tracePt t="144665" x="4027488" y="5645150"/>
          <p14:tracePt t="144667" x="3994150" y="5645150"/>
          <p14:tracePt t="144669" x="3962400" y="5637213"/>
          <p14:tracePt t="144671" x="3930650" y="5629275"/>
          <p14:tracePt t="144673" x="3898900" y="5629275"/>
          <p14:tracePt t="144675" x="3867150" y="5621338"/>
          <p14:tracePt t="144677" x="3843338" y="5613400"/>
          <p14:tracePt t="144678" x="3811588" y="5613400"/>
          <p14:tracePt t="144681" x="3787775" y="5613400"/>
          <p14:tracePt t="144684" x="3756025" y="5605463"/>
          <p14:tracePt t="144685" x="3732213" y="5605463"/>
          <p14:tracePt t="144687" x="3708400" y="5597525"/>
          <p14:tracePt t="144689" x="3684588" y="5597525"/>
          <p14:tracePt t="144691" x="3660775" y="5597525"/>
          <p14:tracePt t="144693" x="3635375" y="5589588"/>
          <p14:tracePt t="144695" x="3611563" y="5589588"/>
          <p14:tracePt t="144697" x="3587750" y="5589588"/>
          <p14:tracePt t="144699" x="3571875" y="5581650"/>
          <p14:tracePt t="144701" x="3548063" y="5581650"/>
          <p14:tracePt t="144703" x="3524250" y="5581650"/>
          <p14:tracePt t="144705" x="3508375" y="5581650"/>
          <p14:tracePt t="144707" x="3484563" y="5573713"/>
          <p14:tracePt t="144709" x="3468688" y="5573713"/>
          <p14:tracePt t="144710" x="3444875" y="5573713"/>
          <p14:tracePt t="144713" x="3429000" y="5565775"/>
          <p14:tracePt t="144716" x="3413125" y="5565775"/>
          <p14:tracePt t="144719" x="3373438" y="5557838"/>
          <p14:tracePt t="144721" x="3357563" y="5557838"/>
          <p14:tracePt t="144723" x="3333750" y="5557838"/>
          <p14:tracePt t="144725" x="3317875" y="5557838"/>
          <p14:tracePt t="144726" x="3300413" y="5549900"/>
          <p14:tracePt t="144729" x="3284538" y="5549900"/>
          <p14:tracePt t="144731" x="3268663" y="5549900"/>
          <p14:tracePt t="144735" x="3228975" y="5549900"/>
          <p14:tracePt t="144737" x="3213100" y="5541963"/>
          <p14:tracePt t="144739" x="3197225" y="5541963"/>
          <p14:tracePt t="144741" x="3173413" y="5541963"/>
          <p14:tracePt t="144743" x="3157538" y="5541963"/>
          <p14:tracePt t="144745" x="3141663" y="5541963"/>
          <p14:tracePt t="144747" x="3125788" y="5541963"/>
          <p14:tracePt t="144749" x="3109913" y="5534025"/>
          <p14:tracePt t="144751" x="3094038" y="5534025"/>
          <p14:tracePt t="144753" x="3078163" y="5534025"/>
          <p14:tracePt t="144755" x="3062288" y="5534025"/>
          <p14:tracePt t="144757" x="3046413" y="5534025"/>
          <p14:tracePt t="144759" x="3030538" y="5534025"/>
          <p14:tracePt t="144761" x="3014663" y="5534025"/>
          <p14:tracePt t="144763" x="2998788" y="5534025"/>
          <p14:tracePt t="144765" x="2990850" y="5534025"/>
          <p14:tracePt t="144767" x="2974975" y="5534025"/>
          <p14:tracePt t="144769" x="2967038" y="5534025"/>
          <p14:tracePt t="144771" x="2949575" y="5534025"/>
          <p14:tracePt t="144773" x="2941638" y="5534025"/>
          <p14:tracePt t="144775" x="2925763" y="5534025"/>
          <p14:tracePt t="144777" x="2917825" y="5534025"/>
          <p14:tracePt t="144779" x="2909888" y="5534025"/>
          <p14:tracePt t="144781" x="2894013" y="5534025"/>
          <p14:tracePt t="144783" x="2886075" y="5534025"/>
          <p14:tracePt t="144785" x="2870200" y="5534025"/>
          <p14:tracePt t="144787" x="2862263" y="5534025"/>
          <p14:tracePt t="144789" x="2854325" y="5534025"/>
          <p14:tracePt t="144791" x="2838450" y="5534025"/>
          <p14:tracePt t="144793" x="2830513" y="5534025"/>
          <p14:tracePt t="144795" x="2822575" y="5534025"/>
          <p14:tracePt t="144797" x="2806700" y="5534025"/>
          <p14:tracePt t="144799" x="2798763" y="5534025"/>
          <p14:tracePt t="144801" x="2782888" y="5534025"/>
          <p14:tracePt t="144803" x="2774950" y="5541963"/>
          <p14:tracePt t="144805" x="2759075" y="5541963"/>
          <p14:tracePt t="144807" x="2751138" y="5541963"/>
          <p14:tracePt t="144809" x="2743200" y="5541963"/>
          <p14:tracePt t="144811" x="2727325" y="5541963"/>
          <p14:tracePt t="144813" x="2719388" y="5541963"/>
          <p14:tracePt t="144815" x="2703513" y="5541963"/>
          <p14:tracePt t="144817" x="2695575" y="5541963"/>
          <p14:tracePt t="144819" x="2679700" y="5549900"/>
          <p14:tracePt t="144821" x="2663825" y="5549900"/>
          <p14:tracePt t="144823" x="2655888" y="5549900"/>
          <p14:tracePt t="144825" x="2640013" y="5549900"/>
          <p14:tracePt t="144827" x="2632075" y="5549900"/>
          <p14:tracePt t="144829" x="2616200" y="5549900"/>
          <p14:tracePt t="144831" x="2598738" y="5549900"/>
          <p14:tracePt t="144834" x="2590800" y="5549900"/>
          <p14:tracePt t="144835" x="2574925" y="5549900"/>
          <p14:tracePt t="144837" x="2559050" y="5557838"/>
          <p14:tracePt t="144839" x="2543175" y="5557838"/>
          <p14:tracePt t="144841" x="2535238" y="5557838"/>
          <p14:tracePt t="144843" x="2519363" y="5557838"/>
          <p14:tracePt t="144845" x="2503488" y="5557838"/>
          <p14:tracePt t="144847" x="2495550" y="5557838"/>
          <p14:tracePt t="144850" x="2479675" y="5557838"/>
          <p14:tracePt t="144851" x="2471738" y="5557838"/>
          <p14:tracePt t="144853" x="2455863" y="5565775"/>
          <p14:tracePt t="144855" x="2439988" y="5565775"/>
          <p14:tracePt t="144857" x="2432050" y="5565775"/>
          <p14:tracePt t="144859" x="2416175" y="5565775"/>
          <p14:tracePt t="144860" x="2408238" y="5565775"/>
          <p14:tracePt t="144862" x="2392363" y="5565775"/>
          <p14:tracePt t="144865" x="2384425" y="5565775"/>
          <p14:tracePt t="144867" x="2376488" y="5565775"/>
          <p14:tracePt t="144869" x="2360613" y="5565775"/>
          <p14:tracePt t="144871" x="2352675" y="5565775"/>
          <p14:tracePt t="144873" x="2336800" y="5565775"/>
          <p14:tracePt t="144875" x="2328863" y="5565775"/>
          <p14:tracePt t="144876" x="2312988" y="5565775"/>
          <p14:tracePt t="144879" x="2305050" y="5573713"/>
          <p14:tracePt t="144881" x="2297113" y="5573713"/>
          <p14:tracePt t="144884" x="2281238" y="5573713"/>
          <p14:tracePt t="144885" x="2273300" y="5573713"/>
          <p14:tracePt t="144887" x="2255838" y="5573713"/>
          <p14:tracePt t="144889" x="2247900" y="5573713"/>
          <p14:tracePt t="144891" x="2239963" y="5573713"/>
          <p14:tracePt t="144893" x="2224088" y="5573713"/>
          <p14:tracePt t="144894" x="2216150" y="5573713"/>
          <p14:tracePt t="144896" x="2200275" y="5573713"/>
          <p14:tracePt t="144900" x="2192338" y="5573713"/>
          <p14:tracePt t="144901" x="2184400" y="5573713"/>
          <p14:tracePt t="144903" x="2168525" y="5573713"/>
          <p14:tracePt t="144905" x="2160588" y="5573713"/>
          <p14:tracePt t="144907" x="2144713" y="5573713"/>
          <p14:tracePt t="144908" x="2136775" y="5573713"/>
          <p14:tracePt t="144910" x="2120900" y="5573713"/>
          <p14:tracePt t="144912" x="2112963" y="5573713"/>
          <p14:tracePt t="144915" x="2097088" y="5573713"/>
          <p14:tracePt t="144917" x="2081213" y="5573713"/>
          <p14:tracePt t="144919" x="2073275" y="5573713"/>
          <p14:tracePt t="144921" x="2057400" y="5573713"/>
          <p14:tracePt t="144923" x="2049463" y="5573713"/>
          <p14:tracePt t="144925" x="2033588" y="5573713"/>
          <p14:tracePt t="144927" x="2017713" y="5573713"/>
          <p14:tracePt t="144929" x="2009775" y="5573713"/>
          <p14:tracePt t="144931" x="1993900" y="5565775"/>
          <p14:tracePt t="144934" x="1985963" y="5565775"/>
          <p14:tracePt t="144935" x="1970088" y="5565775"/>
          <p14:tracePt t="144937" x="1962150" y="5565775"/>
          <p14:tracePt t="144939" x="1954213" y="5565775"/>
          <p14:tracePt t="144951" x="1889125" y="5549900"/>
          <p14:tracePt t="144953" x="1881188" y="5549900"/>
          <p14:tracePt t="144955" x="1873250" y="5549900"/>
          <p14:tracePt t="144957" x="1865313" y="5549900"/>
          <p14:tracePt t="144959" x="1857375" y="5541963"/>
          <p14:tracePt t="144963" x="1849438" y="5541963"/>
          <p14:tracePt t="144965" x="1841500" y="5541963"/>
          <p14:tracePt t="144967" x="1841500" y="5534025"/>
          <p14:tracePt t="144969" x="1833563" y="5534025"/>
          <p14:tracePt t="144973" x="1825625" y="5534025"/>
          <p14:tracePt t="144977" x="1817688" y="5526088"/>
          <p14:tracePt t="144985" x="1809750" y="5526088"/>
          <p14:tracePt t="144987" x="1809750" y="5518150"/>
          <p14:tracePt t="144993" x="1801813" y="5518150"/>
          <p14:tracePt t="144997" x="1801813" y="5510213"/>
          <p14:tracePt t="145003" x="1793875" y="5510213"/>
          <p14:tracePt t="145007" x="1793875" y="5502275"/>
          <p14:tracePt t="145019" x="1785938" y="5494338"/>
          <p14:tracePt t="145023" x="1778000" y="5486400"/>
          <p14:tracePt t="145029" x="1770063" y="5486400"/>
          <p14:tracePt t="145031" x="1770063" y="5478463"/>
          <p14:tracePt t="145036" x="1762125" y="5478463"/>
          <p14:tracePt t="145037" x="1762125" y="5470525"/>
          <p14:tracePt t="145039" x="1754188" y="5470525"/>
          <p14:tracePt t="145043" x="1746250" y="5462588"/>
          <p14:tracePt t="145045" x="1738313" y="5462588"/>
          <p14:tracePt t="145051" x="1730375" y="5454650"/>
          <p14:tracePt t="145054" x="1722438" y="5454650"/>
          <p14:tracePt t="145055" x="1714500" y="5446713"/>
          <p14:tracePt t="145059" x="1706563" y="5446713"/>
          <p14:tracePt t="145061" x="1698625" y="5446713"/>
          <p14:tracePt t="145063" x="1698625" y="5438775"/>
          <p14:tracePt t="145068" x="1682750" y="5438775"/>
          <p14:tracePt t="145071" x="1674813" y="5430838"/>
          <p14:tracePt t="145075" x="1666875" y="5430838"/>
          <p14:tracePt t="145079" x="1658938" y="5422900"/>
          <p14:tracePt t="145084" x="1651000" y="5422900"/>
          <p14:tracePt t="145088" x="1643063" y="5422900"/>
          <p14:tracePt t="145091" x="1643063" y="5414963"/>
          <p14:tracePt t="145095" x="1635125" y="5414963"/>
          <p14:tracePt t="145176" x="1635125" y="5407025"/>
          <p14:tracePt t="145185" x="1627188" y="5399088"/>
          <p14:tracePt t="145193" x="1627188" y="5391150"/>
          <p14:tracePt t="145202" x="1627188" y="5383213"/>
          <p14:tracePt t="145211" x="1627188" y="5375275"/>
          <p14:tracePt t="145219" x="1619250" y="5375275"/>
          <p14:tracePt t="145223" x="1619250" y="5367338"/>
          <p14:tracePt t="145807" x="1619250" y="5375275"/>
          <p14:tracePt t="145816" x="1611313" y="5383213"/>
          <p14:tracePt t="145821" x="1611313" y="5391150"/>
          <p14:tracePt t="145827" x="1611313" y="5399088"/>
          <p14:tracePt t="145831" x="1603375" y="5399088"/>
          <p14:tracePt t="145835" x="1603375" y="5407025"/>
          <p14:tracePt t="145839" x="1603375" y="5414963"/>
          <p14:tracePt t="145851" x="1603375" y="5422900"/>
          <p14:tracePt t="145861" x="1603375" y="5430838"/>
          <p14:tracePt t="145863" x="1595438" y="5430838"/>
          <p14:tracePt t="146004" x="1603375" y="5430838"/>
          <p14:tracePt t="146010" x="1603375" y="5422900"/>
          <p14:tracePt t="146028" x="1603375" y="5414963"/>
          <p14:tracePt t="146053" x="1603375" y="5407025"/>
          <p14:tracePt t="146100" x="1595438" y="5407025"/>
          <p14:tracePt t="146201" x="1595438" y="5414963"/>
          <p14:tracePt t="146205" x="1587500" y="5414963"/>
          <p14:tracePt t="146216" x="1587500" y="5422900"/>
          <p14:tracePt t="146223" x="1587500" y="5430838"/>
          <p14:tracePt t="146229" x="1587500" y="5438775"/>
          <p14:tracePt t="146235" x="1587500" y="5446713"/>
          <p14:tracePt t="146239" x="1587500" y="5454650"/>
          <p14:tracePt t="146245" x="1587500" y="5462588"/>
          <p14:tracePt t="146251" x="1587500" y="5470525"/>
          <p14:tracePt t="146253" x="1587500" y="5478463"/>
          <p14:tracePt t="146255" x="1595438" y="5478463"/>
          <p14:tracePt t="146257" x="1595438" y="5486400"/>
          <p14:tracePt t="146261" x="1595438" y="5494338"/>
          <p14:tracePt t="146268" x="1603375" y="5510213"/>
          <p14:tracePt t="146271" x="1603375" y="5518150"/>
          <p14:tracePt t="146273" x="1611313" y="5518150"/>
          <p14:tracePt t="146275" x="1611313" y="5526088"/>
          <p14:tracePt t="146279" x="1619250" y="5534025"/>
          <p14:tracePt t="146284" x="1619250" y="5541963"/>
          <p14:tracePt t="146287" x="1627188" y="5549900"/>
          <p14:tracePt t="146289" x="1635125" y="5549900"/>
          <p14:tracePt t="146291" x="1635125" y="5557838"/>
          <p14:tracePt t="146295" x="1643063" y="5565775"/>
          <p14:tracePt t="146301" x="1651000" y="5573713"/>
          <p14:tracePt t="146304" x="1658938" y="5581650"/>
          <p14:tracePt t="146307" x="1666875" y="5589588"/>
          <p14:tracePt t="146312" x="1674813" y="5597525"/>
          <p14:tracePt t="146318" x="1690688" y="5605463"/>
          <p14:tracePt t="146321" x="1698625" y="5613400"/>
          <p14:tracePt t="146323" x="1706563" y="5613400"/>
          <p14:tracePt t="146327" x="1714500" y="5621338"/>
          <p14:tracePt t="146329" x="1722438" y="5621338"/>
          <p14:tracePt t="146331" x="1730375" y="5629275"/>
          <p14:tracePt t="146335" x="1738313" y="5637213"/>
          <p14:tracePt t="146339" x="1754188" y="5637213"/>
          <p14:tracePt t="146341" x="1762125" y="5645150"/>
          <p14:tracePt t="146345" x="1770063" y="5645150"/>
          <p14:tracePt t="146347" x="1778000" y="5653088"/>
          <p14:tracePt t="146352" x="1793875" y="5653088"/>
          <p14:tracePt t="146356" x="1809750" y="5653088"/>
          <p14:tracePt t="146358" x="1817688" y="5662613"/>
          <p14:tracePt t="146361" x="1825625" y="5662613"/>
          <p14:tracePt t="146363" x="1841500" y="5662613"/>
          <p14:tracePt t="146370" x="1865313" y="5670550"/>
          <p14:tracePt t="146371" x="1873250" y="5670550"/>
          <p14:tracePt t="146373" x="1881188" y="5670550"/>
          <p14:tracePt t="146375" x="1889125" y="5670550"/>
          <p14:tracePt t="146377" x="1897063" y="5670550"/>
          <p14:tracePt t="146379" x="1905000" y="5670550"/>
          <p14:tracePt t="146381" x="1912938" y="5670550"/>
          <p14:tracePt t="146385" x="1930400" y="5678488"/>
          <p14:tracePt t="146387" x="1938338" y="5678488"/>
          <p14:tracePt t="146389" x="1946275" y="5678488"/>
          <p14:tracePt t="146391" x="1954213" y="5678488"/>
          <p14:tracePt t="146393" x="1962150" y="5678488"/>
          <p14:tracePt t="146395" x="1970088" y="5678488"/>
          <p14:tracePt t="146397" x="1978025" y="5678488"/>
          <p14:tracePt t="146403" x="1993900" y="5678488"/>
          <p14:tracePt t="146405" x="2009775" y="5678488"/>
          <p14:tracePt t="146407" x="2017713" y="5678488"/>
          <p14:tracePt t="146409" x="2033588" y="5678488"/>
          <p14:tracePt t="146411" x="2041525" y="5678488"/>
          <p14:tracePt t="146413" x="2049463" y="5678488"/>
          <p14:tracePt t="146418" x="2065338" y="5670550"/>
          <p14:tracePt t="146420" x="2073275" y="5670550"/>
          <p14:tracePt t="146421" x="2081213" y="5670550"/>
          <p14:tracePt t="146423" x="2089150" y="5670550"/>
          <p14:tracePt t="146425" x="2105025" y="5670550"/>
          <p14:tracePt t="146427" x="2112963" y="5670550"/>
          <p14:tracePt t="146429" x="2120900" y="5670550"/>
          <p14:tracePt t="146431" x="2128838" y="5670550"/>
          <p14:tracePt t="146435" x="2144713" y="5670550"/>
          <p14:tracePt t="146438" x="2160588" y="5670550"/>
          <p14:tracePt t="146439" x="2176463" y="5670550"/>
          <p14:tracePt t="146441" x="2184400" y="5670550"/>
          <p14:tracePt t="146443" x="2200275" y="5670550"/>
          <p14:tracePt t="146445" x="2208213" y="5670550"/>
          <p14:tracePt t="146447" x="2224088" y="5670550"/>
          <p14:tracePt t="146453" x="2255838" y="5670550"/>
          <p14:tracePt t="146455" x="2265363" y="5670550"/>
          <p14:tracePt t="146457" x="2281238" y="5670550"/>
          <p14:tracePt t="146459" x="2289175" y="5670550"/>
          <p14:tracePt t="146461" x="2305050" y="5670550"/>
          <p14:tracePt t="146463" x="2312988" y="5670550"/>
          <p14:tracePt t="146469" x="2336800" y="5670550"/>
          <p14:tracePt t="146470" x="2352675" y="5670550"/>
          <p14:tracePt t="146471" x="2368550" y="5670550"/>
          <p14:tracePt t="146473" x="2376488" y="5670550"/>
          <p14:tracePt t="146475" x="2392363" y="5670550"/>
          <p14:tracePt t="146477" x="2408238" y="5678488"/>
          <p14:tracePt t="146479" x="2424113" y="5678488"/>
          <p14:tracePt t="146482" x="2432050" y="5678488"/>
          <p14:tracePt t="146485" x="2463800" y="5678488"/>
          <p14:tracePt t="146487" x="2471738" y="5678488"/>
          <p14:tracePt t="146489" x="2487613" y="5678488"/>
          <p14:tracePt t="146491" x="2503488" y="5678488"/>
          <p14:tracePt t="146493" x="2511425" y="5686425"/>
          <p14:tracePt t="146495" x="2527300" y="5686425"/>
          <p14:tracePt t="146497" x="2543175" y="5686425"/>
          <p14:tracePt t="146499" x="2551113" y="5686425"/>
          <p14:tracePt t="146501" x="2566988" y="5686425"/>
          <p14:tracePt t="146503" x="2574925" y="5694363"/>
          <p14:tracePt t="146505" x="2590800" y="5694363"/>
          <p14:tracePt t="146507" x="2606675" y="5694363"/>
          <p14:tracePt t="146509" x="2616200" y="5694363"/>
          <p14:tracePt t="146511" x="2632075" y="5694363"/>
          <p14:tracePt t="146513" x="2640013" y="5694363"/>
          <p14:tracePt t="146517" x="2655888" y="5702300"/>
          <p14:tracePt t="146518" x="2663825" y="5702300"/>
          <p14:tracePt t="146519" x="2679700" y="5702300"/>
          <p14:tracePt t="146521" x="2687638" y="5702300"/>
          <p14:tracePt t="146523" x="2695575" y="5702300"/>
          <p14:tracePt t="146525" x="2711450" y="5702300"/>
          <p14:tracePt t="146527" x="2719388" y="5702300"/>
          <p14:tracePt t="146529" x="2735263" y="5710238"/>
          <p14:tracePt t="146532" x="2743200" y="5710238"/>
          <p14:tracePt t="146535" x="2767013" y="5710238"/>
          <p14:tracePt t="146537" x="2782888" y="5710238"/>
          <p14:tracePt t="146539" x="2798763" y="5710238"/>
          <p14:tracePt t="146541" x="2806700" y="5710238"/>
          <p14:tracePt t="146543" x="2822575" y="5710238"/>
          <p14:tracePt t="146545" x="2838450" y="5718175"/>
          <p14:tracePt t="146547" x="2846388" y="5718175"/>
          <p14:tracePt t="146549" x="2862263" y="5718175"/>
          <p14:tracePt t="146551" x="2878138" y="5718175"/>
          <p14:tracePt t="146553" x="2894013" y="5718175"/>
          <p14:tracePt t="146555" x="2909888" y="5726113"/>
          <p14:tracePt t="146557" x="2917825" y="5726113"/>
          <p14:tracePt t="146559" x="2933700" y="5726113"/>
          <p14:tracePt t="146561" x="2949575" y="5726113"/>
          <p14:tracePt t="146563" x="2967038" y="5726113"/>
          <p14:tracePt t="146565" x="2990850" y="5734050"/>
          <p14:tracePt t="146568" x="3006725" y="5734050"/>
          <p14:tracePt t="146569" x="3022600" y="5734050"/>
          <p14:tracePt t="146571" x="3038475" y="5734050"/>
          <p14:tracePt t="146573" x="3054350" y="5734050"/>
          <p14:tracePt t="146575" x="3070225" y="5734050"/>
          <p14:tracePt t="146577" x="3094038" y="5734050"/>
          <p14:tracePt t="146579" x="3109913" y="5734050"/>
          <p14:tracePt t="146581" x="3125788" y="5741988"/>
          <p14:tracePt t="146584" x="3149600" y="5741988"/>
          <p14:tracePt t="146585" x="3165475" y="5741988"/>
          <p14:tracePt t="146587" x="3189288" y="5741988"/>
          <p14:tracePt t="146589" x="3205163" y="5741988"/>
          <p14:tracePt t="146591" x="3228975" y="5741988"/>
          <p14:tracePt t="146593" x="3244850" y="5741988"/>
          <p14:tracePt t="146595" x="3268663" y="5749925"/>
          <p14:tracePt t="146597" x="3292475" y="5749925"/>
          <p14:tracePt t="146599" x="3308350" y="5749925"/>
          <p14:tracePt t="146601" x="3333750" y="5749925"/>
          <p14:tracePt t="146603" x="3357563" y="5749925"/>
          <p14:tracePt t="146605" x="3381375" y="5749925"/>
          <p14:tracePt t="146607" x="3397250" y="5757863"/>
          <p14:tracePt t="146609" x="3421063" y="5757863"/>
          <p14:tracePt t="146611" x="3444875" y="5757863"/>
          <p14:tracePt t="146613" x="3468688" y="5757863"/>
          <p14:tracePt t="146615" x="3492500" y="5757863"/>
          <p14:tracePt t="146617" x="3516313" y="5757863"/>
          <p14:tracePt t="146619" x="3540125" y="5757863"/>
          <p14:tracePt t="146621" x="3563938" y="5765800"/>
          <p14:tracePt t="146623" x="3587750" y="5765800"/>
          <p14:tracePt t="146625" x="3619500" y="5765800"/>
          <p14:tracePt t="146627" x="3643313" y="5765800"/>
          <p14:tracePt t="146629" x="3668713" y="5765800"/>
          <p14:tracePt t="146631" x="3692525" y="5765800"/>
          <p14:tracePt t="146635" x="3740150" y="5765800"/>
          <p14:tracePt t="146637" x="3771900" y="5765800"/>
          <p14:tracePt t="146639" x="3795713" y="5765800"/>
          <p14:tracePt t="146641" x="3819525" y="5765800"/>
          <p14:tracePt t="146643" x="3843338" y="5765800"/>
          <p14:tracePt t="146645" x="3875088" y="5765800"/>
          <p14:tracePt t="146647" x="3898900" y="5757863"/>
          <p14:tracePt t="146649" x="3922713" y="5757863"/>
          <p14:tracePt t="146651" x="3946525" y="5757863"/>
          <p14:tracePt t="146653" x="3970338" y="5757863"/>
          <p14:tracePt t="146655" x="3994150" y="5757863"/>
          <p14:tracePt t="146657" x="4027488" y="5757863"/>
          <p14:tracePt t="146659" x="4051300" y="5757863"/>
          <p14:tracePt t="146661" x="4075113" y="5757863"/>
          <p14:tracePt t="146663" x="4098925" y="5757863"/>
          <p14:tracePt t="146665" x="4122738" y="5757863"/>
          <p14:tracePt t="146668" x="4146550" y="5757863"/>
          <p14:tracePt t="146669" x="4170363" y="5757863"/>
          <p14:tracePt t="146671" x="4194175" y="5757863"/>
          <p14:tracePt t="146673" x="4217988" y="5757863"/>
          <p14:tracePt t="146675" x="4241800" y="5757863"/>
          <p14:tracePt t="146677" x="4265613" y="5749925"/>
          <p14:tracePt t="146679" x="4289425" y="5749925"/>
          <p14:tracePt t="146681" x="4321175" y="5749925"/>
          <p14:tracePt t="146684" x="4344988" y="5749925"/>
          <p14:tracePt t="146685" x="4370388" y="5741988"/>
          <p14:tracePt t="146687" x="4394200" y="5741988"/>
          <p14:tracePt t="146689" x="4418013" y="5741988"/>
          <p14:tracePt t="146691" x="4449763" y="5741988"/>
          <p14:tracePt t="146693" x="4473575" y="5734050"/>
          <p14:tracePt t="146695" x="4497388" y="5734050"/>
          <p14:tracePt t="146697" x="4521200" y="5734050"/>
          <p14:tracePt t="146700" x="4552950" y="5734050"/>
          <p14:tracePt t="146701" x="4576763" y="5734050"/>
          <p14:tracePt t="146703" x="4600575" y="5726113"/>
          <p14:tracePt t="146705" x="4624388" y="5726113"/>
          <p14:tracePt t="146707" x="4648200" y="5726113"/>
          <p14:tracePt t="146709" x="4672013" y="5726113"/>
          <p14:tracePt t="146711" x="4705350" y="5726113"/>
          <p14:tracePt t="146713" x="4729163" y="5726113"/>
          <p14:tracePt t="146716" x="4752975" y="5726113"/>
          <p14:tracePt t="146719" x="4800600" y="5726113"/>
          <p14:tracePt t="146721" x="4816475" y="5726113"/>
          <p14:tracePt t="146723" x="4840288" y="5726113"/>
          <p14:tracePt t="146725" x="4864100" y="5726113"/>
          <p14:tracePt t="146727" x="4887913" y="5726113"/>
          <p14:tracePt t="146729" x="4911725" y="5726113"/>
          <p14:tracePt t="146731" x="4927600" y="5726113"/>
          <p14:tracePt t="146733" x="4951413" y="5726113"/>
          <p14:tracePt t="146735" x="4967288" y="5726113"/>
          <p14:tracePt t="146737" x="4991100" y="5726113"/>
          <p14:tracePt t="146739" x="5014913" y="5726113"/>
          <p14:tracePt t="146741" x="5030788" y="5726113"/>
          <p14:tracePt t="146743" x="5056188" y="5726113"/>
          <p14:tracePt t="146745" x="5072063" y="5726113"/>
          <p14:tracePt t="146747" x="5095875" y="5726113"/>
          <p14:tracePt t="146749" x="5119688" y="5726113"/>
          <p14:tracePt t="146751" x="5135563" y="5726113"/>
          <p14:tracePt t="146753" x="5159375" y="5726113"/>
          <p14:tracePt t="146755" x="5183188" y="5726113"/>
          <p14:tracePt t="146757" x="5199063" y="5734050"/>
          <p14:tracePt t="146759" x="5222875" y="5734050"/>
          <p14:tracePt t="146761" x="5246688" y="5734050"/>
          <p14:tracePt t="146763" x="5262563" y="5734050"/>
          <p14:tracePt t="146766" x="5286375" y="5734050"/>
          <p14:tracePt t="146768" x="5302250" y="5741988"/>
          <p14:tracePt t="146769" x="5326063" y="5741988"/>
          <p14:tracePt t="146771" x="5341938" y="5741988"/>
          <p14:tracePt t="146773" x="5365750" y="5741988"/>
          <p14:tracePt t="146775" x="5381625" y="5741988"/>
          <p14:tracePt t="146777" x="5407025" y="5749925"/>
          <p14:tracePt t="146779" x="5422900" y="5749925"/>
          <p14:tracePt t="146781" x="5446713" y="5749925"/>
          <p14:tracePt t="146783" x="5462588" y="5749925"/>
          <p14:tracePt t="146785" x="5478463" y="5749925"/>
          <p14:tracePt t="146787" x="5502275" y="5757863"/>
          <p14:tracePt t="146789" x="5518150" y="5757863"/>
          <p14:tracePt t="146791" x="5534025" y="5757863"/>
          <p14:tracePt t="146793" x="5557838" y="5757863"/>
          <p14:tracePt t="146795" x="5573713" y="5757863"/>
          <p14:tracePt t="146797" x="5589588" y="5757863"/>
          <p14:tracePt t="146799" x="5613400" y="5757863"/>
          <p14:tracePt t="146801" x="5629275" y="5757863"/>
          <p14:tracePt t="146803" x="5645150" y="5765800"/>
          <p14:tracePt t="146805" x="5661025" y="5765800"/>
          <p14:tracePt t="146807" x="5676900" y="5765800"/>
          <p14:tracePt t="146809" x="5700713" y="5765800"/>
          <p14:tracePt t="146811" x="5716588" y="5765800"/>
          <p14:tracePt t="146813" x="5732463" y="5765800"/>
          <p14:tracePt t="146815" x="5749925" y="5765800"/>
          <p14:tracePt t="146817" x="5765800" y="5765800"/>
          <p14:tracePt t="146819" x="5781675" y="5765800"/>
          <p14:tracePt t="146821" x="5805488" y="5765800"/>
          <p14:tracePt t="146823" x="5821363" y="5765800"/>
          <p14:tracePt t="146825" x="5837238" y="5765800"/>
          <p14:tracePt t="146827" x="5853113" y="5765800"/>
          <p14:tracePt t="146829" x="5876925" y="5765800"/>
          <p14:tracePt t="146831" x="5892800" y="5765800"/>
          <p14:tracePt t="146834" x="5908675" y="5765800"/>
          <p14:tracePt t="146835" x="5932488" y="5765800"/>
          <p14:tracePt t="146837" x="5948363" y="5765800"/>
          <p14:tracePt t="146839" x="5964238" y="5757863"/>
          <p14:tracePt t="146841" x="5988050" y="5757863"/>
          <p14:tracePt t="146843" x="6003925" y="5757863"/>
          <p14:tracePt t="146845" x="6019800" y="5757863"/>
          <p14:tracePt t="146847" x="6043613" y="5757863"/>
          <p14:tracePt t="146851" x="6075363" y="5757863"/>
          <p14:tracePt t="146853" x="6100763" y="5757863"/>
          <p14:tracePt t="146855" x="6116638" y="5757863"/>
          <p14:tracePt t="146857" x="6140450" y="5757863"/>
          <p14:tracePt t="146859" x="6156325" y="5757863"/>
          <p14:tracePt t="146861" x="6180138" y="5757863"/>
          <p14:tracePt t="146863" x="6196013" y="5757863"/>
          <p14:tracePt t="146865" x="6219825" y="5765800"/>
          <p14:tracePt t="146867" x="6235700" y="5765800"/>
          <p14:tracePt t="146869" x="6259513" y="5765800"/>
          <p14:tracePt t="146871" x="6275388" y="5765800"/>
          <p14:tracePt t="146873" x="6299200" y="5765800"/>
          <p14:tracePt t="146875" x="6315075" y="5765800"/>
          <p14:tracePt t="146877" x="6338888" y="5765800"/>
          <p14:tracePt t="146879" x="6354763" y="5765800"/>
          <p14:tracePt t="146881" x="6378575" y="5765800"/>
          <p14:tracePt t="146884" x="6394450" y="5765800"/>
          <p14:tracePt t="146885" x="6410325" y="5765800"/>
          <p14:tracePt t="146887" x="6434138" y="5765800"/>
          <p14:tracePt t="146889" x="6451600" y="5765800"/>
          <p14:tracePt t="146891" x="6475413" y="5765800"/>
          <p14:tracePt t="146893" x="6491288" y="5773738"/>
          <p14:tracePt t="146895" x="6507163" y="5773738"/>
          <p14:tracePt t="146897" x="6530975" y="5773738"/>
          <p14:tracePt t="146900" x="6546850" y="5773738"/>
          <p14:tracePt t="146901" x="6562725" y="5781675"/>
          <p14:tracePt t="146903" x="6586538" y="5781675"/>
          <p14:tracePt t="146905" x="6602413" y="5781675"/>
          <p14:tracePt t="146907" x="6618288" y="5781675"/>
          <p14:tracePt t="146909" x="6634163" y="5781675"/>
          <p14:tracePt t="146911" x="6650038" y="5781675"/>
          <p14:tracePt t="146913" x="6665913" y="5789613"/>
          <p14:tracePt t="146915" x="6681788" y="5789613"/>
          <p14:tracePt t="146918" x="6697663" y="5789613"/>
          <p14:tracePt t="146919" x="6713538" y="5789613"/>
          <p14:tracePt t="146921" x="6729413" y="5789613"/>
          <p14:tracePt t="146923" x="6745288" y="5789613"/>
          <p14:tracePt t="146925" x="6761163" y="5789613"/>
          <p14:tracePt t="146927" x="6777038" y="5789613"/>
          <p14:tracePt t="146929" x="6784975" y="5789613"/>
          <p14:tracePt t="146931" x="6802438" y="5789613"/>
          <p14:tracePt t="146935" x="6826250" y="5789613"/>
          <p14:tracePt t="146937" x="6834188" y="5789613"/>
          <p14:tracePt t="146939" x="6842125" y="5789613"/>
          <p14:tracePt t="146952" x="6889750" y="5789613"/>
          <p14:tracePt t="146953" x="6897688" y="5781675"/>
          <p14:tracePt t="146957" x="6905625" y="5781675"/>
          <p14:tracePt t="146961" x="6913563" y="5781675"/>
          <p14:tracePt t="146968" x="6921500" y="5781675"/>
          <p14:tracePt t="146997" x="6921500" y="5773738"/>
          <p14:tracePt t="147061" x="6913563" y="5773738"/>
          <p14:tracePt t="147068" x="6905625" y="5773738"/>
          <p14:tracePt t="147070" x="6897688" y="5773738"/>
          <p14:tracePt t="147073" x="6889750" y="5773738"/>
          <p14:tracePt t="147075" x="6881813" y="5773738"/>
          <p14:tracePt t="147077" x="6873875" y="5773738"/>
          <p14:tracePt t="147079" x="6865938" y="5773738"/>
          <p14:tracePt t="147081" x="6850063" y="5773738"/>
          <p14:tracePt t="147086" x="6810375" y="5765800"/>
          <p14:tracePt t="147087" x="6784975" y="5765800"/>
          <p14:tracePt t="147089" x="6761163" y="5765800"/>
          <p14:tracePt t="147091" x="6737350" y="5757863"/>
          <p14:tracePt t="147093" x="6705600" y="5757863"/>
          <p14:tracePt t="147095" x="6673850" y="5757863"/>
          <p14:tracePt t="147097" x="6642100" y="5749925"/>
          <p14:tracePt t="147101" x="6610350" y="5749925"/>
          <p14:tracePt t="147104" x="6530975" y="5749925"/>
          <p14:tracePt t="147105" x="6499225" y="5741988"/>
          <p14:tracePt t="147107" x="6451600" y="5741988"/>
          <p14:tracePt t="147109" x="6410325" y="5741988"/>
          <p14:tracePt t="147111" x="6362700" y="5734050"/>
          <p14:tracePt t="147113" x="6323013" y="5734050"/>
          <p14:tracePt t="147118" x="6227763" y="5741988"/>
          <p14:tracePt t="147122" x="6132513" y="5734050"/>
          <p14:tracePt t="147123" x="6083300" y="5734050"/>
          <p14:tracePt t="147125" x="6027738" y="5726113"/>
          <p14:tracePt t="147127" x="5980113" y="5726113"/>
          <p14:tracePt t="147129" x="5924550" y="5726113"/>
          <p14:tracePt t="147131" x="5861050" y="5726113"/>
          <p14:tracePt t="147136" x="5757863" y="5726113"/>
          <p14:tracePt t="147138" x="5700713" y="5734050"/>
          <p14:tracePt t="147140" x="5645150" y="5734050"/>
          <p14:tracePt t="147141" x="5589588" y="5734050"/>
          <p14:tracePt t="147143" x="5534025" y="5734050"/>
          <p14:tracePt t="147145" x="5486400" y="5741988"/>
          <p14:tracePt t="147147" x="5430838" y="5741988"/>
          <p14:tracePt t="147150" x="5381625" y="5749925"/>
          <p14:tracePt t="147156" x="5238750" y="5757863"/>
          <p14:tracePt t="147157" x="5191125" y="5757863"/>
          <p14:tracePt t="147159" x="5143500" y="5765800"/>
          <p14:tracePt t="147161" x="5103813" y="5765800"/>
          <p14:tracePt t="147163" x="5056188" y="5773738"/>
          <p14:tracePt t="147168" x="4975225" y="5773738"/>
          <p14:tracePt t="147173" x="4848225" y="5789613"/>
          <p14:tracePt t="147175" x="4808538" y="5789613"/>
          <p14:tracePt t="147177" x="4776788" y="5789613"/>
          <p14:tracePt t="147179" x="4737100" y="5797550"/>
          <p14:tracePt t="147181" x="4695825" y="5797550"/>
          <p14:tracePt t="147186" x="4632325" y="5797550"/>
          <p14:tracePt t="147188" x="4600575" y="5797550"/>
          <p14:tracePt t="147190" x="4568825" y="5805488"/>
          <p14:tracePt t="147191" x="4545013" y="5805488"/>
          <p14:tracePt t="147193" x="4513263" y="5805488"/>
          <p14:tracePt t="147195" x="4489450" y="5805488"/>
          <p14:tracePt t="147197" x="4457700" y="5805488"/>
          <p14:tracePt t="147202" x="4410075" y="5805488"/>
          <p14:tracePt t="147205" x="4362450" y="5813425"/>
          <p14:tracePt t="147207" x="4337050" y="5813425"/>
          <p14:tracePt t="147210" x="4313238" y="5813425"/>
          <p14:tracePt t="147212" x="4297363" y="5813425"/>
          <p14:tracePt t="147214" x="4273550" y="5821363"/>
          <p14:tracePt t="147219" x="4233863" y="5821363"/>
          <p14:tracePt t="147222" x="4202113" y="5821363"/>
          <p14:tracePt t="147223" x="4178300" y="5821363"/>
          <p14:tracePt t="147225" x="4162425" y="5821363"/>
          <p14:tracePt t="147227" x="4146550" y="5829300"/>
          <p14:tracePt t="147229" x="4130675" y="5829300"/>
          <p14:tracePt t="147231" x="4114800" y="5829300"/>
          <p14:tracePt t="147236" x="4083050" y="5829300"/>
          <p14:tracePt t="147236" x="4067175" y="5829300"/>
          <p14:tracePt t="147239" x="4051300" y="5829300"/>
          <p14:tracePt t="147241" x="4035425" y="5829300"/>
          <p14:tracePt t="147243" x="4019550" y="5829300"/>
          <p14:tracePt t="147245" x="4011613" y="5829300"/>
          <p14:tracePt t="147247" x="3994150" y="5829300"/>
          <p14:tracePt t="147249" x="3978275" y="5829300"/>
          <p14:tracePt t="147251" x="3970338" y="5829300"/>
          <p14:tracePt t="147253" x="3954463" y="5829300"/>
          <p14:tracePt t="147255" x="3938588" y="5829300"/>
          <p14:tracePt t="147257" x="3922713" y="5829300"/>
          <p14:tracePt t="147259" x="3914775" y="5829300"/>
          <p14:tracePt t="147261" x="3898900" y="5829300"/>
          <p14:tracePt t="147263" x="3883025" y="5829300"/>
          <p14:tracePt t="147265" x="3867150" y="5829300"/>
          <p14:tracePt t="147267" x="3851275" y="5829300"/>
          <p14:tracePt t="147269" x="3843338" y="5829300"/>
          <p14:tracePt t="147271" x="3827463" y="5829300"/>
          <p14:tracePt t="147273" x="3811588" y="5821363"/>
          <p14:tracePt t="147275" x="3795713" y="5821363"/>
          <p14:tracePt t="147277" x="3779838" y="5821363"/>
          <p14:tracePt t="147279" x="3763963" y="5821363"/>
          <p14:tracePt t="147280" x="3748088" y="5821363"/>
          <p14:tracePt t="147283" x="3724275" y="5813425"/>
          <p14:tracePt t="147285" x="3708400" y="5813425"/>
          <p14:tracePt t="147287" x="3692525" y="5813425"/>
          <p14:tracePt t="147289" x="3668713" y="5813425"/>
          <p14:tracePt t="147291" x="3651250" y="5813425"/>
          <p14:tracePt t="147292" x="3635375" y="5813425"/>
          <p14:tracePt t="147294" x="3619500" y="5805488"/>
          <p14:tracePt t="147296" x="3595688" y="5805488"/>
          <p14:tracePt t="147299" x="3579813" y="5805488"/>
          <p14:tracePt t="147301" x="3563938" y="5805488"/>
          <p14:tracePt t="147303" x="3540125" y="5797550"/>
          <p14:tracePt t="147305" x="3524250" y="5797550"/>
          <p14:tracePt t="147307" x="3500438" y="5797550"/>
          <p14:tracePt t="147309" x="3484563" y="5797550"/>
          <p14:tracePt t="147310" x="3468688" y="5797550"/>
          <p14:tracePt t="147312" x="3452813" y="5797550"/>
          <p14:tracePt t="147315" x="3436938" y="5797550"/>
          <p14:tracePt t="147318" x="3421063" y="5797550"/>
          <p14:tracePt t="147319" x="3397250" y="5797550"/>
          <p14:tracePt t="147321" x="3381375" y="5789613"/>
          <p14:tracePt t="147323" x="3365500" y="5789613"/>
          <p14:tracePt t="147325" x="3349625" y="5789613"/>
          <p14:tracePt t="147327" x="3333750" y="5789613"/>
          <p14:tracePt t="147329" x="3317875" y="5789613"/>
          <p14:tracePt t="147331" x="3300413" y="5789613"/>
          <p14:tracePt t="147334" x="3292475" y="5789613"/>
          <p14:tracePt t="147335" x="3276600" y="5789613"/>
          <p14:tracePt t="147337" x="3260725" y="5789613"/>
          <p14:tracePt t="147339" x="3252788" y="5789613"/>
          <p14:tracePt t="147341" x="3236913" y="5789613"/>
          <p14:tracePt t="147343" x="3228975" y="5789613"/>
          <p14:tracePt t="147345" x="3221038" y="5789613"/>
          <p14:tracePt t="147347" x="3205163" y="5789613"/>
          <p14:tracePt t="147350" x="3197225" y="5789613"/>
          <p14:tracePt t="147351" x="3189288" y="5789613"/>
          <p14:tracePt t="147353" x="3181350" y="5789613"/>
          <p14:tracePt t="147355" x="3165475" y="5789613"/>
          <p14:tracePt t="147357" x="3157538" y="5789613"/>
          <p14:tracePt t="147358" x="3149600" y="5789613"/>
          <p14:tracePt t="147363" x="3141663" y="5789613"/>
          <p14:tracePt t="147365" x="3133725" y="5789613"/>
          <p14:tracePt t="147367" x="3125788" y="5797550"/>
          <p14:tracePt t="147369" x="3117850" y="5797550"/>
          <p14:tracePt t="147371" x="3109913" y="5797550"/>
          <p14:tracePt t="147373" x="3101975" y="5797550"/>
          <p14:tracePt t="147375" x="3094038" y="5797550"/>
          <p14:tracePt t="147377" x="3086100" y="5797550"/>
          <p14:tracePt t="147378" x="3078163" y="5805488"/>
          <p14:tracePt t="147380" x="3070225" y="5805488"/>
          <p14:tracePt t="147383" x="3062288" y="5805488"/>
          <p14:tracePt t="147385" x="3054350" y="5805488"/>
          <p14:tracePt t="147387" x="3046413" y="5813425"/>
          <p14:tracePt t="147389" x="3038475" y="5813425"/>
          <p14:tracePt t="147391" x="3030538" y="5813425"/>
          <p14:tracePt t="147392" x="3022600" y="5813425"/>
          <p14:tracePt t="147395" x="3014663" y="5821363"/>
          <p14:tracePt t="147397" x="3006725" y="5821363"/>
          <p14:tracePt t="147399" x="2990850" y="5821363"/>
          <p14:tracePt t="147401" x="2982913" y="5821363"/>
          <p14:tracePt t="147403" x="2974975" y="5829300"/>
          <p14:tracePt t="147405" x="2967038" y="5829300"/>
          <p14:tracePt t="147407" x="2957513" y="5829300"/>
          <p14:tracePt t="147409" x="2949575" y="5829300"/>
          <p14:tracePt t="147411" x="2941638" y="5837238"/>
          <p14:tracePt t="147413" x="2933700" y="5837238"/>
          <p14:tracePt t="147415" x="2925763" y="5837238"/>
          <p14:tracePt t="147418" x="2917825" y="5837238"/>
          <p14:tracePt t="147419" x="2909888" y="5837238"/>
          <p14:tracePt t="147421" x="2894013" y="5837238"/>
          <p14:tracePt t="147423" x="2886075" y="5845175"/>
          <p14:tracePt t="147425" x="2878138" y="5845175"/>
          <p14:tracePt t="147427" x="2870200" y="5845175"/>
          <p14:tracePt t="147429" x="2862263" y="5845175"/>
          <p14:tracePt t="147431" x="2854325" y="5845175"/>
          <p14:tracePt t="147433" x="2846388" y="5845175"/>
          <p14:tracePt t="147435" x="2838450" y="5845175"/>
          <p14:tracePt t="147437" x="2830513" y="5845175"/>
          <p14:tracePt t="147439" x="2822575" y="5845175"/>
          <p14:tracePt t="147440" x="2814638" y="5845175"/>
          <p14:tracePt t="147443" x="2806700" y="5845175"/>
          <p14:tracePt t="147445" x="2798763" y="5845175"/>
          <p14:tracePt t="147446" x="2790825" y="5845175"/>
          <p14:tracePt t="147450" x="2782888" y="5845175"/>
          <p14:tracePt t="147451" x="2774950" y="5845175"/>
          <p14:tracePt t="147453" x="2759075" y="5837238"/>
          <p14:tracePt t="147455" x="2751138" y="5837238"/>
          <p14:tracePt t="147457" x="2743200" y="5837238"/>
          <p14:tracePt t="147459" x="2735263" y="5837238"/>
          <p14:tracePt t="147461" x="2727325" y="5837238"/>
          <p14:tracePt t="147463" x="2719388" y="5837238"/>
          <p14:tracePt t="147465" x="2711450" y="5837238"/>
          <p14:tracePt t="147467" x="2703513" y="5837238"/>
          <p14:tracePt t="147469" x="2695575" y="5837238"/>
          <p14:tracePt t="147471" x="2687638" y="5837238"/>
          <p14:tracePt t="147473" x="2679700" y="5829300"/>
          <p14:tracePt t="147475" x="2671763" y="5829300"/>
          <p14:tracePt t="147477" x="2663825" y="5829300"/>
          <p14:tracePt t="147479" x="2655888" y="5829300"/>
          <p14:tracePt t="147481" x="2647950" y="5829300"/>
          <p14:tracePt t="147483" x="2640013" y="5829300"/>
          <p14:tracePt t="147485" x="2632075" y="5829300"/>
          <p14:tracePt t="147487" x="2616200" y="5821363"/>
          <p14:tracePt t="147489" x="2606675" y="5821363"/>
          <p14:tracePt t="147491" x="2598738" y="5821363"/>
          <p14:tracePt t="147493" x="2582863" y="5821363"/>
          <p14:tracePt t="147494" x="2574925" y="5821363"/>
          <p14:tracePt t="147497" x="2566988" y="5813425"/>
          <p14:tracePt t="147500" x="2551113" y="5813425"/>
          <p14:tracePt t="147501" x="2535238" y="5813425"/>
          <p14:tracePt t="147503" x="2527300" y="5813425"/>
          <p14:tracePt t="147505" x="2511425" y="5813425"/>
          <p14:tracePt t="147507" x="2503488" y="5813425"/>
          <p14:tracePt t="147509" x="2487613" y="5813425"/>
          <p14:tracePt t="147511" x="2479675" y="5805488"/>
          <p14:tracePt t="147513" x="2463800" y="5805488"/>
          <p14:tracePt t="147516" x="2455863" y="5805488"/>
          <p14:tracePt t="147518" x="2439988" y="5805488"/>
          <p14:tracePt t="147519" x="2432050" y="5805488"/>
          <p14:tracePt t="147521" x="2416175" y="5805488"/>
          <p14:tracePt t="147523" x="2400300" y="5805488"/>
          <p14:tracePt t="147525" x="2392363" y="5805488"/>
          <p14:tracePt t="147526" x="2376488" y="5805488"/>
          <p14:tracePt t="147529" x="2368550" y="5805488"/>
          <p14:tracePt t="147531" x="2360613" y="5805488"/>
          <p14:tracePt t="147533" x="2344738" y="5797550"/>
          <p14:tracePt t="147535" x="2336800" y="5797550"/>
          <p14:tracePt t="147537" x="2328863" y="5797550"/>
          <p14:tracePt t="147539" x="2312988" y="5797550"/>
          <p14:tracePt t="147541" x="2305050" y="5797550"/>
          <p14:tracePt t="147543" x="2297113" y="5797550"/>
          <p14:tracePt t="147545" x="2289175" y="5797550"/>
          <p14:tracePt t="147547" x="2281238" y="5797550"/>
          <p14:tracePt t="147550" x="2273300" y="5797550"/>
          <p14:tracePt t="147551" x="2265363" y="5797550"/>
          <p14:tracePt t="147553" x="2255838" y="5797550"/>
          <p14:tracePt t="147555" x="2247900" y="5789613"/>
          <p14:tracePt t="147557" x="2239963" y="5789613"/>
          <p14:tracePt t="147559" x="2232025" y="5789613"/>
          <p14:tracePt t="147561" x="2224088" y="5789613"/>
          <p14:tracePt t="147563" x="2216150" y="5789613"/>
          <p14:tracePt t="147567" x="2208213" y="5789613"/>
          <p14:tracePt t="147571" x="2200275" y="5789613"/>
          <p14:tracePt t="147573" x="2192338" y="5789613"/>
          <p14:tracePt t="147577" x="2184400" y="5789613"/>
          <p14:tracePt t="147581" x="2184400" y="5781675"/>
          <p14:tracePt t="147583" x="2176463" y="5781675"/>
          <p14:tracePt t="147589" x="2168525" y="5781675"/>
          <p14:tracePt t="147595" x="2160588" y="5781675"/>
          <p14:tracePt t="147601" x="2152650" y="5773738"/>
          <p14:tracePt t="147609" x="2144713" y="5773738"/>
          <p14:tracePt t="147615" x="2136775" y="5765800"/>
          <p14:tracePt t="147623" x="2128838" y="5765800"/>
          <p14:tracePt t="147627" x="2128838" y="5757863"/>
          <p14:tracePt t="147629" x="2120900" y="5757863"/>
          <p14:tracePt t="147637" x="2112963" y="5749925"/>
          <p14:tracePt t="147647" x="2105025" y="5749925"/>
          <p14:tracePt t="147650" x="2105025" y="5741988"/>
          <p14:tracePt t="147657" x="2097088" y="5741988"/>
          <p14:tracePt t="147661" x="2097088" y="5734050"/>
          <p14:tracePt t="147679" x="2097088" y="5726113"/>
          <p14:tracePt t="147681" x="2089150" y="5726113"/>
          <p14:tracePt t="147697" x="2089150" y="5718175"/>
          <p14:tracePt t="147715" x="2081213" y="5718175"/>
          <p14:tracePt t="147719" x="2081213" y="5710238"/>
          <p14:tracePt t="147737" x="2073275" y="5710238"/>
          <p14:tracePt t="147820" x="2065338" y="5702300"/>
          <p14:tracePt t="147827" x="2057400" y="5702300"/>
          <p14:tracePt t="147835" x="2049463" y="5694363"/>
          <p14:tracePt t="147842" x="2041525" y="5694363"/>
          <p14:tracePt t="147845" x="2033588" y="5694363"/>
          <p14:tracePt t="147852" x="2025650" y="5686425"/>
          <p14:tracePt t="147855" x="2017713" y="5686425"/>
          <p14:tracePt t="147859" x="2009775" y="5686425"/>
          <p14:tracePt t="147867" x="2001838" y="5678488"/>
          <p14:tracePt t="147870" x="1993900" y="5678488"/>
          <p14:tracePt t="147875" x="1985963" y="5678488"/>
          <p14:tracePt t="147879" x="1978025" y="5678488"/>
          <p14:tracePt t="147886" x="1970088" y="5670550"/>
          <p14:tracePt t="147891" x="1962150" y="5670550"/>
          <p14:tracePt t="147897" x="1954213" y="5670550"/>
          <p14:tracePt t="147903" x="1946275" y="5670550"/>
          <p14:tracePt t="147905" x="1938338" y="5670550"/>
          <p14:tracePt t="147907" x="1938338" y="5662613"/>
          <p14:tracePt t="147909" x="1930400" y="5662613"/>
          <p14:tracePt t="147913" x="1922463" y="5662613"/>
          <p14:tracePt t="147919" x="1912938" y="5662613"/>
          <p14:tracePt t="147921" x="1905000" y="5662613"/>
          <p14:tracePt t="147923" x="1897063" y="5662613"/>
          <p14:tracePt t="147925" x="1897063" y="5653088"/>
          <p14:tracePt t="147927" x="1889125" y="5653088"/>
          <p14:tracePt t="147929" x="1881188" y="5653088"/>
          <p14:tracePt t="147935" x="1873250" y="5653088"/>
          <p14:tracePt t="147937" x="1865313" y="5653088"/>
          <p14:tracePt t="147954" x="1825625" y="5653088"/>
          <p14:tracePt t="147957" x="1817688" y="5653088"/>
          <p14:tracePt t="147959" x="1809750" y="5653088"/>
          <p14:tracePt t="147963" x="1801813" y="5653088"/>
          <p14:tracePt t="147969" x="1785938" y="5653088"/>
          <p14:tracePt t="147973" x="1778000" y="5662613"/>
          <p14:tracePt t="147975" x="1770063" y="5662613"/>
          <p14:tracePt t="147977" x="1762125" y="5662613"/>
          <p14:tracePt t="147981" x="1754188" y="5662613"/>
          <p14:tracePt t="147985" x="1746250" y="5662613"/>
          <p14:tracePt t="147986" x="1738313" y="5662613"/>
          <p14:tracePt t="147988" x="1730375" y="5662613"/>
          <p14:tracePt t="147991" x="1722438" y="5662613"/>
          <p14:tracePt t="147993" x="1714500" y="5670550"/>
          <p14:tracePt t="147995" x="1706563" y="5670550"/>
          <p14:tracePt t="148002" x="1690688" y="5670550"/>
          <p14:tracePt t="148005" x="1682750" y="5670550"/>
          <p14:tracePt t="148007" x="1674813" y="5670550"/>
          <p14:tracePt t="148009" x="1674813" y="5678488"/>
          <p14:tracePt t="148011" x="1666875" y="5678488"/>
          <p14:tracePt t="148017" x="1658938" y="5678488"/>
          <p14:tracePt t="148020" x="1651000" y="5678488"/>
          <p14:tracePt t="148025" x="1643063" y="5678488"/>
          <p14:tracePt t="148027" x="1643063" y="5686425"/>
          <p14:tracePt t="148029" x="1635125" y="5686425"/>
          <p14:tracePt t="148036" x="1627188" y="5686425"/>
          <p14:tracePt t="148041" x="1619250" y="5686425"/>
          <p14:tracePt t="148051" x="1611313" y="5694363"/>
          <p14:tracePt t="148057" x="1603375" y="5694363"/>
          <p14:tracePt t="148069" x="1595438" y="5694363"/>
          <p14:tracePt t="148085" x="1587500" y="5694363"/>
          <p14:tracePt t="148087" x="1587500" y="5702300"/>
          <p14:tracePt t="148103" x="1579563" y="5702300"/>
          <p14:tracePt t="148119" x="1571625" y="5710238"/>
          <p14:tracePt t="148131" x="1562100" y="5718175"/>
          <p14:tracePt t="148145" x="1562100" y="5726113"/>
          <p14:tracePt t="148155" x="1562100" y="5734050"/>
          <p14:tracePt t="148157" x="1554163" y="5734050"/>
          <p14:tracePt t="148163" x="1554163" y="5741988"/>
          <p14:tracePt t="148169" x="1554163" y="5749925"/>
          <p14:tracePt t="148173" x="1554163" y="5757863"/>
          <p14:tracePt t="148179" x="1554163" y="5765800"/>
          <p14:tracePt t="148185" x="1554163" y="5773738"/>
          <p14:tracePt t="148187" x="1562100" y="5781675"/>
          <p14:tracePt t="148191" x="1562100" y="5789613"/>
          <p14:tracePt t="148195" x="1562100" y="5797550"/>
          <p14:tracePt t="148201" x="1562100" y="5805488"/>
          <p14:tracePt t="148204" x="1571625" y="5813425"/>
          <p14:tracePt t="148207" x="1571625" y="5821363"/>
          <p14:tracePt t="148209" x="1579563" y="5821363"/>
          <p14:tracePt t="148211" x="1579563" y="5829300"/>
          <p14:tracePt t="148213" x="1579563" y="5837238"/>
          <p14:tracePt t="148221" x="1587500" y="5853113"/>
          <p14:tracePt t="148224" x="1587500" y="5861050"/>
          <p14:tracePt t="148225" x="1595438" y="5861050"/>
          <p14:tracePt t="148228" x="1595438" y="5868988"/>
          <p14:tracePt t="148230" x="1595438" y="5876925"/>
          <p14:tracePt t="148231" x="1603375" y="5876925"/>
          <p14:tracePt t="148233" x="1603375" y="5884863"/>
          <p14:tracePt t="148236" x="1603375" y="5892800"/>
          <p14:tracePt t="148238" x="1611313" y="5892800"/>
          <p14:tracePt t="148240" x="1611313" y="5900738"/>
          <p14:tracePt t="148243" x="1619250" y="5908675"/>
          <p14:tracePt t="148249" x="1619250" y="5924550"/>
          <p14:tracePt t="148253" x="1627188" y="5932488"/>
          <p14:tracePt t="148257" x="1627188" y="5940425"/>
          <p14:tracePt t="148261" x="1635125" y="5948363"/>
          <p14:tracePt t="148267" x="1635125" y="5956300"/>
          <p14:tracePt t="148270" x="1635125" y="5964238"/>
          <p14:tracePt t="148271" x="1643063" y="5964238"/>
          <p14:tracePt t="148275" x="1643063" y="5972175"/>
          <p14:tracePt t="148279" x="1643063" y="5980113"/>
          <p14:tracePt t="148281" x="1651000" y="5980113"/>
          <p14:tracePt t="148287" x="1651000" y="5988050"/>
          <p14:tracePt t="148295" x="1651000" y="5995988"/>
          <p14:tracePt t="148297" x="1658938" y="5995988"/>
          <p14:tracePt t="148305" x="1658938" y="6005513"/>
          <p14:tracePt t="148318" x="1658938" y="6013450"/>
          <p14:tracePt t="148327" x="1658938" y="6021388"/>
          <p14:tracePt t="148334" x="1666875" y="6021388"/>
          <p14:tracePt t="148337" x="1666875" y="6029325"/>
          <p14:tracePt t="148345" x="1666875" y="6037263"/>
          <p14:tracePt t="148352" x="1666875" y="6045200"/>
          <p14:tracePt t="148359" x="1666875" y="6053138"/>
          <p14:tracePt t="148368" x="1666875" y="6061075"/>
          <p14:tracePt t="148369" x="1674813" y="6061075"/>
          <p14:tracePt t="148374" x="1674813" y="6069013"/>
          <p14:tracePt t="148384" x="1674813" y="6076950"/>
          <p14:tracePt t="148521" x="1682750" y="6076950"/>
          <p14:tracePt t="148535" x="1690688" y="6076950"/>
          <p14:tracePt t="148538" x="1698625" y="6076950"/>
          <p14:tracePt t="148542" x="1714500" y="6076950"/>
          <p14:tracePt t="148543" x="1722438" y="6076950"/>
          <p14:tracePt t="148545" x="1730375" y="6076950"/>
          <p14:tracePt t="148547" x="1738313" y="6076950"/>
          <p14:tracePt t="148552" x="1746250" y="6084888"/>
          <p14:tracePt t="148554" x="1754188" y="6084888"/>
          <p14:tracePt t="148555" x="1762125" y="6084888"/>
          <p14:tracePt t="148557" x="1778000" y="6084888"/>
          <p14:tracePt t="148559" x="1785938" y="6084888"/>
          <p14:tracePt t="148561" x="1793875" y="6084888"/>
          <p14:tracePt t="148563" x="1801813" y="6084888"/>
          <p14:tracePt t="148569" x="1817688" y="6084888"/>
          <p14:tracePt t="148570" x="1825625" y="6084888"/>
          <p14:tracePt t="148571" x="1833563" y="6084888"/>
          <p14:tracePt t="148573" x="1841500" y="6092825"/>
          <p14:tracePt t="148575" x="1849438" y="6092825"/>
          <p14:tracePt t="148577" x="1865313" y="6092825"/>
          <p14:tracePt t="148579" x="1873250" y="6092825"/>
          <p14:tracePt t="148581" x="1881188" y="6092825"/>
          <p14:tracePt t="148585" x="1889125" y="6092825"/>
          <p14:tracePt t="148587" x="1905000" y="6092825"/>
          <p14:tracePt t="148589" x="1922463" y="6092825"/>
          <p14:tracePt t="148591" x="1930400" y="6092825"/>
          <p14:tracePt t="148593" x="1938338" y="6092825"/>
          <p14:tracePt t="148595" x="1946275" y="6092825"/>
          <p14:tracePt t="148597" x="1954213" y="6092825"/>
          <p14:tracePt t="148602" x="1970088" y="6092825"/>
          <p14:tracePt t="148604" x="1978025" y="6092825"/>
          <p14:tracePt t="148605" x="1985963" y="6092825"/>
          <p14:tracePt t="148607" x="2001838" y="6092825"/>
          <p14:tracePt t="148609" x="2009775" y="6092825"/>
          <p14:tracePt t="148611" x="2017713" y="6092825"/>
          <p14:tracePt t="148613" x="2025650" y="6092825"/>
          <p14:tracePt t="148618" x="2041525" y="6092825"/>
          <p14:tracePt t="148620" x="2041525" y="6084888"/>
          <p14:tracePt t="148622" x="2049463" y="6084888"/>
          <p14:tracePt t="148623" x="2057400" y="6084888"/>
          <p14:tracePt t="148625" x="2065338" y="6084888"/>
          <p14:tracePt t="148629" x="2073275" y="6084888"/>
          <p14:tracePt t="148631" x="2081213" y="6084888"/>
          <p14:tracePt t="148635" x="2089150" y="6084888"/>
          <p14:tracePt t="148641" x="2097088" y="6084888"/>
          <p14:tracePt t="148652" x="2105025" y="6084888"/>
          <p14:tracePt t="149626" x="2097088" y="6084888"/>
          <p14:tracePt t="149628" x="2097088" y="6076950"/>
          <p14:tracePt t="149632" x="2089150" y="6076950"/>
          <p14:tracePt t="149634" x="2089150" y="6069013"/>
          <p14:tracePt t="149638" x="2081213" y="6061075"/>
          <p14:tracePt t="149640" x="2081213" y="6053138"/>
          <p14:tracePt t="149641" x="2073275" y="6045200"/>
          <p14:tracePt t="149643" x="2065338" y="6045200"/>
          <p14:tracePt t="149645" x="2065338" y="6037263"/>
          <p14:tracePt t="149647" x="2057400" y="6029325"/>
          <p14:tracePt t="149652" x="2049463" y="6021388"/>
          <p14:tracePt t="149654" x="2041525" y="6005513"/>
          <p14:tracePt t="149655" x="2033588" y="5995988"/>
          <p14:tracePt t="149657" x="2025650" y="5988050"/>
          <p14:tracePt t="149659" x="2017713" y="5972175"/>
          <p14:tracePt t="149661" x="2009775" y="5964238"/>
          <p14:tracePt t="149663" x="2001838" y="5956300"/>
          <p14:tracePt t="149665" x="1993900" y="5940425"/>
          <p14:tracePt t="149667" x="1985963" y="5932488"/>
          <p14:tracePt t="149669" x="1978025" y="5924550"/>
          <p14:tracePt t="149671" x="1962150" y="5908675"/>
          <p14:tracePt t="149673" x="1954213" y="5900738"/>
          <p14:tracePt t="149674" x="1946275" y="5884863"/>
          <p14:tracePt t="149677" x="1938338" y="5876925"/>
          <p14:tracePt t="149679" x="1922463" y="5861050"/>
          <p14:tracePt t="149680" x="1912938" y="5853113"/>
          <p14:tracePt t="149683" x="1905000" y="5845175"/>
          <p14:tracePt t="149685" x="1889125" y="5829300"/>
          <p14:tracePt t="149687" x="1881188" y="5821363"/>
          <p14:tracePt t="149689" x="1873250" y="5813425"/>
          <p14:tracePt t="149691" x="1865313" y="5805488"/>
          <p14:tracePt t="149692" x="1857375" y="5797550"/>
          <p14:tracePt t="149694" x="1841500" y="5789613"/>
          <p14:tracePt t="149696" x="1833563" y="5781675"/>
          <p14:tracePt t="149699" x="1825625" y="5773738"/>
          <p14:tracePt t="149701" x="1817688" y="5765800"/>
          <p14:tracePt t="149703" x="1809750" y="5757863"/>
          <p14:tracePt t="149705" x="1809750" y="5749925"/>
          <p14:tracePt t="149707" x="1801813" y="5741988"/>
          <p14:tracePt t="149708" x="1793875" y="5741988"/>
          <p14:tracePt t="149710" x="1785938" y="5734050"/>
          <p14:tracePt t="149713" x="1778000" y="5726113"/>
          <p14:tracePt t="149716" x="1778000" y="5718175"/>
          <p14:tracePt t="149717" x="1770063" y="5710238"/>
          <p14:tracePt t="149719" x="1762125" y="5710238"/>
          <p14:tracePt t="149721" x="1762125" y="5702300"/>
          <p14:tracePt t="149723" x="1754188" y="5694363"/>
          <p14:tracePt t="149727" x="1746250" y="5686425"/>
          <p14:tracePt t="149729" x="1746250" y="5678488"/>
          <p14:tracePt t="149734" x="1746250" y="5670550"/>
          <p14:tracePt t="149736" x="1738313" y="5670550"/>
          <p14:tracePt t="149736" x="1738313" y="5662613"/>
          <p14:tracePt t="149741" x="1738313" y="5653088"/>
          <p14:tracePt t="149747" x="1738313" y="5645150"/>
          <p14:tracePt t="149751" x="1738313" y="5637213"/>
          <p14:tracePt t="149755" x="1730375" y="5637213"/>
          <p14:tracePt t="149757" x="1730375" y="5629275"/>
          <p14:tracePt t="149763" x="1730375" y="5621338"/>
          <p14:tracePt t="149771" x="1730375" y="5613400"/>
          <p14:tracePt t="149777" x="1722438" y="5613400"/>
          <p14:tracePt t="149781" x="1722438" y="5605463"/>
          <p14:tracePt t="149789" x="1714500" y="5597525"/>
          <p14:tracePt t="149797" x="1714500" y="5589588"/>
          <p14:tracePt t="149800" x="1706563" y="5589588"/>
          <p14:tracePt t="149805" x="1706563" y="5581650"/>
          <p14:tracePt t="149809" x="1698625" y="5581650"/>
          <p14:tracePt t="149817" x="1698625" y="5573713"/>
          <p14:tracePt t="149821" x="1690688" y="5573713"/>
          <p14:tracePt t="149826" x="1690688" y="5565775"/>
          <p14:tracePt t="149859" x="1690688" y="5557838"/>
          <p14:tracePt t="150051" x="1690688" y="5565775"/>
          <p14:tracePt t="150066" x="1690688" y="5573713"/>
          <p14:tracePt t="150085" x="1690688" y="5581650"/>
          <p14:tracePt t="150087" x="1698625" y="5581650"/>
          <p14:tracePt t="150460" x="1690688" y="5581650"/>
          <p14:tracePt t="150475" x="1690688" y="5589588"/>
          <p14:tracePt t="150485" x="1682750" y="5589588"/>
          <p14:tracePt t="150488" x="1682750" y="5581650"/>
          <p14:tracePt t="150503" x="1674813" y="5581650"/>
          <p14:tracePt t="150601" x="1682750" y="5573713"/>
          <p14:tracePt t="150605" x="1682750" y="5565775"/>
          <p14:tracePt t="150608" x="1690688" y="5557838"/>
          <p14:tracePt t="150610" x="1690688" y="5549900"/>
          <p14:tracePt t="150611" x="1690688" y="5541963"/>
          <p14:tracePt t="150613" x="1690688" y="5534025"/>
          <p14:tracePt t="150618" x="1698625" y="5526088"/>
          <p14:tracePt t="150620" x="1698625" y="5510213"/>
          <p14:tracePt t="150621" x="1706563" y="5494338"/>
          <p14:tracePt t="150623" x="1706563" y="5486400"/>
          <p14:tracePt t="150625" x="1706563" y="5478463"/>
          <p14:tracePt t="150627" x="1714500" y="5470525"/>
          <p14:tracePt t="150629" x="1714500" y="5462588"/>
          <p14:tracePt t="150631" x="1722438" y="5446713"/>
          <p14:tracePt t="150636" x="1722438" y="5430838"/>
          <p14:tracePt t="150638" x="1730375" y="5422900"/>
          <p14:tracePt t="150639" x="1730375" y="5414963"/>
          <p14:tracePt t="150641" x="1738313" y="5407025"/>
          <p14:tracePt t="150645" x="1746250" y="5399088"/>
          <p14:tracePt t="150647" x="1746250" y="5391150"/>
          <p14:tracePt t="150650" x="1754188" y="5383213"/>
          <p14:tracePt t="150655" x="1762125" y="5359400"/>
          <p14:tracePt t="150657" x="1770063" y="5359400"/>
          <p14:tracePt t="150659" x="1770063" y="5351463"/>
          <p14:tracePt t="150661" x="1778000" y="5343525"/>
          <p14:tracePt t="150663" x="1778000" y="5335588"/>
          <p14:tracePt t="150667" x="1793875" y="5327650"/>
          <p14:tracePt t="150672" x="1801813" y="5310188"/>
          <p14:tracePt t="150673" x="1809750" y="5302250"/>
          <p14:tracePt t="150675" x="1817688" y="5294313"/>
          <p14:tracePt t="150677" x="1825625" y="5286375"/>
          <p14:tracePt t="150679" x="1825625" y="5278438"/>
          <p14:tracePt t="150681" x="1833563" y="5270500"/>
          <p14:tracePt t="150685" x="1849438" y="5254625"/>
          <p14:tracePt t="150688" x="1857375" y="5246688"/>
          <p14:tracePt t="150690" x="1865313" y="5238750"/>
          <p14:tracePt t="150692" x="1873250" y="5230813"/>
          <p14:tracePt t="150693" x="1889125" y="5222875"/>
          <p14:tracePt t="150695" x="1897063" y="5214938"/>
          <p14:tracePt t="150697" x="1905000" y="5207000"/>
          <p14:tracePt t="150701" x="1912938" y="5199063"/>
          <p14:tracePt t="150704" x="1922463" y="5191125"/>
          <p14:tracePt t="150707" x="1938338" y="5167313"/>
          <p14:tracePt t="150709" x="1954213" y="5151438"/>
          <p14:tracePt t="150711" x="1970088" y="5143500"/>
          <p14:tracePt t="150713" x="1978025" y="5135563"/>
          <p14:tracePt t="150718" x="1993900" y="5119688"/>
          <p14:tracePt t="150722" x="2009775" y="5103813"/>
          <p14:tracePt t="150724" x="2017713" y="5087938"/>
          <p14:tracePt t="150727" x="2041525" y="5072063"/>
          <p14:tracePt t="150729" x="2049463" y="5064125"/>
          <p14:tracePt t="150731" x="2057400" y="5056188"/>
          <p14:tracePt t="150735" x="2065338" y="5048250"/>
          <p14:tracePt t="150736" x="2081213" y="5040313"/>
          <p14:tracePt t="150737" x="2089150" y="5024438"/>
          <p14:tracePt t="150742" x="2105025" y="5008563"/>
          <p14:tracePt t="150743" x="2120900" y="5000625"/>
          <p14:tracePt t="150745" x="2128838" y="4992688"/>
          <p14:tracePt t="150747" x="2136775" y="4984750"/>
          <p14:tracePt t="150749" x="2144713" y="4976813"/>
          <p14:tracePt t="150751" x="2160588" y="4959350"/>
          <p14:tracePt t="150753" x="2168525" y="4951413"/>
          <p14:tracePt t="150755" x="2176463" y="4943475"/>
          <p14:tracePt t="150757" x="2192338" y="4927600"/>
          <p14:tracePt t="150759" x="2200275" y="4919663"/>
          <p14:tracePt t="150761" x="2208213" y="4911725"/>
          <p14:tracePt t="150763" x="2216150" y="4903788"/>
          <p14:tracePt t="150766" x="2232025" y="4895850"/>
          <p14:tracePt t="150767" x="2239963" y="4887913"/>
          <p14:tracePt t="150770" x="2255838" y="4872038"/>
          <p14:tracePt t="150771" x="2265363" y="4864100"/>
          <p14:tracePt t="150773" x="2273300" y="4856163"/>
          <p14:tracePt t="150775" x="2289175" y="4840288"/>
          <p14:tracePt t="150777" x="2297113" y="4832350"/>
          <p14:tracePt t="150779" x="2312988" y="4824413"/>
          <p14:tracePt t="150781" x="2320925" y="4808538"/>
          <p14:tracePt t="150783" x="2328863" y="4800600"/>
          <p14:tracePt t="150785" x="2344738" y="4792663"/>
          <p14:tracePt t="150787" x="2352675" y="4784725"/>
          <p14:tracePt t="150789" x="2360613" y="4768850"/>
          <p14:tracePt t="150791" x="2368550" y="4760913"/>
          <p14:tracePt t="150793" x="2376488" y="4752975"/>
          <p14:tracePt t="150795" x="2392363" y="4745038"/>
          <p14:tracePt t="150797" x="2400300" y="4737100"/>
          <p14:tracePt t="150800" x="2408238" y="4729163"/>
          <p14:tracePt t="150801" x="2416175" y="4729163"/>
          <p14:tracePt t="150804" x="2416175" y="4721225"/>
          <p14:tracePt t="150805" x="2424113" y="4713288"/>
          <p14:tracePt t="150807" x="2432050" y="4705350"/>
          <p14:tracePt t="150809" x="2439988" y="4697413"/>
          <p14:tracePt t="150813" x="2447925" y="4689475"/>
          <p14:tracePt t="150816" x="2455863" y="4681538"/>
          <p14:tracePt t="150819" x="2463800" y="4673600"/>
          <p14:tracePt t="150823" x="2471738" y="4665663"/>
          <p14:tracePt t="150827" x="2479675" y="4657725"/>
          <p14:tracePt t="150831" x="2479675" y="4649788"/>
          <p14:tracePt t="150836" x="2487613" y="4641850"/>
          <p14:tracePt t="150837" x="2495550" y="4641850"/>
          <p14:tracePt t="150839" x="2495550" y="4633913"/>
          <p14:tracePt t="150841" x="2503488" y="4633913"/>
          <p14:tracePt t="150845" x="2503488" y="4624388"/>
          <p14:tracePt t="150847" x="2511425" y="4624388"/>
          <p14:tracePt t="150850" x="2511425" y="4616450"/>
          <p14:tracePt t="150852" x="2519363" y="4616450"/>
          <p14:tracePt t="150853" x="2519363" y="4608513"/>
          <p14:tracePt t="150855" x="2527300" y="4608513"/>
          <p14:tracePt t="150859" x="2535238" y="4600575"/>
          <p14:tracePt t="150863" x="2543175" y="4600575"/>
          <p14:tracePt t="150866" x="2543175" y="4592638"/>
          <p14:tracePt t="150868" x="2551113" y="4592638"/>
          <p14:tracePt t="150871" x="2559050" y="4584700"/>
          <p14:tracePt t="150875" x="2566988" y="4576763"/>
          <p14:tracePt t="150877" x="2574925" y="4576763"/>
          <p14:tracePt t="150879" x="2582863" y="4568825"/>
          <p14:tracePt t="150885" x="2590800" y="4568825"/>
          <p14:tracePt t="150886" x="2598738" y="4560888"/>
          <p14:tracePt t="150887" x="2606675" y="4560888"/>
          <p14:tracePt t="150889" x="2616200" y="4552950"/>
          <p14:tracePt t="150891" x="2624138" y="4552950"/>
          <p14:tracePt t="150893" x="2632075" y="4545013"/>
          <p14:tracePt t="150895" x="2640013" y="4537075"/>
          <p14:tracePt t="150897" x="2647950" y="4537075"/>
          <p14:tracePt t="150900" x="2655888" y="4529138"/>
          <p14:tracePt t="150901" x="2663825" y="4521200"/>
          <p14:tracePt t="150903" x="2671763" y="4521200"/>
          <p14:tracePt t="150905" x="2679700" y="4513263"/>
          <p14:tracePt t="150907" x="2687638" y="4513263"/>
          <p14:tracePt t="150909" x="2703513" y="4505325"/>
          <p14:tracePt t="150911" x="2711450" y="4497388"/>
          <p14:tracePt t="150913" x="2719388" y="4497388"/>
          <p14:tracePt t="150916" x="2727325" y="4489450"/>
          <p14:tracePt t="150919" x="2743200" y="4481513"/>
          <p14:tracePt t="150921" x="2751138" y="4473575"/>
          <p14:tracePt t="150923" x="2759075" y="4465638"/>
          <p14:tracePt t="150925" x="2767013" y="4465638"/>
          <p14:tracePt t="150927" x="2774950" y="4457700"/>
          <p14:tracePt t="150929" x="2782888" y="4457700"/>
          <p14:tracePt t="150931" x="2790825" y="4449763"/>
          <p14:tracePt t="150934" x="2798763" y="4449763"/>
          <p14:tracePt t="150937" x="2806700" y="4433888"/>
          <p14:tracePt t="150939" x="2814638" y="4433888"/>
          <p14:tracePt t="150941" x="2822575" y="4425950"/>
          <p14:tracePt t="150943" x="2830513" y="4425950"/>
          <p14:tracePt t="150945" x="2830513" y="4418013"/>
          <p14:tracePt t="150947" x="2838450" y="4418013"/>
          <p14:tracePt t="150950" x="2838450" y="4410075"/>
          <p14:tracePt t="150967" x="2870200" y="4386263"/>
          <p14:tracePt t="150975" x="2870200" y="4378325"/>
          <p14:tracePt t="150977" x="2878138" y="4378325"/>
          <p14:tracePt t="150983" x="2878138" y="4370388"/>
          <p14:tracePt t="150991" x="2886075" y="4370388"/>
          <p14:tracePt t="150997" x="2886075" y="4362450"/>
          <p14:tracePt t="151113" x="2886075" y="4354513"/>
          <p14:tracePt t="151125" x="2894013" y="4346575"/>
          <p14:tracePt t="151153" x="2894013" y="4338638"/>
          <p14:tracePt t="151282" x="2886075" y="4338638"/>
          <p14:tracePt t="151287" x="2886075" y="4330700"/>
          <p14:tracePt t="151321" x="2886075" y="4322763"/>
          <p14:tracePt t="151341" x="2886075" y="4314825"/>
          <p14:tracePt t="151352" x="2886075" y="4306888"/>
          <p14:tracePt t="151354" x="2878138" y="4306888"/>
          <p14:tracePt t="151357" x="2878138" y="4298950"/>
          <p14:tracePt t="151367" x="2878138" y="4291013"/>
          <p14:tracePt t="151371" x="2878138" y="4281488"/>
          <p14:tracePt t="151379" x="2878138" y="4273550"/>
          <p14:tracePt t="151389" x="2870200" y="4265613"/>
          <p14:tracePt t="151395" x="2870200" y="4257675"/>
          <p14:tracePt t="151404" x="2870200" y="4249738"/>
          <p14:tracePt t="151413" x="2870200" y="4241800"/>
          <p14:tracePt t="151425" x="2870200" y="4233863"/>
          <p14:tracePt t="151735" x="2862263" y="4241800"/>
          <p14:tracePt t="151741" x="2862263" y="4249738"/>
          <p14:tracePt t="151744" x="2854325" y="4249738"/>
          <p14:tracePt t="151745" x="2854325" y="4257675"/>
          <p14:tracePt t="151747" x="2846388" y="4257675"/>
          <p14:tracePt t="151752" x="2838450" y="4273550"/>
          <p14:tracePt t="151755" x="2830513" y="4281488"/>
          <p14:tracePt t="151759" x="2822575" y="4291013"/>
          <p14:tracePt t="151761" x="2822575" y="4298950"/>
          <p14:tracePt t="151763" x="2814638" y="4298950"/>
          <p14:tracePt t="151769" x="2806700" y="4314825"/>
          <p14:tracePt t="151771" x="2790825" y="4322763"/>
          <p14:tracePt t="151773" x="2790825" y="4330700"/>
          <p14:tracePt t="151775" x="2782888" y="4338638"/>
          <p14:tracePt t="151777" x="2774950" y="4346575"/>
          <p14:tracePt t="151779" x="2767013" y="4354513"/>
          <p14:tracePt t="151781" x="2767013" y="4362450"/>
          <p14:tracePt t="151784" x="2759075" y="4362450"/>
          <p14:tracePt t="151786" x="2759075" y="4370388"/>
          <p14:tracePt t="151790" x="2743200" y="4386263"/>
          <p14:tracePt t="151791" x="2735263" y="4394200"/>
          <p14:tracePt t="151795" x="2727325" y="4402138"/>
          <p14:tracePt t="151797" x="2719388" y="4410075"/>
          <p14:tracePt t="151800" x="2711450" y="4418013"/>
          <p14:tracePt t="151805" x="2703513" y="4433888"/>
          <p14:tracePt t="151807" x="2695575" y="4441825"/>
          <p14:tracePt t="151810" x="2687638" y="4449763"/>
          <p14:tracePt t="151811" x="2679700" y="4457700"/>
          <p14:tracePt t="151813" x="2679700" y="4465638"/>
          <p14:tracePt t="151819" x="2663825" y="4481513"/>
          <p14:tracePt t="151823" x="2647950" y="4505325"/>
          <p14:tracePt t="151825" x="2640013" y="4513263"/>
          <p14:tracePt t="151827" x="2640013" y="4521200"/>
          <p14:tracePt t="151829" x="2632075" y="4529138"/>
          <p14:tracePt t="151831" x="2624138" y="4537075"/>
          <p14:tracePt t="151835" x="2616200" y="4552950"/>
          <p14:tracePt t="151841" x="2606675" y="4568825"/>
          <p14:tracePt t="151842" x="2598738" y="4576763"/>
          <p14:tracePt t="151843" x="2598738" y="4584700"/>
          <p14:tracePt t="151845" x="2590800" y="4592638"/>
          <p14:tracePt t="151847" x="2582863" y="4600575"/>
          <p14:tracePt t="151851" x="2582863" y="4608513"/>
          <p14:tracePt t="151856" x="2566988" y="4624388"/>
          <p14:tracePt t="151858" x="2559050" y="4633913"/>
          <p14:tracePt t="151859" x="2559050" y="4641850"/>
          <p14:tracePt t="151861" x="2551113" y="4649788"/>
          <p14:tracePt t="151863" x="2551113" y="4657725"/>
          <p14:tracePt t="151870" x="2535238" y="4681538"/>
          <p14:tracePt t="151873" x="2527300" y="4697413"/>
          <p14:tracePt t="151875" x="2527300" y="4705350"/>
          <p14:tracePt t="151877" x="2519363" y="4713288"/>
          <p14:tracePt t="151879" x="2519363" y="4721225"/>
          <p14:tracePt t="151881" x="2511425" y="4737100"/>
          <p14:tracePt t="151886" x="2503488" y="4752975"/>
          <p14:tracePt t="151888" x="2495550" y="4760913"/>
          <p14:tracePt t="151890" x="2487613" y="4768850"/>
          <p14:tracePt t="151891" x="2487613" y="4776788"/>
          <p14:tracePt t="151893" x="2479675" y="4792663"/>
          <p14:tracePt t="151895" x="2471738" y="4800600"/>
          <p14:tracePt t="151897" x="2471738" y="4808538"/>
          <p14:tracePt t="151901" x="2455863" y="4832350"/>
          <p14:tracePt t="151908" x="2432050" y="4856163"/>
          <p14:tracePt t="151909" x="2424113" y="4872038"/>
          <p14:tracePt t="151911" x="2416175" y="4879975"/>
          <p14:tracePt t="151913" x="2416175" y="4887913"/>
          <p14:tracePt t="151919" x="2400300" y="4911725"/>
          <p14:tracePt t="151924" x="2376488" y="4935538"/>
          <p14:tracePt t="151925" x="2368550" y="4943475"/>
          <p14:tracePt t="151927" x="2360613" y="4959350"/>
          <p14:tracePt t="151929" x="2360613" y="4967288"/>
          <p14:tracePt t="151931" x="2352675" y="4976813"/>
          <p14:tracePt t="151935" x="2336800" y="4992688"/>
          <p14:tracePt t="151938" x="2328863" y="5000625"/>
          <p14:tracePt t="151954" x="2289175" y="5040313"/>
          <p14:tracePt t="151957" x="2289175" y="5048250"/>
          <p14:tracePt t="151959" x="2281238" y="5056188"/>
          <p14:tracePt t="151963" x="2281238" y="5064125"/>
          <p14:tracePt t="151970" x="2273300" y="5064125"/>
          <p14:tracePt t="151975" x="2273300" y="5072063"/>
          <p14:tracePt t="151997" x="2265363" y="5072063"/>
          <p14:tracePt t="152003" x="2265363" y="5080000"/>
          <p14:tracePt t="152018" x="2265363" y="5087938"/>
          <p14:tracePt t="152023" x="2255838" y="5087938"/>
          <p14:tracePt t="152025" x="2255838" y="5095875"/>
          <p14:tracePt t="152031" x="2247900" y="5103813"/>
          <p14:tracePt t="152037" x="2239963" y="5111750"/>
          <p14:tracePt t="152039" x="2239963" y="5119688"/>
          <p14:tracePt t="152044" x="2232025" y="5127625"/>
          <p14:tracePt t="152047" x="2224088" y="5135563"/>
          <p14:tracePt t="152050" x="2224088" y="5143500"/>
          <p14:tracePt t="152054" x="2216150" y="5151438"/>
          <p14:tracePt t="152057" x="2208213" y="5159375"/>
          <p14:tracePt t="152061" x="2200275" y="5167313"/>
          <p14:tracePt t="152067" x="2192338" y="5175250"/>
          <p14:tracePt t="152071" x="2184400" y="5183188"/>
          <p14:tracePt t="152073" x="2184400" y="5191125"/>
          <p14:tracePt t="152077" x="2176463" y="5191125"/>
          <p14:tracePt t="152079" x="2176463" y="5199063"/>
          <p14:tracePt t="152085" x="2168525" y="5207000"/>
          <p14:tracePt t="152092" x="2160588" y="5214938"/>
          <p14:tracePt t="152097" x="2160588" y="5222875"/>
          <p14:tracePt t="152103" x="2152650" y="5222875"/>
          <p14:tracePt t="152107" x="2152650" y="5230813"/>
          <p14:tracePt t="152113" x="2144713" y="5230813"/>
          <p14:tracePt t="152117" x="2144713" y="5238750"/>
          <p14:tracePt t="152124" x="2136775" y="5246688"/>
          <p14:tracePt t="152129" x="2136775" y="5254625"/>
          <p14:tracePt t="152131" x="2128838" y="5254625"/>
          <p14:tracePt t="152136" x="2128838" y="5262563"/>
          <p14:tracePt t="152137" x="2120900" y="5262563"/>
          <p14:tracePt t="152139" x="2120900" y="5270500"/>
          <p14:tracePt t="152143" x="2112963" y="5270500"/>
          <p14:tracePt t="152145" x="2112963" y="5278438"/>
          <p14:tracePt t="152151" x="2105025" y="5286375"/>
          <p14:tracePt t="152154" x="2097088" y="5286375"/>
          <p14:tracePt t="152155" x="2097088" y="5294313"/>
          <p14:tracePt t="152159" x="2089150" y="5302250"/>
          <p14:tracePt t="152163" x="2081213" y="5302250"/>
          <p14:tracePt t="152167" x="2081213" y="5310188"/>
          <p14:tracePt t="152172" x="2073275" y="5319713"/>
          <p14:tracePt t="152177" x="2065338" y="5327650"/>
          <p14:tracePt t="152186" x="2057400" y="5335588"/>
          <p14:tracePt t="152193" x="2049463" y="5343525"/>
          <p14:tracePt t="152203" x="2041525" y="5351463"/>
          <p14:tracePt t="152207" x="2033588" y="5351463"/>
          <p14:tracePt t="152209" x="2033588" y="5359400"/>
          <p14:tracePt t="152213" x="2025650" y="5359400"/>
          <p14:tracePt t="152218" x="2025650" y="5367338"/>
          <p14:tracePt t="152220" x="2017713" y="5367338"/>
          <p14:tracePt t="152221" x="2017713" y="5375275"/>
          <p14:tracePt t="152223" x="2009775" y="5375275"/>
          <p14:tracePt t="152227" x="2009775" y="5383213"/>
          <p14:tracePt t="152231" x="2001838" y="5383213"/>
          <p14:tracePt t="152234" x="2001838" y="5391150"/>
          <p14:tracePt t="152239" x="1993900" y="5391150"/>
          <p14:tracePt t="152241" x="1993900" y="5399088"/>
          <p14:tracePt t="152251" x="1985963" y="5399088"/>
          <p14:tracePt t="152253" x="1985963" y="5407025"/>
          <p14:tracePt t="152269" x="1978025" y="5407025"/>
          <p14:tracePt t="152271" x="1978025" y="5414963"/>
          <p14:tracePt t="152479" x="1978025" y="5407025"/>
          <p14:tracePt t="152487" x="1985963" y="5407025"/>
          <p14:tracePt t="152490" x="1985963" y="5399088"/>
          <p14:tracePt t="152497" x="1985963" y="5391150"/>
          <p14:tracePt t="152502" x="1993900" y="5383213"/>
          <p14:tracePt t="152505" x="1993900" y="5375275"/>
          <p14:tracePt t="152507" x="2001838" y="5367338"/>
          <p14:tracePt t="152511" x="2001838" y="5359400"/>
          <p14:tracePt t="152513" x="2009775" y="5351463"/>
          <p14:tracePt t="152520" x="2017713" y="5335588"/>
          <p14:tracePt t="152521" x="2017713" y="5327650"/>
          <p14:tracePt t="152523" x="2025650" y="5319713"/>
          <p14:tracePt t="152527" x="2033588" y="5310188"/>
          <p14:tracePt t="152529" x="2033588" y="5302250"/>
          <p14:tracePt t="152531" x="2041525" y="5294313"/>
          <p14:tracePt t="152535" x="2049463" y="5286375"/>
          <p14:tracePt t="152538" x="2049463" y="5278438"/>
          <p14:tracePt t="152539" x="2057400" y="5270500"/>
          <p14:tracePt t="152541" x="2065338" y="5262563"/>
          <p14:tracePt t="152543" x="2065338" y="5254625"/>
          <p14:tracePt t="152545" x="2073275" y="5254625"/>
          <p14:tracePt t="152546" x="2081213" y="5246688"/>
          <p14:tracePt t="152550" x="2081213" y="5238750"/>
          <p14:tracePt t="152552" x="2089150" y="5230813"/>
          <p14:tracePt t="152555" x="2097088" y="5222875"/>
          <p14:tracePt t="152557" x="2097088" y="5214938"/>
          <p14:tracePt t="152559" x="2105025" y="5207000"/>
          <p14:tracePt t="152561" x="2112963" y="5207000"/>
          <p14:tracePt t="152563" x="2112963" y="5199063"/>
          <p14:tracePt t="152566" x="2120900" y="5191125"/>
          <p14:tracePt t="152569" x="2128838" y="5175250"/>
          <p14:tracePt t="152571" x="2136775" y="5175250"/>
          <p14:tracePt t="152573" x="2136775" y="5167313"/>
          <p14:tracePt t="152575" x="2144713" y="5159375"/>
          <p14:tracePt t="152579" x="2152650" y="5151438"/>
          <p14:tracePt t="152581" x="2160588" y="5143500"/>
          <p14:tracePt t="152583" x="2160588" y="5135563"/>
          <p14:tracePt t="152585" x="2168525" y="5127625"/>
          <p14:tracePt t="152588" x="2176463" y="5119688"/>
          <p14:tracePt t="152591" x="2176463" y="5111750"/>
          <p14:tracePt t="152593" x="2184400" y="5103813"/>
          <p14:tracePt t="152595" x="2184400" y="5095875"/>
          <p14:tracePt t="152597" x="2192338" y="5095875"/>
          <p14:tracePt t="152600" x="2200275" y="5087938"/>
          <p14:tracePt t="152602" x="2200275" y="5080000"/>
          <p14:tracePt t="152603" x="2208213" y="5072063"/>
          <p14:tracePt t="152607" x="2216150" y="5064125"/>
          <p14:tracePt t="152609" x="2216150" y="5056188"/>
          <p14:tracePt t="152611" x="2224088" y="5048250"/>
          <p14:tracePt t="152613" x="2232025" y="5040313"/>
          <p14:tracePt t="152617" x="2239963" y="5032375"/>
          <p14:tracePt t="152619" x="2239963" y="5024438"/>
          <p14:tracePt t="152621" x="2247900" y="5016500"/>
          <p14:tracePt t="152625" x="2255838" y="5008563"/>
          <p14:tracePt t="152627" x="2265363" y="5000625"/>
          <p14:tracePt t="152629" x="2265363" y="4992688"/>
          <p14:tracePt t="152631" x="2273300" y="4984750"/>
          <p14:tracePt t="152635" x="2281238" y="4976813"/>
          <p14:tracePt t="152637" x="2281238" y="4967288"/>
          <p14:tracePt t="152639" x="2289175" y="4967288"/>
          <p14:tracePt t="152641" x="2289175" y="4959350"/>
          <p14:tracePt t="152643" x="2297113" y="4951413"/>
          <p14:tracePt t="152645" x="2297113" y="4943475"/>
          <p14:tracePt t="152647" x="2305050" y="4943475"/>
          <p14:tracePt t="152650" x="2312988" y="4935538"/>
          <p14:tracePt t="152653" x="2320925" y="4919663"/>
          <p14:tracePt t="152655" x="2328863" y="4911725"/>
          <p14:tracePt t="152659" x="2336800" y="4903788"/>
          <p14:tracePt t="152661" x="2344738" y="4895850"/>
          <p14:tracePt t="152663" x="2352675" y="4887913"/>
          <p14:tracePt t="152665" x="2360613" y="4879975"/>
          <p14:tracePt t="152668" x="2360613" y="4872038"/>
          <p14:tracePt t="152669" x="2368550" y="4864100"/>
          <p14:tracePt t="152671" x="2376488" y="4856163"/>
          <p14:tracePt t="152673" x="2384425" y="4848225"/>
          <p14:tracePt t="152675" x="2392363" y="4840288"/>
          <p14:tracePt t="152677" x="2400300" y="4832350"/>
          <p14:tracePt t="152678" x="2408238" y="4824413"/>
          <p14:tracePt t="152681" x="2416175" y="4824413"/>
          <p14:tracePt t="152683" x="2424113" y="4816475"/>
          <p14:tracePt t="152687" x="2439988" y="4800600"/>
          <p14:tracePt t="152689" x="2447925" y="4792663"/>
          <p14:tracePt t="152691" x="2455863" y="4792663"/>
          <p14:tracePt t="152693" x="2455863" y="4784725"/>
          <p14:tracePt t="152695" x="2463800" y="4776788"/>
          <p14:tracePt t="152697" x="2471738" y="4776788"/>
          <p14:tracePt t="152699" x="2479675" y="4768850"/>
          <p14:tracePt t="152701" x="2487613" y="4760913"/>
          <p14:tracePt t="152705" x="2495550" y="4752975"/>
          <p14:tracePt t="152707" x="2503488" y="4752975"/>
          <p14:tracePt t="152709" x="2511425" y="4745038"/>
          <p14:tracePt t="152713" x="2519363" y="4737100"/>
          <p14:tracePt t="152716" x="2527300" y="4737100"/>
          <p14:tracePt t="152718" x="2527300" y="4729163"/>
          <p14:tracePt t="152719" x="2535238" y="4729163"/>
          <p14:tracePt t="152721" x="2543175" y="4721225"/>
          <p14:tracePt t="152725" x="2551113" y="4713288"/>
          <p14:tracePt t="152727" x="2559050" y="4713288"/>
          <p14:tracePt t="152729" x="2559050" y="4705350"/>
          <p14:tracePt t="152731" x="2566988" y="4705350"/>
          <p14:tracePt t="152735" x="2574925" y="4697413"/>
          <p14:tracePt t="152737" x="2582863" y="4689475"/>
          <p14:tracePt t="152741" x="2590800" y="4681538"/>
          <p14:tracePt t="152745" x="2598738" y="4673600"/>
          <p14:tracePt t="152749" x="2598738" y="4665663"/>
          <p14:tracePt t="152752" x="2606675" y="4665663"/>
          <p14:tracePt t="152755" x="2606675" y="4657725"/>
          <p14:tracePt t="152757" x="2616200" y="4657725"/>
          <p14:tracePt t="152759" x="2616200" y="4649788"/>
          <p14:tracePt t="152763" x="2624138" y="4641850"/>
          <p14:tracePt t="152769" x="2632075" y="4633913"/>
          <p14:tracePt t="152773" x="2632075" y="4624388"/>
          <p14:tracePt t="152777" x="2640013" y="4616450"/>
          <p14:tracePt t="152784" x="2640013" y="4608513"/>
          <p14:tracePt t="152785" x="2647950" y="4608513"/>
          <p14:tracePt t="152787" x="2647950" y="4600575"/>
          <p14:tracePt t="152791" x="2655888" y="4600575"/>
          <p14:tracePt t="152793" x="2655888" y="4592638"/>
          <p14:tracePt t="152796" x="2655888" y="4584700"/>
          <p14:tracePt t="152799" x="2663825" y="4584700"/>
          <p14:tracePt t="152801" x="2663825" y="4576763"/>
          <p14:tracePt t="152805" x="2671763" y="4568825"/>
          <p14:tracePt t="152809" x="2671763" y="4560888"/>
          <p14:tracePt t="152811" x="2679700" y="4560888"/>
          <p14:tracePt t="152813" x="2679700" y="4552950"/>
          <p14:tracePt t="152816" x="2687638" y="4552950"/>
          <p14:tracePt t="152818" x="2687638" y="4545013"/>
          <p14:tracePt t="152821" x="2695575" y="4537075"/>
          <p14:tracePt t="152825" x="2703513" y="4529138"/>
          <p14:tracePt t="152829" x="2703513" y="4521200"/>
          <p14:tracePt t="152831" x="2711450" y="4521200"/>
          <p14:tracePt t="152835" x="2719388" y="4513263"/>
          <p14:tracePt t="152837" x="2719388" y="4505325"/>
          <p14:tracePt t="152841" x="2727325" y="4505325"/>
          <p14:tracePt t="152843" x="2727325" y="4497388"/>
          <p14:tracePt t="152847" x="2735263" y="4489450"/>
          <p14:tracePt t="152853" x="2743200" y="4481513"/>
          <p14:tracePt t="152859" x="2743200" y="4473575"/>
          <p14:tracePt t="152861" x="2751138" y="4473575"/>
          <p14:tracePt t="152865" x="2751138" y="4465638"/>
          <p14:tracePt t="152869" x="2759075" y="4465638"/>
          <p14:tracePt t="152871" x="2759075" y="4457700"/>
          <p14:tracePt t="152877" x="2767013" y="4449763"/>
          <p14:tracePt t="152886" x="2774950" y="4441825"/>
          <p14:tracePt t="152893" x="2774950" y="4433888"/>
          <p14:tracePt t="152895" x="2782888" y="4433888"/>
          <p14:tracePt t="152902" x="2782888" y="4425950"/>
          <p14:tracePt t="152907" x="2790825" y="4425950"/>
          <p14:tracePt t="152909" x="2790825" y="4418013"/>
          <p14:tracePt t="152920" x="2790825" y="4410075"/>
          <p14:tracePt t="152921" x="2798763" y="4410075"/>
          <p14:tracePt t="152927" x="2798763" y="4402138"/>
          <p14:tracePt t="152931" x="2806700" y="4402138"/>
          <p14:tracePt t="152936" x="2806700" y="4394200"/>
          <p14:tracePt t="152954" x="2822575" y="4370388"/>
          <p14:tracePt t="152957" x="2830513" y="4362450"/>
          <p14:tracePt t="152963" x="2830513" y="4354513"/>
          <p14:tracePt t="152970" x="2838450" y="4354513"/>
          <p14:tracePt t="152971" x="2838450" y="4346575"/>
          <p14:tracePt t="152977" x="2838450" y="4338638"/>
          <p14:tracePt t="152981" x="2846388" y="4338638"/>
          <p14:tracePt t="152985" x="2846388" y="4330700"/>
          <p14:tracePt t="152989" x="2846388" y="4322763"/>
          <p14:tracePt t="152993" x="2854325" y="4314825"/>
          <p14:tracePt t="153002" x="2854325" y="4306888"/>
          <p14:tracePt t="153003" x="2862263" y="4306888"/>
          <p14:tracePt t="153007" x="2862263" y="4298950"/>
          <p14:tracePt t="153013" x="2862263" y="4291013"/>
          <p14:tracePt t="153017" x="2870200" y="4291013"/>
          <p14:tracePt t="153021" x="2870200" y="4281488"/>
          <p14:tracePt t="153027" x="2878138" y="4281488"/>
          <p14:tracePt t="153029" x="2878138" y="4273550"/>
          <p14:tracePt t="153037" x="2878138" y="4265613"/>
          <p14:tracePt t="153041" x="2886075" y="4265613"/>
          <p14:tracePt t="153043" x="2886075" y="4257675"/>
          <p14:tracePt t="153053" x="2894013" y="4249738"/>
          <p14:tracePt t="153057" x="2894013" y="4241800"/>
          <p14:tracePt t="153066" x="2901950" y="4233863"/>
          <p14:tracePt t="153075" x="2901950" y="4225925"/>
          <p14:tracePt t="153087" x="2909888" y="4225925"/>
          <p14:tracePt t="153091" x="2909888" y="4217988"/>
          <p14:tracePt t="153127" x="2909888" y="4210050"/>
          <p14:tracePt t="153130" x="2917825" y="4210050"/>
          <p14:tracePt t="153139" x="2917825" y="4202113"/>
          <p14:tracePt t="153145" x="2925763" y="4202113"/>
          <p14:tracePt t="153153" x="2925763" y="4194175"/>
          <p14:tracePt t="153159" x="2933700" y="4194175"/>
          <p14:tracePt t="153169" x="2933700" y="4186238"/>
          <p14:tracePt t="153179" x="2941638" y="4186238"/>
          <p14:tracePt t="153732" x="2933700" y="4186238"/>
          <p14:tracePt t="154501" x="2933700" y="4194175"/>
          <p14:tracePt t="154507" x="2925763" y="4194175"/>
          <p14:tracePt t="154511" x="2925763" y="4202113"/>
          <p14:tracePt t="154513" x="2917825" y="4210050"/>
          <p14:tracePt t="154519" x="2901950" y="4233863"/>
          <p14:tracePt t="154521" x="2901950" y="4241800"/>
          <p14:tracePt t="154523" x="2894013" y="4249738"/>
          <p14:tracePt t="154525" x="2886075" y="4257675"/>
          <p14:tracePt t="154527" x="2886075" y="4265613"/>
          <p14:tracePt t="154529" x="2878138" y="4273550"/>
          <p14:tracePt t="154531" x="2870200" y="4281488"/>
          <p14:tracePt t="154536" x="2854325" y="4306888"/>
          <p14:tracePt t="154539" x="2846388" y="4322763"/>
          <p14:tracePt t="154541" x="2838450" y="4330700"/>
          <p14:tracePt t="154543" x="2830513" y="4338638"/>
          <p14:tracePt t="154545" x="2822575" y="4354513"/>
          <p14:tracePt t="154547" x="2814638" y="4362450"/>
          <p14:tracePt t="154551" x="2798763" y="4386263"/>
          <p14:tracePt t="154553" x="2790825" y="4394200"/>
          <p14:tracePt t="154556" x="2782888" y="4402138"/>
          <p14:tracePt t="154558" x="2767013" y="4410075"/>
          <p14:tracePt t="154561" x="2751138" y="4433888"/>
          <p14:tracePt t="154563" x="2743200" y="4441825"/>
          <p14:tracePt t="154570" x="2711450" y="4473575"/>
          <p14:tracePt t="154574" x="2695575" y="4497388"/>
          <p14:tracePt t="154576" x="2687638" y="4513263"/>
          <p14:tracePt t="154577" x="2679700" y="4521200"/>
          <p14:tracePt t="154579" x="2671763" y="4529138"/>
          <p14:tracePt t="154581" x="2655888" y="4545013"/>
          <p14:tracePt t="154584" x="2655888" y="4552950"/>
          <p14:tracePt t="154585" x="2640013" y="4560888"/>
          <p14:tracePt t="154587" x="2632075" y="4568825"/>
          <p14:tracePt t="154589" x="2624138" y="4576763"/>
          <p14:tracePt t="154591" x="2616200" y="4584700"/>
          <p14:tracePt t="154593" x="2606675" y="4600575"/>
          <p14:tracePt t="154595" x="2598738" y="4608513"/>
          <p14:tracePt t="154596" x="2590800" y="4616450"/>
          <p14:tracePt t="154599" x="2582863" y="4624388"/>
          <p14:tracePt t="154602" x="2574925" y="4633913"/>
          <p14:tracePt t="154603" x="2566988" y="4641850"/>
          <p14:tracePt t="154605" x="2559050" y="4649788"/>
          <p14:tracePt t="154607" x="2559050" y="4657725"/>
          <p14:tracePt t="154609" x="2551113" y="4665663"/>
          <p14:tracePt t="154611" x="2543175" y="4673600"/>
          <p14:tracePt t="154612" x="2535238" y="4681538"/>
          <p14:tracePt t="154615" x="2527300" y="4689475"/>
          <p14:tracePt t="154617" x="2519363" y="4697413"/>
          <p14:tracePt t="154619" x="2519363" y="4705350"/>
          <p14:tracePt t="154621" x="2511425" y="4713288"/>
          <p14:tracePt t="154623" x="2503488" y="4713288"/>
          <p14:tracePt t="154625" x="2495550" y="4721225"/>
          <p14:tracePt t="154626" x="2495550" y="4729163"/>
          <p14:tracePt t="154628" x="2487613" y="4737100"/>
          <p14:tracePt t="154631" x="2479675" y="4745038"/>
          <p14:tracePt t="154636" x="2471738" y="4752975"/>
          <p14:tracePt t="154637" x="2463800" y="4760913"/>
          <p14:tracePt t="154641" x="2455863" y="4768850"/>
          <p14:tracePt t="154643" x="2447925" y="4776788"/>
          <p14:tracePt t="154645" x="2447925" y="4784725"/>
          <p14:tracePt t="154647" x="2439988" y="4784725"/>
          <p14:tracePt t="154649" x="2432050" y="4792663"/>
          <p14:tracePt t="154652" x="2432050" y="4800600"/>
          <p14:tracePt t="154653" x="2424113" y="4800600"/>
          <p14:tracePt t="154655" x="2424113" y="4808538"/>
          <p14:tracePt t="154657" x="2416175" y="4816475"/>
          <p14:tracePt t="154659" x="2408238" y="4816475"/>
          <p14:tracePt t="154661" x="2408238" y="4824413"/>
          <p14:tracePt t="154663" x="2400300" y="4832350"/>
          <p14:tracePt t="154665" x="2392363" y="4832350"/>
          <p14:tracePt t="154667" x="2392363" y="4840288"/>
          <p14:tracePt t="154669" x="2384425" y="4848225"/>
          <p14:tracePt t="154671" x="2376488" y="4848225"/>
          <p14:tracePt t="154673" x="2376488" y="4856163"/>
          <p14:tracePt t="154675" x="2368550" y="4864100"/>
          <p14:tracePt t="154679" x="2360613" y="4872038"/>
          <p14:tracePt t="154680" x="2352675" y="4879975"/>
          <p14:tracePt t="154686" x="2344738" y="4887913"/>
          <p14:tracePt t="154687" x="2344738" y="4895850"/>
          <p14:tracePt t="154688" x="2336800" y="4895850"/>
          <p14:tracePt t="154690" x="2336800" y="4903788"/>
          <p14:tracePt t="154693" x="2328863" y="4903788"/>
          <p14:tracePt t="154695" x="2328863" y="4911725"/>
          <p14:tracePt t="154696" x="2320925" y="4911725"/>
          <p14:tracePt t="154700" x="2320925" y="4919663"/>
          <p14:tracePt t="154703" x="2312988" y="4927600"/>
          <p14:tracePt t="154707" x="2312988" y="4935538"/>
          <p14:tracePt t="154709" x="2305050" y="4935538"/>
          <p14:tracePt t="154710" x="2305050" y="4943475"/>
          <p14:tracePt t="154715" x="2297113" y="4951413"/>
          <p14:tracePt t="154717" x="2297113" y="4959350"/>
          <p14:tracePt t="154721" x="2289175" y="4967288"/>
          <p14:tracePt t="154725" x="2289175" y="4976813"/>
          <p14:tracePt t="154727" x="2281238" y="4976813"/>
          <p14:tracePt t="154729" x="2281238" y="4984750"/>
          <p14:tracePt t="154733" x="2273300" y="4992688"/>
          <p14:tracePt t="154735" x="2273300" y="5000625"/>
          <p14:tracePt t="154738" x="2265363" y="5008563"/>
          <p14:tracePt t="154743" x="2265363" y="5016500"/>
          <p14:tracePt t="154745" x="2265363" y="5024438"/>
          <p14:tracePt t="154747" x="2255838" y="5024438"/>
          <p14:tracePt t="154749" x="2255838" y="5032375"/>
          <p14:tracePt t="154753" x="2247900" y="5040313"/>
          <p14:tracePt t="154757" x="2247900" y="5048250"/>
          <p14:tracePt t="154759" x="2239963" y="5056188"/>
          <p14:tracePt t="154763" x="2239963" y="5064125"/>
          <p14:tracePt t="154765" x="2232025" y="5064125"/>
          <p14:tracePt t="154768" x="2232025" y="5072063"/>
          <p14:tracePt t="154771" x="2224088" y="5080000"/>
          <p14:tracePt t="154775" x="2224088" y="5087938"/>
          <p14:tracePt t="154777" x="2216150" y="5087938"/>
          <p14:tracePt t="154779" x="2216150" y="5095875"/>
          <p14:tracePt t="154784" x="2208213" y="5103813"/>
          <p14:tracePt t="154789" x="2200275" y="5111750"/>
          <p14:tracePt t="154793" x="2200275" y="5119688"/>
          <p14:tracePt t="154795" x="2192338" y="5119688"/>
          <p14:tracePt t="154797" x="2192338" y="5127625"/>
          <p14:tracePt t="154803" x="2184400" y="5135563"/>
          <p14:tracePt t="154809" x="2176463" y="5143500"/>
          <p14:tracePt t="154813" x="2176463" y="5151438"/>
          <p14:tracePt t="154815" x="2168525" y="5151438"/>
          <p14:tracePt t="154819" x="2168525" y="5159375"/>
          <p14:tracePt t="154821" x="2160588" y="5159375"/>
          <p14:tracePt t="154823" x="2160588" y="5167313"/>
          <p14:tracePt t="154827" x="2152650" y="5175250"/>
          <p14:tracePt t="154834" x="2144713" y="5183188"/>
          <p14:tracePt t="154837" x="2144713" y="5191125"/>
          <p14:tracePt t="154839" x="2136775" y="5191125"/>
          <p14:tracePt t="154840" x="2136775" y="5199063"/>
          <p14:tracePt t="154844" x="2128838" y="5199063"/>
          <p14:tracePt t="154846" x="2128838" y="5207000"/>
          <p14:tracePt t="154851" x="2120900" y="5214938"/>
          <p14:tracePt t="154857" x="2112963" y="5222875"/>
          <p14:tracePt t="154861" x="2112963" y="5230813"/>
          <p14:tracePt t="154870" x="2105025" y="5238750"/>
          <p14:tracePt t="154877" x="2097088" y="5246688"/>
          <p14:tracePt t="154886" x="2097088" y="5254625"/>
          <p14:tracePt t="154889" x="2089150" y="5254625"/>
          <p14:tracePt t="154893" x="2089150" y="5262563"/>
          <p14:tracePt t="154901" x="2081213" y="5270500"/>
          <p14:tracePt t="154907" x="2081213" y="5278438"/>
          <p14:tracePt t="154909" x="2073275" y="5278438"/>
          <p14:tracePt t="154917" x="2073275" y="5286375"/>
          <p14:tracePt t="154921" x="2065338" y="5286375"/>
          <p14:tracePt t="154925" x="2065338" y="5294313"/>
          <p14:tracePt t="154935" x="2057400" y="5294313"/>
          <p14:tracePt t="154941" x="2057400" y="5302250"/>
          <p14:tracePt t="155585" x="2057400" y="5294313"/>
          <p14:tracePt t="155592" x="2065338" y="5294313"/>
          <p14:tracePt t="155595" x="2065338" y="5286375"/>
          <p14:tracePt t="155601" x="2073275" y="5286375"/>
          <p14:tracePt t="155602" x="2073275" y="5278438"/>
          <p14:tracePt t="155605" x="2073275" y="5270500"/>
          <p14:tracePt t="155607" x="2081213" y="5270500"/>
          <p14:tracePt t="155611" x="2081213" y="5262563"/>
          <p14:tracePt t="155613" x="2089150" y="5262563"/>
          <p14:tracePt t="155617" x="2089150" y="5254625"/>
          <p14:tracePt t="155620" x="2097088" y="5246688"/>
          <p14:tracePt t="155623" x="2097088" y="5238750"/>
          <p14:tracePt t="155625" x="2105025" y="5230813"/>
          <p14:tracePt t="155629" x="2105025" y="5222875"/>
          <p14:tracePt t="155631" x="2112963" y="5214938"/>
          <p14:tracePt t="155638" x="2120900" y="5199063"/>
          <p14:tracePt t="155639" x="2120900" y="5191125"/>
          <p14:tracePt t="155641" x="2128838" y="5191125"/>
          <p14:tracePt t="155643" x="2128838" y="5183188"/>
          <p14:tracePt t="155645" x="2136775" y="5175250"/>
          <p14:tracePt t="155647" x="2144713" y="5167313"/>
          <p14:tracePt t="155650" x="2144713" y="5159375"/>
          <p14:tracePt t="155655" x="2160588" y="5135563"/>
          <p14:tracePt t="155657" x="2168525" y="5127625"/>
          <p14:tracePt t="155659" x="2176463" y="5119688"/>
          <p14:tracePt t="155661" x="2184400" y="5111750"/>
          <p14:tracePt t="155663" x="2184400" y="5103813"/>
          <p14:tracePt t="155667" x="2200275" y="5087938"/>
          <p14:tracePt t="155673" x="2224088" y="5056188"/>
          <p14:tracePt t="155675" x="2232025" y="5040313"/>
          <p14:tracePt t="155677" x="2239963" y="5032375"/>
          <p14:tracePt t="155679" x="2247900" y="5024438"/>
          <p14:tracePt t="155681" x="2255838" y="5016500"/>
          <p14:tracePt t="155686" x="2273300" y="4992688"/>
          <p14:tracePt t="155691" x="2297113" y="4959350"/>
          <p14:tracePt t="155693" x="2305050" y="4951413"/>
          <p14:tracePt t="155695" x="2312988" y="4943475"/>
          <p14:tracePt t="155697" x="2320925" y="4927600"/>
          <p14:tracePt t="155700" x="2328863" y="4919663"/>
          <p14:tracePt t="155706" x="2352675" y="4887913"/>
          <p14:tracePt t="155708" x="2360613" y="4872038"/>
          <p14:tracePt t="155709" x="2368550" y="4864100"/>
          <p14:tracePt t="155711" x="2376488" y="4856163"/>
          <p14:tracePt t="155713" x="2384425" y="4848225"/>
          <p14:tracePt t="155718" x="2400300" y="4824413"/>
          <p14:tracePt t="155722" x="2416175" y="4808538"/>
          <p14:tracePt t="155724" x="2424113" y="4792663"/>
          <p14:tracePt t="155726" x="2432050" y="4784725"/>
          <p14:tracePt t="155727" x="2432050" y="4776788"/>
          <p14:tracePt t="155729" x="2439988" y="4768850"/>
          <p14:tracePt t="155731" x="2447925" y="4760913"/>
          <p14:tracePt t="155735" x="2455863" y="4752975"/>
          <p14:tracePt t="155736" x="2463800" y="4745038"/>
          <p14:tracePt t="155740" x="2479675" y="4729163"/>
          <p14:tracePt t="155742" x="2487613" y="4721225"/>
          <p14:tracePt t="155743" x="2495550" y="4713288"/>
          <p14:tracePt t="155745" x="2503488" y="4705350"/>
          <p14:tracePt t="155747" x="2511425" y="4697413"/>
          <p14:tracePt t="155751" x="2519363" y="4689475"/>
          <p14:tracePt t="155752" x="2527300" y="4681538"/>
          <p14:tracePt t="155754" x="2527300" y="4673600"/>
          <p14:tracePt t="155756" x="2535238" y="4665663"/>
          <p14:tracePt t="155757" x="2543175" y="4657725"/>
          <p14:tracePt t="155759" x="2551113" y="4649788"/>
          <p14:tracePt t="155761" x="2559050" y="4641850"/>
          <p14:tracePt t="155763" x="2566988" y="4633913"/>
          <p14:tracePt t="155766" x="2574925" y="4624388"/>
          <p14:tracePt t="155767" x="2582863" y="4616450"/>
          <p14:tracePt t="155770" x="2590800" y="4608513"/>
          <p14:tracePt t="155772" x="2598738" y="4592638"/>
          <p14:tracePt t="155773" x="2606675" y="4592638"/>
          <p14:tracePt t="155775" x="2616200" y="4584700"/>
          <p14:tracePt t="155777" x="2624138" y="4576763"/>
          <p14:tracePt t="155779" x="2632075" y="4568825"/>
          <p14:tracePt t="155781" x="2640013" y="4560888"/>
          <p14:tracePt t="155783" x="2647950" y="4545013"/>
          <p14:tracePt t="155786" x="2655888" y="4537075"/>
          <p14:tracePt t="155788" x="2663825" y="4529138"/>
          <p14:tracePt t="155789" x="2671763" y="4521200"/>
          <p14:tracePt t="155791" x="2679700" y="4513263"/>
          <p14:tracePt t="155793" x="2687638" y="4505325"/>
          <p14:tracePt t="155795" x="2695575" y="4497388"/>
          <p14:tracePt t="155797" x="2703513" y="4489450"/>
          <p14:tracePt t="155800" x="2711450" y="4481513"/>
          <p14:tracePt t="155801" x="2719388" y="4473575"/>
          <p14:tracePt t="155804" x="2727325" y="4457700"/>
          <p14:tracePt t="155805" x="2735263" y="4449763"/>
          <p14:tracePt t="155807" x="2743200" y="4441825"/>
          <p14:tracePt t="155809" x="2751138" y="4433888"/>
          <p14:tracePt t="155811" x="2751138" y="4425950"/>
          <p14:tracePt t="155813" x="2759075" y="4418013"/>
          <p14:tracePt t="155816" x="2767013" y="4410075"/>
          <p14:tracePt t="155817" x="2767013" y="4402138"/>
          <p14:tracePt t="155820" x="2774950" y="4402138"/>
          <p14:tracePt t="155822" x="2782888" y="4394200"/>
          <p14:tracePt t="155824" x="2782888" y="4386263"/>
          <p14:tracePt t="155825" x="2790825" y="4378325"/>
          <p14:tracePt t="155827" x="2790825" y="4370388"/>
          <p14:tracePt t="155829" x="2798763" y="4362450"/>
          <p14:tracePt t="155833" x="2806700" y="4354513"/>
          <p14:tracePt t="155835" x="2806700" y="4346575"/>
          <p14:tracePt t="155837" x="2814638" y="4338638"/>
          <p14:tracePt t="155839" x="2814638" y="4330700"/>
          <p14:tracePt t="155841" x="2822575" y="4330700"/>
          <p14:tracePt t="155843" x="2822575" y="4322763"/>
          <p14:tracePt t="155845" x="2822575" y="4314825"/>
          <p14:tracePt t="155847" x="2830513" y="4314825"/>
          <p14:tracePt t="155850" x="2830513" y="4306888"/>
          <p14:tracePt t="155853" x="2838450" y="4298950"/>
          <p14:tracePt t="155857" x="2838450" y="4291013"/>
          <p14:tracePt t="155861" x="2846388" y="4281488"/>
          <p14:tracePt t="155869" x="2846388" y="4273550"/>
          <p14:tracePt t="155871" x="2854325" y="4273550"/>
          <p14:tracePt t="155879" x="2854325" y="4265613"/>
          <p14:tracePt t="155891" x="2854325" y="4257675"/>
          <p14:tracePt t="155895" x="2862263" y="4257675"/>
          <p14:tracePt t="155916" x="2862263" y="4249738"/>
          <p14:tracePt t="155950" x="2862263" y="4241800"/>
          <p14:tracePt t="157264" x="2862263" y="4249738"/>
          <p14:tracePt t="157277" x="2870200" y="4249738"/>
          <p14:tracePt t="157281" x="2870200" y="4257675"/>
          <p14:tracePt t="157297" x="2870200" y="4265613"/>
          <p14:tracePt t="157370" x="2870200" y="4273550"/>
          <p14:tracePt t="157373" x="2878138" y="4273550"/>
          <p14:tracePt t="157391" x="2878138" y="4281488"/>
          <p14:tracePt t="157405" x="2878138" y="4291013"/>
          <p14:tracePt t="157418" x="2878138" y="4298950"/>
          <p14:tracePt t="157423" x="2886075" y="4298950"/>
          <p14:tracePt t="157431" x="2886075" y="4306888"/>
          <p14:tracePt t="157455" x="2886075" y="4314825"/>
          <p14:tracePt t="157484" x="2886075" y="4322763"/>
          <p14:tracePt t="157614" x="2886075" y="4330700"/>
          <p14:tracePt t="157773" x="2886075" y="4338638"/>
          <p14:tracePt t="157782" x="2886075" y="4346575"/>
          <p14:tracePt t="157787" x="2886075" y="4354513"/>
          <p14:tracePt t="157790" x="2894013" y="4354513"/>
          <p14:tracePt t="157793" x="2894013" y="4362450"/>
          <p14:tracePt t="157802" x="2894013" y="4370388"/>
          <p14:tracePt t="157811" x="2901950" y="4370388"/>
          <p14:tracePt t="157821" x="2901950" y="4378325"/>
          <p14:tracePt t="157957" x="2901950" y="4386263"/>
          <p14:tracePt t="158517" x="2901950" y="4378325"/>
          <p14:tracePt t="158527" x="2901950" y="4370388"/>
          <p14:tracePt t="158531" x="2894013" y="4362450"/>
          <p14:tracePt t="158536" x="2894013" y="4354513"/>
          <p14:tracePt t="158538" x="2886075" y="4354513"/>
          <p14:tracePt t="158541" x="2878138" y="4346575"/>
          <p14:tracePt t="158545" x="2878138" y="4338638"/>
          <p14:tracePt t="158550" x="2870200" y="4338638"/>
          <p14:tracePt t="158553" x="2870200" y="4330700"/>
          <p14:tracePt t="158555" x="2862263" y="4322763"/>
          <p14:tracePt t="158561" x="2862263" y="4314825"/>
          <p14:tracePt t="158563" x="2854325" y="4314825"/>
          <p14:tracePt t="158568" x="2854325" y="4306888"/>
          <p14:tracePt t="158571" x="2846388" y="4298950"/>
          <p14:tracePt t="158577" x="2838450" y="4291013"/>
          <p14:tracePt t="158581" x="2838450" y="4281488"/>
          <p14:tracePt t="158589" x="2830513" y="4273550"/>
          <p14:tracePt t="158603" x="2830513" y="4265613"/>
          <p14:tracePt t="158723" x="2830513" y="4257675"/>
          <p14:tracePt t="158731" x="2830513" y="4249738"/>
          <p14:tracePt t="158737" x="2838450" y="4249738"/>
          <p14:tracePt t="158741" x="2838450" y="4241800"/>
          <p14:tracePt t="158759" x="2838450" y="4233863"/>
          <p14:tracePt t="159316" x="2838450" y="4241800"/>
          <p14:tracePt t="159348" x="2846388" y="4241800"/>
          <p14:tracePt t="161067" x="2854325" y="4241800"/>
          <p14:tracePt t="161080" x="2862263" y="4241800"/>
          <p14:tracePt t="161083" x="2862263" y="4233863"/>
          <p14:tracePt t="161089" x="2870200" y="4233863"/>
          <p14:tracePt t="161097" x="2878138" y="4233863"/>
          <p14:tracePt t="161109" x="2886075" y="4233863"/>
          <p14:tracePt t="161275" x="2894013" y="4233863"/>
          <p14:tracePt t="161300" x="2894013" y="4225925"/>
          <p14:tracePt t="161309" x="2901950" y="4225925"/>
          <p14:tracePt t="161400" x="2909888" y="4233863"/>
          <p14:tracePt t="161404" x="2917825" y="4233863"/>
          <p14:tracePt t="161407" x="2925763" y="4233863"/>
          <p14:tracePt t="161411" x="2933700" y="4233863"/>
          <p14:tracePt t="161417" x="2941638" y="4241800"/>
          <p14:tracePt t="161420" x="2949575" y="4241800"/>
          <p14:tracePt t="161425" x="2957513" y="4241800"/>
          <p14:tracePt t="161431" x="2967038" y="4249738"/>
          <p14:tracePt t="161437" x="2974975" y="4249738"/>
          <p14:tracePt t="161443" x="2982913" y="4249738"/>
          <p14:tracePt t="161454" x="2990850" y="4257675"/>
          <p14:tracePt t="161817" x="2990850" y="4249738"/>
          <p14:tracePt t="161820" x="2998788" y="4249738"/>
          <p14:tracePt t="161825" x="3006725" y="4249738"/>
          <p14:tracePt t="161831" x="3014663" y="4249738"/>
          <p14:tracePt t="161837" x="3022600" y="4241800"/>
          <p14:tracePt t="161845" x="3030538" y="4241800"/>
          <p14:tracePt t="161852" x="3038475" y="4241800"/>
          <p14:tracePt t="161858" x="3046413" y="4233863"/>
          <p14:tracePt t="161869" x="3054350" y="4233863"/>
          <p14:tracePt t="161873" x="3054350" y="4225925"/>
          <p14:tracePt t="161881" x="3062288" y="4225925"/>
          <p14:tracePt t="161889" x="3062288" y="4217988"/>
          <p14:tracePt t="161897" x="3070225" y="4217988"/>
          <p14:tracePt t="161909" x="3070225" y="4210050"/>
          <p14:tracePt t="161927" x="3078163" y="4210050"/>
          <p14:tracePt t="161953" x="3078163" y="4202113"/>
          <p14:tracePt t="161959" x="3086100" y="4202113"/>
          <p14:tracePt t="161961" x="3086100" y="4194175"/>
          <p14:tracePt t="161981" x="3086100" y="4186238"/>
          <p14:tracePt t="162019" x="3086100" y="4178300"/>
          <p14:tracePt t="162039" x="3078163" y="4178300"/>
          <p14:tracePt t="162043" x="3078163" y="4170363"/>
          <p14:tracePt t="162055" x="3070225" y="4170363"/>
          <p14:tracePt t="162066" x="3062288" y="4170363"/>
          <p14:tracePt t="162071" x="3054350" y="4162425"/>
          <p14:tracePt t="162077" x="3046413" y="4162425"/>
          <p14:tracePt t="162081" x="3038475" y="4162425"/>
          <p14:tracePt t="162084" x="3030538" y="4162425"/>
          <p14:tracePt t="162087" x="3022600" y="4162425"/>
          <p14:tracePt t="162089" x="3022600" y="4154488"/>
          <p14:tracePt t="162093" x="3006725" y="4154488"/>
          <p14:tracePt t="162097" x="2998788" y="4154488"/>
          <p14:tracePt t="162104" x="2982913" y="4154488"/>
          <p14:tracePt t="162107" x="2974975" y="4154488"/>
          <p14:tracePt t="162109" x="2967038" y="4154488"/>
          <p14:tracePt t="162113" x="2957513" y="4154488"/>
          <p14:tracePt t="162118" x="2949575" y="4154488"/>
          <p14:tracePt t="162120" x="2941638" y="4154488"/>
          <p14:tracePt t="162122" x="2941638" y="4146550"/>
          <p14:tracePt t="162123" x="2933700" y="4146550"/>
          <p14:tracePt t="162127" x="2925763" y="4146550"/>
          <p14:tracePt t="162129" x="2917825" y="4146550"/>
          <p14:tracePt t="162136" x="2909888" y="4146550"/>
          <p14:tracePt t="162138" x="2901950" y="4146550"/>
          <p14:tracePt t="162139" x="2894013" y="4146550"/>
          <p14:tracePt t="162143" x="2886075" y="4146550"/>
          <p14:tracePt t="162147" x="2878138" y="4146550"/>
          <p14:tracePt t="162152" x="2870200" y="4146550"/>
          <p14:tracePt t="162157" x="2862263" y="4146550"/>
          <p14:tracePt t="162161" x="2854325" y="4146550"/>
          <p14:tracePt t="162168" x="2846388" y="4146550"/>
          <p14:tracePt t="162173" x="2838450" y="4146550"/>
          <p14:tracePt t="162179" x="2838450" y="4138613"/>
          <p14:tracePt t="162181" x="2830513" y="4138613"/>
          <p14:tracePt t="162189" x="2822575" y="4138613"/>
          <p14:tracePt t="162197" x="2814638" y="4138613"/>
          <p14:tracePt t="162205" x="2806700" y="4138613"/>
          <p14:tracePt t="162211" x="2798763" y="4138613"/>
          <p14:tracePt t="162215" x="2790825" y="4138613"/>
          <p14:tracePt t="162221" x="2790825" y="4146550"/>
          <p14:tracePt t="162223" x="2782888" y="4146550"/>
          <p14:tracePt t="162225" x="2774950" y="4146550"/>
          <p14:tracePt t="162227" x="2767013" y="4146550"/>
          <p14:tracePt t="162231" x="2759075" y="4146550"/>
          <p14:tracePt t="162233" x="2751138" y="4146550"/>
          <p14:tracePt t="162235" x="2743200" y="4146550"/>
          <p14:tracePt t="162239" x="2735263" y="4154488"/>
          <p14:tracePt t="162241" x="2727325" y="4154488"/>
          <p14:tracePt t="162243" x="2719388" y="4154488"/>
          <p14:tracePt t="162245" x="2711450" y="4154488"/>
          <p14:tracePt t="162247" x="2703513" y="4154488"/>
          <p14:tracePt t="162249" x="2695575" y="4154488"/>
          <p14:tracePt t="162251" x="2687638" y="4162425"/>
          <p14:tracePt t="162253" x="2679700" y="4162425"/>
          <p14:tracePt t="162255" x="2671763" y="4162425"/>
          <p14:tracePt t="162257" x="2663825" y="4162425"/>
          <p14:tracePt t="162259" x="2655888" y="4162425"/>
          <p14:tracePt t="162260" x="2647950" y="4162425"/>
          <p14:tracePt t="162263" x="2640013" y="4162425"/>
          <p14:tracePt t="162265" x="2632075" y="4162425"/>
          <p14:tracePt t="162270" x="2616200" y="4162425"/>
          <p14:tracePt t="162273" x="2606675" y="4162425"/>
          <p14:tracePt t="162275" x="2598738" y="4162425"/>
          <p14:tracePt t="162277" x="2590800" y="4162425"/>
          <p14:tracePt t="162279" x="2582863" y="4162425"/>
          <p14:tracePt t="162281" x="2574925" y="4162425"/>
          <p14:tracePt t="162286" x="2559050" y="4162425"/>
          <p14:tracePt t="162289" x="2551113" y="4162425"/>
          <p14:tracePt t="162291" x="2543175" y="4162425"/>
          <p14:tracePt t="162293" x="2543175" y="4154488"/>
          <p14:tracePt t="162295" x="2535238" y="4154488"/>
          <p14:tracePt t="162297" x="2527300" y="4154488"/>
          <p14:tracePt t="162302" x="2519363" y="4154488"/>
          <p14:tracePt t="162305" x="2511425" y="4154488"/>
          <p14:tracePt t="162311" x="2503488" y="4154488"/>
          <p14:tracePt t="162315" x="2503488" y="4146550"/>
          <p14:tracePt t="162319" x="2495550" y="4146550"/>
          <p14:tracePt t="162329" x="2487613" y="4146550"/>
          <p14:tracePt t="162411" x="2487613" y="4138613"/>
          <p14:tracePt t="162417" x="2487613" y="4130675"/>
          <p14:tracePt t="162423" x="2487613" y="4122738"/>
          <p14:tracePt t="162425" x="2479675" y="4122738"/>
          <p14:tracePt t="162429" x="2479675" y="4114800"/>
          <p14:tracePt t="162437" x="2479675" y="4106863"/>
          <p14:tracePt t="162441" x="2479675" y="4098925"/>
          <p14:tracePt t="162451" x="2479675" y="4090988"/>
          <p14:tracePt t="162453" x="2471738" y="4090988"/>
          <p14:tracePt t="162459" x="2479675" y="4083050"/>
          <p14:tracePt t="162471" x="2479675" y="4075113"/>
          <p14:tracePt t="162501" x="2479675" y="4067175"/>
          <p14:tracePt t="162525" x="2487613" y="4067175"/>
          <p14:tracePt t="162551" x="2495550" y="4067175"/>
          <p14:tracePt t="162561" x="2503488" y="4067175"/>
          <p14:tracePt t="162571" x="2511425" y="4067175"/>
          <p14:tracePt t="162579" x="2519363" y="4067175"/>
          <p14:tracePt t="162587" x="2527300" y="4067175"/>
          <p14:tracePt t="162593" x="2535238" y="4067175"/>
          <p14:tracePt t="162595" x="2535238" y="4059238"/>
          <p14:tracePt t="162603" x="2543175" y="4059238"/>
          <p14:tracePt t="162954" x="2551113" y="4059238"/>
          <p14:tracePt t="162963" x="2559050" y="4059238"/>
          <p14:tracePt t="162970" x="2566988" y="4059238"/>
          <p14:tracePt t="162972" x="2574925" y="4059238"/>
          <p14:tracePt t="162975" x="2582863" y="4059238"/>
          <p14:tracePt t="162979" x="2590800" y="4059238"/>
          <p14:tracePt t="162981" x="2598738" y="4059238"/>
          <p14:tracePt t="162986" x="2606675" y="4059238"/>
          <p14:tracePt t="162988" x="2616200" y="4059238"/>
          <p14:tracePt t="162989" x="2624138" y="4059238"/>
          <p14:tracePt t="162991" x="2632075" y="4059238"/>
          <p14:tracePt t="162993" x="2640013" y="4059238"/>
          <p14:tracePt t="162995" x="2647950" y="4059238"/>
          <p14:tracePt t="163001" x="2655888" y="4059238"/>
          <p14:tracePt t="163003" x="2671763" y="4059238"/>
          <p14:tracePt t="163005" x="2679700" y="4059238"/>
          <p14:tracePt t="163007" x="2687638" y="4059238"/>
          <p14:tracePt t="163009" x="2695575" y="4051300"/>
          <p14:tracePt t="163011" x="2703513" y="4051300"/>
          <p14:tracePt t="163013" x="2711450" y="4051300"/>
          <p14:tracePt t="163015" x="2727325" y="4051300"/>
          <p14:tracePt t="163019" x="2735263" y="4051300"/>
          <p14:tracePt t="163021" x="2751138" y="4043363"/>
          <p14:tracePt t="163023" x="2759075" y="4043363"/>
          <p14:tracePt t="163025" x="2767013" y="4043363"/>
          <p14:tracePt t="163027" x="2774950" y="4043363"/>
          <p14:tracePt t="163029" x="2782888" y="4043363"/>
          <p14:tracePt t="163031" x="2790825" y="4035425"/>
          <p14:tracePt t="163035" x="2798763" y="4035425"/>
          <p14:tracePt t="163037" x="2814638" y="4035425"/>
          <p14:tracePt t="163039" x="2822575" y="4035425"/>
          <p14:tracePt t="163041" x="2822575" y="4027488"/>
          <p14:tracePt t="163043" x="2830513" y="4027488"/>
          <p14:tracePt t="163045" x="2838450" y="4027488"/>
          <p14:tracePt t="163047" x="2846388" y="4027488"/>
          <p14:tracePt t="163052" x="2854325" y="4019550"/>
          <p14:tracePt t="163055" x="2862263" y="4019550"/>
          <p14:tracePt t="163061" x="2870200" y="4019550"/>
          <p14:tracePt t="163069" x="2870200" y="4011613"/>
          <p14:tracePt t="163181" x="2870200" y="4003675"/>
          <p14:tracePt t="163200" x="2870200" y="3995738"/>
          <p14:tracePt t="163211" x="2870200" y="3987800"/>
          <p14:tracePt t="163221" x="2870200" y="3979863"/>
          <p14:tracePt t="163227" x="2870200" y="3971925"/>
          <p14:tracePt t="163236" x="2870200" y="3963988"/>
          <p14:tracePt t="163243" x="2870200" y="3956050"/>
          <p14:tracePt t="163252" x="2870200" y="3948113"/>
          <p14:tracePt t="163259" x="2870200" y="3938588"/>
          <p14:tracePt t="163267" x="2870200" y="3930650"/>
          <p14:tracePt t="163273" x="2862263" y="3922713"/>
          <p14:tracePt t="163281" x="2862263" y="3914775"/>
          <p14:tracePt t="163291" x="2862263" y="3906838"/>
          <p14:tracePt t="163297" x="2854325" y="3906838"/>
          <p14:tracePt t="163311" x="2854325" y="3898900"/>
          <p14:tracePt t="163477" x="2846388" y="3898900"/>
          <p14:tracePt t="163483" x="2846388" y="3890963"/>
          <p14:tracePt t="163488" x="2838450" y="3890963"/>
          <p14:tracePt t="163495" x="2830513" y="3890963"/>
          <p14:tracePt t="163497" x="2830513" y="3883025"/>
          <p14:tracePt t="163500" x="2822575" y="3883025"/>
          <p14:tracePt t="163503" x="2814638" y="3883025"/>
          <p14:tracePt t="163507" x="2806700" y="3875088"/>
          <p14:tracePt t="163509" x="2798763" y="3875088"/>
          <p14:tracePt t="163511" x="2790825" y="3875088"/>
          <p14:tracePt t="163513" x="2782888" y="3875088"/>
          <p14:tracePt t="163515" x="2774950" y="3875088"/>
          <p14:tracePt t="163519" x="2767013" y="3867150"/>
          <p14:tracePt t="163521" x="2751138" y="3867150"/>
          <p14:tracePt t="163523" x="2743200" y="3867150"/>
          <p14:tracePt t="163525" x="2735263" y="3859213"/>
          <p14:tracePt t="163527" x="2727325" y="3859213"/>
          <p14:tracePt t="163529" x="2719388" y="3859213"/>
          <p14:tracePt t="163531" x="2711450" y="3859213"/>
          <p14:tracePt t="163534" x="2695575" y="3859213"/>
          <p14:tracePt t="163538" x="2679700" y="3851275"/>
          <p14:tracePt t="163539" x="2671763" y="3851275"/>
          <p14:tracePt t="163541" x="2655888" y="3851275"/>
          <p14:tracePt t="163543" x="2647950" y="3851275"/>
          <p14:tracePt t="163545" x="2640013" y="3851275"/>
          <p14:tracePt t="163547" x="2632075" y="3851275"/>
          <p14:tracePt t="163553" x="2598738" y="3851275"/>
          <p14:tracePt t="163555" x="2590800" y="3851275"/>
          <p14:tracePt t="163557" x="2582863" y="3851275"/>
          <p14:tracePt t="163559" x="2574925" y="3851275"/>
          <p14:tracePt t="163561" x="2566988" y="3851275"/>
          <p14:tracePt t="163563" x="2559050" y="3851275"/>
          <p14:tracePt t="163565" x="2543175" y="3851275"/>
          <p14:tracePt t="163569" x="2527300" y="3859213"/>
          <p14:tracePt t="163571" x="2519363" y="3859213"/>
          <p14:tracePt t="163573" x="2511425" y="3859213"/>
          <p14:tracePt t="163577" x="2503488" y="3859213"/>
          <p14:tracePt t="163579" x="2495550" y="3867150"/>
          <p14:tracePt t="163581" x="2487613" y="3867150"/>
          <p14:tracePt t="163586" x="2471738" y="3867150"/>
          <p14:tracePt t="163587" x="2471738" y="3875088"/>
          <p14:tracePt t="163589" x="2463800" y="3875088"/>
          <p14:tracePt t="163591" x="2455863" y="3875088"/>
          <p14:tracePt t="163593" x="2455863" y="3883025"/>
          <p14:tracePt t="163595" x="2447925" y="3883025"/>
          <p14:tracePt t="163601" x="2439988" y="3890963"/>
          <p14:tracePt t="163604" x="2432050" y="3890963"/>
          <p14:tracePt t="163605" x="2432050" y="3898900"/>
          <p14:tracePt t="163607" x="2424113" y="3898900"/>
          <p14:tracePt t="163611" x="2416175" y="3906838"/>
          <p14:tracePt t="163616" x="2408238" y="3914775"/>
          <p14:tracePt t="163620" x="2400300" y="3922713"/>
          <p14:tracePt t="163625" x="2392363" y="3930650"/>
          <p14:tracePt t="163629" x="2384425" y="3938588"/>
          <p14:tracePt t="163634" x="2384425" y="3948113"/>
          <p14:tracePt t="163639" x="2376488" y="3963988"/>
          <p14:tracePt t="163643" x="2368550" y="3971925"/>
          <p14:tracePt t="163647" x="2368550" y="3979863"/>
          <p14:tracePt t="163655" x="2360613" y="3987800"/>
          <p14:tracePt t="163657" x="2360613" y="3995738"/>
          <p14:tracePt t="163661" x="2360613" y="4003675"/>
          <p14:tracePt t="163670" x="2360613" y="4011613"/>
          <p14:tracePt t="163677" x="2360613" y="4019550"/>
          <p14:tracePt t="163691" x="2360613" y="4027488"/>
          <p14:tracePt t="163755" x="2368550" y="4027488"/>
          <p14:tracePt t="163766" x="2376488" y="4027488"/>
          <p14:tracePt t="163775" x="2384425" y="4027488"/>
          <p14:tracePt t="163779" x="2392363" y="4027488"/>
          <p14:tracePt t="163781" x="2400300" y="4027488"/>
          <p14:tracePt t="163786" x="2408238" y="4027488"/>
          <p14:tracePt t="163787" x="2416175" y="4027488"/>
          <p14:tracePt t="163789" x="2424113" y="4027488"/>
          <p14:tracePt t="163791" x="2432050" y="4027488"/>
          <p14:tracePt t="163793" x="2439988" y="4019550"/>
          <p14:tracePt t="163797" x="2447925" y="4019550"/>
          <p14:tracePt t="163802" x="2463800" y="4019550"/>
          <p14:tracePt t="163805" x="2471738" y="4011613"/>
          <p14:tracePt t="163810" x="2479675" y="4011613"/>
          <p14:tracePt t="163811" x="2487613" y="4003675"/>
          <p14:tracePt t="163818" x="2495550" y="4003675"/>
          <p14:tracePt t="163821" x="2495550" y="3995738"/>
          <p14:tracePt t="163823" x="2503488" y="3995738"/>
          <p14:tracePt t="163825" x="2503488" y="3987800"/>
          <p14:tracePt t="163829" x="2511425" y="3987800"/>
          <p14:tracePt t="163831" x="2511425" y="3979863"/>
          <p14:tracePt t="163837" x="2519363" y="3971925"/>
          <p14:tracePt t="163841" x="2511425" y="3963988"/>
          <p14:tracePt t="163845" x="2511425" y="3956050"/>
          <p14:tracePt t="163850" x="2511425" y="3948113"/>
          <p14:tracePt t="163853" x="2503488" y="3938588"/>
          <p14:tracePt t="163857" x="2495550" y="3930650"/>
          <p14:tracePt t="163861" x="2487613" y="3922713"/>
          <p14:tracePt t="163863" x="2487613" y="3914775"/>
          <p14:tracePt t="163865" x="2479675" y="3914775"/>
          <p14:tracePt t="163871" x="2463800" y="3906838"/>
          <p14:tracePt t="163873" x="2455863" y="3906838"/>
          <p14:tracePt t="163875" x="2447925" y="3898900"/>
          <p14:tracePt t="163877" x="2439988" y="3898900"/>
          <p14:tracePt t="163881" x="2432050" y="3898900"/>
          <p14:tracePt t="163886" x="2416175" y="3898900"/>
          <p14:tracePt t="163889" x="2400300" y="3898900"/>
          <p14:tracePt t="163891" x="2392363" y="3898900"/>
          <p14:tracePt t="163895" x="2384425" y="3898900"/>
          <p14:tracePt t="163897" x="2368550" y="3898900"/>
          <p14:tracePt t="163904" x="2352675" y="3898900"/>
          <p14:tracePt t="163905" x="2344738" y="3898900"/>
          <p14:tracePt t="163907" x="2336800" y="3906838"/>
          <p14:tracePt t="163909" x="2328863" y="3906838"/>
          <p14:tracePt t="163911" x="2320925" y="3914775"/>
          <p14:tracePt t="163915" x="2312988" y="3914775"/>
          <p14:tracePt t="163921" x="2297113" y="3922713"/>
          <p14:tracePt t="163922" x="2297113" y="3930650"/>
          <p14:tracePt t="163924" x="2289175" y="3930650"/>
          <p14:tracePt t="163927" x="2281238" y="3938588"/>
          <p14:tracePt t="163931" x="2281238" y="3948113"/>
          <p14:tracePt t="163934" x="2273300" y="3948113"/>
          <p14:tracePt t="163938" x="2273300" y="3956050"/>
          <p14:tracePt t="163954" x="2273300" y="3995738"/>
          <p14:tracePt t="163956" x="2273300" y="4003675"/>
          <p14:tracePt t="163957" x="2273300" y="4011613"/>
          <p14:tracePt t="163959" x="2273300" y="4019550"/>
          <p14:tracePt t="163961" x="2281238" y="4019550"/>
          <p14:tracePt t="163963" x="2281238" y="4027488"/>
          <p14:tracePt t="163968" x="2289175" y="4035425"/>
          <p14:tracePt t="163969" x="2289175" y="4043363"/>
          <p14:tracePt t="163971" x="2297113" y="4043363"/>
          <p14:tracePt t="163973" x="2297113" y="4051300"/>
          <p14:tracePt t="163976" x="2305050" y="4051300"/>
          <p14:tracePt t="163977" x="2305050" y="4059238"/>
          <p14:tracePt t="163979" x="2312988" y="4067175"/>
          <p14:tracePt t="163982" x="2320925" y="4067175"/>
          <p14:tracePt t="163984" x="2328863" y="4067175"/>
          <p14:tracePt t="163988" x="2336800" y="4075113"/>
          <p14:tracePt t="163989" x="2344738" y="4075113"/>
          <p14:tracePt t="163991" x="2352675" y="4083050"/>
          <p14:tracePt t="163993" x="2360613" y="4083050"/>
          <p14:tracePt t="163995" x="2368550" y="4083050"/>
          <p14:tracePt t="163997" x="2376488" y="4083050"/>
          <p14:tracePt t="164002" x="2392363" y="4090988"/>
          <p14:tracePt t="164006" x="2408238" y="4090988"/>
          <p14:tracePt t="164007" x="2416175" y="4090988"/>
          <p14:tracePt t="164009" x="2424113" y="4098925"/>
          <p14:tracePt t="164011" x="2432050" y="4098925"/>
          <p14:tracePt t="164013" x="2439988" y="4098925"/>
          <p14:tracePt t="164015" x="2447925" y="4098925"/>
          <p14:tracePt t="164020" x="2455863" y="4090988"/>
          <p14:tracePt t="164022" x="2463800" y="4090988"/>
          <p14:tracePt t="164023" x="2471738" y="4090988"/>
          <p14:tracePt t="164025" x="2479675" y="4090988"/>
          <p14:tracePt t="164027" x="2487613" y="4090988"/>
          <p14:tracePt t="164032" x="2495550" y="4090988"/>
          <p14:tracePt t="164036" x="2503488" y="4083050"/>
          <p14:tracePt t="164041" x="2511425" y="4083050"/>
          <p14:tracePt t="164050" x="2519363" y="4075113"/>
          <p14:tracePt t="164061" x="2519363" y="4067175"/>
          <p14:tracePt t="164063" x="2511425" y="4067175"/>
          <p14:tracePt t="164070" x="2511425" y="4059238"/>
          <p14:tracePt t="164071" x="2503488" y="4059238"/>
          <p14:tracePt t="164075" x="2495550" y="4051300"/>
          <p14:tracePt t="164077" x="2487613" y="4051300"/>
          <p14:tracePt t="164081" x="2479675" y="4051300"/>
          <p14:tracePt t="164084" x="2471738" y="4043363"/>
          <p14:tracePt t="164088" x="2455863" y="4043363"/>
          <p14:tracePt t="164089" x="2447925" y="4043363"/>
          <p14:tracePt t="164091" x="2439988" y="4043363"/>
          <p14:tracePt t="164093" x="2432050" y="4043363"/>
          <p14:tracePt t="164095" x="2424113" y="4035425"/>
          <p14:tracePt t="164097" x="2416175" y="4035425"/>
          <p14:tracePt t="164101" x="2400300" y="4035425"/>
          <p14:tracePt t="164105" x="2392363" y="4035425"/>
          <p14:tracePt t="164106" x="2384425" y="4043363"/>
          <p14:tracePt t="164107" x="2376488" y="4043363"/>
          <p14:tracePt t="164111" x="2368550" y="4043363"/>
          <p14:tracePt t="164113" x="2360613" y="4043363"/>
          <p14:tracePt t="164115" x="2352675" y="4043363"/>
          <p14:tracePt t="164120" x="2344738" y="4051300"/>
          <p14:tracePt t="164123" x="2336800" y="4051300"/>
          <p14:tracePt t="164125" x="2336800" y="4059238"/>
          <p14:tracePt t="164129" x="2328863" y="4059238"/>
          <p14:tracePt t="164136" x="2328863" y="4067175"/>
          <p14:tracePt t="164138" x="2320925" y="4067175"/>
          <p14:tracePt t="164147" x="2320925" y="4075113"/>
          <p14:tracePt t="164157" x="2328863" y="4083050"/>
          <p14:tracePt t="164168" x="2336800" y="4090988"/>
          <p14:tracePt t="164173" x="2344738" y="4098925"/>
          <p14:tracePt t="164177" x="2352675" y="4098925"/>
          <p14:tracePt t="164181" x="2360613" y="4106863"/>
          <p14:tracePt t="164188" x="2376488" y="4106863"/>
          <p14:tracePt t="164191" x="2384425" y="4106863"/>
          <p14:tracePt t="164193" x="2392363" y="4114800"/>
          <p14:tracePt t="164195" x="2400300" y="4114800"/>
          <p14:tracePt t="164201" x="2408238" y="4114800"/>
          <p14:tracePt t="164204" x="2424113" y="4114800"/>
          <p14:tracePt t="164207" x="2432050" y="4114800"/>
          <p14:tracePt t="164209" x="2439988" y="4114800"/>
          <p14:tracePt t="164211" x="2447925" y="4114800"/>
          <p14:tracePt t="164218" x="2463800" y="4114800"/>
          <p14:tracePt t="164221" x="2471738" y="4114800"/>
          <p14:tracePt t="164223" x="2479675" y="4106863"/>
          <p14:tracePt t="164229" x="2487613" y="4106863"/>
          <p14:tracePt t="164238" x="2495550" y="4106863"/>
          <p14:tracePt t="164245" x="2495550" y="4098925"/>
          <p14:tracePt t="164268" x="2487613" y="4098925"/>
          <p14:tracePt t="164272" x="2487613" y="4090988"/>
          <p14:tracePt t="164277" x="2479675" y="4090988"/>
          <p14:tracePt t="164285" x="2471738" y="4083050"/>
          <p14:tracePt t="164287" x="2463800" y="4083050"/>
          <p14:tracePt t="164294" x="2455863" y="4083050"/>
          <p14:tracePt t="164297" x="2447925" y="4083050"/>
          <p14:tracePt t="164300" x="2447925" y="4075113"/>
          <p14:tracePt t="164305" x="2439988" y="4075113"/>
          <p14:tracePt t="164363" x="2447925" y="4075113"/>
          <p14:tracePt t="164382" x="2455863" y="4075113"/>
          <p14:tracePt t="164407" x="2455863" y="4067175"/>
          <p14:tracePt t="164416" x="2463800" y="4067175"/>
          <p14:tracePt t="164435" x="2463800" y="4059238"/>
          <p14:tracePt t="164441" x="2455863" y="4059238"/>
          <p14:tracePt t="164455" x="2455863" y="4051300"/>
          <p14:tracePt t="164505" x="2455863" y="4043363"/>
          <p14:tracePt t="164521" x="2463800" y="4035425"/>
          <p14:tracePt t="164533" x="2471738" y="4027488"/>
          <p14:tracePt t="164543" x="2479675" y="4027488"/>
          <p14:tracePt t="164546" x="2479675" y="4019550"/>
          <p14:tracePt t="164553" x="2487613" y="4019550"/>
          <p14:tracePt t="164557" x="2487613" y="4011613"/>
          <p14:tracePt t="164561" x="2495550" y="4011613"/>
          <p14:tracePt t="164641" x="2487613" y="4019550"/>
          <p14:tracePt t="164659" x="2487613" y="4027488"/>
          <p14:tracePt t="164684" x="2495550" y="4027488"/>
          <p14:tracePt t="164688" x="2495550" y="4035425"/>
          <p14:tracePt t="164702" x="2503488" y="4035425"/>
          <p14:tracePt t="164713" x="2511425" y="4035425"/>
          <p14:tracePt t="164721" x="2519363" y="4035425"/>
          <p14:tracePt t="164729" x="2527300" y="4035425"/>
          <p14:tracePt t="164735" x="2535238" y="4035425"/>
          <p14:tracePt t="164737" x="2543175" y="4035425"/>
          <p14:tracePt t="164741" x="2551113" y="4035425"/>
          <p14:tracePt t="164743" x="2559050" y="4035425"/>
          <p14:tracePt t="164747" x="2566988" y="4035425"/>
          <p14:tracePt t="164751" x="2574925" y="4035425"/>
          <p14:tracePt t="164753" x="2582863" y="4035425"/>
          <p14:tracePt t="164755" x="2590800" y="4035425"/>
          <p14:tracePt t="164757" x="2598738" y="4035425"/>
          <p14:tracePt t="164759" x="2606675" y="4035425"/>
          <p14:tracePt t="164761" x="2616200" y="4035425"/>
          <p14:tracePt t="164763" x="2624138" y="4035425"/>
          <p14:tracePt t="164766" x="2632075" y="4035425"/>
          <p14:tracePt t="164769" x="2647950" y="4043363"/>
          <p14:tracePt t="164771" x="2655888" y="4043363"/>
          <p14:tracePt t="164773" x="2663825" y="4043363"/>
          <p14:tracePt t="164775" x="2671763" y="4043363"/>
          <p14:tracePt t="164777" x="2679700" y="4043363"/>
          <p14:tracePt t="164779" x="2687638" y="4043363"/>
          <p14:tracePt t="164781" x="2703513" y="4043363"/>
          <p14:tracePt t="164786" x="2719388" y="4043363"/>
          <p14:tracePt t="164788" x="2727325" y="4043363"/>
          <p14:tracePt t="164789" x="2735263" y="4043363"/>
          <p14:tracePt t="164791" x="2743200" y="4043363"/>
          <p14:tracePt t="164793" x="2751138" y="4043363"/>
          <p14:tracePt t="164795" x="2759075" y="4043363"/>
          <p14:tracePt t="164797" x="2767013" y="4043363"/>
          <p14:tracePt t="164802" x="2782888" y="4043363"/>
          <p14:tracePt t="164803" x="2790825" y="4051300"/>
          <p14:tracePt t="164805" x="2798763" y="4051300"/>
          <p14:tracePt t="164810" x="2806700" y="4051300"/>
          <p14:tracePt t="164811" x="2814638" y="4051300"/>
          <p14:tracePt t="164815" x="2822575" y="4051300"/>
          <p14:tracePt t="164819" x="2830513" y="4051300"/>
          <p14:tracePt t="164821" x="2838450" y="4059238"/>
          <p14:tracePt t="164826" x="2846388" y="4059238"/>
          <p14:tracePt t="164829" x="2854325" y="4059238"/>
          <p14:tracePt t="164836" x="2862263" y="4059238"/>
          <p14:tracePt t="164843" x="2870200" y="4059238"/>
          <p14:tracePt t="165017" x="2878138" y="4059238"/>
          <p14:tracePt t="165025" x="2886075" y="4059238"/>
          <p14:tracePt t="165031" x="2894013" y="4051300"/>
          <p14:tracePt t="165036" x="2901950" y="4051300"/>
          <p14:tracePt t="165041" x="2909888" y="4051300"/>
          <p14:tracePt t="165045" x="2917825" y="4051300"/>
          <p14:tracePt t="165051" x="2925763" y="4043363"/>
          <p14:tracePt t="165053" x="2933700" y="4043363"/>
          <p14:tracePt t="165059" x="2941638" y="4043363"/>
          <p14:tracePt t="165063" x="2949575" y="4043363"/>
          <p14:tracePt t="165069" x="2957513" y="4043363"/>
          <p14:tracePt t="165071" x="2967038" y="4043363"/>
          <p14:tracePt t="165078" x="2974975" y="4043363"/>
          <p14:tracePt t="165081" x="2982913" y="4043363"/>
          <p14:tracePt t="165087" x="2990850" y="4043363"/>
          <p14:tracePt t="165095" x="2998788" y="4043363"/>
          <p14:tracePt t="165101" x="3006725" y="4043363"/>
          <p14:tracePt t="165109" x="3014663" y="4051300"/>
          <p14:tracePt t="165115" x="3022600" y="4051300"/>
          <p14:tracePt t="165121" x="3030538" y="4059238"/>
          <p14:tracePt t="165127" x="3038475" y="4059238"/>
          <p14:tracePt t="165129" x="3038475" y="4067175"/>
          <p14:tracePt t="165137" x="3054350" y="4075113"/>
          <p14:tracePt t="165142" x="3062288" y="4075113"/>
          <p14:tracePt t="165143" x="3062288" y="4083050"/>
          <p14:tracePt t="165145" x="3070225" y="4083050"/>
          <p14:tracePt t="165150" x="3078163" y="4090988"/>
          <p14:tracePt t="165155" x="3094038" y="4098925"/>
          <p14:tracePt t="165159" x="3101975" y="4098925"/>
          <p14:tracePt t="165161" x="3109913" y="4098925"/>
          <p14:tracePt t="165163" x="3117850" y="4106863"/>
          <p14:tracePt t="165165" x="3125788" y="4106863"/>
          <p14:tracePt t="165170" x="3141663" y="4106863"/>
          <p14:tracePt t="165172" x="3149600" y="4114800"/>
          <p14:tracePt t="165173" x="3157538" y="4114800"/>
          <p14:tracePt t="165175" x="3165475" y="4114800"/>
          <p14:tracePt t="165177" x="3173413" y="4114800"/>
          <p14:tracePt t="165180" x="3181350" y="4122738"/>
          <p14:tracePt t="165181" x="3197225" y="4122738"/>
          <p14:tracePt t="165187" x="3213100" y="4122738"/>
          <p14:tracePt t="165189" x="3228975" y="4130675"/>
          <p14:tracePt t="165191" x="3244850" y="4130675"/>
          <p14:tracePt t="165193" x="3252788" y="4130675"/>
          <p14:tracePt t="165195" x="3260725" y="4130675"/>
          <p14:tracePt t="165197" x="3276600" y="4130675"/>
          <p14:tracePt t="165204" x="3308350" y="4138613"/>
          <p14:tracePt t="165206" x="3317875" y="4138613"/>
          <p14:tracePt t="165207" x="3333750" y="4138613"/>
          <p14:tracePt t="165209" x="3341688" y="4138613"/>
          <p14:tracePt t="165211" x="3357563" y="4138613"/>
          <p14:tracePt t="165213" x="3365500" y="4138613"/>
          <p14:tracePt t="165218" x="3389313" y="4138613"/>
          <p14:tracePt t="165222" x="3421063" y="4138613"/>
          <p14:tracePt t="165224" x="3429000" y="4138613"/>
          <p14:tracePt t="165225" x="3436938" y="4138613"/>
          <p14:tracePt t="165227" x="3452813" y="4130675"/>
          <p14:tracePt t="165229" x="3460750" y="4130675"/>
          <p14:tracePt t="165232" x="3476625" y="4130675"/>
          <p14:tracePt t="165235" x="3500438" y="4130675"/>
          <p14:tracePt t="165237" x="3508375" y="4130675"/>
          <p14:tracePt t="165238" x="3524250" y="4130675"/>
          <p14:tracePt t="165240" x="3540125" y="4130675"/>
          <p14:tracePt t="165243" x="3548063" y="4130675"/>
          <p14:tracePt t="165245" x="3563938" y="4122738"/>
          <p14:tracePt t="165246" x="3571875" y="4122738"/>
          <p14:tracePt t="165249" x="3579813" y="4122738"/>
          <p14:tracePt t="165251" x="3595688" y="4122738"/>
          <p14:tracePt t="165253" x="3603625" y="4122738"/>
          <p14:tracePt t="165255" x="3611563" y="4122738"/>
          <p14:tracePt t="165257" x="3627438" y="4122738"/>
          <p14:tracePt t="165259" x="3635375" y="4114800"/>
          <p14:tracePt t="165261" x="3643313" y="4114800"/>
          <p14:tracePt t="165263" x="3651250" y="4114800"/>
          <p14:tracePt t="165265" x="3660775" y="4114800"/>
          <p14:tracePt t="165267" x="3668713" y="4114800"/>
          <p14:tracePt t="165269" x="3676650" y="4114800"/>
          <p14:tracePt t="165271" x="3684588" y="4106863"/>
          <p14:tracePt t="165275" x="3692525" y="4106863"/>
          <p14:tracePt t="165277" x="3700463" y="4106863"/>
          <p14:tracePt t="165281" x="3708400" y="4106863"/>
          <p14:tracePt t="165285" x="3716338" y="4106863"/>
          <p14:tracePt t="165289" x="3716338" y="4098925"/>
          <p14:tracePt t="165291" x="3724275" y="4098925"/>
          <p14:tracePt t="165303" x="3732213" y="4098925"/>
          <p14:tracePt t="165357" x="3732213" y="4090988"/>
          <p14:tracePt t="165360" x="3740150" y="4090988"/>
          <p14:tracePt t="165368" x="3748088" y="4090988"/>
          <p14:tracePt t="165370" x="3748088" y="4083050"/>
          <p14:tracePt t="165372" x="3756025" y="4083050"/>
          <p14:tracePt t="165375" x="3763963" y="4083050"/>
          <p14:tracePt t="165377" x="3763963" y="4075113"/>
          <p14:tracePt t="165379" x="3771900" y="4075113"/>
          <p14:tracePt t="165381" x="3779838" y="4075113"/>
          <p14:tracePt t="165386" x="3787775" y="4067175"/>
          <p14:tracePt t="165388" x="3795713" y="4067175"/>
          <p14:tracePt t="165390" x="3803650" y="4059238"/>
          <p14:tracePt t="165391" x="3811588" y="4059238"/>
          <p14:tracePt t="165395" x="3819525" y="4051300"/>
          <p14:tracePt t="165397" x="3827463" y="4043363"/>
          <p14:tracePt t="165403" x="3843338" y="4043363"/>
          <p14:tracePt t="165406" x="3859213" y="4035425"/>
          <p14:tracePt t="165407" x="3867150" y="4027488"/>
          <p14:tracePt t="165409" x="3875088" y="4027488"/>
          <p14:tracePt t="165411" x="3883025" y="4019550"/>
          <p14:tracePt t="165414" x="3890963" y="4019550"/>
          <p14:tracePt t="165419" x="3914775" y="4011613"/>
          <p14:tracePt t="165424" x="3938588" y="3995738"/>
          <p14:tracePt t="165425" x="3954463" y="3987800"/>
          <p14:tracePt t="165427" x="3962400" y="3987800"/>
          <p14:tracePt t="165429" x="3970338" y="3979863"/>
          <p14:tracePt t="165431" x="3986213" y="3971925"/>
          <p14:tracePt t="165434" x="3994150" y="3971925"/>
          <p14:tracePt t="165436" x="4011613" y="3963988"/>
          <p14:tracePt t="165440" x="4035425" y="3956050"/>
          <p14:tracePt t="165441" x="4051300" y="3956050"/>
          <p14:tracePt t="165443" x="4067175" y="3948113"/>
          <p14:tracePt t="165445" x="4075113" y="3948113"/>
          <p14:tracePt t="165447" x="4090988" y="3938588"/>
          <p14:tracePt t="165449" x="4106863" y="3930650"/>
          <p14:tracePt t="165451" x="4122738" y="3930650"/>
          <p14:tracePt t="165453" x="4138613" y="3922713"/>
          <p14:tracePt t="165455" x="4154488" y="3922713"/>
          <p14:tracePt t="165457" x="4170363" y="3914775"/>
          <p14:tracePt t="165459" x="4186238" y="3914775"/>
          <p14:tracePt t="165461" x="4202113" y="3906838"/>
          <p14:tracePt t="165463" x="4217988" y="3906838"/>
          <p14:tracePt t="165465" x="4233863" y="3906838"/>
          <p14:tracePt t="165467" x="4249738" y="3898900"/>
          <p14:tracePt t="165469" x="4265613" y="3898900"/>
          <p14:tracePt t="165471" x="4281488" y="3890963"/>
          <p14:tracePt t="165473" x="4297363" y="3890963"/>
          <p14:tracePt t="165475" x="4313238" y="3890963"/>
          <p14:tracePt t="165477" x="4329113" y="3883025"/>
          <p14:tracePt t="165479" x="4344988" y="3883025"/>
          <p14:tracePt t="165481" x="4362450" y="3883025"/>
          <p14:tracePt t="165483" x="4378325" y="3883025"/>
          <p14:tracePt t="165485" x="4402138" y="3875088"/>
          <p14:tracePt t="165487" x="4418013" y="3875088"/>
          <p14:tracePt t="165489" x="4433888" y="3875088"/>
          <p14:tracePt t="165491" x="4449763" y="3867150"/>
          <p14:tracePt t="165493" x="4465638" y="3867150"/>
          <p14:tracePt t="165495" x="4481513" y="3867150"/>
          <p14:tracePt t="165497" x="4497388" y="3867150"/>
          <p14:tracePt t="165499" x="4513263" y="3867150"/>
          <p14:tracePt t="165501" x="4529138" y="3867150"/>
          <p14:tracePt t="165503" x="4545013" y="3867150"/>
          <p14:tracePt t="165504" x="4560888" y="3867150"/>
          <p14:tracePt t="165506" x="4576763" y="3867150"/>
          <p14:tracePt t="165508" x="4592638" y="3867150"/>
          <p14:tracePt t="165511" x="4608513" y="3867150"/>
          <p14:tracePt t="165512" x="4624388" y="3867150"/>
          <p14:tracePt t="165515" x="4640263" y="3867150"/>
          <p14:tracePt t="165517" x="4656138" y="3859213"/>
          <p14:tracePt t="165519" x="4672013" y="3859213"/>
          <p14:tracePt t="165521" x="4687888" y="3859213"/>
          <p14:tracePt t="165523" x="4705350" y="3859213"/>
          <p14:tracePt t="165525" x="4713288" y="3859213"/>
          <p14:tracePt t="165527" x="4729163" y="3859213"/>
          <p14:tracePt t="165529" x="4745038" y="3859213"/>
          <p14:tracePt t="165531" x="4760913" y="3859213"/>
          <p14:tracePt t="165534" x="4768850" y="3867150"/>
          <p14:tracePt t="165535" x="4784725" y="3867150"/>
          <p14:tracePt t="165537" x="4792663" y="3867150"/>
          <p14:tracePt t="165539" x="4808538" y="3867150"/>
          <p14:tracePt t="165541" x="4816475" y="3867150"/>
          <p14:tracePt t="165543" x="4832350" y="3867150"/>
          <p14:tracePt t="165545" x="4840288" y="3875088"/>
          <p14:tracePt t="165547" x="4848225" y="3875088"/>
          <p14:tracePt t="165549" x="4856163" y="3875088"/>
          <p14:tracePt t="165551" x="4872038" y="3883025"/>
          <p14:tracePt t="165553" x="4879975" y="3883025"/>
          <p14:tracePt t="165555" x="4887913" y="3883025"/>
          <p14:tracePt t="165557" x="4895850" y="3883025"/>
          <p14:tracePt t="165559" x="4903788" y="3890963"/>
          <p14:tracePt t="165561" x="4911725" y="3890963"/>
          <p14:tracePt t="165563" x="4919663" y="3890963"/>
          <p14:tracePt t="165565" x="4927600" y="3898900"/>
          <p14:tracePt t="165568" x="4935538" y="3898900"/>
          <p14:tracePt t="165571" x="4943475" y="3906838"/>
          <p14:tracePt t="165573" x="4951413" y="3906838"/>
          <p14:tracePt t="165575" x="4959350" y="3914775"/>
          <p14:tracePt t="165579" x="4967288" y="3914775"/>
          <p14:tracePt t="165581" x="4967288" y="3922713"/>
          <p14:tracePt t="165585" x="4975225" y="3922713"/>
          <p14:tracePt t="165589" x="4975225" y="3930650"/>
          <p14:tracePt t="165591" x="4983163" y="3930650"/>
          <p14:tracePt t="165595" x="4983163" y="3938588"/>
          <p14:tracePt t="165601" x="4991100" y="3948113"/>
          <p14:tracePt t="165607" x="4991100" y="3956050"/>
          <p14:tracePt t="165613" x="4991100" y="3963988"/>
          <p14:tracePt t="165619" x="4991100" y="3971925"/>
          <p14:tracePt t="165623" x="4999038" y="3971925"/>
          <p14:tracePt t="165625" x="4999038" y="3979863"/>
          <p14:tracePt t="165631" x="4999038" y="3987800"/>
          <p14:tracePt t="165639" x="4999038" y="3995738"/>
          <p14:tracePt t="165650" x="4999038" y="4003675"/>
          <p14:tracePt t="165659" x="4999038" y="4011613"/>
          <p14:tracePt t="165686" x="4999038" y="4019550"/>
          <p14:tracePt t="166051" x="4999038" y="4011613"/>
          <p14:tracePt t="166068" x="4999038" y="4003675"/>
          <p14:tracePt t="166071" x="5006975" y="4003675"/>
          <p14:tracePt t="166111" x="4999038" y="4003675"/>
          <p14:tracePt t="166129" x="4991100" y="4003675"/>
          <p14:tracePt t="166137" x="4983163" y="4003675"/>
          <p14:tracePt t="166141" x="4975225" y="4003675"/>
          <p14:tracePt t="166145" x="4967288" y="4003675"/>
          <p14:tracePt t="166147" x="4959350" y="4003675"/>
          <p14:tracePt t="166152" x="4951413" y="4003675"/>
          <p14:tracePt t="166154" x="4943475" y="4003675"/>
          <p14:tracePt t="166155" x="4935538" y="4003675"/>
          <p14:tracePt t="166157" x="4927600" y="4003675"/>
          <p14:tracePt t="166159" x="4919663" y="4003675"/>
          <p14:tracePt t="166161" x="4911725" y="4003675"/>
          <p14:tracePt t="166163" x="4903788" y="4003675"/>
          <p14:tracePt t="166165" x="4895850" y="4003675"/>
          <p14:tracePt t="166169" x="4879975" y="4003675"/>
          <p14:tracePt t="166171" x="4872038" y="4003675"/>
          <p14:tracePt t="166173" x="4864100" y="4003675"/>
          <p14:tracePt t="166175" x="4856163" y="4003675"/>
          <p14:tracePt t="166177" x="4840288" y="4003675"/>
          <p14:tracePt t="166179" x="4832350" y="4011613"/>
          <p14:tracePt t="166181" x="4816475" y="4011613"/>
          <p14:tracePt t="166186" x="4800600" y="4011613"/>
          <p14:tracePt t="166187" x="4792663" y="4011613"/>
          <p14:tracePt t="166189" x="4784725" y="4011613"/>
          <p14:tracePt t="166191" x="4776788" y="4011613"/>
          <p14:tracePt t="166193" x="4760913" y="4011613"/>
          <p14:tracePt t="166195" x="4752975" y="4019550"/>
          <p14:tracePt t="166197" x="4745038" y="4019550"/>
          <p14:tracePt t="166201" x="4737100" y="4019550"/>
          <p14:tracePt t="166202" x="4721225" y="4019550"/>
          <p14:tracePt t="166203" x="4713288" y="4019550"/>
          <p14:tracePt t="166205" x="4705350" y="4019550"/>
          <p14:tracePt t="166207" x="4695825" y="4019550"/>
          <p14:tracePt t="166209" x="4687888" y="4027488"/>
          <p14:tracePt t="166211" x="4679950" y="4027488"/>
          <p14:tracePt t="166213" x="4672013" y="4027488"/>
          <p14:tracePt t="166215" x="4664075" y="4027488"/>
          <p14:tracePt t="166217" x="4656138" y="4027488"/>
          <p14:tracePt t="166219" x="4648200" y="4035425"/>
          <p14:tracePt t="166221" x="4640263" y="4035425"/>
          <p14:tracePt t="166223" x="4632325" y="4035425"/>
          <p14:tracePt t="166225" x="4624388" y="4035425"/>
          <p14:tracePt t="166227" x="4616450" y="4035425"/>
          <p14:tracePt t="166229" x="4608513" y="4035425"/>
          <p14:tracePt t="166231" x="4600575" y="4035425"/>
          <p14:tracePt t="166233" x="4592638" y="4043363"/>
          <p14:tracePt t="166235" x="4584700" y="4043363"/>
          <p14:tracePt t="166237" x="4576763" y="4043363"/>
          <p14:tracePt t="166239" x="4568825" y="4043363"/>
          <p14:tracePt t="166241" x="4560888" y="4043363"/>
          <p14:tracePt t="166243" x="4552950" y="4043363"/>
          <p14:tracePt t="166245" x="4545013" y="4051300"/>
          <p14:tracePt t="166247" x="4537075" y="4051300"/>
          <p14:tracePt t="166250" x="4529138" y="4051300"/>
          <p14:tracePt t="166253" x="4521200" y="4051300"/>
          <p14:tracePt t="166255" x="4513263" y="4051300"/>
          <p14:tracePt t="166257" x="4505325" y="4059238"/>
          <p14:tracePt t="166261" x="4497388" y="4059238"/>
          <p14:tracePt t="166265" x="4489450" y="4059238"/>
          <p14:tracePt t="166269" x="4481513" y="4059238"/>
          <p14:tracePt t="166273" x="4473575" y="4059238"/>
          <p14:tracePt t="166277" x="4465638" y="4059238"/>
          <p14:tracePt t="166284" x="4457700" y="4051300"/>
          <p14:tracePt t="166289" x="4449763" y="4051300"/>
          <p14:tracePt t="166293" x="4441825" y="4051300"/>
          <p14:tracePt t="166299" x="4433888" y="4043363"/>
          <p14:tracePt t="166305" x="4425950" y="4043363"/>
          <p14:tracePt t="166309" x="4425950" y="4035425"/>
          <p14:tracePt t="166311" x="4418013" y="4035425"/>
          <p14:tracePt t="166318" x="4410075" y="4027488"/>
          <p14:tracePt t="166321" x="4402138" y="4027488"/>
          <p14:tracePt t="166323" x="4402138" y="4019550"/>
          <p14:tracePt t="166325" x="4394200" y="4019550"/>
          <p14:tracePt t="166327" x="4394200" y="4011613"/>
          <p14:tracePt t="166329" x="4386263" y="4011613"/>
          <p14:tracePt t="166331" x="4386263" y="4003675"/>
          <p14:tracePt t="166336" x="4378325" y="3995738"/>
          <p14:tracePt t="166339" x="4362450" y="3995738"/>
          <p14:tracePt t="166341" x="4362450" y="3987800"/>
          <p14:tracePt t="166343" x="4352925" y="3987800"/>
          <p14:tracePt t="166345" x="4352925" y="3979863"/>
          <p14:tracePt t="166347" x="4344988" y="3979863"/>
          <p14:tracePt t="166354" x="4321175" y="3963988"/>
          <p14:tracePt t="166357" x="4313238" y="3956050"/>
          <p14:tracePt t="166359" x="4305300" y="3956050"/>
          <p14:tracePt t="166361" x="4297363" y="3948113"/>
          <p14:tracePt t="166363" x="4289425" y="3938588"/>
          <p14:tracePt t="166365" x="4281488" y="3938588"/>
          <p14:tracePt t="166368" x="4273550" y="3930650"/>
          <p14:tracePt t="166370" x="4265613" y="3930650"/>
          <p14:tracePt t="166374" x="4257675" y="3922713"/>
          <p14:tracePt t="166375" x="4249738" y="3922713"/>
          <p14:tracePt t="166377" x="4241800" y="3914775"/>
          <p14:tracePt t="166379" x="4233863" y="3914775"/>
          <p14:tracePt t="166381" x="4225925" y="3914775"/>
          <p14:tracePt t="166386" x="4217988" y="3906838"/>
          <p14:tracePt t="166389" x="4202113" y="3898900"/>
          <p14:tracePt t="166391" x="4194175" y="3898900"/>
          <p14:tracePt t="166393" x="4194175" y="3890963"/>
          <p14:tracePt t="166395" x="4186238" y="3890963"/>
          <p14:tracePt t="166397" x="4178300" y="3890963"/>
          <p14:tracePt t="166403" x="4170363" y="3883025"/>
          <p14:tracePt t="166406" x="4154488" y="3875088"/>
          <p14:tracePt t="166409" x="4146550" y="3875088"/>
          <p14:tracePt t="166411" x="4138613" y="3875088"/>
          <p14:tracePt t="166414" x="4130675" y="3875088"/>
          <p14:tracePt t="166416" x="4130675" y="3867150"/>
          <p14:tracePt t="166420" x="4114800" y="3867150"/>
          <p14:tracePt t="166422" x="4106863" y="3867150"/>
          <p14:tracePt t="166425" x="4098925" y="3867150"/>
          <p14:tracePt t="166427" x="4090988" y="3859213"/>
          <p14:tracePt t="166429" x="4083050" y="3859213"/>
          <p14:tracePt t="166431" x="4075113" y="3859213"/>
          <p14:tracePt t="166436" x="4059238" y="3859213"/>
          <p14:tracePt t="166439" x="4051300" y="3859213"/>
          <p14:tracePt t="166441" x="4043363" y="3859213"/>
          <p14:tracePt t="166443" x="4035425" y="3859213"/>
          <p14:tracePt t="166445" x="4027488" y="3859213"/>
          <p14:tracePt t="166447" x="4019550" y="3859213"/>
          <p14:tracePt t="166452" x="4002088" y="3859213"/>
          <p14:tracePt t="166454" x="3994150" y="3859213"/>
          <p14:tracePt t="166455" x="3986213" y="3859213"/>
          <p14:tracePt t="166457" x="3978275" y="3859213"/>
          <p14:tracePt t="166459" x="3970338" y="3859213"/>
          <p14:tracePt t="166461" x="3962400" y="3859213"/>
          <p14:tracePt t="166463" x="3954463" y="3859213"/>
          <p14:tracePt t="166465" x="3946525" y="3859213"/>
          <p14:tracePt t="166470" x="3930650" y="3859213"/>
          <p14:tracePt t="166471" x="3922713" y="3859213"/>
          <p14:tracePt t="166473" x="3906838" y="3859213"/>
          <p14:tracePt t="166475" x="3898900" y="3859213"/>
          <p14:tracePt t="166477" x="3890963" y="3867150"/>
          <p14:tracePt t="166479" x="3883025" y="3867150"/>
          <p14:tracePt t="166481" x="3875088" y="3867150"/>
          <p14:tracePt t="166487" x="3851275" y="3867150"/>
          <p14:tracePt t="166489" x="3843338" y="3867150"/>
          <p14:tracePt t="166491" x="3835400" y="3867150"/>
          <p14:tracePt t="166493" x="3827463" y="3867150"/>
          <p14:tracePt t="166495" x="3819525" y="3867150"/>
          <p14:tracePt t="166497" x="3803650" y="3867150"/>
          <p14:tracePt t="166503" x="3779838" y="3867150"/>
          <p14:tracePt t="166505" x="3771900" y="3867150"/>
          <p14:tracePt t="166507" x="3763963" y="3867150"/>
          <p14:tracePt t="166509" x="3756025" y="3875088"/>
          <p14:tracePt t="166511" x="3748088" y="3875088"/>
          <p14:tracePt t="166513" x="3740150" y="3875088"/>
          <p14:tracePt t="166515" x="3724275" y="3875088"/>
          <p14:tracePt t="166520" x="3708400" y="3875088"/>
          <p14:tracePt t="166521" x="3700463" y="3875088"/>
          <p14:tracePt t="166523" x="3692525" y="3883025"/>
          <p14:tracePt t="166525" x="3684588" y="3883025"/>
          <p14:tracePt t="166527" x="3676650" y="3883025"/>
          <p14:tracePt t="166528" x="3668713" y="3883025"/>
          <p14:tracePt t="166531" x="3651250" y="3890963"/>
          <p14:tracePt t="166532" x="3643313" y="3890963"/>
          <p14:tracePt t="166535" x="3635375" y="3890963"/>
          <p14:tracePt t="166537" x="3627438" y="3890963"/>
          <p14:tracePt t="166539" x="3619500" y="3898900"/>
          <p14:tracePt t="166541" x="3603625" y="3898900"/>
          <p14:tracePt t="166543" x="3603625" y="3906838"/>
          <p14:tracePt t="166545" x="3587750" y="3906838"/>
          <p14:tracePt t="166547" x="3579813" y="3906838"/>
          <p14:tracePt t="166549" x="3571875" y="3914775"/>
          <p14:tracePt t="166551" x="3563938" y="3914775"/>
          <p14:tracePt t="166553" x="3556000" y="3922713"/>
          <p14:tracePt t="166555" x="3540125" y="3922713"/>
          <p14:tracePt t="166557" x="3532188" y="3930650"/>
          <p14:tracePt t="166559" x="3524250" y="3930650"/>
          <p14:tracePt t="166561" x="3516313" y="3938588"/>
          <p14:tracePt t="166563" x="3508375" y="3938588"/>
          <p14:tracePt t="166565" x="3492500" y="3948113"/>
          <p14:tracePt t="166567" x="3484563" y="3948113"/>
          <p14:tracePt t="166569" x="3476625" y="3956050"/>
          <p14:tracePt t="166571" x="3468688" y="3956050"/>
          <p14:tracePt t="166573" x="3460750" y="3963988"/>
          <p14:tracePt t="166575" x="3452813" y="3963988"/>
          <p14:tracePt t="166577" x="3444875" y="3971925"/>
          <p14:tracePt t="166579" x="3436938" y="3971925"/>
          <p14:tracePt t="166581" x="3429000" y="3979863"/>
          <p14:tracePt t="166583" x="3421063" y="3979863"/>
          <p14:tracePt t="166585" x="3413125" y="3979863"/>
          <p14:tracePt t="166587" x="3413125" y="3987800"/>
          <p14:tracePt t="166589" x="3405188" y="3987800"/>
          <p14:tracePt t="166591" x="3397250" y="3995738"/>
          <p14:tracePt t="166593" x="3389313" y="3995738"/>
          <p14:tracePt t="166595" x="3381375" y="3995738"/>
          <p14:tracePt t="166597" x="3381375" y="4003675"/>
          <p14:tracePt t="166600" x="3373438" y="4003675"/>
          <p14:tracePt t="166602" x="3365500" y="4003675"/>
          <p14:tracePt t="166605" x="3357563" y="4011613"/>
          <p14:tracePt t="166607" x="3349625" y="4011613"/>
          <p14:tracePt t="166611" x="3341688" y="4019550"/>
          <p14:tracePt t="166615" x="3333750" y="4019550"/>
          <p14:tracePt t="166618" x="3333750" y="4027488"/>
          <p14:tracePt t="166621" x="3325813" y="4027488"/>
          <p14:tracePt t="166623" x="3325813" y="4035425"/>
          <p14:tracePt t="166627" x="3317875" y="4035425"/>
          <p14:tracePt t="166631" x="3317875" y="4043363"/>
          <p14:tracePt t="166639" x="3308350" y="4043363"/>
          <p14:tracePt t="166643" x="3308350" y="4051300"/>
          <p14:tracePt t="166665" x="3308350" y="4059238"/>
          <p14:tracePt t="166679" x="3308350" y="4067175"/>
          <p14:tracePt t="166689" x="3308350" y="4075113"/>
          <p14:tracePt t="166700" x="3308350" y="4083050"/>
          <p14:tracePt t="166709" x="3308350" y="4090988"/>
          <p14:tracePt t="166719" x="3308350" y="4098925"/>
          <p14:tracePt t="166737" x="3308350" y="4106863"/>
          <p14:tracePt t="166985" x="3308350" y="4098925"/>
          <p14:tracePt t="166993" x="3317875" y="4098925"/>
          <p14:tracePt t="167003" x="3325813" y="4098925"/>
          <p14:tracePt t="167005" x="3325813" y="4090988"/>
          <p14:tracePt t="167007" x="3333750" y="4090988"/>
          <p14:tracePt t="167011" x="3341688" y="4090988"/>
          <p14:tracePt t="167015" x="3341688" y="4083050"/>
          <p14:tracePt t="167019" x="3349625" y="4083050"/>
          <p14:tracePt t="167021" x="3357563" y="4083050"/>
          <p14:tracePt t="167025" x="3365500" y="4083050"/>
          <p14:tracePt t="167027" x="3365500" y="4075113"/>
          <p14:tracePt t="167032" x="3373438" y="4075113"/>
          <p14:tracePt t="167036" x="3381375" y="4075113"/>
          <p14:tracePt t="167041" x="3389313" y="4067175"/>
          <p14:tracePt t="167047" x="3397250" y="4067175"/>
          <p14:tracePt t="167053" x="3405188" y="4067175"/>
          <p14:tracePt t="167059" x="3405188" y="4059238"/>
          <p14:tracePt t="167070" x="3413125" y="4059238"/>
          <p14:tracePt t="167267" x="3421063" y="4059238"/>
          <p14:tracePt t="167397" x="3421063" y="4067175"/>
          <p14:tracePt t="167404" x="3413125" y="4067175"/>
          <p14:tracePt t="167406" x="3413125" y="4075113"/>
          <p14:tracePt t="167409" x="3413125" y="4083050"/>
          <p14:tracePt t="167419" x="3405188" y="4098925"/>
          <p14:tracePt t="167421" x="3405188" y="4106863"/>
          <p14:tracePt t="167423" x="3397250" y="4114800"/>
          <p14:tracePt t="167427" x="3397250" y="4122738"/>
          <p14:tracePt t="167429" x="3389313" y="4122738"/>
          <p14:tracePt t="167431" x="3389313" y="4130675"/>
          <p14:tracePt t="167434" x="3381375" y="4138613"/>
          <p14:tracePt t="167437" x="3373438" y="4146550"/>
          <p14:tracePt t="167439" x="3373438" y="4162425"/>
          <p14:tracePt t="167441" x="3365500" y="4178300"/>
          <p14:tracePt t="167443" x="3365500" y="4186238"/>
          <p14:tracePt t="167445" x="3357563" y="4194175"/>
          <p14:tracePt t="167447" x="3349625" y="4202113"/>
          <p14:tracePt t="167452" x="3341688" y="4233863"/>
          <p14:tracePt t="167456" x="3325813" y="4257675"/>
          <p14:tracePt t="167457" x="3317875" y="4273550"/>
          <p14:tracePt t="167459" x="3308350" y="4281488"/>
          <p14:tracePt t="167461" x="3300413" y="4298950"/>
          <p14:tracePt t="167463" x="3292475" y="4314825"/>
          <p14:tracePt t="167465" x="3284538" y="4330700"/>
          <p14:tracePt t="167469" x="3268663" y="4362450"/>
          <p14:tracePt t="167471" x="3252788" y="4386263"/>
          <p14:tracePt t="167475" x="3236913" y="4418013"/>
          <p14:tracePt t="167477" x="3228975" y="4433888"/>
          <p14:tracePt t="167479" x="3213100" y="4449763"/>
          <p14:tracePt t="167481" x="3205163" y="4465638"/>
          <p14:tracePt t="167485" x="3197225" y="4489450"/>
          <p14:tracePt t="167487" x="3173413" y="4521200"/>
          <p14:tracePt t="167490" x="3157538" y="4545013"/>
          <p14:tracePt t="167492" x="3149600" y="4560888"/>
          <p14:tracePt t="167494" x="3133725" y="4584700"/>
          <p14:tracePt t="167495" x="3125788" y="4600575"/>
          <p14:tracePt t="167497" x="3109913" y="4624388"/>
          <p14:tracePt t="167501" x="3078163" y="4665663"/>
          <p14:tracePt t="167503" x="3070225" y="4681538"/>
          <p14:tracePt t="167507" x="3046413" y="4713288"/>
          <p14:tracePt t="167509" x="3030538" y="4737100"/>
          <p14:tracePt t="167511" x="3022600" y="4752975"/>
          <p14:tracePt t="167514" x="3006725" y="4768850"/>
          <p14:tracePt t="167517" x="2982913" y="4808538"/>
          <p14:tracePt t="167520" x="2967038" y="4824413"/>
          <p14:tracePt t="167524" x="2941638" y="4856163"/>
          <p14:tracePt t="167525" x="2933700" y="4879975"/>
          <p14:tracePt t="167527" x="2917825" y="4895850"/>
          <p14:tracePt t="167529" x="2909888" y="4911725"/>
          <p14:tracePt t="167531" x="2894013" y="4927600"/>
          <p14:tracePt t="167534" x="2886075" y="4943475"/>
          <p14:tracePt t="167536" x="2870200" y="4959350"/>
          <p14:tracePt t="167539" x="2862263" y="4976813"/>
          <p14:tracePt t="167541" x="2838450" y="5000625"/>
          <p14:tracePt t="167543" x="2830513" y="5016500"/>
          <p14:tracePt t="167545" x="2822575" y="5032375"/>
          <p14:tracePt t="167547" x="2806700" y="5048250"/>
          <p14:tracePt t="167549" x="2798763" y="5056188"/>
          <p14:tracePt t="167551" x="2790825" y="5072063"/>
          <p14:tracePt t="167553" x="2782888" y="5087938"/>
          <p14:tracePt t="167555" x="2774950" y="5095875"/>
          <p14:tracePt t="167557" x="2759075" y="5111750"/>
          <p14:tracePt t="167558" x="2751138" y="5119688"/>
          <p14:tracePt t="167561" x="2743200" y="5135563"/>
          <p14:tracePt t="167562" x="2735263" y="5143500"/>
          <p14:tracePt t="167565" x="2727325" y="5159375"/>
          <p14:tracePt t="167567" x="2727325" y="5167313"/>
          <p14:tracePt t="167569" x="2719388" y="5175250"/>
          <p14:tracePt t="167571" x="2711450" y="5191125"/>
          <p14:tracePt t="167572" x="2703513" y="5199063"/>
          <p14:tracePt t="167574" x="2703513" y="5207000"/>
          <p14:tracePt t="167576" x="2695575" y="5214938"/>
          <p14:tracePt t="167578" x="2687638" y="5230813"/>
          <p14:tracePt t="167580" x="2687638" y="5238750"/>
          <p14:tracePt t="167583" x="2679700" y="5246688"/>
          <p14:tracePt t="167585" x="2679700" y="5254625"/>
          <p14:tracePt t="167587" x="2671763" y="5262563"/>
          <p14:tracePt t="167589" x="2671763" y="5270500"/>
          <p14:tracePt t="167591" x="2663825" y="5278438"/>
          <p14:tracePt t="167595" x="2655888" y="5286375"/>
          <p14:tracePt t="167597" x="2655888" y="5294313"/>
          <p14:tracePt t="167599" x="2655888" y="5302250"/>
          <p14:tracePt t="167602" x="2647950" y="5302250"/>
          <p14:tracePt t="167603" x="2647950" y="5310188"/>
          <p14:tracePt t="167605" x="2647950" y="5319713"/>
          <p14:tracePt t="167607" x="2647950" y="5327650"/>
          <p14:tracePt t="167611" x="2640013" y="5335588"/>
          <p14:tracePt t="167615" x="2640013" y="5343525"/>
          <p14:tracePt t="167621" x="2640013" y="5351463"/>
          <p14:tracePt t="167627" x="2640013" y="5359400"/>
          <p14:tracePt t="167693" x="2632075" y="5359400"/>
          <p14:tracePt t="167696" x="2632075" y="5367338"/>
          <p14:tracePt t="167709" x="2632075" y="5375275"/>
          <p14:tracePt t="167719" x="2632075" y="5383213"/>
          <p14:tracePt t="167722" x="2624138" y="5383213"/>
          <p14:tracePt t="167729" x="2624138" y="5391150"/>
          <p14:tracePt t="167741" x="2624138" y="5399088"/>
          <p14:tracePt t="167752" x="2616200" y="5399088"/>
          <p14:tracePt t="167867" x="2616200" y="5391150"/>
          <p14:tracePt t="167879" x="2616200" y="5383213"/>
          <p14:tracePt t="167895" x="2616200" y="5375275"/>
          <p14:tracePt t="168207" x="2624138" y="5375275"/>
          <p14:tracePt t="168217" x="2632075" y="5367338"/>
          <p14:tracePt t="168229" x="2640013" y="5367338"/>
          <p14:tracePt t="168233" x="2640013" y="5359400"/>
          <p14:tracePt t="168255" x="2647950" y="5359400"/>
          <p14:tracePt t="168441" x="2655888" y="5359400"/>
          <p14:tracePt t="168444" x="2655888" y="5351463"/>
          <p14:tracePt t="168453" x="2663825" y="5351463"/>
          <p14:tracePt t="168459" x="2663825" y="5343525"/>
          <p14:tracePt t="168463" x="2671763" y="5343525"/>
          <p14:tracePt t="168475" x="2679700" y="5343525"/>
          <p14:tracePt t="168477" x="2679700" y="5335588"/>
          <p14:tracePt t="168487" x="2687638" y="5335588"/>
          <p14:tracePt t="168491" x="2687638" y="5327650"/>
          <p14:tracePt t="168503" x="2695575" y="5327650"/>
          <p14:tracePt t="168505" x="2695575" y="5319713"/>
          <p14:tracePt t="168518" x="2703513" y="5319713"/>
          <p14:tracePt t="168521" x="2703513" y="5310188"/>
          <p14:tracePt t="168541" x="2711450" y="5302250"/>
          <p14:tracePt t="168555" x="2711450" y="5294313"/>
          <p14:tracePt t="168561" x="2719388" y="5294313"/>
          <p14:tracePt t="168567" x="2719388" y="5286375"/>
          <p14:tracePt t="168571" x="2719388" y="5278438"/>
          <p14:tracePt t="168573" x="2727325" y="5278438"/>
          <p14:tracePt t="168577" x="2727325" y="5270500"/>
          <p14:tracePt t="168581" x="2727325" y="5262563"/>
          <p14:tracePt t="168586" x="2735263" y="5254625"/>
          <p14:tracePt t="168591" x="2743200" y="5246688"/>
          <p14:tracePt t="168595" x="2743200" y="5238750"/>
          <p14:tracePt t="168603" x="2751138" y="5230813"/>
          <p14:tracePt t="168605" x="2751138" y="5222875"/>
          <p14:tracePt t="168609" x="2759075" y="5222875"/>
          <p14:tracePt t="168611" x="2759075" y="5214938"/>
          <p14:tracePt t="168615" x="2759075" y="5207000"/>
          <p14:tracePt t="168620" x="2767013" y="5199063"/>
          <p14:tracePt t="168625" x="2774950" y="5191125"/>
          <p14:tracePt t="168631" x="2774950" y="5183188"/>
          <p14:tracePt t="168636" x="2782888" y="5175250"/>
          <p14:tracePt t="168641" x="2790825" y="5167313"/>
          <p14:tracePt t="168645" x="2790825" y="5159375"/>
          <p14:tracePt t="168652" x="2798763" y="5151438"/>
          <p14:tracePt t="168655" x="2798763" y="5143500"/>
          <p14:tracePt t="168657" x="2806700" y="5135563"/>
          <p14:tracePt t="168661" x="2806700" y="5127625"/>
          <p14:tracePt t="168668" x="2814638" y="5119688"/>
          <p14:tracePt t="168671" x="2814638" y="5111750"/>
          <p14:tracePt t="168674" x="2822575" y="5103813"/>
          <p14:tracePt t="168677" x="2830513" y="5095875"/>
          <p14:tracePt t="168679" x="2830513" y="5087938"/>
          <p14:tracePt t="168681" x="2838450" y="5087938"/>
          <p14:tracePt t="168685" x="2838450" y="5080000"/>
          <p14:tracePt t="168688" x="2846388" y="5072063"/>
          <p14:tracePt t="168689" x="2854325" y="5064125"/>
          <p14:tracePt t="168691" x="2854325" y="5056188"/>
          <p14:tracePt t="168693" x="2862263" y="5048250"/>
          <p14:tracePt t="168695" x="2862263" y="5040313"/>
          <p14:tracePt t="168697" x="2870200" y="5040313"/>
          <p14:tracePt t="168702" x="2878138" y="5024438"/>
          <p14:tracePt t="168706" x="2886075" y="5008563"/>
          <p14:tracePt t="168709" x="2894013" y="5000625"/>
          <p14:tracePt t="168711" x="2894013" y="4992688"/>
          <p14:tracePt t="168713" x="2901950" y="4984750"/>
          <p14:tracePt t="168718" x="2909888" y="4976813"/>
          <p14:tracePt t="168722" x="2917825" y="4959350"/>
          <p14:tracePt t="168723" x="2925763" y="4951413"/>
          <p14:tracePt t="168725" x="2925763" y="4943475"/>
          <p14:tracePt t="168728" x="2933700" y="4935538"/>
          <p14:tracePt t="168729" x="2933700" y="4927600"/>
          <p14:tracePt t="168731" x="2941638" y="4919663"/>
          <p14:tracePt t="168734" x="2941638" y="4911725"/>
          <p14:tracePt t="168738" x="2949575" y="4903788"/>
          <p14:tracePt t="168740" x="2957513" y="4895850"/>
          <p14:tracePt t="168741" x="2957513" y="4887913"/>
          <p14:tracePt t="168743" x="2967038" y="4879975"/>
          <p14:tracePt t="168745" x="2967038" y="4872038"/>
          <p14:tracePt t="168747" x="2974975" y="4864100"/>
          <p14:tracePt t="168749" x="2974975" y="4856163"/>
          <p14:tracePt t="168752" x="2982913" y="4848225"/>
          <p14:tracePt t="168753" x="2982913" y="4840288"/>
          <p14:tracePt t="168755" x="2990850" y="4832350"/>
          <p14:tracePt t="168757" x="2990850" y="4824413"/>
          <p14:tracePt t="168759" x="2998788" y="4816475"/>
          <p14:tracePt t="168763" x="3006725" y="4808538"/>
          <p14:tracePt t="168765" x="3006725" y="4800600"/>
          <p14:tracePt t="168767" x="3014663" y="4792663"/>
          <p14:tracePt t="168771" x="3022600" y="4784725"/>
          <p14:tracePt t="168775" x="3022600" y="4776788"/>
          <p14:tracePt t="168779" x="3030538" y="4768850"/>
          <p14:tracePt t="168783" x="3030538" y="4760913"/>
          <p14:tracePt t="168789" x="3030538" y="4752975"/>
          <p14:tracePt t="168793" x="3038475" y="4752975"/>
          <p14:tracePt t="168891" x="3030538" y="4752975"/>
          <p14:tracePt t="168896" x="3030538" y="4760913"/>
          <p14:tracePt t="168903" x="3030538" y="4768850"/>
          <p14:tracePt t="168909" x="3030538" y="4776788"/>
          <p14:tracePt t="168913" x="3030538" y="4784725"/>
          <p14:tracePt t="168918" x="3022600" y="4792663"/>
          <p14:tracePt t="168920" x="3022600" y="4800600"/>
          <p14:tracePt t="168923" x="3022600" y="4808538"/>
          <p14:tracePt t="168925" x="3022600" y="4816475"/>
          <p14:tracePt t="168929" x="3022600" y="4824413"/>
          <p14:tracePt t="168931" x="3022600" y="4832350"/>
          <p14:tracePt t="168935" x="3014663" y="4840288"/>
          <p14:tracePt t="168937" x="3014663" y="4848225"/>
          <p14:tracePt t="168939" x="3014663" y="4856163"/>
          <p14:tracePt t="168941" x="3014663" y="4864100"/>
          <p14:tracePt t="168943" x="3014663" y="4872038"/>
          <p14:tracePt t="168945" x="3014663" y="4879975"/>
          <p14:tracePt t="168954" x="3006725" y="4903788"/>
          <p14:tracePt t="168956" x="3006725" y="4911725"/>
          <p14:tracePt t="168957" x="3006725" y="4919663"/>
          <p14:tracePt t="168959" x="3006725" y="4927600"/>
          <p14:tracePt t="168961" x="3006725" y="4935538"/>
          <p14:tracePt t="168963" x="3006725" y="4943475"/>
          <p14:tracePt t="168965" x="3006725" y="4951413"/>
          <p14:tracePt t="168970" x="3006725" y="4967288"/>
          <p14:tracePt t="168972" x="3006725" y="4976813"/>
          <p14:tracePt t="168973" x="3006725" y="4984750"/>
          <p14:tracePt t="168977" x="3006725" y="4992688"/>
          <p14:tracePt t="168979" x="3006725" y="5000625"/>
          <p14:tracePt t="168981" x="3006725" y="5008563"/>
          <p14:tracePt t="168984" x="3006725" y="5016500"/>
          <p14:tracePt t="168987" x="3006725" y="5024438"/>
          <p14:tracePt t="168989" x="3014663" y="5032375"/>
          <p14:tracePt t="168993" x="3014663" y="5040313"/>
          <p14:tracePt t="168995" x="3014663" y="5048250"/>
          <p14:tracePt t="169002" x="3014663" y="5056188"/>
          <p14:tracePt t="169003" x="3014663" y="5064125"/>
          <p14:tracePt t="169007" x="3014663" y="5072063"/>
          <p14:tracePt t="169013" x="3014663" y="5080000"/>
          <p14:tracePt t="169015" x="3022600" y="5080000"/>
          <p14:tracePt t="169018" x="3022600" y="5087938"/>
          <p14:tracePt t="169023" x="3022600" y="5095875"/>
          <p14:tracePt t="169027" x="3022600" y="5103813"/>
          <p14:tracePt t="169036" x="3014663" y="5111750"/>
          <p14:tracePt t="169041" x="3014663" y="5119688"/>
          <p14:tracePt t="169051" x="3014663" y="5127625"/>
          <p14:tracePt t="169059" x="3014663" y="5135563"/>
          <p14:tracePt t="169070" x="3006725" y="5135563"/>
          <p14:tracePt t="169071" x="3006725" y="5143500"/>
          <p14:tracePt t="169081" x="3006725" y="5151438"/>
          <p14:tracePt t="169087" x="2998788" y="5151438"/>
          <p14:tracePt t="169089" x="2998788" y="5159375"/>
          <p14:tracePt t="169095" x="2998788" y="5167313"/>
          <p14:tracePt t="169102" x="2998788" y="5175250"/>
          <p14:tracePt t="169104" x="2990850" y="5175250"/>
          <p14:tracePt t="169107" x="2990850" y="5183188"/>
          <p14:tracePt t="169113" x="2990850" y="5191125"/>
          <p14:tracePt t="169119" x="2982913" y="5191125"/>
          <p14:tracePt t="169121" x="2982913" y="5199063"/>
          <p14:tracePt t="169189" x="2982913" y="5207000"/>
          <p14:tracePt t="169198" x="2974975" y="5207000"/>
          <p14:tracePt t="169202" x="2974975" y="5214938"/>
          <p14:tracePt t="169207" x="2974975" y="5222875"/>
          <p14:tracePt t="169218" x="2974975" y="5230813"/>
          <p14:tracePt t="169221" x="2974975" y="5238750"/>
          <p14:tracePt t="169225" x="2967038" y="5238750"/>
          <p14:tracePt t="169229" x="2967038" y="5246688"/>
          <p14:tracePt t="169237" x="2967038" y="5254625"/>
          <p14:tracePt t="169253" x="2967038" y="5262563"/>
          <p14:tracePt t="169301" x="2957513" y="5262563"/>
          <p14:tracePt t="169309" x="2957513" y="5270500"/>
          <p14:tracePt t="169319" x="2957513" y="5278438"/>
          <p14:tracePt t="169327" x="2957513" y="5286375"/>
          <p14:tracePt t="169335" x="2957513" y="5294313"/>
          <p14:tracePt t="169341" x="2957513" y="5302250"/>
          <p14:tracePt t="169351" x="2957513" y="5310188"/>
          <p14:tracePt t="169355" x="2957513" y="5319713"/>
          <p14:tracePt t="169368" x="2957513" y="5327650"/>
          <p14:tracePt t="169475" x="2957513" y="5335588"/>
          <p14:tracePt t="169485" x="2957513" y="5343525"/>
          <p14:tracePt t="169493" x="2957513" y="5351463"/>
          <p14:tracePt t="169503" x="2957513" y="5359400"/>
          <p14:tracePt t="169511" x="2957513" y="5367338"/>
          <p14:tracePt t="169517" x="2967038" y="5367338"/>
          <p14:tracePt t="169519" x="2967038" y="5375275"/>
          <p14:tracePt t="169525" x="2967038" y="5383213"/>
          <p14:tracePt t="169531" x="2967038" y="5391150"/>
          <p14:tracePt t="169537" x="2967038" y="5399088"/>
          <p14:tracePt t="169545" x="2967038" y="5407025"/>
          <p14:tracePt t="169557" x="2967038" y="5414963"/>
          <p14:tracePt t="169563" x="2974975" y="5414963"/>
          <p14:tracePt t="169591" x="2982913" y="5414963"/>
          <p14:tracePt t="169609" x="2990850" y="5414963"/>
          <p14:tracePt t="169619" x="2998788" y="5414963"/>
          <p14:tracePt t="169627" x="3006725" y="5414963"/>
          <p14:tracePt t="169636" x="3014663" y="5407025"/>
          <p14:tracePt t="169637" x="3022600" y="5407025"/>
          <p14:tracePt t="169639" x="3030538" y="5407025"/>
          <p14:tracePt t="169641" x="3038475" y="5407025"/>
          <p14:tracePt t="169645" x="3046413" y="5407025"/>
          <p14:tracePt t="169647" x="3054350" y="5399088"/>
          <p14:tracePt t="169650" x="3062288" y="5399088"/>
          <p14:tracePt t="169654" x="3078163" y="5399088"/>
          <p14:tracePt t="169657" x="3086100" y="5391150"/>
          <p14:tracePt t="169659" x="3094038" y="5391150"/>
          <p14:tracePt t="169661" x="3101975" y="5391150"/>
          <p14:tracePt t="169663" x="3109913" y="5391150"/>
          <p14:tracePt t="169668" x="3117850" y="5383213"/>
          <p14:tracePt t="169671" x="3125788" y="5383213"/>
          <p14:tracePt t="169673" x="3133725" y="5383213"/>
          <p14:tracePt t="169675" x="3141663" y="5375275"/>
          <p14:tracePt t="169679" x="3149600" y="5375275"/>
          <p14:tracePt t="169681" x="3157538" y="5375275"/>
          <p14:tracePt t="169685" x="3157538" y="5367338"/>
          <p14:tracePt t="169688" x="3173413" y="5367338"/>
          <p14:tracePt t="169691" x="3181350" y="5359400"/>
          <p14:tracePt t="169694" x="3189288" y="5359400"/>
          <p14:tracePt t="169697" x="3197225" y="5351463"/>
          <p14:tracePt t="169704" x="3213100" y="5351463"/>
          <p14:tracePt t="169706" x="3221038" y="5343525"/>
          <p14:tracePt t="169707" x="3228975" y="5343525"/>
          <p14:tracePt t="169711" x="3236913" y="5335588"/>
          <p14:tracePt t="169713" x="3244850" y="5335588"/>
          <p14:tracePt t="169717" x="3252788" y="5327650"/>
          <p14:tracePt t="169721" x="3260725" y="5327650"/>
          <p14:tracePt t="169725" x="3268663" y="5319713"/>
          <p14:tracePt t="169727" x="3276600" y="5319713"/>
          <p14:tracePt t="169735" x="3284538" y="5310188"/>
          <p14:tracePt t="169738" x="3292475" y="5310188"/>
          <p14:tracePt t="169741" x="3300413" y="5310188"/>
          <p14:tracePt t="169743" x="3300413" y="5302250"/>
          <p14:tracePt t="169745" x="3308350" y="5302250"/>
          <p14:tracePt t="169752" x="3317875" y="5302250"/>
          <p14:tracePt t="169755" x="3325813" y="5294313"/>
          <p14:tracePt t="169757" x="3333750" y="5294313"/>
          <p14:tracePt t="169761" x="3341688" y="5294313"/>
          <p14:tracePt t="169765" x="3349625" y="5294313"/>
          <p14:tracePt t="169769" x="3357563" y="5286375"/>
          <p14:tracePt t="169773" x="3365500" y="5286375"/>
          <p14:tracePt t="169777" x="3373438" y="5286375"/>
          <p14:tracePt t="169781" x="3381375" y="5286375"/>
          <p14:tracePt t="169786" x="3389313" y="5286375"/>
          <p14:tracePt t="169789" x="3397250" y="5286375"/>
          <p14:tracePt t="169793" x="3405188" y="5286375"/>
          <p14:tracePt t="169797" x="3413125" y="5286375"/>
          <p14:tracePt t="169803" x="3429000" y="5286375"/>
          <p14:tracePt t="169807" x="3436938" y="5286375"/>
          <p14:tracePt t="169811" x="3444875" y="5286375"/>
          <p14:tracePt t="169813" x="3452813" y="5286375"/>
          <p14:tracePt t="169815" x="3452813" y="5294313"/>
          <p14:tracePt t="169819" x="3460750" y="5294313"/>
          <p14:tracePt t="169821" x="3468688" y="5294313"/>
          <p14:tracePt t="169825" x="3476625" y="5294313"/>
          <p14:tracePt t="169835" x="3484563" y="5294313"/>
          <p14:tracePt t="169839" x="3484563" y="5302250"/>
          <p14:tracePt t="169841" x="3492500" y="5302250"/>
          <p14:tracePt t="169989" x="3500438" y="5302250"/>
          <p14:tracePt t="170000" x="3500438" y="5294313"/>
          <p14:tracePt t="170005" x="3508375" y="5294313"/>
          <p14:tracePt t="170009" x="3508375" y="5286375"/>
          <p14:tracePt t="170011" x="3516313" y="5286375"/>
          <p14:tracePt t="170015" x="3524250" y="5278438"/>
          <p14:tracePt t="170019" x="3532188" y="5278438"/>
          <p14:tracePt t="170021" x="3540125" y="5270500"/>
          <p14:tracePt t="170023" x="3548063" y="5270500"/>
          <p14:tracePt t="170025" x="3556000" y="5262563"/>
          <p14:tracePt t="170027" x="3563938" y="5262563"/>
          <p14:tracePt t="170029" x="3571875" y="5254625"/>
          <p14:tracePt t="170031" x="3579813" y="5254625"/>
          <p14:tracePt t="170036" x="3595688" y="5246688"/>
          <p14:tracePt t="170039" x="3611563" y="5238750"/>
          <p14:tracePt t="170041" x="3619500" y="5230813"/>
          <p14:tracePt t="170043" x="3635375" y="5230813"/>
          <p14:tracePt t="170045" x="3643313" y="5222875"/>
          <p14:tracePt t="170047" x="3651250" y="5214938"/>
          <p14:tracePt t="170051" x="3668713" y="5214938"/>
          <p14:tracePt t="170055" x="3700463" y="5199063"/>
          <p14:tracePt t="170057" x="3708400" y="5199063"/>
          <p14:tracePt t="170059" x="3724275" y="5191125"/>
          <p14:tracePt t="170061" x="3732213" y="5191125"/>
          <p14:tracePt t="170063" x="3748088" y="5183188"/>
          <p14:tracePt t="170065" x="3756025" y="5183188"/>
          <p14:tracePt t="170069" x="3779838" y="5175250"/>
          <p14:tracePt t="170072" x="3795713" y="5175250"/>
          <p14:tracePt t="170073" x="3803650" y="5167313"/>
          <p14:tracePt t="170075" x="3819525" y="5167313"/>
          <p14:tracePt t="170077" x="3827463" y="5167313"/>
          <p14:tracePt t="170079" x="3843338" y="5159375"/>
          <p14:tracePt t="170081" x="3851275" y="5159375"/>
          <p14:tracePt t="170085" x="3867150" y="5159375"/>
          <p14:tracePt t="170089" x="3898900" y="5151438"/>
          <p14:tracePt t="170091" x="3914775" y="5143500"/>
          <p14:tracePt t="170093" x="3922713" y="5143500"/>
          <p14:tracePt t="170095" x="3938588" y="5143500"/>
          <p14:tracePt t="170097" x="3946525" y="5143500"/>
          <p14:tracePt t="170102" x="3970338" y="5143500"/>
          <p14:tracePt t="170106" x="3994150" y="5143500"/>
          <p14:tracePt t="170108" x="4002088" y="5143500"/>
          <p14:tracePt t="170109" x="4011613" y="5143500"/>
          <p14:tracePt t="170111" x="4019550" y="5143500"/>
          <p14:tracePt t="170113" x="4035425" y="5143500"/>
          <p14:tracePt t="170115" x="4043363" y="5143500"/>
          <p14:tracePt t="170120" x="4067175" y="5143500"/>
          <p14:tracePt t="170121" x="4075113" y="5143500"/>
          <p14:tracePt t="170123" x="4083050" y="5143500"/>
          <p14:tracePt t="170125" x="4098925" y="5151438"/>
          <p14:tracePt t="170127" x="4106863" y="5151438"/>
          <p14:tracePt t="170129" x="4114800" y="5151438"/>
          <p14:tracePt t="170131" x="4122738" y="5151438"/>
          <p14:tracePt t="170134" x="4130675" y="5151438"/>
          <p14:tracePt t="170137" x="4146550" y="5159375"/>
          <p14:tracePt t="170139" x="4154488" y="5159375"/>
          <p14:tracePt t="170141" x="4162425" y="5159375"/>
          <p14:tracePt t="170143" x="4170363" y="5159375"/>
          <p14:tracePt t="170145" x="4178300" y="5159375"/>
          <p14:tracePt t="170147" x="4186238" y="5159375"/>
          <p14:tracePt t="170153" x="4202113" y="5167313"/>
          <p14:tracePt t="170155" x="4210050" y="5167313"/>
          <p14:tracePt t="170157" x="4217988" y="5167313"/>
          <p14:tracePt t="170159" x="4225925" y="5167313"/>
          <p14:tracePt t="170163" x="4233863" y="5167313"/>
          <p14:tracePt t="170168" x="4241800" y="5175250"/>
          <p14:tracePt t="170171" x="4249738" y="5175250"/>
          <p14:tracePt t="170175" x="4257675" y="5175250"/>
          <p14:tracePt t="170186" x="4265613" y="5175250"/>
          <p14:tracePt t="170351" x="4265613" y="5183188"/>
          <p14:tracePt t="171003" x="4257675" y="5183188"/>
          <p14:tracePt t="171023" x="4257675" y="5191125"/>
          <p14:tracePt t="171035" x="4249738" y="5191125"/>
          <p14:tracePt t="171052" x="4249738" y="5199063"/>
          <p14:tracePt t="171057" x="4241800" y="5199063"/>
          <p14:tracePt t="171093" x="4241800" y="5207000"/>
          <p14:tracePt t="171527" x="4233863" y="5207000"/>
          <p14:tracePt t="171544" x="4225925" y="5207000"/>
          <p14:tracePt t="171548" x="4217988" y="5207000"/>
          <p14:tracePt t="171553" x="4210050" y="5207000"/>
          <p14:tracePt t="171555" x="4202113" y="5207000"/>
          <p14:tracePt t="171557" x="4194175" y="5207000"/>
          <p14:tracePt t="171559" x="4186238" y="5207000"/>
          <p14:tracePt t="171561" x="4178300" y="5207000"/>
          <p14:tracePt t="171563" x="4170363" y="5207000"/>
          <p14:tracePt t="171565" x="4162425" y="5207000"/>
          <p14:tracePt t="171570" x="4146550" y="5207000"/>
          <p14:tracePt t="171571" x="4138613" y="5199063"/>
          <p14:tracePt t="171573" x="4130675" y="5199063"/>
          <p14:tracePt t="171575" x="4122738" y="5199063"/>
          <p14:tracePt t="171577" x="4106863" y="5199063"/>
          <p14:tracePt t="171579" x="4098925" y="5191125"/>
          <p14:tracePt t="171581" x="4090988" y="5191125"/>
          <p14:tracePt t="171584" x="4075113" y="5191125"/>
          <p14:tracePt t="171588" x="4059238" y="5183188"/>
          <p14:tracePt t="171589" x="4051300" y="5183188"/>
          <p14:tracePt t="171591" x="4035425" y="5183188"/>
          <p14:tracePt t="171593" x="4027488" y="5183188"/>
          <p14:tracePt t="171595" x="4019550" y="5175250"/>
          <p14:tracePt t="171597" x="4011613" y="5175250"/>
          <p14:tracePt t="171602" x="3986213" y="5175250"/>
          <p14:tracePt t="171605" x="3970338" y="5167313"/>
          <p14:tracePt t="171607" x="3962400" y="5167313"/>
          <p14:tracePt t="171609" x="3954463" y="5159375"/>
          <p14:tracePt t="171611" x="3946525" y="5159375"/>
          <p14:tracePt t="171613" x="3938588" y="5159375"/>
          <p14:tracePt t="171615" x="3930650" y="5159375"/>
          <p14:tracePt t="171619" x="3914775" y="5151438"/>
          <p14:tracePt t="171622" x="3906838" y="5143500"/>
          <p14:tracePt t="171623" x="3898900" y="5143500"/>
          <p14:tracePt t="171625" x="3890963" y="5143500"/>
          <p14:tracePt t="171627" x="3883025" y="5135563"/>
          <p14:tracePt t="171631" x="3875088" y="5127625"/>
          <p14:tracePt t="171636" x="3859213" y="5119688"/>
          <p14:tracePt t="171638" x="3851275" y="5119688"/>
          <p14:tracePt t="171641" x="3843338" y="5111750"/>
          <p14:tracePt t="171643" x="3835400" y="5111750"/>
          <p14:tracePt t="171645" x="3827463" y="5103813"/>
          <p14:tracePt t="171647" x="3819525" y="5103813"/>
          <p14:tracePt t="171652" x="3811588" y="5095875"/>
          <p14:tracePt t="171656" x="3795713" y="5080000"/>
          <p14:tracePt t="171657" x="3787775" y="5080000"/>
          <p14:tracePt t="171659" x="3779838" y="5072063"/>
          <p14:tracePt t="171661" x="3771900" y="5072063"/>
          <p14:tracePt t="171663" x="3763963" y="5064125"/>
          <p14:tracePt t="171665" x="3756025" y="5064125"/>
          <p14:tracePt t="171672" x="3732213" y="5048250"/>
          <p14:tracePt t="171674" x="3716338" y="5040313"/>
          <p14:tracePt t="171675" x="3708400" y="5040313"/>
          <p14:tracePt t="171677" x="3700463" y="5032375"/>
          <p14:tracePt t="171679" x="3692525" y="5032375"/>
          <p14:tracePt t="171681" x="3684588" y="5024438"/>
          <p14:tracePt t="171685" x="3660775" y="5016500"/>
          <p14:tracePt t="171690" x="3643313" y="5008563"/>
          <p14:tracePt t="171691" x="3627438" y="5000625"/>
          <p14:tracePt t="171693" x="3619500" y="4992688"/>
          <p14:tracePt t="171695" x="3611563" y="4992688"/>
          <p14:tracePt t="171697" x="3595688" y="4984750"/>
          <p14:tracePt t="171702" x="3571875" y="4976813"/>
          <p14:tracePt t="171707" x="3540125" y="4959350"/>
          <p14:tracePt t="171709" x="3532188" y="4951413"/>
          <p14:tracePt t="171711" x="3516313" y="4943475"/>
          <p14:tracePt t="171713" x="3508375" y="4943475"/>
          <p14:tracePt t="171715" x="3492500" y="4935538"/>
          <p14:tracePt t="171718" x="3484563" y="4927600"/>
          <p14:tracePt t="171720" x="3468688" y="4919663"/>
          <p14:tracePt t="171724" x="3452813" y="4911725"/>
          <p14:tracePt t="171725" x="3436938" y="4903788"/>
          <p14:tracePt t="171727" x="3429000" y="4903788"/>
          <p14:tracePt t="171729" x="3421063" y="4895850"/>
          <p14:tracePt t="171731" x="3413125" y="4895850"/>
          <p14:tracePt t="171735" x="3397250" y="4887913"/>
          <p14:tracePt t="171737" x="3381375" y="4879975"/>
          <p14:tracePt t="171740" x="3365500" y="4872038"/>
          <p14:tracePt t="171741" x="3357563" y="4872038"/>
          <p14:tracePt t="171743" x="3349625" y="4864100"/>
          <p14:tracePt t="171745" x="3341688" y="4856163"/>
          <p14:tracePt t="171747" x="3325813" y="4848225"/>
          <p14:tracePt t="171752" x="3308350" y="4840288"/>
          <p14:tracePt t="171756" x="3284538" y="4832350"/>
          <p14:tracePt t="171758" x="3276600" y="4824413"/>
          <p14:tracePt t="171760" x="3260725" y="4816475"/>
          <p14:tracePt t="171761" x="3252788" y="4808538"/>
          <p14:tracePt t="171763" x="3244850" y="4800600"/>
          <p14:tracePt t="171765" x="3228975" y="4800600"/>
          <p14:tracePt t="171770" x="3205163" y="4784725"/>
          <p14:tracePt t="171772" x="3197225" y="4784725"/>
          <p14:tracePt t="171774" x="3189288" y="4776788"/>
          <p14:tracePt t="171775" x="3173413" y="4768850"/>
          <p14:tracePt t="171777" x="3165475" y="4760913"/>
          <p14:tracePt t="171779" x="3157538" y="4760913"/>
          <p14:tracePt t="171781" x="3141663" y="4752975"/>
          <p14:tracePt t="171783" x="3133725" y="4745038"/>
          <p14:tracePt t="171785" x="3117850" y="4737100"/>
          <p14:tracePt t="171787" x="3109913" y="4737100"/>
          <p14:tracePt t="171789" x="3094038" y="4729163"/>
          <p14:tracePt t="171791" x="3086100" y="4721225"/>
          <p14:tracePt t="171793" x="3078163" y="4721225"/>
          <p14:tracePt t="171795" x="3062288" y="4713288"/>
          <p14:tracePt t="171797" x="3054350" y="4713288"/>
          <p14:tracePt t="171799" x="3046413" y="4705350"/>
          <p14:tracePt t="171801" x="3030538" y="4705350"/>
          <p14:tracePt t="171803" x="3022600" y="4697413"/>
          <p14:tracePt t="171805" x="3014663" y="4689475"/>
          <p14:tracePt t="171807" x="2998788" y="4689475"/>
          <p14:tracePt t="171809" x="2990850" y="4681538"/>
          <p14:tracePt t="171811" x="2982913" y="4681538"/>
          <p14:tracePt t="171813" x="2974975" y="4681538"/>
          <p14:tracePt t="171815" x="2967038" y="4673600"/>
          <p14:tracePt t="171817" x="2957513" y="4673600"/>
          <p14:tracePt t="171819" x="2949575" y="4673600"/>
          <p14:tracePt t="171821" x="2941638" y="4665663"/>
          <p14:tracePt t="171823" x="2933700" y="4665663"/>
          <p14:tracePt t="171825" x="2925763" y="4665663"/>
          <p14:tracePt t="171827" x="2917825" y="4665663"/>
          <p14:tracePt t="171829" x="2909888" y="4657725"/>
          <p14:tracePt t="171830" x="2901950" y="4657725"/>
          <p14:tracePt t="171833" x="2894013" y="4657725"/>
          <p14:tracePt t="171835" x="2886075" y="4657725"/>
          <p14:tracePt t="171837" x="2878138" y="4649788"/>
          <p14:tracePt t="171839" x="2870200" y="4649788"/>
          <p14:tracePt t="171841" x="2862263" y="4649788"/>
          <p14:tracePt t="171843" x="2854325" y="4649788"/>
          <p14:tracePt t="171845" x="2846388" y="4649788"/>
          <p14:tracePt t="171847" x="2838450" y="4649788"/>
          <p14:tracePt t="171849" x="2830513" y="4649788"/>
          <p14:tracePt t="171851" x="2822575" y="4641850"/>
          <p14:tracePt t="171855" x="2814638" y="4641850"/>
          <p14:tracePt t="171857" x="2806700" y="4641850"/>
          <p14:tracePt t="171859" x="2798763" y="4641850"/>
          <p14:tracePt t="171860" x="2790825" y="4641850"/>
          <p14:tracePt t="171863" x="2782888" y="4641850"/>
          <p14:tracePt t="171865" x="2774950" y="4641850"/>
          <p14:tracePt t="171868" x="2767013" y="4649788"/>
          <p14:tracePt t="171869" x="2759075" y="4649788"/>
          <p14:tracePt t="171871" x="2751138" y="4649788"/>
          <p14:tracePt t="171873" x="2743200" y="4649788"/>
          <p14:tracePt t="171875" x="2735263" y="4649788"/>
          <p14:tracePt t="171877" x="2727325" y="4649788"/>
          <p14:tracePt t="171878" x="2719388" y="4649788"/>
          <p14:tracePt t="171880" x="2711450" y="4649788"/>
          <p14:tracePt t="171884" x="2703513" y="4649788"/>
          <p14:tracePt t="171885" x="2695575" y="4649788"/>
          <p14:tracePt t="171887" x="2679700" y="4649788"/>
          <p14:tracePt t="171889" x="2671763" y="4649788"/>
          <p14:tracePt t="171891" x="2663825" y="4649788"/>
          <p14:tracePt t="171893" x="2655888" y="4649788"/>
          <p14:tracePt t="171894" x="2647950" y="4649788"/>
          <p14:tracePt t="171897" x="2632075" y="4657725"/>
          <p14:tracePt t="171900" x="2624138" y="4657725"/>
          <p14:tracePt t="171901" x="2616200" y="4657725"/>
          <p14:tracePt t="171903" x="2606675" y="4657725"/>
          <p14:tracePt t="171905" x="2598738" y="4657725"/>
          <p14:tracePt t="171907" x="2590800" y="4657725"/>
          <p14:tracePt t="171909" x="2582863" y="4657725"/>
          <p14:tracePt t="171911" x="2574925" y="4665663"/>
          <p14:tracePt t="171912" x="2559050" y="4665663"/>
          <p14:tracePt t="171914" x="2551113" y="4665663"/>
          <p14:tracePt t="171918" x="2543175" y="4665663"/>
          <p14:tracePt t="171919" x="2535238" y="4665663"/>
          <p14:tracePt t="171921" x="2527300" y="4673600"/>
          <p14:tracePt t="171923" x="2519363" y="4673600"/>
          <p14:tracePt t="171925" x="2511425" y="4673600"/>
          <p14:tracePt t="171927" x="2495550" y="4673600"/>
          <p14:tracePt t="171929" x="2487613" y="4681538"/>
          <p14:tracePt t="171931" x="2479675" y="4681538"/>
          <p14:tracePt t="171933" x="2471738" y="4681538"/>
          <p14:tracePt t="171935" x="2463800" y="4681538"/>
          <p14:tracePt t="171937" x="2455863" y="4681538"/>
          <p14:tracePt t="171951" x="2392363" y="4705350"/>
          <p14:tracePt t="171953" x="2384425" y="4705350"/>
          <p14:tracePt t="171955" x="2376488" y="4705350"/>
          <p14:tracePt t="171957" x="2368550" y="4713288"/>
          <p14:tracePt t="171959" x="2360613" y="4713288"/>
          <p14:tracePt t="171961" x="2352675" y="4721225"/>
          <p14:tracePt t="171963" x="2344738" y="4721225"/>
          <p14:tracePt t="171965" x="2336800" y="4721225"/>
          <p14:tracePt t="171968" x="2328863" y="4729163"/>
          <p14:tracePt t="171969" x="2320925" y="4729163"/>
          <p14:tracePt t="171971" x="2312988" y="4737100"/>
          <p14:tracePt t="171973" x="2305050" y="4737100"/>
          <p14:tracePt t="171975" x="2297113" y="4737100"/>
          <p14:tracePt t="171977" x="2289175" y="4745038"/>
          <p14:tracePt t="171979" x="2281238" y="4745038"/>
          <p14:tracePt t="171981" x="2273300" y="4752975"/>
          <p14:tracePt t="171983" x="2265363" y="4752975"/>
          <p14:tracePt t="171985" x="2255838" y="4760913"/>
          <p14:tracePt t="171987" x="2247900" y="4760913"/>
          <p14:tracePt t="171989" x="2239963" y="4768850"/>
          <p14:tracePt t="171991" x="2232025" y="4768850"/>
          <p14:tracePt t="171993" x="2224088" y="4776788"/>
          <p14:tracePt t="171995" x="2216150" y="4776788"/>
          <p14:tracePt t="171997" x="2208213" y="4784725"/>
          <p14:tracePt t="172001" x="2200275" y="4792663"/>
          <p14:tracePt t="172003" x="2192338" y="4792663"/>
          <p14:tracePt t="172005" x="2184400" y="4800600"/>
          <p14:tracePt t="172007" x="2176463" y="4800600"/>
          <p14:tracePt t="172008" x="2168525" y="4808538"/>
          <p14:tracePt t="172011" x="2160588" y="4808538"/>
          <p14:tracePt t="172013" x="2152650" y="4816475"/>
          <p14:tracePt t="172015" x="2144713" y="4824413"/>
          <p14:tracePt t="172018" x="2136775" y="4824413"/>
          <p14:tracePt t="172019" x="2128838" y="4832350"/>
          <p14:tracePt t="172021" x="2120900" y="4840288"/>
          <p14:tracePt t="172023" x="2112963" y="4840288"/>
          <p14:tracePt t="172025" x="2105025" y="4848225"/>
          <p14:tracePt t="172027" x="2097088" y="4856163"/>
          <p14:tracePt t="172029" x="2089150" y="4856163"/>
          <p14:tracePt t="172031" x="2081213" y="4864100"/>
          <p14:tracePt t="172033" x="2073275" y="4864100"/>
          <p14:tracePt t="172035" x="2065338" y="4872038"/>
          <p14:tracePt t="172037" x="2057400" y="4872038"/>
          <p14:tracePt t="172038" x="2057400" y="4879975"/>
          <p14:tracePt t="172041" x="2049463" y="4887913"/>
          <p14:tracePt t="172043" x="2041525" y="4887913"/>
          <p14:tracePt t="172045" x="2033588" y="4895850"/>
          <p14:tracePt t="172047" x="2025650" y="4895850"/>
          <p14:tracePt t="172049" x="2025650" y="4903788"/>
          <p14:tracePt t="172051" x="2017713" y="4903788"/>
          <p14:tracePt t="172053" x="2009775" y="4911725"/>
          <p14:tracePt t="172055" x="2009775" y="4919663"/>
          <p14:tracePt t="172057" x="2001838" y="4919663"/>
          <p14:tracePt t="172059" x="1993900" y="4927600"/>
          <p14:tracePt t="172063" x="1985963" y="4935538"/>
          <p14:tracePt t="172068" x="1978025" y="4943475"/>
          <p14:tracePt t="172071" x="1970088" y="4951413"/>
          <p14:tracePt t="172075" x="1962150" y="4959350"/>
          <p14:tracePt t="172079" x="1954213" y="4967288"/>
          <p14:tracePt t="172083" x="1946275" y="4967288"/>
          <p14:tracePt t="172085" x="1946275" y="4976813"/>
          <p14:tracePt t="172087" x="1938338" y="4976813"/>
          <p14:tracePt t="172091" x="1938338" y="4984750"/>
          <p14:tracePt t="172092" x="1930400" y="4984750"/>
          <p14:tracePt t="172096" x="1930400" y="4992688"/>
          <p14:tracePt t="172099" x="1922463" y="4992688"/>
          <p14:tracePt t="172103" x="1922463" y="5000625"/>
          <p14:tracePt t="172105" x="1912938" y="5000625"/>
          <p14:tracePt t="172109" x="1912938" y="5008563"/>
          <p14:tracePt t="172113" x="1905000" y="5008563"/>
          <p14:tracePt t="172118" x="1905000" y="5016500"/>
          <p14:tracePt t="172119" x="1897063" y="5016500"/>
          <p14:tracePt t="172125" x="1897063" y="5024438"/>
          <p14:tracePt t="172127" x="1889125" y="5024438"/>
          <p14:tracePt t="172137" x="1881188" y="5032375"/>
          <p14:tracePt t="172147" x="1881188" y="5040313"/>
          <p14:tracePt t="172149" x="1873250" y="5040313"/>
          <p14:tracePt t="172157" x="1873250" y="5048250"/>
          <p14:tracePt t="172165" x="1865313" y="5048250"/>
          <p14:tracePt t="172169" x="1865313" y="5056188"/>
          <p14:tracePt t="172175" x="1865313" y="5064125"/>
          <p14:tracePt t="172181" x="1857375" y="5064125"/>
          <p14:tracePt t="172185" x="1857375" y="5072063"/>
          <p14:tracePt t="172189" x="1857375" y="5080000"/>
          <p14:tracePt t="172193" x="1857375" y="5087938"/>
          <p14:tracePt t="172195" x="1849438" y="5087938"/>
          <p14:tracePt t="172202" x="1849438" y="5095875"/>
          <p14:tracePt t="172205" x="1849438" y="5103813"/>
          <p14:tracePt t="172209" x="1849438" y="5111750"/>
          <p14:tracePt t="172213" x="1841500" y="5119688"/>
          <p14:tracePt t="172219" x="1841500" y="5127625"/>
          <p14:tracePt t="172223" x="1841500" y="5135563"/>
          <p14:tracePt t="172227" x="1841500" y="5143500"/>
          <p14:tracePt t="172231" x="1841500" y="5151438"/>
          <p14:tracePt t="172236" x="1841500" y="5159375"/>
          <p14:tracePt t="172238" x="1833563" y="5159375"/>
          <p14:tracePt t="172239" x="1833563" y="5167313"/>
          <p14:tracePt t="172243" x="1833563" y="5175250"/>
          <p14:tracePt t="172247" x="1833563" y="5183188"/>
          <p14:tracePt t="172252" x="1833563" y="5191125"/>
          <p14:tracePt t="172255" x="1833563" y="5199063"/>
          <p14:tracePt t="172259" x="1833563" y="5207000"/>
          <p14:tracePt t="172261" x="1825625" y="5207000"/>
          <p14:tracePt t="172263" x="1825625" y="5214938"/>
          <p14:tracePt t="172268" x="1825625" y="5222875"/>
          <p14:tracePt t="172271" x="1825625" y="5230813"/>
          <p14:tracePt t="172275" x="1825625" y="5238750"/>
          <p14:tracePt t="172280" x="1825625" y="5246688"/>
          <p14:tracePt t="172282" x="1825625" y="5254625"/>
          <p14:tracePt t="172287" x="1825625" y="5262563"/>
          <p14:tracePt t="172289" x="1817688" y="5270500"/>
          <p14:tracePt t="172293" x="1817688" y="5278438"/>
          <p14:tracePt t="172297" x="1817688" y="5286375"/>
          <p14:tracePt t="172303" x="1817688" y="5302250"/>
          <p14:tracePt t="172309" x="1817688" y="5310188"/>
          <p14:tracePt t="172313" x="1817688" y="5319713"/>
          <p14:tracePt t="172318" x="1817688" y="5327650"/>
          <p14:tracePt t="172323" x="1817688" y="5335588"/>
          <p14:tracePt t="172329" x="1817688" y="5343525"/>
          <p14:tracePt t="172336" x="1817688" y="5351463"/>
          <p14:tracePt t="172345" x="1817688" y="5359400"/>
          <p14:tracePt t="172361" x="1817688" y="5367338"/>
          <p14:tracePt t="172960" x="1817688" y="5359400"/>
          <p14:tracePt t="172966" x="1817688" y="5351463"/>
          <p14:tracePt t="172971" x="1817688" y="5343525"/>
          <p14:tracePt t="172975" x="1825625" y="5343525"/>
          <p14:tracePt t="172977" x="1825625" y="5335588"/>
          <p14:tracePt t="172981" x="1825625" y="5327650"/>
          <p14:tracePt t="172986" x="1825625" y="5319713"/>
          <p14:tracePt t="172989" x="1833563" y="5310188"/>
          <p14:tracePt t="172993" x="1833563" y="5302250"/>
          <p14:tracePt t="172995" x="1833563" y="5294313"/>
          <p14:tracePt t="173002" x="1841500" y="5286375"/>
          <p14:tracePt t="173004" x="1841500" y="5278438"/>
          <p14:tracePt t="173005" x="1841500" y="5270500"/>
          <p14:tracePt t="173009" x="1841500" y="5262563"/>
          <p14:tracePt t="173011" x="1841500" y="5254625"/>
          <p14:tracePt t="173013" x="1849438" y="5254625"/>
          <p14:tracePt t="173015" x="1849438" y="5246688"/>
          <p14:tracePt t="173019" x="1849438" y="5238750"/>
          <p14:tracePt t="173021" x="1857375" y="5230813"/>
          <p14:tracePt t="173023" x="1857375" y="5222875"/>
          <p14:tracePt t="173025" x="1857375" y="5214938"/>
          <p14:tracePt t="173029" x="1865313" y="5207000"/>
          <p14:tracePt t="173031" x="1865313" y="5199063"/>
          <p14:tracePt t="173035" x="1865313" y="5191125"/>
          <p14:tracePt t="173038" x="1873250" y="5175250"/>
          <p14:tracePt t="173041" x="1881188" y="5167313"/>
          <p14:tracePt t="173043" x="1881188" y="5159375"/>
          <p14:tracePt t="173045" x="1881188" y="5151438"/>
          <p14:tracePt t="173047" x="1889125" y="5151438"/>
          <p14:tracePt t="173052" x="1897063" y="5135563"/>
          <p14:tracePt t="173056" x="1905000" y="5127625"/>
          <p14:tracePt t="173057" x="1912938" y="5119688"/>
          <p14:tracePt t="173059" x="1912938" y="5111750"/>
          <p14:tracePt t="173061" x="1922463" y="5111750"/>
          <p14:tracePt t="173064" x="1930400" y="5103813"/>
          <p14:tracePt t="173065" x="1938338" y="5095875"/>
          <p14:tracePt t="173070" x="1954213" y="5087938"/>
          <p14:tracePt t="173074" x="1970088" y="5080000"/>
          <p14:tracePt t="173075" x="1978025" y="5072063"/>
          <p14:tracePt t="173077" x="1985963" y="5072063"/>
          <p14:tracePt t="173079" x="1993900" y="5064125"/>
          <p14:tracePt t="173085" x="2001838" y="5056188"/>
          <p14:tracePt t="173088" x="2017713" y="5048250"/>
          <p14:tracePt t="173092" x="2033588" y="5040313"/>
          <p14:tracePt t="173093" x="2041525" y="5040313"/>
          <p14:tracePt t="173095" x="2049463" y="5040313"/>
          <p14:tracePt t="173097" x="2057400" y="5032375"/>
          <p14:tracePt t="173101" x="2073275" y="5024438"/>
          <p14:tracePt t="173104" x="2081213" y="5024438"/>
          <p14:tracePt t="173107" x="2089150" y="5016500"/>
          <p14:tracePt t="173108" x="2105025" y="5016500"/>
          <p14:tracePt t="173109" x="2112963" y="5016500"/>
          <p14:tracePt t="173111" x="2120900" y="5008563"/>
          <p14:tracePt t="173113" x="2128838" y="5008563"/>
          <p14:tracePt t="173115" x="2136775" y="5000625"/>
          <p14:tracePt t="173118" x="2152650" y="5000625"/>
          <p14:tracePt t="173121" x="2168525" y="4992688"/>
          <p14:tracePt t="173125" x="2192338" y="4984750"/>
          <p14:tracePt t="173127" x="2200275" y="4984750"/>
          <p14:tracePt t="173129" x="2216150" y="4976813"/>
          <p14:tracePt t="173132" x="2224088" y="4976813"/>
          <p14:tracePt t="173135" x="2247900" y="4967288"/>
          <p14:tracePt t="173141" x="2273300" y="4959350"/>
          <p14:tracePt t="173143" x="2289175" y="4951413"/>
          <p14:tracePt t="173145" x="2297113" y="4951413"/>
          <p14:tracePt t="173147" x="2305050" y="4951413"/>
          <p14:tracePt t="173152" x="2328863" y="4943475"/>
          <p14:tracePt t="173157" x="2360613" y="4935538"/>
          <p14:tracePt t="173159" x="2368550" y="4927600"/>
          <p14:tracePt t="173161" x="2384425" y="4927600"/>
          <p14:tracePt t="173163" x="2392363" y="4927600"/>
          <p14:tracePt t="173165" x="2400300" y="4927600"/>
          <p14:tracePt t="173170" x="2424113" y="4919663"/>
          <p14:tracePt t="173173" x="2447925" y="4911725"/>
          <p14:tracePt t="173175" x="2455863" y="4911725"/>
          <p14:tracePt t="173177" x="2471738" y="4911725"/>
          <p14:tracePt t="173179" x="2479675" y="4903788"/>
          <p14:tracePt t="173181" x="2487613" y="4903788"/>
          <p14:tracePt t="173186" x="2511425" y="4895850"/>
          <p14:tracePt t="173189" x="2535238" y="4895850"/>
          <p14:tracePt t="173191" x="2543175" y="4887913"/>
          <p14:tracePt t="173193" x="2551113" y="4887913"/>
          <p14:tracePt t="173195" x="2566988" y="4887913"/>
          <p14:tracePt t="173197" x="2574925" y="4887913"/>
          <p14:tracePt t="173206" x="2624138" y="4879975"/>
          <p14:tracePt t="173208" x="2632075" y="4879975"/>
          <p14:tracePt t="173209" x="2647950" y="4872038"/>
          <p14:tracePt t="173211" x="2655888" y="4872038"/>
          <p14:tracePt t="173213" x="2671763" y="4872038"/>
          <p14:tracePt t="173214" x="2679700" y="4872038"/>
          <p14:tracePt t="173218" x="2687638" y="4872038"/>
          <p14:tracePt t="173219" x="2703513" y="4864100"/>
          <p14:tracePt t="173221" x="2711450" y="4864100"/>
          <p14:tracePt t="173222" x="2719388" y="4864100"/>
          <p14:tracePt t="173224" x="2735263" y="4864100"/>
          <p14:tracePt t="173226" x="2743200" y="4864100"/>
          <p14:tracePt t="173228" x="2751138" y="4856163"/>
          <p14:tracePt t="173230" x="2759075" y="4856163"/>
          <p14:tracePt t="173234" x="2767013" y="4856163"/>
          <p14:tracePt t="173235" x="2782888" y="4856163"/>
          <p14:tracePt t="173236" x="2790825" y="4856163"/>
          <p14:tracePt t="173238" x="2798763" y="4856163"/>
          <p14:tracePt t="173240" x="2806700" y="4848225"/>
          <p14:tracePt t="173242" x="2814638" y="4848225"/>
          <p14:tracePt t="173244" x="2822575" y="4848225"/>
          <p14:tracePt t="173246" x="2830513" y="4848225"/>
          <p14:tracePt t="173249" x="2838450" y="4848225"/>
          <p14:tracePt t="173251" x="2846388" y="4848225"/>
          <p14:tracePt t="173252" x="2862263" y="4848225"/>
          <p14:tracePt t="173254" x="2870200" y="4848225"/>
          <p14:tracePt t="173256" x="2878138" y="4848225"/>
          <p14:tracePt t="173258" x="2886075" y="4848225"/>
          <p14:tracePt t="173260" x="2894013" y="4848225"/>
          <p14:tracePt t="173263" x="2901950" y="4848225"/>
          <p14:tracePt t="173264" x="2909888" y="4848225"/>
          <p14:tracePt t="173267" x="2917825" y="4848225"/>
          <p14:tracePt t="173268" x="2925763" y="4840288"/>
          <p14:tracePt t="173270" x="2933700" y="4840288"/>
          <p14:tracePt t="173272" x="2941638" y="4840288"/>
          <p14:tracePt t="173274" x="2949575" y="4840288"/>
          <p14:tracePt t="173276" x="2957513" y="4840288"/>
          <p14:tracePt t="173280" x="2967038" y="4840288"/>
          <p14:tracePt t="173283" x="2974975" y="4840288"/>
          <p14:tracePt t="173284" x="2982913" y="4840288"/>
          <p14:tracePt t="173286" x="2982913" y="4832350"/>
          <p14:tracePt t="173288" x="2990850" y="4832350"/>
          <p14:tracePt t="173290" x="2998788" y="4832350"/>
          <p14:tracePt t="173296" x="3006725" y="4832350"/>
          <p14:tracePt t="173301" x="3014663" y="4824413"/>
          <p14:tracePt t="173352" x="3014663" y="4816475"/>
          <p14:tracePt t="173391" x="3006725" y="4816475"/>
          <p14:tracePt t="173407" x="2998788" y="4816475"/>
          <p14:tracePt t="173418" x="2990850" y="4816475"/>
          <p14:tracePt t="173421" x="2990850" y="4808538"/>
          <p14:tracePt t="173425" x="2982913" y="4808538"/>
          <p14:tracePt t="173429" x="2974975" y="4808538"/>
          <p14:tracePt t="173435" x="2967038" y="4808538"/>
          <p14:tracePt t="173437" x="2957513" y="4808538"/>
          <p14:tracePt t="173439" x="2949575" y="4800600"/>
          <p14:tracePt t="173441" x="2941638" y="4800600"/>
          <p14:tracePt t="173443" x="2933700" y="4800600"/>
          <p14:tracePt t="173445" x="2925763" y="4800600"/>
          <p14:tracePt t="173447" x="2917825" y="4800600"/>
          <p14:tracePt t="173454" x="2894013" y="4800600"/>
          <p14:tracePt t="173456" x="2886075" y="4800600"/>
          <p14:tracePt t="173457" x="2878138" y="4792663"/>
          <p14:tracePt t="173459" x="2870200" y="4792663"/>
          <p14:tracePt t="173461" x="2862263" y="4792663"/>
          <p14:tracePt t="173463" x="2854325" y="4792663"/>
          <p14:tracePt t="173465" x="2846388" y="4792663"/>
          <p14:tracePt t="173470" x="2822575" y="4792663"/>
          <p14:tracePt t="173472" x="2814638" y="4792663"/>
          <p14:tracePt t="173473" x="2806700" y="4792663"/>
          <p14:tracePt t="173475" x="2798763" y="4792663"/>
          <p14:tracePt t="173477" x="2790825" y="4792663"/>
          <p14:tracePt t="173479" x="2774950" y="4792663"/>
          <p14:tracePt t="173481" x="2767013" y="4792663"/>
          <p14:tracePt t="173484" x="2759075" y="4792663"/>
          <p14:tracePt t="173487" x="2735263" y="4792663"/>
          <p14:tracePt t="173489" x="2727325" y="4792663"/>
          <p14:tracePt t="173491" x="2711450" y="4792663"/>
          <p14:tracePt t="173493" x="2703513" y="4792663"/>
          <p14:tracePt t="173495" x="2695575" y="4792663"/>
          <p14:tracePt t="173497" x="2687638" y="4792663"/>
          <p14:tracePt t="173503" x="2655888" y="4792663"/>
          <p14:tracePt t="173505" x="2640013" y="4800600"/>
          <p14:tracePt t="173507" x="2632075" y="4800600"/>
          <p14:tracePt t="173509" x="2624138" y="4800600"/>
          <p14:tracePt t="173511" x="2616200" y="4800600"/>
          <p14:tracePt t="173513" x="2598738" y="4800600"/>
          <p14:tracePt t="173515" x="2590800" y="4800600"/>
          <p14:tracePt t="173519" x="2582863" y="4800600"/>
          <p14:tracePt t="173520" x="2574925" y="4800600"/>
          <p14:tracePt t="173522" x="2566988" y="4800600"/>
          <p14:tracePt t="173523" x="2559050" y="4808538"/>
          <p14:tracePt t="173525" x="2551113" y="4808538"/>
          <p14:tracePt t="173527" x="2543175" y="4808538"/>
          <p14:tracePt t="173529" x="2535238" y="4808538"/>
          <p14:tracePt t="173531" x="2527300" y="4808538"/>
          <p14:tracePt t="173537" x="2503488" y="4816475"/>
          <p14:tracePt t="173539" x="2495550" y="4816475"/>
          <p14:tracePt t="173541" x="2487613" y="4816475"/>
          <p14:tracePt t="173543" x="2479675" y="4816475"/>
          <p14:tracePt t="173545" x="2471738" y="4816475"/>
          <p14:tracePt t="173547" x="2463800" y="4816475"/>
          <p14:tracePt t="173553" x="2439988" y="4824413"/>
          <p14:tracePt t="173555" x="2432050" y="4824413"/>
          <p14:tracePt t="173557" x="2424113" y="4824413"/>
          <p14:tracePt t="173559" x="2416175" y="4832350"/>
          <p14:tracePt t="173561" x="2408238" y="4832350"/>
          <p14:tracePt t="173563" x="2400300" y="4832350"/>
          <p14:tracePt t="173565" x="2392363" y="4840288"/>
          <p14:tracePt t="173568" x="2384425" y="4840288"/>
          <p14:tracePt t="173571" x="2368550" y="4848225"/>
          <p14:tracePt t="173573" x="2360613" y="4848225"/>
          <p14:tracePt t="173575" x="2352675" y="4856163"/>
          <p14:tracePt t="173577" x="2344738" y="4856163"/>
          <p14:tracePt t="173579" x="2336800" y="4864100"/>
          <p14:tracePt t="173581" x="2328863" y="4864100"/>
          <p14:tracePt t="173585" x="2312988" y="4872038"/>
          <p14:tracePt t="173588" x="2305050" y="4879975"/>
          <p14:tracePt t="173589" x="2297113" y="4879975"/>
          <p14:tracePt t="173591" x="2289175" y="4887913"/>
          <p14:tracePt t="173593" x="2281238" y="4887913"/>
          <p14:tracePt t="173595" x="2273300" y="4895850"/>
          <p14:tracePt t="173597" x="2265363" y="4903788"/>
          <p14:tracePt t="173602" x="2247900" y="4911725"/>
          <p14:tracePt t="173606" x="2224088" y="4919663"/>
          <p14:tracePt t="173608" x="2216150" y="4927600"/>
          <p14:tracePt t="173609" x="2208213" y="4935538"/>
          <p14:tracePt t="173611" x="2200275" y="4935538"/>
          <p14:tracePt t="173613" x="2192338" y="4943475"/>
          <p14:tracePt t="173615" x="2184400" y="4951413"/>
          <p14:tracePt t="173618" x="2176463" y="4959350"/>
          <p14:tracePt t="173620" x="2168525" y="4967288"/>
          <p14:tracePt t="173625" x="2144713" y="4976813"/>
          <p14:tracePt t="173626" x="2136775" y="4984750"/>
          <p14:tracePt t="173627" x="2128838" y="4992688"/>
          <p14:tracePt t="173629" x="2120900" y="5000625"/>
          <p14:tracePt t="173631" x="2112963" y="5008563"/>
          <p14:tracePt t="173635" x="2105025" y="5008563"/>
          <p14:tracePt t="173637" x="2081213" y="5024438"/>
          <p14:tracePt t="173644" x="2057400" y="5040313"/>
          <p14:tracePt t="173645" x="2049463" y="5048250"/>
          <p14:tracePt t="173647" x="2041525" y="5056188"/>
          <p14:tracePt t="173652" x="2025650" y="5072063"/>
          <p14:tracePt t="173654" x="2017713" y="5080000"/>
          <p14:tracePt t="173657" x="2001838" y="5095875"/>
          <p14:tracePt t="173659" x="1993900" y="5103813"/>
          <p14:tracePt t="173661" x="1985963" y="5103813"/>
          <p14:tracePt t="173663" x="1978025" y="5111750"/>
          <p14:tracePt t="173665" x="1970088" y="5119688"/>
          <p14:tracePt t="173670" x="1962150" y="5135563"/>
          <p14:tracePt t="173674" x="1946275" y="5143500"/>
          <p14:tracePt t="173676" x="1946275" y="5151438"/>
          <p14:tracePt t="173677" x="1938338" y="5159375"/>
          <p14:tracePt t="173679" x="1930400" y="5167313"/>
          <p14:tracePt t="173684" x="1922463" y="5175250"/>
          <p14:tracePt t="173688" x="1912938" y="5183188"/>
          <p14:tracePt t="173692" x="1905000" y="5191125"/>
          <p14:tracePt t="173693" x="1905000" y="5199063"/>
          <p14:tracePt t="173695" x="1897063" y="5207000"/>
          <p14:tracePt t="173702" x="1889125" y="5214938"/>
          <p14:tracePt t="173706" x="1889125" y="5222875"/>
          <p14:tracePt t="173711" x="1889125" y="5230813"/>
          <p14:tracePt t="173713" x="1881188" y="5230813"/>
          <p14:tracePt t="173723" x="1881188" y="5238750"/>
          <p14:tracePt t="173807" x="1881188" y="5246688"/>
          <p14:tracePt t="173813" x="1873250" y="5246688"/>
          <p14:tracePt t="173816" x="1873250" y="5254625"/>
          <p14:tracePt t="173823" x="1873250" y="5262563"/>
          <p14:tracePt t="173827" x="1873250" y="5270500"/>
          <p14:tracePt t="173829" x="1865313" y="5270500"/>
          <p14:tracePt t="173835" x="1865313" y="5278438"/>
          <p14:tracePt t="173837" x="1865313" y="5286375"/>
          <p14:tracePt t="173841" x="1857375" y="5294313"/>
          <p14:tracePt t="173847" x="1857375" y="5302250"/>
          <p14:tracePt t="173853" x="1857375" y="5310188"/>
          <p14:tracePt t="173855" x="1849438" y="5310188"/>
          <p14:tracePt t="173857" x="1849438" y="5319713"/>
          <p14:tracePt t="173861" x="1849438" y="5327650"/>
          <p14:tracePt t="173865" x="1849438" y="5335588"/>
          <p14:tracePt t="173871" x="1841500" y="5343525"/>
          <p14:tracePt t="173875" x="1841500" y="5351463"/>
          <p14:tracePt t="173881" x="1841500" y="5359400"/>
          <p14:tracePt t="173888" x="1841500" y="5367338"/>
          <p14:tracePt t="173893" x="1841500" y="5375275"/>
          <p14:tracePt t="173903" x="1841500" y="5383213"/>
          <p14:tracePt t="174043" x="1833563" y="5383213"/>
          <p14:tracePt t="174067" x="1825625" y="5383213"/>
          <p14:tracePt t="174075" x="1817688" y="5383213"/>
          <p14:tracePt t="174083" x="1809750" y="5383213"/>
          <p14:tracePt t="174089" x="1801813" y="5383213"/>
          <p14:tracePt t="174093" x="1793875" y="5383213"/>
          <p14:tracePt t="174102" x="1785938" y="5383213"/>
          <p14:tracePt t="174104" x="1778000" y="5383213"/>
          <p14:tracePt t="174107" x="1770063" y="5383213"/>
          <p14:tracePt t="174111" x="1762125" y="5383213"/>
          <p14:tracePt t="174115" x="1754188" y="5383213"/>
          <p14:tracePt t="174120" x="1746250" y="5383213"/>
          <p14:tracePt t="174123" x="1738313" y="5383213"/>
          <p14:tracePt t="174127" x="1730375" y="5383213"/>
          <p14:tracePt t="174129" x="1722438" y="5383213"/>
          <p14:tracePt t="174134" x="1714500" y="5383213"/>
          <p14:tracePt t="174137" x="1706563" y="5383213"/>
          <p14:tracePt t="174141" x="1698625" y="5383213"/>
          <p14:tracePt t="174145" x="1690688" y="5383213"/>
          <p14:tracePt t="174147" x="1682750" y="5383213"/>
          <p14:tracePt t="174152" x="1674813" y="5375275"/>
          <p14:tracePt t="174155" x="1666875" y="5375275"/>
          <p14:tracePt t="174159" x="1658938" y="5375275"/>
          <p14:tracePt t="174165" x="1651000" y="5375275"/>
          <p14:tracePt t="174170" x="1643063" y="5375275"/>
          <p14:tracePt t="174173" x="1635125" y="5375275"/>
          <p14:tracePt t="174179" x="1627188" y="5375275"/>
          <p14:tracePt t="174186" x="1619250" y="5375275"/>
          <p14:tracePt t="174189" x="1611313" y="5375275"/>
          <p14:tracePt t="174195" x="1603375" y="5375275"/>
          <p14:tracePt t="174203" x="1595438" y="5375275"/>
          <p14:tracePt t="174207" x="1587500" y="5375275"/>
          <p14:tracePt t="174213" x="1579563" y="5375275"/>
          <p14:tracePt t="174221" x="1571625" y="5375275"/>
          <p14:tracePt t="174227" x="1562100" y="5375275"/>
          <p14:tracePt t="174235" x="1554163" y="5375275"/>
          <p14:tracePt t="174237" x="1546225" y="5383213"/>
          <p14:tracePt t="174243" x="1538288" y="5383213"/>
          <p14:tracePt t="174247" x="1530350" y="5383213"/>
          <p14:tracePt t="174253" x="1522413" y="5391150"/>
          <p14:tracePt t="174257" x="1514475" y="5391150"/>
          <p14:tracePt t="174259" x="1514475" y="5399088"/>
          <p14:tracePt t="174265" x="1506538" y="5399088"/>
          <p14:tracePt t="174270" x="1506538" y="5407025"/>
          <p14:tracePt t="174271" x="1498600" y="5407025"/>
          <p14:tracePt t="174277" x="1498600" y="5414963"/>
          <p14:tracePt t="174281" x="1490663" y="5414963"/>
          <p14:tracePt t="174288" x="1490663" y="5422900"/>
          <p14:tracePt t="174291" x="1482725" y="5422900"/>
          <p14:tracePt t="174297" x="1482725" y="5430838"/>
          <p14:tracePt t="174307" x="1474788" y="5438775"/>
          <p14:tracePt t="174315" x="1474788" y="5446713"/>
          <p14:tracePt t="174323" x="1474788" y="5454650"/>
          <p14:tracePt t="174329" x="1474788" y="5462588"/>
          <p14:tracePt t="174335" x="1474788" y="5470525"/>
          <p14:tracePt t="174339" x="1474788" y="5478463"/>
          <p14:tracePt t="174343" x="1474788" y="5486400"/>
          <p14:tracePt t="174352" x="1474788" y="5494338"/>
          <p14:tracePt t="174353" x="1482725" y="5494338"/>
          <p14:tracePt t="174355" x="1482725" y="5502275"/>
          <p14:tracePt t="174363" x="1482725" y="5510213"/>
          <p14:tracePt t="174370" x="1490663" y="5518150"/>
          <p14:tracePt t="174371" x="1490663" y="5526088"/>
          <p14:tracePt t="174375" x="1490663" y="5534025"/>
          <p14:tracePt t="174379" x="1498600" y="5541963"/>
          <p14:tracePt t="174381" x="1498600" y="5549900"/>
          <p14:tracePt t="174388" x="1506538" y="5565775"/>
          <p14:tracePt t="174391" x="1506538" y="5573713"/>
          <p14:tracePt t="174393" x="1514475" y="5581650"/>
          <p14:tracePt t="174397" x="1522413" y="5589588"/>
          <p14:tracePt t="174404" x="1530350" y="5597525"/>
          <p14:tracePt t="174406" x="1530350" y="5605463"/>
          <p14:tracePt t="174409" x="1538288" y="5613400"/>
          <p14:tracePt t="174413" x="1546225" y="5621338"/>
          <p14:tracePt t="174420" x="1546225" y="5629275"/>
          <p14:tracePt t="174423" x="1562100" y="5637213"/>
          <p14:tracePt t="174427" x="1571625" y="5637213"/>
          <p14:tracePt t="174429" x="1571625" y="5645150"/>
          <p14:tracePt t="174435" x="1579563" y="5645150"/>
          <p14:tracePt t="174438" x="1587500" y="5653088"/>
          <p14:tracePt t="174441" x="1595438" y="5653088"/>
          <p14:tracePt t="174443" x="1595438" y="5662613"/>
          <p14:tracePt t="174445" x="1603375" y="5662613"/>
          <p14:tracePt t="174454" x="1619250" y="5670550"/>
          <p14:tracePt t="174457" x="1627188" y="5670550"/>
          <p14:tracePt t="174461" x="1635125" y="5678488"/>
          <p14:tracePt t="174463" x="1643063" y="5678488"/>
          <p14:tracePt t="174469" x="1651000" y="5678488"/>
          <p14:tracePt t="174471" x="1658938" y="5678488"/>
          <p14:tracePt t="174473" x="1666875" y="5678488"/>
          <p14:tracePt t="174475" x="1666875" y="5686425"/>
          <p14:tracePt t="174477" x="1674813" y="5686425"/>
          <p14:tracePt t="174479" x="1682750" y="5686425"/>
          <p14:tracePt t="174481" x="1690688" y="5686425"/>
          <p14:tracePt t="174487" x="1706563" y="5686425"/>
          <p14:tracePt t="174489" x="1714500" y="5686425"/>
          <p14:tracePt t="174493" x="1722438" y="5686425"/>
          <p14:tracePt t="174495" x="1730375" y="5686425"/>
          <p14:tracePt t="174497" x="1738313" y="5694363"/>
          <p14:tracePt t="174503" x="1754188" y="5694363"/>
          <p14:tracePt t="174505" x="1762125" y="5694363"/>
          <p14:tracePt t="174507" x="1770063" y="5694363"/>
          <p14:tracePt t="174511" x="1778000" y="5694363"/>
          <p14:tracePt t="174513" x="1785938" y="5694363"/>
          <p14:tracePt t="174519" x="1793875" y="5702300"/>
          <p14:tracePt t="174520" x="1801813" y="5702300"/>
          <p14:tracePt t="174523" x="1809750" y="5702300"/>
          <p14:tracePt t="174527" x="1817688" y="5702300"/>
          <p14:tracePt t="174531" x="1825625" y="5702300"/>
          <p14:tracePt t="174536" x="1833563" y="5702300"/>
          <p14:tracePt t="174541" x="1841500" y="5702300"/>
          <p14:tracePt t="174545" x="1849438" y="5702300"/>
          <p14:tracePt t="174552" x="1857375" y="5702300"/>
          <p14:tracePt t="174560" x="1865313" y="5702300"/>
          <p14:tracePt t="174568" x="1873250" y="5702300"/>
          <p14:tracePt t="174575" x="1881188" y="5702300"/>
          <p14:tracePt t="174586" x="1889125" y="5702300"/>
          <p14:tracePt t="174595" x="1897063" y="5702300"/>
          <p14:tracePt t="174602" x="1897063" y="5694363"/>
          <p14:tracePt t="174604" x="1905000" y="5694363"/>
          <p14:tracePt t="174609" x="1912938" y="5694363"/>
          <p14:tracePt t="174613" x="1922463" y="5694363"/>
          <p14:tracePt t="174615" x="1922463" y="5686425"/>
          <p14:tracePt t="174619" x="1930400" y="5686425"/>
          <p14:tracePt t="174621" x="1938338" y="5686425"/>
          <p14:tracePt t="174625" x="1946275" y="5686425"/>
          <p14:tracePt t="174627" x="1946275" y="5678488"/>
          <p14:tracePt t="174629" x="1954213" y="5678488"/>
          <p14:tracePt t="174636" x="1962150" y="5670550"/>
          <p14:tracePt t="174639" x="1970088" y="5670550"/>
          <p14:tracePt t="174641" x="1978025" y="5670550"/>
          <p14:tracePt t="174645" x="1985963" y="5662613"/>
          <p14:tracePt t="174652" x="1993900" y="5662613"/>
          <p14:tracePt t="174655" x="2001838" y="5653088"/>
          <p14:tracePt t="174659" x="2009775" y="5653088"/>
          <p14:tracePt t="174663" x="2017713" y="5645150"/>
          <p14:tracePt t="174671" x="2025650" y="5637213"/>
          <p14:tracePt t="174675" x="2033588" y="5637213"/>
          <p14:tracePt t="174679" x="2041525" y="5629275"/>
          <p14:tracePt t="174688" x="2049463" y="5621338"/>
          <p14:tracePt t="174693" x="2057400" y="5621338"/>
          <p14:tracePt t="174697" x="2057400" y="5613400"/>
          <p14:tracePt t="174704" x="2065338" y="5613400"/>
          <p14:tracePt t="174707" x="2065338" y="5605463"/>
          <p14:tracePt t="174711" x="2073275" y="5605463"/>
          <p14:tracePt t="174720" x="2073275" y="5597525"/>
          <p14:tracePt t="174723" x="2081213" y="5597525"/>
          <p14:tracePt t="174729" x="2081213" y="5589588"/>
          <p14:tracePt t="174735" x="2089150" y="5589588"/>
          <p14:tracePt t="174741" x="2089150" y="5581650"/>
          <p14:tracePt t="174747" x="2097088" y="5581650"/>
          <p14:tracePt t="174761" x="2097088" y="5573713"/>
          <p14:tracePt t="174771" x="2105025" y="5573713"/>
          <p14:tracePt t="174781" x="2105025" y="5565775"/>
          <p14:tracePt t="174793" x="2112963" y="5565775"/>
          <p14:tracePt t="174795" x="2112963" y="5557838"/>
          <p14:tracePt t="174805" x="2112963" y="5549900"/>
          <p14:tracePt t="174811" x="2120900" y="5549900"/>
          <p14:tracePt t="174813" x="2120900" y="5541963"/>
          <p14:tracePt t="174821" x="2120900" y="5534025"/>
          <p14:tracePt t="174827" x="2128838" y="5526088"/>
          <p14:tracePt t="174835" x="2128838" y="5518150"/>
          <p14:tracePt t="174839" x="2128838" y="5510213"/>
          <p14:tracePt t="174845" x="2128838" y="5502275"/>
          <p14:tracePt t="174847" x="2136775" y="5502275"/>
          <p14:tracePt t="174853" x="2136775" y="5494338"/>
          <p14:tracePt t="174857" x="2136775" y="5486400"/>
          <p14:tracePt t="174863" x="2136775" y="5478463"/>
          <p14:tracePt t="174869" x="2136775" y="5470525"/>
          <p14:tracePt t="174877" x="2136775" y="5462588"/>
          <p14:tracePt t="174885" x="2136775" y="5454650"/>
          <p14:tracePt t="174889" x="2136775" y="5446713"/>
          <p14:tracePt t="174893" x="2136775" y="5438775"/>
          <p14:tracePt t="174902" x="2136775" y="5430838"/>
          <p14:tracePt t="174907" x="2136775" y="5422900"/>
          <p14:tracePt t="174913" x="2136775" y="5414963"/>
          <p14:tracePt t="174921" x="2136775" y="5407025"/>
          <p14:tracePt t="174923" x="2128838" y="5407025"/>
          <p14:tracePt t="174929" x="2128838" y="5399088"/>
          <p14:tracePt t="174937" x="2128838" y="5391150"/>
          <p14:tracePt t="174945" x="2128838" y="5383213"/>
          <p14:tracePt t="174954" x="2120900" y="5375275"/>
          <p14:tracePt t="174970" x="2112963" y="5367338"/>
          <p14:tracePt t="174972" x="2112963" y="5359400"/>
          <p14:tracePt t="174979" x="2105025" y="5351463"/>
          <p14:tracePt t="174987" x="2097088" y="5343525"/>
          <p14:tracePt t="174993" x="2097088" y="5335588"/>
          <p14:tracePt t="174995" x="2089150" y="5335588"/>
          <p14:tracePt t="175004" x="2081213" y="5327650"/>
          <p14:tracePt t="175009" x="2073275" y="5327650"/>
          <p14:tracePt t="175011" x="2073275" y="5319713"/>
          <p14:tracePt t="175013" x="2065338" y="5319713"/>
          <p14:tracePt t="175020" x="2057400" y="5319713"/>
          <p14:tracePt t="175021" x="2057400" y="5310188"/>
          <p14:tracePt t="175023" x="2049463" y="5310188"/>
          <p14:tracePt t="175027" x="2041525" y="5310188"/>
          <p14:tracePt t="175031" x="2033588" y="5302250"/>
          <p14:tracePt t="175037" x="2025650" y="5302250"/>
          <p14:tracePt t="175043" x="2017713" y="5302250"/>
          <p14:tracePt t="175047" x="2009775" y="5302250"/>
          <p14:tracePt t="175054" x="2001838" y="5294313"/>
          <p14:tracePt t="175057" x="1993900" y="5294313"/>
          <p14:tracePt t="175061" x="1985963" y="5294313"/>
          <p14:tracePt t="175065" x="1978025" y="5294313"/>
          <p14:tracePt t="175069" x="1970088" y="5294313"/>
          <p14:tracePt t="175071" x="1962150" y="5294313"/>
          <p14:tracePt t="175075" x="1954213" y="5294313"/>
          <p14:tracePt t="175077" x="1946275" y="5294313"/>
          <p14:tracePt t="175079" x="1938338" y="5294313"/>
          <p14:tracePt t="175086" x="1922463" y="5294313"/>
          <p14:tracePt t="175089" x="1912938" y="5294313"/>
          <p14:tracePt t="175091" x="1905000" y="5294313"/>
          <p14:tracePt t="175095" x="1897063" y="5302250"/>
          <p14:tracePt t="175097" x="1889125" y="5302250"/>
          <p14:tracePt t="175103" x="1881188" y="5302250"/>
          <p14:tracePt t="175105" x="1873250" y="5302250"/>
          <p14:tracePt t="175109" x="1865313" y="5302250"/>
          <p14:tracePt t="175113" x="1857375" y="5302250"/>
          <p14:tracePt t="175115" x="1857375" y="5310188"/>
          <p14:tracePt t="175120" x="1849438" y="5310188"/>
          <p14:tracePt t="175123" x="1841500" y="5310188"/>
          <p14:tracePt t="175131" x="1833563" y="5310188"/>
          <p14:tracePt t="175137" x="1833563" y="5319713"/>
          <p14:tracePt t="175139" x="1825625" y="5319713"/>
          <p14:tracePt t="175187" x="1817688" y="5319713"/>
          <p14:tracePt t="175681" x="1825625" y="5319713"/>
          <p14:tracePt t="175691" x="1833563" y="5319713"/>
          <p14:tracePt t="175694" x="1841500" y="5319713"/>
          <p14:tracePt t="175695" x="1849438" y="5319713"/>
          <p14:tracePt t="175697" x="1857375" y="5310188"/>
          <p14:tracePt t="175702" x="1881188" y="5310188"/>
          <p14:tracePt t="175704" x="1897063" y="5302250"/>
          <p14:tracePt t="175705" x="1905000" y="5302250"/>
          <p14:tracePt t="175707" x="1922463" y="5302250"/>
          <p14:tracePt t="175709" x="1938338" y="5302250"/>
          <p14:tracePt t="175711" x="1962150" y="5294313"/>
          <p14:tracePt t="175713" x="1978025" y="5294313"/>
          <p14:tracePt t="175715" x="1993900" y="5286375"/>
          <p14:tracePt t="175718" x="2017713" y="5286375"/>
          <p14:tracePt t="175722" x="2065338" y="5278438"/>
          <p14:tracePt t="175723" x="2089150" y="5278438"/>
          <p14:tracePt t="175725" x="2112963" y="5278438"/>
          <p14:tracePt t="175727" x="2144713" y="5270500"/>
          <p14:tracePt t="175729" x="2176463" y="5270500"/>
          <p14:tracePt t="175731" x="2208213" y="5262563"/>
          <p14:tracePt t="175734" x="2239963" y="5262563"/>
          <p14:tracePt t="175737" x="2312988" y="5254625"/>
          <p14:tracePt t="175739" x="2352675" y="5254625"/>
          <p14:tracePt t="175741" x="2392363" y="5254625"/>
          <p14:tracePt t="175743" x="2432050" y="5246688"/>
          <p14:tracePt t="175745" x="2471738" y="5238750"/>
          <p14:tracePt t="175747" x="2519363" y="5238750"/>
          <p14:tracePt t="175750" x="2566988" y="5230813"/>
          <p14:tracePt t="175753" x="2671763" y="5214938"/>
          <p14:tracePt t="175755" x="2719388" y="5207000"/>
          <p14:tracePt t="175757" x="2774950" y="5199063"/>
          <p14:tracePt t="175759" x="2830513" y="5191125"/>
          <p14:tracePt t="175761" x="2894013" y="5183188"/>
          <p14:tracePt t="175763" x="2949575" y="5175250"/>
          <p14:tracePt t="175765" x="3014663" y="5167313"/>
          <p14:tracePt t="175767" x="3078163" y="5159375"/>
          <p14:tracePt t="175770" x="3133725" y="5143500"/>
          <p14:tracePt t="175771" x="3205163" y="5135563"/>
          <p14:tracePt t="175773" x="3268663" y="5119688"/>
          <p14:tracePt t="175775" x="3333750" y="5111750"/>
          <p14:tracePt t="175777" x="3405188" y="5095875"/>
          <p14:tracePt t="175779" x="3476625" y="5080000"/>
          <p14:tracePt t="175781" x="3540125" y="5072063"/>
          <p14:tracePt t="175783" x="3611563" y="5056188"/>
          <p14:tracePt t="175785" x="3684588" y="5040313"/>
          <p14:tracePt t="175787" x="3763963" y="5024438"/>
          <p14:tracePt t="175789" x="3835400" y="5008563"/>
          <p14:tracePt t="175791" x="3914775" y="4992688"/>
          <p14:tracePt t="175793" x="3986213" y="4976813"/>
          <p14:tracePt t="175795" x="4067175" y="4959350"/>
          <p14:tracePt t="175797" x="4146550" y="4935538"/>
          <p14:tracePt t="175800" x="4217988" y="4919663"/>
          <p14:tracePt t="175801" x="4297363" y="4903788"/>
          <p14:tracePt t="175804" x="4378325" y="4879975"/>
          <p14:tracePt t="175806" x="4449763" y="4864100"/>
          <p14:tracePt t="175807" x="4529138" y="4840288"/>
          <p14:tracePt t="175809" x="4608513" y="4824413"/>
          <p14:tracePt t="175811" x="4679950" y="4800600"/>
          <p14:tracePt t="175813" x="4752975" y="4776788"/>
          <p14:tracePt t="175815" x="4824413" y="4760913"/>
          <p14:tracePt t="175817" x="4903788" y="4737100"/>
          <p14:tracePt t="175819" x="4975225" y="4713288"/>
          <p14:tracePt t="175822" x="5046663" y="4697413"/>
          <p14:tracePt t="175823" x="5119688" y="4673600"/>
          <p14:tracePt t="175825" x="5183188" y="4649788"/>
          <p14:tracePt t="175827" x="5254625" y="4633913"/>
          <p14:tracePt t="175829" x="5326063" y="4608513"/>
          <p14:tracePt t="175831" x="5389563" y="4584700"/>
          <p14:tracePt t="175834" x="5454650" y="4560888"/>
          <p14:tracePt t="175835" x="5518150" y="4545013"/>
          <p14:tracePt t="175838" x="5581650" y="4521200"/>
          <p14:tracePt t="175839" x="5637213" y="4505325"/>
          <p14:tracePt t="175841" x="5700713" y="4481513"/>
          <p14:tracePt t="175843" x="5757863" y="4465638"/>
          <p14:tracePt t="175845" x="5813425" y="4449763"/>
          <p14:tracePt t="175847" x="5868988" y="4425950"/>
          <p14:tracePt t="175850" x="5924550" y="4410075"/>
          <p14:tracePt t="175851" x="5980113" y="4386263"/>
          <p14:tracePt t="175854" x="6027738" y="4370388"/>
          <p14:tracePt t="175856" x="6083300" y="4354513"/>
          <p14:tracePt t="175857" x="6132513" y="4338638"/>
          <p14:tracePt t="175859" x="6188075" y="4322763"/>
          <p14:tracePt t="175861" x="6235700" y="4298950"/>
          <p14:tracePt t="175863" x="6283325" y="4281488"/>
          <p14:tracePt t="175865" x="6330950" y="4273550"/>
          <p14:tracePt t="175867" x="6378575" y="4257675"/>
          <p14:tracePt t="175869" x="6426200" y="4241800"/>
          <p14:tracePt t="175872" x="6467475" y="4225925"/>
          <p14:tracePt t="175873" x="6515100" y="4217988"/>
          <p14:tracePt t="175875" x="6554788" y="4210050"/>
          <p14:tracePt t="175877" x="6594475" y="4194175"/>
          <p14:tracePt t="175879" x="6642100" y="4186238"/>
          <p14:tracePt t="175881" x="6681788" y="4170363"/>
          <p14:tracePt t="175884" x="6721475" y="4162425"/>
          <p14:tracePt t="175885" x="6753225" y="4154488"/>
          <p14:tracePt t="175889" x="6834188" y="4138613"/>
          <p14:tracePt t="175891" x="6865938" y="4130675"/>
          <p14:tracePt t="175893" x="6905625" y="4122738"/>
          <p14:tracePt t="175895" x="6937375" y="4114800"/>
          <p14:tracePt t="175897" x="6969125" y="4106863"/>
          <p14:tracePt t="175900" x="7008813" y="4098925"/>
          <p14:tracePt t="175901" x="7040563" y="4098925"/>
          <p14:tracePt t="175904" x="7064375" y="4090988"/>
          <p14:tracePt t="175906" x="7096125" y="4090988"/>
          <p14:tracePt t="175907" x="7127875" y="4090988"/>
          <p14:tracePt t="175909" x="7153275" y="4083050"/>
          <p14:tracePt t="175911" x="7177088" y="4083050"/>
          <p14:tracePt t="175913" x="7208838" y="4083050"/>
          <p14:tracePt t="175915" x="7232650" y="4083050"/>
          <p14:tracePt t="175917" x="7248525" y="4083050"/>
          <p14:tracePt t="175919" x="7272338" y="4083050"/>
          <p14:tracePt t="175921" x="7296150" y="4083050"/>
          <p14:tracePt t="175923" x="7312025" y="4083050"/>
          <p14:tracePt t="175925" x="7327900" y="4090988"/>
          <p14:tracePt t="175927" x="7343775" y="4090988"/>
          <p14:tracePt t="175929" x="7359650" y="4090988"/>
          <p14:tracePt t="175931" x="7375525" y="4098925"/>
          <p14:tracePt t="175936" x="7399338" y="4098925"/>
          <p14:tracePt t="175937" x="7407275" y="4106863"/>
          <p14:tracePt t="175939" x="7415213" y="4106863"/>
          <p14:tracePt t="175941" x="7423150" y="4106863"/>
          <p14:tracePt t="175943" x="7431088" y="4114800"/>
          <p14:tracePt t="175945" x="7439025" y="4114800"/>
          <p14:tracePt t="175951" x="7446963" y="4122738"/>
          <p14:tracePt t="175955" x="7454900" y="4122738"/>
          <p14:tracePt t="175957" x="7454900" y="4130675"/>
          <p14:tracePt t="175959" x="7454900" y="4122738"/>
          <p14:tracePt t="175975" x="7446963" y="4122738"/>
          <p14:tracePt t="175985" x="7439025" y="4122738"/>
          <p14:tracePt t="176023" x="7431088" y="4122738"/>
          <p14:tracePt t="176030" x="7431088" y="4114800"/>
          <p14:tracePt t="176063" x="7431088" y="4122738"/>
          <p14:tracePt t="176069" x="7439025" y="4122738"/>
          <p14:tracePt t="176097" x="7439025" y="4114800"/>
          <p14:tracePt t="176100" x="7439025" y="4106863"/>
          <p14:tracePt t="176104" x="7439025" y="4098925"/>
          <p14:tracePt t="176109" x="7439025" y="4090988"/>
          <p14:tracePt t="176111" x="7446963" y="4090988"/>
          <p14:tracePt t="176113" x="7446963" y="4083050"/>
          <p14:tracePt t="176115" x="7446963" y="4067175"/>
          <p14:tracePt t="176119" x="7454900" y="4035425"/>
          <p14:tracePt t="176121" x="7454900" y="4019550"/>
          <p14:tracePt t="176123" x="7462838" y="3995738"/>
          <p14:tracePt t="176125" x="7462838" y="3971925"/>
          <p14:tracePt t="176127" x="7470775" y="3938588"/>
          <p14:tracePt t="176129" x="7478713" y="3906838"/>
          <p14:tracePt t="176131" x="7486650" y="3875088"/>
          <p14:tracePt t="176136" x="7504113" y="3811588"/>
          <p14:tracePt t="176141" x="7535863" y="3700463"/>
          <p14:tracePt t="176143" x="7551738" y="3660775"/>
          <p14:tracePt t="176145" x="7567613" y="3621088"/>
          <p14:tracePt t="176147" x="7583488" y="3587750"/>
          <p14:tracePt t="176152" x="7623175" y="3508375"/>
          <p14:tracePt t="176158" x="7686675" y="3389313"/>
          <p14:tracePt t="176159" x="7710488" y="3341688"/>
          <p14:tracePt t="176161" x="7742238" y="3302000"/>
          <p14:tracePt t="176163" x="7766050" y="3252788"/>
          <p14:tracePt t="176165" x="7797800" y="3205163"/>
          <p14:tracePt t="176170" x="7862888" y="3109913"/>
          <p14:tracePt t="176172" x="7894638" y="3062288"/>
          <p14:tracePt t="176175" x="7966075" y="2959100"/>
          <p14:tracePt t="176177" x="8005763" y="2909888"/>
          <p14:tracePt t="176179" x="8045450" y="2862263"/>
          <p14:tracePt t="176181" x="8085138" y="2806700"/>
          <p14:tracePt t="176186" x="8172450" y="2703513"/>
          <p14:tracePt t="176190" x="8261350" y="2592388"/>
          <p14:tracePt t="176192" x="8308975" y="2543175"/>
          <p14:tracePt t="176193" x="8356600" y="2487613"/>
          <p14:tracePt t="176195" x="8404225" y="2432050"/>
          <p14:tracePt t="176197" x="8451850" y="2376488"/>
          <p14:tracePt t="176201" x="8548688" y="2265363"/>
          <p14:tracePt t="176206" x="8643938" y="2160588"/>
          <p14:tracePt t="176209" x="8739188" y="2057400"/>
          <p14:tracePt t="176211" x="8786813" y="2001838"/>
          <p14:tracePt t="176214" x="8834438" y="1954213"/>
          <p14:tracePt t="176216" x="8891588" y="1898650"/>
          <p14:tracePt t="176220" x="8986838" y="1793875"/>
          <p14:tracePt t="176223" x="9034463" y="1746250"/>
          <p14:tracePt t="176224" x="9082088" y="1698625"/>
          <p14:tracePt t="176230" x="9217025" y="1555750"/>
          <p14:tracePt t="176231" x="9266238" y="1506538"/>
          <p14:tracePt t="176236" x="9353550" y="1411288"/>
          <p14:tracePt t="176238" x="9393238" y="1363663"/>
          <p14:tracePt t="176240" x="9432925" y="1323975"/>
          <p14:tracePt t="176242" x="9472613" y="1276350"/>
          <p14:tracePt t="176243" x="9504363" y="1236663"/>
          <p14:tracePt t="176245" x="9544050" y="1195388"/>
          <p14:tracePt t="176246" x="9575800" y="1155700"/>
          <p14:tracePt t="176250" x="9609138" y="1116013"/>
          <p14:tracePt t="176251" x="9640888" y="1076325"/>
          <p14:tracePt t="176253" x="9672638" y="1036638"/>
          <p14:tracePt t="176255" x="9696450" y="996950"/>
          <p14:tracePt t="176257" x="9728200" y="965200"/>
          <p14:tracePt t="176258" x="9752013" y="925513"/>
          <p14:tracePt t="176260" x="9775825" y="893763"/>
          <p14:tracePt t="176263" x="9799638" y="862013"/>
          <p14:tracePt t="176264" x="9815513" y="820738"/>
          <p14:tracePt t="176267" x="9839325" y="788988"/>
          <p14:tracePt t="176269" x="9847263" y="757238"/>
          <p14:tracePt t="176271" x="9863138" y="733425"/>
          <p14:tracePt t="176273" x="9879013" y="701675"/>
          <p14:tracePt t="176274" x="9886950" y="677863"/>
          <p14:tracePt t="176277" x="9894888" y="646113"/>
          <p14:tracePt t="176279" x="9902825" y="622300"/>
          <p14:tracePt t="176281" x="9910763" y="598488"/>
          <p14:tracePt t="176283" x="9910763" y="574675"/>
          <p14:tracePt t="176285" x="9910763" y="550863"/>
          <p14:tracePt t="176287" x="9910763" y="527050"/>
          <p14:tracePt t="176289" x="9910763" y="509588"/>
          <p14:tracePt t="176291" x="9910763" y="485775"/>
          <p14:tracePt t="176292" x="9902825" y="469900"/>
          <p14:tracePt t="176295" x="9894888" y="446088"/>
          <p14:tracePt t="176297" x="9886950" y="430213"/>
          <p14:tracePt t="176299" x="9879013" y="414338"/>
          <p14:tracePt t="176301" x="9871075" y="398463"/>
          <p14:tracePt t="176303" x="9855200" y="382588"/>
          <p14:tracePt t="176305" x="9839325" y="366713"/>
          <p14:tracePt t="176306" x="9823450" y="350838"/>
          <p14:tracePt t="176308" x="9807575" y="342900"/>
          <p14:tracePt t="176311" x="9783763" y="327025"/>
          <p14:tracePt t="176313" x="9759950" y="311150"/>
          <p14:tracePt t="176314" x="9736138" y="303213"/>
          <p14:tracePt t="176317" x="9712325" y="287338"/>
          <p14:tracePt t="176319" x="9688513" y="279400"/>
          <p14:tracePt t="176321" x="9656763" y="271463"/>
          <p14:tracePt t="176323" x="9625013" y="263525"/>
          <p14:tracePt t="176325" x="9593263" y="255588"/>
          <p14:tracePt t="176327" x="9559925" y="247650"/>
          <p14:tracePt t="176328" x="9520238" y="247650"/>
          <p14:tracePt t="176331" x="9480550" y="239713"/>
          <p14:tracePt t="176333" x="9440863" y="239713"/>
          <p14:tracePt t="176336" x="9401175" y="231775"/>
          <p14:tracePt t="176337" x="9353550" y="231775"/>
          <p14:tracePt t="176339" x="9305925" y="231775"/>
          <p14:tracePt t="176341" x="9258300" y="231775"/>
          <p14:tracePt t="176343" x="9209088" y="231775"/>
          <p14:tracePt t="176345" x="9153525" y="231775"/>
          <p14:tracePt t="176347" x="9105900" y="231775"/>
          <p14:tracePt t="176350" x="9050338" y="231775"/>
          <p14:tracePt t="176352" x="8994775" y="239713"/>
          <p14:tracePt t="176353" x="8939213" y="247650"/>
          <p14:tracePt t="176355" x="8874125" y="247650"/>
          <p14:tracePt t="176357" x="8818563" y="255588"/>
          <p14:tracePt t="176359" x="8755063" y="263525"/>
          <p14:tracePt t="176360" x="8699500" y="271463"/>
          <p14:tracePt t="176363" x="8636000" y="271463"/>
          <p14:tracePt t="176365" x="8572500" y="279400"/>
          <p14:tracePt t="176368" x="8507413" y="287338"/>
          <p14:tracePt t="176369" x="8451850" y="287338"/>
          <p14:tracePt t="176371" x="8388350" y="295275"/>
          <p14:tracePt t="176373" x="8324850" y="303213"/>
          <p14:tracePt t="176375" x="8261350" y="303213"/>
          <p14:tracePt t="176377" x="8197850" y="311150"/>
          <p14:tracePt t="176379" x="8124825" y="311150"/>
          <p14:tracePt t="176381" x="8061325" y="311150"/>
          <p14:tracePt t="176383" x="7997825" y="319088"/>
          <p14:tracePt t="176385" x="7934325" y="319088"/>
          <p14:tracePt t="176387" x="7862888" y="319088"/>
          <p14:tracePt t="176389" x="7797800" y="327025"/>
          <p14:tracePt t="176391" x="7734300" y="334963"/>
          <p14:tracePt t="176393" x="7662863" y="334963"/>
          <p14:tracePt t="176394" x="7599363" y="342900"/>
          <p14:tracePt t="176396" x="7527925" y="342900"/>
          <p14:tracePt t="176400" x="7454900" y="342900"/>
          <p14:tracePt t="176402" x="7391400" y="350838"/>
          <p14:tracePt t="176404" x="7319963" y="358775"/>
          <p14:tracePt t="176405" x="7248525" y="358775"/>
          <p14:tracePt t="176407" x="7177088" y="366713"/>
          <p14:tracePt t="176409" x="7112000" y="374650"/>
          <p14:tracePt t="176411" x="7040563" y="374650"/>
          <p14:tracePt t="176413" x="6969125" y="382588"/>
          <p14:tracePt t="176415" x="6897688" y="382588"/>
          <p14:tracePt t="176418" x="6826250" y="390525"/>
          <p14:tracePt t="176420" x="6753225" y="390525"/>
          <p14:tracePt t="176421" x="6673850" y="398463"/>
          <p14:tracePt t="176423" x="6602413" y="398463"/>
          <p14:tracePt t="176425" x="6530975" y="406400"/>
          <p14:tracePt t="176427" x="6459538" y="414338"/>
          <p14:tracePt t="176429" x="6378575" y="414338"/>
          <p14:tracePt t="176431" x="6307138" y="422275"/>
          <p14:tracePt t="176434" x="6227763" y="430213"/>
          <p14:tracePt t="176437" x="6083300" y="430213"/>
          <p14:tracePt t="176439" x="6003925" y="438150"/>
          <p14:tracePt t="176441" x="5924550" y="438150"/>
          <p14:tracePt t="176443" x="5853113" y="446088"/>
          <p14:tracePt t="176445" x="5773738" y="446088"/>
          <p14:tracePt t="176447" x="5700713" y="454025"/>
          <p14:tracePt t="176450" x="5629275" y="454025"/>
          <p14:tracePt t="176453" x="5478463" y="461963"/>
          <p14:tracePt t="176455" x="5407025" y="461963"/>
          <p14:tracePt t="176457" x="5334000" y="469900"/>
          <p14:tracePt t="176459" x="5262563" y="469900"/>
          <p14:tracePt t="176461" x="5199063" y="469900"/>
          <p14:tracePt t="176463" x="5127625" y="469900"/>
          <p14:tracePt t="176465" x="5056188" y="469900"/>
          <p14:tracePt t="176469" x="4927600" y="477838"/>
          <p14:tracePt t="176471" x="4864100" y="477838"/>
          <p14:tracePt t="176473" x="4800600" y="477838"/>
          <p14:tracePt t="176475" x="4737100" y="477838"/>
          <p14:tracePt t="176476" x="4679950" y="477838"/>
          <p14:tracePt t="176479" x="4624388" y="477838"/>
          <p14:tracePt t="176481" x="4568825" y="477838"/>
          <p14:tracePt t="176484" x="4513263" y="477838"/>
          <p14:tracePt t="176485" x="4465638" y="477838"/>
          <p14:tracePt t="176487" x="4410075" y="477838"/>
          <p14:tracePt t="176489" x="4362450" y="469900"/>
          <p14:tracePt t="176491" x="4305300" y="469900"/>
          <p14:tracePt t="176493" x="4257675" y="469900"/>
          <p14:tracePt t="176494" x="4210050" y="469900"/>
          <p14:tracePt t="176497" x="4162425" y="469900"/>
          <p14:tracePt t="176500" x="4122738" y="469900"/>
          <p14:tracePt t="176501" x="4075113" y="469900"/>
          <p14:tracePt t="176503" x="4035425" y="469900"/>
          <p14:tracePt t="176505" x="3986213" y="469900"/>
          <p14:tracePt t="176507" x="3946525" y="469900"/>
          <p14:tracePt t="176509" x="3906838" y="469900"/>
          <p14:tracePt t="176511" x="3867150" y="469900"/>
          <p14:tracePt t="176513" x="3827463" y="461963"/>
          <p14:tracePt t="176515" x="3787775" y="461963"/>
          <p14:tracePt t="176517" x="3748088" y="461963"/>
          <p14:tracePt t="176519" x="3716338" y="461963"/>
          <p14:tracePt t="176521" x="3676650" y="461963"/>
          <p14:tracePt t="176523" x="3643313" y="461963"/>
          <p14:tracePt t="176525" x="3603625" y="454025"/>
          <p14:tracePt t="176527" x="3571875" y="454025"/>
          <p14:tracePt t="176529" x="3540125" y="454025"/>
          <p14:tracePt t="176530" x="3508375" y="454025"/>
          <p14:tracePt t="176534" x="3476625" y="454025"/>
          <p14:tracePt t="176535" x="3444875" y="454025"/>
          <p14:tracePt t="176537" x="3413125" y="446088"/>
          <p14:tracePt t="176539" x="3381375" y="446088"/>
          <p14:tracePt t="176541" x="3349625" y="438150"/>
          <p14:tracePt t="176543" x="3317875" y="438150"/>
          <p14:tracePt t="176545" x="3284538" y="430213"/>
          <p14:tracePt t="176547" x="3252788" y="430213"/>
          <p14:tracePt t="176550" x="3221038" y="430213"/>
          <p14:tracePt t="176552" x="3189288" y="422275"/>
          <p14:tracePt t="176553" x="3165475" y="422275"/>
          <p14:tracePt t="176555" x="3133725" y="414338"/>
          <p14:tracePt t="176556" x="3101975" y="414338"/>
          <p14:tracePt t="176559" x="3070225" y="414338"/>
          <p14:tracePt t="176560" x="3038475" y="406400"/>
          <p14:tracePt t="176563" x="3006725" y="406400"/>
          <p14:tracePt t="176565" x="2974975" y="398463"/>
          <p14:tracePt t="176567" x="2941638" y="398463"/>
          <p14:tracePt t="176569" x="2909888" y="390525"/>
          <p14:tracePt t="176571" x="2878138" y="390525"/>
          <p14:tracePt t="176573" x="2846388" y="382588"/>
          <p14:tracePt t="176575" x="2814638" y="382588"/>
          <p14:tracePt t="176577" x="2782888" y="374650"/>
          <p14:tracePt t="176579" x="2751138" y="374650"/>
          <p14:tracePt t="176581" x="2719388" y="366713"/>
          <p14:tracePt t="176583" x="2687638" y="366713"/>
          <p14:tracePt t="176586" x="2655888" y="366713"/>
          <p14:tracePt t="176587" x="2624138" y="358775"/>
          <p14:tracePt t="176589" x="2590800" y="350838"/>
          <p14:tracePt t="176591" x="2559050" y="350838"/>
          <p14:tracePt t="176593" x="2519363" y="350838"/>
          <p14:tracePt t="176594" x="2487613" y="342900"/>
          <p14:tracePt t="176596" x="2455863" y="334963"/>
          <p14:tracePt t="176600" x="2416175" y="334963"/>
          <p14:tracePt t="176602" x="2384425" y="327025"/>
          <p14:tracePt t="176603" x="2344738" y="327025"/>
          <p14:tracePt t="176605" x="2312988" y="319088"/>
          <p14:tracePt t="176607" x="2273300" y="319088"/>
          <p14:tracePt t="176609" x="2239963" y="311150"/>
          <p14:tracePt t="176611" x="2208213" y="311150"/>
          <p14:tracePt t="176613" x="2168525" y="303213"/>
          <p14:tracePt t="176615" x="2136775" y="295275"/>
          <p14:tracePt t="176618" x="2105025" y="287338"/>
          <p14:tracePt t="176620" x="2073275" y="287338"/>
          <p14:tracePt t="176621" x="2041525" y="279400"/>
          <p14:tracePt t="176623" x="2001838" y="271463"/>
          <p14:tracePt t="176625" x="1970088" y="263525"/>
          <p14:tracePt t="176627" x="1946275" y="255588"/>
          <p14:tracePt t="176629" x="1912938" y="255588"/>
          <p14:tracePt t="176631" x="1881188" y="247650"/>
          <p14:tracePt t="176633" x="1849438" y="239713"/>
          <p14:tracePt t="176635" x="1817688" y="239713"/>
          <p14:tracePt t="176637" x="1785938" y="231775"/>
          <p14:tracePt t="176639" x="1762125" y="223838"/>
          <p14:tracePt t="176641" x="1730375" y="223838"/>
          <p14:tracePt t="176643" x="1706563" y="215900"/>
          <p14:tracePt t="176645" x="1674813" y="207963"/>
          <p14:tracePt t="176647" x="1651000" y="200025"/>
          <p14:tracePt t="176650" x="1619250" y="192088"/>
          <p14:tracePt t="176651" x="1587500" y="184150"/>
          <p14:tracePt t="176653" x="1562100" y="176213"/>
          <p14:tracePt t="176655" x="1538288" y="166688"/>
          <p14:tracePt t="176657" x="1506538" y="158750"/>
          <p14:tracePt t="176659" x="1482725" y="150813"/>
          <p14:tracePt t="176661" x="1458913" y="142875"/>
          <p14:tracePt t="176663" x="1435100" y="134938"/>
          <p14:tracePt t="176665" x="1411288" y="127000"/>
          <p14:tracePt t="176667" x="1387475" y="119063"/>
          <p14:tracePt t="176669" x="1363663" y="111125"/>
          <p14:tracePt t="176671" x="1339850" y="103188"/>
          <p14:tracePt t="176673" x="1316038" y="95250"/>
          <p14:tracePt t="176675" x="1292225" y="87313"/>
          <p14:tracePt t="176677" x="1268413" y="79375"/>
          <p14:tracePt t="176678" x="1252538" y="71438"/>
          <p14:tracePt t="176681" x="1228725" y="63500"/>
          <p14:tracePt t="176683" x="1211263" y="55563"/>
          <p14:tracePt t="176685" x="1187450" y="39688"/>
          <p14:tracePt t="176688" x="1171575" y="31750"/>
          <p14:tracePt t="176689" x="1147763" y="23813"/>
          <p14:tracePt t="176691" x="1131888" y="15875"/>
          <p14:tracePt t="176693" x="1116013" y="7938"/>
          <p14:tracePt t="176695" x="1100138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Conditional</a:t>
            </a:r>
            <a:r>
              <a:rPr lang="nl-BE" dirty="0"/>
              <a:t> statement with alternative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5204236"/>
          </a:xfrm>
        </p:spPr>
        <p:txBody>
          <a:bodyPr>
            <a:norm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dirty="0"/>
              <a:t>Syntax: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if</a:t>
            </a: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condition: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statements1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else</a:t>
            </a: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statements2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dirty="0"/>
              <a:t>Example 1: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4</a:t>
            </a:r>
            <a:b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10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passed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else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didn't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pass"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sz="24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grpSp>
        <p:nvGrpSpPr>
          <p:cNvPr id="4" name="Group 18"/>
          <p:cNvGrpSpPr>
            <a:grpSpLocks/>
          </p:cNvGrpSpPr>
          <p:nvPr/>
        </p:nvGrpSpPr>
        <p:grpSpPr bwMode="auto">
          <a:xfrm>
            <a:off x="6949608" y="1920034"/>
            <a:ext cx="5064125" cy="3933824"/>
            <a:chOff x="2180" y="1156"/>
            <a:chExt cx="3190" cy="2478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3083" y="1156"/>
              <a:ext cx="1316" cy="726"/>
            </a:xfrm>
            <a:prstGeom prst="flowChartDecisi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>
                  <a:latin typeface="Courier New" pitchFamily="49" charset="0"/>
                </a:rPr>
                <a:t>condition</a:t>
              </a:r>
              <a:endParaRPr lang="nl-NL" b="1">
                <a:latin typeface="Courier New" pitchFamily="49" charset="0"/>
              </a:endParaRPr>
            </a:p>
          </p:txBody>
        </p:sp>
        <p:sp>
          <p:nvSpPr>
            <p:cNvPr id="6" name="Rectangle 10"/>
            <p:cNvSpPr>
              <a:spLocks noChangeArrowheads="1"/>
            </p:cNvSpPr>
            <p:nvPr/>
          </p:nvSpPr>
          <p:spPr bwMode="auto">
            <a:xfrm>
              <a:off x="2180" y="2256"/>
              <a:ext cx="1316" cy="4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statements1</a:t>
              </a:r>
              <a:endParaRPr lang="nl-NL" b="1" dirty="0">
                <a:latin typeface="Courier New" pitchFamily="49" charset="0"/>
              </a:endParaRPr>
            </a:p>
          </p:txBody>
        </p:sp>
        <p:sp>
          <p:nvSpPr>
            <p:cNvPr id="8" name="Rectangle 13"/>
            <p:cNvSpPr>
              <a:spLocks noChangeArrowheads="1"/>
            </p:cNvSpPr>
            <p:nvPr/>
          </p:nvSpPr>
          <p:spPr bwMode="auto">
            <a:xfrm>
              <a:off x="4054" y="2264"/>
              <a:ext cx="1316" cy="4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statements2</a:t>
              </a:r>
              <a:endParaRPr lang="nl-NL" b="1" dirty="0">
                <a:latin typeface="Courier New" pitchFamily="49" charset="0"/>
              </a:endParaRPr>
            </a:p>
          </p:txBody>
        </p:sp>
        <p:cxnSp>
          <p:nvCxnSpPr>
            <p:cNvPr id="10" name="AutoShape 15"/>
            <p:cNvCxnSpPr>
              <a:cxnSpLocks noChangeShapeType="1"/>
              <a:stCxn id="5" idx="3"/>
              <a:endCxn id="8" idx="0"/>
            </p:cNvCxnSpPr>
            <p:nvPr/>
          </p:nvCxnSpPr>
          <p:spPr bwMode="auto">
            <a:xfrm>
              <a:off x="4399" y="1519"/>
              <a:ext cx="313" cy="745"/>
            </a:xfrm>
            <a:prstGeom prst="bentConnector2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sp>
          <p:nvSpPr>
            <p:cNvPr id="11" name="Text Box 16"/>
            <p:cNvSpPr txBox="1">
              <a:spLocks noChangeArrowheads="1"/>
            </p:cNvSpPr>
            <p:nvPr/>
          </p:nvSpPr>
          <p:spPr bwMode="auto">
            <a:xfrm>
              <a:off x="2510" y="1286"/>
              <a:ext cx="464" cy="23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buFontTx/>
                <a:buNone/>
              </a:pPr>
              <a:r>
                <a:rPr lang="fr-BE" b="1" dirty="0" err="1">
                  <a:solidFill>
                    <a:srgbClr val="009900"/>
                  </a:solidFill>
                  <a:latin typeface="Courier New" pitchFamily="49" charset="0"/>
                </a:rPr>
                <a:t>True</a:t>
              </a:r>
              <a:endParaRPr lang="nl-NL" b="1" dirty="0">
                <a:solidFill>
                  <a:srgbClr val="009900"/>
                </a:solidFill>
                <a:latin typeface="Courier New" pitchFamily="49" charset="0"/>
              </a:endParaRPr>
            </a:p>
          </p:txBody>
        </p:sp>
        <p:sp>
          <p:nvSpPr>
            <p:cNvPr id="12" name="Text Box 17"/>
            <p:cNvSpPr txBox="1">
              <a:spLocks noChangeArrowheads="1"/>
            </p:cNvSpPr>
            <p:nvPr/>
          </p:nvSpPr>
          <p:spPr bwMode="auto">
            <a:xfrm>
              <a:off x="4653" y="1286"/>
              <a:ext cx="551" cy="23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buFontTx/>
                <a:buNone/>
              </a:pPr>
              <a:r>
                <a:rPr lang="fr-BE" b="1" dirty="0">
                  <a:solidFill>
                    <a:srgbClr val="009900"/>
                  </a:solidFill>
                  <a:latin typeface="Courier New" pitchFamily="49" charset="0"/>
                </a:rPr>
                <a:t>False</a:t>
              </a:r>
              <a:endParaRPr lang="nl-NL" b="1" dirty="0">
                <a:solidFill>
                  <a:srgbClr val="009900"/>
                </a:solidFill>
                <a:latin typeface="Courier New" pitchFamily="49" charset="0"/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3111" y="3226"/>
              <a:ext cx="1316" cy="4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statements3</a:t>
              </a:r>
              <a:endParaRPr lang="nl-NL" b="1" dirty="0">
                <a:latin typeface="Courier New" pitchFamily="49" charset="0"/>
              </a:endParaRPr>
            </a:p>
          </p:txBody>
        </p:sp>
        <p:cxnSp>
          <p:nvCxnSpPr>
            <p:cNvPr id="15" name="AutoShape 15"/>
            <p:cNvCxnSpPr>
              <a:cxnSpLocks noChangeShapeType="1"/>
              <a:stCxn id="5" idx="1"/>
            </p:cNvCxnSpPr>
            <p:nvPr/>
          </p:nvCxnSpPr>
          <p:spPr bwMode="auto">
            <a:xfrm rot="10800000" flipV="1">
              <a:off x="2773" y="1519"/>
              <a:ext cx="310" cy="737"/>
            </a:xfrm>
            <a:prstGeom prst="bentConnector2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cxnSp>
          <p:nvCxnSpPr>
            <p:cNvPr id="17" name="AutoShape 15"/>
            <p:cNvCxnSpPr>
              <a:cxnSpLocks noChangeShapeType="1"/>
              <a:endCxn id="13" idx="1"/>
            </p:cNvCxnSpPr>
            <p:nvPr/>
          </p:nvCxnSpPr>
          <p:spPr bwMode="auto">
            <a:xfrm rot="16200000" flipH="1">
              <a:off x="2561" y="2879"/>
              <a:ext cx="746" cy="355"/>
            </a:xfrm>
            <a:prstGeom prst="bentConnector2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cxnSp>
          <p:nvCxnSpPr>
            <p:cNvPr id="20" name="AutoShape 15"/>
            <p:cNvCxnSpPr>
              <a:cxnSpLocks noChangeShapeType="1"/>
            </p:cNvCxnSpPr>
            <p:nvPr/>
          </p:nvCxnSpPr>
          <p:spPr bwMode="auto">
            <a:xfrm rot="5400000">
              <a:off x="4197" y="2914"/>
              <a:ext cx="747" cy="287"/>
            </a:xfrm>
            <a:prstGeom prst="bentConnector2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</p:grp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14</a:t>
            </a:fld>
            <a:endParaRPr lang="nl-BE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56AA6AF-A407-47CC-9738-8DF6B5CE1C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378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71"/>
    </mc:Choice>
    <mc:Fallback xmlns="">
      <p:transition spd="slow" advTm="14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071" x="119063" y="1530350"/>
          <p14:tracePt t="14071" x="215900" y="1514475"/>
          <p14:tracePt t="14071" x="303213" y="1498600"/>
          <p14:tracePt t="14071" x="598488" y="1466850"/>
          <p14:tracePt t="14071" x="701675" y="1458913"/>
          <p14:tracePt t="14071" x="796925" y="1450975"/>
          <p14:tracePt t="14071" x="893763" y="1443038"/>
          <p14:tracePt t="14071" x="996950" y="1443038"/>
          <p14:tracePt t="14071" x="1092200" y="1435100"/>
          <p14:tracePt t="14071" x="1187450" y="1435100"/>
          <p14:tracePt t="14071" x="1276350" y="1435100"/>
          <p14:tracePt t="14071" x="1458913" y="1443038"/>
          <p14:tracePt t="14071" x="1546225" y="1450975"/>
          <p14:tracePt t="14071" x="1643063" y="1458913"/>
          <p14:tracePt t="14071" x="1722438" y="1466850"/>
          <p14:tracePt t="14071" x="1809750" y="1474788"/>
          <p14:tracePt t="14071" x="1897063" y="1482725"/>
          <p14:tracePt t="14071" x="1978025" y="1490663"/>
          <p14:tracePt t="14071" x="2065338" y="1506538"/>
          <p14:tracePt t="14071" x="2152650" y="1514475"/>
          <p14:tracePt t="14071" x="2232025" y="1530350"/>
          <p14:tracePt t="14071" x="2320925" y="1547813"/>
          <p14:tracePt t="14071" x="2400300" y="1563688"/>
          <p14:tracePt t="14071" x="2487613" y="1571625"/>
          <p14:tracePt t="14071" x="2566988" y="1587500"/>
          <p14:tracePt t="14071" x="2671763" y="1603375"/>
          <p14:tracePt t="14071" x="2743200" y="1611313"/>
          <p14:tracePt t="14071" x="2822575" y="1627188"/>
          <p14:tracePt t="14071" x="2909888" y="1643063"/>
          <p14:tracePt t="14071" x="2998788" y="1651000"/>
          <p14:tracePt t="14071" x="3086100" y="1666875"/>
          <p14:tracePt t="14071" x="3173413" y="1674813"/>
          <p14:tracePt t="14071" x="3260725" y="1682750"/>
          <p14:tracePt t="14071" x="3357563" y="1698625"/>
          <p14:tracePt t="14071" x="3444875" y="1706563"/>
          <p14:tracePt t="14071" x="3532188" y="1714500"/>
          <p14:tracePt t="14071" x="3627438" y="1722438"/>
          <p14:tracePt t="14071" x="3716338" y="1730375"/>
          <p14:tracePt t="14071" x="3811588" y="1738313"/>
          <p14:tracePt t="14071" x="3898900" y="1746250"/>
          <p14:tracePt t="14071" x="4002088" y="1762125"/>
          <p14:tracePt t="14071" x="4083050" y="1762125"/>
          <p14:tracePt t="14071" x="4170363" y="1770063"/>
          <p14:tracePt t="14071" x="4257675" y="1778000"/>
          <p14:tracePt t="14071" x="4337050" y="1785938"/>
          <p14:tracePt t="14071" x="4425950" y="1793875"/>
          <p14:tracePt t="14071" x="4513263" y="1793875"/>
          <p14:tracePt t="14071" x="4592638" y="1801813"/>
          <p14:tracePt t="14071" x="4672013" y="1809750"/>
          <p14:tracePt t="14071" x="4752975" y="1817688"/>
          <p14:tracePt t="14071" x="4840288" y="1825625"/>
          <p14:tracePt t="14071" x="4919663" y="1833563"/>
          <p14:tracePt t="14071" x="4991100" y="1833563"/>
          <p14:tracePt t="14071" x="5072063" y="1841500"/>
          <p14:tracePt t="14071" x="5151438" y="1849438"/>
          <p14:tracePt t="14071" x="5238750" y="1857375"/>
          <p14:tracePt t="14071" x="5294313" y="1865313"/>
          <p14:tracePt t="14071" x="5365750" y="1873250"/>
          <p14:tracePt t="14071" x="5438775" y="1881188"/>
          <p14:tracePt t="14071" x="5502275" y="1890713"/>
          <p14:tracePt t="14071" x="5565775" y="1898650"/>
          <p14:tracePt t="14071" x="5637213" y="1906588"/>
          <p14:tracePt t="14071" x="5700713" y="1906588"/>
          <p14:tracePt t="14071" x="5765800" y="1914525"/>
          <p14:tracePt t="14071" x="5821363" y="1922463"/>
          <p14:tracePt t="14071" x="5884863" y="1930400"/>
          <p14:tracePt t="14071" x="5940425" y="1938338"/>
          <p14:tracePt t="14071" x="5995988" y="1946275"/>
          <p14:tracePt t="14071" x="6043613" y="1954213"/>
          <p14:tracePt t="14071" x="6100763" y="1962150"/>
          <p14:tracePt t="14071" x="6156325" y="1978025"/>
          <p14:tracePt t="14071" x="6196013" y="1985963"/>
          <p14:tracePt t="14071" x="6243638" y="1993900"/>
          <p14:tracePt t="14071" x="6291263" y="2009775"/>
          <p14:tracePt t="14071" x="6338888" y="2017713"/>
          <p14:tracePt t="14071" x="6386513" y="2025650"/>
          <p14:tracePt t="14071" x="6426200" y="2041525"/>
          <p14:tracePt t="14071" x="6475413" y="2049463"/>
          <p14:tracePt t="14071" x="6515100" y="2065338"/>
          <p14:tracePt t="14071" x="6554788" y="2081213"/>
          <p14:tracePt t="14071" x="6602413" y="2089150"/>
          <p14:tracePt t="14071" x="6642100" y="2105025"/>
          <p14:tracePt t="14071" x="6681788" y="2112963"/>
          <p14:tracePt t="14071" x="6721475" y="2128838"/>
          <p14:tracePt t="14071" x="6761163" y="2136775"/>
          <p14:tracePt t="14071" x="6810375" y="2152650"/>
          <p14:tracePt t="14071" x="6873875" y="2176463"/>
          <p14:tracePt t="14071" x="6913563" y="2192338"/>
          <p14:tracePt t="14071" x="6945313" y="2208213"/>
          <p14:tracePt t="14071" x="6985000" y="2216150"/>
          <p14:tracePt t="14071" x="7016750" y="2224088"/>
          <p14:tracePt t="14071" x="7056438" y="2241550"/>
          <p14:tracePt t="14071" x="7088188" y="2249488"/>
          <p14:tracePt t="14071" x="7127875" y="2257425"/>
          <p14:tracePt t="14071" x="7161213" y="2273300"/>
          <p14:tracePt t="14071" x="7200900" y="2289175"/>
          <p14:tracePt t="14071" x="7232650" y="2297113"/>
          <p14:tracePt t="14071" x="7272338" y="2305050"/>
          <p14:tracePt t="14071" x="7304088" y="2320925"/>
          <p14:tracePt t="14071" x="7351713" y="2328863"/>
          <p14:tracePt t="14071" x="7375525" y="2336800"/>
          <p14:tracePt t="14071" x="7415213" y="2344738"/>
          <p14:tracePt t="14071" x="7446963" y="2352675"/>
          <p14:tracePt t="14071" x="7486650" y="2360613"/>
          <p14:tracePt t="14071" x="7527925" y="2368550"/>
          <p14:tracePt t="14071" x="7559675" y="2376488"/>
          <p14:tracePt t="14071" x="7599363" y="2376488"/>
          <p14:tracePt t="14071" x="7631113" y="2384425"/>
          <p14:tracePt t="14071" x="7670800" y="2384425"/>
          <p14:tracePt t="14071" x="7702550" y="2392363"/>
          <p14:tracePt t="14071" x="7742238" y="2392363"/>
          <p14:tracePt t="14071" x="7773988" y="2400300"/>
          <p14:tracePt t="14071" x="7805738" y="2400300"/>
          <p14:tracePt t="14071" x="7847013" y="2400300"/>
          <p14:tracePt t="14071" x="7878763" y="2400300"/>
          <p14:tracePt t="14071" x="7910513" y="2408238"/>
          <p14:tracePt t="14071" x="7934325" y="2408238"/>
          <p14:tracePt t="14071" x="7997825" y="2408238"/>
          <p14:tracePt t="14071" x="8021638" y="2408238"/>
          <p14:tracePt t="14071" x="8053388" y="2408238"/>
          <p14:tracePt t="14071" x="8077200" y="2408238"/>
          <p14:tracePt t="14071" x="8101013" y="2408238"/>
          <p14:tracePt t="14071" x="8124825" y="2408238"/>
          <p14:tracePt t="14071" x="8156575" y="2408238"/>
          <p14:tracePt t="14071" x="8180388" y="2408238"/>
          <p14:tracePt t="14071" x="8197850" y="2408238"/>
          <p14:tracePt t="14071" x="8221663" y="2408238"/>
          <p14:tracePt t="14071" x="8245475" y="2408238"/>
          <p14:tracePt t="14071" x="8269288" y="2408238"/>
          <p14:tracePt t="14071" x="8293100" y="2408238"/>
          <p14:tracePt t="14071" x="8308975" y="2408238"/>
          <p14:tracePt t="14071" x="8332788" y="2408238"/>
          <p14:tracePt t="14071" x="8356600" y="2400300"/>
          <p14:tracePt t="14071" x="8372475" y="2400300"/>
          <p14:tracePt t="14071" x="8396288" y="2400300"/>
          <p14:tracePt t="14071" x="8412163" y="2400300"/>
          <p14:tracePt t="14071" x="8435975" y="2392363"/>
          <p14:tracePt t="14071" x="8451850" y="2392363"/>
          <p14:tracePt t="14071" x="8475663" y="2392363"/>
          <p14:tracePt t="14071" x="8491538" y="2384425"/>
          <p14:tracePt t="14071" x="8515350" y="2384425"/>
          <p14:tracePt t="14071" x="8531225" y="2376488"/>
          <p14:tracePt t="14071" x="8548688" y="2376488"/>
          <p14:tracePt t="14071" x="8572500" y="2368550"/>
          <p14:tracePt t="14071" x="8588375" y="2360613"/>
          <p14:tracePt t="14071" x="8604250" y="2360613"/>
          <p14:tracePt t="14071" x="8620125" y="2352675"/>
          <p14:tracePt t="14071" x="8643938" y="2344738"/>
          <p14:tracePt t="14071" x="8659813" y="2336800"/>
          <p14:tracePt t="14071" x="8683625" y="2320925"/>
          <p14:tracePt t="14071" x="8699500" y="2312988"/>
          <p14:tracePt t="14071" x="8715375" y="2312988"/>
          <p14:tracePt t="14071" x="8731250" y="2305050"/>
          <p14:tracePt t="14071" x="8739188" y="2297113"/>
          <p14:tracePt t="14071" x="8747125" y="2289175"/>
          <p14:tracePt t="14071" x="8755063" y="2281238"/>
          <p14:tracePt t="14071" x="8763000" y="2273300"/>
          <p14:tracePt t="14071" x="8770938" y="2265363"/>
          <p14:tracePt t="14071" x="8778875" y="2257425"/>
          <p14:tracePt t="14071" x="8786813" y="2257425"/>
          <p14:tracePt t="14071" x="8786813" y="2249488"/>
          <p14:tracePt t="14071" x="8794750" y="2241550"/>
          <p14:tracePt t="14071" x="8794750" y="2233613"/>
          <p14:tracePt t="14071" x="8802688" y="2224088"/>
          <p14:tracePt t="14071" x="8802688" y="2216150"/>
          <p14:tracePt t="14071" x="8810625" y="2208213"/>
          <p14:tracePt t="14071" x="8810625" y="2200275"/>
          <p14:tracePt t="14071" x="8818563" y="2200275"/>
          <p14:tracePt t="14071" x="8818563" y="2192338"/>
          <p14:tracePt t="14071" x="8818563" y="2184400"/>
          <p14:tracePt t="14071" x="8826500" y="2176463"/>
          <p14:tracePt t="14071" x="8826500" y="2168525"/>
          <p14:tracePt t="14071" x="8826500" y="2160588"/>
          <p14:tracePt t="14071" x="8834438" y="2160588"/>
          <p14:tracePt t="14071" x="8834438" y="2152650"/>
          <p14:tracePt t="14071" x="8834438" y="2144713"/>
          <p14:tracePt t="14071" x="8834438" y="2136775"/>
          <p14:tracePt t="14071" x="8834438" y="2128838"/>
          <p14:tracePt t="14071" x="8834438" y="2120900"/>
          <p14:tracePt t="14071" x="8834438" y="2112963"/>
          <p14:tracePt t="14071" x="8834438" y="2105025"/>
          <p14:tracePt t="14071" x="8834438" y="2097088"/>
          <p14:tracePt t="14071" x="8834438" y="2089150"/>
          <p14:tracePt t="14071" x="8834438" y="2081213"/>
          <p14:tracePt t="14071" x="8826500" y="2081213"/>
          <p14:tracePt t="14071" x="8826500" y="2073275"/>
          <p14:tracePt t="14071" x="8826500" y="2065338"/>
          <p14:tracePt t="14071" x="8818563" y="2057400"/>
          <p14:tracePt t="14071" x="8818563" y="2049463"/>
          <p14:tracePt t="14071" x="8810625" y="2041525"/>
          <p14:tracePt t="14071" x="8810625" y="2033588"/>
          <p14:tracePt t="14071" x="8802688" y="2025650"/>
          <p14:tracePt t="14071" x="8794750" y="2017713"/>
          <p14:tracePt t="14071" x="8786813" y="2009775"/>
          <p14:tracePt t="14071" x="8778875" y="2001838"/>
          <p14:tracePt t="14071" x="8770938" y="1993900"/>
          <p14:tracePt t="14071" x="8763000" y="1985963"/>
          <p14:tracePt t="14071" x="8755063" y="1978025"/>
          <p14:tracePt t="14071" x="8747125" y="1970088"/>
          <p14:tracePt t="14071" x="8739188" y="1962150"/>
          <p14:tracePt t="14071" x="8723313" y="1954213"/>
          <p14:tracePt t="14071" x="8715375" y="1946275"/>
          <p14:tracePt t="14071" x="8707438" y="1946275"/>
          <p14:tracePt t="14071" x="8699500" y="1938338"/>
          <p14:tracePt t="14071" x="8691563" y="1930400"/>
          <p14:tracePt t="14071" x="8683625" y="1922463"/>
          <p14:tracePt t="14071" x="8675688" y="1914525"/>
          <p14:tracePt t="14071" x="8667750" y="1906588"/>
          <p14:tracePt t="14071" x="8659813" y="1906588"/>
          <p14:tracePt t="14071" x="8651875" y="1898650"/>
          <p14:tracePt t="14071" x="8628063" y="1881188"/>
          <p14:tracePt t="14071" x="8620125" y="1881188"/>
          <p14:tracePt t="14071" x="8612188" y="1873250"/>
          <p14:tracePt t="14071" x="8596313" y="1865313"/>
          <p14:tracePt t="14071" x="8588375" y="1865313"/>
          <p14:tracePt t="14071" x="8580438" y="1857375"/>
          <p14:tracePt t="14071" x="8564563" y="1849438"/>
          <p14:tracePt t="14071" x="8556625" y="1849438"/>
          <p14:tracePt t="14071" x="8540750" y="1841500"/>
          <p14:tracePt t="14071" x="8531225" y="1833563"/>
          <p14:tracePt t="14071" x="8523288" y="1825625"/>
          <p14:tracePt t="14071" x="8507413" y="1817688"/>
          <p14:tracePt t="14071" x="8491538" y="1817688"/>
          <p14:tracePt t="14071" x="8483600" y="1809750"/>
          <p14:tracePt t="14071" x="8467725" y="1801813"/>
          <p14:tracePt t="14071" x="8459788" y="1793875"/>
          <p14:tracePt t="14071" x="8443913" y="1793875"/>
          <p14:tracePt t="14071" x="8428038" y="1785938"/>
          <p14:tracePt t="14071" x="8412163" y="1778000"/>
          <p14:tracePt t="14071" x="8404225" y="1778000"/>
          <p14:tracePt t="14071" x="8388350" y="1770063"/>
          <p14:tracePt t="14071" x="8372475" y="1762125"/>
          <p14:tracePt t="14071" x="8356600" y="1762125"/>
          <p14:tracePt t="14071" x="8340725" y="1754188"/>
          <p14:tracePt t="14071" x="8332788" y="1754188"/>
          <p14:tracePt t="14071" x="8316913" y="1746250"/>
          <p14:tracePt t="14071" x="8301038" y="1746250"/>
          <p14:tracePt t="14071" x="8285163" y="1738313"/>
          <p14:tracePt t="14071" x="8269288" y="1738313"/>
          <p14:tracePt t="14071" x="8253413" y="1730375"/>
          <p14:tracePt t="14071" x="8245475" y="1730375"/>
          <p14:tracePt t="14071" x="8229600" y="1722438"/>
          <p14:tracePt t="14071" x="8213725" y="1722438"/>
          <p14:tracePt t="14071" x="8197850" y="1714500"/>
          <p14:tracePt t="14071" x="8189913" y="1714500"/>
          <p14:tracePt t="14071" x="8172450" y="1714500"/>
          <p14:tracePt t="14071" x="8164513" y="1706563"/>
          <p14:tracePt t="14071" x="8148638" y="1706563"/>
          <p14:tracePt t="14071" x="8140700" y="1706563"/>
          <p14:tracePt t="14071" x="8124825" y="1706563"/>
          <p14:tracePt t="14071" x="8116888" y="1698625"/>
          <p14:tracePt t="14071" x="8108950" y="1698625"/>
          <p14:tracePt t="14071" x="8101013" y="1698625"/>
          <p14:tracePt t="14071" x="8085138" y="1698625"/>
          <p14:tracePt t="14071" x="8077200" y="1690688"/>
          <p14:tracePt t="14071" x="8069263" y="1690688"/>
          <p14:tracePt t="14071" x="8061325" y="1690688"/>
          <p14:tracePt t="14071" x="8053388" y="1690688"/>
          <p14:tracePt t="14071" x="8045450" y="1682750"/>
          <p14:tracePt t="14071" x="8037513" y="1682750"/>
          <p14:tracePt t="14071" x="8029575" y="1682750"/>
          <p14:tracePt t="14071" x="8029575" y="1674813"/>
          <p14:tracePt t="14071" x="8029575" y="1666875"/>
          <p14:tracePt t="14071" x="8037513" y="1666875"/>
          <p14:tracePt t="14071" x="8037513" y="1658938"/>
          <p14:tracePt t="14071" x="8045450" y="1651000"/>
          <p14:tracePt t="14071" x="8045450" y="1643063"/>
          <p14:tracePt t="14071" x="8053388" y="1643063"/>
          <p14:tracePt t="14071" x="8061325" y="1635125"/>
          <p14:tracePt t="14071" x="8061325" y="1627188"/>
          <p14:tracePt t="14071" x="8069263" y="1627188"/>
          <p14:tracePt t="14071" x="8077200" y="1619250"/>
          <p14:tracePt t="14071" x="8085138" y="1619250"/>
          <p14:tracePt t="14071" x="8093075" y="1611313"/>
          <p14:tracePt t="14071" x="8101013" y="1603375"/>
          <p14:tracePt t="14071" x="8116888" y="1595438"/>
          <p14:tracePt t="14071" x="8124825" y="1595438"/>
          <p14:tracePt t="14071" x="8132763" y="1587500"/>
          <p14:tracePt t="14071" x="8140700" y="1587500"/>
          <p14:tracePt t="14071" x="8140700" y="1579563"/>
          <p14:tracePt t="14071" x="8148638" y="1579563"/>
          <p14:tracePt t="14071" x="8156575" y="1579563"/>
          <p14:tracePt t="14071" x="8180388" y="1563688"/>
          <p14:tracePt t="14071" x="8189913" y="1563688"/>
          <p14:tracePt t="14071" x="8197850" y="1555750"/>
          <p14:tracePt t="14071" x="8205788" y="1547813"/>
          <p14:tracePt t="14071" x="8213725" y="1547813"/>
          <p14:tracePt t="14071" x="8229600" y="1538288"/>
          <p14:tracePt t="14071" x="8237538" y="1530350"/>
          <p14:tracePt t="14071" x="8245475" y="1530350"/>
          <p14:tracePt t="14071" x="8245475" y="1522413"/>
          <p14:tracePt t="14071" x="8253413" y="1522413"/>
          <p14:tracePt t="14071" x="8261350" y="1522413"/>
          <p14:tracePt t="14071" x="8269288" y="1514475"/>
          <p14:tracePt t="14071" x="8277225" y="1514475"/>
          <p14:tracePt t="14071" x="8277225" y="1506538"/>
          <p14:tracePt t="14071" x="8285163" y="1506538"/>
          <p14:tracePt t="14071" x="8293100" y="1506538"/>
          <p14:tracePt t="14071" x="8293100" y="1498600"/>
          <p14:tracePt t="14071" x="8301038" y="1498600"/>
          <p14:tracePt t="14071" x="8301038" y="1490663"/>
          <p14:tracePt t="14071" x="8308975" y="1490663"/>
          <p14:tracePt t="14071" x="8308975" y="1482725"/>
          <p14:tracePt t="14071" x="8301038" y="1482725"/>
          <p14:tracePt t="14071" x="8308975" y="1482725"/>
          <p14:tracePt t="14071" x="8301038" y="1482725"/>
          <p14:tracePt t="14071" x="8301038" y="1474788"/>
          <p14:tracePt t="14071" x="8293100" y="1466850"/>
          <p14:tracePt t="14071" x="8285163" y="1466850"/>
          <p14:tracePt t="14071" x="8277225" y="1458913"/>
          <p14:tracePt t="14071" x="8269288" y="1450975"/>
          <p14:tracePt t="14071" x="8261350" y="1450975"/>
          <p14:tracePt t="14071" x="8253413" y="1450975"/>
          <p14:tracePt t="14071" x="8245475" y="1443038"/>
          <p14:tracePt t="14071" x="8229600" y="1443038"/>
          <p14:tracePt t="14071" x="8221663" y="1435100"/>
          <p14:tracePt t="14071" x="8205788" y="1435100"/>
          <p14:tracePt t="14071" x="8189913" y="1427163"/>
          <p14:tracePt t="14071" x="8172450" y="1427163"/>
          <p14:tracePt t="14071" x="8164513" y="1427163"/>
          <p14:tracePt t="14071" x="8148638" y="1427163"/>
          <p14:tracePt t="14071" x="8140700" y="1419225"/>
          <p14:tracePt t="14071" x="8124825" y="1419225"/>
          <p14:tracePt t="14071" x="8101013" y="1419225"/>
          <p14:tracePt t="14071" x="8085138" y="1419225"/>
          <p14:tracePt t="14071" x="8077200" y="1411288"/>
          <p14:tracePt t="14071" x="8061325" y="1411288"/>
          <p14:tracePt t="14071" x="8053388" y="1411288"/>
          <p14:tracePt t="14071" x="8037513" y="1411288"/>
          <p14:tracePt t="14071" x="8021638" y="1411288"/>
          <p14:tracePt t="14071" x="8005763" y="1411288"/>
          <p14:tracePt t="14071" x="7997825" y="1411288"/>
          <p14:tracePt t="14071" x="7981950" y="1411288"/>
          <p14:tracePt t="14071" x="7966075" y="1411288"/>
          <p14:tracePt t="14071" x="7950200" y="1411288"/>
          <p14:tracePt t="14071" x="7934325" y="1411288"/>
          <p14:tracePt t="14071" x="7918450" y="1411288"/>
          <p14:tracePt t="14071" x="7910513" y="1419225"/>
          <p14:tracePt t="14071" x="7894638" y="1419225"/>
          <p14:tracePt t="14071" x="7878763" y="1419225"/>
          <p14:tracePt t="14071" x="7862888" y="1419225"/>
          <p14:tracePt t="14071" x="7847013" y="1427163"/>
          <p14:tracePt t="14071" x="7829550" y="1427163"/>
          <p14:tracePt t="14071" x="7813675" y="1435100"/>
          <p14:tracePt t="14071" x="7797800" y="1435100"/>
          <p14:tracePt t="14071" x="7781925" y="1435100"/>
          <p14:tracePt t="14071" x="7766050" y="1443038"/>
          <p14:tracePt t="14071" x="7750175" y="1443038"/>
          <p14:tracePt t="14071" x="7734300" y="1443038"/>
          <p14:tracePt t="14071" x="7718425" y="1450975"/>
          <p14:tracePt t="14071" x="7702550" y="1450975"/>
          <p14:tracePt t="14071" x="7686675" y="1458913"/>
          <p14:tracePt t="14071" x="7670800" y="1458913"/>
          <p14:tracePt t="14071" x="7662863" y="1466850"/>
          <p14:tracePt t="14071" x="7646988" y="1466850"/>
          <p14:tracePt t="14071" x="7631113" y="1466850"/>
          <p14:tracePt t="14071" x="7607300" y="1474788"/>
          <p14:tracePt t="14071" x="7599363" y="1482725"/>
          <p14:tracePt t="14071" x="7583488" y="1482725"/>
          <p14:tracePt t="14071" x="7567613" y="1490663"/>
          <p14:tracePt t="14071" x="7551738" y="1490663"/>
          <p14:tracePt t="14071" x="7543800" y="1498600"/>
          <p14:tracePt t="14071" x="7527925" y="1506538"/>
          <p14:tracePt t="14071" x="7512050" y="1514475"/>
          <p14:tracePt t="14071" x="7496175" y="1514475"/>
          <p14:tracePt t="14071" x="7478713" y="1522413"/>
          <p14:tracePt t="14071" x="7470775" y="1522413"/>
          <p14:tracePt t="14071" x="7454900" y="1530350"/>
          <p14:tracePt t="14071" x="7446963" y="1538288"/>
          <p14:tracePt t="14071" x="7431088" y="1538288"/>
          <p14:tracePt t="14071" x="7415213" y="1547813"/>
          <p14:tracePt t="14071" x="7407275" y="1555750"/>
          <p14:tracePt t="14071" x="7399338" y="1555750"/>
          <p14:tracePt t="14071" x="7383463" y="1563688"/>
          <p14:tracePt t="14071" x="7375525" y="1563688"/>
          <p14:tracePt t="14071" x="7367588" y="1571625"/>
          <p14:tracePt t="14071" x="7351713" y="1571625"/>
          <p14:tracePt t="14071" x="7343775" y="1579563"/>
          <p14:tracePt t="14071" x="7335838" y="1579563"/>
          <p14:tracePt t="14071" x="7327900" y="1587500"/>
          <p14:tracePt t="14071" x="7312025" y="1595438"/>
          <p14:tracePt t="14071" x="7304088" y="1595438"/>
          <p14:tracePt t="14071" x="7296150" y="1603375"/>
          <p14:tracePt t="14071" x="7288213" y="1611313"/>
          <p14:tracePt t="14071" x="7280275" y="1611313"/>
          <p14:tracePt t="14071" x="7272338" y="1611313"/>
          <p14:tracePt t="14071" x="7272338" y="1619250"/>
          <p14:tracePt t="14071" x="7264400" y="1619250"/>
          <p14:tracePt t="14071" x="7256463" y="1627188"/>
          <p14:tracePt t="14071" x="7248525" y="1635125"/>
          <p14:tracePt t="14071" x="7240588" y="1643063"/>
          <p14:tracePt t="14071" x="7232650" y="1651000"/>
          <p14:tracePt t="14071" x="7232650" y="1658938"/>
          <p14:tracePt t="14071" x="7224713" y="1658938"/>
          <p14:tracePt t="14071" x="7224713" y="1666875"/>
          <p14:tracePt t="14071" x="7216775" y="1666875"/>
          <p14:tracePt t="14071" x="7216775" y="1674813"/>
          <p14:tracePt t="14071" x="7216775" y="1682750"/>
          <p14:tracePt t="14071" x="7208838" y="1690688"/>
          <p14:tracePt t="14071" x="7200900" y="1706563"/>
          <p14:tracePt t="14071" x="7192963" y="1714500"/>
          <p14:tracePt t="14071" x="7192963" y="1722438"/>
          <p14:tracePt t="14071" x="7185025" y="1730375"/>
          <p14:tracePt t="14071" x="7185025" y="1738313"/>
          <p14:tracePt t="14071" x="7185025" y="1746250"/>
          <p14:tracePt t="14071" x="7177088" y="1754188"/>
          <p14:tracePt t="14071" x="7177088" y="1770063"/>
          <p14:tracePt t="14071" x="7177088" y="1778000"/>
          <p14:tracePt t="14071" x="7169150" y="1785938"/>
          <p14:tracePt t="14071" x="7169150" y="1801813"/>
          <p14:tracePt t="14071" x="7161213" y="1809750"/>
          <p14:tracePt t="14071" x="7161213" y="1825625"/>
          <p14:tracePt t="14071" x="7153275" y="1841500"/>
          <p14:tracePt t="14071" x="7153275" y="1849438"/>
          <p14:tracePt t="14071" x="7153275" y="1865313"/>
          <p14:tracePt t="14071" x="7145338" y="1881188"/>
          <p14:tracePt t="14071" x="7145338" y="1890713"/>
          <p14:tracePt t="14071" x="7135813" y="1906588"/>
          <p14:tracePt t="14071" x="7135813" y="1922463"/>
          <p14:tracePt t="14071" x="7135813" y="1938338"/>
          <p14:tracePt t="14071" x="7127875" y="1954213"/>
          <p14:tracePt t="14071" x="7127875" y="1962150"/>
          <p14:tracePt t="14071" x="7127875" y="1978025"/>
          <p14:tracePt t="14071" x="7119938" y="2017713"/>
          <p14:tracePt t="14071" x="7119938" y="2025650"/>
          <p14:tracePt t="14071" x="7112000" y="2041525"/>
          <p14:tracePt t="14071" x="7112000" y="2057400"/>
          <p14:tracePt t="14071" x="7104063" y="2073275"/>
          <p14:tracePt t="14071" x="7104063" y="2089150"/>
          <p14:tracePt t="14071" x="7104063" y="2105025"/>
          <p14:tracePt t="14071" x="7096125" y="2120900"/>
          <p14:tracePt t="14071" x="7096125" y="2136775"/>
          <p14:tracePt t="14071" x="7088188" y="2160588"/>
          <p14:tracePt t="14071" x="7088188" y="2176463"/>
          <p14:tracePt t="14071" x="7080250" y="2192338"/>
          <p14:tracePt t="14071" x="7080250" y="2208213"/>
          <p14:tracePt t="14071" x="7072313" y="2224088"/>
          <p14:tracePt t="14071" x="7072313" y="2249488"/>
          <p14:tracePt t="14071" x="7064375" y="2273300"/>
          <p14:tracePt t="14071" x="7056438" y="2281238"/>
          <p14:tracePt t="14071" x="7056438" y="2305050"/>
          <p14:tracePt t="14071" x="7048500" y="2320925"/>
          <p14:tracePt t="14071" x="7048500" y="2344738"/>
          <p14:tracePt t="14071" x="7040563" y="2360613"/>
          <p14:tracePt t="14071" x="7032625" y="2384425"/>
          <p14:tracePt t="14071" x="7024688" y="2400300"/>
          <p14:tracePt t="14071" x="7016750" y="2424113"/>
          <p14:tracePt t="14071" x="7008813" y="2439988"/>
          <p14:tracePt t="14071" x="7000875" y="2463800"/>
          <p14:tracePt t="14071" x="6992938" y="2479675"/>
          <p14:tracePt t="14071" x="6985000" y="2503488"/>
          <p14:tracePt t="14071" x="6977063" y="2519363"/>
          <p14:tracePt t="14071" x="6969125" y="2543175"/>
          <p14:tracePt t="14071" x="6961188" y="2566988"/>
          <p14:tracePt t="14071" x="6953250" y="2584450"/>
          <p14:tracePt t="14071" x="6937375" y="2608263"/>
          <p14:tracePt t="14071" x="6929438" y="2624138"/>
          <p14:tracePt t="14071" x="6921500" y="2647950"/>
          <p14:tracePt t="14071" x="6905625" y="2671763"/>
          <p14:tracePt t="14071" x="6897688" y="2695575"/>
          <p14:tracePt t="14071" x="6889750" y="2711450"/>
          <p14:tracePt t="14071" x="6873875" y="2735263"/>
          <p14:tracePt t="14071" x="6865938" y="2759075"/>
          <p14:tracePt t="14071" x="6850063" y="2782888"/>
          <p14:tracePt t="14071" x="6842125" y="2806700"/>
          <p14:tracePt t="14071" x="6826250" y="2830513"/>
          <p14:tracePt t="14071" x="6818313" y="2854325"/>
          <p14:tracePt t="14071" x="6802438" y="2878138"/>
          <p14:tracePt t="14071" x="6784975" y="2909888"/>
          <p14:tracePt t="14071" x="6777038" y="2935288"/>
          <p14:tracePt t="14071" x="6761163" y="2959100"/>
          <p14:tracePt t="14071" x="6745288" y="2982913"/>
          <p14:tracePt t="14071" x="6737350" y="3006725"/>
          <p14:tracePt t="14071" x="6721475" y="3030538"/>
          <p14:tracePt t="14071" x="6705600" y="3054350"/>
          <p14:tracePt t="14071" x="6697663" y="3078163"/>
          <p14:tracePt t="14071" x="6681788" y="3109913"/>
          <p14:tracePt t="14071" x="6665913" y="3133725"/>
          <p14:tracePt t="14071" x="6657975" y="3157538"/>
          <p14:tracePt t="14071" x="6642100" y="3181350"/>
          <p14:tracePt t="14071" x="6634163" y="3205163"/>
          <p14:tracePt t="14071" x="6626225" y="3236913"/>
          <p14:tracePt t="14071" x="6610350" y="3262313"/>
          <p14:tracePt t="14071" x="6594475" y="3294063"/>
          <p14:tracePt t="14071" x="6586538" y="3309938"/>
          <p14:tracePt t="14071" x="6578600" y="3333750"/>
          <p14:tracePt t="14071" x="6562725" y="3365500"/>
          <p14:tracePt t="14071" x="6554788" y="3389313"/>
          <p14:tracePt t="14071" x="6546850" y="3413125"/>
          <p14:tracePt t="14071" x="6538913" y="3436938"/>
          <p14:tracePt t="14071" x="6523038" y="3468688"/>
          <p14:tracePt t="14071" x="6515100" y="3492500"/>
          <p14:tracePt t="14071" x="6507163" y="3516313"/>
          <p14:tracePt t="14071" x="6507163" y="3540125"/>
          <p14:tracePt t="14071" x="6491288" y="3563938"/>
          <p14:tracePt t="14071" x="6483350" y="3595688"/>
          <p14:tracePt t="14071" x="6475413" y="3621088"/>
          <p14:tracePt t="14071" x="6467475" y="3644900"/>
          <p14:tracePt t="14071" x="6459538" y="3676650"/>
          <p14:tracePt t="14071" x="6459538" y="3700463"/>
          <p14:tracePt t="14071" x="6451600" y="3724275"/>
          <p14:tracePt t="14071" x="6451600" y="3748088"/>
          <p14:tracePt t="14071" x="6442075" y="3779838"/>
          <p14:tracePt t="14071" x="6434138" y="3803650"/>
          <p14:tracePt t="14071" x="6426200" y="3835400"/>
          <p14:tracePt t="14071" x="6426200" y="3859213"/>
          <p14:tracePt t="14071" x="6418263" y="3883025"/>
          <p14:tracePt t="14071" x="6418263" y="3914775"/>
          <p14:tracePt t="14071" x="6418263" y="3948113"/>
          <p14:tracePt t="14071" x="6410325" y="3971925"/>
          <p14:tracePt t="14071" x="6402388" y="4003675"/>
          <p14:tracePt t="14071" x="6402388" y="4035425"/>
          <p14:tracePt t="14071" x="6402388" y="4059238"/>
          <p14:tracePt t="14071" x="6394450" y="4098925"/>
          <p14:tracePt t="14071" x="6394450" y="4122738"/>
          <p14:tracePt t="14071" x="6394450" y="4154488"/>
          <p14:tracePt t="14071" x="6394450" y="4178300"/>
          <p14:tracePt t="14071" x="6386513" y="4210050"/>
          <p14:tracePt t="14071" x="6386513" y="4241800"/>
          <p14:tracePt t="14071" x="6386513" y="4273550"/>
          <p14:tracePt t="14071" x="6378575" y="4306888"/>
          <p14:tracePt t="14071" x="6378575" y="4338638"/>
          <p14:tracePt t="14071" x="6378575" y="4402138"/>
          <p14:tracePt t="14071" x="6378575" y="4433888"/>
          <p14:tracePt t="14071" x="6370638" y="4457700"/>
          <p14:tracePt t="14071" x="6370638" y="4489450"/>
          <p14:tracePt t="14071" x="6370638" y="4521200"/>
          <p14:tracePt t="14071" x="6370638" y="4560888"/>
          <p14:tracePt t="14071" x="6370638" y="4584700"/>
          <p14:tracePt t="14071" x="6370638" y="4616450"/>
          <p14:tracePt t="14071" x="6370638" y="4641850"/>
          <p14:tracePt t="14071" x="6370638" y="4673600"/>
          <p14:tracePt t="14071" x="6378575" y="4705350"/>
          <p14:tracePt t="14071" x="6378575" y="4729163"/>
          <p14:tracePt t="14071" x="6378575" y="4760913"/>
          <p14:tracePt t="14071" x="6378575" y="4784725"/>
          <p14:tracePt t="14071" x="6378575" y="4816475"/>
          <p14:tracePt t="14071" x="6386513" y="4840288"/>
          <p14:tracePt t="14071" x="6386513" y="4872038"/>
          <p14:tracePt t="14071" x="6386513" y="4895850"/>
          <p14:tracePt t="14071" x="6394450" y="4919663"/>
          <p14:tracePt t="14071" x="6394450" y="4951413"/>
          <p14:tracePt t="14071" x="6402388" y="4984750"/>
          <p14:tracePt t="14071" x="6402388" y="5000625"/>
          <p14:tracePt t="14071" x="6402388" y="5024438"/>
          <p14:tracePt t="14071" x="6410325" y="5048250"/>
          <p14:tracePt t="14071" x="6426200" y="5095875"/>
          <p14:tracePt t="14071" x="6426200" y="5119688"/>
          <p14:tracePt t="14071" x="6434138" y="5135563"/>
          <p14:tracePt t="14071" x="6442075" y="5159375"/>
          <p14:tracePt t="14071" x="6451600" y="5183188"/>
          <p14:tracePt t="14071" x="6451600" y="5199063"/>
          <p14:tracePt t="14071" x="6459538" y="5222875"/>
          <p14:tracePt t="14071" x="6467475" y="5238750"/>
          <p14:tracePt t="14071" x="6475413" y="5262563"/>
          <p14:tracePt t="14071" x="6483350" y="5278438"/>
          <p14:tracePt t="14071" x="6491288" y="5294313"/>
          <p14:tracePt t="14071" x="6491288" y="5310188"/>
          <p14:tracePt t="14071" x="6499225" y="5327650"/>
          <p14:tracePt t="14071" x="6507163" y="5343525"/>
          <p14:tracePt t="14071" x="6515100" y="5359400"/>
          <p14:tracePt t="14071" x="6523038" y="5375275"/>
          <p14:tracePt t="14071" x="6523038" y="5391150"/>
          <p14:tracePt t="14071" x="6530975" y="5399088"/>
          <p14:tracePt t="14071" x="6538913" y="5414963"/>
          <p14:tracePt t="14071" x="6538913" y="5430838"/>
          <p14:tracePt t="14071" x="6546850" y="5438775"/>
          <p14:tracePt t="14071" x="6554788" y="5454650"/>
          <p14:tracePt t="14071" x="6562725" y="5470525"/>
          <p14:tracePt t="14071" x="6562725" y="5478463"/>
          <p14:tracePt t="14071" x="6570663" y="5494338"/>
          <p14:tracePt t="14071" x="6578600" y="5510213"/>
          <p14:tracePt t="14071" x="6578600" y="5518150"/>
          <p14:tracePt t="14071" x="6586538" y="5534025"/>
          <p14:tracePt t="14071" x="6586538" y="5541963"/>
          <p14:tracePt t="14071" x="6594475" y="5557838"/>
          <p14:tracePt t="14071" x="6602413" y="5573713"/>
          <p14:tracePt t="14071" x="6610350" y="5581650"/>
          <p14:tracePt t="14071" x="6610350" y="5597525"/>
          <p14:tracePt t="14071" x="6618288" y="5613400"/>
          <p14:tracePt t="14071" x="6626225" y="5621338"/>
          <p14:tracePt t="14071" x="6634163" y="5637213"/>
          <p14:tracePt t="14071" x="6634163" y="5653088"/>
          <p14:tracePt t="14071" x="6642100" y="5670550"/>
          <p14:tracePt t="14071" x="6650038" y="5678488"/>
          <p14:tracePt t="14071" x="6657975" y="5694363"/>
          <p14:tracePt t="14071" x="6665913" y="5718175"/>
          <p14:tracePt t="14071" x="6673850" y="5726113"/>
          <p14:tracePt t="14071" x="6681788" y="5741988"/>
          <p14:tracePt t="14071" x="6689725" y="5757863"/>
          <p14:tracePt t="14071" x="6697663" y="5773738"/>
          <p14:tracePt t="14071" x="6705600" y="5789613"/>
          <p14:tracePt t="14071" x="6713538" y="5805488"/>
          <p14:tracePt t="14071" x="6721475" y="5829300"/>
          <p14:tracePt t="14071" x="6729413" y="5845175"/>
          <p14:tracePt t="14071" x="6737350" y="5861050"/>
          <p14:tracePt t="14071" x="6745288" y="5876925"/>
          <p14:tracePt t="14071" x="6769100" y="5916613"/>
          <p14:tracePt t="14071" x="6777038" y="5932488"/>
          <p14:tracePt t="14071" x="6784975" y="5948363"/>
          <p14:tracePt t="14071" x="6802438" y="5964238"/>
          <p14:tracePt t="14071" x="6810375" y="5972175"/>
          <p14:tracePt t="14071" x="6818313" y="5995988"/>
          <p14:tracePt t="14071" x="6834188" y="6005513"/>
          <p14:tracePt t="14071" x="6842125" y="6021388"/>
          <p14:tracePt t="14071" x="6858000" y="6037263"/>
          <p14:tracePt t="14071" x="6865938" y="6053138"/>
          <p14:tracePt t="14071" x="6881813" y="6069013"/>
          <p14:tracePt t="14071" x="6897688" y="6084888"/>
          <p14:tracePt t="14071" x="6905625" y="6100763"/>
          <p14:tracePt t="14071" x="6921500" y="6116638"/>
          <p14:tracePt t="14071" x="6937375" y="6132513"/>
          <p14:tracePt t="14071" x="6953250" y="6140450"/>
          <p14:tracePt t="14071" x="6969125" y="6156325"/>
          <p14:tracePt t="14071" x="6985000" y="6172200"/>
          <p14:tracePt t="14071" x="7008813" y="6188075"/>
          <p14:tracePt t="14071" x="7024688" y="6203950"/>
          <p14:tracePt t="14071" x="7040563" y="6211888"/>
          <p14:tracePt t="14071" x="7064375" y="6227763"/>
          <p14:tracePt t="14071" x="7080250" y="6235700"/>
          <p14:tracePt t="14071" x="7096125" y="6251575"/>
          <p14:tracePt t="14071" x="7119938" y="6267450"/>
          <p14:tracePt t="14071" x="7145338" y="6275388"/>
          <p14:tracePt t="14071" x="7169150" y="6291263"/>
          <p14:tracePt t="14071" x="7185025" y="6307138"/>
          <p14:tracePt t="14071" x="7208838" y="6315075"/>
          <p14:tracePt t="14071" x="7232650" y="6330950"/>
          <p14:tracePt t="14071" x="7264400" y="6338888"/>
          <p14:tracePt t="14071" x="7312025" y="6364288"/>
          <p14:tracePt t="14071" x="7343775" y="6380163"/>
          <p14:tracePt t="14071" x="7367588" y="6388100"/>
          <p14:tracePt t="14071" x="7391400" y="6396038"/>
          <p14:tracePt t="14071" x="7423150" y="6411913"/>
          <p14:tracePt t="14071" x="7446963" y="6419850"/>
          <p14:tracePt t="14071" x="7478713" y="6427788"/>
          <p14:tracePt t="14071" x="7504113" y="6435725"/>
          <p14:tracePt t="14071" x="7535863" y="6451600"/>
          <p14:tracePt t="14071" x="7567613" y="6459538"/>
          <p14:tracePt t="14071" x="7599363" y="6467475"/>
          <p14:tracePt t="14071" x="7623175" y="6475413"/>
          <p14:tracePt t="14071" x="7654925" y="6491288"/>
          <p14:tracePt t="14071" x="7686675" y="6499225"/>
          <p14:tracePt t="14071" x="7718425" y="6507163"/>
          <p14:tracePt t="14071" x="7750175" y="6515100"/>
          <p14:tracePt t="14071" x="7789863" y="6530975"/>
          <p14:tracePt t="14071" x="7813675" y="6530975"/>
          <p14:tracePt t="14071" x="7847013" y="6546850"/>
          <p14:tracePt t="14071" x="7878763" y="6554788"/>
          <p14:tracePt t="14071" x="7918450" y="6562725"/>
          <p14:tracePt t="14071" x="7950200" y="6570663"/>
          <p14:tracePt t="14071" x="7981950" y="6578600"/>
          <p14:tracePt t="14071" x="8013700" y="6586538"/>
          <p14:tracePt t="14071" x="8045450" y="6602413"/>
          <p14:tracePt t="14071" x="8077200" y="6610350"/>
          <p14:tracePt t="14071" x="8116888" y="6618288"/>
          <p14:tracePt t="14071" x="8148638" y="6626225"/>
          <p14:tracePt t="14071" x="8180388" y="6634163"/>
          <p14:tracePt t="14071" x="8213725" y="6642100"/>
          <p14:tracePt t="14071" x="8253413" y="6650038"/>
          <p14:tracePt t="14071" x="8293100" y="6657975"/>
          <p14:tracePt t="14071" x="8316913" y="6657975"/>
          <p14:tracePt t="14071" x="8348663" y="6665913"/>
          <p14:tracePt t="14071" x="8380413" y="6665913"/>
          <p14:tracePt t="14071" x="8404225" y="6673850"/>
          <p14:tracePt t="14071" x="8435975" y="6681788"/>
          <p14:tracePt t="14071" x="8467725" y="6681788"/>
          <p14:tracePt t="14071" x="8491538" y="6691313"/>
          <p14:tracePt t="14071" x="8523288" y="6699250"/>
          <p14:tracePt t="14071" x="8556625" y="6699250"/>
          <p14:tracePt t="14071" x="8580438" y="6707188"/>
          <p14:tracePt t="14071" x="8612188" y="6707188"/>
          <p14:tracePt t="14071" x="8636000" y="6715125"/>
          <p14:tracePt t="14071" x="8667750" y="6715125"/>
          <p14:tracePt t="14071" x="8691563" y="6723063"/>
          <p14:tracePt t="14071" x="8723313" y="6731000"/>
          <p14:tracePt t="14071" x="8747125" y="6731000"/>
          <p14:tracePt t="14071" x="8770938" y="6738938"/>
          <p14:tracePt t="14071" x="8794750" y="6738938"/>
          <p14:tracePt t="14071" x="8826500" y="6738938"/>
          <p14:tracePt t="14071" x="8850313" y="6746875"/>
          <p14:tracePt t="14071" x="8874125" y="6746875"/>
          <p14:tracePt t="14071" x="8907463" y="6754813"/>
          <p14:tracePt t="14071" x="8931275" y="6754813"/>
          <p14:tracePt t="14071" x="8955088" y="6754813"/>
          <p14:tracePt t="14071" x="8986838" y="6754813"/>
          <p14:tracePt t="14071" x="9010650" y="6762750"/>
          <p14:tracePt t="14071" x="9034463" y="6762750"/>
          <p14:tracePt t="14071" x="9066213" y="6762750"/>
          <p14:tracePt t="14071" x="9090025" y="6762750"/>
          <p14:tracePt t="14071" x="9121775" y="6762750"/>
          <p14:tracePt t="14071" x="9145588" y="6770688"/>
          <p14:tracePt t="14071" x="9169400" y="6770688"/>
          <p14:tracePt t="14071" x="9193213" y="6770688"/>
          <p14:tracePt t="14071" x="9250363" y="6770688"/>
          <p14:tracePt t="14071" x="9282113" y="6770688"/>
          <p14:tracePt t="14071" x="9305925" y="6770688"/>
          <p14:tracePt t="14071" x="9329738" y="6770688"/>
          <p14:tracePt t="14071" x="9361488" y="6770688"/>
          <p14:tracePt t="14071" x="9385300" y="6770688"/>
          <p14:tracePt t="14071" x="9409113" y="6770688"/>
          <p14:tracePt t="14071" x="9440863" y="6770688"/>
          <p14:tracePt t="14071" x="9464675" y="6770688"/>
          <p14:tracePt t="14071" x="9496425" y="6770688"/>
          <p14:tracePt t="14071" x="9528175" y="6770688"/>
          <p14:tracePt t="14071" x="9551988" y="6770688"/>
          <p14:tracePt t="14071" x="9575800" y="6770688"/>
          <p14:tracePt t="14071" x="9609138" y="6770688"/>
          <p14:tracePt t="14071" x="9632950" y="6770688"/>
          <p14:tracePt t="14071" x="9656763" y="6762750"/>
          <p14:tracePt t="14071" x="9688513" y="6762750"/>
          <p14:tracePt t="14071" x="9712325" y="6762750"/>
          <p14:tracePt t="14071" x="9744075" y="6762750"/>
          <p14:tracePt t="14071" x="9775825" y="6754813"/>
          <p14:tracePt t="14071" x="9799638" y="6754813"/>
          <p14:tracePt t="14071" x="9831388" y="6754813"/>
          <p14:tracePt t="14071" x="9855200" y="6746875"/>
          <p14:tracePt t="14071" x="9886950" y="6746875"/>
          <p14:tracePt t="14071" x="9918700" y="6746875"/>
          <p14:tracePt t="14071" x="9952038" y="6746875"/>
          <p14:tracePt t="14071" x="9975850" y="6746875"/>
          <p14:tracePt t="14071" x="10007600" y="6746875"/>
          <p14:tracePt t="14071" x="10031413" y="6738938"/>
          <p14:tracePt t="14071" x="10063163" y="6738938"/>
          <p14:tracePt t="14071" x="10094913" y="6738938"/>
          <p14:tracePt t="14071" x="10118725" y="6738938"/>
          <p14:tracePt t="14071" x="10150475" y="6738938"/>
          <p14:tracePt t="14071" x="10182225" y="6731000"/>
          <p14:tracePt t="14071" x="10206038" y="6731000"/>
          <p14:tracePt t="14071" x="10229850" y="6731000"/>
          <p14:tracePt t="14071" x="10261600" y="6731000"/>
          <p14:tracePt t="14071" x="10287000" y="6723063"/>
          <p14:tracePt t="14071" x="10318750" y="6723063"/>
          <p14:tracePt t="14071" x="10342563" y="6723063"/>
          <p14:tracePt t="14071" x="10374313" y="6723063"/>
          <p14:tracePt t="14071" x="10390188" y="6723063"/>
          <p14:tracePt t="14071" x="10414000" y="6715125"/>
          <p14:tracePt t="14071" x="10437813" y="6715125"/>
          <p14:tracePt t="14071" x="10469563" y="6715125"/>
          <p14:tracePt t="14071" x="10493375" y="6715125"/>
          <p14:tracePt t="14071" x="10517188" y="6715125"/>
          <p14:tracePt t="14071" x="10533063" y="6715125"/>
          <p14:tracePt t="14071" x="10556875" y="6707188"/>
          <p14:tracePt t="14071" x="10580688" y="6707188"/>
          <p14:tracePt t="14071" x="10604500" y="6707188"/>
          <p14:tracePt t="14071" x="10629900" y="6707188"/>
          <p14:tracePt t="14071" x="10645775" y="6707188"/>
          <p14:tracePt t="14071" x="10669588" y="6707188"/>
          <p14:tracePt t="14071" x="10685463" y="6707188"/>
          <p14:tracePt t="14071" x="10709275" y="6707188"/>
          <p14:tracePt t="14071" x="10725150" y="6707188"/>
          <p14:tracePt t="14071" x="10748963" y="6707188"/>
          <p14:tracePt t="14071" x="10764838" y="6699250"/>
          <p14:tracePt t="14071" x="10780713" y="6699250"/>
          <p14:tracePt t="14071" x="10804525" y="6699250"/>
          <p14:tracePt t="14071" x="10820400" y="6699250"/>
          <p14:tracePt t="14071" x="10836275" y="6699250"/>
          <p14:tracePt t="14071" x="10860088" y="6691313"/>
          <p14:tracePt t="14071" x="10875963" y="6691313"/>
          <p14:tracePt t="14071" x="10891838" y="6691313"/>
          <p14:tracePt t="14071" x="10907713" y="6691313"/>
          <p14:tracePt t="14071" x="10931525" y="6691313"/>
          <p14:tracePt t="14071" x="10947400" y="6691313"/>
          <p14:tracePt t="14071" x="10963275" y="6691313"/>
          <p14:tracePt t="14071" x="10988675" y="6691313"/>
          <p14:tracePt t="14071" x="10996613" y="6681788"/>
          <p14:tracePt t="14071" x="11020425" y="6681788"/>
          <p14:tracePt t="14071" x="11036300" y="6681788"/>
          <p14:tracePt t="14071" x="11052175" y="6681788"/>
          <p14:tracePt t="14071" x="11068050" y="6681788"/>
          <p14:tracePt t="14071" x="11091863" y="6673850"/>
          <p14:tracePt t="14071" x="11107738" y="6673850"/>
          <p14:tracePt t="14071" x="11123613" y="6673850"/>
          <p14:tracePt t="14071" x="11139488" y="6673850"/>
          <p14:tracePt t="14071" x="11163300" y="6665913"/>
          <p14:tracePt t="14071" x="11179175" y="6665913"/>
          <p14:tracePt t="14071" x="11195050" y="6665913"/>
          <p14:tracePt t="14071" x="11210925" y="6657975"/>
          <p14:tracePt t="14071" x="11226800" y="6657975"/>
          <p14:tracePt t="14071" x="11250613" y="6650038"/>
          <p14:tracePt t="14071" x="11266488" y="6650038"/>
          <p14:tracePt t="14071" x="11282363" y="6642100"/>
          <p14:tracePt t="14071" x="11298238" y="6642100"/>
          <p14:tracePt t="14071" x="11323638" y="6634163"/>
          <p14:tracePt t="14071" x="11339513" y="6634163"/>
          <p14:tracePt t="14071" x="11355388" y="6626225"/>
          <p14:tracePt t="14071" x="11371263" y="6626225"/>
          <p14:tracePt t="14071" x="11395075" y="6618288"/>
          <p14:tracePt t="14071" x="11410950" y="6618288"/>
          <p14:tracePt t="14071" x="11426825" y="6610350"/>
          <p14:tracePt t="14071" x="11442700" y="6602413"/>
          <p14:tracePt t="14071" x="11458575" y="6602413"/>
          <p14:tracePt t="14071" x="11474450" y="6594475"/>
          <p14:tracePt t="14071" x="11498263" y="6594475"/>
          <p14:tracePt t="14071" x="11514138" y="6586538"/>
          <p14:tracePt t="14071" x="11530013" y="6578600"/>
          <p14:tracePt t="14071" x="11545888" y="6570663"/>
          <p14:tracePt t="14071" x="11561763" y="6562725"/>
          <p14:tracePt t="14071" x="11577638" y="6562725"/>
          <p14:tracePt t="14071" x="11593513" y="6554788"/>
          <p14:tracePt t="14071" x="11617325" y="6538913"/>
          <p14:tracePt t="14071" x="11633200" y="6530975"/>
          <p14:tracePt t="14071" x="11649075" y="6523038"/>
          <p14:tracePt t="14071" x="11664950" y="6515100"/>
          <p14:tracePt t="14071" x="11682413" y="6507163"/>
          <p14:tracePt t="14071" x="11698288" y="6491288"/>
          <p14:tracePt t="14071" x="11714163" y="6483350"/>
          <p14:tracePt t="14071" x="11730038" y="6475413"/>
          <p14:tracePt t="14071" x="11745913" y="6459538"/>
          <p14:tracePt t="14071" x="11769725" y="6451600"/>
          <p14:tracePt t="14071" x="11777663" y="6443663"/>
          <p14:tracePt t="14071" x="11793538" y="6427788"/>
          <p14:tracePt t="14071" x="11817350" y="6419850"/>
          <p14:tracePt t="14071" x="11833225" y="6411913"/>
          <p14:tracePt t="14071" x="11841163" y="6396038"/>
          <p14:tracePt t="14071" x="11857038" y="6388100"/>
          <p14:tracePt t="14071" x="11872913" y="6372225"/>
          <p14:tracePt t="14071" x="11888788" y="6356350"/>
          <p14:tracePt t="14071" x="11904663" y="6348413"/>
          <p14:tracePt t="14071" x="11920538" y="6330950"/>
          <p14:tracePt t="14071" x="11936413" y="6315075"/>
          <p14:tracePt t="14071" x="11952288" y="6299200"/>
          <p14:tracePt t="14071" x="11968163" y="6283325"/>
          <p14:tracePt t="14071" x="11984038" y="6267450"/>
          <p14:tracePt t="14071" x="11999913" y="6251575"/>
          <p14:tracePt t="14071" x="12015788" y="6235700"/>
          <p14:tracePt t="14071" x="12033250" y="6219825"/>
          <p14:tracePt t="14071" x="12049125" y="6203950"/>
          <p14:tracePt t="14071" x="12057063" y="6188075"/>
          <p14:tracePt t="14071" x="12072938" y="6172200"/>
          <p14:tracePt t="14071" x="12088813" y="6156325"/>
          <p14:tracePt t="14071" x="12096750" y="6132513"/>
          <p14:tracePt t="14071" x="12112625" y="6116638"/>
          <p14:tracePt t="14071" x="12120563" y="6100763"/>
          <p14:tracePt t="14071" x="12136438" y="6076950"/>
          <p14:tracePt t="14071" x="12144375" y="6061075"/>
          <p14:tracePt t="14071" x="12160250" y="6037263"/>
          <p14:tracePt t="14071" x="12168188" y="6021388"/>
          <p14:tracePt t="14071" x="12176125" y="5995988"/>
          <p14:tracePt t="14071" x="12168188" y="2176463"/>
          <p14:tracePt t="14071" x="12160250" y="2160588"/>
          <p14:tracePt t="14071" x="12144375" y="2136775"/>
          <p14:tracePt t="14071" x="12136438" y="2120900"/>
          <p14:tracePt t="14071" x="12120563" y="2105025"/>
          <p14:tracePt t="14071" x="12112625" y="2081213"/>
          <p14:tracePt t="14071" x="12096750" y="2065338"/>
          <p14:tracePt t="14071" x="12080875" y="2041525"/>
          <p14:tracePt t="14071" x="12065000" y="2025650"/>
          <p14:tracePt t="14071" x="12049125" y="2001838"/>
          <p14:tracePt t="14071" x="12041188" y="1985963"/>
          <p14:tracePt t="14071" x="12025313" y="1970088"/>
          <p14:tracePt t="14071" x="11999913" y="1946275"/>
          <p14:tracePt t="14071" x="11991975" y="1930400"/>
          <p14:tracePt t="14071" x="11976100" y="1906588"/>
          <p14:tracePt t="14071" x="11952288" y="1890713"/>
          <p14:tracePt t="14071" x="11936413" y="1865313"/>
          <p14:tracePt t="14071" x="11920538" y="1849438"/>
          <p14:tracePt t="14071" x="11896725" y="1825625"/>
          <p14:tracePt t="14071" x="11880850" y="1809750"/>
          <p14:tracePt t="14071" x="11864975" y="1785938"/>
          <p14:tracePt t="14071" x="11849100" y="1770063"/>
          <p14:tracePt t="14071" x="11825288" y="1754188"/>
          <p14:tracePt t="14071" x="11809413" y="1738313"/>
          <p14:tracePt t="14071" x="11793538" y="1722438"/>
          <p14:tracePt t="14071" x="11753850" y="1690688"/>
          <p14:tracePt t="14071" x="11737975" y="1666875"/>
          <p14:tracePt t="14071" x="11722100" y="1651000"/>
          <p14:tracePt t="14071" x="11706225" y="1635125"/>
          <p14:tracePt t="14071" x="11682413" y="1627188"/>
          <p14:tracePt t="14071" x="11664950" y="1611313"/>
          <p14:tracePt t="14071" x="11649075" y="1595438"/>
          <p14:tracePt t="14071" x="11633200" y="1587500"/>
          <p14:tracePt t="14071" x="11617325" y="1571625"/>
          <p14:tracePt t="14071" x="11601450" y="1563688"/>
          <p14:tracePt t="14071" x="11593513" y="1555750"/>
          <p14:tracePt t="14071" x="11577638" y="1538288"/>
          <p14:tracePt t="14071" x="11561763" y="1530350"/>
          <p14:tracePt t="14071" x="11545888" y="1522413"/>
          <p14:tracePt t="14071" x="11537950" y="1514475"/>
          <p14:tracePt t="14071" x="11522075" y="1506538"/>
          <p14:tracePt t="14071" x="11506200" y="1498600"/>
          <p14:tracePt t="14071" x="11498263" y="1498600"/>
          <p14:tracePt t="14071" x="11482388" y="1490663"/>
          <p14:tracePt t="14071" x="11466513" y="1482725"/>
          <p14:tracePt t="14071" x="11458575" y="1482725"/>
          <p14:tracePt t="14071" x="11442700" y="1474788"/>
          <p14:tracePt t="14071" x="11418888" y="1466850"/>
          <p14:tracePt t="14071" x="11410950" y="1458913"/>
          <p14:tracePt t="14071" x="11395075" y="1458913"/>
          <p14:tracePt t="14071" x="11387138" y="1450975"/>
          <p14:tracePt t="14071" x="11371263" y="1443038"/>
          <p14:tracePt t="14071" x="11355388" y="1443038"/>
          <p14:tracePt t="14071" x="11339513" y="1435100"/>
          <p14:tracePt t="14071" x="11298238" y="1427163"/>
          <p14:tracePt t="14071" x="11266488" y="1419225"/>
          <p14:tracePt t="14071" x="11250613" y="1419225"/>
          <p14:tracePt t="14071" x="11234738" y="1419225"/>
          <p14:tracePt t="14071" x="11218863" y="1411288"/>
          <p14:tracePt t="14071" x="11202988" y="1411288"/>
          <p14:tracePt t="14071" x="11187113" y="1403350"/>
          <p14:tracePt t="14071" x="11171238" y="1403350"/>
          <p14:tracePt t="14071" x="11155363" y="1395413"/>
          <p14:tracePt t="14071" x="11131550" y="1395413"/>
          <p14:tracePt t="14071" x="11115675" y="1387475"/>
          <p14:tracePt t="14071" x="11091863" y="1387475"/>
          <p14:tracePt t="14071" x="11075988" y="1387475"/>
          <p14:tracePt t="14071" x="11052175" y="1379538"/>
          <p14:tracePt t="14071" x="11012488" y="1379538"/>
          <p14:tracePt t="14071" x="10988675" y="1371600"/>
          <p14:tracePt t="14071" x="10963275" y="1371600"/>
          <p14:tracePt t="14071" x="10939463" y="1371600"/>
          <p14:tracePt t="14071" x="10915650" y="1371600"/>
          <p14:tracePt t="14071" x="10891838" y="1371600"/>
          <p14:tracePt t="14071" x="10860088" y="1371600"/>
          <p14:tracePt t="14071" x="10804525" y="1371600"/>
          <p14:tracePt t="14071" x="10780713" y="1371600"/>
          <p14:tracePt t="14071" x="10748963" y="1371600"/>
          <p14:tracePt t="14071" x="10717213" y="1363663"/>
          <p14:tracePt t="14071" x="10685463" y="1363663"/>
          <p14:tracePt t="14071" x="10645775" y="1363663"/>
          <p14:tracePt t="14071" x="10620375" y="1363663"/>
          <p14:tracePt t="14071" x="10588625" y="1363663"/>
          <p14:tracePt t="14071" x="10556875" y="1363663"/>
          <p14:tracePt t="14071" x="10525125" y="1363663"/>
          <p14:tracePt t="14071" x="10485438" y="1371600"/>
          <p14:tracePt t="14071" x="10453688" y="1371600"/>
          <p14:tracePt t="14071" x="10421938" y="1371600"/>
          <p14:tracePt t="14071" x="10382250" y="1371600"/>
          <p14:tracePt t="14071" x="10350500" y="1371600"/>
          <p14:tracePt t="14071" x="10318750" y="1371600"/>
          <p14:tracePt t="14071" x="10245725" y="1379538"/>
          <p14:tracePt t="14071" x="10213975" y="1379538"/>
          <p14:tracePt t="14071" x="10174288" y="1379538"/>
          <p14:tracePt t="14071" x="10134600" y="1387475"/>
          <p14:tracePt t="14071" x="10110788" y="1387475"/>
          <p14:tracePt t="14071" x="10071100" y="1387475"/>
          <p14:tracePt t="14071" x="10039350" y="1387475"/>
          <p14:tracePt t="14071" x="10007600" y="1395413"/>
          <p14:tracePt t="14071" x="9975850" y="1395413"/>
          <p14:tracePt t="14071" x="9944100" y="1403350"/>
          <p14:tracePt t="14071" x="9910763" y="1403350"/>
          <p14:tracePt t="14071" x="9879013" y="1403350"/>
          <p14:tracePt t="14071" x="9847263" y="1403350"/>
          <p14:tracePt t="14071" x="9815513" y="1411288"/>
          <p14:tracePt t="14071" x="9783763" y="1411288"/>
          <p14:tracePt t="14071" x="9752013" y="1419225"/>
          <p14:tracePt t="14071" x="9688513" y="1419225"/>
          <p14:tracePt t="14071" x="9648825" y="1419225"/>
          <p14:tracePt t="14071" x="9632950" y="1427163"/>
          <p14:tracePt t="14071" x="9601200" y="1427163"/>
          <p14:tracePt t="14071" x="9567863" y="1427163"/>
          <p14:tracePt t="14071" x="9536113" y="1435100"/>
          <p14:tracePt t="14071" x="9512300" y="1435100"/>
          <p14:tracePt t="14071" x="9456738" y="1443038"/>
          <p14:tracePt t="14071" x="9432925" y="1443038"/>
          <p14:tracePt t="14071" x="9409113" y="1450975"/>
          <p14:tracePt t="14071" x="9377363" y="1450975"/>
          <p14:tracePt t="14071" x="9353550" y="1458913"/>
          <p14:tracePt t="14071" x="9329738" y="1458913"/>
          <p14:tracePt t="14071" x="9305925" y="1458913"/>
          <p14:tracePt t="14071" x="9282113" y="1458913"/>
          <p14:tracePt t="14071" x="9258300" y="1466850"/>
          <p14:tracePt t="14071" x="9242425" y="1466850"/>
          <p14:tracePt t="14071" x="9217025" y="1466850"/>
          <p14:tracePt t="14071" x="9193213" y="1466850"/>
          <p14:tracePt t="14071" x="9169400" y="1474788"/>
          <p14:tracePt t="14071" x="9153525" y="1474788"/>
          <p14:tracePt t="14071" x="9137650" y="1474788"/>
          <p14:tracePt t="14071" x="9113838" y="1482725"/>
          <p14:tracePt t="14071" x="9082088" y="1482725"/>
          <p14:tracePt t="14071" x="9066213" y="1482725"/>
          <p14:tracePt t="14071" x="9042400" y="1482725"/>
          <p14:tracePt t="14071" x="9026525" y="1482725"/>
          <p14:tracePt t="14071" x="9010650" y="1490663"/>
          <p14:tracePt t="14071" x="8994775" y="1490663"/>
          <p14:tracePt t="14071" x="8978900" y="1490663"/>
          <p14:tracePt t="14071" x="8955088" y="1490663"/>
          <p14:tracePt t="14071" x="8939213" y="1490663"/>
          <p14:tracePt t="14071" x="8931275" y="1498600"/>
          <p14:tracePt t="14071" x="8915400" y="1498600"/>
          <p14:tracePt t="14071" x="8899525" y="1498600"/>
          <p14:tracePt t="14071" x="8891588" y="1498600"/>
          <p14:tracePt t="14071" x="8874125" y="1498600"/>
          <p14:tracePt t="14071" x="8850313" y="1498600"/>
          <p14:tracePt t="14071" x="8842375" y="1498600"/>
          <p14:tracePt t="14071" x="8826500" y="1498600"/>
          <p14:tracePt t="14071" x="8818563" y="1498600"/>
          <p14:tracePt t="14071" x="8810625" y="1498600"/>
          <p14:tracePt t="14071" x="8794750" y="1498600"/>
          <p14:tracePt t="14071" x="8786813" y="1498600"/>
          <p14:tracePt t="14071" x="8778875" y="1498600"/>
          <p14:tracePt t="14071" x="8763000" y="1498600"/>
          <p14:tracePt t="14071" x="8755063" y="1498600"/>
          <p14:tracePt t="14071" x="8747125" y="1498600"/>
          <p14:tracePt t="14071" x="8731250" y="1498600"/>
          <p14:tracePt t="14071" x="8723313" y="1498600"/>
          <p14:tracePt t="14071" x="8707438" y="1498600"/>
          <p14:tracePt t="14071" x="8699500" y="1498600"/>
          <p14:tracePt t="14071" x="8683625" y="1490663"/>
          <p14:tracePt t="14071" x="8675688" y="1490663"/>
          <p14:tracePt t="14071" x="8659813" y="1490663"/>
          <p14:tracePt t="14071" x="8651875" y="1490663"/>
          <p14:tracePt t="14071" x="8636000" y="1490663"/>
          <p14:tracePt t="14071" x="8620125" y="1490663"/>
          <p14:tracePt t="14071" x="8612188" y="1490663"/>
          <p14:tracePt t="14071" x="8596313" y="1490663"/>
          <p14:tracePt t="14071" x="8588375" y="1490663"/>
          <p14:tracePt t="14071" x="8572500" y="1490663"/>
          <p14:tracePt t="14071" x="8556625" y="1490663"/>
          <p14:tracePt t="14071" x="8548688" y="1490663"/>
          <p14:tracePt t="14071" x="8531225" y="1490663"/>
          <p14:tracePt t="14071" x="8515350" y="1490663"/>
          <p14:tracePt t="14071" x="8499475" y="1490663"/>
          <p14:tracePt t="14071" x="8491538" y="1490663"/>
          <p14:tracePt t="14071" x="8475663" y="1490663"/>
          <p14:tracePt t="14071" x="8459788" y="1490663"/>
          <p14:tracePt t="14071" x="8443913" y="1490663"/>
          <p14:tracePt t="14071" x="8428038" y="1490663"/>
          <p14:tracePt t="14071" x="8412163" y="1490663"/>
          <p14:tracePt t="14071" x="8404225" y="1490663"/>
          <p14:tracePt t="14071" x="8388350" y="1490663"/>
          <p14:tracePt t="14071" x="8380413" y="1490663"/>
          <p14:tracePt t="14071" x="8364538" y="1490663"/>
          <p14:tracePt t="14071" x="8348663" y="1490663"/>
          <p14:tracePt t="14071" x="8340725" y="1482725"/>
          <p14:tracePt t="14071" x="8324850" y="1490663"/>
          <p14:tracePt t="14071" x="8316913" y="1490663"/>
          <p14:tracePt t="14071" x="8308975" y="1490663"/>
          <p14:tracePt t="14071" x="8293100" y="1490663"/>
          <p14:tracePt t="14071" x="8285163" y="1490663"/>
          <p14:tracePt t="14071" x="8277225" y="1490663"/>
          <p14:tracePt t="14071" x="8261350" y="1490663"/>
          <p14:tracePt t="14071" x="8253413" y="1490663"/>
          <p14:tracePt t="14071" x="8245475" y="1490663"/>
          <p14:tracePt t="14071" x="8237538" y="1498600"/>
          <p14:tracePt t="14071" x="8229600" y="1498600"/>
          <p14:tracePt t="14071" x="8221663" y="1498600"/>
          <p14:tracePt t="14071" x="8213725" y="1498600"/>
          <p14:tracePt t="14071" x="8205788" y="1498600"/>
          <p14:tracePt t="14071" x="8197850" y="1498600"/>
          <p14:tracePt t="14071" x="8180388" y="1498600"/>
          <p14:tracePt t="14071" x="8172450" y="1506538"/>
          <p14:tracePt t="14071" x="8164513" y="1506538"/>
          <p14:tracePt t="14071" x="8156575" y="1506538"/>
          <p14:tracePt t="14071" x="8148638" y="1506538"/>
          <p14:tracePt t="14071" x="8140700" y="1506538"/>
          <p14:tracePt t="14071" x="8132763" y="1506538"/>
          <p14:tracePt t="14071" x="8132763" y="1514475"/>
          <p14:tracePt t="14071" x="8124825" y="1514475"/>
          <p14:tracePt t="14071" x="8116888" y="1514475"/>
          <p14:tracePt t="14071" x="8108950" y="1514475"/>
          <p14:tracePt t="14071" x="8101013" y="1514475"/>
          <p14:tracePt t="14071" x="8093075" y="1514475"/>
          <p14:tracePt t="14071" x="8093075" y="1522413"/>
          <p14:tracePt t="14071" x="8085138" y="1522413"/>
          <p14:tracePt t="14071" x="8077200" y="1522413"/>
          <p14:tracePt t="14071" x="8069263" y="1522413"/>
          <p14:tracePt t="14071" x="8061325" y="1522413"/>
          <p14:tracePt t="14071" x="8061325" y="1530350"/>
          <p14:tracePt t="14071" x="8053388" y="1530350"/>
          <p14:tracePt t="14071" x="8045450" y="1530350"/>
          <p14:tracePt t="14071" x="8037513" y="1530350"/>
          <p14:tracePt t="14071" x="8029575" y="1530350"/>
          <p14:tracePt t="14071" x="8021638" y="1530350"/>
          <p14:tracePt t="14071" x="8013700" y="1530350"/>
          <p14:tracePt t="14071" x="8005763" y="1530350"/>
          <p14:tracePt t="14071" x="7997825" y="1530350"/>
          <p14:tracePt t="14071" x="7981950" y="1530350"/>
          <p14:tracePt t="14071" x="7974013" y="1530350"/>
          <p14:tracePt t="14071" x="7966075" y="1530350"/>
          <p14:tracePt t="14071" x="7958138" y="1530350"/>
          <p14:tracePt t="14071" x="7950200" y="1530350"/>
          <p14:tracePt t="14071" x="7942263" y="1530350"/>
          <p14:tracePt t="14071" x="7934325" y="1530350"/>
          <p14:tracePt t="14071" x="7926388" y="1530350"/>
          <p14:tracePt t="14071" x="7918450" y="1530350"/>
          <p14:tracePt t="14071" x="7910513" y="1538288"/>
          <p14:tracePt t="14071" x="7902575" y="1538288"/>
          <p14:tracePt t="14071" x="7886700" y="1538288"/>
          <p14:tracePt t="14071" x="7870825" y="1538288"/>
          <p14:tracePt t="14071" x="7862888" y="1547813"/>
          <p14:tracePt t="14071" x="7854950" y="1547813"/>
          <p14:tracePt t="14071" x="7839075" y="1547813"/>
          <p14:tracePt t="14071" x="7829550" y="1555750"/>
          <p14:tracePt t="14071" x="7813675" y="1555750"/>
          <p14:tracePt t="14071" x="7805738" y="1555750"/>
          <p14:tracePt t="14071" x="7789863" y="1563688"/>
          <p14:tracePt t="14071" x="7781925" y="1571625"/>
          <p14:tracePt t="14071" x="7773988" y="1571625"/>
          <p14:tracePt t="14071" x="7766050" y="1579563"/>
          <p14:tracePt t="14071" x="7758113" y="1579563"/>
          <p14:tracePt t="14071" x="7750175" y="1587500"/>
          <p14:tracePt t="14071" x="7742238" y="1587500"/>
          <p14:tracePt t="14071" x="7718425" y="1603375"/>
          <p14:tracePt t="14071" x="7710488" y="1611313"/>
          <p14:tracePt t="14071" x="7702550" y="1611313"/>
          <p14:tracePt t="14071" x="7702550" y="1619250"/>
          <p14:tracePt t="14071" x="7694613" y="1627188"/>
          <p14:tracePt t="14071" x="7686675" y="1635125"/>
          <p14:tracePt t="14071" x="7662863" y="1651000"/>
          <p14:tracePt t="14071" x="7654925" y="1658938"/>
          <p14:tracePt t="14071" x="7646988" y="1666875"/>
          <p14:tracePt t="14071" x="7646988" y="1674813"/>
          <p14:tracePt t="14071" x="7639050" y="1682750"/>
          <p14:tracePt t="14071" x="7631113" y="1682750"/>
          <p14:tracePt t="14071" x="7623175" y="1690688"/>
          <p14:tracePt t="14071" x="7615238" y="1698625"/>
          <p14:tracePt t="14071" x="7607300" y="1706563"/>
          <p14:tracePt t="14071" x="7599363" y="1714500"/>
          <p14:tracePt t="14071" x="7591425" y="1722438"/>
          <p14:tracePt t="14071" x="7583488" y="1730375"/>
          <p14:tracePt t="14071" x="7575550" y="1738313"/>
          <p14:tracePt t="14071" x="7567613" y="1746250"/>
          <p14:tracePt t="14071" x="7559675" y="1754188"/>
          <p14:tracePt t="14071" x="7551738" y="1762125"/>
          <p14:tracePt t="14071" x="7543800" y="1770063"/>
          <p14:tracePt t="14071" x="7535863" y="1778000"/>
          <p14:tracePt t="14071" x="7527925" y="1785938"/>
          <p14:tracePt t="14071" x="7519988" y="1785938"/>
          <p14:tracePt t="14071" x="7519988" y="1793875"/>
          <p14:tracePt t="14071" x="7512050" y="1793875"/>
          <p14:tracePt t="14071" x="7512050" y="1801813"/>
          <p14:tracePt t="14071" x="7504113" y="1801813"/>
          <p14:tracePt t="14071" x="7496175" y="1809750"/>
          <p14:tracePt t="14071" x="7486650" y="1809750"/>
          <p14:tracePt t="14071" x="7486650" y="1817688"/>
          <p14:tracePt t="14071" x="7478713" y="1817688"/>
          <p14:tracePt t="14071" x="7470775" y="1817688"/>
          <p14:tracePt t="14071" x="7470775" y="1825625"/>
          <p14:tracePt t="14071" x="7462838" y="1825625"/>
          <p14:tracePt t="14071" x="7454900" y="1825625"/>
          <p14:tracePt t="14071" x="7446963" y="1825625"/>
          <p14:tracePt t="14071" x="7439025" y="1825625"/>
          <p14:tracePt t="14071" x="7431088" y="1825625"/>
          <p14:tracePt t="14071" x="7423150" y="1825625"/>
          <p14:tracePt t="14071" x="7415213" y="1833563"/>
          <p14:tracePt t="14071" x="7407275" y="1833563"/>
          <p14:tracePt t="14071" x="7399338" y="1833563"/>
          <p14:tracePt t="14071" x="7391400" y="1833563"/>
          <p14:tracePt t="14071" x="7383463" y="1833563"/>
          <p14:tracePt t="14071" x="7375525" y="1841500"/>
          <p14:tracePt t="14071" x="7367588" y="1841500"/>
          <p14:tracePt t="14071" x="7359650" y="1841500"/>
          <p14:tracePt t="14071" x="7351713" y="1841500"/>
          <p14:tracePt t="14071" x="7343775" y="1849438"/>
          <p14:tracePt t="14071" x="7327900" y="1849438"/>
          <p14:tracePt t="14071" x="7319963" y="1857375"/>
          <p14:tracePt t="14071" x="7312025" y="1857375"/>
          <p14:tracePt t="14071" x="7304088" y="1857375"/>
          <p14:tracePt t="14071" x="7296150" y="1857375"/>
          <p14:tracePt t="14071" x="7296150" y="1865313"/>
          <p14:tracePt t="14071" x="7280275" y="1865313"/>
          <p14:tracePt t="14071" x="7272338" y="1865313"/>
          <p14:tracePt t="14071" x="7264400" y="1865313"/>
          <p14:tracePt t="14071" x="7264400" y="1873250"/>
          <p14:tracePt t="14071" x="7264400" y="1881188"/>
          <p14:tracePt t="14071" x="7256463" y="1881188"/>
          <p14:tracePt t="14071" x="7248525" y="1890713"/>
          <p14:tracePt t="14071" x="7240588" y="1898650"/>
          <p14:tracePt t="14071" x="7232650" y="1906588"/>
          <p14:tracePt t="14071" x="7224713" y="1914525"/>
          <p14:tracePt t="14071" x="7208838" y="1914525"/>
          <p14:tracePt t="14071" x="7200900" y="1922463"/>
          <p14:tracePt t="14071" x="7177088" y="1946275"/>
          <p14:tracePt t="14071" x="7161213" y="1954213"/>
          <p14:tracePt t="14071" x="7153275" y="1970088"/>
          <p14:tracePt t="14071" x="7135813" y="1978025"/>
          <p14:tracePt t="14071" x="7119938" y="2001838"/>
          <p14:tracePt t="14071" x="7104063" y="2009775"/>
          <p14:tracePt t="14071" x="7088188" y="2025650"/>
          <p14:tracePt t="14071" x="7072313" y="2049463"/>
          <p14:tracePt t="14071" x="7056438" y="2065338"/>
          <p14:tracePt t="14071" x="7040563" y="2089150"/>
          <p14:tracePt t="14071" x="7024688" y="2105025"/>
          <p14:tracePt t="14071" x="7008813" y="2120900"/>
          <p14:tracePt t="14071" x="6985000" y="2144713"/>
          <p14:tracePt t="14071" x="6969125" y="2160588"/>
          <p14:tracePt t="14071" x="6945313" y="2192338"/>
          <p14:tracePt t="14071" x="6937375" y="2208213"/>
          <p14:tracePt t="14071" x="6921500" y="2224088"/>
          <p14:tracePt t="14071" x="6905625" y="2249488"/>
          <p14:tracePt t="14071" x="6889750" y="2265363"/>
          <p14:tracePt t="14071" x="6865938" y="2297113"/>
          <p14:tracePt t="14071" x="6858000" y="2312988"/>
          <p14:tracePt t="14071" x="6842125" y="2328863"/>
          <p14:tracePt t="14071" x="6834188" y="2344738"/>
          <p14:tracePt t="14071" x="6818313" y="2360613"/>
          <p14:tracePt t="14071" x="6810375" y="2384425"/>
          <p14:tracePt t="14071" x="6802438" y="2400300"/>
          <p14:tracePt t="14071" x="6794500" y="2408238"/>
          <p14:tracePt t="14071" x="6784975" y="2424113"/>
          <p14:tracePt t="14071" x="6784975" y="2432050"/>
          <p14:tracePt t="14071" x="6777038" y="2439988"/>
          <p14:tracePt t="14071" x="6777038" y="2447925"/>
          <p14:tracePt t="14071" x="6777038" y="2455863"/>
          <p14:tracePt t="14071" x="6777038" y="2463800"/>
          <p14:tracePt t="14071" x="6777038" y="2471738"/>
          <p14:tracePt t="14071" x="6777038" y="2479675"/>
          <p14:tracePt t="14071" x="6784975" y="2479675"/>
          <p14:tracePt t="14071" x="6784975" y="2487613"/>
          <p14:tracePt t="14071" x="6794500" y="2487613"/>
          <p14:tracePt t="14071" x="6802438" y="2487613"/>
          <p14:tracePt t="14071" x="6802438" y="2495550"/>
          <p14:tracePt t="14071" x="6810375" y="2487613"/>
          <p14:tracePt t="14071" x="6818313" y="2487613"/>
          <p14:tracePt t="14071" x="6834188" y="2487613"/>
          <p14:tracePt t="14071" x="6842125" y="2487613"/>
          <p14:tracePt t="14071" x="6858000" y="2487613"/>
          <p14:tracePt t="14071" x="6865938" y="2487613"/>
          <p14:tracePt t="14071" x="6881813" y="2479675"/>
          <p14:tracePt t="14071" x="6905625" y="2479675"/>
          <p14:tracePt t="14071" x="6921500" y="2471738"/>
          <p14:tracePt t="14071" x="6937375" y="2471738"/>
          <p14:tracePt t="14071" x="6953250" y="2463800"/>
          <p14:tracePt t="14071" x="6977063" y="2455863"/>
          <p14:tracePt t="14071" x="7008813" y="2447925"/>
          <p14:tracePt t="14071" x="7024688" y="2447925"/>
          <p14:tracePt t="14071" x="7040563" y="2439988"/>
          <p14:tracePt t="14071" x="7064375" y="2432050"/>
          <p14:tracePt t="14071" x="7088188" y="2424113"/>
          <p14:tracePt t="14071" x="7119938" y="2416175"/>
          <p14:tracePt t="14071" x="7135813" y="2408238"/>
          <p14:tracePt t="14071" x="7153275" y="2400300"/>
          <p14:tracePt t="14071" x="7177088" y="2392363"/>
          <p14:tracePt t="14071" x="7192963" y="2384425"/>
          <p14:tracePt t="14071" x="7216775" y="2368550"/>
          <p14:tracePt t="14071" x="7232650" y="2360613"/>
          <p14:tracePt t="14071" x="7248525" y="2352675"/>
          <p14:tracePt t="14071" x="7264400" y="2344738"/>
          <p14:tracePt t="14071" x="7280275" y="2336800"/>
          <p14:tracePt t="14071" x="7296150" y="2320925"/>
          <p14:tracePt t="14071" x="7304088" y="2320925"/>
          <p14:tracePt t="14071" x="7319963" y="2312988"/>
          <p14:tracePt t="14071" x="7327900" y="2305050"/>
          <p14:tracePt t="14071" x="7335838" y="2297113"/>
          <p14:tracePt t="14071" x="7343775" y="2289175"/>
          <p14:tracePt t="14071" x="7343775" y="2281238"/>
          <p14:tracePt t="14071" x="7351713" y="2281238"/>
          <p14:tracePt t="14071" x="7359650" y="2273300"/>
          <p14:tracePt t="14071" x="7367588" y="2265363"/>
          <p14:tracePt t="14071" x="7367588" y="2257425"/>
          <p14:tracePt t="14071" x="7367588" y="2249488"/>
          <p14:tracePt t="14071" x="7359650" y="2241550"/>
          <p14:tracePt t="14071" x="7351713" y="2233613"/>
          <p14:tracePt t="14071" x="7343775" y="2224088"/>
          <p14:tracePt t="14071" x="7335838" y="2224088"/>
          <p14:tracePt t="14071" x="7327900" y="2216150"/>
          <p14:tracePt t="14071" x="7319963" y="2208213"/>
          <p14:tracePt t="14071" x="7288213" y="2200275"/>
          <p14:tracePt t="14071" x="7272338" y="2192338"/>
          <p14:tracePt t="14071" x="7256463" y="2192338"/>
          <p14:tracePt t="14071" x="7240588" y="2184400"/>
          <p14:tracePt t="14071" x="7216775" y="2176463"/>
          <p14:tracePt t="14071" x="7185025" y="2176463"/>
          <p14:tracePt t="14071" x="7169150" y="2176463"/>
          <p14:tracePt t="14071" x="7145338" y="2168525"/>
          <p14:tracePt t="14071" x="7112000" y="2168525"/>
          <p14:tracePt t="14071" x="7088188" y="2168525"/>
          <p14:tracePt t="14071" x="7048500" y="2176463"/>
          <p14:tracePt t="14071" x="7032625" y="2176463"/>
          <p14:tracePt t="14071" x="7000875" y="2176463"/>
          <p14:tracePt t="14071" x="6969125" y="2184400"/>
          <p14:tracePt t="14071" x="6937375" y="2184400"/>
          <p14:tracePt t="14071" x="6897688" y="2192338"/>
          <p14:tracePt t="14071" x="6873875" y="2200275"/>
          <p14:tracePt t="14071" x="6834188" y="2208213"/>
          <p14:tracePt t="14071" x="6802438" y="2216150"/>
          <p14:tracePt t="14071" x="6769100" y="2233613"/>
          <p14:tracePt t="14071" x="6729413" y="2249488"/>
          <p14:tracePt t="14071" x="6705600" y="2265363"/>
          <p14:tracePt t="14071" x="6673850" y="2281238"/>
          <p14:tracePt t="14071" x="6634163" y="2289175"/>
          <p14:tracePt t="14071" x="6602413" y="2312988"/>
          <p14:tracePt t="14071" x="6562725" y="2336800"/>
          <p14:tracePt t="14071" x="6538913" y="2344738"/>
          <p14:tracePt t="14071" x="6507163" y="2368550"/>
          <p14:tracePt t="14071" x="6475413" y="2392363"/>
          <p14:tracePt t="14071" x="6442075" y="2416175"/>
          <p14:tracePt t="14071" x="6402388" y="2447925"/>
          <p14:tracePt t="14071" x="6378575" y="2463800"/>
          <p14:tracePt t="14071" x="6346825" y="2495550"/>
          <p14:tracePt t="14071" x="6315075" y="2519363"/>
          <p14:tracePt t="14071" x="6291263" y="2543175"/>
          <p14:tracePt t="14071" x="6251575" y="2584450"/>
          <p14:tracePt t="14071" x="6227763" y="2608263"/>
          <p14:tracePt t="14071" x="6203950" y="2640013"/>
          <p14:tracePt t="14071" x="6172200" y="2671763"/>
          <p14:tracePt t="14071" x="6148388" y="2703513"/>
          <p14:tracePt t="14071" x="6116638" y="2743200"/>
          <p14:tracePt t="14071" x="6091238" y="2767013"/>
          <p14:tracePt t="14071" x="6067425" y="2806700"/>
          <p14:tracePt t="14071" x="6051550" y="2838450"/>
          <p14:tracePt t="14071" x="6027738" y="2878138"/>
          <p14:tracePt t="14071" x="6003925" y="2919413"/>
          <p14:tracePt t="14071" x="5995988" y="2951163"/>
          <p14:tracePt t="14071" x="5980113" y="2990850"/>
          <p14:tracePt t="14071" x="5964238" y="3022600"/>
          <p14:tracePt t="14071" x="5948363" y="3062288"/>
          <p14:tracePt t="14071" x="5932488" y="3109913"/>
          <p14:tracePt t="14071" x="5924550" y="3141663"/>
          <p14:tracePt t="14071" x="5908675" y="3181350"/>
          <p14:tracePt t="14071" x="5900738" y="3221038"/>
          <p14:tracePt t="14071" x="5892800" y="3262313"/>
          <p14:tracePt t="14071" x="5892800" y="3309938"/>
          <p14:tracePt t="14071" x="5884863" y="3341688"/>
          <p14:tracePt t="14071" x="5884863" y="3381375"/>
          <p14:tracePt t="14071" x="5876925" y="3421063"/>
          <p14:tracePt t="14071" x="5876925" y="3460750"/>
          <p14:tracePt t="14071" x="5876925" y="3516313"/>
          <p14:tracePt t="14071" x="5876925" y="3548063"/>
          <p14:tracePt t="14071" x="5884863" y="3587750"/>
          <p14:tracePt t="14071" x="5884863" y="3629025"/>
          <p14:tracePt t="14071" x="5884863" y="3668713"/>
          <p14:tracePt t="14071" x="5892800" y="3724275"/>
          <p14:tracePt t="14071" x="5900738" y="3795713"/>
          <p14:tracePt t="14071" x="5908675" y="3835400"/>
          <p14:tracePt t="14071" x="5916613" y="3875088"/>
          <p14:tracePt t="14071" x="5932488" y="3922713"/>
          <p14:tracePt t="14071" x="5940425" y="3948113"/>
          <p14:tracePt t="14071" x="5948363" y="3987800"/>
          <p14:tracePt t="14071" x="5964238" y="4027488"/>
          <p14:tracePt t="14071" x="5995988" y="4122738"/>
          <p14:tracePt t="14071" x="6003925" y="4146550"/>
          <p14:tracePt t="14071" x="6019800" y="4186238"/>
          <p14:tracePt t="14071" x="6035675" y="4225925"/>
          <p14:tracePt t="14071" x="6051550" y="4265613"/>
          <p14:tracePt t="14071" x="6075363" y="4314825"/>
          <p14:tracePt t="14071" x="6091238" y="4338638"/>
          <p14:tracePt t="14071" x="6108700" y="4378325"/>
          <p14:tracePt t="14071" x="6132513" y="4410075"/>
          <p14:tracePt t="14071" x="6156325" y="4449763"/>
          <p14:tracePt t="14071" x="6180138" y="4497388"/>
          <p14:tracePt t="14071" x="6196013" y="4521200"/>
          <p14:tracePt t="14071" x="6219825" y="4552950"/>
          <p14:tracePt t="14071" x="6243638" y="4592638"/>
          <p14:tracePt t="14071" x="6267450" y="4624388"/>
          <p14:tracePt t="14071" x="6299200" y="4673600"/>
          <p14:tracePt t="14071" x="6315075" y="4697413"/>
          <p14:tracePt t="14071" x="6338888" y="4729163"/>
          <p14:tracePt t="14071" x="6362700" y="4760913"/>
          <p14:tracePt t="14071" x="6386513" y="4800600"/>
          <p14:tracePt t="14071" x="6418263" y="4840288"/>
          <p14:tracePt t="14071" x="6434138" y="4864100"/>
          <p14:tracePt t="14071" x="6459538" y="4895850"/>
          <p14:tracePt t="14071" x="6491288" y="4927600"/>
          <p14:tracePt t="14071" x="6515100" y="4967288"/>
          <p14:tracePt t="14071" x="6546850" y="5008563"/>
          <p14:tracePt t="14071" x="6562725" y="5032375"/>
          <p14:tracePt t="14071" x="6594475" y="5064125"/>
          <p14:tracePt t="14071" x="6618288" y="5103813"/>
          <p14:tracePt t="14071" x="6650038" y="5135563"/>
          <p14:tracePt t="14071" x="6681788" y="5175250"/>
          <p14:tracePt t="14071" x="6705600" y="5199063"/>
          <p14:tracePt t="14071" x="6729413" y="5222875"/>
          <p14:tracePt t="14071" x="6761163" y="5254625"/>
          <p14:tracePt t="14071" x="6784975" y="5286375"/>
          <p14:tracePt t="14071" x="6826250" y="5327650"/>
          <p14:tracePt t="14071" x="6850063" y="5351463"/>
          <p14:tracePt t="14071" x="6881813" y="5375275"/>
          <p14:tracePt t="14071" x="6905625" y="5407025"/>
          <p14:tracePt t="14071" x="6937375" y="5438775"/>
          <p14:tracePt t="14071" x="6977063" y="5470525"/>
          <p14:tracePt t="14071" x="7000875" y="5494338"/>
          <p14:tracePt t="14071" x="7032625" y="5518150"/>
          <p14:tracePt t="14071" x="7064375" y="5541963"/>
          <p14:tracePt t="14071" x="7096125" y="5565775"/>
          <p14:tracePt t="14071" x="7135813" y="5597525"/>
          <p14:tracePt t="14071" x="7161213" y="5613400"/>
          <p14:tracePt t="14071" x="7192963" y="5637213"/>
          <p14:tracePt t="14071" x="7224713" y="5662613"/>
          <p14:tracePt t="14071" x="7256463" y="5686425"/>
          <p14:tracePt t="14071" x="7296150" y="5718175"/>
          <p14:tracePt t="14071" x="7319963" y="5726113"/>
          <p14:tracePt t="14071" x="7359650" y="5749925"/>
          <p14:tracePt t="14071" x="7391400" y="5765800"/>
          <p14:tracePt t="14071" x="7423150" y="5789613"/>
          <p14:tracePt t="14071" x="7462838" y="5813425"/>
          <p14:tracePt t="14071" x="7496175" y="5821363"/>
          <p14:tracePt t="14071" x="7527925" y="5837238"/>
          <p14:tracePt t="14071" x="7559675" y="5853113"/>
          <p14:tracePt t="14071" x="7599363" y="5868988"/>
          <p14:tracePt t="14071" x="7639050" y="5884863"/>
          <p14:tracePt t="14071" x="7670800" y="5892800"/>
          <p14:tracePt t="14071" x="7702550" y="5908675"/>
          <p14:tracePt t="14071" x="7742238" y="5916613"/>
          <p14:tracePt t="14071" x="7773988" y="5932488"/>
          <p14:tracePt t="14071" x="7821613" y="5948363"/>
          <p14:tracePt t="14071" x="7847013" y="5956300"/>
          <p14:tracePt t="14071" x="7886700" y="5972175"/>
          <p14:tracePt t="14071" x="7926388" y="5980113"/>
          <p14:tracePt t="14071" x="7958138" y="5988050"/>
          <p14:tracePt t="14071" x="8013700" y="6005513"/>
          <p14:tracePt t="14071" x="8037513" y="6013450"/>
          <p14:tracePt t="14071" x="8077200" y="6021388"/>
          <p14:tracePt t="14071" x="8116888" y="6037263"/>
          <p14:tracePt t="14071" x="8156575" y="6045200"/>
          <p14:tracePt t="14071" x="8205788" y="6053138"/>
          <p14:tracePt t="14071" x="8229600" y="6061075"/>
          <p14:tracePt t="14071" x="8269288" y="6069013"/>
          <p14:tracePt t="14071" x="8308975" y="6076950"/>
          <p14:tracePt t="14071" x="8348663" y="6084888"/>
          <p14:tracePt t="14071" x="8396288" y="6100763"/>
          <p14:tracePt t="14071" x="8420100" y="6100763"/>
          <p14:tracePt t="14071" x="8459788" y="6116638"/>
          <p14:tracePt t="14071" x="8499475" y="6124575"/>
          <p14:tracePt t="14071" x="8531225" y="6132513"/>
          <p14:tracePt t="14071" x="8588375" y="6140450"/>
          <p14:tracePt t="14071" x="8612188" y="6148388"/>
          <p14:tracePt t="14071" x="8651875" y="6148388"/>
          <p14:tracePt t="14071" x="8691563" y="6156325"/>
          <p14:tracePt t="14071" x="8731250" y="6164263"/>
          <p14:tracePt t="14071" x="8778875" y="6164263"/>
          <p14:tracePt t="14071" x="8810625" y="6172200"/>
          <p14:tracePt t="14071" x="8842375" y="6172200"/>
          <p14:tracePt t="14071" x="8883650" y="6180138"/>
          <p14:tracePt t="14071" x="8923338" y="6180138"/>
          <p14:tracePt t="14071" x="8970963" y="6188075"/>
          <p14:tracePt t="14071" x="8994775" y="6188075"/>
          <p14:tracePt t="14071" x="9034463" y="6188075"/>
          <p14:tracePt t="14071" x="9074150" y="6188075"/>
          <p14:tracePt t="14071" x="9105900" y="6196013"/>
          <p14:tracePt t="14071" x="9153525" y="6196013"/>
          <p14:tracePt t="14071" x="9185275" y="6196013"/>
          <p14:tracePt t="14071" x="9217025" y="6196013"/>
          <p14:tracePt t="14071" x="9250363" y="6196013"/>
          <p14:tracePt t="14071" x="9290050" y="6196013"/>
          <p14:tracePt t="14071" x="9329738" y="6196013"/>
          <p14:tracePt t="14071" x="9361488" y="6196013"/>
          <p14:tracePt t="14071" x="9393238" y="6196013"/>
          <p14:tracePt t="14071" x="9424988" y="6196013"/>
          <p14:tracePt t="14071" x="9464675" y="6196013"/>
          <p14:tracePt t="14071" x="9504363" y="6196013"/>
          <p14:tracePt t="14071" x="9528175" y="6196013"/>
          <p14:tracePt t="14071" x="9567863" y="6196013"/>
          <p14:tracePt t="14071" x="9601200" y="6196013"/>
          <p14:tracePt t="14071" x="9632950" y="6196013"/>
          <p14:tracePt t="14071" x="9680575" y="6196013"/>
          <p14:tracePt t="14071" x="9704388" y="6196013"/>
          <p14:tracePt t="14071" x="9736138" y="6196013"/>
          <p14:tracePt t="14071" x="9775825" y="6203950"/>
          <p14:tracePt t="14071" x="9807575" y="6203950"/>
          <p14:tracePt t="14071" x="9847263" y="6203950"/>
          <p14:tracePt t="14071" x="9871075" y="6203950"/>
          <p14:tracePt t="14071" x="9910763" y="6211888"/>
          <p14:tracePt t="14071" x="9944100" y="6211888"/>
          <p14:tracePt t="14071" x="9975850" y="6211888"/>
          <p14:tracePt t="14071" x="10015538" y="6211888"/>
          <p14:tracePt t="14071" x="10039350" y="6211888"/>
          <p14:tracePt t="14071" x="10071100" y="6211888"/>
          <p14:tracePt t="14071" x="10102850" y="6219825"/>
          <p14:tracePt t="14071" x="10134600" y="6219825"/>
          <p14:tracePt t="14071" x="10174288" y="6219825"/>
          <p14:tracePt t="14071" x="10190163" y="6219825"/>
          <p14:tracePt t="14071" x="10221913" y="6219825"/>
          <p14:tracePt t="14071" x="10253663" y="6219825"/>
          <p14:tracePt t="14071" x="10279063" y="6219825"/>
          <p14:tracePt t="14071" x="10318750" y="6211888"/>
          <p14:tracePt t="14071" x="10334625" y="6211888"/>
          <p14:tracePt t="14071" x="10366375" y="6211888"/>
          <p14:tracePt t="14071" x="10390188" y="6211888"/>
          <p14:tracePt t="14071" x="10421938" y="6203950"/>
          <p14:tracePt t="14071" x="10453688" y="6196013"/>
          <p14:tracePt t="14071" x="10477500" y="6196013"/>
          <p14:tracePt t="14071" x="10501313" y="6188075"/>
          <p14:tracePt t="14071" x="10533063" y="6188075"/>
          <p14:tracePt t="14071" x="10556875" y="6180138"/>
          <p14:tracePt t="14071" x="10596563" y="6172200"/>
          <p14:tracePt t="14071" x="10612438" y="6172200"/>
          <p14:tracePt t="14071" x="10637838" y="6164263"/>
          <p14:tracePt t="14071" x="10669588" y="6156325"/>
          <p14:tracePt t="14071" x="10733088" y="6132513"/>
          <p14:tracePt t="14071" x="10748963" y="6124575"/>
          <p14:tracePt t="14071" x="10772775" y="6108700"/>
          <p14:tracePt t="14071" x="10804525" y="6100763"/>
          <p14:tracePt t="14071" x="10828338" y="6084888"/>
          <p14:tracePt t="14071" x="10860088" y="6069013"/>
          <p14:tracePt t="14071" x="10883900" y="6061075"/>
          <p14:tracePt t="14071" x="10907713" y="6045200"/>
          <p14:tracePt t="14071" x="10931525" y="6029325"/>
          <p14:tracePt t="14071" x="10955338" y="6013450"/>
          <p14:tracePt t="14071" x="10988675" y="5988050"/>
          <p14:tracePt t="14071" x="11004550" y="5972175"/>
          <p14:tracePt t="14071" x="11028363" y="5956300"/>
          <p14:tracePt t="14071" x="11052175" y="5932488"/>
          <p14:tracePt t="14071" x="11075988" y="5916613"/>
          <p14:tracePt t="14071" x="11107738" y="5884863"/>
          <p14:tracePt t="14071" x="11123613" y="5868988"/>
          <p14:tracePt t="14071" x="11147425" y="5845175"/>
          <p14:tracePt t="14071" x="11171238" y="5821363"/>
          <p14:tracePt t="14071" x="11187113" y="5797550"/>
          <p14:tracePt t="14071" x="11218863" y="5765800"/>
          <p14:tracePt t="14071" x="11234738" y="5749925"/>
          <p14:tracePt t="14071" x="11258550" y="5718175"/>
          <p14:tracePt t="14071" x="11282363" y="5694363"/>
          <p14:tracePt t="14071" x="11306175" y="5670550"/>
          <p14:tracePt t="14071" x="11331575" y="5637213"/>
          <p14:tracePt t="14071" x="11347450" y="5621338"/>
          <p14:tracePt t="14071" x="11371263" y="5589588"/>
          <p14:tracePt t="14071" x="11387138" y="5565775"/>
          <p14:tracePt t="14071" x="11410950" y="5534025"/>
          <p14:tracePt t="14071" x="11434763" y="5502275"/>
          <p14:tracePt t="14071" x="11450638" y="5478463"/>
          <p14:tracePt t="14071" x="11474450" y="5454650"/>
          <p14:tracePt t="14071" x="11490325" y="5430838"/>
          <p14:tracePt t="14071" x="11506200" y="5399088"/>
          <p14:tracePt t="14071" x="11530013" y="5367338"/>
          <p14:tracePt t="14071" x="11545888" y="5343525"/>
          <p14:tracePt t="14071" x="11569700" y="5319713"/>
          <p14:tracePt t="14071" x="11585575" y="5286375"/>
          <p14:tracePt t="14071" x="11601450" y="5262563"/>
          <p14:tracePt t="14071" x="11625263" y="5222875"/>
          <p14:tracePt t="14071" x="11641138" y="5207000"/>
          <p14:tracePt t="14071" x="11664950" y="5175250"/>
          <p14:tracePt t="14071" x="11682413" y="5151438"/>
          <p14:tracePt t="14071" x="11706225" y="5119688"/>
          <p14:tracePt t="14071" x="11722100" y="5087938"/>
          <p14:tracePt t="14071" x="11737975" y="5064125"/>
          <p14:tracePt t="14071" x="11753850" y="5032375"/>
          <p14:tracePt t="14071" x="11769725" y="5008563"/>
          <p14:tracePt t="14071" x="11785600" y="4976813"/>
          <p14:tracePt t="14071" x="11809413" y="4935538"/>
          <p14:tracePt t="14071" x="11817350" y="4911725"/>
          <p14:tracePt t="14071" x="11841163" y="4879975"/>
          <p14:tracePt t="14071" x="11857038" y="4848225"/>
          <p14:tracePt t="14071" x="11872913" y="4816475"/>
          <p14:tracePt t="14071" x="11888788" y="4776788"/>
          <p14:tracePt t="14071" x="11904663" y="4752975"/>
          <p14:tracePt t="14071" x="11920538" y="4721225"/>
          <p14:tracePt t="14071" x="11936413" y="4681538"/>
          <p14:tracePt t="14071" x="11952288" y="4649788"/>
          <p14:tracePt t="14071" x="11968163" y="4600575"/>
          <p14:tracePt t="14071" x="11984038" y="4568825"/>
          <p14:tracePt t="14071" x="11991975" y="4537075"/>
          <p14:tracePt t="14071" x="12007850" y="4497388"/>
          <p14:tracePt t="14071" x="12025313" y="4457700"/>
          <p14:tracePt t="14071" x="12041188" y="4410075"/>
          <p14:tracePt t="14071" x="12049125" y="4386263"/>
          <p14:tracePt t="14071" x="12065000" y="4346575"/>
          <p14:tracePt t="14071" x="12080875" y="4306888"/>
          <p14:tracePt t="14071" x="12088813" y="4273550"/>
          <p14:tracePt t="14071" x="12104688" y="4225925"/>
          <p14:tracePt t="14071" x="12112625" y="4194175"/>
          <p14:tracePt t="14071" x="12120563" y="4162425"/>
          <p14:tracePt t="14071" x="12136438" y="4122738"/>
          <p14:tracePt t="14071" x="12144375" y="4090988"/>
          <p14:tracePt t="14071" x="12152313" y="4043363"/>
          <p14:tracePt t="14071" x="12152313" y="4019550"/>
          <p14:tracePt t="14071" x="12160250" y="3987800"/>
          <p14:tracePt t="14071" x="12168188" y="3956050"/>
          <p14:tracePt t="14071" x="12168188" y="3922713"/>
          <p14:tracePt t="14071" x="12176125" y="3883025"/>
          <p14:tracePt t="14071" x="12184063" y="3859213"/>
          <p14:tracePt t="14071" x="12184063" y="3827463"/>
          <p14:tracePt t="14071" x="12184063" y="3795713"/>
          <p14:tracePt t="14071" x="12184063" y="3763963"/>
          <p14:tracePt t="14071" x="12184063" y="3294063"/>
          <p14:tracePt t="14071" x="12184063" y="3252788"/>
          <p14:tracePt t="14071" x="12176125" y="3228975"/>
          <p14:tracePt t="14071" x="12168188" y="3197225"/>
          <p14:tracePt t="14071" x="12168188" y="3173413"/>
          <p14:tracePt t="14071" x="12160250" y="3141663"/>
          <p14:tracePt t="14071" x="12152313" y="3101975"/>
          <p14:tracePt t="14071" x="12152313" y="3078163"/>
          <p14:tracePt t="14071" x="12144375" y="3054350"/>
          <p14:tracePt t="14071" x="12144375" y="3022600"/>
          <p14:tracePt t="14071" x="12136438" y="2990850"/>
          <p14:tracePt t="14071" x="12128500" y="2959100"/>
          <p14:tracePt t="14071" x="12120563" y="2935288"/>
          <p14:tracePt t="14071" x="12112625" y="2901950"/>
          <p14:tracePt t="14071" x="12112625" y="2878138"/>
          <p14:tracePt t="14071" x="12104688" y="2846388"/>
          <p14:tracePt t="14071" x="12096750" y="2814638"/>
          <p14:tracePt t="14071" x="12088813" y="2798763"/>
          <p14:tracePt t="14071" x="12080875" y="2767013"/>
          <p14:tracePt t="14071" x="12072938" y="2743200"/>
          <p14:tracePt t="14071" x="12065000" y="2719388"/>
          <p14:tracePt t="14071" x="12057063" y="2687638"/>
          <p14:tracePt t="14071" x="12049125" y="2671763"/>
          <p14:tracePt t="14071" x="12041188" y="2647950"/>
          <p14:tracePt t="14071" x="12033250" y="2624138"/>
          <p14:tracePt t="14071" x="12015788" y="2566988"/>
          <p14:tracePt t="14071" x="12007850" y="2551113"/>
          <p14:tracePt t="14071" x="11999913" y="2527300"/>
          <p14:tracePt t="14071" x="11984038" y="2511425"/>
          <p14:tracePt t="14071" x="11976100" y="2487613"/>
          <p14:tracePt t="14071" x="11968163" y="2463800"/>
          <p14:tracePt t="14071" x="11960225" y="2447925"/>
          <p14:tracePt t="14071" x="11952288" y="2432050"/>
          <p14:tracePt t="14071" x="11944350" y="2408238"/>
          <p14:tracePt t="14071" x="11928475" y="2392363"/>
          <p14:tracePt t="14071" x="11920538" y="2368550"/>
          <p14:tracePt t="14071" x="11912600" y="2352675"/>
          <p14:tracePt t="14071" x="11896725" y="2336800"/>
          <p14:tracePt t="14071" x="11888788" y="2312988"/>
          <p14:tracePt t="14071" x="11872913" y="2297113"/>
          <p14:tracePt t="14071" x="11864975" y="2273300"/>
          <p14:tracePt t="14071" x="11849100" y="2257425"/>
          <p14:tracePt t="14071" x="11841163" y="2241550"/>
          <p14:tracePt t="14071" x="11825288" y="2224088"/>
          <p14:tracePt t="14071" x="11817350" y="2200275"/>
          <p14:tracePt t="14071" x="11801475" y="2176463"/>
          <p14:tracePt t="14071" x="11785600" y="2160588"/>
          <p14:tracePt t="14071" x="11777663" y="2144713"/>
          <p14:tracePt t="14071" x="11761788" y="2120900"/>
          <p14:tracePt t="14071" x="11745913" y="2105025"/>
          <p14:tracePt t="14071" x="11730038" y="2081213"/>
          <p14:tracePt t="14071" x="11722100" y="2065338"/>
          <p14:tracePt t="14071" x="11714163" y="2049463"/>
          <p14:tracePt t="14071" x="11698288" y="2025650"/>
          <p14:tracePt t="14071" x="11682413" y="2009775"/>
          <p14:tracePt t="14071" x="11657013" y="1985963"/>
          <p14:tracePt t="14071" x="11649075" y="1970088"/>
          <p14:tracePt t="14071" x="11633200" y="1954213"/>
          <p14:tracePt t="14071" x="11617325" y="1930400"/>
          <p14:tracePt t="14071" x="11601450" y="1914525"/>
          <p14:tracePt t="14071" x="11577638" y="1890713"/>
          <p14:tracePt t="14071" x="11561763" y="1873250"/>
          <p14:tracePt t="14071" x="11545888" y="1857375"/>
          <p14:tracePt t="14071" x="11530013" y="1841500"/>
          <p14:tracePt t="14071" x="11514138" y="1825625"/>
          <p14:tracePt t="14071" x="11490325" y="1801813"/>
          <p14:tracePt t="14071" x="11482388" y="1793875"/>
          <p14:tracePt t="14071" x="11458575" y="1778000"/>
          <p14:tracePt t="14071" x="11442700" y="1762125"/>
          <p14:tracePt t="14071" x="11434763" y="1746250"/>
          <p14:tracePt t="14071" x="11410950" y="1730375"/>
          <p14:tracePt t="14071" x="11403013" y="1722438"/>
          <p14:tracePt t="14071" x="11387138" y="1706563"/>
          <p14:tracePt t="14071" x="11371263" y="1690688"/>
          <p14:tracePt t="14071" x="11363325" y="1682750"/>
          <p14:tracePt t="14071" x="11347450" y="1666875"/>
          <p14:tracePt t="14071" x="11331575" y="1658938"/>
          <p14:tracePt t="14071" x="11323638" y="1651000"/>
          <p14:tracePt t="14071" x="11306175" y="1635125"/>
          <p14:tracePt t="14071" x="11298238" y="1627188"/>
          <p14:tracePt t="14071" x="11274425" y="1619250"/>
          <p14:tracePt t="14071" x="11266488" y="1611313"/>
          <p14:tracePt t="14071" x="11258550" y="1595438"/>
          <p14:tracePt t="14071" x="11242675" y="1587500"/>
          <p14:tracePt t="14071" x="11226800" y="1579563"/>
          <p14:tracePt t="14071" x="11210925" y="1563688"/>
          <p14:tracePt t="14071" x="11195050" y="1555750"/>
          <p14:tracePt t="14071" x="11179175" y="1547813"/>
          <p14:tracePt t="14071" x="11171238" y="1538288"/>
          <p14:tracePt t="14071" x="11155363" y="1522413"/>
          <p14:tracePt t="14071" x="11131550" y="1514475"/>
          <p14:tracePt t="14071" x="11123613" y="1506538"/>
          <p14:tracePt t="14071" x="11099800" y="1490663"/>
          <p14:tracePt t="14071" x="11083925" y="1482725"/>
          <p14:tracePt t="14071" x="11068050" y="1466850"/>
          <p14:tracePt t="14071" x="11044238" y="1458913"/>
          <p14:tracePt t="14071" x="11036300" y="1450975"/>
          <p14:tracePt t="14071" x="11020425" y="1443038"/>
          <p14:tracePt t="14071" x="10996613" y="1427163"/>
          <p14:tracePt t="14071" x="10980738" y="1419225"/>
          <p14:tracePt t="14071" x="10955338" y="1403350"/>
          <p14:tracePt t="14071" x="10939463" y="1403350"/>
          <p14:tracePt t="14071" x="10923588" y="1395413"/>
          <p14:tracePt t="14071" x="10899775" y="1379538"/>
          <p14:tracePt t="14071" x="10875963" y="1371600"/>
          <p14:tracePt t="14071" x="10852150" y="1363663"/>
          <p14:tracePt t="14071" x="10836275" y="1355725"/>
          <p14:tracePt t="14071" x="10812463" y="1347788"/>
          <p14:tracePt t="14071" x="10788650" y="1339850"/>
          <p14:tracePt t="14071" x="10764838" y="1331913"/>
          <p14:tracePt t="14071" x="10741025" y="1316038"/>
          <p14:tracePt t="14071" x="10717213" y="1316038"/>
          <p14:tracePt t="14071" x="10693400" y="1308100"/>
          <p14:tracePt t="14071" x="10669588" y="1300163"/>
          <p14:tracePt t="14071" x="10645775" y="1292225"/>
          <p14:tracePt t="14071" x="10612438" y="1276350"/>
          <p14:tracePt t="14071" x="10596563" y="1276350"/>
          <p14:tracePt t="14071" x="10564813" y="1268413"/>
          <p14:tracePt t="14071" x="10541000" y="1260475"/>
          <p14:tracePt t="14071" x="10517188" y="1252538"/>
          <p14:tracePt t="14071" x="10477500" y="1244600"/>
          <p14:tracePt t="14071" x="10461625" y="1244600"/>
          <p14:tracePt t="14071" x="10429875" y="1236663"/>
          <p14:tracePt t="14071" x="10406063" y="1228725"/>
          <p14:tracePt t="14071" x="10374313" y="1228725"/>
          <p14:tracePt t="14071" x="10342563" y="1220788"/>
          <p14:tracePt t="14071" x="10318750" y="1212850"/>
          <p14:tracePt t="14071" x="10294938" y="1204913"/>
          <p14:tracePt t="14071" x="10261600" y="1204913"/>
          <p14:tracePt t="14071" x="10237788" y="1195388"/>
          <p14:tracePt t="14071" x="10198100" y="1195388"/>
          <p14:tracePt t="14071" x="10182225" y="1195388"/>
          <p14:tracePt t="14071" x="10150475" y="1195388"/>
          <p14:tracePt t="14071" x="10126663" y="1187450"/>
          <p14:tracePt t="14071" x="10102850" y="1187450"/>
          <p14:tracePt t="14071" x="10071100" y="1195388"/>
          <p14:tracePt t="14071" x="10047288" y="1195388"/>
          <p14:tracePt t="14071" x="10023475" y="1195388"/>
          <p14:tracePt t="14071" x="9999663" y="1195388"/>
          <p14:tracePt t="14071" x="9975850" y="1204913"/>
          <p14:tracePt t="14071" x="9944100" y="1204913"/>
          <p14:tracePt t="14071" x="9926638" y="1204913"/>
          <p14:tracePt t="14071" x="9910763" y="1212850"/>
          <p14:tracePt t="14071" x="9886950" y="1212850"/>
          <p14:tracePt t="14071" x="9863138" y="1220788"/>
          <p14:tracePt t="14071" x="9839325" y="1220788"/>
          <p14:tracePt t="14071" x="9823450" y="1220788"/>
          <p14:tracePt t="14071" x="9807575" y="1228725"/>
          <p14:tracePt t="14071" x="9783763" y="1228725"/>
          <p14:tracePt t="14071" x="9752013" y="1236663"/>
          <p14:tracePt t="14071" x="9736138" y="1236663"/>
          <p14:tracePt t="14071" x="9720263" y="1244600"/>
          <p14:tracePt t="14071" x="9704388" y="1244600"/>
          <p14:tracePt t="14071" x="9688513" y="1244600"/>
          <p14:tracePt t="14071" x="9672638" y="1252538"/>
          <p14:tracePt t="14071" x="9656763" y="1252538"/>
          <p14:tracePt t="14071" x="9648825" y="1260475"/>
          <p14:tracePt t="14071" x="9617075" y="1268413"/>
          <p14:tracePt t="14071" x="9601200" y="1268413"/>
          <p14:tracePt t="14071" x="9593263" y="1268413"/>
          <p14:tracePt t="14071" x="9575800" y="1276350"/>
          <p14:tracePt t="14071" x="9559925" y="1276350"/>
          <p14:tracePt t="14071" x="9551988" y="1284288"/>
          <p14:tracePt t="14071" x="9536113" y="1284288"/>
          <p14:tracePt t="14071" x="9520238" y="1284288"/>
          <p14:tracePt t="14071" x="9512300" y="1292225"/>
          <p14:tracePt t="14071" x="9504363" y="1292225"/>
          <p14:tracePt t="14071" x="9488488" y="1300163"/>
          <p14:tracePt t="14071" x="9472613" y="1300163"/>
          <p14:tracePt t="14071" x="9464675" y="1300163"/>
          <p14:tracePt t="14071" x="9456738" y="1308100"/>
          <p14:tracePt t="14071" x="9448800" y="1308100"/>
          <p14:tracePt t="14071" x="9424988" y="1316038"/>
          <p14:tracePt t="14071" x="9417050" y="1316038"/>
          <p14:tracePt t="14071" x="9401175" y="1323975"/>
          <p14:tracePt t="14071" x="9393238" y="1323975"/>
          <p14:tracePt t="14071" x="9385300" y="1331913"/>
          <p14:tracePt t="14071" x="9369425" y="1331913"/>
          <p14:tracePt t="14071" x="9361488" y="1331913"/>
          <p14:tracePt t="14071" x="9353550" y="1339850"/>
          <p14:tracePt t="14071" x="9329738" y="1339850"/>
          <p14:tracePt t="14071" x="9321800" y="1347788"/>
          <p14:tracePt t="14071" x="9313863" y="1347788"/>
          <p14:tracePt t="14071" x="9297988" y="1347788"/>
          <p14:tracePt t="14071" x="9290050" y="1355725"/>
          <p14:tracePt t="14071" x="9282113" y="1355725"/>
          <p14:tracePt t="14071" x="9266238" y="1363663"/>
          <p14:tracePt t="14071" x="9258300" y="1363663"/>
          <p14:tracePt t="14071" x="9250363" y="1371600"/>
          <p14:tracePt t="14071" x="9242425" y="1371600"/>
          <p14:tracePt t="14071" x="9224963" y="1379538"/>
          <p14:tracePt t="14071" x="9217025" y="1379538"/>
          <p14:tracePt t="14071" x="9209088" y="1387475"/>
          <p14:tracePt t="14071" x="9201150" y="1387475"/>
          <p14:tracePt t="14071" x="9185275" y="1395413"/>
          <p14:tracePt t="14071" x="9177338" y="1395413"/>
          <p14:tracePt t="14071" x="9169400" y="1403350"/>
          <p14:tracePt t="14071" x="9161463" y="1403350"/>
          <p14:tracePt t="14071" x="9145588" y="1411288"/>
          <p14:tracePt t="14071" x="9137650" y="1411288"/>
          <p14:tracePt t="14071" x="9129713" y="1419225"/>
          <p14:tracePt t="14071" x="9113838" y="1427163"/>
          <p14:tracePt t="14071" x="9105900" y="1427163"/>
          <p14:tracePt t="14071" x="9097963" y="1427163"/>
          <p14:tracePt t="14071" x="9090025" y="1435100"/>
          <p14:tracePt t="14071" x="9074150" y="1435100"/>
          <p14:tracePt t="14071" x="9066213" y="1443038"/>
          <p14:tracePt t="14071" x="9058275" y="1443038"/>
          <p14:tracePt t="14071" x="9050338" y="1450975"/>
          <p14:tracePt t="14071" x="9034463" y="1458913"/>
          <p14:tracePt t="14071" x="9026525" y="1458913"/>
          <p14:tracePt t="14071" x="9010650" y="1466850"/>
          <p14:tracePt t="14071" x="9002713" y="1466850"/>
          <p14:tracePt t="14071" x="8994775" y="1474788"/>
          <p14:tracePt t="14071" x="8978900" y="1474788"/>
          <p14:tracePt t="14071" x="8970963" y="1482725"/>
          <p14:tracePt t="14071" x="8955088" y="1482725"/>
          <p14:tracePt t="14071" x="8947150" y="1490663"/>
          <p14:tracePt t="14071" x="8939213" y="1490663"/>
          <p14:tracePt t="14071" x="8923338" y="1498600"/>
          <p14:tracePt t="14071" x="8915400" y="1498600"/>
          <p14:tracePt t="14071" x="8899525" y="1506538"/>
          <p14:tracePt t="14071" x="8891588" y="1506538"/>
          <p14:tracePt t="14071" x="8883650" y="1506538"/>
          <p14:tracePt t="14071" x="8874125" y="1514475"/>
          <p14:tracePt t="14071" x="8858250" y="1514475"/>
          <p14:tracePt t="14071" x="8850313" y="1522413"/>
          <p14:tracePt t="14071" x="8842375" y="1522413"/>
          <p14:tracePt t="14071" x="8826500" y="1530350"/>
          <p14:tracePt t="14071" x="8818563" y="1530350"/>
          <p14:tracePt t="14071" x="8810625" y="1538288"/>
          <p14:tracePt t="14071" x="8794750" y="1547813"/>
          <p14:tracePt t="14071" x="8786813" y="1547813"/>
          <p14:tracePt t="14071" x="8778875" y="1555750"/>
          <p14:tracePt t="14071" x="8770938" y="1555750"/>
          <p14:tracePt t="14071" x="8763000" y="1563688"/>
          <p14:tracePt t="14071" x="8747125" y="1571625"/>
          <p14:tracePt t="14071" x="8731250" y="1579563"/>
          <p14:tracePt t="14071" x="8723313" y="1579563"/>
          <p14:tracePt t="14071" x="8715375" y="1587500"/>
          <p14:tracePt t="14071" x="8707438" y="1587500"/>
          <p14:tracePt t="14071" x="8699500" y="1595438"/>
          <p14:tracePt t="14071" x="8691563" y="1595438"/>
          <p14:tracePt t="14071" x="8683625" y="1603375"/>
          <p14:tracePt t="14071" x="8667750" y="1603375"/>
          <p14:tracePt t="14071" x="8667750" y="1611313"/>
          <p14:tracePt t="14071" x="8659813" y="1611313"/>
          <p14:tracePt t="14071" x="8651875" y="1611313"/>
          <p14:tracePt t="14071" x="8651875" y="1619250"/>
          <p14:tracePt t="14071" x="8643938" y="1619250"/>
          <p14:tracePt t="14071" x="8636000" y="1627188"/>
          <p14:tracePt t="14071" x="8628063" y="1627188"/>
          <p14:tracePt t="14071" x="8628063" y="1635125"/>
          <p14:tracePt t="14071" x="8636000" y="1643063"/>
          <p14:tracePt t="14071" x="8636000" y="1658938"/>
          <p14:tracePt t="14071" x="8643938" y="1666875"/>
          <p14:tracePt t="14071" x="8643938" y="1674813"/>
          <p14:tracePt t="14071" x="8643938" y="1682750"/>
          <p14:tracePt t="14071" x="8643938" y="1690688"/>
          <p14:tracePt t="14071" x="8651875" y="1706563"/>
          <p14:tracePt t="14071" x="8651875" y="1714500"/>
          <p14:tracePt t="14071" x="8659813" y="1714500"/>
          <p14:tracePt t="14071" x="8659813" y="1730375"/>
          <p14:tracePt t="14071" x="8667750" y="1738313"/>
          <p14:tracePt t="14071" x="8667750" y="1746250"/>
          <p14:tracePt t="14071" x="8667750" y="1754188"/>
          <p14:tracePt t="14071" x="8675688" y="1762125"/>
          <p14:tracePt t="14071" x="8675688" y="1770063"/>
          <p14:tracePt t="14071" x="8675688" y="1778000"/>
          <p14:tracePt t="14071" x="8675688" y="1785938"/>
          <p14:tracePt t="14071" x="8683625" y="1793875"/>
          <p14:tracePt t="14071" x="8683625" y="1801813"/>
          <p14:tracePt t="14071" x="8691563" y="1817688"/>
          <p14:tracePt t="14071" x="8691563" y="1825625"/>
          <p14:tracePt t="14071" x="8691563" y="1833563"/>
          <p14:tracePt t="14071" x="8699500" y="1841500"/>
          <p14:tracePt t="14071" x="8699500" y="1849438"/>
          <p14:tracePt t="14071" x="8707438" y="1857375"/>
          <p14:tracePt t="14071" x="8707438" y="1865313"/>
          <p14:tracePt t="14071" x="8707438" y="1873250"/>
          <p14:tracePt t="14071" x="8707438" y="1881188"/>
          <p14:tracePt t="14071" x="8715375" y="1890713"/>
          <p14:tracePt t="14071" x="8715375" y="1898650"/>
          <p14:tracePt t="14071" x="8723313" y="1906588"/>
          <p14:tracePt t="14071" x="8723313" y="1914525"/>
          <p14:tracePt t="14071" x="8723313" y="1922463"/>
          <p14:tracePt t="14071" x="8731250" y="1922463"/>
          <p14:tracePt t="14071" x="8731250" y="1930400"/>
          <p14:tracePt t="14071" x="8731250" y="1938338"/>
          <p14:tracePt t="14071" x="8739188" y="1938338"/>
          <p14:tracePt t="14071" x="8739188" y="1946275"/>
          <p14:tracePt t="14071" x="8739188" y="1954213"/>
          <p14:tracePt t="14071" x="8747125" y="1954213"/>
          <p14:tracePt t="14071" x="8747125" y="1962150"/>
          <p14:tracePt t="14071" x="8747125" y="1970088"/>
          <p14:tracePt t="14071" x="8755063" y="1970088"/>
          <p14:tracePt t="14071" x="8755063" y="1978025"/>
          <p14:tracePt t="14071" x="8763000" y="1978025"/>
          <p14:tracePt t="14071" x="8763000" y="1985963"/>
          <p14:tracePt t="14071" x="8770938" y="1985963"/>
          <p14:tracePt t="14071" x="8770938" y="1993900"/>
          <p14:tracePt t="14071" x="8778875" y="1993900"/>
          <p14:tracePt t="14071" x="8786813" y="1993900"/>
          <p14:tracePt t="14071" x="8786813" y="2001838"/>
          <p14:tracePt t="14071" x="8794750" y="2001838"/>
          <p14:tracePt t="14071" x="8802688" y="2001838"/>
          <p14:tracePt t="14071" x="8802688" y="2009775"/>
          <p14:tracePt t="14071" x="8810625" y="2009775"/>
          <p14:tracePt t="14071" x="8818563" y="2009775"/>
          <p14:tracePt t="14071" x="8826500" y="2009775"/>
          <p14:tracePt t="14071" x="8834438" y="2017713"/>
          <p14:tracePt t="14071" x="8842375" y="2017713"/>
          <p14:tracePt t="14071" x="8850313" y="2017713"/>
          <p14:tracePt t="14071" x="8858250" y="2017713"/>
          <p14:tracePt t="14071" x="8866188" y="2017713"/>
          <p14:tracePt t="14071" x="8874125" y="2017713"/>
          <p14:tracePt t="14071" x="8883650" y="2017713"/>
          <p14:tracePt t="14071" x="8891588" y="2017713"/>
          <p14:tracePt t="14071" x="8899525" y="2017713"/>
          <p14:tracePt t="14071" x="8907463" y="2017713"/>
          <p14:tracePt t="14071" x="8899525" y="2017713"/>
          <p14:tracePt t="14071" x="8907463" y="2017713"/>
          <p14:tracePt t="14071" x="8915400" y="2017713"/>
          <p14:tracePt t="14071" x="8923338" y="2025650"/>
          <p14:tracePt t="14071" x="8931275" y="2025650"/>
          <p14:tracePt t="14071" x="8939213" y="2033588"/>
          <p14:tracePt t="14071" x="8947150" y="2033588"/>
          <p14:tracePt t="14071" x="8955088" y="2033588"/>
          <p14:tracePt t="14071" x="8963025" y="2041525"/>
          <p14:tracePt t="14071" x="8970963" y="2041525"/>
          <p14:tracePt t="14071" x="8978900" y="2049463"/>
          <p14:tracePt t="14071" x="8986838" y="2049463"/>
          <p14:tracePt t="14071" x="9002713" y="2057400"/>
          <p14:tracePt t="14071" x="9018588" y="2065338"/>
          <p14:tracePt t="14071" x="9026525" y="2065338"/>
          <p14:tracePt t="14071" x="9034463" y="2065338"/>
          <p14:tracePt t="14071" x="9042400" y="2073275"/>
          <p14:tracePt t="14071" x="9050338" y="2073275"/>
          <p14:tracePt t="14071" x="9074150" y="2081213"/>
          <p14:tracePt t="14071" x="9090025" y="2089150"/>
          <p14:tracePt t="14071" x="9097963" y="2089150"/>
          <p14:tracePt t="14071" x="9113838" y="2097088"/>
          <p14:tracePt t="14071" x="9121775" y="2097088"/>
          <p14:tracePt t="14071" x="9137650" y="2105025"/>
          <p14:tracePt t="14071" x="9161463" y="2112963"/>
          <p14:tracePt t="14071" x="9193213" y="2120900"/>
          <p14:tracePt t="14071" x="9209088" y="2120900"/>
          <p14:tracePt t="14071" x="9217025" y="2128838"/>
          <p14:tracePt t="14071" x="9234488" y="2128838"/>
          <p14:tracePt t="14071" x="9242425" y="2136775"/>
          <p14:tracePt t="14071" x="9258300" y="2136775"/>
          <p14:tracePt t="14071" x="9282113" y="2144713"/>
          <p14:tracePt t="14071" x="9305925" y="2152650"/>
          <p14:tracePt t="14071" x="9321800" y="2152650"/>
          <p14:tracePt t="14071" x="9337675" y="2160588"/>
          <p14:tracePt t="14071" x="9345613" y="2160588"/>
          <p14:tracePt t="14071" x="9377363" y="2168525"/>
          <p14:tracePt t="14071" x="9417050" y="2176463"/>
          <p14:tracePt t="14071" x="9424988" y="2176463"/>
          <p14:tracePt t="14071" x="9440863" y="2184400"/>
          <p14:tracePt t="14071" x="9456738" y="2184400"/>
          <p14:tracePt t="14071" x="9472613" y="2184400"/>
          <p14:tracePt t="14071" x="9480550" y="2192338"/>
          <p14:tracePt t="14071" x="9520238" y="2200275"/>
          <p14:tracePt t="14071" x="9536113" y="2200275"/>
          <p14:tracePt t="14071" x="9544050" y="2200275"/>
          <p14:tracePt t="14071" x="9559925" y="2208213"/>
          <p14:tracePt t="14071" x="9567863" y="2208213"/>
          <p14:tracePt t="14071" x="9585325" y="2208213"/>
          <p14:tracePt t="14071" x="9609138" y="2216150"/>
          <p14:tracePt t="14071" x="9625013" y="2216150"/>
          <p14:tracePt t="14071" x="9632950" y="2216150"/>
          <p14:tracePt t="14071" x="9648825" y="2224088"/>
          <p14:tracePt t="14071" x="9664700" y="2224088"/>
          <p14:tracePt t="14071" x="9672638" y="2224088"/>
          <p14:tracePt t="14071" x="9688513" y="2233613"/>
          <p14:tracePt t="14071" x="9712325" y="2233613"/>
          <p14:tracePt t="14071" x="9720263" y="2241550"/>
          <p14:tracePt t="14071" x="9728200" y="2241550"/>
          <p14:tracePt t="14071" x="9736138" y="2241550"/>
          <p14:tracePt t="14071" x="9744075" y="2241550"/>
          <p14:tracePt t="14071" x="9759950" y="2241550"/>
          <p14:tracePt t="14071" x="9767888" y="2249488"/>
          <p14:tracePt t="14071" x="9775825" y="2249488"/>
          <p14:tracePt t="14071" x="9783763" y="2249488"/>
          <p14:tracePt t="14071" x="9791700" y="2249488"/>
          <p14:tracePt t="14071" x="9799638" y="2249488"/>
          <p14:tracePt t="14071" x="9799638" y="2257425"/>
          <p14:tracePt t="14071" x="9807575" y="2257425"/>
          <p14:tracePt t="14071" x="9815513" y="2257425"/>
          <p14:tracePt t="14071" x="9823450" y="2257425"/>
          <p14:tracePt t="14071" x="9831388" y="2257425"/>
          <p14:tracePt t="14071" x="9839325" y="2257425"/>
          <p14:tracePt t="14071" x="9839325" y="2265363"/>
          <p14:tracePt t="14071" x="9847263" y="2265363"/>
          <p14:tracePt t="14071" x="9855200" y="2265363"/>
          <p14:tracePt t="14071" x="9863138" y="2265363"/>
          <p14:tracePt t="14071" x="9871075" y="2265363"/>
          <p14:tracePt t="14071" x="9879013" y="2265363"/>
          <p14:tracePt t="14071" x="9879013" y="2257425"/>
          <p14:tracePt t="14071" x="9886950" y="2257425"/>
          <p14:tracePt t="14071" x="9894888" y="2257425"/>
          <p14:tracePt t="14071" x="9894888" y="2249488"/>
          <p14:tracePt t="14071" x="9902825" y="2241550"/>
          <p14:tracePt t="14071" x="9910763" y="2241550"/>
          <p14:tracePt t="14071" x="9910763" y="2233613"/>
          <p14:tracePt t="14071" x="9918700" y="2224088"/>
          <p14:tracePt t="14071" x="9918700" y="2216150"/>
          <p14:tracePt t="14071" x="9926638" y="2216150"/>
          <p14:tracePt t="14071" x="9926638" y="2208213"/>
          <p14:tracePt t="14071" x="9926638" y="2200275"/>
          <p14:tracePt t="14071" x="9926638" y="2192338"/>
          <p14:tracePt t="14071" x="9936163" y="2192338"/>
          <p14:tracePt t="14071" x="9936163" y="2184400"/>
          <p14:tracePt t="14071" x="9936163" y="2176463"/>
          <p14:tracePt t="14071" x="9936163" y="2168525"/>
          <p14:tracePt t="14071" x="9944100" y="2168525"/>
          <p14:tracePt t="14071" x="9944100" y="2160588"/>
          <p14:tracePt t="14071" x="9944100" y="2152650"/>
          <p14:tracePt t="14071" x="9944100" y="2144713"/>
          <p14:tracePt t="14071" x="9936163" y="2136775"/>
          <p14:tracePt t="14071" x="9936163" y="2128838"/>
          <p14:tracePt t="14071" x="9936163" y="2120900"/>
          <p14:tracePt t="14071" x="9926638" y="2112963"/>
          <p14:tracePt t="14071" x="9926638" y="2105025"/>
          <p14:tracePt t="14071" x="9918700" y="2097088"/>
          <p14:tracePt t="14071" x="9918700" y="2089150"/>
          <p14:tracePt t="14071" x="9910763" y="2081213"/>
          <p14:tracePt t="14071" x="9910763" y="2073275"/>
          <p14:tracePt t="14071" x="9902825" y="2065338"/>
          <p14:tracePt t="14071" x="9894888" y="2065338"/>
          <p14:tracePt t="14071" x="9894888" y="2057400"/>
          <p14:tracePt t="14071" x="9886950" y="2049463"/>
          <p14:tracePt t="14071" x="9886950" y="2041525"/>
          <p14:tracePt t="14071" x="9879013" y="2033588"/>
          <p14:tracePt t="14071" x="9871075" y="2033588"/>
          <p14:tracePt t="14071" x="9871075" y="2025650"/>
          <p14:tracePt t="14071" x="9863138" y="2017713"/>
          <p14:tracePt t="14071" x="9855200" y="2009775"/>
          <p14:tracePt t="14071" x="9847263" y="2001838"/>
          <p14:tracePt t="14071" x="9847263" y="1993900"/>
          <p14:tracePt t="14071" x="9839325" y="1993900"/>
          <p14:tracePt t="14071" x="9839325" y="1985963"/>
          <p14:tracePt t="14071" x="9831388" y="1978025"/>
          <p14:tracePt t="14071" x="9831388" y="1970088"/>
          <p14:tracePt t="14071" x="9823450" y="1970088"/>
          <p14:tracePt t="14071" x="9823450" y="1962150"/>
          <p14:tracePt t="14071" x="9815513" y="1954213"/>
          <p14:tracePt t="14071" x="9807575" y="1946275"/>
          <p14:tracePt t="14071" x="9799638" y="1938338"/>
          <p14:tracePt t="14071" x="9799638" y="1930400"/>
          <p14:tracePt t="14071" x="9791700" y="1930400"/>
          <p14:tracePt t="14071" x="9791700" y="1922463"/>
          <p14:tracePt t="14071" x="9783763" y="1922463"/>
          <p14:tracePt t="14071" x="9783763" y="1914525"/>
          <p14:tracePt t="14071" x="9775825" y="1914525"/>
          <p14:tracePt t="14071" x="9775825" y="1906588"/>
          <p14:tracePt t="14071" x="9767888" y="1898650"/>
          <p14:tracePt t="14071" x="9759950" y="1898650"/>
          <p14:tracePt t="14071" x="9759950" y="1890713"/>
          <p14:tracePt t="14071" x="9752013" y="1890713"/>
          <p14:tracePt t="14071" x="9752013" y="1881188"/>
          <p14:tracePt t="14071" x="9744075" y="1873250"/>
          <p14:tracePt t="14071" x="9736138" y="1873250"/>
          <p14:tracePt t="14071" x="9736138" y="1865313"/>
          <p14:tracePt t="14071" x="9728200" y="1865313"/>
          <p14:tracePt t="14071" x="9728200" y="1857375"/>
          <p14:tracePt t="14071" x="9720263" y="1857375"/>
          <p14:tracePt t="14071" x="9704388" y="1849438"/>
          <p14:tracePt t="14071" x="9696450" y="1841500"/>
          <p14:tracePt t="14071" x="9696450" y="1833563"/>
          <p14:tracePt t="14071" x="9688513" y="1833563"/>
          <p14:tracePt t="14071" x="9680575" y="1825625"/>
          <p14:tracePt t="14071" x="9672638" y="1825625"/>
          <p14:tracePt t="14071" x="9664700" y="1817688"/>
          <p14:tracePt t="14071" x="9656763" y="1817688"/>
          <p14:tracePt t="14071" x="9648825" y="1809750"/>
          <p14:tracePt t="14071" x="9640888" y="1801813"/>
          <p14:tracePt t="14071" x="9632950" y="1801813"/>
          <p14:tracePt t="14071" x="9625013" y="1793875"/>
          <p14:tracePt t="14071" x="9617075" y="1793875"/>
          <p14:tracePt t="14071" x="9609138" y="1793875"/>
          <p14:tracePt t="14071" x="9601200" y="1785938"/>
          <p14:tracePt t="14071" x="9585325" y="1778000"/>
          <p14:tracePt t="14071" x="9575800" y="1778000"/>
          <p14:tracePt t="14071" x="9567863" y="1770063"/>
          <p14:tracePt t="14071" x="9559925" y="1770063"/>
          <p14:tracePt t="14071" x="9551988" y="1762125"/>
          <p14:tracePt t="14071" x="9544050" y="1762125"/>
          <p14:tracePt t="14071" x="9528175" y="1754188"/>
          <p14:tracePt t="14071" x="9520238" y="1754188"/>
          <p14:tracePt t="14071" x="9512300" y="1754188"/>
          <p14:tracePt t="14071" x="9504363" y="1754188"/>
          <p14:tracePt t="14071" x="9496425" y="1746250"/>
          <p14:tracePt t="14071" x="9488488" y="1746250"/>
          <p14:tracePt t="14071" x="9472613" y="1746250"/>
          <p14:tracePt t="14071" x="9464675" y="1746250"/>
          <p14:tracePt t="14071" x="9456738" y="1746250"/>
          <p14:tracePt t="14071" x="9432925" y="1738313"/>
          <p14:tracePt t="14071" x="9424988" y="1738313"/>
          <p14:tracePt t="14071" x="9417050" y="1738313"/>
          <p14:tracePt t="14071" x="9409113" y="1730375"/>
          <p14:tracePt t="14071" x="9401175" y="1730375"/>
          <p14:tracePt t="14071" x="9385300" y="1730375"/>
          <p14:tracePt t="14071" x="9377363" y="1730375"/>
          <p14:tracePt t="14071" x="9369425" y="1730375"/>
          <p14:tracePt t="14071" x="9361488" y="1730375"/>
          <p14:tracePt t="14071" x="9345613" y="1730375"/>
          <p14:tracePt t="14071" x="9337675" y="1730375"/>
          <p14:tracePt t="14071" x="9329738" y="1730375"/>
          <p14:tracePt t="14071" x="9321800" y="1730375"/>
          <p14:tracePt t="14071" x="9305925" y="1730375"/>
          <p14:tracePt t="14071" x="9297988" y="1730375"/>
          <p14:tracePt t="14071" x="9290050" y="1730375"/>
          <p14:tracePt t="14071" x="9282113" y="1730375"/>
          <p14:tracePt t="14071" x="9266238" y="1730375"/>
          <p14:tracePt t="14071" x="9258300" y="1730375"/>
          <p14:tracePt t="14071" x="9250363" y="1730375"/>
          <p14:tracePt t="14071" x="9234488" y="1730375"/>
          <p14:tracePt t="14071" x="9224963" y="1730375"/>
          <p14:tracePt t="14071" x="9217025" y="1730375"/>
          <p14:tracePt t="14071" x="9201150" y="1738313"/>
          <p14:tracePt t="14071" x="9193213" y="1738313"/>
          <p14:tracePt t="14071" x="9185275" y="1738313"/>
          <p14:tracePt t="14071" x="9177338" y="1738313"/>
          <p14:tracePt t="14071" x="9169400" y="1738313"/>
          <p14:tracePt t="14071" x="9153525" y="1746250"/>
          <p14:tracePt t="14071" x="9145588" y="1746250"/>
          <p14:tracePt t="14071" x="9137650" y="1754188"/>
          <p14:tracePt t="14071" x="9129713" y="1754188"/>
          <p14:tracePt t="14071" x="9113838" y="1754188"/>
          <p14:tracePt t="14071" x="9097963" y="1762125"/>
          <p14:tracePt t="14071" x="9082088" y="1770063"/>
          <p14:tracePt t="14071" x="9066213" y="1778000"/>
          <p14:tracePt t="14071" x="9058275" y="1778000"/>
          <p14:tracePt t="14071" x="9050338" y="1785938"/>
          <p14:tracePt t="14071" x="9034463" y="1785938"/>
          <p14:tracePt t="14071" x="9034463" y="1793875"/>
          <p14:tracePt t="14071" x="9010650" y="1793875"/>
          <p14:tracePt t="14071" x="9002713" y="1801813"/>
          <p14:tracePt t="14071" x="8994775" y="1801813"/>
          <p14:tracePt t="14071" x="8978900" y="1809750"/>
          <p14:tracePt t="14071" x="8970963" y="1809750"/>
          <p14:tracePt t="14071" x="8963025" y="1817688"/>
          <p14:tracePt t="14071" x="8955088" y="1817688"/>
          <p14:tracePt t="14071" x="8939213" y="1825625"/>
          <p14:tracePt t="14071" x="8931275" y="1833563"/>
          <p14:tracePt t="14071" x="8923338" y="1841500"/>
          <p14:tracePt t="14071" x="8907463" y="1841500"/>
          <p14:tracePt t="14071" x="8899525" y="1849438"/>
          <p14:tracePt t="14071" x="8891588" y="1849438"/>
          <p14:tracePt t="14071" x="8883650" y="1857375"/>
          <p14:tracePt t="14071" x="8874125" y="1857375"/>
          <p14:tracePt t="14071" x="8874125" y="1865313"/>
          <p14:tracePt t="14071" x="8858250" y="1873250"/>
          <p14:tracePt t="14071" x="8850313" y="1873250"/>
          <p14:tracePt t="14071" x="8842375" y="1881188"/>
          <p14:tracePt t="14071" x="8834438" y="1890713"/>
          <p14:tracePt t="14071" x="8826500" y="1890713"/>
          <p14:tracePt t="14071" x="8818563" y="1898650"/>
          <p14:tracePt t="14071" x="8810625" y="1906588"/>
          <p14:tracePt t="14071" x="8802688" y="1906588"/>
          <p14:tracePt t="14071" x="8794750" y="1914525"/>
          <p14:tracePt t="14071" x="8786813" y="1922463"/>
          <p14:tracePt t="14071" x="8778875" y="1930400"/>
          <p14:tracePt t="14071" x="8770938" y="1938338"/>
          <p14:tracePt t="14071" x="8763000" y="1938338"/>
          <p14:tracePt t="14071" x="8763000" y="1946275"/>
          <p14:tracePt t="14071" x="8755063" y="1954213"/>
          <p14:tracePt t="14071" x="8747125" y="1954213"/>
          <p14:tracePt t="14071" x="8747125" y="1962150"/>
          <p14:tracePt t="14071" x="8739188" y="1970088"/>
          <p14:tracePt t="14071" x="8731250" y="1970088"/>
          <p14:tracePt t="14071" x="8731250" y="1978025"/>
          <p14:tracePt t="14071" x="8723313" y="1985963"/>
          <p14:tracePt t="14071" x="8715375" y="1993900"/>
          <p14:tracePt t="14071" x="8707438" y="2001838"/>
          <p14:tracePt t="14071" x="8707438" y="2009775"/>
          <p14:tracePt t="14071" x="8699500" y="2017713"/>
          <p14:tracePt t="14071" x="8691563" y="2025650"/>
          <p14:tracePt t="14071" x="8691563" y="2033588"/>
          <p14:tracePt t="14071" x="8683625" y="2041525"/>
          <p14:tracePt t="14071" x="8675688" y="2041525"/>
          <p14:tracePt t="14071" x="8667750" y="2049463"/>
          <p14:tracePt t="14071" x="8667750" y="2057400"/>
          <p14:tracePt t="14071" x="8659813" y="2065338"/>
          <p14:tracePt t="14071" x="8651875" y="2073275"/>
          <p14:tracePt t="14071" x="8643938" y="2081213"/>
          <p14:tracePt t="14071" x="8643938" y="2089150"/>
          <p14:tracePt t="14071" x="8636000" y="2105025"/>
          <p14:tracePt t="14071" x="8628063" y="2112963"/>
          <p14:tracePt t="14071" x="8628063" y="2120900"/>
          <p14:tracePt t="14071" x="8620125" y="2128838"/>
          <p14:tracePt t="14071" x="8620125" y="2136775"/>
          <p14:tracePt t="14071" x="8612188" y="2144713"/>
          <p14:tracePt t="14071" x="8612188" y="2152650"/>
          <p14:tracePt t="14071" x="8604250" y="2160588"/>
          <p14:tracePt t="14071" x="8596313" y="2176463"/>
          <p14:tracePt t="14071" x="8588375" y="2184400"/>
          <p14:tracePt t="14071" x="8580438" y="2192338"/>
          <p14:tracePt t="14071" x="8580438" y="2200275"/>
          <p14:tracePt t="14071" x="8572500" y="2208213"/>
          <p14:tracePt t="14071" x="8572500" y="2216150"/>
          <p14:tracePt t="14071" x="8564563" y="2224088"/>
          <p14:tracePt t="14071" x="8556625" y="2241550"/>
          <p14:tracePt t="14071" x="8556625" y="2249488"/>
          <p14:tracePt t="14071" x="8548688" y="2257425"/>
          <p14:tracePt t="14071" x="8548688" y="2273300"/>
          <p14:tracePt t="14071" x="8540750" y="2281238"/>
          <p14:tracePt t="14071" x="8540750" y="2289175"/>
          <p14:tracePt t="14071" x="8531225" y="2297113"/>
          <p14:tracePt t="14071" x="8531225" y="2305050"/>
          <p14:tracePt t="14071" x="8523288" y="2320925"/>
          <p14:tracePt t="14071" x="8523288" y="2328863"/>
          <p14:tracePt t="14071" x="8523288" y="2336800"/>
          <p14:tracePt t="14071" x="8515350" y="2344738"/>
          <p14:tracePt t="14071" x="8515350" y="2360613"/>
          <p14:tracePt t="14071" x="8515350" y="2368550"/>
          <p14:tracePt t="14071" x="8515350" y="2376488"/>
          <p14:tracePt t="14071" x="8507413" y="2384425"/>
          <p14:tracePt t="14071" x="8507413" y="2392363"/>
          <p14:tracePt t="14071" x="8507413" y="2408238"/>
          <p14:tracePt t="14071" x="8507413" y="2416175"/>
          <p14:tracePt t="14071" x="8507413" y="2424113"/>
          <p14:tracePt t="14071" x="8507413" y="2439988"/>
          <p14:tracePt t="14071" x="8507413" y="2447925"/>
          <p14:tracePt t="14071" x="8507413" y="2455863"/>
          <p14:tracePt t="14071" x="8507413" y="2471738"/>
          <p14:tracePt t="14071" x="8507413" y="2479675"/>
          <p14:tracePt t="14071" x="8507413" y="2487613"/>
          <p14:tracePt t="14071" x="8507413" y="2503488"/>
          <p14:tracePt t="14071" x="8507413" y="2511425"/>
          <p14:tracePt t="14071" x="8507413" y="2527300"/>
          <p14:tracePt t="14071" x="8507413" y="2535238"/>
          <p14:tracePt t="14071" x="8507413" y="2551113"/>
          <p14:tracePt t="14071" x="8507413" y="2559050"/>
          <p14:tracePt t="14071" x="8515350" y="2566988"/>
          <p14:tracePt t="14071" x="8515350" y="2584450"/>
          <p14:tracePt t="14071" x="8515350" y="2592388"/>
          <p14:tracePt t="14071" x="8515350" y="2600325"/>
          <p14:tracePt t="14071" x="8515350" y="2616200"/>
          <p14:tracePt t="14071" x="8515350" y="2624138"/>
          <p14:tracePt t="14071" x="8523288" y="2640013"/>
          <p14:tracePt t="14071" x="8523288" y="2647950"/>
          <p14:tracePt t="14071" x="8531225" y="2679700"/>
          <p14:tracePt t="14071" x="8531225" y="2687638"/>
          <p14:tracePt t="14071" x="8531225" y="2703513"/>
          <p14:tracePt t="14071" x="8531225" y="2711450"/>
          <p14:tracePt t="14071" x="8540750" y="2727325"/>
          <p14:tracePt t="14071" x="8540750" y="2735263"/>
          <p14:tracePt t="14071" x="8548688" y="2751138"/>
          <p14:tracePt t="14071" x="8548688" y="2767013"/>
          <p14:tracePt t="14071" x="8556625" y="2774950"/>
          <p14:tracePt t="14071" x="8556625" y="2790825"/>
          <p14:tracePt t="14071" x="8564563" y="2798763"/>
          <p14:tracePt t="14071" x="8564563" y="2814638"/>
          <p14:tracePt t="14071" x="8572500" y="2830513"/>
          <p14:tracePt t="14071" x="8572500" y="2838450"/>
          <p14:tracePt t="14071" x="8580438" y="2854325"/>
          <p14:tracePt t="14071" x="8580438" y="2870200"/>
          <p14:tracePt t="14071" x="8588375" y="2886075"/>
          <p14:tracePt t="14071" x="8596313" y="2901950"/>
          <p14:tracePt t="14071" x="8596313" y="2909888"/>
          <p14:tracePt t="14071" x="8604250" y="2919413"/>
          <p14:tracePt t="14071" x="8612188" y="2935288"/>
          <p14:tracePt t="14071" x="8612188" y="2951163"/>
          <p14:tracePt t="14071" x="8620125" y="2967038"/>
          <p14:tracePt t="14071" x="8628063" y="2974975"/>
          <p14:tracePt t="14071" x="8628063" y="2982913"/>
          <p14:tracePt t="14071" x="8636000" y="2998788"/>
          <p14:tracePt t="14071" x="8643938" y="3006725"/>
          <p14:tracePt t="14071" x="8651875" y="3022600"/>
          <p14:tracePt t="14071" x="8651875" y="3030538"/>
          <p14:tracePt t="14071" x="8659813" y="3038475"/>
          <p14:tracePt t="14071" x="8667750" y="3046413"/>
          <p14:tracePt t="14071" x="8675688" y="3062288"/>
          <p14:tracePt t="14071" x="8683625" y="3070225"/>
          <p14:tracePt t="14071" x="8683625" y="3078163"/>
          <p14:tracePt t="14071" x="8699500" y="3101975"/>
          <p14:tracePt t="14071" x="8699500" y="3109913"/>
          <p14:tracePt t="14071" x="8707438" y="3117850"/>
          <p14:tracePt t="14071" x="8715375" y="3133725"/>
          <p14:tracePt t="14071" x="8723313" y="3141663"/>
          <p14:tracePt t="14071" x="8731250" y="3149600"/>
          <p14:tracePt t="14071" x="8739188" y="3157538"/>
          <p14:tracePt t="14071" x="8747125" y="3173413"/>
          <p14:tracePt t="14071" x="8755063" y="3181350"/>
          <p14:tracePt t="14071" x="8763000" y="3189288"/>
          <p14:tracePt t="14071" x="8770938" y="3197225"/>
          <p14:tracePt t="14071" x="8778875" y="3205163"/>
          <p14:tracePt t="14071" x="8794750" y="3221038"/>
          <p14:tracePt t="14071" x="8802688" y="3228975"/>
          <p14:tracePt t="14071" x="8810625" y="3236913"/>
          <p14:tracePt t="14071" x="8818563" y="3244850"/>
          <p14:tracePt t="14071" x="8826500" y="3252788"/>
          <p14:tracePt t="14071" x="8842375" y="3262313"/>
          <p14:tracePt t="14071" x="8850313" y="3270250"/>
          <p14:tracePt t="14071" x="8858250" y="3286125"/>
          <p14:tracePt t="14071" x="8874125" y="3294063"/>
          <p14:tracePt t="14071" x="8883650" y="3302000"/>
          <p14:tracePt t="14071" x="8899525" y="3309938"/>
          <p14:tracePt t="14071" x="8907463" y="3317875"/>
          <p14:tracePt t="14071" x="8915400" y="3325813"/>
          <p14:tracePt t="14071" x="8931275" y="3333750"/>
          <p14:tracePt t="14071" x="8939213" y="3341688"/>
          <p14:tracePt t="14071" x="8955088" y="3349625"/>
          <p14:tracePt t="14071" x="8963025" y="3357563"/>
          <p14:tracePt t="14071" x="8978900" y="3365500"/>
          <p14:tracePt t="14071" x="8994775" y="3373438"/>
          <p14:tracePt t="14071" x="9002713" y="3381375"/>
          <p14:tracePt t="14071" x="9018588" y="3397250"/>
          <p14:tracePt t="14071" x="9034463" y="3405188"/>
          <p14:tracePt t="14071" x="9042400" y="3413125"/>
          <p14:tracePt t="14071" x="9058275" y="3421063"/>
          <p14:tracePt t="14071" x="9074150" y="3429000"/>
          <p14:tracePt t="14071" x="9090025" y="3436938"/>
          <p14:tracePt t="14071" x="9097963" y="3444875"/>
          <p14:tracePt t="14071" x="9113838" y="3452813"/>
          <p14:tracePt t="14071" x="9129713" y="3460750"/>
          <p14:tracePt t="14071" x="9145588" y="3468688"/>
          <p14:tracePt t="14071" x="9161463" y="3476625"/>
          <p14:tracePt t="14071" x="9177338" y="3484563"/>
          <p14:tracePt t="14071" x="9193213" y="3484563"/>
          <p14:tracePt t="14071" x="9209088" y="3492500"/>
          <p14:tracePt t="14071" x="9224963" y="3500438"/>
          <p14:tracePt t="14071" x="9242425" y="3508375"/>
          <p14:tracePt t="14071" x="9250363" y="3516313"/>
          <p14:tracePt t="14071" x="9266238" y="3516313"/>
          <p14:tracePt t="14071" x="9282113" y="3524250"/>
          <p14:tracePt t="14071" x="9297988" y="3524250"/>
          <p14:tracePt t="14071" x="9313863" y="3532188"/>
          <p14:tracePt t="14071" x="9329738" y="3532188"/>
          <p14:tracePt t="14071" x="9345613" y="3540125"/>
          <p14:tracePt t="14071" x="9361488" y="3540125"/>
          <p14:tracePt t="14071" x="9377363" y="3548063"/>
          <p14:tracePt t="14071" x="9393238" y="3548063"/>
          <p14:tracePt t="14071" x="9409113" y="3548063"/>
          <p14:tracePt t="14071" x="9424988" y="3556000"/>
          <p14:tracePt t="14071" x="9440863" y="3556000"/>
          <p14:tracePt t="14071" x="9456738" y="3556000"/>
          <p14:tracePt t="14071" x="9480550" y="3556000"/>
          <p14:tracePt t="14071" x="9488488" y="3556000"/>
          <p14:tracePt t="14071" x="9504363" y="3563938"/>
          <p14:tracePt t="14071" x="9520238" y="3563938"/>
          <p14:tracePt t="14071" x="9536113" y="3563938"/>
          <p14:tracePt t="14071" x="9551988" y="3563938"/>
          <p14:tracePt t="14071" x="9567863" y="3563938"/>
          <p14:tracePt t="14071" x="9575800" y="3563938"/>
          <p14:tracePt t="14071" x="9593263" y="3563938"/>
          <p14:tracePt t="14071" x="9609138" y="3563938"/>
          <p14:tracePt t="14071" x="9625013" y="3563938"/>
          <p14:tracePt t="14071" x="9632950" y="3563938"/>
          <p14:tracePt t="14071" x="9648825" y="3563938"/>
          <p14:tracePt t="14071" x="9656763" y="3563938"/>
          <p14:tracePt t="14071" x="9672638" y="3563938"/>
          <p14:tracePt t="14071" x="9688513" y="3563938"/>
          <p14:tracePt t="14071" x="9696450" y="3563938"/>
          <p14:tracePt t="14071" x="9712325" y="3563938"/>
          <p14:tracePt t="14071" x="9728200" y="3556000"/>
          <p14:tracePt t="14071" x="9736138" y="3556000"/>
          <p14:tracePt t="14071" x="9752013" y="3556000"/>
          <p14:tracePt t="14071" x="9759950" y="3556000"/>
          <p14:tracePt t="14071" x="9775825" y="3548063"/>
          <p14:tracePt t="14071" x="9783763" y="3548063"/>
          <p14:tracePt t="14071" x="9799638" y="3548063"/>
          <p14:tracePt t="14071" x="9807575" y="3540125"/>
          <p14:tracePt t="14071" x="9815513" y="3540125"/>
          <p14:tracePt t="14071" x="9831388" y="3540125"/>
          <p14:tracePt t="14071" x="9839325" y="3532188"/>
          <p14:tracePt t="14071" x="9855200" y="3532188"/>
          <p14:tracePt t="14071" x="9863138" y="3532188"/>
          <p14:tracePt t="14071" x="9871075" y="3524250"/>
          <p14:tracePt t="14071" x="9886950" y="3524250"/>
          <p14:tracePt t="14071" x="9894888" y="3516313"/>
          <p14:tracePt t="14071" x="9902825" y="3508375"/>
          <p14:tracePt t="14071" x="9918700" y="3508375"/>
          <p14:tracePt t="14071" x="9926638" y="3500438"/>
          <p14:tracePt t="14071" x="9944100" y="3500438"/>
          <p14:tracePt t="14071" x="9952038" y="3492500"/>
          <p14:tracePt t="14071" x="9967913" y="3492500"/>
          <p14:tracePt t="14071" x="9975850" y="3484563"/>
          <p14:tracePt t="14071" x="9991725" y="3476625"/>
          <p14:tracePt t="14071" x="9999663" y="3476625"/>
          <p14:tracePt t="14071" x="10007600" y="3468688"/>
          <p14:tracePt t="14071" x="10023475" y="3460750"/>
          <p14:tracePt t="14071" x="10039350" y="3452813"/>
          <p14:tracePt t="14071" x="10047288" y="3444875"/>
          <p14:tracePt t="14071" x="10063163" y="3436938"/>
          <p14:tracePt t="14071" x="10079038" y="3429000"/>
          <p14:tracePt t="14071" x="10086975" y="3429000"/>
          <p14:tracePt t="14071" x="10110788" y="3413125"/>
          <p14:tracePt t="14071" x="10118725" y="3413125"/>
          <p14:tracePt t="14071" x="10134600" y="3405188"/>
          <p14:tracePt t="14071" x="10150475" y="3397250"/>
          <p14:tracePt t="14071" x="10158413" y="3389313"/>
          <p14:tracePt t="14071" x="10174288" y="3381375"/>
          <p14:tracePt t="14071" x="10190163" y="3373438"/>
          <p14:tracePt t="14071" x="10206038" y="3365500"/>
          <p14:tracePt t="14071" x="10213975" y="3349625"/>
          <p14:tracePt t="14071" x="10229850" y="3341688"/>
          <p14:tracePt t="14071" x="10245725" y="3333750"/>
          <p14:tracePt t="14071" x="10253663" y="3325813"/>
          <p14:tracePt t="14071" x="10269538" y="3317875"/>
          <p14:tracePt t="14071" x="10279063" y="3309938"/>
          <p14:tracePt t="14071" x="10294938" y="3294063"/>
          <p14:tracePt t="14071" x="10310813" y="3286125"/>
          <p14:tracePt t="14071" x="10318750" y="3278188"/>
          <p14:tracePt t="14071" x="10334625" y="3270250"/>
          <p14:tracePt t="14071" x="10342563" y="3262313"/>
          <p14:tracePt t="14071" x="10358438" y="3252788"/>
          <p14:tracePt t="14071" x="10382250" y="3228975"/>
          <p14:tracePt t="14071" x="10390188" y="3221038"/>
          <p14:tracePt t="14071" x="10406063" y="3213100"/>
          <p14:tracePt t="14071" x="10414000" y="3205163"/>
          <p14:tracePt t="14071" x="10429875" y="3189288"/>
          <p14:tracePt t="14071" x="10429875" y="3181350"/>
          <p14:tracePt t="14071" x="10445750" y="3173413"/>
          <p14:tracePt t="14071" x="10453688" y="3157538"/>
          <p14:tracePt t="14071" x="10461625" y="3149600"/>
          <p14:tracePt t="14071" x="10469563" y="3133725"/>
          <p14:tracePt t="14071" x="10477500" y="3125788"/>
          <p14:tracePt t="14071" x="10485438" y="3117850"/>
          <p14:tracePt t="14071" x="10493375" y="3101975"/>
          <p14:tracePt t="14071" x="10501313" y="3094038"/>
          <p14:tracePt t="14071" x="10517188" y="3078163"/>
          <p14:tracePt t="14071" x="10517188" y="3070225"/>
          <p14:tracePt t="14071" x="10525125" y="3062288"/>
          <p14:tracePt t="14071" x="10533063" y="3046413"/>
          <p14:tracePt t="14071" x="10533063" y="3038475"/>
          <p14:tracePt t="14071" x="10541000" y="3022600"/>
          <p14:tracePt t="14071" x="10548938" y="3014663"/>
          <p14:tracePt t="14071" x="10548938" y="3006725"/>
          <p14:tracePt t="14071" x="10556875" y="2998788"/>
          <p14:tracePt t="14071" x="10564813" y="2990850"/>
          <p14:tracePt t="14071" x="10564813" y="2974975"/>
          <p14:tracePt t="14071" x="10572750" y="2967038"/>
          <p14:tracePt t="14071" x="10572750" y="2959100"/>
          <p14:tracePt t="14071" x="10580688" y="2951163"/>
          <p14:tracePt t="14071" x="10580688" y="2943225"/>
          <p14:tracePt t="14071" x="10588625" y="2927350"/>
          <p14:tracePt t="14071" x="10588625" y="2919413"/>
          <p14:tracePt t="14071" x="10588625" y="2909888"/>
          <p14:tracePt t="14071" x="10588625" y="2901950"/>
          <p14:tracePt t="14071" x="10596563" y="2894013"/>
          <p14:tracePt t="14071" x="10596563" y="2886075"/>
          <p14:tracePt t="14071" x="10596563" y="2878138"/>
          <p14:tracePt t="14071" x="10604500" y="2870200"/>
          <p14:tracePt t="14071" x="10604500" y="2862263"/>
          <p14:tracePt t="14071" x="10604500" y="2846388"/>
          <p14:tracePt t="14071" x="10604500" y="2838450"/>
          <p14:tracePt t="14071" x="10604500" y="2830513"/>
          <p14:tracePt t="14071" x="10612438" y="2822575"/>
          <p14:tracePt t="14071" x="10612438" y="2814638"/>
          <p14:tracePt t="14071" x="10612438" y="2798763"/>
          <p14:tracePt t="14071" x="10612438" y="2790825"/>
          <p14:tracePt t="14071" x="10612438" y="2782888"/>
          <p14:tracePt t="14071" x="10612438" y="2767013"/>
          <p14:tracePt t="14071" x="10620375" y="2759075"/>
          <p14:tracePt t="14071" x="10620375" y="2743200"/>
          <p14:tracePt t="14071" x="10620375" y="2727325"/>
          <p14:tracePt t="14071" x="10620375" y="2719388"/>
          <p14:tracePt t="14071" x="10620375" y="2711450"/>
          <p14:tracePt t="14071" x="10620375" y="2703513"/>
          <p14:tracePt t="14071" x="10620375" y="2687638"/>
          <p14:tracePt t="14071" x="10620375" y="2679700"/>
          <p14:tracePt t="14071" x="10620375" y="2671763"/>
          <p14:tracePt t="14071" x="10620375" y="2655888"/>
          <p14:tracePt t="14071" x="10620375" y="2647950"/>
          <p14:tracePt t="14071" x="10620375" y="2632075"/>
          <p14:tracePt t="14071" x="10620375" y="2624138"/>
          <p14:tracePt t="14071" x="10620375" y="2608263"/>
          <p14:tracePt t="14071" x="10620375" y="2600325"/>
          <p14:tracePt t="14071" x="10620375" y="2592388"/>
          <p14:tracePt t="14071" x="10620375" y="2576513"/>
          <p14:tracePt t="14071" x="10629900" y="2566988"/>
          <p14:tracePt t="14071" x="10629900" y="2559050"/>
          <p14:tracePt t="14071" x="10629900" y="2543175"/>
          <p14:tracePt t="14071" x="10620375" y="2535238"/>
          <p14:tracePt t="14071" x="10620375" y="2519363"/>
          <p14:tracePt t="14071" x="10620375" y="2511425"/>
          <p14:tracePt t="14071" x="10620375" y="2503488"/>
          <p14:tracePt t="14071" x="10620375" y="2495550"/>
          <p14:tracePt t="14071" x="10620375" y="2479675"/>
          <p14:tracePt t="14071" x="10620375" y="2471738"/>
          <p14:tracePt t="14071" x="10620375" y="2463800"/>
          <p14:tracePt t="14071" x="10620375" y="2447925"/>
          <p14:tracePt t="14071" x="10620375" y="2439988"/>
          <p14:tracePt t="14071" x="10620375" y="2432050"/>
          <p14:tracePt t="14071" x="10620375" y="2416175"/>
          <p14:tracePt t="14071" x="10620375" y="2408238"/>
          <p14:tracePt t="14071" x="10620375" y="2400300"/>
          <p14:tracePt t="14071" x="10612438" y="2392363"/>
          <p14:tracePt t="14071" x="10612438" y="2384425"/>
          <p14:tracePt t="14071" x="10612438" y="2368550"/>
          <p14:tracePt t="14071" x="10612438" y="2360613"/>
          <p14:tracePt t="14071" x="10604500" y="2352675"/>
          <p14:tracePt t="14071" x="10604500" y="2344738"/>
          <p14:tracePt t="14071" x="10604500" y="2336800"/>
          <p14:tracePt t="14071" x="10596563" y="2320925"/>
          <p14:tracePt t="14071" x="10596563" y="2312988"/>
          <p14:tracePt t="14071" x="10588625" y="2305050"/>
          <p14:tracePt t="14071" x="10588625" y="2297113"/>
          <p14:tracePt t="14071" x="10580688" y="2281238"/>
          <p14:tracePt t="14071" x="10580688" y="2273300"/>
          <p14:tracePt t="14071" x="10572750" y="2265363"/>
          <p14:tracePt t="14071" x="10564813" y="2249488"/>
          <p14:tracePt t="14071" x="10564813" y="2241550"/>
          <p14:tracePt t="14071" x="10556875" y="2233613"/>
          <p14:tracePt t="14071" x="10548938" y="2224088"/>
          <p14:tracePt t="14071" x="10548938" y="2216150"/>
          <p14:tracePt t="14071" x="10541000" y="2208213"/>
          <p14:tracePt t="14071" x="10533063" y="2192338"/>
          <p14:tracePt t="14071" x="10525125" y="2184400"/>
          <p14:tracePt t="14071" x="10517188" y="2176463"/>
          <p14:tracePt t="14071" x="10517188" y="2168525"/>
          <p14:tracePt t="14071" x="10509250" y="2160588"/>
          <p14:tracePt t="14071" x="10501313" y="2152650"/>
          <p14:tracePt t="14071" x="10501313" y="2144713"/>
          <p14:tracePt t="14071" x="10493375" y="2136775"/>
          <p14:tracePt t="14071" x="10485438" y="2128838"/>
          <p14:tracePt t="14071" x="10477500" y="2112963"/>
          <p14:tracePt t="14071" x="10477500" y="2105025"/>
          <p14:tracePt t="14071" x="10469563" y="2097088"/>
          <p14:tracePt t="14071" x="10461625" y="2089150"/>
          <p14:tracePt t="14071" x="10445750" y="2073275"/>
          <p14:tracePt t="14071" x="10445750" y="2065338"/>
          <p14:tracePt t="14071" x="10437813" y="2057400"/>
          <p14:tracePt t="14071" x="10421938" y="2041525"/>
          <p14:tracePt t="14071" x="10414000" y="2033588"/>
          <p14:tracePt t="14071" x="10406063" y="2017713"/>
          <p14:tracePt t="14071" x="10398125" y="2009775"/>
          <p14:tracePt t="14071" x="10390188" y="2001838"/>
          <p14:tracePt t="14071" x="10390188" y="1993900"/>
          <p14:tracePt t="14071" x="10382250" y="1985963"/>
          <p14:tracePt t="14071" x="10374313" y="1978025"/>
          <p14:tracePt t="14071" x="10366375" y="1970088"/>
          <p14:tracePt t="14071" x="10358438" y="1962150"/>
          <p14:tracePt t="14071" x="10358438" y="1954213"/>
          <p14:tracePt t="14071" x="10350500" y="1946275"/>
          <p14:tracePt t="14071" x="10342563" y="1938338"/>
          <p14:tracePt t="14071" x="10334625" y="1930400"/>
          <p14:tracePt t="14071" x="10326688" y="1922463"/>
          <p14:tracePt t="14071" x="10326688" y="1914525"/>
          <p14:tracePt t="14071" x="10318750" y="1914525"/>
          <p14:tracePt t="14071" x="10310813" y="1906588"/>
          <p14:tracePt t="14071" x="10302875" y="1898650"/>
          <p14:tracePt t="14071" x="10294938" y="1890713"/>
          <p14:tracePt t="14071" x="10287000" y="1881188"/>
          <p14:tracePt t="14071" x="10279063" y="1873250"/>
          <p14:tracePt t="14071" x="10279063" y="1865313"/>
          <p14:tracePt t="14071" x="10269538" y="1857375"/>
          <p14:tracePt t="14071" x="10253663" y="1849438"/>
          <p14:tracePt t="14071" x="10253663" y="1841500"/>
          <p14:tracePt t="14071" x="10245725" y="1833563"/>
          <p14:tracePt t="14071" x="10237788" y="1833563"/>
          <p14:tracePt t="14071" x="10229850" y="1825625"/>
          <p14:tracePt t="14071" x="10221913" y="1817688"/>
          <p14:tracePt t="14071" x="10213975" y="1809750"/>
          <p14:tracePt t="14071" x="10206038" y="1801813"/>
          <p14:tracePt t="14071" x="10198100" y="1793875"/>
          <p14:tracePt t="14071" x="10190163" y="1785938"/>
          <p14:tracePt t="14071" x="10182225" y="1785938"/>
          <p14:tracePt t="14071" x="10174288" y="1778000"/>
          <p14:tracePt t="14071" x="10174288" y="1770063"/>
          <p14:tracePt t="14071" x="10166350" y="1762125"/>
          <p14:tracePt t="14071" x="10158413" y="1762125"/>
          <p14:tracePt t="14071" x="10158413" y="1754188"/>
          <p14:tracePt t="14071" x="10150475" y="1746250"/>
          <p14:tracePt t="14071" x="10142538" y="1746250"/>
          <p14:tracePt t="14071" x="10134600" y="1738313"/>
          <p14:tracePt t="14071" x="10126663" y="1730375"/>
          <p14:tracePt t="14071" x="10118725" y="1722438"/>
          <p14:tracePt t="14071" x="10110788" y="1714500"/>
          <p14:tracePt t="14071" x="10102850" y="1714500"/>
          <p14:tracePt t="14071" x="10094913" y="1706563"/>
          <p14:tracePt t="14071" x="10086975" y="1706563"/>
          <p14:tracePt t="14071" x="10086975" y="1698625"/>
          <p14:tracePt t="14071" x="10079038" y="1690688"/>
          <p14:tracePt t="14071" x="10071100" y="1690688"/>
          <p14:tracePt t="14071" x="10063163" y="1682750"/>
          <p14:tracePt t="14071" x="10055225" y="1682750"/>
          <p14:tracePt t="14071" x="10047288" y="1674813"/>
          <p14:tracePt t="14071" x="10039350" y="1674813"/>
          <p14:tracePt t="14071" x="10031413" y="1666875"/>
          <p14:tracePt t="14071" x="10023475" y="1666875"/>
          <p14:tracePt t="14071" x="10015538" y="1658938"/>
          <p14:tracePt t="14071" x="10007600" y="1658938"/>
          <p14:tracePt t="14071" x="9999663" y="1651000"/>
          <p14:tracePt t="14071" x="9991725" y="1651000"/>
          <p14:tracePt t="14071" x="9975850" y="1651000"/>
          <p14:tracePt t="14071" x="9975850" y="1643063"/>
          <p14:tracePt t="14071" x="9959975" y="1643063"/>
          <p14:tracePt t="14071" x="9952038" y="1635125"/>
          <p14:tracePt t="14071" x="9944100" y="1635125"/>
          <p14:tracePt t="14071" x="9926638" y="1627188"/>
          <p14:tracePt t="14071" x="9910763" y="1627188"/>
          <p14:tracePt t="14071" x="9902825" y="1619250"/>
          <p14:tracePt t="14071" x="9894888" y="1619250"/>
          <p14:tracePt t="14071" x="9879013" y="1619250"/>
          <p14:tracePt t="14071" x="9871075" y="1611313"/>
          <p14:tracePt t="14071" x="9863138" y="1611313"/>
          <p14:tracePt t="14071" x="9855200" y="1611313"/>
          <p14:tracePt t="14071" x="9839325" y="1603375"/>
          <p14:tracePt t="14071" x="9823450" y="1603375"/>
          <p14:tracePt t="14071" x="9807575" y="1595438"/>
          <p14:tracePt t="14071" x="9799638" y="1595438"/>
          <p14:tracePt t="14071" x="9783763" y="1595438"/>
          <p14:tracePt t="14071" x="9767888" y="1587500"/>
          <p14:tracePt t="14071" x="9759950" y="1587500"/>
          <p14:tracePt t="14071" x="9744075" y="1587500"/>
          <p14:tracePt t="14071" x="9736138" y="1587500"/>
          <p14:tracePt t="14071" x="9720263" y="1579563"/>
          <p14:tracePt t="14071" x="9712325" y="1579563"/>
          <p14:tracePt t="14071" x="9696450" y="1579563"/>
          <p14:tracePt t="14071" x="9680575" y="1571625"/>
          <p14:tracePt t="14071" x="9672638" y="1571625"/>
          <p14:tracePt t="14071" x="9656763" y="1571625"/>
          <p14:tracePt t="14071" x="9632950" y="1571625"/>
          <p14:tracePt t="14071" x="9625013" y="1571625"/>
          <p14:tracePt t="14071" x="9609138" y="1571625"/>
          <p14:tracePt t="14071" x="9601200" y="1563688"/>
          <p14:tracePt t="14071" x="9585325" y="1563688"/>
          <p14:tracePt t="14071" x="9559925" y="1563688"/>
          <p14:tracePt t="14071" x="9551988" y="1563688"/>
          <p14:tracePt t="14071" x="9536113" y="1563688"/>
          <p14:tracePt t="14071" x="9520238" y="1563688"/>
          <p14:tracePt t="14071" x="9504363" y="1563688"/>
          <p14:tracePt t="14071" x="9496425" y="1563688"/>
          <p14:tracePt t="14071" x="9480550" y="1563688"/>
          <p14:tracePt t="14071" x="9464675" y="1563688"/>
          <p14:tracePt t="14071" x="9448800" y="1563688"/>
          <p14:tracePt t="14071" x="9440863" y="1563688"/>
          <p14:tracePt t="14071" x="9417050" y="1563688"/>
          <p14:tracePt t="14071" x="9409113" y="1563688"/>
          <p14:tracePt t="14071" x="9401175" y="1563688"/>
          <p14:tracePt t="14071" x="9385300" y="1563688"/>
          <p14:tracePt t="14071" x="9369425" y="1563688"/>
          <p14:tracePt t="14071" x="9353550" y="1563688"/>
          <p14:tracePt t="14071" x="9345613" y="1563688"/>
          <p14:tracePt t="14071" x="9337675" y="1563688"/>
          <p14:tracePt t="14071" x="9329738" y="1563688"/>
          <p14:tracePt t="14071" x="9313863" y="1563688"/>
          <p14:tracePt t="14071" x="9305925" y="1563688"/>
          <p14:tracePt t="14071" x="9290050" y="1563688"/>
          <p14:tracePt t="14071" x="9282113" y="1563688"/>
          <p14:tracePt t="14071" x="9274175" y="1563688"/>
          <p14:tracePt t="14071" x="9266238" y="1571625"/>
          <p14:tracePt t="14071" x="9250363" y="1571625"/>
          <p14:tracePt t="14071" x="9242425" y="1571625"/>
          <p14:tracePt t="14071" x="9234488" y="1579563"/>
          <p14:tracePt t="14071" x="9224963" y="1579563"/>
          <p14:tracePt t="14071" x="9209088" y="1579563"/>
          <p14:tracePt t="14071" x="9201150" y="1587500"/>
          <p14:tracePt t="14071" x="9193213" y="1587500"/>
          <p14:tracePt t="14071" x="9185275" y="1587500"/>
          <p14:tracePt t="14071" x="9169400" y="1587500"/>
          <p14:tracePt t="14071" x="9169400" y="1595438"/>
          <p14:tracePt t="14071" x="9161463" y="1595438"/>
          <p14:tracePt t="14071" x="9153525" y="1595438"/>
          <p14:tracePt t="14071" x="9145588" y="1603375"/>
          <p14:tracePt t="14071" x="9137650" y="1603375"/>
          <p14:tracePt t="14071" x="9129713" y="1603375"/>
          <p14:tracePt t="14071" x="9121775" y="1611313"/>
          <p14:tracePt t="14071" x="9113838" y="1611313"/>
          <p14:tracePt t="14071" x="9105900" y="1611313"/>
          <p14:tracePt t="14071" x="9090025" y="1611313"/>
          <p14:tracePt t="14071" x="9090025" y="1619250"/>
          <p14:tracePt t="14071" x="9074150" y="1619250"/>
          <p14:tracePt t="14071" x="9066213" y="1627188"/>
          <p14:tracePt t="14071" x="9058275" y="1627188"/>
          <p14:tracePt t="14071" x="9050338" y="1635125"/>
          <p14:tracePt t="14071" x="9042400" y="1635125"/>
          <p14:tracePt t="14071" x="9034463" y="1635125"/>
          <p14:tracePt t="14071" x="9018588" y="1643063"/>
          <p14:tracePt t="14071" x="9010650" y="1651000"/>
          <p14:tracePt t="14071" x="8994775" y="1651000"/>
          <p14:tracePt t="14071" x="8978900" y="1658938"/>
          <p14:tracePt t="14071" x="8970963" y="1658938"/>
          <p14:tracePt t="14071" x="8963025" y="1666875"/>
          <p14:tracePt t="14071" x="8947150" y="1666875"/>
          <p14:tracePt t="14071" x="8939213" y="1674813"/>
          <p14:tracePt t="14071" x="8923338" y="1674813"/>
          <p14:tracePt t="14071" x="8915400" y="1682750"/>
          <p14:tracePt t="14071" x="8899525" y="1682750"/>
          <p14:tracePt t="14071" x="8891588" y="1682750"/>
          <p14:tracePt t="14071" x="8874125" y="1690688"/>
          <p14:tracePt t="14071" x="8866188" y="1690688"/>
          <p14:tracePt t="14071" x="8850313" y="1698625"/>
          <p14:tracePt t="14071" x="8842375" y="1698625"/>
          <p14:tracePt t="14071" x="8826500" y="1706563"/>
          <p14:tracePt t="14071" x="8818563" y="1706563"/>
          <p14:tracePt t="14071" x="8802688" y="1714500"/>
          <p14:tracePt t="14071" x="8794750" y="1714500"/>
          <p14:tracePt t="14071" x="8778875" y="1722438"/>
          <p14:tracePt t="14071" x="8763000" y="1730375"/>
          <p14:tracePt t="14071" x="8755063" y="1730375"/>
          <p14:tracePt t="14071" x="8739188" y="1738313"/>
          <p14:tracePt t="14071" x="8731250" y="1738313"/>
          <p14:tracePt t="14071" x="8715375" y="1746250"/>
          <p14:tracePt t="14071" x="8707438" y="1746250"/>
          <p14:tracePt t="14071" x="8691563" y="1754188"/>
          <p14:tracePt t="14071" x="8683625" y="1762125"/>
          <p14:tracePt t="14071" x="8667750" y="1770063"/>
          <p14:tracePt t="14071" x="8659813" y="1770063"/>
          <p14:tracePt t="14071" x="8643938" y="1785938"/>
          <p14:tracePt t="14071" x="8636000" y="1785938"/>
          <p14:tracePt t="14071" x="8620125" y="1793875"/>
          <p14:tracePt t="14071" x="8604250" y="1809750"/>
          <p14:tracePt t="14071" x="8588375" y="1809750"/>
          <p14:tracePt t="14071" x="8580438" y="1817688"/>
          <p14:tracePt t="14071" x="8564563" y="1825625"/>
          <p14:tracePt t="14071" x="8556625" y="1833563"/>
          <p14:tracePt t="14071" x="8540750" y="1841500"/>
          <p14:tracePt t="14071" x="8523288" y="1849438"/>
          <p14:tracePt t="14071" x="8523288" y="1857375"/>
          <p14:tracePt t="14071" x="8507413" y="1857375"/>
          <p14:tracePt t="14071" x="8499475" y="1865313"/>
          <p14:tracePt t="14071" x="8491538" y="1873250"/>
          <p14:tracePt t="14071" x="8475663" y="1881188"/>
          <p14:tracePt t="14071" x="8467725" y="1890713"/>
          <p14:tracePt t="14071" x="8459788" y="1898650"/>
          <p14:tracePt t="14071" x="8451850" y="1898650"/>
          <p14:tracePt t="14071" x="8443913" y="1906588"/>
          <p14:tracePt t="14071" x="8435975" y="1914525"/>
          <p14:tracePt t="14071" x="8428038" y="1922463"/>
          <p14:tracePt t="14071" x="8420100" y="1930400"/>
          <p14:tracePt t="14071" x="8412163" y="1938338"/>
          <p14:tracePt t="14071" x="8404225" y="1938338"/>
          <p14:tracePt t="14071" x="8396288" y="1946275"/>
          <p14:tracePt t="14071" x="8396288" y="1954213"/>
          <p14:tracePt t="14071" x="8388350" y="1962150"/>
          <p14:tracePt t="14071" x="8380413" y="1970088"/>
          <p14:tracePt t="14071" x="8372475" y="1970088"/>
          <p14:tracePt t="14071" x="8372475" y="1978025"/>
          <p14:tracePt t="14071" x="8364538" y="1985963"/>
          <p14:tracePt t="14071" x="8364538" y="1993900"/>
          <p14:tracePt t="14071" x="8356600" y="2001838"/>
          <p14:tracePt t="14071" x="8348663" y="2009775"/>
          <p14:tracePt t="14071" x="8340725" y="2017713"/>
          <p14:tracePt t="14071" x="8340725" y="2025650"/>
          <p14:tracePt t="14071" x="8332788" y="2033588"/>
          <p14:tracePt t="14071" x="8332788" y="2041525"/>
          <p14:tracePt t="14071" x="8324850" y="2049463"/>
          <p14:tracePt t="14071" x="8324850" y="2057400"/>
          <p14:tracePt t="14071" x="8316913" y="2065338"/>
          <p14:tracePt t="14071" x="8316913" y="2073275"/>
          <p14:tracePt t="14071" x="8308975" y="2081213"/>
          <p14:tracePt t="14071" x="8308975" y="2089150"/>
          <p14:tracePt t="14071" x="8308975" y="2097088"/>
          <p14:tracePt t="14071" x="8301038" y="2097088"/>
          <p14:tracePt t="14071" x="8301038" y="2105025"/>
          <p14:tracePt t="14071" x="8301038" y="2112963"/>
          <p14:tracePt t="14071" x="8301038" y="2120900"/>
          <p14:tracePt t="14071" x="8301038" y="2128838"/>
          <p14:tracePt t="14071" x="8301038" y="2136775"/>
          <p14:tracePt t="14071" x="8293100" y="2136775"/>
          <p14:tracePt t="14071" x="8293100" y="2144713"/>
          <p14:tracePt t="14071" x="8293100" y="2152650"/>
          <p14:tracePt t="14071" x="8293100" y="2160588"/>
          <p14:tracePt t="14071" x="8293100" y="2168525"/>
          <p14:tracePt t="14071" x="8285163" y="2176463"/>
          <p14:tracePt t="14071" x="8285163" y="2184400"/>
          <p14:tracePt t="14071" x="8285163" y="2192338"/>
          <p14:tracePt t="14071" x="8285163" y="2200275"/>
          <p14:tracePt t="14071" x="8277225" y="2208213"/>
          <p14:tracePt t="14071" x="8277225" y="2216150"/>
          <p14:tracePt t="14071" x="8277225" y="2224088"/>
          <p14:tracePt t="14071" x="8277225" y="2233613"/>
          <p14:tracePt t="14071" x="8277225" y="2241550"/>
          <p14:tracePt t="14071" x="8269288" y="2249488"/>
          <p14:tracePt t="14071" x="8269288" y="2257425"/>
          <p14:tracePt t="14071" x="8269288" y="2265363"/>
          <p14:tracePt t="14071" x="8269288" y="2273300"/>
          <p14:tracePt t="14071" x="8269288" y="2281238"/>
          <p14:tracePt t="14071" x="8261350" y="2289175"/>
          <p14:tracePt t="14071" x="8261350" y="2297113"/>
          <p14:tracePt t="14071" x="8261350" y="2312988"/>
          <p14:tracePt t="14071" x="8261350" y="2320925"/>
          <p14:tracePt t="14071" x="8261350" y="2328863"/>
          <p14:tracePt t="14071" x="8253413" y="2336800"/>
          <p14:tracePt t="14071" x="8253413" y="2344738"/>
          <p14:tracePt t="14071" x="8253413" y="2352675"/>
          <p14:tracePt t="14071" x="8253413" y="2360613"/>
          <p14:tracePt t="14071" x="8253413" y="2368550"/>
          <p14:tracePt t="14071" x="8253413" y="2376488"/>
          <p14:tracePt t="14071" x="8253413" y="2384425"/>
          <p14:tracePt t="14071" x="8253413" y="2392363"/>
          <p14:tracePt t="14071" x="8253413" y="2400300"/>
          <p14:tracePt t="14071" x="8245475" y="2408238"/>
          <p14:tracePt t="14071" x="8245475" y="2416175"/>
          <p14:tracePt t="14071" x="8245475" y="2424113"/>
          <p14:tracePt t="14071" x="8245475" y="2432050"/>
          <p14:tracePt t="14071" x="8245475" y="2439988"/>
          <p14:tracePt t="14071" x="8245475" y="2447925"/>
          <p14:tracePt t="14071" x="8245475" y="2455863"/>
          <p14:tracePt t="14071" x="8245475" y="2463800"/>
          <p14:tracePt t="14071" x="8245475" y="2471738"/>
          <p14:tracePt t="14071" x="8245475" y="2479675"/>
          <p14:tracePt t="14071" x="8245475" y="2487613"/>
          <p14:tracePt t="14071" x="8253413" y="2487613"/>
          <p14:tracePt t="14071" x="8261350" y="2487613"/>
          <p14:tracePt t="14071" x="8269288" y="2479675"/>
          <p14:tracePt t="14071" x="8277225" y="2471738"/>
          <p14:tracePt t="14071" x="8285163" y="2463800"/>
          <p14:tracePt t="14071" x="8293100" y="2463800"/>
          <p14:tracePt t="14071" x="8293100" y="2455863"/>
          <p14:tracePt t="14071" x="8301038" y="2455863"/>
          <p14:tracePt t="14071" x="8308975" y="2447925"/>
          <p14:tracePt t="14071" x="8316913" y="2439988"/>
          <p14:tracePt t="14071" x="8324850" y="2432050"/>
          <p14:tracePt t="14071" x="8332788" y="2424113"/>
          <p14:tracePt t="14071" x="8340725" y="2424113"/>
          <p14:tracePt t="14071" x="8348663" y="2416175"/>
          <p14:tracePt t="14071" x="8356600" y="2408238"/>
          <p14:tracePt t="14071" x="8364538" y="2408238"/>
          <p14:tracePt t="14071" x="8372475" y="2400300"/>
          <p14:tracePt t="14071" x="8380413" y="2392363"/>
          <p14:tracePt t="14071" x="8396288" y="2384425"/>
          <p14:tracePt t="14071" x="8396288" y="2376488"/>
          <p14:tracePt t="14071" x="8404225" y="2376488"/>
          <p14:tracePt t="14071" x="8412163" y="2368550"/>
          <p14:tracePt t="14071" x="8420100" y="2360613"/>
          <p14:tracePt t="14071" x="8428038" y="2352675"/>
          <p14:tracePt t="14071" x="8435975" y="2352675"/>
          <p14:tracePt t="14071" x="8443913" y="2344738"/>
          <p14:tracePt t="14071" x="8443913" y="2336800"/>
          <p14:tracePt t="14071" x="8451850" y="2328863"/>
          <p14:tracePt t="14071" x="8459788" y="2328863"/>
          <p14:tracePt t="14071" x="8459788" y="2320925"/>
          <p14:tracePt t="14071" x="8467725" y="2312988"/>
          <p14:tracePt t="14071" x="8475663" y="2305050"/>
          <p14:tracePt t="14071" x="8483600" y="2297113"/>
          <p14:tracePt t="14071" x="8483600" y="2289175"/>
          <p14:tracePt t="14071" x="8491538" y="2289175"/>
          <p14:tracePt t="14071" x="8491538" y="2281238"/>
          <p14:tracePt t="14071" x="8499475" y="2273300"/>
          <p14:tracePt t="14071" x="8499475" y="2265363"/>
          <p14:tracePt t="14071" x="8507413" y="2265363"/>
          <p14:tracePt t="14071" x="8507413" y="2257425"/>
          <p14:tracePt t="14071" x="8515350" y="2249488"/>
          <p14:tracePt t="14071" x="8515350" y="2233613"/>
          <p14:tracePt t="14071" x="8523288" y="2233613"/>
          <p14:tracePt t="14071" x="8523288" y="2224088"/>
          <p14:tracePt t="14071" x="8523288" y="2216150"/>
          <p14:tracePt t="14071" x="8531225" y="2208213"/>
          <p14:tracePt t="14071" x="8531225" y="2200275"/>
          <p14:tracePt t="14071" x="8540750" y="2192338"/>
          <p14:tracePt t="14071" x="8540750" y="2184400"/>
          <p14:tracePt t="14071" x="8548688" y="2176463"/>
          <p14:tracePt t="14071" x="8548688" y="2168525"/>
          <p14:tracePt t="14071" x="8548688" y="2160588"/>
          <p14:tracePt t="14071" x="8556625" y="2152650"/>
          <p14:tracePt t="14071" x="8556625" y="2144713"/>
          <p14:tracePt t="14071" x="8556625" y="2136775"/>
          <p14:tracePt t="14071" x="8564563" y="2128838"/>
          <p14:tracePt t="14071" x="8564563" y="2120900"/>
          <p14:tracePt t="14071" x="8564563" y="2112963"/>
          <p14:tracePt t="14071" x="8572500" y="2105025"/>
          <p14:tracePt t="14071" x="8572500" y="2097088"/>
          <p14:tracePt t="14071" x="8572500" y="2089150"/>
          <p14:tracePt t="14071" x="8572500" y="2081213"/>
          <p14:tracePt t="14071" x="8572500" y="2073275"/>
          <p14:tracePt t="14071" x="8572500" y="2065338"/>
          <p14:tracePt t="14071" x="8572500" y="2057400"/>
          <p14:tracePt t="14071" x="8572500" y="2049463"/>
          <p14:tracePt t="14071" x="8572500" y="2041525"/>
          <p14:tracePt t="14071" x="8572500" y="2033588"/>
          <p14:tracePt t="14071" x="8564563" y="2025650"/>
          <p14:tracePt t="14071" x="8564563" y="2017713"/>
          <p14:tracePt t="14071" x="8556625" y="2017713"/>
          <p14:tracePt t="14071" x="8556625" y="2009775"/>
          <p14:tracePt t="14071" x="8556625" y="2001838"/>
          <p14:tracePt t="14071" x="8548688" y="2001838"/>
          <p14:tracePt t="14071" x="8548688" y="1993900"/>
          <p14:tracePt t="14071" x="8540750" y="1993900"/>
          <p14:tracePt t="14071" x="8540750" y="1985963"/>
          <p14:tracePt t="14071" x="8531225" y="1978025"/>
          <p14:tracePt t="14071" x="8523288" y="1978025"/>
          <p14:tracePt t="14071" x="8523288" y="1970088"/>
          <p14:tracePt t="14071" x="8515350" y="1970088"/>
          <p14:tracePt t="14071" x="8515350" y="1962150"/>
          <p14:tracePt t="14071" x="8507413" y="1962150"/>
          <p14:tracePt t="14071" x="8507413" y="1954213"/>
          <p14:tracePt t="14071" x="8499475" y="1954213"/>
          <p14:tracePt t="14071" x="8491538" y="1946275"/>
          <p14:tracePt t="14071" x="8483600" y="1946275"/>
          <p14:tracePt t="14071" x="8483600" y="1938338"/>
          <p14:tracePt t="14071" x="8475663" y="1930400"/>
          <p14:tracePt t="14071" x="8467725" y="1930400"/>
          <p14:tracePt t="14071" x="8459788" y="1930400"/>
          <p14:tracePt t="14071" x="8459788" y="1922463"/>
          <p14:tracePt t="14071" x="8451850" y="1922463"/>
          <p14:tracePt t="14071" x="8443913" y="1922463"/>
          <p14:tracePt t="14071" x="8443913" y="1914525"/>
          <p14:tracePt t="14071" x="8435975" y="1914525"/>
          <p14:tracePt t="14071" x="8428038" y="1914525"/>
          <p14:tracePt t="14071" x="8428038" y="1906588"/>
          <p14:tracePt t="14071" x="8420100" y="1906588"/>
          <p14:tracePt t="14071" x="8412163" y="1906588"/>
          <p14:tracePt t="14071" x="8412163" y="1898650"/>
          <p14:tracePt t="14071" x="8404225" y="1898650"/>
          <p14:tracePt t="14071" x="8396288" y="1898650"/>
          <p14:tracePt t="14071" x="8388350" y="1890713"/>
          <p14:tracePt t="14071" x="8380413" y="1890713"/>
          <p14:tracePt t="14071" x="8372475" y="1890713"/>
          <p14:tracePt t="14071" x="8364538" y="1881188"/>
          <p14:tracePt t="14071" x="8356600" y="1881188"/>
          <p14:tracePt t="14071" x="8348663" y="1873250"/>
          <p14:tracePt t="14071" x="8340725" y="1873250"/>
          <p14:tracePt t="14071" x="8332788" y="1873250"/>
          <p14:tracePt t="14071" x="8324850" y="1865313"/>
          <p14:tracePt t="14071" x="8316913" y="1865313"/>
          <p14:tracePt t="14071" x="8308975" y="1857375"/>
          <p14:tracePt t="14071" x="8301038" y="1857375"/>
          <p14:tracePt t="14071" x="8293100" y="1849438"/>
          <p14:tracePt t="14071" x="8285163" y="1849438"/>
          <p14:tracePt t="14071" x="8277225" y="1841500"/>
          <p14:tracePt t="14071" x="8269288" y="1841500"/>
          <p14:tracePt t="14071" x="8261350" y="1833563"/>
          <p14:tracePt t="14071" x="8253413" y="1833563"/>
          <p14:tracePt t="14071" x="8245475" y="1825625"/>
          <p14:tracePt t="14071" x="8237538" y="1825625"/>
          <p14:tracePt t="14071" x="8229600" y="1825625"/>
          <p14:tracePt t="14071" x="8229600" y="1817688"/>
          <p14:tracePt t="14071" x="8221663" y="1817688"/>
          <p14:tracePt t="14071" x="8213725" y="1817688"/>
          <p14:tracePt t="14071" x="8205788" y="1809750"/>
          <p14:tracePt t="14071" x="8197850" y="1809750"/>
          <p14:tracePt t="14071" x="8189913" y="1809750"/>
          <p14:tracePt t="14071" x="8180388" y="1809750"/>
          <p14:tracePt t="14071" x="8172450" y="1801813"/>
          <p14:tracePt t="14071" x="8164513" y="1801813"/>
          <p14:tracePt t="14071" x="8156575" y="1801813"/>
          <p14:tracePt t="14071" x="8148638" y="1801813"/>
          <p14:tracePt t="14071" x="8140700" y="1801813"/>
          <p14:tracePt t="14071" x="8132763" y="1801813"/>
          <p14:tracePt t="14071" x="8124825" y="1801813"/>
          <p14:tracePt t="14071" x="8116888" y="1801813"/>
          <p14:tracePt t="14071" x="8108950" y="1801813"/>
          <p14:tracePt t="14071" x="8101013" y="1801813"/>
          <p14:tracePt t="14071" x="8101013" y="1809750"/>
          <p14:tracePt t="14071" x="8093075" y="1809750"/>
          <p14:tracePt t="14071" x="8085138" y="1809750"/>
          <p14:tracePt t="14071" x="8077200" y="1809750"/>
          <p14:tracePt t="14071" x="8069263" y="1809750"/>
          <p14:tracePt t="14071" x="8061325" y="1809750"/>
          <p14:tracePt t="14071" x="8045450" y="1809750"/>
          <p14:tracePt t="14071" x="8037513" y="1809750"/>
          <p14:tracePt t="14071" x="8029575" y="1809750"/>
          <p14:tracePt t="14071" x="8021638" y="1809750"/>
          <p14:tracePt t="14071" x="8013700" y="1809750"/>
          <p14:tracePt t="14071" x="8005763" y="1809750"/>
          <p14:tracePt t="14071" x="7997825" y="1809750"/>
          <p14:tracePt t="14071" x="7981950" y="1817688"/>
          <p14:tracePt t="14071" x="7966075" y="1817688"/>
          <p14:tracePt t="14071" x="7958138" y="1817688"/>
          <p14:tracePt t="14071" x="7950200" y="1817688"/>
          <p14:tracePt t="14071" x="7942263" y="1817688"/>
          <p14:tracePt t="14071" x="7934325" y="1817688"/>
          <p14:tracePt t="14071" x="7926388" y="1817688"/>
          <p14:tracePt t="14071" x="7918450" y="1825625"/>
          <p14:tracePt t="14071" x="7910513" y="1825625"/>
          <p14:tracePt t="14071" x="7902575" y="1825625"/>
          <p14:tracePt t="14071" x="7894638" y="1825625"/>
          <p14:tracePt t="14071" x="7886700" y="1825625"/>
          <p14:tracePt t="14071" x="7878763" y="1825625"/>
          <p14:tracePt t="14071" x="7870825" y="1825625"/>
          <p14:tracePt t="14071" x="7870825" y="1833563"/>
          <p14:tracePt t="14071" x="7862888" y="1833563"/>
          <p14:tracePt t="14071" x="7854950" y="1833563"/>
          <p14:tracePt t="14071" x="7847013" y="1833563"/>
          <p14:tracePt t="14071" x="7839075" y="1833563"/>
          <p14:tracePt t="14071" x="7829550" y="1833563"/>
          <p14:tracePt t="14071" x="7821613" y="1833563"/>
          <p14:tracePt t="14071" x="7813675" y="1841500"/>
          <p14:tracePt t="14071" x="7805738" y="1841500"/>
          <p14:tracePt t="14071" x="7797800" y="1841500"/>
          <p14:tracePt t="14071" x="7789863" y="1841500"/>
          <p14:tracePt t="14071" x="7781925" y="1849438"/>
          <p14:tracePt t="14071" x="7773988" y="1849438"/>
          <p14:tracePt t="14071" x="7766050" y="1849438"/>
          <p14:tracePt t="14071" x="7758113" y="1849438"/>
          <p14:tracePt t="14071" x="7750175" y="1857375"/>
          <p14:tracePt t="14071" x="7742238" y="1857375"/>
          <p14:tracePt t="14071" x="7734300" y="1857375"/>
          <p14:tracePt t="14071" x="7726363" y="1857375"/>
          <p14:tracePt t="14071" x="7726363" y="1865313"/>
          <p14:tracePt t="14071" x="7718425" y="1865313"/>
          <p14:tracePt t="14071" x="7710488" y="1865313"/>
          <p14:tracePt t="14071" x="7702550" y="1865313"/>
          <p14:tracePt t="14071" x="7694613" y="1873250"/>
          <p14:tracePt t="14071" x="7686675" y="1873250"/>
          <p14:tracePt t="14071" x="7678738" y="1873250"/>
          <p14:tracePt t="14071" x="7670800" y="1881188"/>
          <p14:tracePt t="14071" x="7662863" y="1881188"/>
          <p14:tracePt t="14071" x="7654925" y="1881188"/>
          <p14:tracePt t="14071" x="7646988" y="1890713"/>
          <p14:tracePt t="14071" x="7639050" y="1890713"/>
          <p14:tracePt t="14071" x="7631113" y="1890713"/>
          <p14:tracePt t="14071" x="7631113" y="1898650"/>
          <p14:tracePt t="14071" x="7623175" y="1898650"/>
          <p14:tracePt t="14071" x="7615238" y="1898650"/>
          <p14:tracePt t="14071" x="7607300" y="1906588"/>
          <p14:tracePt t="14071" x="7599363" y="1906588"/>
          <p14:tracePt t="14071" x="7591425" y="1906588"/>
          <p14:tracePt t="14071" x="7583488" y="1914525"/>
          <p14:tracePt t="14071" x="7575550" y="1914525"/>
          <p14:tracePt t="14071" x="7575550" y="1922463"/>
          <p14:tracePt t="14071" x="7567613" y="1922463"/>
          <p14:tracePt t="14071" x="7559675" y="1922463"/>
          <p14:tracePt t="14071" x="7559675" y="1930400"/>
          <p14:tracePt t="14071" x="7551738" y="1930400"/>
          <p14:tracePt t="14071" x="7543800" y="1930400"/>
          <p14:tracePt t="14071" x="7543800" y="1938338"/>
          <p14:tracePt t="14071" x="7535863" y="1938338"/>
          <p14:tracePt t="14071" x="7535863" y="1946275"/>
          <p14:tracePt t="14071" x="7527925" y="1946275"/>
          <p14:tracePt t="14071" x="7527925" y="1954213"/>
          <p14:tracePt t="14071" x="7519988" y="1954213"/>
          <p14:tracePt t="14071" x="7519988" y="1962150"/>
          <p14:tracePt t="14071" x="7512050" y="1970088"/>
          <p14:tracePt t="14071" x="7512050" y="1978025"/>
          <p14:tracePt t="14071" x="7512050" y="1985963"/>
          <p14:tracePt t="14071" x="7504113" y="1985963"/>
          <p14:tracePt t="14071" x="7504113" y="1993900"/>
          <p14:tracePt t="14071" x="7504113" y="2001838"/>
          <p14:tracePt t="14071" x="7496175" y="2009775"/>
          <p14:tracePt t="14071" x="7496175" y="2017713"/>
          <p14:tracePt t="14071" x="7496175" y="2025650"/>
          <p14:tracePt t="14071" x="7486650" y="2033588"/>
          <p14:tracePt t="14071" x="7486650" y="2041525"/>
          <p14:tracePt t="14071" x="7486650" y="2049463"/>
          <p14:tracePt t="14071" x="7478713" y="2057400"/>
          <p14:tracePt t="14071" x="7478713" y="2065338"/>
          <p14:tracePt t="14071" x="7478713" y="2073275"/>
          <p14:tracePt t="14071" x="7478713" y="2081213"/>
          <p14:tracePt t="14071" x="7470775" y="2081213"/>
          <p14:tracePt t="14071" x="7470775" y="2089150"/>
          <p14:tracePt t="14071" x="7470775" y="2097088"/>
          <p14:tracePt t="14071" x="7470775" y="2105025"/>
          <p14:tracePt t="14071" x="7462838" y="2112963"/>
          <p14:tracePt t="14071" x="7462838" y="2120900"/>
          <p14:tracePt t="14071" x="7462838" y="2128838"/>
          <p14:tracePt t="14071" x="7462838" y="2136775"/>
          <p14:tracePt t="14071" x="7462838" y="2144713"/>
          <p14:tracePt t="14071" x="7462838" y="2152650"/>
          <p14:tracePt t="14071" x="7454900" y="2160588"/>
          <p14:tracePt t="14071" x="7454900" y="2168525"/>
          <p14:tracePt t="14071" x="7454900" y="2176463"/>
          <p14:tracePt t="14071" x="7454900" y="2184400"/>
          <p14:tracePt t="14071" x="7454900" y="2192338"/>
          <p14:tracePt t="14071" x="7454900" y="2200275"/>
          <p14:tracePt t="14071" x="7454900" y="2208213"/>
          <p14:tracePt t="14071" x="7454900" y="2216150"/>
          <p14:tracePt t="14071" x="7454900" y="2224088"/>
          <p14:tracePt t="14071" x="7454900" y="2233613"/>
          <p14:tracePt t="14071" x="7454900" y="2241550"/>
          <p14:tracePt t="14071" x="7454900" y="2249488"/>
          <p14:tracePt t="14071" x="7454900" y="2257425"/>
          <p14:tracePt t="14071" x="7454900" y="2265363"/>
          <p14:tracePt t="14071" x="7454900" y="2273300"/>
          <p14:tracePt t="14071" x="7454900" y="2281238"/>
          <p14:tracePt t="14071" x="7454900" y="2289175"/>
          <p14:tracePt t="14071" x="7462838" y="2297113"/>
          <p14:tracePt t="14071" x="7462838" y="2305050"/>
          <p14:tracePt t="14071" x="7462838" y="2312988"/>
          <p14:tracePt t="14071" x="7462838" y="2320925"/>
          <p14:tracePt t="14071" x="7462838" y="2328863"/>
          <p14:tracePt t="14071" x="7470775" y="2336800"/>
          <p14:tracePt t="14071" x="7470775" y="2344738"/>
          <p14:tracePt t="14071" x="7470775" y="2352675"/>
          <p14:tracePt t="14071" x="7478713" y="2360613"/>
          <p14:tracePt t="14071" x="7478713" y="2368550"/>
          <p14:tracePt t="14071" x="7478713" y="2376488"/>
          <p14:tracePt t="14071" x="7478713" y="2384425"/>
          <p14:tracePt t="14071" x="7486650" y="2392363"/>
          <p14:tracePt t="14071" x="7486650" y="2400300"/>
          <p14:tracePt t="14071" x="7496175" y="2408238"/>
          <p14:tracePt t="14071" x="7496175" y="2432050"/>
          <p14:tracePt t="14071" x="7504113" y="2432050"/>
          <p14:tracePt t="14071" x="7504113" y="2439988"/>
          <p14:tracePt t="14071" x="7512050" y="2447925"/>
          <p14:tracePt t="14071" x="7512050" y="2455863"/>
          <p14:tracePt t="14071" x="7512050" y="2463800"/>
          <p14:tracePt t="14071" x="7527925" y="2479675"/>
          <p14:tracePt t="14071" x="7535863" y="2487613"/>
          <p14:tracePt t="14071" x="7535863" y="2495550"/>
          <p14:tracePt t="14071" x="7543800" y="2503488"/>
          <p14:tracePt t="14071" x="7551738" y="2519363"/>
          <p14:tracePt t="14071" x="7559675" y="2519363"/>
          <p14:tracePt t="14071" x="7559675" y="2527300"/>
          <p14:tracePt t="14071" x="7567613" y="2535238"/>
          <p14:tracePt t="14071" x="7567613" y="2543175"/>
          <p14:tracePt t="14071" x="7575550" y="2543175"/>
          <p14:tracePt t="14071" x="7575550" y="2551113"/>
          <p14:tracePt t="14071" x="7583488" y="2559050"/>
          <p14:tracePt t="14071" x="7591425" y="2566988"/>
          <p14:tracePt t="14071" x="7599363" y="2576513"/>
          <p14:tracePt t="14071" x="7607300" y="2584450"/>
          <p14:tracePt t="14071" x="7615238" y="2592388"/>
          <p14:tracePt t="14071" x="7623175" y="2592388"/>
          <p14:tracePt t="14071" x="7623175" y="2600325"/>
          <p14:tracePt t="14071" x="7646988" y="2616200"/>
          <p14:tracePt t="14071" x="7654925" y="2624138"/>
          <p14:tracePt t="14071" x="7662863" y="2632075"/>
          <p14:tracePt t="14071" x="7670800" y="2640013"/>
          <p14:tracePt t="14071" x="7678738" y="2640013"/>
          <p14:tracePt t="14071" x="7686675" y="2647950"/>
          <p14:tracePt t="14071" x="7694613" y="2655888"/>
          <p14:tracePt t="14071" x="7702550" y="2655888"/>
          <p14:tracePt t="14071" x="7718425" y="2671763"/>
          <p14:tracePt t="14071" x="7726363" y="2679700"/>
          <p14:tracePt t="14071" x="7734300" y="2679700"/>
          <p14:tracePt t="14071" x="7742238" y="2687638"/>
          <p14:tracePt t="14071" x="7750175" y="2695575"/>
          <p14:tracePt t="14071" x="7758113" y="2703513"/>
          <p14:tracePt t="14071" x="7773988" y="2703513"/>
          <p14:tracePt t="14071" x="7773988" y="2711450"/>
          <p14:tracePt t="14071" x="7781925" y="2711450"/>
          <p14:tracePt t="14071" x="7789863" y="2719388"/>
          <p14:tracePt t="14071" x="7805738" y="2727325"/>
          <p14:tracePt t="14071" x="7813675" y="2735263"/>
          <p14:tracePt t="14071" x="7821613" y="2735263"/>
          <p14:tracePt t="14071" x="7829550" y="2743200"/>
          <p14:tracePt t="14071" x="7839075" y="2743200"/>
          <p14:tracePt t="14071" x="7854950" y="2751138"/>
          <p14:tracePt t="14071" x="7862888" y="2759075"/>
          <p14:tracePt t="14071" x="7870825" y="2759075"/>
          <p14:tracePt t="14071" x="7878763" y="2767013"/>
          <p14:tracePt t="14071" x="7894638" y="2767013"/>
          <p14:tracePt t="14071" x="7902575" y="2774950"/>
          <p14:tracePt t="14071" x="7918450" y="2782888"/>
          <p14:tracePt t="14071" x="7926388" y="2782888"/>
          <p14:tracePt t="14071" x="7934325" y="2790825"/>
          <p14:tracePt t="14071" x="7942263" y="2798763"/>
          <p14:tracePt t="14071" x="7958138" y="2798763"/>
          <p14:tracePt t="14071" x="7966075" y="2806700"/>
          <p14:tracePt t="14071" x="7974013" y="2806700"/>
          <p14:tracePt t="14071" x="7981950" y="2806700"/>
          <p14:tracePt t="14071" x="7989888" y="2814638"/>
          <p14:tracePt t="14071" x="8005763" y="2814638"/>
          <p14:tracePt t="14071" x="8013700" y="2822575"/>
          <p14:tracePt t="14071" x="8021638" y="2822575"/>
          <p14:tracePt t="14071" x="8029575" y="2822575"/>
          <p14:tracePt t="14071" x="8037513" y="2830513"/>
          <p14:tracePt t="14071" x="8045450" y="2830513"/>
          <p14:tracePt t="14071" x="8053388" y="2830513"/>
          <p14:tracePt t="14071" x="8061325" y="2830513"/>
          <p14:tracePt t="14071" x="8069263" y="2838450"/>
          <p14:tracePt t="14071" x="8077200" y="2838450"/>
          <p14:tracePt t="14071" x="8085138" y="2838450"/>
          <p14:tracePt t="14071" x="8093075" y="2838450"/>
          <p14:tracePt t="14071" x="8101013" y="2838450"/>
          <p14:tracePt t="14071" x="8108950" y="2838450"/>
          <p14:tracePt t="14071" x="8116888" y="2846388"/>
          <p14:tracePt t="14071" x="8124825" y="2846388"/>
          <p14:tracePt t="14071" x="8132763" y="2846388"/>
          <p14:tracePt t="14071" x="8140700" y="2846388"/>
          <p14:tracePt t="14071" x="8148638" y="2846388"/>
          <p14:tracePt t="14071" x="8156575" y="2846388"/>
          <p14:tracePt t="14071" x="8164513" y="2846388"/>
          <p14:tracePt t="14071" x="8172450" y="2846388"/>
          <p14:tracePt t="14071" x="8180388" y="2846388"/>
          <p14:tracePt t="14071" x="8189913" y="2846388"/>
          <p14:tracePt t="14071" x="8197850" y="2846388"/>
          <p14:tracePt t="14071" x="8205788" y="2846388"/>
          <p14:tracePt t="14071" x="8213725" y="2846388"/>
          <p14:tracePt t="14071" x="8221663" y="2846388"/>
          <p14:tracePt t="14071" x="8221663" y="2838450"/>
          <p14:tracePt t="14071" x="8229600" y="2838450"/>
          <p14:tracePt t="14071" x="8237538" y="2838450"/>
          <p14:tracePt t="14071" x="8245475" y="2838450"/>
          <p14:tracePt t="14071" x="8253413" y="2830513"/>
          <p14:tracePt t="14071" x="8261350" y="2830513"/>
          <p14:tracePt t="14071" x="8269288" y="2822575"/>
          <p14:tracePt t="14071" x="8277225" y="2822575"/>
          <p14:tracePt t="14071" x="8285163" y="2814638"/>
          <p14:tracePt t="14071" x="8293100" y="2806700"/>
          <p14:tracePt t="14071" x="8293100" y="2798763"/>
          <p14:tracePt t="14071" x="8301038" y="2798763"/>
          <p14:tracePt t="14071" x="8301038" y="2790825"/>
          <p14:tracePt t="14071" x="8308975" y="2790825"/>
          <p14:tracePt t="14071" x="8308975" y="2782888"/>
          <p14:tracePt t="14071" x="8316913" y="2782888"/>
          <p14:tracePt t="14071" x="8316913" y="2774950"/>
          <p14:tracePt t="14071" x="8324850" y="2767013"/>
          <p14:tracePt t="14071" x="8324850" y="2759075"/>
          <p14:tracePt t="14071" x="8332788" y="2751138"/>
          <p14:tracePt t="14071" x="8332788" y="2743200"/>
          <p14:tracePt t="14071" x="8340725" y="2743200"/>
          <p14:tracePt t="14071" x="8340725" y="2735263"/>
          <p14:tracePt t="14071" x="8348663" y="2727325"/>
          <p14:tracePt t="14071" x="8348663" y="2719388"/>
          <p14:tracePt t="14071" x="8356600" y="2711450"/>
          <p14:tracePt t="14071" x="8356600" y="2703513"/>
          <p14:tracePt t="14071" x="8364538" y="2695575"/>
          <p14:tracePt t="14071" x="8372475" y="2687638"/>
          <p14:tracePt t="14071" x="8372475" y="2679700"/>
          <p14:tracePt t="14071" x="8380413" y="2671763"/>
          <p14:tracePt t="14071" x="8380413" y="2663825"/>
          <p14:tracePt t="14071" x="8380413" y="2655888"/>
          <p14:tracePt t="14071" x="8388350" y="2655888"/>
          <p14:tracePt t="14071" x="8388350" y="2647950"/>
          <p14:tracePt t="14071" x="8388350" y="2640013"/>
          <p14:tracePt t="14071" x="8396288" y="2640013"/>
          <p14:tracePt t="14071" x="8396288" y="2632075"/>
          <p14:tracePt t="14071" x="8396288" y="2624138"/>
          <p14:tracePt t="14071" x="8404225" y="2616200"/>
          <p14:tracePt t="14071" x="8404225" y="2608263"/>
          <p14:tracePt t="14071" x="8404225" y="2600325"/>
          <p14:tracePt t="14071" x="8412163" y="2600325"/>
          <p14:tracePt t="14071" x="8412163" y="2584450"/>
          <p14:tracePt t="14071" x="8420100" y="2576513"/>
          <p14:tracePt t="14071" x="8420100" y="2566988"/>
          <p14:tracePt t="14071" x="8420100" y="2559050"/>
          <p14:tracePt t="14071" x="8420100" y="2551113"/>
          <p14:tracePt t="14071" x="8420100" y="2543175"/>
          <p14:tracePt t="14071" x="8428038" y="2535238"/>
          <p14:tracePt t="14071" x="8428038" y="2527300"/>
          <p14:tracePt t="14071" x="8420100" y="2519363"/>
          <p14:tracePt t="14071" x="8420100" y="2511425"/>
          <p14:tracePt t="14071" x="8420100" y="2503488"/>
          <p14:tracePt t="14071" x="8428038" y="2495550"/>
          <p14:tracePt t="14071" x="8428038" y="2487613"/>
          <p14:tracePt t="14071" x="8428038" y="2479675"/>
          <p14:tracePt t="14071" x="8428038" y="2471738"/>
          <p14:tracePt t="14071" x="8428038" y="2463800"/>
          <p14:tracePt t="14071" x="8428038" y="2455863"/>
          <p14:tracePt t="14071" x="8428038" y="2447925"/>
          <p14:tracePt t="14071" x="8428038" y="2439988"/>
          <p14:tracePt t="14071" x="8428038" y="2432050"/>
          <p14:tracePt t="14071" x="8428038" y="2424113"/>
          <p14:tracePt t="14071" x="8420100" y="2416175"/>
          <p14:tracePt t="14071" x="8420100" y="2408238"/>
          <p14:tracePt t="14071" x="8420100" y="2400300"/>
          <p14:tracePt t="14071" x="8420100" y="2392363"/>
          <p14:tracePt t="14071" x="8420100" y="2384425"/>
          <p14:tracePt t="14071" x="8420100" y="2376488"/>
          <p14:tracePt t="14071" x="8420100" y="2368550"/>
          <p14:tracePt t="14071" x="8420100" y="2360613"/>
          <p14:tracePt t="14071" x="8420100" y="2352675"/>
          <p14:tracePt t="14071" x="8412163" y="2344738"/>
          <p14:tracePt t="14071" x="8412163" y="2336800"/>
          <p14:tracePt t="14071" x="8412163" y="2328863"/>
          <p14:tracePt t="14071" x="8412163" y="2320925"/>
          <p14:tracePt t="14071" x="8412163" y="2312988"/>
          <p14:tracePt t="14071" x="8412163" y="2305050"/>
          <p14:tracePt t="14071" x="8412163" y="2297113"/>
          <p14:tracePt t="14071" x="8404225" y="2289175"/>
          <p14:tracePt t="14071" x="8404225" y="2281238"/>
          <p14:tracePt t="14071" x="8404225" y="2273300"/>
          <p14:tracePt t="14071" x="8396288" y="2265363"/>
          <p14:tracePt t="14071" x="8396288" y="2257425"/>
          <p14:tracePt t="14071" x="8396288" y="2249488"/>
          <p14:tracePt t="14071" x="8396288" y="2241550"/>
          <p14:tracePt t="14071" x="8388350" y="2233613"/>
          <p14:tracePt t="14071" x="8388350" y="2224088"/>
          <p14:tracePt t="14071" x="8380413" y="2216150"/>
          <p14:tracePt t="14071" x="8380413" y="2208213"/>
          <p14:tracePt t="14071" x="8380413" y="2200275"/>
          <p14:tracePt t="14071" x="8372475" y="2200275"/>
          <p14:tracePt t="14071" x="8372475" y="2192338"/>
          <p14:tracePt t="14071" x="8372475" y="2184400"/>
          <p14:tracePt t="14071" x="8364538" y="2176463"/>
          <p14:tracePt t="14071" x="8364538" y="2168525"/>
          <p14:tracePt t="14071" x="8356600" y="2160588"/>
          <p14:tracePt t="14071" x="8356600" y="2152650"/>
          <p14:tracePt t="14071" x="8348663" y="2144713"/>
          <p14:tracePt t="14071" x="8348663" y="2136775"/>
          <p14:tracePt t="14071" x="8340725" y="2136775"/>
          <p14:tracePt t="14071" x="8332788" y="2120900"/>
          <p14:tracePt t="14071" x="8332788" y="2112963"/>
          <p14:tracePt t="14071" x="8324850" y="2105025"/>
          <p14:tracePt t="14071" x="8316913" y="2097088"/>
          <p14:tracePt t="14071" x="8316913" y="2089150"/>
          <p14:tracePt t="14071" x="8308975" y="2081213"/>
          <p14:tracePt t="14071" x="8301038" y="2073275"/>
          <p14:tracePt t="14071" x="8301038" y="2065338"/>
          <p14:tracePt t="14071" x="8293100" y="2057400"/>
          <p14:tracePt t="14071" x="8285163" y="2057400"/>
          <p14:tracePt t="14071" x="8285163" y="2049463"/>
          <p14:tracePt t="14071" x="8277225" y="2041525"/>
          <p14:tracePt t="14071" x="8269288" y="2033588"/>
          <p14:tracePt t="14071" x="8261350" y="2025650"/>
          <p14:tracePt t="14071" x="8261350" y="2017713"/>
          <p14:tracePt t="14071" x="8253413" y="2017713"/>
          <p14:tracePt t="14071" x="8253413" y="2009775"/>
          <p14:tracePt t="14071" x="8245475" y="2001838"/>
          <p14:tracePt t="14071" x="8245475" y="1993900"/>
          <p14:tracePt t="14071" x="8237538" y="1993900"/>
          <p14:tracePt t="14071" x="8237538" y="1985963"/>
          <p14:tracePt t="14071" x="8229600" y="1985963"/>
          <p14:tracePt t="14071" x="8229600" y="1978025"/>
          <p14:tracePt t="14071" x="8221663" y="1970088"/>
          <p14:tracePt t="14071" x="8213725" y="1962150"/>
          <p14:tracePt t="14071" x="8213725" y="1954213"/>
          <p14:tracePt t="14071" x="8205788" y="1954213"/>
          <p14:tracePt t="14071" x="8205788" y="1946275"/>
          <p14:tracePt t="14071" x="8197850" y="1946275"/>
          <p14:tracePt t="14071" x="8197850" y="1938338"/>
          <p14:tracePt t="14071" x="8189913" y="1938338"/>
          <p14:tracePt t="14071" x="8189913" y="1930400"/>
          <p14:tracePt t="14071" x="8180388" y="1930400"/>
          <p14:tracePt t="14071" x="8172450" y="1922463"/>
          <p14:tracePt t="14071" x="8164513" y="1922463"/>
          <p14:tracePt t="14071" x="8164513" y="1914525"/>
          <p14:tracePt t="14071" x="8156575" y="1914525"/>
          <p14:tracePt t="14071" x="8140700" y="1906588"/>
          <p14:tracePt t="14071" x="8132763" y="1898650"/>
          <p14:tracePt t="14071" x="8124825" y="1898650"/>
          <p14:tracePt t="14071" x="8116888" y="1898650"/>
          <p14:tracePt t="14071" x="8108950" y="1890713"/>
          <p14:tracePt t="14071" x="8101013" y="1890713"/>
          <p14:tracePt t="14071" x="8093075" y="1890713"/>
          <p14:tracePt t="14071" x="8085138" y="1890713"/>
          <p14:tracePt t="14071" x="8085138" y="1881188"/>
          <p14:tracePt t="14071" x="8077200" y="1881188"/>
          <p14:tracePt t="14071" x="8069263" y="1881188"/>
          <p14:tracePt t="14071" x="8061325" y="1881188"/>
          <p14:tracePt t="14071" x="8053388" y="1881188"/>
          <p14:tracePt t="14071" x="8045450" y="1881188"/>
          <p14:tracePt t="14071" x="8037513" y="1881188"/>
          <p14:tracePt t="14071" x="8029575" y="1873250"/>
          <p14:tracePt t="14071" x="8021638" y="1873250"/>
          <p14:tracePt t="14071" x="8013700" y="1873250"/>
          <p14:tracePt t="14071" x="8005763" y="1873250"/>
          <p14:tracePt t="14071" x="7997825" y="1873250"/>
          <p14:tracePt t="14071" x="7989888" y="1873250"/>
          <p14:tracePt t="14071" x="7981950" y="1873250"/>
          <p14:tracePt t="14071" x="7974013" y="1865313"/>
          <p14:tracePt t="14071" x="7966075" y="1865313"/>
          <p14:tracePt t="14071" x="7958138" y="1865313"/>
          <p14:tracePt t="14071" x="7950200" y="1865313"/>
          <p14:tracePt t="14071" x="7942263" y="1865313"/>
          <p14:tracePt t="14071" x="7934325" y="1865313"/>
          <p14:tracePt t="14071" x="7926388" y="1865313"/>
          <p14:tracePt t="14071" x="7918450" y="1865313"/>
          <p14:tracePt t="14071" x="7910513" y="1857375"/>
          <p14:tracePt t="14071" x="7902575" y="1857375"/>
          <p14:tracePt t="14071" x="7894638" y="1857375"/>
          <p14:tracePt t="14071" x="7886700" y="1857375"/>
          <p14:tracePt t="14071" x="7878763" y="1857375"/>
          <p14:tracePt t="14071" x="7870825" y="1857375"/>
          <p14:tracePt t="14071" x="7862888" y="1857375"/>
          <p14:tracePt t="14071" x="7854950" y="1857375"/>
          <p14:tracePt t="14071" x="7847013" y="1857375"/>
          <p14:tracePt t="14071" x="7839075" y="1857375"/>
          <p14:tracePt t="14071" x="7829550" y="1857375"/>
          <p14:tracePt t="14071" x="7821613" y="1857375"/>
          <p14:tracePt t="14071" x="7813675" y="1857375"/>
          <p14:tracePt t="14071" x="7805738" y="1857375"/>
          <p14:tracePt t="14071" x="7797800" y="1857375"/>
          <p14:tracePt t="14071" x="7789863" y="1857375"/>
          <p14:tracePt t="14071" x="7781925" y="1857375"/>
          <p14:tracePt t="14071" x="7773988" y="1865313"/>
          <p14:tracePt t="14071" x="7766050" y="1865313"/>
          <p14:tracePt t="14071" x="7758113" y="1865313"/>
          <p14:tracePt t="14071" x="7750175" y="1865313"/>
          <p14:tracePt t="14071" x="7742238" y="1873250"/>
          <p14:tracePt t="14071" x="7734300" y="1873250"/>
          <p14:tracePt t="14071" x="7726363" y="1873250"/>
          <p14:tracePt t="14071" x="7718425" y="1881188"/>
          <p14:tracePt t="14071" x="7710488" y="1881188"/>
          <p14:tracePt t="14071" x="7702550" y="1881188"/>
          <p14:tracePt t="14071" x="7694613" y="1890713"/>
          <p14:tracePt t="14071" x="7686675" y="1890713"/>
          <p14:tracePt t="14071" x="7678738" y="1898650"/>
          <p14:tracePt t="14071" x="7670800" y="1898650"/>
          <p14:tracePt t="14071" x="7662863" y="1898650"/>
          <p14:tracePt t="14071" x="7654925" y="1906588"/>
          <p14:tracePt t="14071" x="7646988" y="1906588"/>
          <p14:tracePt t="14071" x="7639050" y="1914525"/>
          <p14:tracePt t="14071" x="7631113" y="1914525"/>
          <p14:tracePt t="14071" x="7623175" y="1922463"/>
          <p14:tracePt t="14071" x="7615238" y="1922463"/>
          <p14:tracePt t="14071" x="7607300" y="1922463"/>
          <p14:tracePt t="14071" x="7599363" y="1930400"/>
          <p14:tracePt t="14071" x="7591425" y="1930400"/>
          <p14:tracePt t="14071" x="7583488" y="1930400"/>
          <p14:tracePt t="14071" x="7575550" y="1938338"/>
          <p14:tracePt t="14071" x="7567613" y="1938338"/>
          <p14:tracePt t="14071" x="7559675" y="1938338"/>
          <p14:tracePt t="14071" x="7559675" y="1946275"/>
          <p14:tracePt t="14071" x="7551738" y="1946275"/>
          <p14:tracePt t="14071" x="7543800" y="1946275"/>
          <p14:tracePt t="14071" x="7535863" y="1954213"/>
          <p14:tracePt t="14071" x="7527925" y="1954213"/>
          <p14:tracePt t="14071" x="7519988" y="1962150"/>
          <p14:tracePt t="14071" x="7512050" y="1962150"/>
          <p14:tracePt t="14071" x="7504113" y="1970088"/>
          <p14:tracePt t="14071" x="7496175" y="1978025"/>
          <p14:tracePt t="14071" x="7496175" y="1985963"/>
          <p14:tracePt t="14071" x="7486650" y="1985963"/>
          <p14:tracePt t="14071" x="7486650" y="1993900"/>
          <p14:tracePt t="14071" x="7486650" y="2001838"/>
          <p14:tracePt t="14071" x="7486650" y="2009775"/>
          <p14:tracePt t="14071" x="7478713" y="2017713"/>
          <p14:tracePt t="14071" x="7478713" y="2025650"/>
          <p14:tracePt t="14071" x="7478713" y="2033588"/>
          <p14:tracePt t="14071" x="7470775" y="2041525"/>
          <p14:tracePt t="14071" x="7470775" y="2057400"/>
          <p14:tracePt t="14071" x="7462838" y="2065338"/>
          <p14:tracePt t="14071" x="7462838" y="2073275"/>
          <p14:tracePt t="14071" x="7462838" y="2081213"/>
          <p14:tracePt t="14071" x="7462838" y="2097088"/>
          <p14:tracePt t="14071" x="7462838" y="2105025"/>
          <p14:tracePt t="14071" x="7454900" y="2112963"/>
          <p14:tracePt t="14071" x="7454900" y="2128838"/>
          <p14:tracePt t="14071" x="7454900" y="2144713"/>
          <p14:tracePt t="14071" x="7446963" y="2152650"/>
          <p14:tracePt t="14071" x="7446963" y="2168525"/>
          <p14:tracePt t="14071" x="7446963" y="2176463"/>
          <p14:tracePt t="14071" x="7446963" y="2184400"/>
          <p14:tracePt t="14071" x="7439025" y="2200275"/>
          <p14:tracePt t="14071" x="7439025" y="2224088"/>
          <p14:tracePt t="14071" x="7439025" y="2233613"/>
          <p14:tracePt t="14071" x="7439025" y="2241550"/>
          <p14:tracePt t="14071" x="7439025" y="2249488"/>
          <p14:tracePt t="14071" x="7439025" y="2257425"/>
          <p14:tracePt t="14071" x="7431088" y="2265363"/>
          <p14:tracePt t="14071" x="7431088" y="2273300"/>
          <p14:tracePt t="14071" x="7431088" y="2289175"/>
          <p14:tracePt t="14071" x="7431088" y="2297113"/>
          <p14:tracePt t="14071" x="7431088" y="2305050"/>
          <p14:tracePt t="14071" x="7431088" y="2312988"/>
          <p14:tracePt t="14071" x="7423150" y="2328863"/>
          <p14:tracePt t="14071" x="7423150" y="2336800"/>
          <p14:tracePt t="14071" x="7423150" y="2344738"/>
          <p14:tracePt t="14071" x="7423150" y="2368550"/>
          <p14:tracePt t="14071" x="7415213" y="2384425"/>
          <p14:tracePt t="14071" x="7415213" y="2400300"/>
          <p14:tracePt t="14071" x="7415213" y="2408238"/>
          <p14:tracePt t="14071" x="7415213" y="2416175"/>
          <p14:tracePt t="14071" x="7415213" y="2432050"/>
          <p14:tracePt t="14071" x="7407275" y="2447925"/>
          <p14:tracePt t="14071" x="7407275" y="2463800"/>
          <p14:tracePt t="14071" x="7407275" y="2471738"/>
          <p14:tracePt t="14071" x="7399338" y="2487613"/>
          <p14:tracePt t="14071" x="7399338" y="2495550"/>
          <p14:tracePt t="14071" x="7399338" y="2511425"/>
          <p14:tracePt t="14071" x="7399338" y="2519363"/>
          <p14:tracePt t="14071" x="7391400" y="2527300"/>
          <p14:tracePt t="14071" x="7391400" y="2551113"/>
          <p14:tracePt t="14071" x="7391400" y="2566988"/>
          <p14:tracePt t="14071" x="7383463" y="2576513"/>
          <p14:tracePt t="14071" x="7383463" y="2592388"/>
          <p14:tracePt t="14071" x="7375525" y="2600325"/>
          <p14:tracePt t="14071" x="7375525" y="2608263"/>
          <p14:tracePt t="14071" x="7367588" y="2632075"/>
          <p14:tracePt t="14071" x="7367588" y="2655888"/>
          <p14:tracePt t="14071" x="7359650" y="2671763"/>
          <p14:tracePt t="14071" x="7359650" y="2679700"/>
          <p14:tracePt t="14071" x="7359650" y="2695575"/>
          <p14:tracePt t="14071" x="7351713" y="2703513"/>
          <p14:tracePt t="14071" x="7351713" y="2711450"/>
          <p14:tracePt t="14071" x="7351713" y="2727325"/>
          <p14:tracePt t="14071" x="7343775" y="2751138"/>
          <p14:tracePt t="14071" x="7343775" y="2759075"/>
          <p14:tracePt t="14071" x="7335838" y="2774950"/>
          <p14:tracePt t="14071" x="7335838" y="2782888"/>
          <p14:tracePt t="14071" x="7335838" y="2798763"/>
          <p14:tracePt t="14071" x="7327900" y="2806700"/>
          <p14:tracePt t="14071" x="7327900" y="2814638"/>
          <p14:tracePt t="14071" x="7319963" y="2838450"/>
          <p14:tracePt t="14071" x="7319963" y="2846388"/>
          <p14:tracePt t="14071" x="7319963" y="2862263"/>
          <p14:tracePt t="14071" x="7319963" y="2870200"/>
          <p14:tracePt t="14071" x="7312025" y="2878138"/>
          <p14:tracePt t="14071" x="7312025" y="2886075"/>
          <p14:tracePt t="14071" x="7312025" y="2909888"/>
          <p14:tracePt t="14071" x="7304088" y="2919413"/>
          <p14:tracePt t="14071" x="7304088" y="2927350"/>
          <p14:tracePt t="14071" x="7304088" y="2935288"/>
          <p14:tracePt t="14071" x="7304088" y="2943225"/>
          <p14:tracePt t="14071" x="7304088" y="2951163"/>
          <p14:tracePt t="14071" x="7304088" y="2959100"/>
          <p14:tracePt t="14071" x="7304088" y="2967038"/>
          <p14:tracePt t="14071" x="7304088" y="2974975"/>
          <p14:tracePt t="14071" x="7304088" y="2982913"/>
          <p14:tracePt t="14071" x="7304088" y="2990850"/>
          <p14:tracePt t="14071" x="7312025" y="2998788"/>
          <p14:tracePt t="14071" x="7312025" y="3006725"/>
          <p14:tracePt t="14071" x="7312025" y="3014663"/>
          <p14:tracePt t="14071" x="7312025" y="3022600"/>
          <p14:tracePt t="14071" x="7319963" y="3030538"/>
          <p14:tracePt t="14071" x="7319963" y="3038475"/>
          <p14:tracePt t="14071" x="7319963" y="3046413"/>
          <p14:tracePt t="14071" x="7319963" y="3054350"/>
          <p14:tracePt t="14071" x="7327900" y="3054350"/>
          <p14:tracePt t="14071" x="7327900" y="3062288"/>
          <p14:tracePt t="14071" x="7327900" y="3070225"/>
          <p14:tracePt t="14071" x="7335838" y="3078163"/>
          <p14:tracePt t="14071" x="7335838" y="3086100"/>
          <p14:tracePt t="14071" x="7343775" y="3094038"/>
          <p14:tracePt t="14071" x="7343775" y="3101975"/>
          <p14:tracePt t="14071" x="7351713" y="3109913"/>
          <p14:tracePt t="14071" x="7351713" y="3117850"/>
          <p14:tracePt t="14071" x="7359650" y="3117850"/>
          <p14:tracePt t="14071" x="7359650" y="3125788"/>
          <p14:tracePt t="14071" x="7367588" y="3133725"/>
          <p14:tracePt t="14071" x="7367588" y="3141663"/>
          <p14:tracePt t="14071" x="7375525" y="3149600"/>
          <p14:tracePt t="14071" x="7383463" y="3157538"/>
          <p14:tracePt t="14071" x="7383463" y="3165475"/>
          <p14:tracePt t="14071" x="7391400" y="3165475"/>
          <p14:tracePt t="14071" x="7391400" y="3173413"/>
          <p14:tracePt t="14071" x="7399338" y="3181350"/>
          <p14:tracePt t="14071" x="7399338" y="3189288"/>
          <p14:tracePt t="14071" x="7407275" y="3189288"/>
          <p14:tracePt t="14071" x="7407275" y="3197225"/>
          <p14:tracePt t="14071" x="7407275" y="3205163"/>
          <p14:tracePt t="14071" x="7415213" y="3205163"/>
          <p14:tracePt t="14071" x="7415213" y="3213100"/>
          <p14:tracePt t="14071" x="7423150" y="3221038"/>
          <p14:tracePt t="14071" x="7431088" y="3228975"/>
          <p14:tracePt t="14071" x="7431088" y="3236913"/>
          <p14:tracePt t="14071" x="7439025" y="3244850"/>
          <p14:tracePt t="14071" x="7446963" y="3252788"/>
          <p14:tracePt t="14071" x="7454900" y="3262313"/>
          <p14:tracePt t="14071" x="7462838" y="3270250"/>
          <p14:tracePt t="14071" x="7462838" y="3278188"/>
          <p14:tracePt t="14071" x="7470775" y="3278188"/>
          <p14:tracePt t="14071" x="7478713" y="3286125"/>
          <p14:tracePt t="14071" x="7486650" y="3294063"/>
          <p14:tracePt t="14071" x="7496175" y="3302000"/>
          <p14:tracePt t="14071" x="7504113" y="3317875"/>
          <p14:tracePt t="14071" x="7512050" y="3317875"/>
          <p14:tracePt t="14071" x="7519988" y="3325813"/>
          <p14:tracePt t="14071" x="7527925" y="3333750"/>
          <p14:tracePt t="14071" x="7535863" y="3341688"/>
          <p14:tracePt t="14071" x="7543800" y="3341688"/>
          <p14:tracePt t="14071" x="7551738" y="3349625"/>
          <p14:tracePt t="14071" x="7559675" y="3349625"/>
          <p14:tracePt t="14071" x="7559675" y="3357563"/>
          <p14:tracePt t="14071" x="7567613" y="3357563"/>
          <p14:tracePt t="14071" x="7575550" y="3365500"/>
          <p14:tracePt t="14071" x="7583488" y="3365500"/>
          <p14:tracePt t="14071" x="7583488" y="3373438"/>
          <p14:tracePt t="14071" x="7591425" y="3373438"/>
          <p14:tracePt t="14071" x="7599363" y="3373438"/>
          <p14:tracePt t="14071" x="7607300" y="3381375"/>
          <p14:tracePt t="14071" x="7615238" y="3381375"/>
          <p14:tracePt t="14071" x="7623175" y="3389313"/>
          <p14:tracePt t="14071" x="7631113" y="3389313"/>
          <p14:tracePt t="14071" x="7639050" y="3397250"/>
          <p14:tracePt t="14071" x="7646988" y="3397250"/>
          <p14:tracePt t="14071" x="7654925" y="3397250"/>
          <p14:tracePt t="14071" x="7662863" y="3397250"/>
          <p14:tracePt t="14071" x="7670800" y="3405188"/>
          <p14:tracePt t="14071" x="7678738" y="3405188"/>
          <p14:tracePt t="14071" x="7686675" y="3405188"/>
          <p14:tracePt t="14071" x="7694613" y="3405188"/>
          <p14:tracePt t="14071" x="7702550" y="3413125"/>
          <p14:tracePt t="14071" x="7710488" y="3413125"/>
          <p14:tracePt t="14071" x="7718425" y="3413125"/>
          <p14:tracePt t="14071" x="7726363" y="3413125"/>
          <p14:tracePt t="14071" x="7734300" y="3421063"/>
          <p14:tracePt t="14071" x="7750175" y="3421063"/>
          <p14:tracePt t="14071" x="7758113" y="3421063"/>
          <p14:tracePt t="14071" x="7766050" y="3421063"/>
          <p14:tracePt t="14071" x="7773988" y="3421063"/>
          <p14:tracePt t="14071" x="7773988" y="3429000"/>
          <p14:tracePt t="14071" x="7781925" y="3429000"/>
          <p14:tracePt t="14071" x="7789863" y="3429000"/>
          <p14:tracePt t="14071" x="7797800" y="3429000"/>
          <p14:tracePt t="14071" x="7805738" y="3429000"/>
          <p14:tracePt t="14071" x="7813675" y="3429000"/>
          <p14:tracePt t="14071" x="7821613" y="3429000"/>
          <p14:tracePt t="14071" x="7829550" y="3436938"/>
          <p14:tracePt t="14071" x="7839075" y="3436938"/>
          <p14:tracePt t="14071" x="7847013" y="3436938"/>
          <p14:tracePt t="14071" x="7854950" y="3436938"/>
          <p14:tracePt t="14071" x="7862888" y="3436938"/>
          <p14:tracePt t="14071" x="7870825" y="3436938"/>
          <p14:tracePt t="14071" x="7878763" y="3436938"/>
          <p14:tracePt t="14071" x="7886700" y="3436938"/>
          <p14:tracePt t="14071" x="7894638" y="3436938"/>
          <p14:tracePt t="14071" x="7902575" y="3436938"/>
          <p14:tracePt t="14071" x="7910513" y="3444875"/>
          <p14:tracePt t="14071" x="7918450" y="3444875"/>
          <p14:tracePt t="14071" x="7926388" y="3444875"/>
          <p14:tracePt t="14071" x="7934325" y="3444875"/>
          <p14:tracePt t="14071" x="7942263" y="3444875"/>
          <p14:tracePt t="14071" x="7950200" y="3444875"/>
          <p14:tracePt t="14071" x="7958138" y="3444875"/>
          <p14:tracePt t="14071" x="7966075" y="3444875"/>
          <p14:tracePt t="14071" x="7974013" y="3444875"/>
          <p14:tracePt t="14071" x="7981950" y="3444875"/>
          <p14:tracePt t="14071" x="7981950" y="3436938"/>
          <p14:tracePt t="14071" x="7989888" y="3436938"/>
          <p14:tracePt t="14071" x="7997825" y="3436938"/>
          <p14:tracePt t="14071" x="8005763" y="3436938"/>
          <p14:tracePt t="14071" x="8013700" y="3436938"/>
          <p14:tracePt t="14071" x="8021638" y="3436938"/>
          <p14:tracePt t="14071" x="8029575" y="3436938"/>
          <p14:tracePt t="14071" x="8037513" y="3436938"/>
          <p14:tracePt t="14071" x="8045450" y="3436938"/>
          <p14:tracePt t="14071" x="8053388" y="3436938"/>
          <p14:tracePt t="14071" x="8061325" y="3436938"/>
          <p14:tracePt t="14071" x="8069263" y="3429000"/>
          <p14:tracePt t="14071" x="8077200" y="3429000"/>
          <p14:tracePt t="14071" x="8085138" y="3429000"/>
          <p14:tracePt t="14071" x="8093075" y="3429000"/>
          <p14:tracePt t="14071" x="8101013" y="3429000"/>
          <p14:tracePt t="14071" x="8108950" y="3421063"/>
          <p14:tracePt t="14071" x="8116888" y="3421063"/>
          <p14:tracePt t="14071" x="8124825" y="3421063"/>
          <p14:tracePt t="14071" x="8132763" y="3421063"/>
          <p14:tracePt t="14071" x="8132763" y="3413125"/>
          <p14:tracePt t="14071" x="8140700" y="3413125"/>
          <p14:tracePt t="14071" x="8148638" y="3413125"/>
          <p14:tracePt t="14071" x="8156575" y="3413125"/>
          <p14:tracePt t="14071" x="8156575" y="3405188"/>
          <p14:tracePt t="14071" x="8164513" y="3405188"/>
          <p14:tracePt t="14071" x="8172450" y="3405188"/>
          <p14:tracePt t="14071" x="8180388" y="3405188"/>
          <p14:tracePt t="14071" x="8180388" y="3397250"/>
          <p14:tracePt t="14071" x="8189913" y="3397250"/>
          <p14:tracePt t="14071" x="8197850" y="3397250"/>
          <p14:tracePt t="14071" x="8205788" y="3389313"/>
          <p14:tracePt t="14071" x="8213725" y="3389313"/>
          <p14:tracePt t="14071" x="8213725" y="3381375"/>
          <p14:tracePt t="14071" x="8221663" y="3381375"/>
          <p14:tracePt t="14071" x="8221663" y="3373438"/>
          <p14:tracePt t="14071" x="8221663" y="3365500"/>
          <p14:tracePt t="14071" x="8229600" y="3365500"/>
          <p14:tracePt t="14071" x="8229600" y="3357563"/>
          <p14:tracePt t="14071" x="8229600" y="3349625"/>
          <p14:tracePt t="14071" x="8229600" y="3341688"/>
          <p14:tracePt t="14071" x="8229600" y="3333750"/>
          <p14:tracePt t="14071" x="8229600" y="3325813"/>
          <p14:tracePt t="14071" x="8229600" y="3317875"/>
          <p14:tracePt t="14071" x="8229600" y="3309938"/>
          <p14:tracePt t="14071" x="8229600" y="3294063"/>
          <p14:tracePt t="14071" x="8229600" y="3286125"/>
          <p14:tracePt t="14071" x="8229600" y="3270250"/>
          <p14:tracePt t="14071" x="8229600" y="3262313"/>
          <p14:tracePt t="14071" x="8229600" y="3252788"/>
          <p14:tracePt t="14071" x="8229600" y="3244850"/>
          <p14:tracePt t="14071" x="8221663" y="3236913"/>
          <p14:tracePt t="14071" x="8221663" y="3228975"/>
          <p14:tracePt t="14071" x="8221663" y="3221038"/>
          <p14:tracePt t="14071" x="8221663" y="3213100"/>
          <p14:tracePt t="14071" x="8221663" y="3205163"/>
          <p14:tracePt t="14071" x="8213725" y="3189288"/>
          <p14:tracePt t="14071" x="8213725" y="3181350"/>
          <p14:tracePt t="14071" x="8205788" y="3165475"/>
          <p14:tracePt t="14071" x="8205788" y="3157538"/>
          <p14:tracePt t="14071" x="8205788" y="3141663"/>
          <p14:tracePt t="14071" x="8197850" y="3133725"/>
          <p14:tracePt t="14071" x="8197850" y="3125788"/>
          <p14:tracePt t="14071" x="8197850" y="3117850"/>
          <p14:tracePt t="14071" x="8189913" y="3101975"/>
          <p14:tracePt t="14071" x="8189913" y="3094038"/>
          <p14:tracePt t="14071" x="8180388" y="3078163"/>
          <p14:tracePt t="14071" x="8180388" y="3062288"/>
          <p14:tracePt t="14071" x="8172450" y="3054350"/>
          <p14:tracePt t="14071" x="8172450" y="3046413"/>
          <p14:tracePt t="14071" x="8172450" y="3038475"/>
          <p14:tracePt t="14071" x="8164513" y="3022600"/>
          <p14:tracePt t="14071" x="8164513" y="3014663"/>
          <p14:tracePt t="14071" x="8156575" y="2990850"/>
          <p14:tracePt t="14071" x="8156575" y="2982913"/>
          <p14:tracePt t="14071" x="8156575" y="2974975"/>
          <p14:tracePt t="14071" x="8148638" y="2959100"/>
          <p14:tracePt t="14071" x="8148638" y="2951163"/>
          <p14:tracePt t="14071" x="8148638" y="2943225"/>
          <p14:tracePt t="14071" x="8140700" y="2927350"/>
          <p14:tracePt t="14071" x="8140700" y="2901950"/>
          <p14:tracePt t="14071" x="8132763" y="2894013"/>
          <p14:tracePt t="14071" x="8132763" y="2886075"/>
          <p14:tracePt t="14071" x="8132763" y="2878138"/>
          <p14:tracePt t="14071" x="8132763" y="2862263"/>
          <p14:tracePt t="14071" x="8124825" y="2854325"/>
          <p14:tracePt t="14071" x="8124825" y="2846388"/>
          <p14:tracePt t="14071" x="8116888" y="2822575"/>
          <p14:tracePt t="14071" x="8116888" y="2798763"/>
          <p14:tracePt t="14071" x="8116888" y="2790825"/>
          <p14:tracePt t="14071" x="8116888" y="2782888"/>
          <p14:tracePt t="14071" x="8108950" y="2774950"/>
          <p14:tracePt t="14071" x="8108950" y="2767013"/>
          <p14:tracePt t="14071" x="8108950" y="2751138"/>
          <p14:tracePt t="14071" x="8108950" y="2743200"/>
          <p14:tracePt t="14071" x="8108950" y="2735263"/>
          <p14:tracePt t="14071" x="8108950" y="2727325"/>
          <p14:tracePt t="14071" x="8108950" y="2719388"/>
          <p14:tracePt t="14071" x="8108950" y="2711450"/>
          <p14:tracePt t="14071" x="8108950" y="2703513"/>
          <p14:tracePt t="14071" x="8108950" y="2695575"/>
          <p14:tracePt t="14071" x="8108950" y="2687638"/>
          <p14:tracePt t="14071" x="8108950" y="2679700"/>
          <p14:tracePt t="14071" x="8108950" y="2671763"/>
          <p14:tracePt t="14071" x="8116888" y="2671763"/>
          <p14:tracePt t="14071" x="8116888" y="2663825"/>
          <p14:tracePt t="14071" x="8116888" y="2655888"/>
          <p14:tracePt t="14071" x="8116888" y="2647950"/>
          <p14:tracePt t="14071" x="8116888" y="2640013"/>
          <p14:tracePt t="14071" x="8116888" y="2632075"/>
          <p14:tracePt t="14071" x="8124825" y="2632075"/>
          <p14:tracePt t="14071" x="8124825" y="2624138"/>
          <p14:tracePt t="14071" x="8124825" y="2616200"/>
          <p14:tracePt t="14071" x="8124825" y="2608263"/>
          <p14:tracePt t="14071" x="8124825" y="2600325"/>
          <p14:tracePt t="14071" x="8132763" y="2592388"/>
          <p14:tracePt t="14071" x="8132763" y="2584450"/>
          <p14:tracePt t="14071" x="8132763" y="2576513"/>
          <p14:tracePt t="14071" x="8140700" y="2576513"/>
          <p14:tracePt t="14071" x="8140700" y="2566988"/>
          <p14:tracePt t="14071" x="8148638" y="2559050"/>
          <p14:tracePt t="14071" x="8148638" y="2551113"/>
          <p14:tracePt t="14071" x="8156575" y="2551113"/>
          <p14:tracePt t="14071" x="8156575" y="2543175"/>
          <p14:tracePt t="14071" x="8164513" y="2527300"/>
          <p14:tracePt t="14071" x="8172450" y="2527300"/>
          <p14:tracePt t="14071" x="8172450" y="2519363"/>
          <p14:tracePt t="14071" x="8180388" y="2519363"/>
          <p14:tracePt t="14071" x="8180388" y="2511425"/>
          <p14:tracePt t="14071" x="8180388" y="2503488"/>
          <p14:tracePt t="14071" x="8189913" y="2503488"/>
          <p14:tracePt t="14071" x="8189913" y="2495550"/>
          <p14:tracePt t="14071" x="8197850" y="2487613"/>
          <p14:tracePt t="14071" x="8205788" y="2479675"/>
          <p14:tracePt t="14071" x="8213725" y="2471738"/>
          <p14:tracePt t="14071" x="8221663" y="2463800"/>
          <p14:tracePt t="14071" x="8221663" y="2455863"/>
          <p14:tracePt t="14071" x="8229600" y="2447925"/>
          <p14:tracePt t="14071" x="8237538" y="2439988"/>
          <p14:tracePt t="14071" x="8237538" y="2432050"/>
          <p14:tracePt t="14071" x="8245475" y="2432050"/>
          <p14:tracePt t="14071" x="8245475" y="2424113"/>
          <p14:tracePt t="14071" x="8245475" y="2416175"/>
          <p14:tracePt t="14071" x="8253413" y="2408238"/>
          <p14:tracePt t="14071" x="8253413" y="2400300"/>
          <p14:tracePt t="14071" x="8261350" y="2400300"/>
          <p14:tracePt t="14071" x="8261350" y="2392363"/>
          <p14:tracePt t="14071" x="8269288" y="2384425"/>
          <p14:tracePt t="14071" x="8269288" y="2376488"/>
          <p14:tracePt t="14071" x="8277225" y="2368550"/>
          <p14:tracePt t="14071" x="8277225" y="2360613"/>
          <p14:tracePt t="14071" x="8277225" y="2352675"/>
          <p14:tracePt t="14071" x="8285163" y="2352675"/>
          <p14:tracePt t="14071" x="8285163" y="2344738"/>
          <p14:tracePt t="14071" x="8285163" y="2336800"/>
          <p14:tracePt t="14071" x="8285163" y="2328863"/>
          <p14:tracePt t="14071" x="8293100" y="2320925"/>
          <p14:tracePt t="14071" x="8293100" y="2312988"/>
          <p14:tracePt t="14071" x="8301038" y="2305050"/>
          <p14:tracePt t="14071" x="8301038" y="2297113"/>
          <p14:tracePt t="14071" x="8301038" y="2289175"/>
          <p14:tracePt t="14071" x="8301038" y="2281238"/>
          <p14:tracePt t="14071" x="8308975" y="2273300"/>
          <p14:tracePt t="14071" x="8308975" y="2265363"/>
          <p14:tracePt t="14071" x="8308975" y="2257425"/>
          <p14:tracePt t="14071" x="8308975" y="2249488"/>
          <p14:tracePt t="14071" x="8316913" y="2241550"/>
          <p14:tracePt t="14071" x="8316913" y="2233613"/>
          <p14:tracePt t="14071" x="8316913" y="2224088"/>
          <p14:tracePt t="14071" x="8316913" y="2216150"/>
          <p14:tracePt t="14071" x="8316913" y="2208213"/>
          <p14:tracePt t="14071" x="8316913" y="2200275"/>
          <p14:tracePt t="14071" x="8316913" y="2192338"/>
          <p14:tracePt t="14071" x="8316913" y="2184400"/>
          <p14:tracePt t="14071" x="8316913" y="2176463"/>
          <p14:tracePt t="14071" x="8316913" y="2168525"/>
          <p14:tracePt t="14071" x="8316913" y="2160588"/>
          <p14:tracePt t="14071" x="8308975" y="2152650"/>
          <p14:tracePt t="14071" x="8308975" y="2144713"/>
          <p14:tracePt t="14071" x="8308975" y="2136775"/>
          <p14:tracePt t="14071" x="8301038" y="2128838"/>
          <p14:tracePt t="14071" x="8301038" y="2120900"/>
          <p14:tracePt t="14071" x="8301038" y="2112963"/>
          <p14:tracePt t="14071" x="8293100" y="2112963"/>
          <p14:tracePt t="14071" x="8293100" y="2105025"/>
          <p14:tracePt t="14071" x="8293100" y="2097088"/>
          <p14:tracePt t="14071" x="8285163" y="2097088"/>
          <p14:tracePt t="14071" x="8285163" y="2089150"/>
          <p14:tracePt t="14071" x="8277225" y="2081213"/>
          <p14:tracePt t="14071" x="8277225" y="2073275"/>
          <p14:tracePt t="14071" x="8269288" y="2073275"/>
          <p14:tracePt t="14071" x="8261350" y="2065338"/>
          <p14:tracePt t="14071" x="8253413" y="2057400"/>
          <p14:tracePt t="14071" x="8245475" y="2049463"/>
          <p14:tracePt t="14071" x="8237538" y="2049463"/>
          <p14:tracePt t="14071" x="8237538" y="2041525"/>
          <p14:tracePt t="14071" x="8229600" y="2041525"/>
          <p14:tracePt t="14071" x="8229600" y="2033588"/>
          <p14:tracePt t="14071" x="8221663" y="2033588"/>
          <p14:tracePt t="14071" x="8213725" y="2025650"/>
          <p14:tracePt t="14071" x="8205788" y="2025650"/>
          <p14:tracePt t="14071" x="8197850" y="2017713"/>
          <p14:tracePt t="14071" x="8189913" y="2017713"/>
          <p14:tracePt t="14071" x="8180388" y="2017713"/>
          <p14:tracePt t="14071" x="8172450" y="2017713"/>
          <p14:tracePt t="14071" x="8164513" y="2009775"/>
          <p14:tracePt t="14071" x="8156575" y="2009775"/>
          <p14:tracePt t="14071" x="8148638" y="2009775"/>
          <p14:tracePt t="14071" x="8140700" y="2009775"/>
          <p14:tracePt t="14071" x="8132763" y="2009775"/>
          <p14:tracePt t="14071" x="8124825" y="2009775"/>
          <p14:tracePt t="14071" x="8116888" y="2001838"/>
          <p14:tracePt t="14071" x="8108950" y="2001838"/>
          <p14:tracePt t="14071" x="8101013" y="2001838"/>
          <p14:tracePt t="14071" x="8093075" y="2001838"/>
          <p14:tracePt t="14071" x="8085138" y="2001838"/>
          <p14:tracePt t="14071" x="8077200" y="2001838"/>
          <p14:tracePt t="14071" x="8069263" y="2001838"/>
          <p14:tracePt t="14071" x="8061325" y="2001838"/>
          <p14:tracePt t="14071" x="8053388" y="2001838"/>
          <p14:tracePt t="14071" x="8045450" y="2001838"/>
          <p14:tracePt t="14071" x="8037513" y="2001838"/>
          <p14:tracePt t="14071" x="8029575" y="2001838"/>
          <p14:tracePt t="14071" x="8021638" y="2009775"/>
          <p14:tracePt t="14071" x="8013700" y="2009775"/>
          <p14:tracePt t="14071" x="8005763" y="2009775"/>
          <p14:tracePt t="14071" x="7997825" y="2009775"/>
          <p14:tracePt t="14071" x="7989888" y="2017713"/>
          <p14:tracePt t="14071" x="7981950" y="2017713"/>
          <p14:tracePt t="14071" x="7974013" y="2017713"/>
          <p14:tracePt t="14071" x="7966075" y="2025650"/>
          <p14:tracePt t="14071" x="7958138" y="2025650"/>
          <p14:tracePt t="14071" x="7950200" y="2025650"/>
          <p14:tracePt t="14071" x="7942263" y="2033588"/>
          <p14:tracePt t="14071" x="7934325" y="2033588"/>
          <p14:tracePt t="14071" x="7926388" y="2041525"/>
          <p14:tracePt t="14071" x="7918450" y="2041525"/>
          <p14:tracePt t="14071" x="7910513" y="2049463"/>
          <p14:tracePt t="14071" x="7902575" y="2057400"/>
          <p14:tracePt t="14071" x="7894638" y="2065338"/>
          <p14:tracePt t="14071" x="7886700" y="2065338"/>
          <p14:tracePt t="14071" x="7878763" y="2073275"/>
          <p14:tracePt t="14071" x="7862888" y="2081213"/>
          <p14:tracePt t="14071" x="7854950" y="2089150"/>
          <p14:tracePt t="14071" x="7847013" y="2097088"/>
          <p14:tracePt t="14071" x="7839075" y="2105025"/>
          <p14:tracePt t="14071" x="7829550" y="2120900"/>
          <p14:tracePt t="14071" x="7821613" y="2128838"/>
          <p14:tracePt t="14071" x="7805738" y="2136775"/>
          <p14:tracePt t="14071" x="7797800" y="2152650"/>
          <p14:tracePt t="14071" x="7789863" y="2160588"/>
          <p14:tracePt t="14071" x="7773988" y="2176463"/>
          <p14:tracePt t="14071" x="7766050" y="2184400"/>
          <p14:tracePt t="14071" x="7758113" y="2200275"/>
          <p14:tracePt t="14071" x="7750175" y="2208213"/>
          <p14:tracePt t="14071" x="7734300" y="2224088"/>
          <p14:tracePt t="14071" x="7726363" y="2241550"/>
          <p14:tracePt t="14071" x="7718425" y="2249488"/>
          <p14:tracePt t="14071" x="7710488" y="2265363"/>
          <p14:tracePt t="14071" x="7694613" y="2281238"/>
          <p14:tracePt t="14071" x="7686675" y="2297113"/>
          <p14:tracePt t="14071" x="7678738" y="2305050"/>
          <p14:tracePt t="14071" x="7678738" y="2320925"/>
          <p14:tracePt t="14071" x="7670800" y="2336800"/>
          <p14:tracePt t="14071" x="7662863" y="2352675"/>
          <p14:tracePt t="14071" x="7654925" y="2368550"/>
          <p14:tracePt t="14071" x="7646988" y="2376488"/>
          <p14:tracePt t="14071" x="7646988" y="2392363"/>
          <p14:tracePt t="14071" x="7639050" y="2408238"/>
          <p14:tracePt t="14071" x="7631113" y="2424113"/>
          <p14:tracePt t="14071" x="7631113" y="2439988"/>
          <p14:tracePt t="14071" x="7623175" y="2455863"/>
          <p14:tracePt t="14071" x="7623175" y="2471738"/>
          <p14:tracePt t="14071" x="7615238" y="2487613"/>
          <p14:tracePt t="14071" x="7615238" y="2503488"/>
          <p14:tracePt t="14071" x="7615238" y="2519363"/>
          <p14:tracePt t="14071" x="7607300" y="2535238"/>
          <p14:tracePt t="14071" x="7607300" y="2551113"/>
          <p14:tracePt t="14071" x="7607300" y="2566988"/>
          <p14:tracePt t="14071" x="7599363" y="2584450"/>
          <p14:tracePt t="14071" x="7599363" y="2600325"/>
          <p14:tracePt t="14071" x="7599363" y="2616200"/>
          <p14:tracePt t="14071" x="7599363" y="2632075"/>
          <p14:tracePt t="14071" x="7599363" y="2647950"/>
          <p14:tracePt t="14071" x="7599363" y="2663825"/>
          <p14:tracePt t="14071" x="7599363" y="2679700"/>
          <p14:tracePt t="14071" x="7591425" y="2687638"/>
          <p14:tracePt t="14071" x="7591425" y="2703513"/>
          <p14:tracePt t="14071" x="7591425" y="2719388"/>
          <p14:tracePt t="14071" x="7591425" y="2735263"/>
          <p14:tracePt t="14071" x="7591425" y="2751138"/>
          <p14:tracePt t="14071" x="7591425" y="2767013"/>
          <p14:tracePt t="14071" x="7591425" y="2782888"/>
          <p14:tracePt t="14071" x="7591425" y="2790825"/>
          <p14:tracePt t="14071" x="7591425" y="2806700"/>
          <p14:tracePt t="14071" x="7591425" y="2822575"/>
          <p14:tracePt t="14071" x="7591425" y="2830513"/>
          <p14:tracePt t="14071" x="7591425" y="2846388"/>
          <p14:tracePt t="14071" x="7591425" y="2862263"/>
          <p14:tracePt t="14071" x="7591425" y="2870200"/>
          <p14:tracePt t="14071" x="7591425" y="2886075"/>
          <p14:tracePt t="14071" x="7591425" y="2894013"/>
          <p14:tracePt t="14071" x="7591425" y="2909888"/>
          <p14:tracePt t="14071" x="7591425" y="2919413"/>
          <p14:tracePt t="14071" x="7591425" y="2927350"/>
          <p14:tracePt t="14071" x="7591425" y="2943225"/>
          <p14:tracePt t="14071" x="7591425" y="2951163"/>
          <p14:tracePt t="14071" x="7591425" y="2959100"/>
          <p14:tracePt t="14071" x="7591425" y="2974975"/>
          <p14:tracePt t="14071" x="7591425" y="2982913"/>
          <p14:tracePt t="14071" x="7591425" y="2990850"/>
          <p14:tracePt t="14071" x="7591425" y="2998788"/>
          <p14:tracePt t="14071" x="7591425" y="3006725"/>
          <p14:tracePt t="14071" x="7591425" y="3014663"/>
          <p14:tracePt t="14071" x="7583488" y="3030538"/>
          <p14:tracePt t="14071" x="7583488" y="3038475"/>
          <p14:tracePt t="14071" x="7583488" y="3046413"/>
          <p14:tracePt t="14071" x="7583488" y="3054350"/>
          <p14:tracePt t="14071" x="7583488" y="3062288"/>
          <p14:tracePt t="14071" x="7583488" y="3070225"/>
          <p14:tracePt t="14071" x="7583488" y="3078163"/>
          <p14:tracePt t="14071" x="7583488" y="3086100"/>
          <p14:tracePt t="14071" x="7575550" y="3094038"/>
          <p14:tracePt t="14071" x="7575550" y="3101975"/>
          <p14:tracePt t="14071" x="7575550" y="3109913"/>
          <p14:tracePt t="14071" x="7575550" y="3117850"/>
          <p14:tracePt t="14071" x="7575550" y="3125788"/>
          <p14:tracePt t="14071" x="7575550" y="3133725"/>
          <p14:tracePt t="14071" x="7575550" y="3141663"/>
          <p14:tracePt t="14071" x="7575550" y="3149600"/>
          <p14:tracePt t="14071" x="7575550" y="3157538"/>
          <p14:tracePt t="14071" x="7567613" y="3165475"/>
          <p14:tracePt t="14071" x="7567613" y="3173413"/>
          <p14:tracePt t="14071" x="7567613" y="3181350"/>
          <p14:tracePt t="14071" x="7575550" y="3181350"/>
          <p14:tracePt t="14071" x="7575550" y="3189288"/>
          <p14:tracePt t="14071" x="7575550" y="3197225"/>
          <p14:tracePt t="14071" x="7575550" y="3205163"/>
          <p14:tracePt t="14071" x="7583488" y="3205163"/>
          <p14:tracePt t="14071" x="7583488" y="3213100"/>
          <p14:tracePt t="14071" x="7583488" y="3221038"/>
          <p14:tracePt t="14071" x="7591425" y="3221038"/>
          <p14:tracePt t="14071" x="7591425" y="3228975"/>
          <p14:tracePt t="14071" x="7599363" y="3236913"/>
          <p14:tracePt t="14071" x="7599363" y="3244850"/>
          <p14:tracePt t="14071" x="7607300" y="3244850"/>
          <p14:tracePt t="14071" x="7607300" y="3252788"/>
          <p14:tracePt t="14071" x="7607300" y="3262313"/>
          <p14:tracePt t="14071" x="7615238" y="3262313"/>
          <p14:tracePt t="14071" x="7615238" y="3270250"/>
          <p14:tracePt t="14071" x="7623175" y="3278188"/>
          <p14:tracePt t="14071" x="7623175" y="3286125"/>
          <p14:tracePt t="14071" x="7623175" y="3294063"/>
          <p14:tracePt t="14071" x="7631113" y="3302000"/>
          <p14:tracePt t="14071" x="7631113" y="3309938"/>
          <p14:tracePt t="14071" x="7639050" y="3317875"/>
          <p14:tracePt t="14071" x="7639050" y="3325813"/>
          <p14:tracePt t="14071" x="7646988" y="3325813"/>
          <p14:tracePt t="14071" x="7646988" y="3333750"/>
          <p14:tracePt t="14071" x="7646988" y="3341688"/>
          <p14:tracePt t="14071" x="7654925" y="3341688"/>
          <p14:tracePt t="14071" x="7662863" y="3357563"/>
          <p14:tracePt t="14071" x="7662863" y="3365500"/>
          <p14:tracePt t="14071" x="7670800" y="3365500"/>
          <p14:tracePt t="14071" x="7670800" y="3373438"/>
          <p14:tracePt t="14071" x="7678738" y="3373438"/>
          <p14:tracePt t="14071" x="7678738" y="3381375"/>
          <p14:tracePt t="14071" x="7686675" y="3389313"/>
          <p14:tracePt t="14071" x="7694613" y="3389313"/>
          <p14:tracePt t="14071" x="7694613" y="3397250"/>
          <p14:tracePt t="14071" x="7702550" y="3397250"/>
          <p14:tracePt t="14071" x="7702550" y="3405188"/>
          <p14:tracePt t="14071" x="7710488" y="3405188"/>
          <p14:tracePt t="14071" x="7718425" y="3413125"/>
          <p14:tracePt t="14071" x="7726363" y="3413125"/>
          <p14:tracePt t="14071" x="7726363" y="3421063"/>
          <p14:tracePt t="14071" x="7734300" y="3421063"/>
          <p14:tracePt t="14071" x="7742238" y="3429000"/>
          <p14:tracePt t="14071" x="7750175" y="3436938"/>
          <p14:tracePt t="14071" x="7758113" y="3436938"/>
          <p14:tracePt t="14071" x="7766050" y="3444875"/>
          <p14:tracePt t="14071" x="7773988" y="3444875"/>
          <p14:tracePt t="14071" x="7773988" y="3452813"/>
          <p14:tracePt t="14071" x="7781925" y="3452813"/>
          <p14:tracePt t="14071" x="7781925" y="3444875"/>
          <p14:tracePt t="14071" x="7773988" y="3444875"/>
          <p14:tracePt t="14071" x="7766050" y="3436938"/>
          <p14:tracePt t="14071" x="7758113" y="3436938"/>
          <p14:tracePt t="14071" x="7742238" y="3436938"/>
          <p14:tracePt t="14071" x="7734300" y="3429000"/>
          <p14:tracePt t="14071" x="7726363" y="3429000"/>
          <p14:tracePt t="14071" x="7718425" y="3421063"/>
          <p14:tracePt t="14071" x="7710488" y="3421063"/>
          <p14:tracePt t="14071" x="7694613" y="3413125"/>
          <p14:tracePt t="14071" x="7678738" y="3413125"/>
          <p14:tracePt t="14071" x="7670800" y="3413125"/>
          <p14:tracePt t="14071" x="7662863" y="3405188"/>
          <p14:tracePt t="14071" x="7646988" y="3405188"/>
          <p14:tracePt t="14071" x="7639050" y="3405188"/>
          <p14:tracePt t="14071" x="7631113" y="3397250"/>
          <p14:tracePt t="14071" x="7591425" y="3389313"/>
          <p14:tracePt t="14071" x="7583488" y="3389313"/>
          <p14:tracePt t="14071" x="7567613" y="3389313"/>
          <p14:tracePt t="14071" x="7551738" y="3389313"/>
          <p14:tracePt t="14071" x="7543800" y="3389313"/>
          <p14:tracePt t="14071" x="7527925" y="3381375"/>
          <p14:tracePt t="14071" x="7519988" y="3381375"/>
          <p14:tracePt t="14071" x="7470775" y="3373438"/>
          <p14:tracePt t="14071" x="7454900" y="3373438"/>
          <p14:tracePt t="14071" x="7446963" y="3373438"/>
          <p14:tracePt t="14071" x="7431088" y="3373438"/>
          <p14:tracePt t="14071" x="7415213" y="3373438"/>
          <p14:tracePt t="14071" x="7351713" y="3373438"/>
          <p14:tracePt t="14071" x="7335838" y="3373438"/>
          <p14:tracePt t="14071" x="7319963" y="3373438"/>
          <p14:tracePt t="14071" x="7304088" y="3373438"/>
          <p14:tracePt t="14071" x="7288213" y="3373438"/>
          <p14:tracePt t="14071" x="7280275" y="3373438"/>
          <p14:tracePt t="14071" x="7248525" y="3373438"/>
          <p14:tracePt t="14071" x="7232650" y="3373438"/>
          <p14:tracePt t="14071" x="7224713" y="3373438"/>
          <p14:tracePt t="14071" x="7208838" y="3373438"/>
          <p14:tracePt t="14071" x="7192963" y="3373438"/>
          <p14:tracePt t="14071" x="7185025" y="3373438"/>
          <p14:tracePt t="14071" x="7169150" y="3373438"/>
          <p14:tracePt t="14071" x="7161213" y="3373438"/>
          <p14:tracePt t="14071" x="7145338" y="3381375"/>
          <p14:tracePt t="14071" x="7135813" y="3381375"/>
          <p14:tracePt t="14071" x="7127875" y="3381375"/>
          <p14:tracePt t="14071" x="7119938" y="3381375"/>
          <p14:tracePt t="14071" x="7104063" y="3381375"/>
          <p14:tracePt t="14071" x="7096125" y="3389313"/>
          <p14:tracePt t="14071" x="7088188" y="3389313"/>
          <p14:tracePt t="14071" x="7072313" y="3389313"/>
          <p14:tracePt t="14071" x="7064375" y="3397250"/>
          <p14:tracePt t="14071" x="7056438" y="3397250"/>
          <p14:tracePt t="14071" x="7048500" y="3397250"/>
          <p14:tracePt t="14071" x="7040563" y="3405188"/>
          <p14:tracePt t="14071" x="7032625" y="3405188"/>
          <p14:tracePt t="14071" x="7024688" y="3405188"/>
          <p14:tracePt t="14071" x="7016750" y="3413125"/>
          <p14:tracePt t="14071" x="7000875" y="3413125"/>
          <p14:tracePt t="14071" x="6992938" y="3413125"/>
          <p14:tracePt t="14071" x="6992938" y="3421063"/>
          <p14:tracePt t="14071" x="6985000" y="3421063"/>
          <p14:tracePt t="14071" x="6977063" y="3421063"/>
          <p14:tracePt t="14071" x="6969125" y="3429000"/>
          <p14:tracePt t="14071" x="6953250" y="3436938"/>
          <p14:tracePt t="14071" x="6945313" y="3436938"/>
          <p14:tracePt t="14071" x="6937375" y="3444875"/>
          <p14:tracePt t="14071" x="6929438" y="3444875"/>
          <p14:tracePt t="14071" x="6929438" y="3452813"/>
          <p14:tracePt t="14071" x="6921500" y="3452813"/>
          <p14:tracePt t="14071" x="6913563" y="3460750"/>
          <p14:tracePt t="14071" x="6905625" y="3468688"/>
          <p14:tracePt t="14071" x="6897688" y="3468688"/>
          <p14:tracePt t="14071" x="6897688" y="3476625"/>
          <p14:tracePt t="14071" x="6889750" y="3476625"/>
          <p14:tracePt t="14071" x="6881813" y="3484563"/>
          <p14:tracePt t="14071" x="6873875" y="3492500"/>
          <p14:tracePt t="14071" x="6865938" y="3500438"/>
          <p14:tracePt t="14071" x="6858000" y="3508375"/>
          <p14:tracePt t="14071" x="6850063" y="3516313"/>
          <p14:tracePt t="14071" x="6842125" y="3524250"/>
          <p14:tracePt t="14071" x="6842125" y="3532188"/>
          <p14:tracePt t="14071" x="6834188" y="3540125"/>
          <p14:tracePt t="14071" x="6826250" y="3548063"/>
          <p14:tracePt t="14071" x="6826250" y="3556000"/>
          <p14:tracePt t="14071" x="6818313" y="3556000"/>
          <p14:tracePt t="14071" x="6818313" y="3563938"/>
          <p14:tracePt t="14071" x="6818313" y="3571875"/>
          <p14:tracePt t="14071" x="6810375" y="3579813"/>
          <p14:tracePt t="14071" x="6802438" y="3587750"/>
          <p14:tracePt t="14071" x="6802438" y="3595688"/>
          <p14:tracePt t="14071" x="6794500" y="3605213"/>
          <p14:tracePt t="14071" x="6794500" y="3613150"/>
          <p14:tracePt t="14071" x="6784975" y="3621088"/>
          <p14:tracePt t="14071" x="6784975" y="3629025"/>
          <p14:tracePt t="14071" x="6784975" y="3636963"/>
          <p14:tracePt t="14071" x="6784975" y="3644900"/>
          <p14:tracePt t="14071" x="6784975" y="3652838"/>
          <p14:tracePt t="14071" x="6777038" y="3652838"/>
          <p14:tracePt t="14071" x="6777038" y="3660775"/>
          <p14:tracePt t="14071" x="6777038" y="3668713"/>
          <p14:tracePt t="14071" x="6777038" y="3676650"/>
          <p14:tracePt t="14071" x="6777038" y="3684588"/>
          <p14:tracePt t="14071" x="6777038" y="3692525"/>
          <p14:tracePt t="14071" x="6769100" y="3692525"/>
          <p14:tracePt t="14071" x="6769100" y="3700463"/>
          <p14:tracePt t="14071" x="6769100" y="3708400"/>
          <p14:tracePt t="14071" x="6769100" y="3716338"/>
          <p14:tracePt t="14071" x="6769100" y="3724275"/>
          <p14:tracePt t="14071" x="6769100" y="3732213"/>
          <p14:tracePt t="14071" x="6769100" y="3740150"/>
          <p14:tracePt t="14071" x="6769100" y="3748088"/>
          <p14:tracePt t="14071" x="6769100" y="3756025"/>
          <p14:tracePt t="14071" x="6769100" y="3763963"/>
          <p14:tracePt t="14071" x="6769100" y="3771900"/>
          <p14:tracePt t="14071" x="6769100" y="3779838"/>
          <p14:tracePt t="14071" x="6769100" y="3787775"/>
          <p14:tracePt t="14071" x="6769100" y="3795713"/>
          <p14:tracePt t="14071" x="6769100" y="3803650"/>
          <p14:tracePt t="14071" x="6769100" y="3811588"/>
          <p14:tracePt t="14071" x="6769100" y="3819525"/>
          <p14:tracePt t="14071" x="6769100" y="3827463"/>
          <p14:tracePt t="14071" x="6769100" y="3835400"/>
          <p14:tracePt t="14071" x="6769100" y="3843338"/>
          <p14:tracePt t="14071" x="6769100" y="3851275"/>
          <p14:tracePt t="14071" x="6769100" y="3859213"/>
          <p14:tracePt t="14071" x="6769100" y="3867150"/>
          <p14:tracePt t="14071" x="6769100" y="3875088"/>
          <p14:tracePt t="14071" x="6769100" y="3883025"/>
          <p14:tracePt t="14071" x="6769100" y="3890963"/>
          <p14:tracePt t="14071" x="6761163" y="3898900"/>
          <p14:tracePt t="14071" x="6761163" y="3906838"/>
          <p14:tracePt t="14071" x="6761163" y="3914775"/>
          <p14:tracePt t="14071" x="6769100" y="3922713"/>
          <p14:tracePt t="14071" x="6769100" y="3930650"/>
          <p14:tracePt t="14071" x="6769100" y="3938588"/>
          <p14:tracePt t="14071" x="6769100" y="3948113"/>
          <p14:tracePt t="14071" x="6769100" y="3956050"/>
          <p14:tracePt t="14071" x="6769100" y="3963988"/>
          <p14:tracePt t="14071" x="6769100" y="3971925"/>
          <p14:tracePt t="14071" x="6769100" y="3979863"/>
          <p14:tracePt t="14071" x="6769100" y="3987800"/>
          <p14:tracePt t="14071" x="6769100" y="3995738"/>
          <p14:tracePt t="14071" x="6769100" y="4003675"/>
          <p14:tracePt t="14071" x="6769100" y="4011613"/>
          <p14:tracePt t="14071" x="6769100" y="4019550"/>
          <p14:tracePt t="14071" x="6769100" y="4027488"/>
          <p14:tracePt t="14071" x="6777038" y="4035425"/>
          <p14:tracePt t="14071" x="6777038" y="4043363"/>
          <p14:tracePt t="14071" x="6777038" y="4051300"/>
          <p14:tracePt t="14071" x="6777038" y="4059238"/>
          <p14:tracePt t="14071" x="6777038" y="4067175"/>
          <p14:tracePt t="14071" x="6784975" y="4075113"/>
          <p14:tracePt t="14071" x="6784975" y="4083050"/>
          <p14:tracePt t="14071" x="6784975" y="4090988"/>
          <p14:tracePt t="14071" x="6784975" y="4098925"/>
          <p14:tracePt t="14071" x="6794500" y="4106863"/>
          <p14:tracePt t="14071" x="6794500" y="4114800"/>
          <p14:tracePt t="14071" x="6794500" y="4122738"/>
          <p14:tracePt t="14071" x="6794500" y="4130675"/>
          <p14:tracePt t="14071" x="6802438" y="4138613"/>
          <p14:tracePt t="14071" x="6802438" y="4146550"/>
          <p14:tracePt t="14071" x="6802438" y="4154488"/>
          <p14:tracePt t="14071" x="6810375" y="4162425"/>
          <p14:tracePt t="14071" x="6810375" y="4170363"/>
          <p14:tracePt t="14071" x="6810375" y="4178300"/>
          <p14:tracePt t="14071" x="6818313" y="4186238"/>
          <p14:tracePt t="14071" x="6818313" y="4194175"/>
          <p14:tracePt t="14071" x="6818313" y="4202113"/>
          <p14:tracePt t="14071" x="6818313" y="4210050"/>
          <p14:tracePt t="14071" x="6826250" y="4217988"/>
          <p14:tracePt t="14071" x="6826250" y="4225925"/>
          <p14:tracePt t="14071" x="6834188" y="4233863"/>
          <p14:tracePt t="14071" x="6834188" y="4241800"/>
          <p14:tracePt t="14071" x="6834188" y="4249738"/>
          <p14:tracePt t="14071" x="6842125" y="4257675"/>
          <p14:tracePt t="14071" x="6842125" y="4265613"/>
          <p14:tracePt t="14071" x="6842125" y="4273550"/>
          <p14:tracePt t="14071" x="6850063" y="4281488"/>
          <p14:tracePt t="14071" x="6850063" y="4291013"/>
          <p14:tracePt t="14071" x="6858000" y="4298950"/>
          <p14:tracePt t="14071" x="6858000" y="4306888"/>
          <p14:tracePt t="14071" x="6858000" y="4314825"/>
          <p14:tracePt t="14071" x="6865938" y="4322763"/>
          <p14:tracePt t="14071" x="6865938" y="4330700"/>
          <p14:tracePt t="14071" x="6873875" y="4338638"/>
          <p14:tracePt t="14071" x="6873875" y="4346575"/>
          <p14:tracePt t="14071" x="6881813" y="4354513"/>
          <p14:tracePt t="14071" x="6881813" y="4362450"/>
          <p14:tracePt t="14071" x="6881813" y="4370388"/>
          <p14:tracePt t="14071" x="6889750" y="4370388"/>
          <p14:tracePt t="14071" x="6889750" y="4378325"/>
          <p14:tracePt t="14071" x="6889750" y="4386263"/>
          <p14:tracePt t="14071" x="6897688" y="4394200"/>
          <p14:tracePt t="14071" x="6905625" y="4402138"/>
          <p14:tracePt t="14071" x="6913563" y="4410075"/>
          <p14:tracePt t="14071" x="6913563" y="4418013"/>
          <p14:tracePt t="14071" x="6921500" y="4418013"/>
          <p14:tracePt t="14071" x="6921500" y="4425950"/>
          <p14:tracePt t="14071" x="6929438" y="4433888"/>
          <p14:tracePt t="14071" x="6929438" y="4441825"/>
          <p14:tracePt t="14071" x="6937375" y="4441825"/>
          <p14:tracePt t="14071" x="6937375" y="4449763"/>
          <p14:tracePt t="14071" x="6945313" y="4457700"/>
          <p14:tracePt t="14071" x="6945313" y="4465638"/>
          <p14:tracePt t="14071" x="6953250" y="4465638"/>
          <p14:tracePt t="14071" x="6961188" y="4473575"/>
          <p14:tracePt t="14071" x="6961188" y="4481513"/>
          <p14:tracePt t="14071" x="6969125" y="4481513"/>
          <p14:tracePt t="14071" x="6977063" y="4489450"/>
          <p14:tracePt t="14071" x="6977063" y="4497388"/>
          <p14:tracePt t="14071" x="6985000" y="4505325"/>
          <p14:tracePt t="14071" x="6992938" y="4505325"/>
          <p14:tracePt t="14071" x="6992938" y="4513263"/>
          <p14:tracePt t="14071" x="7000875" y="4521200"/>
          <p14:tracePt t="14071" x="7008813" y="4521200"/>
          <p14:tracePt t="14071" x="7016750" y="4529138"/>
          <p14:tracePt t="14071" x="7024688" y="4537075"/>
          <p14:tracePt t="14071" x="7032625" y="4545013"/>
          <p14:tracePt t="14071" x="7040563" y="4552950"/>
          <p14:tracePt t="14071" x="7048500" y="4560888"/>
          <p14:tracePt t="14071" x="7056438" y="4568825"/>
          <p14:tracePt t="14071" x="7064375" y="4568825"/>
          <p14:tracePt t="14071" x="7080250" y="4576763"/>
          <p14:tracePt t="14071" x="7088188" y="4584700"/>
          <p14:tracePt t="14071" x="7096125" y="4592638"/>
          <p14:tracePt t="14071" x="7104063" y="4600575"/>
          <p14:tracePt t="14071" x="7112000" y="4600575"/>
          <p14:tracePt t="14071" x="7119938" y="4608513"/>
          <p14:tracePt t="14071" x="7127875" y="4616450"/>
          <p14:tracePt t="14071" x="7145338" y="4616450"/>
          <p14:tracePt t="14071" x="7153275" y="4624388"/>
          <p14:tracePt t="14071" x="7161213" y="4633913"/>
          <p14:tracePt t="14071" x="7169150" y="4633913"/>
          <p14:tracePt t="14071" x="7185025" y="4641850"/>
          <p14:tracePt t="14071" x="7192963" y="4649788"/>
          <p14:tracePt t="14071" x="7208838" y="4649788"/>
          <p14:tracePt t="14071" x="7216775" y="4657725"/>
          <p14:tracePt t="14071" x="7224713" y="4665663"/>
          <p14:tracePt t="14071" x="7240588" y="4665663"/>
          <p14:tracePt t="14071" x="7248525" y="4673600"/>
          <p14:tracePt t="14071" x="7256463" y="4673600"/>
          <p14:tracePt t="14071" x="7272338" y="4681538"/>
          <p14:tracePt t="14071" x="7280275" y="4681538"/>
          <p14:tracePt t="14071" x="7296150" y="4689475"/>
          <p14:tracePt t="14071" x="7304088" y="4697413"/>
          <p14:tracePt t="14071" x="7319963" y="4697413"/>
          <p14:tracePt t="14071" x="7327900" y="4705350"/>
          <p14:tracePt t="14071" x="7343775" y="4705350"/>
          <p14:tracePt t="14071" x="7367588" y="4713288"/>
          <p14:tracePt t="14071" x="7383463" y="4713288"/>
          <p14:tracePt t="14071" x="7399338" y="4721225"/>
          <p14:tracePt t="14071" x="7407275" y="4721225"/>
          <p14:tracePt t="14071" x="7423150" y="4729163"/>
          <p14:tracePt t="14071" x="7439025" y="4729163"/>
          <p14:tracePt t="14071" x="7454900" y="4729163"/>
          <p14:tracePt t="14071" x="7462838" y="4737100"/>
          <p14:tracePt t="14071" x="7478713" y="4737100"/>
          <p14:tracePt t="14071" x="7496175" y="4737100"/>
          <p14:tracePt t="14071" x="7504113" y="4745038"/>
          <p14:tracePt t="14071" x="7519988" y="4745038"/>
          <p14:tracePt t="14071" x="7535863" y="4745038"/>
          <p14:tracePt t="14071" x="7543800" y="4752975"/>
          <p14:tracePt t="14071" x="7559675" y="4752975"/>
          <p14:tracePt t="14071" x="7575550" y="4752975"/>
          <p14:tracePt t="14071" x="7583488" y="4752975"/>
          <p14:tracePt t="14071" x="7599363" y="4752975"/>
          <p14:tracePt t="14071" x="7615238" y="4760913"/>
          <p14:tracePt t="14071" x="7623175" y="4760913"/>
          <p14:tracePt t="14071" x="7639050" y="4760913"/>
          <p14:tracePt t="14071" x="7654925" y="4760913"/>
          <p14:tracePt t="14071" x="7662863" y="4768850"/>
          <p14:tracePt t="14071" x="7678738" y="4768850"/>
          <p14:tracePt t="14071" x="7694613" y="4768850"/>
          <p14:tracePt t="14071" x="7702550" y="4768850"/>
          <p14:tracePt t="14071" x="7718425" y="4776788"/>
          <p14:tracePt t="14071" x="7726363" y="4776788"/>
          <p14:tracePt t="14071" x="7742238" y="4776788"/>
          <p14:tracePt t="14071" x="7758113" y="4776788"/>
          <p14:tracePt t="14071" x="7766050" y="4776788"/>
          <p14:tracePt t="14071" x="7781925" y="4784725"/>
          <p14:tracePt t="14071" x="7789863" y="4784725"/>
          <p14:tracePt t="14071" x="7805738" y="4784725"/>
          <p14:tracePt t="14071" x="7813675" y="4784725"/>
          <p14:tracePt t="14071" x="7829550" y="4784725"/>
          <p14:tracePt t="14071" x="7847013" y="4784725"/>
          <p14:tracePt t="14071" x="7854950" y="4792663"/>
          <p14:tracePt t="14071" x="7870825" y="4792663"/>
          <p14:tracePt t="14071" x="7878763" y="4792663"/>
          <p14:tracePt t="14071" x="7894638" y="4792663"/>
          <p14:tracePt t="14071" x="7902575" y="4792663"/>
          <p14:tracePt t="14071" x="7918450" y="4792663"/>
          <p14:tracePt t="14071" x="7926388" y="4800600"/>
          <p14:tracePt t="14071" x="7942263" y="4800600"/>
          <p14:tracePt t="14071" x="7950200" y="4800600"/>
          <p14:tracePt t="14071" x="7966075" y="4800600"/>
          <p14:tracePt t="14071" x="7981950" y="4800600"/>
          <p14:tracePt t="14071" x="7989888" y="4800600"/>
          <p14:tracePt t="14071" x="8005763" y="4800600"/>
          <p14:tracePt t="14071" x="8021638" y="4808538"/>
          <p14:tracePt t="14071" x="8029575" y="4808538"/>
          <p14:tracePt t="14071" x="8045450" y="4808538"/>
          <p14:tracePt t="14071" x="8061325" y="4808538"/>
          <p14:tracePt t="14071" x="8069263" y="4808538"/>
          <p14:tracePt t="14071" x="8085138" y="4816475"/>
          <p14:tracePt t="14071" x="8101013" y="4816475"/>
          <p14:tracePt t="14071" x="8116888" y="4816475"/>
          <p14:tracePt t="14071" x="8124825" y="4816475"/>
          <p14:tracePt t="14071" x="8140700" y="4824413"/>
          <p14:tracePt t="14071" x="8156575" y="4824413"/>
          <p14:tracePt t="14071" x="8164513" y="4824413"/>
          <p14:tracePt t="14071" x="8180388" y="4824413"/>
          <p14:tracePt t="14071" x="8197850" y="4824413"/>
          <p14:tracePt t="14071" x="8205788" y="4824413"/>
          <p14:tracePt t="14071" x="8221663" y="4832350"/>
          <p14:tracePt t="14071" x="8237538" y="4832350"/>
          <p14:tracePt t="14071" x="8253413" y="4832350"/>
          <p14:tracePt t="14071" x="8269288" y="4832350"/>
          <p14:tracePt t="14071" x="8277225" y="4832350"/>
          <p14:tracePt t="14071" x="8293100" y="4832350"/>
          <p14:tracePt t="14071" x="8308975" y="4832350"/>
          <p14:tracePt t="14071" x="8324850" y="4832350"/>
          <p14:tracePt t="14071" x="8340725" y="4832350"/>
          <p14:tracePt t="14071" x="8356600" y="4832350"/>
          <p14:tracePt t="14071" x="8372475" y="4832350"/>
          <p14:tracePt t="14071" x="8388350" y="4840288"/>
          <p14:tracePt t="14071" x="8404225" y="4840288"/>
          <p14:tracePt t="14071" x="8420100" y="4840288"/>
          <p14:tracePt t="14071" x="8435975" y="4840288"/>
          <p14:tracePt t="14071" x="8443913" y="4840288"/>
          <p14:tracePt t="14071" x="8459788" y="4840288"/>
          <p14:tracePt t="14071" x="8475663" y="4840288"/>
          <p14:tracePt t="14071" x="8491538" y="4848225"/>
          <p14:tracePt t="14071" x="8507413" y="4848225"/>
          <p14:tracePt t="14071" x="8523288" y="4848225"/>
          <p14:tracePt t="14071" x="8531225" y="4848225"/>
          <p14:tracePt t="14071" x="8548688" y="4848225"/>
          <p14:tracePt t="14071" x="8564563" y="4848225"/>
          <p14:tracePt t="14071" x="8580438" y="4848225"/>
          <p14:tracePt t="14071" x="8596313" y="4848225"/>
          <p14:tracePt t="14071" x="8612188" y="4848225"/>
          <p14:tracePt t="14071" x="8620125" y="4856163"/>
          <p14:tracePt t="14071" x="8636000" y="4856163"/>
          <p14:tracePt t="14071" x="8651875" y="4856163"/>
          <p14:tracePt t="14071" x="8667750" y="4856163"/>
          <p14:tracePt t="14071" x="8683625" y="4856163"/>
          <p14:tracePt t="14071" x="8691563" y="4856163"/>
          <p14:tracePt t="14071" x="8707438" y="4856163"/>
          <p14:tracePt t="14071" x="8723313" y="4856163"/>
          <p14:tracePt t="14071" x="8739188" y="4856163"/>
          <p14:tracePt t="14071" x="8755063" y="4856163"/>
          <p14:tracePt t="14071" x="8770938" y="4856163"/>
          <p14:tracePt t="14071" x="8778875" y="4856163"/>
          <p14:tracePt t="14071" x="8794750" y="4856163"/>
          <p14:tracePt t="14071" x="8810625" y="4856163"/>
          <p14:tracePt t="14071" x="8826500" y="4856163"/>
          <p14:tracePt t="14071" x="8834438" y="4864100"/>
          <p14:tracePt t="14071" x="8850313" y="4864100"/>
          <p14:tracePt t="14071" x="8866188" y="4864100"/>
          <p14:tracePt t="14071" x="8883650" y="4856163"/>
          <p14:tracePt t="14071" x="8891588" y="4856163"/>
          <p14:tracePt t="14071" x="8907463" y="4856163"/>
          <p14:tracePt t="14071" x="8923338" y="4856163"/>
          <p14:tracePt t="14071" x="8931275" y="4856163"/>
          <p14:tracePt t="14071" x="8947150" y="4856163"/>
          <p14:tracePt t="14071" x="8963025" y="4856163"/>
          <p14:tracePt t="14071" x="8970963" y="4856163"/>
          <p14:tracePt t="14071" x="8986838" y="4856163"/>
          <p14:tracePt t="14071" x="9002713" y="4848225"/>
          <p14:tracePt t="14071" x="9010650" y="4848225"/>
          <p14:tracePt t="14071" x="9026525" y="4848225"/>
          <p14:tracePt t="14071" x="9042400" y="4848225"/>
          <p14:tracePt t="14071" x="9050338" y="4848225"/>
          <p14:tracePt t="14071" x="9066213" y="4848225"/>
          <p14:tracePt t="14071" x="9082088" y="4848225"/>
          <p14:tracePt t="14071" x="9097963" y="4848225"/>
          <p14:tracePt t="14071" x="9105900" y="4848225"/>
          <p14:tracePt t="14071" x="9121775" y="4840288"/>
          <p14:tracePt t="14071" x="9137650" y="4840288"/>
          <p14:tracePt t="14071" x="9145588" y="4840288"/>
          <p14:tracePt t="14071" x="9161463" y="4840288"/>
          <p14:tracePt t="14071" x="9177338" y="4840288"/>
          <p14:tracePt t="14071" x="9193213" y="4832350"/>
          <p14:tracePt t="14071" x="9201150" y="4832350"/>
          <p14:tracePt t="14071" x="9217025" y="4832350"/>
          <p14:tracePt t="14071" x="9234488" y="4832350"/>
          <p14:tracePt t="14071" x="9242425" y="4824413"/>
          <p14:tracePt t="14071" x="9258300" y="4824413"/>
          <p14:tracePt t="14071" x="9274175" y="4824413"/>
          <p14:tracePt t="14071" x="9282113" y="4816475"/>
          <p14:tracePt t="14071" x="9297988" y="4816475"/>
          <p14:tracePt t="14071" x="9313863" y="4816475"/>
          <p14:tracePt t="14071" x="9321800" y="4816475"/>
          <p14:tracePt t="14071" x="9337675" y="4808538"/>
          <p14:tracePt t="14071" x="9353550" y="4808538"/>
          <p14:tracePt t="14071" x="9361488" y="4800600"/>
          <p14:tracePt t="14071" x="9377363" y="4800600"/>
          <p14:tracePt t="14071" x="9385300" y="4792663"/>
          <p14:tracePt t="14071" x="9401175" y="4792663"/>
          <p14:tracePt t="14071" x="9409113" y="4784725"/>
          <p14:tracePt t="14071" x="9424988" y="4784725"/>
          <p14:tracePt t="14071" x="9432925" y="4776788"/>
          <p14:tracePt t="14071" x="9448800" y="4776788"/>
          <p14:tracePt t="14071" x="9456738" y="4768850"/>
          <p14:tracePt t="14071" x="9472613" y="4768850"/>
          <p14:tracePt t="14071" x="9480550" y="4760913"/>
          <p14:tracePt t="14071" x="9496425" y="4760913"/>
          <p14:tracePt t="14071" x="9504363" y="4752975"/>
          <p14:tracePt t="14071" x="9512300" y="4745038"/>
          <p14:tracePt t="14071" x="9528175" y="4745038"/>
          <p14:tracePt t="14071" x="9536113" y="4737100"/>
          <p14:tracePt t="14071" x="9544050" y="4737100"/>
          <p14:tracePt t="14071" x="9551988" y="4729163"/>
          <p14:tracePt t="14071" x="9559925" y="4721225"/>
          <p14:tracePt t="14071" x="9575800" y="4721225"/>
          <p14:tracePt t="14071" x="9585325" y="4713288"/>
          <p14:tracePt t="14071" x="9593263" y="4705350"/>
          <p14:tracePt t="14071" x="9601200" y="4705350"/>
          <p14:tracePt t="14071" x="9609138" y="4697413"/>
          <p14:tracePt t="14071" x="9617075" y="4689475"/>
          <p14:tracePt t="14071" x="9625013" y="4689475"/>
          <p14:tracePt t="14071" x="9632950" y="4681538"/>
          <p14:tracePt t="14071" x="9632950" y="4673600"/>
          <p14:tracePt t="14071" x="9640888" y="4665663"/>
          <p14:tracePt t="14071" x="9648825" y="4665663"/>
          <p14:tracePt t="14071" x="9656763" y="4657725"/>
          <p14:tracePt t="14071" x="9664700" y="4649788"/>
          <p14:tracePt t="14071" x="9664700" y="4641850"/>
          <p14:tracePt t="14071" x="9672638" y="4641850"/>
          <p14:tracePt t="14071" x="9680575" y="4633913"/>
          <p14:tracePt t="14071" x="9680575" y="4624388"/>
          <p14:tracePt t="14071" x="9688513" y="4616450"/>
          <p14:tracePt t="14071" x="9696450" y="4608513"/>
          <p14:tracePt t="14071" x="9696450" y="4600575"/>
          <p14:tracePt t="14071" x="9704388" y="4592638"/>
          <p14:tracePt t="14071" x="9704388" y="4584700"/>
          <p14:tracePt t="14071" x="9712325" y="4576763"/>
          <p14:tracePt t="14071" x="9712325" y="4568825"/>
          <p14:tracePt t="14071" x="9720263" y="4560888"/>
          <p14:tracePt t="14071" x="9720263" y="4552950"/>
          <p14:tracePt t="14071" x="9720263" y="4545013"/>
          <p14:tracePt t="14071" x="9728200" y="4537075"/>
          <p14:tracePt t="14071" x="9728200" y="4529138"/>
          <p14:tracePt t="14071" x="9728200" y="4521200"/>
          <p14:tracePt t="14071" x="9736138" y="4513263"/>
          <p14:tracePt t="14071" x="9736138" y="4505325"/>
          <p14:tracePt t="14071" x="9736138" y="4497388"/>
          <p14:tracePt t="14071" x="9736138" y="4489450"/>
          <p14:tracePt t="14071" x="9744075" y="4481513"/>
          <p14:tracePt t="14071" x="9744075" y="4473575"/>
          <p14:tracePt t="14071" x="9744075" y="4465638"/>
          <p14:tracePt t="14071" x="9744075" y="4457700"/>
          <p14:tracePt t="14071" x="9744075" y="4449763"/>
          <p14:tracePt t="14071" x="9752013" y="4433888"/>
          <p14:tracePt t="14071" x="9752013" y="4425950"/>
          <p14:tracePt t="14071" x="9752013" y="4418013"/>
          <p14:tracePt t="14071" x="9752013" y="4410075"/>
          <p14:tracePt t="14071" x="9752013" y="4402138"/>
          <p14:tracePt t="14071" x="9752013" y="4394200"/>
          <p14:tracePt t="14071" x="9752013" y="4386263"/>
          <p14:tracePt t="14071" x="9752013" y="4378325"/>
          <p14:tracePt t="14071" x="9752013" y="4370388"/>
          <p14:tracePt t="14071" x="9752013" y="4362450"/>
          <p14:tracePt t="14071" x="9752013" y="4354513"/>
          <p14:tracePt t="14071" x="9752013" y="4338638"/>
          <p14:tracePt t="14071" x="9752013" y="4330700"/>
          <p14:tracePt t="14071" x="9744075" y="4322763"/>
          <p14:tracePt t="14071" x="9744075" y="4314825"/>
          <p14:tracePt t="14071" x="9744075" y="4306888"/>
          <p14:tracePt t="14071" x="9744075" y="4298950"/>
          <p14:tracePt t="14071" x="9744075" y="4291013"/>
          <p14:tracePt t="14071" x="9736138" y="4273550"/>
          <p14:tracePt t="14071" x="9736138" y="4265613"/>
          <p14:tracePt t="14071" x="9736138" y="4257675"/>
          <p14:tracePt t="14071" x="9736138" y="4249738"/>
          <p14:tracePt t="14071" x="9728200" y="4241800"/>
          <p14:tracePt t="14071" x="9728200" y="4225925"/>
          <p14:tracePt t="14071" x="9728200" y="4217988"/>
          <p14:tracePt t="14071" x="9720263" y="4210050"/>
          <p14:tracePt t="14071" x="9720263" y="4202113"/>
          <p14:tracePt t="14071" x="9720263" y="4194175"/>
          <p14:tracePt t="14071" x="9712325" y="4178300"/>
          <p14:tracePt t="14071" x="9712325" y="4170363"/>
          <p14:tracePt t="14071" x="9704388" y="4162425"/>
          <p14:tracePt t="14071" x="9704388" y="4154488"/>
          <p14:tracePt t="14071" x="9696450" y="4138613"/>
          <p14:tracePt t="14071" x="9696450" y="4130675"/>
          <p14:tracePt t="14071" x="9688513" y="4114800"/>
          <p14:tracePt t="14071" x="9680575" y="4098925"/>
          <p14:tracePt t="14071" x="9672638" y="4090988"/>
          <p14:tracePt t="14071" x="9672638" y="4083050"/>
          <p14:tracePt t="14071" x="9664700" y="4075113"/>
          <p14:tracePt t="14071" x="9656763" y="4059238"/>
          <p14:tracePt t="14071" x="9656763" y="4051300"/>
          <p14:tracePt t="14071" x="9648825" y="4043363"/>
          <p14:tracePt t="14071" x="9640888" y="4035425"/>
          <p14:tracePt t="14071" x="9632950" y="4027488"/>
          <p14:tracePt t="14071" x="9632950" y="4011613"/>
          <p14:tracePt t="14071" x="9625013" y="4003675"/>
          <p14:tracePt t="14071" x="9617075" y="3995738"/>
          <p14:tracePt t="14071" x="9609138" y="3979863"/>
          <p14:tracePt t="14071" x="9601200" y="3971925"/>
          <p14:tracePt t="14071" x="9601200" y="3963988"/>
          <p14:tracePt t="14071" x="9593263" y="3956050"/>
          <p14:tracePt t="14071" x="9585325" y="3938588"/>
          <p14:tracePt t="14071" x="9575800" y="3930650"/>
          <p14:tracePt t="14071" x="9567863" y="3922713"/>
          <p14:tracePt t="14071" x="9567863" y="3914775"/>
          <p14:tracePt t="14071" x="9559925" y="3906838"/>
          <p14:tracePt t="14071" x="9551988" y="3890963"/>
          <p14:tracePt t="14071" x="9544050" y="3883025"/>
          <p14:tracePt t="14071" x="9536113" y="3875088"/>
          <p14:tracePt t="14071" x="9536113" y="3859213"/>
          <p14:tracePt t="14071" x="9528175" y="3851275"/>
          <p14:tracePt t="14071" x="9520238" y="3843338"/>
          <p14:tracePt t="14071" x="9512300" y="3835400"/>
          <p14:tracePt t="14071" x="9504363" y="3819525"/>
          <p14:tracePt t="14071" x="9504363" y="3811588"/>
          <p14:tracePt t="14071" x="9496425" y="3803650"/>
          <p14:tracePt t="14071" x="9488488" y="3795713"/>
          <p14:tracePt t="14071" x="9480550" y="3787775"/>
          <p14:tracePt t="14071" x="9480550" y="3779838"/>
          <p14:tracePt t="14071" x="9472613" y="3763963"/>
          <p14:tracePt t="14071" x="9464675" y="3756025"/>
          <p14:tracePt t="14071" x="9456738" y="3748088"/>
          <p14:tracePt t="14071" x="9456738" y="3740150"/>
          <p14:tracePt t="14071" x="9448800" y="3732213"/>
          <p14:tracePt t="14071" x="9440863" y="3724275"/>
          <p14:tracePt t="14071" x="9432925" y="3716338"/>
          <p14:tracePt t="14071" x="9432925" y="3708400"/>
          <p14:tracePt t="14071" x="9424988" y="3692525"/>
          <p14:tracePt t="14071" x="9417050" y="3684588"/>
          <p14:tracePt t="14071" x="9409113" y="3676650"/>
          <p14:tracePt t="14071" x="9409113" y="3668713"/>
          <p14:tracePt t="14071" x="9401175" y="3660775"/>
          <p14:tracePt t="14071" x="9393238" y="3652838"/>
          <p14:tracePt t="14071" x="9385300" y="3644900"/>
          <p14:tracePt t="14071" x="9385300" y="3636963"/>
          <p14:tracePt t="14071" x="9377363" y="3629025"/>
          <p14:tracePt t="14071" x="9369425" y="3621088"/>
          <p14:tracePt t="14071" x="9369425" y="3613150"/>
          <p14:tracePt t="14071" x="9361488" y="3605213"/>
          <p14:tracePt t="14071" x="9353550" y="3595688"/>
          <p14:tracePt t="14071" x="9353550" y="3587750"/>
          <p14:tracePt t="14071" x="9345613" y="3579813"/>
          <p14:tracePt t="14071" x="9337675" y="3571875"/>
          <p14:tracePt t="14071" x="9329738" y="3563938"/>
          <p14:tracePt t="14071" x="9321800" y="3556000"/>
          <p14:tracePt t="14071" x="9321800" y="3548063"/>
          <p14:tracePt t="14071" x="9313863" y="3540125"/>
          <p14:tracePt t="14071" x="9305925" y="3532188"/>
          <p14:tracePt t="14071" x="9297988" y="3524250"/>
          <p14:tracePt t="14071" x="9290050" y="3524250"/>
          <p14:tracePt t="14071" x="9290050" y="3516313"/>
          <p14:tracePt t="14071" x="9282113" y="3508375"/>
          <p14:tracePt t="14071" x="9274175" y="3500438"/>
          <p14:tracePt t="14071" x="9266238" y="3492500"/>
          <p14:tracePt t="14071" x="9258300" y="3484563"/>
          <p14:tracePt t="14071" x="9250363" y="3476625"/>
          <p14:tracePt t="14071" x="9242425" y="3468688"/>
          <p14:tracePt t="14071" x="9234488" y="3460750"/>
          <p14:tracePt t="14071" x="9224963" y="3452813"/>
          <p14:tracePt t="14071" x="9224963" y="3444875"/>
          <p14:tracePt t="14071" x="9217025" y="3436938"/>
          <p14:tracePt t="14071" x="9209088" y="3429000"/>
          <p14:tracePt t="14071" x="9201150" y="3421063"/>
          <p14:tracePt t="14071" x="9193213" y="3421063"/>
          <p14:tracePt t="14071" x="9185275" y="3413125"/>
          <p14:tracePt t="14071" x="9177338" y="3405188"/>
          <p14:tracePt t="14071" x="9177338" y="3397250"/>
          <p14:tracePt t="14071" x="9169400" y="3397250"/>
          <p14:tracePt t="14071" x="9161463" y="3389313"/>
          <p14:tracePt t="14071" x="9153525" y="3381375"/>
          <p14:tracePt t="14071" x="9145588" y="3373438"/>
          <p14:tracePt t="14071" x="9137650" y="3365500"/>
          <p14:tracePt t="14071" x="9129713" y="3357563"/>
          <p14:tracePt t="14071" x="9121775" y="3349625"/>
          <p14:tracePt t="14071" x="9113838" y="3341688"/>
          <p14:tracePt t="14071" x="9105900" y="3341688"/>
          <p14:tracePt t="14071" x="9097963" y="3333750"/>
          <p14:tracePt t="14071" x="9090025" y="3325813"/>
          <p14:tracePt t="14071" x="9082088" y="3325813"/>
          <p14:tracePt t="14071" x="9074150" y="3317875"/>
          <p14:tracePt t="14071" x="9066213" y="3309938"/>
          <p14:tracePt t="14071" x="9058275" y="3302000"/>
          <p14:tracePt t="14071" x="9050338" y="3302000"/>
          <p14:tracePt t="14071" x="9042400" y="3294063"/>
          <p14:tracePt t="14071" x="9034463" y="3286125"/>
          <p14:tracePt t="14071" x="9026525" y="3286125"/>
          <p14:tracePt t="14071" x="9018588" y="3278188"/>
          <p14:tracePt t="14071" x="9010650" y="3270250"/>
          <p14:tracePt t="14071" x="9002713" y="3270250"/>
          <p14:tracePt t="14071" x="8994775" y="3262313"/>
          <p14:tracePt t="14071" x="8986838" y="3262313"/>
          <p14:tracePt t="14071" x="8978900" y="3252788"/>
          <p14:tracePt t="14071" x="8970963" y="3252788"/>
          <p14:tracePt t="14071" x="8963025" y="3244850"/>
          <p14:tracePt t="14071" x="8947150" y="3244850"/>
          <p14:tracePt t="14071" x="8939213" y="3236913"/>
          <p14:tracePt t="14071" x="8931275" y="3228975"/>
          <p14:tracePt t="14071" x="8923338" y="3228975"/>
          <p14:tracePt t="14071" x="8907463" y="3228975"/>
          <p14:tracePt t="14071" x="8899525" y="3221038"/>
          <p14:tracePt t="14071" x="8891588" y="3221038"/>
          <p14:tracePt t="14071" x="8883650" y="3213100"/>
          <p14:tracePt t="14071" x="8866188" y="3213100"/>
          <p14:tracePt t="14071" x="8858250" y="3205163"/>
          <p14:tracePt t="14071" x="8850313" y="3205163"/>
          <p14:tracePt t="14071" x="8834438" y="3205163"/>
          <p14:tracePt t="14071" x="8826500" y="3197225"/>
          <p14:tracePt t="14071" x="8818563" y="3197225"/>
          <p14:tracePt t="14071" x="8810625" y="3189288"/>
          <p14:tracePt t="14071" x="8794750" y="3189288"/>
          <p14:tracePt t="14071" x="8786813" y="3189288"/>
          <p14:tracePt t="14071" x="8778875" y="3189288"/>
          <p14:tracePt t="14071" x="8763000" y="3181350"/>
          <p14:tracePt t="14071" x="8755063" y="3181350"/>
          <p14:tracePt t="14071" x="8747125" y="3173413"/>
          <p14:tracePt t="14071" x="8739188" y="3173413"/>
          <p14:tracePt t="14071" x="8723313" y="3173413"/>
          <p14:tracePt t="14071" x="8715375" y="3173413"/>
          <p14:tracePt t="14071" x="8707438" y="3173413"/>
          <p14:tracePt t="14071" x="8699500" y="3173413"/>
          <p14:tracePt t="14071" x="8683625" y="3173413"/>
          <p14:tracePt t="14071" x="8675688" y="3173413"/>
          <p14:tracePt t="14071" x="8667750" y="3165475"/>
          <p14:tracePt t="14071" x="8659813" y="3165475"/>
          <p14:tracePt t="14071" x="8643938" y="3165475"/>
          <p14:tracePt t="14071" x="8636000" y="3165475"/>
          <p14:tracePt t="14071" x="8628063" y="3165475"/>
          <p14:tracePt t="14071" x="8620125" y="3165475"/>
          <p14:tracePt t="14071" x="8612188" y="3165475"/>
          <p14:tracePt t="14071" x="8604250" y="3157538"/>
          <p14:tracePt t="14071" x="8588375" y="3157538"/>
          <p14:tracePt t="14071" x="8580438" y="3157538"/>
          <p14:tracePt t="14071" x="8572500" y="3157538"/>
          <p14:tracePt t="14071" x="8564563" y="3157538"/>
          <p14:tracePt t="14071" x="8556625" y="3157538"/>
          <p14:tracePt t="14071" x="8548688" y="3157538"/>
          <p14:tracePt t="14071" x="8531225" y="3157538"/>
          <p14:tracePt t="14071" x="8523288" y="3157538"/>
          <p14:tracePt t="14071" x="8515350" y="3157538"/>
          <p14:tracePt t="14071" x="8507413" y="3165475"/>
          <p14:tracePt t="14071" x="8499475" y="3165475"/>
          <p14:tracePt t="14071" x="8491538" y="3165475"/>
          <p14:tracePt t="14071" x="8483600" y="3165475"/>
          <p14:tracePt t="14071" x="8475663" y="3165475"/>
          <p14:tracePt t="14071" x="8467725" y="3165475"/>
          <p14:tracePt t="14071" x="8459788" y="3165475"/>
          <p14:tracePt t="14071" x="8451850" y="3165475"/>
          <p14:tracePt t="14071" x="8443913" y="3173413"/>
          <p14:tracePt t="14071" x="8435975" y="3173413"/>
          <p14:tracePt t="14071" x="8428038" y="3173413"/>
          <p14:tracePt t="14071" x="8420100" y="3173413"/>
          <p14:tracePt t="14071" x="8412163" y="3173413"/>
          <p14:tracePt t="14071" x="8404225" y="3173413"/>
          <p14:tracePt t="14071" x="8396288" y="3181350"/>
          <p14:tracePt t="14071" x="8388350" y="3181350"/>
          <p14:tracePt t="14071" x="8380413" y="3181350"/>
          <p14:tracePt t="14071" x="8372475" y="3181350"/>
          <p14:tracePt t="14071" x="8364538" y="3181350"/>
          <p14:tracePt t="14071" x="8356600" y="3181350"/>
          <p14:tracePt t="14071" x="8348663" y="3181350"/>
          <p14:tracePt t="14071" x="8340725" y="3181350"/>
          <p14:tracePt t="14071" x="8332788" y="3189288"/>
          <p14:tracePt t="14071" x="8324850" y="3189288"/>
          <p14:tracePt t="14071" x="8316913" y="3189288"/>
          <p14:tracePt t="14071" x="8308975" y="3189288"/>
          <p14:tracePt t="14071" x="8301038" y="3197225"/>
          <p14:tracePt t="14071" x="8293100" y="3197225"/>
          <p14:tracePt t="14071" x="8285163" y="3197225"/>
          <p14:tracePt t="14071" x="8277225" y="3197225"/>
          <p14:tracePt t="14071" x="8269288" y="3197225"/>
          <p14:tracePt t="14071" x="8261350" y="3197225"/>
          <p14:tracePt t="14071" x="8253413" y="3205163"/>
          <p14:tracePt t="14071" x="8245475" y="3205163"/>
          <p14:tracePt t="14071" x="8237538" y="3205163"/>
          <p14:tracePt t="14071" x="8229600" y="3205163"/>
          <p14:tracePt t="14071" x="8221663" y="3205163"/>
          <p14:tracePt t="14071" x="8213725" y="3205163"/>
          <p14:tracePt t="14071" x="8205788" y="3205163"/>
          <p14:tracePt t="14071" x="8197850" y="3213100"/>
          <p14:tracePt t="14071" x="8189913" y="3213100"/>
          <p14:tracePt t="14071" x="8180388" y="3213100"/>
          <p14:tracePt t="14071" x="8164513" y="3213100"/>
          <p14:tracePt t="14071" x="8156575" y="3221038"/>
          <p14:tracePt t="14071" x="8148638" y="3221038"/>
          <p14:tracePt t="14071" x="8140700" y="3221038"/>
          <p14:tracePt t="14071" x="8132763" y="3228975"/>
          <p14:tracePt t="14071" x="8116888" y="3228975"/>
          <p14:tracePt t="14071" x="8108950" y="3228975"/>
          <p14:tracePt t="14071" x="8101013" y="3228975"/>
          <p14:tracePt t="14071" x="8085138" y="3236913"/>
          <p14:tracePt t="14071" x="8077200" y="3236913"/>
          <p14:tracePt t="14071" x="8069263" y="3236913"/>
          <p14:tracePt t="14071" x="8053388" y="3236913"/>
          <p14:tracePt t="14071" x="8045450" y="3244850"/>
          <p14:tracePt t="14071" x="8029575" y="3244850"/>
          <p14:tracePt t="14071" x="8021638" y="3244850"/>
          <p14:tracePt t="14071" x="8005763" y="3252788"/>
          <p14:tracePt t="14071" x="7989888" y="3252788"/>
          <p14:tracePt t="14071" x="7981950" y="3252788"/>
          <p14:tracePt t="14071" x="7966075" y="3252788"/>
          <p14:tracePt t="14071" x="7958138" y="3262313"/>
          <p14:tracePt t="14071" x="7942263" y="3262313"/>
          <p14:tracePt t="14071" x="7926388" y="3262313"/>
          <p14:tracePt t="14071" x="7918450" y="3262313"/>
          <p14:tracePt t="14071" x="7902575" y="3270250"/>
          <p14:tracePt t="14071" x="7894638" y="3270250"/>
          <p14:tracePt t="14071" x="7886700" y="3270250"/>
          <p14:tracePt t="14071" x="7870825" y="3270250"/>
          <p14:tracePt t="14071" x="7862888" y="3270250"/>
          <p14:tracePt t="14071" x="7847013" y="3270250"/>
          <p14:tracePt t="14071" x="7839075" y="3278188"/>
          <p14:tracePt t="14071" x="7829550" y="3278188"/>
          <p14:tracePt t="14071" x="7813675" y="3278188"/>
          <p14:tracePt t="14071" x="7805738" y="3278188"/>
          <p14:tracePt t="14071" x="7797800" y="3286125"/>
          <p14:tracePt t="14071" x="7789863" y="3286125"/>
          <p14:tracePt t="14071" x="7773988" y="3286125"/>
          <p14:tracePt t="14071" x="7766050" y="3286125"/>
          <p14:tracePt t="14071" x="7758113" y="3286125"/>
          <p14:tracePt t="14071" x="7750175" y="3294063"/>
          <p14:tracePt t="14071" x="7734300" y="3294063"/>
          <p14:tracePt t="14071" x="7726363" y="3294063"/>
          <p14:tracePt t="14071" x="7718425" y="3294063"/>
          <p14:tracePt t="14071" x="7710488" y="3294063"/>
          <p14:tracePt t="14071" x="7702550" y="3302000"/>
          <p14:tracePt t="14071" x="7694613" y="3302000"/>
          <p14:tracePt t="14071" x="7678738" y="3302000"/>
          <p14:tracePt t="14071" x="7670800" y="3302000"/>
          <p14:tracePt t="14071" x="7662863" y="3309938"/>
          <p14:tracePt t="14071" x="7654925" y="3309938"/>
          <p14:tracePt t="14071" x="7646988" y="3317875"/>
          <p14:tracePt t="14071" x="7639050" y="3317875"/>
          <p14:tracePt t="14071" x="7631113" y="3317875"/>
          <p14:tracePt t="14071" x="7623175" y="3325813"/>
          <p14:tracePt t="14071" x="7615238" y="3325813"/>
          <p14:tracePt t="14071" x="7607300" y="3325813"/>
          <p14:tracePt t="14071" x="7599363" y="3325813"/>
          <p14:tracePt t="14071" x="7591425" y="3333750"/>
          <p14:tracePt t="14071" x="7583488" y="3333750"/>
          <p14:tracePt t="14071" x="7575550" y="3333750"/>
          <p14:tracePt t="14071" x="7567613" y="3341688"/>
          <p14:tracePt t="14071" x="7559675" y="3341688"/>
          <p14:tracePt t="14071" x="7551738" y="3341688"/>
          <p14:tracePt t="14071" x="7543800" y="3349625"/>
          <p14:tracePt t="14071" x="7535863" y="3349625"/>
          <p14:tracePt t="14071" x="7527925" y="3349625"/>
          <p14:tracePt t="14071" x="7519988" y="3349625"/>
          <p14:tracePt t="14071" x="7519988" y="3357563"/>
          <p14:tracePt t="14071" x="7512050" y="3357563"/>
          <p14:tracePt t="14071" x="7504113" y="3357563"/>
          <p14:tracePt t="14071" x="7496175" y="3365500"/>
          <p14:tracePt t="14071" x="7486650" y="3365500"/>
          <p14:tracePt t="14071" x="7478713" y="3365500"/>
          <p14:tracePt t="14071" x="7470775" y="3365500"/>
          <p14:tracePt t="14071" x="7462838" y="3373438"/>
          <p14:tracePt t="14071" x="7454900" y="3373438"/>
          <p14:tracePt t="14071" x="7446963" y="3373438"/>
          <p14:tracePt t="14071" x="7439025" y="3373438"/>
          <p14:tracePt t="14071" x="7431088" y="3381375"/>
          <p14:tracePt t="14071" x="7423150" y="3381375"/>
          <p14:tracePt t="14071" x="7415213" y="3381375"/>
          <p14:tracePt t="14071" x="7407275" y="3381375"/>
          <p14:tracePt t="14071" x="7399338" y="3389313"/>
          <p14:tracePt t="14071" x="7391400" y="3389313"/>
          <p14:tracePt t="14071" x="7383463" y="3389313"/>
          <p14:tracePt t="14071" x="7375525" y="3389313"/>
          <p14:tracePt t="14071" x="7367588" y="3389313"/>
          <p14:tracePt t="14071" x="7359650" y="3389313"/>
          <p14:tracePt t="14071" x="7351713" y="3397250"/>
          <p14:tracePt t="14071" x="7343775" y="3397250"/>
          <p14:tracePt t="14071" x="7335838" y="3397250"/>
          <p14:tracePt t="14071" x="7327900" y="3397250"/>
          <p14:tracePt t="14071" x="7319963" y="3397250"/>
          <p14:tracePt t="14071" x="7312025" y="3397250"/>
          <p14:tracePt t="14071" x="7304088" y="3397250"/>
          <p14:tracePt t="14071" x="7296150" y="3397250"/>
          <p14:tracePt t="14071" x="7296150" y="3405188"/>
          <p14:tracePt t="14071" x="7288213" y="3405188"/>
          <p14:tracePt t="14071" x="7280275" y="3405188"/>
          <p14:tracePt t="14071" x="7272338" y="3405188"/>
          <p14:tracePt t="14071" x="7264400" y="3405188"/>
          <p14:tracePt t="14071" x="7256463" y="3405188"/>
          <p14:tracePt t="14071" x="7248525" y="3405188"/>
          <p14:tracePt t="14071" x="7240588" y="3405188"/>
          <p14:tracePt t="14071" x="7232650" y="3405188"/>
          <p14:tracePt t="14071" x="7224713" y="3405188"/>
          <p14:tracePt t="14071" x="7216775" y="3405188"/>
          <p14:tracePt t="14071" x="7208838" y="3405188"/>
          <p14:tracePt t="14071" x="7200900" y="3405188"/>
          <p14:tracePt t="14071" x="7192963" y="3405188"/>
          <p14:tracePt t="14071" x="7185025" y="3405188"/>
          <p14:tracePt t="14071" x="7177088" y="3405188"/>
          <p14:tracePt t="14071" x="7169150" y="3405188"/>
          <p14:tracePt t="14071" x="7161213" y="3405188"/>
          <p14:tracePt t="14071" x="7153275" y="3405188"/>
          <p14:tracePt t="14071" x="7145338" y="3405188"/>
          <p14:tracePt t="14071" x="7135813" y="3405188"/>
          <p14:tracePt t="14071" x="7127875" y="3405188"/>
          <p14:tracePt t="14071" x="7119938" y="3405188"/>
          <p14:tracePt t="14071" x="7112000" y="3405188"/>
          <p14:tracePt t="14071" x="7104063" y="3405188"/>
          <p14:tracePt t="14071" x="7096125" y="3405188"/>
          <p14:tracePt t="14071" x="7088188" y="3405188"/>
          <p14:tracePt t="14071" x="7080250" y="3405188"/>
          <p14:tracePt t="14071" x="7072313" y="3413125"/>
          <p14:tracePt t="14071" x="7064375" y="3413125"/>
          <p14:tracePt t="14071" x="7056438" y="3413125"/>
          <p14:tracePt t="14071" x="7048500" y="3413125"/>
          <p14:tracePt t="14071" x="7040563" y="3413125"/>
          <p14:tracePt t="14071" x="7032625" y="3421063"/>
          <p14:tracePt t="14071" x="7024688" y="3421063"/>
          <p14:tracePt t="14071" x="7016750" y="3421063"/>
          <p14:tracePt t="14071" x="7008813" y="3421063"/>
          <p14:tracePt t="14071" x="7000875" y="3421063"/>
          <p14:tracePt t="14071" x="7000875" y="3429000"/>
          <p14:tracePt t="14071" x="6992938" y="3429000"/>
          <p14:tracePt t="14071" x="6985000" y="3429000"/>
          <p14:tracePt t="14071" x="6977063" y="3429000"/>
          <p14:tracePt t="14071" x="6969125" y="3429000"/>
          <p14:tracePt t="14071" x="6969125" y="3436938"/>
          <p14:tracePt t="14071" x="6961188" y="3436938"/>
          <p14:tracePt t="14071" x="6953250" y="3436938"/>
          <p14:tracePt t="14071" x="6945313" y="3436938"/>
          <p14:tracePt t="14071" x="6945313" y="3444875"/>
          <p14:tracePt t="14071" x="6937375" y="3444875"/>
          <p14:tracePt t="14071" x="6929438" y="3444875"/>
          <p14:tracePt t="14071" x="6921500" y="3444875"/>
          <p14:tracePt t="14071" x="6913563" y="3452813"/>
          <p14:tracePt t="14071" x="6905625" y="3452813"/>
          <p14:tracePt t="14071" x="6897688" y="3460750"/>
          <p14:tracePt t="14071" x="6889750" y="3460750"/>
          <p14:tracePt t="14071" x="6881813" y="3468688"/>
          <p14:tracePt t="14071" x="6873875" y="3468688"/>
          <p14:tracePt t="14071" x="6865938" y="3476625"/>
          <p14:tracePt t="14071" x="6858000" y="3476625"/>
          <p14:tracePt t="14071" x="6858000" y="3484563"/>
          <p14:tracePt t="14071" x="6850063" y="3484563"/>
          <p14:tracePt t="14071" x="6842125" y="3484563"/>
          <p14:tracePt t="14071" x="6842125" y="3492500"/>
          <p14:tracePt t="14071" x="6834188" y="3492500"/>
          <p14:tracePt t="14071" x="6826250" y="3492500"/>
          <p14:tracePt t="14071" x="6826250" y="3500438"/>
          <p14:tracePt t="14071" x="6818313" y="3500438"/>
          <p14:tracePt t="14071" x="6818313" y="3508375"/>
          <p14:tracePt t="14071" x="6810375" y="3508375"/>
          <p14:tracePt t="14071" x="6802438" y="3516313"/>
          <p14:tracePt t="14071" x="6794500" y="3516313"/>
          <p14:tracePt t="14071" x="6794500" y="3524250"/>
          <p14:tracePt t="14071" x="6784975" y="3532188"/>
          <p14:tracePt t="14071" x="6777038" y="3532188"/>
          <p14:tracePt t="14071" x="6777038" y="3540125"/>
          <p14:tracePt t="14071" x="6769100" y="3540125"/>
          <p14:tracePt t="14071" x="6769100" y="3548063"/>
          <p14:tracePt t="14071" x="6761163" y="3548063"/>
          <p14:tracePt t="14071" x="6761163" y="3556000"/>
          <p14:tracePt t="14071" x="6753225" y="3556000"/>
          <p14:tracePt t="14071" x="6753225" y="3563938"/>
          <p14:tracePt t="14071" x="6745288" y="3571875"/>
          <p14:tracePt t="14071" x="6745288" y="3579813"/>
          <p14:tracePt t="14071" x="6737350" y="3579813"/>
          <p14:tracePt t="14071" x="6737350" y="3587750"/>
          <p14:tracePt t="14071" x="6729413" y="3595688"/>
          <p14:tracePt t="14071" x="6729413" y="3605213"/>
          <p14:tracePt t="14071" x="6721475" y="3605213"/>
          <p14:tracePt t="14071" x="6721475" y="3613150"/>
          <p14:tracePt t="14071" x="6713538" y="3621088"/>
          <p14:tracePt t="14071" x="6713538" y="3629025"/>
          <p14:tracePt t="14071" x="6705600" y="3629025"/>
          <p14:tracePt t="14071" x="6705600" y="3636963"/>
          <p14:tracePt t="14071" x="6705600" y="3644900"/>
          <p14:tracePt t="14071" x="6697663" y="3644900"/>
          <p14:tracePt t="14071" x="6697663" y="3652838"/>
          <p14:tracePt t="14071" x="6689725" y="3660775"/>
          <p14:tracePt t="14071" x="6689725" y="3668713"/>
          <p14:tracePt t="14071" x="6681788" y="3668713"/>
          <p14:tracePt t="14071" x="6681788" y="3676650"/>
          <p14:tracePt t="14071" x="6681788" y="3684588"/>
          <p14:tracePt t="14071" x="6673850" y="3684588"/>
          <p14:tracePt t="14071" x="6673850" y="3692525"/>
          <p14:tracePt t="14071" x="6665913" y="3700463"/>
          <p14:tracePt t="14071" x="6657975" y="3708400"/>
          <p14:tracePt t="14071" x="6657975" y="3716338"/>
          <p14:tracePt t="14071" x="6657975" y="3724275"/>
          <p14:tracePt t="14071" x="6650038" y="3724275"/>
          <p14:tracePt t="14071" x="6650038" y="3732213"/>
          <p14:tracePt t="14071" x="6642100" y="3740150"/>
          <p14:tracePt t="14071" x="6642100" y="3748088"/>
          <p14:tracePt t="14071" x="6634163" y="3756025"/>
          <p14:tracePt t="14071" x="6634163" y="3763963"/>
          <p14:tracePt t="14071" x="6626225" y="3771900"/>
          <p14:tracePt t="14071" x="6626225" y="3779838"/>
          <p14:tracePt t="14071" x="6626225" y="3787775"/>
          <p14:tracePt t="14071" x="6618288" y="3795713"/>
          <p14:tracePt t="14071" x="6618288" y="3803650"/>
          <p14:tracePt t="14071" x="6610350" y="3811588"/>
          <p14:tracePt t="14071" x="6610350" y="3819525"/>
          <p14:tracePt t="14071" x="6610350" y="3827463"/>
          <p14:tracePt t="14071" x="6602413" y="3827463"/>
          <p14:tracePt t="14071" x="6602413" y="3835400"/>
          <p14:tracePt t="14071" x="6602413" y="3843338"/>
          <p14:tracePt t="14071" x="6602413" y="3851275"/>
          <p14:tracePt t="14071" x="6594475" y="3851275"/>
          <p14:tracePt t="14071" x="6594475" y="3859213"/>
          <p14:tracePt t="14071" x="6594475" y="3867150"/>
          <p14:tracePt t="14071" x="6594475" y="3875088"/>
          <p14:tracePt t="14071" x="6586538" y="3883025"/>
          <p14:tracePt t="14071" x="6586538" y="3890963"/>
          <p14:tracePt t="14071" x="6586538" y="3898900"/>
          <p14:tracePt t="14071" x="6586538" y="3906838"/>
          <p14:tracePt t="14071" x="6586538" y="3914775"/>
          <p14:tracePt t="14071" x="6578600" y="3922713"/>
          <p14:tracePt t="14071" x="6578600" y="3930650"/>
          <p14:tracePt t="14071" x="6578600" y="3938588"/>
          <p14:tracePt t="14071" x="6578600" y="3948113"/>
          <p14:tracePt t="14071" x="6578600" y="3956050"/>
          <p14:tracePt t="14071" x="6578600" y="3963988"/>
          <p14:tracePt t="14071" x="6578600" y="3971925"/>
          <p14:tracePt t="14071" x="6578600" y="3979863"/>
          <p14:tracePt t="14071" x="6578600" y="3987800"/>
          <p14:tracePt t="14071" x="6578600" y="3995738"/>
          <p14:tracePt t="14071" x="6578600" y="4003675"/>
          <p14:tracePt t="14071" x="6578600" y="4019550"/>
          <p14:tracePt t="14071" x="6578600" y="4027488"/>
          <p14:tracePt t="14071" x="6578600" y="4035425"/>
          <p14:tracePt t="14071" x="6570663" y="4043363"/>
          <p14:tracePt t="14071" x="6570663" y="4051300"/>
          <p14:tracePt t="14071" x="6570663" y="4059238"/>
          <p14:tracePt t="14071" x="6570663" y="4067175"/>
          <p14:tracePt t="14071" x="6570663" y="4075113"/>
          <p14:tracePt t="14071" x="6570663" y="4083050"/>
          <p14:tracePt t="14071" x="6570663" y="4090988"/>
          <p14:tracePt t="14071" x="6570663" y="4098925"/>
          <p14:tracePt t="14071" x="6578600" y="4106863"/>
          <p14:tracePt t="14071" x="6578600" y="4114800"/>
          <p14:tracePt t="14071" x="6578600" y="4122738"/>
          <p14:tracePt t="14071" x="6578600" y="4130675"/>
          <p14:tracePt t="14071" x="6578600" y="4138613"/>
          <p14:tracePt t="14071" x="6578600" y="4146550"/>
          <p14:tracePt t="14071" x="6578600" y="4154488"/>
          <p14:tracePt t="14071" x="6578600" y="4162425"/>
          <p14:tracePt t="14071" x="6578600" y="4170363"/>
          <p14:tracePt t="14071" x="6578600" y="4178300"/>
          <p14:tracePt t="14071" x="6586538" y="4186238"/>
          <p14:tracePt t="14071" x="6586538" y="4194175"/>
          <p14:tracePt t="14071" x="6586538" y="4202113"/>
          <p14:tracePt t="14071" x="6586538" y="4210050"/>
          <p14:tracePt t="14071" x="6586538" y="4217988"/>
          <p14:tracePt t="14071" x="6594475" y="4225925"/>
          <p14:tracePt t="14071" x="6594475" y="4233863"/>
          <p14:tracePt t="14071" x="6594475" y="4241800"/>
          <p14:tracePt t="14071" x="6594475" y="4249738"/>
          <p14:tracePt t="14071" x="6594475" y="4257675"/>
          <p14:tracePt t="14071" x="6602413" y="4257675"/>
          <p14:tracePt t="14071" x="6602413" y="4265613"/>
          <p14:tracePt t="14071" x="6602413" y="4273550"/>
          <p14:tracePt t="14071" x="6602413" y="4281488"/>
          <p14:tracePt t="14071" x="6610350" y="4291013"/>
          <p14:tracePt t="14071" x="6610350" y="4298950"/>
          <p14:tracePt t="14071" x="6618288" y="4306888"/>
          <p14:tracePt t="14071" x="6618288" y="4314825"/>
          <p14:tracePt t="14071" x="6626225" y="4322763"/>
          <p14:tracePt t="14071" x="6626225" y="4330700"/>
          <p14:tracePt t="14071" x="6634163" y="4338638"/>
          <p14:tracePt t="14071" x="6634163" y="4346575"/>
          <p14:tracePt t="14071" x="6642100" y="4346575"/>
          <p14:tracePt t="14071" x="6642100" y="4354513"/>
          <p14:tracePt t="14071" x="6642100" y="4362450"/>
          <p14:tracePt t="14071" x="6650038" y="4362450"/>
          <p14:tracePt t="14071" x="6650038" y="4370388"/>
          <p14:tracePt t="14071" x="6657975" y="4378325"/>
          <p14:tracePt t="14071" x="6657975" y="4386263"/>
          <p14:tracePt t="14071" x="6665913" y="4386263"/>
          <p14:tracePt t="14071" x="6665913" y="4394200"/>
          <p14:tracePt t="14071" x="6673850" y="4402138"/>
          <p14:tracePt t="14071" x="6681788" y="4410075"/>
          <p14:tracePt t="14071" x="6681788" y="4418013"/>
          <p14:tracePt t="14071" x="6689725" y="4418013"/>
          <p14:tracePt t="14071" x="6689725" y="4425950"/>
          <p14:tracePt t="14071" x="6697663" y="4425950"/>
          <p14:tracePt t="14071" x="6697663" y="4433888"/>
          <p14:tracePt t="14071" x="6705600" y="4441825"/>
          <p14:tracePt t="14071" x="6713538" y="4449763"/>
          <p14:tracePt t="14071" x="6721475" y="4457700"/>
          <p14:tracePt t="14071" x="6721475" y="4465638"/>
          <p14:tracePt t="14071" x="6729413" y="4465638"/>
          <p14:tracePt t="14071" x="6729413" y="4473575"/>
          <p14:tracePt t="14071" x="6737350" y="4473575"/>
          <p14:tracePt t="14071" x="6737350" y="4481513"/>
          <p14:tracePt t="14071" x="6745288" y="4481513"/>
          <p14:tracePt t="14071" x="6745288" y="4489450"/>
          <p14:tracePt t="14071" x="6753225" y="4489450"/>
          <p14:tracePt t="14071" x="6753225" y="4497388"/>
          <p14:tracePt t="14071" x="6761163" y="4505325"/>
          <p14:tracePt t="14071" x="6769100" y="4505325"/>
          <p14:tracePt t="14071" x="6769100" y="4513263"/>
          <p14:tracePt t="14071" x="6777038" y="4513263"/>
          <p14:tracePt t="14071" x="6784975" y="4521200"/>
          <p14:tracePt t="14071" x="6794500" y="4521200"/>
          <p14:tracePt t="14071" x="6794500" y="4529138"/>
          <p14:tracePt t="14071" x="6810375" y="4529138"/>
          <p14:tracePt t="14071" x="6818313" y="4537075"/>
          <p14:tracePt t="14071" x="6826250" y="4537075"/>
          <p14:tracePt t="14071" x="6834188" y="4537075"/>
          <p14:tracePt t="14071" x="6834188" y="4545013"/>
          <p14:tracePt t="14071" x="6842125" y="4545013"/>
          <p14:tracePt t="14071" x="6850063" y="4545013"/>
          <p14:tracePt t="14071" x="6858000" y="4552950"/>
          <p14:tracePt t="14071" x="6865938" y="4552950"/>
          <p14:tracePt t="14071" x="6873875" y="4560888"/>
          <p14:tracePt t="14071" x="6881813" y="4560888"/>
          <p14:tracePt t="14071" x="6889750" y="4560888"/>
          <p14:tracePt t="14071" x="6897688" y="4568825"/>
          <p14:tracePt t="14071" x="6913563" y="4576763"/>
          <p14:tracePt t="14071" x="6921500" y="4576763"/>
          <p14:tracePt t="14071" x="6929438" y="4576763"/>
          <p14:tracePt t="14071" x="6929438" y="4584700"/>
          <p14:tracePt t="14071" x="6937375" y="4584700"/>
          <p14:tracePt t="14071" x="6945313" y="4584700"/>
          <p14:tracePt t="14071" x="6953250" y="4584700"/>
          <p14:tracePt t="14071" x="6961188" y="4592638"/>
          <p14:tracePt t="14071" x="6969125" y="4592638"/>
          <p14:tracePt t="14071" x="6977063" y="4592638"/>
          <p14:tracePt t="14071" x="6985000" y="4600575"/>
          <p14:tracePt t="14071" x="6992938" y="4600575"/>
          <p14:tracePt t="14071" x="7008813" y="4608513"/>
          <p14:tracePt t="14071" x="7016750" y="4608513"/>
          <p14:tracePt t="14071" x="7024688" y="4616450"/>
          <p14:tracePt t="14071" x="7032625" y="4616450"/>
          <p14:tracePt t="14071" x="7040563" y="4616450"/>
          <p14:tracePt t="14071" x="7040563" y="4624388"/>
          <p14:tracePt t="14071" x="7048500" y="4624388"/>
          <p14:tracePt t="14071" x="7056438" y="4624388"/>
          <p14:tracePt t="14071" x="7064375" y="4624388"/>
          <p14:tracePt t="14071" x="7064375" y="4633913"/>
          <p14:tracePt t="14071" x="7072313" y="4633913"/>
          <p14:tracePt t="14071" x="7080250" y="4633913"/>
          <p14:tracePt t="14071" x="7080250" y="4641850"/>
          <p14:tracePt t="14071" x="7088188" y="4641850"/>
          <p14:tracePt t="14071" x="7088188" y="4649788"/>
          <p14:tracePt t="14071" x="7096125" y="4649788"/>
          <p14:tracePt t="14071" x="7104063" y="4649788"/>
          <p14:tracePt t="14071" x="7104063" y="4657725"/>
          <p14:tracePt t="14071" x="7112000" y="4657725"/>
          <p14:tracePt t="14071" x="7119938" y="4665663"/>
          <p14:tracePt t="14071" x="7127875" y="4665663"/>
          <p14:tracePt t="14071" x="7135813" y="4673600"/>
          <p14:tracePt t="14071" x="7145338" y="4673600"/>
          <p14:tracePt t="14071" x="7153275" y="4673600"/>
          <p14:tracePt t="14071" x="7153275" y="4681538"/>
          <p14:tracePt t="14071" x="7161213" y="4681538"/>
          <p14:tracePt t="14071" x="7169150" y="4681538"/>
          <p14:tracePt t="14071" x="7177088" y="4681538"/>
          <p14:tracePt t="14071" x="7185025" y="4689475"/>
          <p14:tracePt t="14071" x="7192963" y="4689475"/>
          <p14:tracePt t="14071" x="7208838" y="4689475"/>
          <p14:tracePt t="14071" x="7216775" y="4697413"/>
          <p14:tracePt t="14071" x="7224713" y="4697413"/>
          <p14:tracePt t="14071" x="7232650" y="4697413"/>
          <p14:tracePt t="14071" x="7240588" y="4697413"/>
          <p14:tracePt t="14071" x="7248525" y="4705350"/>
          <p14:tracePt t="14071" x="7256463" y="4705350"/>
          <p14:tracePt t="14071" x="7264400" y="4705350"/>
          <p14:tracePt t="14071" x="7272338" y="4705350"/>
          <p14:tracePt t="14071" x="7280275" y="4705350"/>
          <p14:tracePt t="14071" x="7288213" y="4705350"/>
          <p14:tracePt t="14071" x="7296150" y="4705350"/>
          <p14:tracePt t="14071" x="7296150" y="4713288"/>
          <p14:tracePt t="14071" x="7304088" y="4713288"/>
          <p14:tracePt t="14071" x="7312025" y="4713288"/>
          <p14:tracePt t="14071" x="7319963" y="4713288"/>
          <p14:tracePt t="14071" x="7327900" y="4713288"/>
          <p14:tracePt t="14071" x="7335838" y="4713288"/>
          <p14:tracePt t="14071" x="7335838" y="4721225"/>
          <p14:tracePt t="14071" x="7343775" y="4721225"/>
          <p14:tracePt t="14071" x="7351713" y="4721225"/>
          <p14:tracePt t="14071" x="7359650" y="4721225"/>
          <p14:tracePt t="14071" x="7367588" y="4721225"/>
          <p14:tracePt t="14071" x="7375525" y="4721225"/>
          <p14:tracePt t="14071" x="7383463" y="4721225"/>
          <p14:tracePt t="14071" x="7383463" y="4729163"/>
          <p14:tracePt t="14071" x="7391400" y="4729163"/>
          <p14:tracePt t="14071" x="7399338" y="4729163"/>
          <p14:tracePt t="14071" x="7407275" y="4729163"/>
          <p14:tracePt t="14071" x="7415213" y="4729163"/>
          <p14:tracePt t="14071" x="7423150" y="4729163"/>
          <p14:tracePt t="14071" x="7431088" y="4729163"/>
          <p14:tracePt t="14071" x="7439025" y="4737100"/>
          <p14:tracePt t="14071" x="7446963" y="4737100"/>
          <p14:tracePt t="14071" x="7454900" y="4737100"/>
          <p14:tracePt t="14071" x="7462838" y="4737100"/>
          <p14:tracePt t="14071" x="7470775" y="4737100"/>
          <p14:tracePt t="14071" x="7478713" y="4737100"/>
          <p14:tracePt t="14071" x="7486650" y="4737100"/>
          <p14:tracePt t="14071" x="7496175" y="4737100"/>
          <p14:tracePt t="14071" x="7504113" y="4737100"/>
          <p14:tracePt t="14071" x="7527925" y="4745038"/>
          <p14:tracePt t="14071" x="7535863" y="4745038"/>
          <p14:tracePt t="14071" x="7543800" y="4745038"/>
          <p14:tracePt t="14071" x="7559675" y="4745038"/>
          <p14:tracePt t="14071" x="7567613" y="4745038"/>
          <p14:tracePt t="14071" x="7583488" y="4745038"/>
          <p14:tracePt t="14071" x="7591425" y="4745038"/>
          <p14:tracePt t="14071" x="7599363" y="4745038"/>
          <p14:tracePt t="14071" x="7615238" y="4745038"/>
          <p14:tracePt t="14071" x="7631113" y="4745038"/>
          <p14:tracePt t="14071" x="7639050" y="4745038"/>
          <p14:tracePt t="14071" x="7654925" y="4745038"/>
          <p14:tracePt t="14071" x="7670800" y="4745038"/>
          <p14:tracePt t="14071" x="7678738" y="4745038"/>
          <p14:tracePt t="14071" x="7694613" y="4745038"/>
          <p14:tracePt t="14071" x="7726363" y="4745038"/>
          <p14:tracePt t="14071" x="7734300" y="4737100"/>
          <p14:tracePt t="14071" x="7750175" y="4737100"/>
          <p14:tracePt t="14071" x="7766050" y="4737100"/>
          <p14:tracePt t="14071" x="7781925" y="4737100"/>
          <p14:tracePt t="14071" x="7797800" y="4737100"/>
          <p14:tracePt t="14071" x="7813675" y="4729163"/>
          <p14:tracePt t="14071" x="7829550" y="4729163"/>
          <p14:tracePt t="14071" x="7870825" y="4721225"/>
          <p14:tracePt t="14071" x="7886700" y="4721225"/>
          <p14:tracePt t="14071" x="7902575" y="4713288"/>
          <p14:tracePt t="14071" x="7918450" y="4713288"/>
          <p14:tracePt t="14071" x="7934325" y="4713288"/>
          <p14:tracePt t="14071" x="7950200" y="4705350"/>
          <p14:tracePt t="14071" x="7989888" y="4697413"/>
          <p14:tracePt t="14071" x="8005763" y="4697413"/>
          <p14:tracePt t="14071" x="8013700" y="4697413"/>
          <p14:tracePt t="14071" x="8029575" y="4689475"/>
          <p14:tracePt t="14071" x="8037513" y="4689475"/>
          <p14:tracePt t="14071" x="8053388" y="4689475"/>
          <p14:tracePt t="14071" x="8061325" y="4681538"/>
          <p14:tracePt t="14071" x="8085138" y="4673600"/>
          <p14:tracePt t="14071" x="8101013" y="4673600"/>
          <p14:tracePt t="14071" x="8108950" y="4673600"/>
          <p14:tracePt t="14071" x="8124825" y="4665663"/>
          <p14:tracePt t="14071" x="8132763" y="4665663"/>
          <p14:tracePt t="14071" x="8140700" y="4657725"/>
          <p14:tracePt t="14071" x="8156575" y="4657725"/>
          <p14:tracePt t="14071" x="8164513" y="4657725"/>
          <p14:tracePt t="14071" x="8172450" y="4649788"/>
          <p14:tracePt t="14071" x="8180388" y="4649788"/>
          <p14:tracePt t="14071" x="8189913" y="4649788"/>
          <p14:tracePt t="14071" x="8197850" y="4649788"/>
          <p14:tracePt t="14071" x="8205788" y="4649788"/>
          <p14:tracePt t="14071" x="8213725" y="4641850"/>
          <p14:tracePt t="14071" x="8221663" y="4641850"/>
          <p14:tracePt t="14071" x="8229600" y="4641850"/>
          <p14:tracePt t="14071" x="8237538" y="4633913"/>
          <p14:tracePt t="14071" x="8245475" y="4633913"/>
          <p14:tracePt t="14071" x="8253413" y="4633913"/>
          <p14:tracePt t="14071" x="8261350" y="4624388"/>
          <p14:tracePt t="14071" x="8269288" y="4624388"/>
          <p14:tracePt t="14071" x="8277225" y="4616450"/>
          <p14:tracePt t="14071" x="8285163" y="4616450"/>
          <p14:tracePt t="14071" x="8293100" y="4608513"/>
          <p14:tracePt t="14071" x="8301038" y="4608513"/>
          <p14:tracePt t="14071" x="8308975" y="4608513"/>
          <p14:tracePt t="14071" x="8316913" y="4600575"/>
          <p14:tracePt t="14071" x="8324850" y="4600575"/>
          <p14:tracePt t="14071" x="8332788" y="4592638"/>
          <p14:tracePt t="14071" x="8340725" y="4592638"/>
          <p14:tracePt t="14071" x="8348663" y="4584700"/>
          <p14:tracePt t="14071" x="8356600" y="4584700"/>
          <p14:tracePt t="14071" x="8364538" y="4576763"/>
          <p14:tracePt t="14071" x="8372475" y="4568825"/>
          <p14:tracePt t="14071" x="8380413" y="4568825"/>
          <p14:tracePt t="14071" x="8388350" y="4560888"/>
          <p14:tracePt t="14071" x="8396288" y="4552950"/>
          <p14:tracePt t="14071" x="8396288" y="4545013"/>
          <p14:tracePt t="14071" x="8404225" y="4545013"/>
          <p14:tracePt t="14071" x="8412163" y="4537075"/>
          <p14:tracePt t="14071" x="8420100" y="4529138"/>
          <p14:tracePt t="14071" x="8428038" y="4521200"/>
          <p14:tracePt t="14071" x="8435975" y="4521200"/>
          <p14:tracePt t="14071" x="8435975" y="4513263"/>
          <p14:tracePt t="14071" x="8443913" y="4505325"/>
          <p14:tracePt t="14071" x="8451850" y="4497388"/>
          <p14:tracePt t="14071" x="8459788" y="4489450"/>
          <p14:tracePt t="14071" x="8467725" y="4481513"/>
          <p14:tracePt t="14071" x="8467725" y="4473575"/>
          <p14:tracePt t="14071" x="8475663" y="4473575"/>
          <p14:tracePt t="14071" x="8475663" y="4465638"/>
          <p14:tracePt t="14071" x="8475663" y="4457700"/>
          <p14:tracePt t="14071" x="8483600" y="4449763"/>
          <p14:tracePt t="14071" x="8483600" y="4441825"/>
          <p14:tracePt t="14071" x="8491538" y="4433888"/>
          <p14:tracePt t="14071" x="8491538" y="4425950"/>
          <p14:tracePt t="14071" x="8491538" y="4418013"/>
          <p14:tracePt t="14071" x="8499475" y="4418013"/>
          <p14:tracePt t="14071" x="8499475" y="4410075"/>
          <p14:tracePt t="14071" x="8499475" y="4402138"/>
          <p14:tracePt t="14071" x="8499475" y="4394200"/>
          <p14:tracePt t="14071" x="8499475" y="4386263"/>
          <p14:tracePt t="14071" x="8499475" y="4378325"/>
          <p14:tracePt t="14071" x="8499475" y="4370388"/>
          <p14:tracePt t="14071" x="8499475" y="4362450"/>
          <p14:tracePt t="14071" x="8491538" y="4362450"/>
          <p14:tracePt t="14071" x="8483600" y="4362450"/>
          <p14:tracePt t="14071" x="8475663" y="4362450"/>
          <p14:tracePt t="14071" x="8467725" y="4362450"/>
          <p14:tracePt t="14071" x="8459788" y="4362450"/>
          <p14:tracePt t="14071" x="8451850" y="4362450"/>
          <p14:tracePt t="14071" x="8443913" y="4362450"/>
          <p14:tracePt t="14071" x="8443913" y="4354513"/>
          <p14:tracePt t="14071" x="8451850" y="4354513"/>
          <p14:tracePt t="14071" x="8459788" y="4354513"/>
          <p14:tracePt t="14071" x="8467725" y="4346575"/>
          <p14:tracePt t="14071" x="8475663" y="4346575"/>
          <p14:tracePt t="14071" x="8483600" y="4338638"/>
          <p14:tracePt t="14071" x="8491538" y="4338638"/>
          <p14:tracePt t="14071" x="8507413" y="4330700"/>
          <p14:tracePt t="14071" x="8515350" y="4330700"/>
          <p14:tracePt t="14071" x="8523288" y="4322763"/>
          <p14:tracePt t="14071" x="8531225" y="4322763"/>
          <p14:tracePt t="14071" x="8540750" y="4314825"/>
          <p14:tracePt t="14071" x="8556625" y="4306888"/>
          <p14:tracePt t="14071" x="8564563" y="4306888"/>
          <p14:tracePt t="14071" x="8572500" y="4298950"/>
          <p14:tracePt t="14071" x="8580438" y="4298950"/>
          <p14:tracePt t="14071" x="8588375" y="4291013"/>
          <p14:tracePt t="14071" x="8596313" y="4291013"/>
          <p14:tracePt t="14071" x="8604250" y="4281488"/>
          <p14:tracePt t="14071" x="8620125" y="4273550"/>
          <p14:tracePt t="14071" x="8628063" y="4273550"/>
          <p14:tracePt t="14071" x="8636000" y="4265613"/>
          <p14:tracePt t="14071" x="8643938" y="4257675"/>
          <p14:tracePt t="14071" x="8651875" y="4257675"/>
          <p14:tracePt t="14071" x="8659813" y="4249738"/>
          <p14:tracePt t="14071" x="8667750" y="4241800"/>
          <p14:tracePt t="14071" x="8675688" y="4241800"/>
          <p14:tracePt t="14071" x="8683625" y="4233863"/>
          <p14:tracePt t="14071" x="8691563" y="4233863"/>
          <p14:tracePt t="14071" x="8699500" y="4225925"/>
          <p14:tracePt t="14071" x="8707438" y="4217988"/>
          <p14:tracePt t="14071" x="8715375" y="4217988"/>
          <p14:tracePt t="14071" x="8715375" y="4210050"/>
          <p14:tracePt t="14071" x="8723313" y="4210050"/>
          <p14:tracePt t="14071" x="8731250" y="4202113"/>
          <p14:tracePt t="14071" x="8739188" y="4202113"/>
          <p14:tracePt t="14071" x="8739188" y="4194175"/>
          <p14:tracePt t="14071" x="8747125" y="4194175"/>
          <p14:tracePt t="14071" x="8755063" y="4186238"/>
          <p14:tracePt t="14071" x="8763000" y="4186238"/>
          <p14:tracePt t="14071" x="8763000" y="4178300"/>
          <p14:tracePt t="14071" x="8770938" y="4178300"/>
          <p14:tracePt t="14071" x="8778875" y="4170363"/>
          <p14:tracePt t="14071" x="8786813" y="4170363"/>
          <p14:tracePt t="14071" x="8786813" y="4162425"/>
          <p14:tracePt t="14071" x="8794750" y="4162425"/>
          <p14:tracePt t="14071" x="8802688" y="4154488"/>
          <p14:tracePt t="14071" x="8810625" y="4154488"/>
          <p14:tracePt t="14071" x="8818563" y="4146550"/>
          <p14:tracePt t="14071" x="8826500" y="4146550"/>
          <p14:tracePt t="14071" x="8826500" y="4138613"/>
          <p14:tracePt t="14071" x="8834438" y="4138613"/>
          <p14:tracePt t="14071" x="8842375" y="4138613"/>
          <p14:tracePt t="14071" x="8850313" y="4130675"/>
          <p14:tracePt t="14071" x="8858250" y="4130675"/>
          <p14:tracePt t="14071" x="8858250" y="4122738"/>
          <p14:tracePt t="14071" x="8866188" y="4122738"/>
          <p14:tracePt t="14071" x="8874125" y="4122738"/>
          <p14:tracePt t="14071" x="8874125" y="4114800"/>
          <p14:tracePt t="14071" x="8883650" y="4114800"/>
          <p14:tracePt t="14071" x="8891588" y="4114800"/>
          <p14:tracePt t="14071" x="8907463" y="4106863"/>
          <p14:tracePt t="14071" x="8907463" y="4098925"/>
          <p14:tracePt t="14071" x="8915400" y="4098925"/>
          <p14:tracePt t="14071" x="8923338" y="4098925"/>
          <p14:tracePt t="14071" x="8931275" y="4090988"/>
          <p14:tracePt t="14071" x="8939213" y="4090988"/>
          <p14:tracePt t="14071" x="8955088" y="4083050"/>
          <p14:tracePt t="14071" x="8963025" y="4075113"/>
          <p14:tracePt t="14071" x="8978900" y="4067175"/>
          <p14:tracePt t="14071" x="8986838" y="4067175"/>
          <p14:tracePt t="14071" x="8994775" y="4059238"/>
          <p14:tracePt t="14071" x="9002713" y="4059238"/>
          <p14:tracePt t="14071" x="9010650" y="4051300"/>
          <p14:tracePt t="14071" x="9018588" y="4051300"/>
          <p14:tracePt t="14071" x="9042400" y="4035425"/>
          <p14:tracePt t="14071" x="9050338" y="4035425"/>
          <p14:tracePt t="14071" x="9058275" y="4027488"/>
          <p14:tracePt t="14071" x="9066213" y="4027488"/>
          <p14:tracePt t="14071" x="9074150" y="4019550"/>
          <p14:tracePt t="14071" x="9082088" y="4019550"/>
          <p14:tracePt t="14071" x="9090025" y="4011613"/>
          <p14:tracePt t="14071" x="9113838" y="4011613"/>
          <p14:tracePt t="14071" x="9121775" y="4003675"/>
          <p14:tracePt t="14071" x="9129713" y="4003675"/>
          <p14:tracePt t="14071" x="9137650" y="4003675"/>
          <p14:tracePt t="14071" x="9137650" y="3995738"/>
          <p14:tracePt t="14071" x="9145588" y="3995738"/>
          <p14:tracePt t="14071" x="9169400" y="3987800"/>
          <p14:tracePt t="14071" x="9177338" y="3979863"/>
          <p14:tracePt t="14071" x="9185275" y="3979863"/>
          <p14:tracePt t="14071" x="9185275" y="3971925"/>
          <p14:tracePt t="14071" x="9193213" y="3971925"/>
          <p14:tracePt t="14071" x="9201150" y="3971925"/>
          <p14:tracePt t="14071" x="9209088" y="3963988"/>
          <p14:tracePt t="14071" x="9217025" y="3963988"/>
          <p14:tracePt t="14071" x="9217025" y="3956050"/>
          <p14:tracePt t="14071" x="9224963" y="3956050"/>
          <p14:tracePt t="14071" x="9234488" y="3956050"/>
          <p14:tracePt t="14071" x="9234488" y="3948113"/>
          <p14:tracePt t="14071" x="9242425" y="3948113"/>
          <p14:tracePt t="14071" x="9250363" y="3938588"/>
          <p14:tracePt t="14071" x="9258300" y="3938588"/>
          <p14:tracePt t="14071" x="9258300" y="3930650"/>
          <p14:tracePt t="14071" x="9266238" y="3930650"/>
          <p14:tracePt t="14071" x="9274175" y="3922713"/>
          <p14:tracePt t="14071" x="9282113" y="3922713"/>
          <p14:tracePt t="14071" x="9282113" y="3914775"/>
          <p14:tracePt t="14071" x="9290050" y="3914775"/>
          <p14:tracePt t="14071" x="9290050" y="3906838"/>
          <p14:tracePt t="14071" x="9297988" y="3906838"/>
          <p14:tracePt t="14071" x="9297988" y="3898900"/>
          <p14:tracePt t="14071" x="9305925" y="3898900"/>
          <p14:tracePt t="14071" x="9305925" y="3890963"/>
          <p14:tracePt t="14071" x="9313863" y="3883025"/>
          <p14:tracePt t="14071" x="9313863" y="3875088"/>
          <p14:tracePt t="14071" x="9321800" y="3875088"/>
          <p14:tracePt t="14071" x="9321800" y="3867150"/>
          <p14:tracePt t="14071" x="9329738" y="3867150"/>
          <p14:tracePt t="14071" x="9329738" y="3859213"/>
          <p14:tracePt t="14071" x="9337675" y="3859213"/>
          <p14:tracePt t="14071" x="9337675" y="3851275"/>
          <p14:tracePt t="14071" x="9337675" y="3843338"/>
          <p14:tracePt t="14071" x="9345613" y="3843338"/>
          <p14:tracePt t="14071" x="9345613" y="3835400"/>
          <p14:tracePt t="14071" x="9345613" y="3827463"/>
          <p14:tracePt t="14071" x="9345613" y="3819525"/>
          <p14:tracePt t="14071" x="9353550" y="3819525"/>
          <p14:tracePt t="14071" x="9353550" y="3811588"/>
          <p14:tracePt t="14071" x="9353550" y="3803650"/>
          <p14:tracePt t="14071" x="9353550" y="3795713"/>
          <p14:tracePt t="14071" x="9353550" y="3787775"/>
          <p14:tracePt t="14071" x="9353550" y="3779838"/>
          <p14:tracePt t="14071" x="9353550" y="3771900"/>
          <p14:tracePt t="14071" x="9353550" y="3763963"/>
          <p14:tracePt t="14071" x="9345613" y="3756025"/>
          <p14:tracePt t="14071" x="9345613" y="3748088"/>
          <p14:tracePt t="14071" x="9345613" y="3740150"/>
          <p14:tracePt t="14071" x="9345613" y="3732213"/>
          <p14:tracePt t="14071" x="9337675" y="3724275"/>
          <p14:tracePt t="14071" x="9337675" y="3716338"/>
          <p14:tracePt t="14071" x="9337675" y="3708400"/>
          <p14:tracePt t="14071" x="9329738" y="3708400"/>
          <p14:tracePt t="14071" x="9329738" y="3700463"/>
          <p14:tracePt t="14071" x="9329738" y="3692525"/>
          <p14:tracePt t="14071" x="9321800" y="3692525"/>
          <p14:tracePt t="14071" x="9321800" y="3684588"/>
          <p14:tracePt t="14071" x="9313863" y="3684588"/>
          <p14:tracePt t="14071" x="9313863" y="3676650"/>
          <p14:tracePt t="14071" x="9305925" y="3668713"/>
          <p14:tracePt t="14071" x="9297988" y="3660775"/>
          <p14:tracePt t="14071" x="9297988" y="3652838"/>
          <p14:tracePt t="14071" x="9290050" y="3644900"/>
          <p14:tracePt t="14071" x="9290050" y="3636963"/>
          <p14:tracePt t="14071" x="9290050" y="3629025"/>
          <p14:tracePt t="14071" x="9282113" y="3629025"/>
          <p14:tracePt t="14071" x="9282113" y="3621088"/>
          <p14:tracePt t="14071" x="9282113" y="3605213"/>
          <p14:tracePt t="14071" x="9274175" y="3595688"/>
          <p14:tracePt t="14071" x="9274175" y="3587750"/>
          <p14:tracePt t="14071" x="9274175" y="3579813"/>
          <p14:tracePt t="14071" x="9274175" y="3563938"/>
          <p14:tracePt t="14071" x="9266238" y="3563938"/>
          <p14:tracePt t="14071" x="9266238" y="3556000"/>
          <p14:tracePt t="14071" x="9266238" y="3548063"/>
          <p14:tracePt t="14071" x="9266238" y="3540125"/>
          <p14:tracePt t="14071" x="9266238" y="3532188"/>
          <p14:tracePt t="14071" x="9266238" y="3524250"/>
          <p14:tracePt t="14071" x="9266238" y="3516313"/>
          <p14:tracePt t="14071" x="9258300" y="3516313"/>
          <p14:tracePt t="14071" x="9258300" y="3508375"/>
          <p14:tracePt t="14071" x="9258300" y="3500438"/>
          <p14:tracePt t="14071" x="9258300" y="3492500"/>
          <p14:tracePt t="14071" x="9258300" y="3484563"/>
          <p14:tracePt t="14071" x="9258300" y="3476625"/>
          <p14:tracePt t="14071" x="9258300" y="3468688"/>
          <p14:tracePt t="14071" x="9258300" y="3460750"/>
          <p14:tracePt t="14071" x="9250363" y="3460750"/>
          <p14:tracePt t="14071" x="9250363" y="3452813"/>
          <p14:tracePt t="14071" x="9258300" y="3452813"/>
          <p14:tracePt t="14071" x="9258300" y="3444875"/>
          <p14:tracePt t="14071" x="9250363" y="3444875"/>
          <p14:tracePt t="14071" x="9242425" y="3444875"/>
          <p14:tracePt t="14071" x="9234488" y="3444875"/>
          <p14:tracePt t="14071" x="9224963" y="3444875"/>
          <p14:tracePt t="14071" x="9217025" y="3444875"/>
          <p14:tracePt t="14071" x="9209088" y="3444875"/>
          <p14:tracePt t="14071" x="9201150" y="3444875"/>
          <p14:tracePt t="14071" x="9193213" y="3444875"/>
          <p14:tracePt t="14071" x="9185275" y="3444875"/>
          <p14:tracePt t="14071" x="9177338" y="3444875"/>
          <p14:tracePt t="14071" x="9177338" y="3436938"/>
          <p14:tracePt t="14071" x="9185275" y="3436938"/>
          <p14:tracePt t="14071" x="9193213" y="3436938"/>
          <p14:tracePt t="14071" x="9193213" y="3429000"/>
          <p14:tracePt t="14071" x="9201150" y="3429000"/>
          <p14:tracePt t="14071" x="9217025" y="3429000"/>
          <p14:tracePt t="14071" x="9217025" y="3421063"/>
          <p14:tracePt t="14071" x="9224963" y="3421063"/>
          <p14:tracePt t="14071" x="9234488" y="3421063"/>
          <p14:tracePt t="14071" x="9242425" y="3413125"/>
          <p14:tracePt t="14071" x="9250363" y="3413125"/>
          <p14:tracePt t="14071" x="9258300" y="3413125"/>
          <p14:tracePt t="14071" x="9266238" y="3405188"/>
          <p14:tracePt t="14071" x="9282113" y="3405188"/>
          <p14:tracePt t="14071" x="9290050" y="3397250"/>
          <p14:tracePt t="14071" x="9297988" y="3397250"/>
          <p14:tracePt t="14071" x="9305925" y="3389313"/>
          <p14:tracePt t="14071" x="9313863" y="3389313"/>
          <p14:tracePt t="14071" x="9321800" y="3389313"/>
          <p14:tracePt t="14071" x="9329738" y="3381375"/>
          <p14:tracePt t="14071" x="9353550" y="3381375"/>
          <p14:tracePt t="14071" x="9361488" y="3373438"/>
          <p14:tracePt t="14071" x="9369425" y="3373438"/>
          <p14:tracePt t="14071" x="9385300" y="3365500"/>
          <p14:tracePt t="14071" x="9393238" y="3365500"/>
          <p14:tracePt t="14071" x="9409113" y="3357563"/>
          <p14:tracePt t="14071" x="9417050" y="3357563"/>
          <p14:tracePt t="14071" x="9440863" y="3349625"/>
          <p14:tracePt t="14071" x="9456738" y="3341688"/>
          <p14:tracePt t="14071" x="9472613" y="3333750"/>
          <p14:tracePt t="14071" x="9488488" y="3333750"/>
          <p14:tracePt t="14071" x="9496425" y="3325813"/>
          <p14:tracePt t="14071" x="9512300" y="3317875"/>
          <p14:tracePt t="14071" x="9528175" y="3309938"/>
          <p14:tracePt t="14071" x="9544050" y="3302000"/>
          <p14:tracePt t="14071" x="9551988" y="3294063"/>
          <p14:tracePt t="14071" x="9585325" y="3286125"/>
          <p14:tracePt t="14071" x="9601200" y="3278188"/>
          <p14:tracePt t="14071" x="9617075" y="3270250"/>
          <p14:tracePt t="14071" x="9632950" y="3262313"/>
          <p14:tracePt t="14071" x="9640888" y="3252788"/>
          <p14:tracePt t="14071" x="9672638" y="3236913"/>
          <p14:tracePt t="14071" x="9688513" y="3228975"/>
          <p14:tracePt t="14071" x="9736138" y="3205163"/>
          <p14:tracePt t="14071" x="9744075" y="3197225"/>
          <p14:tracePt t="14071" x="9759950" y="3189288"/>
          <p14:tracePt t="14071" x="9775825" y="3181350"/>
          <p14:tracePt t="14071" x="9791700" y="3173413"/>
          <p14:tracePt t="14071" x="9799638" y="3157538"/>
          <p14:tracePt t="14071" x="9815513" y="3149600"/>
          <p14:tracePt t="14071" x="9831388" y="3141663"/>
          <p14:tracePt t="14071" x="9839325" y="3133725"/>
          <p14:tracePt t="14071" x="9855200" y="3125788"/>
          <p14:tracePt t="14071" x="9863138" y="3117850"/>
          <p14:tracePt t="14071" x="9879013" y="3117850"/>
          <p14:tracePt t="14071" x="9886950" y="3109913"/>
          <p14:tracePt t="14071" x="9894888" y="3101975"/>
          <p14:tracePt t="14071" x="9910763" y="3094038"/>
          <p14:tracePt t="14071" x="9918700" y="3086100"/>
          <p14:tracePt t="14071" x="9926638" y="3078163"/>
          <p14:tracePt t="14071" x="9944100" y="3070225"/>
          <p14:tracePt t="14071" x="9952038" y="3062288"/>
          <p14:tracePt t="14071" x="9959975" y="3062288"/>
          <p14:tracePt t="14071" x="9967913" y="3054350"/>
          <p14:tracePt t="14071" x="9983788" y="3038475"/>
          <p14:tracePt t="14071" x="9991725" y="3030538"/>
          <p14:tracePt t="14071" x="9999663" y="3030538"/>
          <p14:tracePt t="14071" x="10007600" y="3022600"/>
          <p14:tracePt t="14071" x="10015538" y="3014663"/>
          <p14:tracePt t="14071" x="10023475" y="3014663"/>
          <p14:tracePt t="14071" x="10039350" y="2998788"/>
          <p14:tracePt t="14071" x="10047288" y="2998788"/>
          <p14:tracePt t="14071" x="10055225" y="2990850"/>
          <p14:tracePt t="14071" x="10063163" y="2982913"/>
          <p14:tracePt t="14071" x="10071100" y="2974975"/>
          <p14:tracePt t="14071" x="10079038" y="2967038"/>
          <p14:tracePt t="14071" x="10086975" y="2959100"/>
          <p14:tracePt t="14071" x="10094913" y="2951163"/>
          <p14:tracePt t="14071" x="10102850" y="2951163"/>
          <p14:tracePt t="14071" x="10110788" y="2943225"/>
          <p14:tracePt t="14071" x="10118725" y="2935288"/>
          <p14:tracePt t="14071" x="10126663" y="2927350"/>
          <p14:tracePt t="14071" x="10134600" y="2919413"/>
          <p14:tracePt t="14071" x="10142538" y="2909888"/>
          <p14:tracePt t="14071" x="10150475" y="2901950"/>
          <p14:tracePt t="14071" x="10158413" y="2894013"/>
          <p14:tracePt t="14071" x="10166350" y="2894013"/>
          <p14:tracePt t="14071" x="10166350" y="2886075"/>
          <p14:tracePt t="14071" x="10174288" y="2878138"/>
          <p14:tracePt t="14071" x="10182225" y="2870200"/>
          <p14:tracePt t="14071" x="10190163" y="2862263"/>
          <p14:tracePt t="14071" x="10198100" y="2854325"/>
          <p14:tracePt t="14071" x="10206038" y="2846388"/>
          <p14:tracePt t="14071" x="10213975" y="2838450"/>
          <p14:tracePt t="14071" x="10213975" y="2830513"/>
          <p14:tracePt t="14071" x="10221913" y="2830513"/>
          <p14:tracePt t="14071" x="10229850" y="2822575"/>
          <p14:tracePt t="14071" x="10237788" y="2814638"/>
          <p14:tracePt t="14071" x="10245725" y="2806700"/>
          <p14:tracePt t="14071" x="10245725" y="2798763"/>
          <p14:tracePt t="14071" x="10253663" y="2798763"/>
          <p14:tracePt t="14071" x="10253663" y="2790825"/>
          <p14:tracePt t="14071" x="10261600" y="2790825"/>
          <p14:tracePt t="14071" x="10261600" y="2782888"/>
          <p14:tracePt t="14071" x="10269538" y="2782888"/>
          <p14:tracePt t="14071" x="10279063" y="2774950"/>
          <p14:tracePt t="14071" x="10287000" y="2767013"/>
          <p14:tracePt t="14071" x="10294938" y="2759075"/>
          <p14:tracePt t="14071" x="10302875" y="2759075"/>
          <p14:tracePt t="14071" x="10302875" y="2751138"/>
          <p14:tracePt t="14071" x="10310813" y="2751138"/>
          <p14:tracePt t="14071" x="10318750" y="2743200"/>
          <p14:tracePt t="14071" x="10326688" y="2735263"/>
          <p14:tracePt t="14071" x="10334625" y="2735263"/>
          <p14:tracePt t="14071" x="10334625" y="2727325"/>
          <p14:tracePt t="14071" x="10342563" y="2727325"/>
          <p14:tracePt t="14071" x="10350500" y="2727325"/>
          <p14:tracePt t="14071" x="10350500" y="2719388"/>
          <p14:tracePt t="14071" x="10358438" y="2719388"/>
          <p14:tracePt t="14071" x="10366375" y="2711450"/>
          <p14:tracePt t="14071" x="10374313" y="2711450"/>
          <p14:tracePt t="14071" x="10374313" y="2703513"/>
          <p14:tracePt t="14071" x="10382250" y="2703513"/>
          <p14:tracePt t="14071" x="10390188" y="2695575"/>
          <p14:tracePt t="14071" x="10398125" y="2695575"/>
          <p14:tracePt t="14071" x="10406063" y="2687638"/>
          <p14:tracePt t="14071" x="10414000" y="2687638"/>
          <p14:tracePt t="14071" x="10421938" y="2679700"/>
          <p14:tracePt t="14071" x="10429875" y="2679700"/>
          <p14:tracePt t="14071" x="10437813" y="2671763"/>
          <p14:tracePt t="14071" x="10445750" y="2671763"/>
          <p14:tracePt t="14071" x="10453688" y="2663825"/>
          <p14:tracePt t="14071" x="10461625" y="2655888"/>
          <p14:tracePt t="14071" x="10469563" y="2655888"/>
          <p14:tracePt t="14071" x="10477500" y="2655888"/>
          <p14:tracePt t="14071" x="10477500" y="2647950"/>
          <p14:tracePt t="14071" x="10485438" y="2647950"/>
          <p14:tracePt t="14071" x="10493375" y="2640013"/>
          <p14:tracePt t="14071" x="10501313" y="2640013"/>
          <p14:tracePt t="14071" x="10501313" y="2632075"/>
          <p14:tracePt t="14071" x="10509250" y="2632075"/>
          <p14:tracePt t="14071" x="10517188" y="2624138"/>
          <p14:tracePt t="14071" x="10525125" y="2616200"/>
          <p14:tracePt t="14071" x="10533063" y="2616200"/>
          <p14:tracePt t="14071" x="10541000" y="2608263"/>
          <p14:tracePt t="14071" x="10548938" y="2600325"/>
          <p14:tracePt t="14071" x="10556875" y="2600325"/>
          <p14:tracePt t="14071" x="10564813" y="2592388"/>
          <p14:tracePt t="14071" x="10572750" y="2584450"/>
          <p14:tracePt t="14071" x="10580688" y="2584450"/>
          <p14:tracePt t="14071" x="10580688" y="2576513"/>
          <p14:tracePt t="14071" x="10588625" y="2576513"/>
          <p14:tracePt t="14071" x="10596563" y="2566988"/>
          <p14:tracePt t="14071" x="10604500" y="2559050"/>
          <p14:tracePt t="14071" x="10612438" y="2559050"/>
          <p14:tracePt t="14071" x="10612438" y="2551113"/>
          <p14:tracePt t="14071" x="10620375" y="2551113"/>
          <p14:tracePt t="14071" x="10620375" y="2543175"/>
          <p14:tracePt t="14071" x="10620375" y="2551113"/>
          <p14:tracePt t="14071" x="10620375" y="2559050"/>
          <p14:tracePt t="14071" x="10620375" y="2566988"/>
          <p14:tracePt t="14071" x="10620375" y="2576513"/>
          <p14:tracePt t="14071" x="10620375" y="2584450"/>
          <p14:tracePt t="14071" x="10620375" y="2592388"/>
          <p14:tracePt t="14071" x="10620375" y="2600325"/>
          <p14:tracePt t="14071" x="10620375" y="2608263"/>
          <p14:tracePt t="14071" x="10620375" y="2616200"/>
          <p14:tracePt t="14071" x="10620375" y="2624138"/>
          <p14:tracePt t="14071" x="10620375" y="2632075"/>
          <p14:tracePt t="14071" x="10620375" y="2640013"/>
          <p14:tracePt t="14071" x="10612438" y="2640013"/>
          <p14:tracePt t="14071" x="10612438" y="2647950"/>
          <p14:tracePt t="14071" x="10612438" y="2655888"/>
          <p14:tracePt t="14071" x="10612438" y="2663825"/>
          <p14:tracePt t="14071" x="10612438" y="2671763"/>
          <p14:tracePt t="14071" x="10604500" y="2679700"/>
          <p14:tracePt t="14071" x="10604500" y="2687638"/>
          <p14:tracePt t="14071" x="10604500" y="2695575"/>
          <p14:tracePt t="14071" x="10604500" y="2703513"/>
          <p14:tracePt t="14071" x="10596563" y="2703513"/>
          <p14:tracePt t="14071" x="10604500" y="2703513"/>
          <p14:tracePt t="14071" x="10604500" y="2695575"/>
          <p14:tracePt t="14071" x="10612438" y="2695575"/>
          <p14:tracePt t="14071" x="10612438" y="2687638"/>
          <p14:tracePt t="14071" x="10620375" y="2687638"/>
          <p14:tracePt t="14071" x="10620375" y="2679700"/>
          <p14:tracePt t="14071" x="10629900" y="2679700"/>
          <p14:tracePt t="14071" x="10637838" y="2671763"/>
          <p14:tracePt t="14071" x="10645775" y="2663825"/>
          <p14:tracePt t="14071" x="10645775" y="2655888"/>
          <p14:tracePt t="14071" x="10653713" y="2655888"/>
          <p14:tracePt t="14071" x="10653713" y="2647950"/>
          <p14:tracePt t="14071" x="10661650" y="2640013"/>
          <p14:tracePt t="14071" x="10669588" y="2640013"/>
          <p14:tracePt t="14071" x="10669588" y="2632075"/>
          <p14:tracePt t="14071" x="10677525" y="2624138"/>
          <p14:tracePt t="14071" x="10685463" y="2616200"/>
          <p14:tracePt t="14071" x="10685463" y="2608263"/>
          <p14:tracePt t="14071" x="10693400" y="2608263"/>
          <p14:tracePt t="14071" x="10693400" y="2600325"/>
          <p14:tracePt t="14071" x="10701338" y="2600325"/>
          <p14:tracePt t="14071" x="10701338" y="2592388"/>
          <p14:tracePt t="14071" x="10709275" y="2584450"/>
          <p14:tracePt t="14071" x="10717213" y="2576513"/>
          <p14:tracePt t="14071" x="10717213" y="2566988"/>
          <p14:tracePt t="14071" x="10725150" y="2566988"/>
          <p14:tracePt t="14071" x="10725150" y="2559050"/>
          <p14:tracePt t="14071" x="10725150" y="2551113"/>
          <p14:tracePt t="14071" x="10733088" y="2543175"/>
          <p14:tracePt t="14071" x="10741025" y="2535238"/>
          <p14:tracePt t="14071" x="10741025" y="2527300"/>
          <p14:tracePt t="14071" x="10748963" y="2519363"/>
          <p14:tracePt t="14071" x="10748963" y="2511425"/>
          <p14:tracePt t="14071" x="10748963" y="2503488"/>
          <p14:tracePt t="14071" x="10756900" y="2495550"/>
          <p14:tracePt t="14071" x="10756900" y="2487613"/>
          <p14:tracePt t="14071" x="10756900" y="2479675"/>
          <p14:tracePt t="14071" x="10756900" y="2471738"/>
          <p14:tracePt t="14071" x="10764838" y="2463800"/>
          <p14:tracePt t="14071" x="10764838" y="2455863"/>
          <p14:tracePt t="14071" x="10764838" y="2447925"/>
          <p14:tracePt t="14071" x="10756900" y="2447925"/>
          <p14:tracePt t="14071" x="10756900" y="2455863"/>
          <p14:tracePt t="14071" x="10756900" y="2463800"/>
          <p14:tracePt t="14071" x="10748963" y="2463800"/>
          <p14:tracePt t="14071" x="10748963" y="2471738"/>
          <p14:tracePt t="14071" x="10748963" y="2479675"/>
          <p14:tracePt t="14071" x="10748963" y="2487613"/>
          <p14:tracePt t="14071" x="10741025" y="2487613"/>
          <p14:tracePt t="14071" x="10741025" y="2495550"/>
          <p14:tracePt t="14071" x="10741025" y="2503488"/>
          <p14:tracePt t="14071" x="10741025" y="2511425"/>
          <p14:tracePt t="14071" x="10733088" y="2511425"/>
          <p14:tracePt t="14071" x="10733088" y="2519363"/>
          <p14:tracePt t="14071" x="10733088" y="2527300"/>
          <p14:tracePt t="14071" x="10733088" y="2535238"/>
          <p14:tracePt t="14071" x="10733088" y="2543175"/>
          <p14:tracePt t="14071" x="10725150" y="2543175"/>
          <p14:tracePt t="14071" x="10725150" y="2551113"/>
          <p14:tracePt t="14071" x="10725150" y="2559050"/>
          <p14:tracePt t="14071" x="10725150" y="2566988"/>
          <p14:tracePt t="14071" x="10725150" y="2576513"/>
          <p14:tracePt t="14071" x="10725150" y="2584450"/>
          <p14:tracePt t="14071" x="10725150" y="2592388"/>
          <p14:tracePt t="14071" x="10725150" y="2600325"/>
          <p14:tracePt t="14071" x="10725150" y="2608263"/>
          <p14:tracePt t="14071" x="10725150" y="2616200"/>
          <p14:tracePt t="14071" x="10725150" y="2624138"/>
          <p14:tracePt t="14071" x="10725150" y="2632075"/>
          <p14:tracePt t="14071" x="10725150" y="2640013"/>
          <p14:tracePt t="14071" x="10725150" y="2647950"/>
          <p14:tracePt t="14071" x="10725150" y="2655888"/>
          <p14:tracePt t="14071" x="10717213" y="2655888"/>
          <p14:tracePt t="14071" x="10717213" y="2663825"/>
          <p14:tracePt t="14071" x="10717213" y="2671763"/>
          <p14:tracePt t="14071" x="10709275" y="2679700"/>
          <p14:tracePt t="14071" x="10709275" y="2687638"/>
          <p14:tracePt t="14071" x="10709275" y="2695575"/>
          <p14:tracePt t="14071" x="10709275" y="2703513"/>
          <p14:tracePt t="14071" x="10701338" y="2703513"/>
          <p14:tracePt t="14071" x="10701338" y="2711450"/>
          <p14:tracePt t="14071" x="10701338" y="2719388"/>
          <p14:tracePt t="14071" x="10701338" y="2727325"/>
          <p14:tracePt t="14071" x="10693400" y="2735263"/>
          <p14:tracePt t="14071" x="10693400" y="2743200"/>
          <p14:tracePt t="14071" x="10693400" y="2751138"/>
          <p14:tracePt t="14071" x="10693400" y="2759075"/>
          <p14:tracePt t="14071" x="10693400" y="2751138"/>
          <p14:tracePt t="14071" x="10693400" y="2743200"/>
          <p14:tracePt t="14071" x="10701338" y="2743200"/>
          <p14:tracePt t="14071" x="10701338" y="2735263"/>
          <p14:tracePt t="14071" x="10701338" y="2727325"/>
          <p14:tracePt t="14071" x="10709275" y="2727325"/>
          <p14:tracePt t="14071" x="10709275" y="2719388"/>
          <p14:tracePt t="14071" x="10717213" y="2711450"/>
          <p14:tracePt t="14071" x="10717213" y="2703513"/>
          <p14:tracePt t="14071" x="10725150" y="2703513"/>
          <p14:tracePt t="14071" x="10725150" y="2695575"/>
          <p14:tracePt t="14071" x="10733088" y="2687638"/>
          <p14:tracePt t="14071" x="10741025" y="2687638"/>
          <p14:tracePt t="14071" x="10741025" y="2679700"/>
          <p14:tracePt t="14071" x="10748963" y="2671763"/>
          <p14:tracePt t="14071" x="10748963" y="2663825"/>
          <p14:tracePt t="14071" x="10756900" y="2663825"/>
          <p14:tracePt t="14071" x="10756900" y="2655888"/>
          <p14:tracePt t="14071" x="10764838" y="2647950"/>
          <p14:tracePt t="14071" x="10772775" y="2647950"/>
          <p14:tracePt t="14071" x="10772775" y="2640013"/>
          <p14:tracePt t="14071" x="10780713" y="2632075"/>
          <p14:tracePt t="14071" x="10788650" y="2616200"/>
          <p14:tracePt t="14071" x="10796588" y="2616200"/>
          <p14:tracePt t="14071" x="10796588" y="2608263"/>
          <p14:tracePt t="14071" x="10804525" y="2600325"/>
          <p14:tracePt t="14071" x="10804525" y="2592388"/>
          <p14:tracePt t="14071" x="10812463" y="2592388"/>
          <p14:tracePt t="14071" x="10812463" y="2584450"/>
          <p14:tracePt t="14071" x="10820400" y="2576513"/>
          <p14:tracePt t="14071" x="10820400" y="2566988"/>
          <p14:tracePt t="14071" x="10820400" y="2559050"/>
          <p14:tracePt t="14071" x="10828338" y="2559050"/>
          <p14:tracePt t="14071" x="10828338" y="2551113"/>
          <p14:tracePt t="14071" x="10836275" y="2543175"/>
          <p14:tracePt t="14071" x="10836275" y="2535238"/>
          <p14:tracePt t="14071" x="10836275" y="2527300"/>
          <p14:tracePt t="14071" x="10844213" y="2527300"/>
          <p14:tracePt t="14071" x="10844213" y="2519363"/>
          <p14:tracePt t="14071" x="10844213" y="2511425"/>
          <p14:tracePt t="14071" x="10852150" y="2495550"/>
          <p14:tracePt t="14071" x="10852150" y="2487613"/>
          <p14:tracePt t="14071" x="10852150" y="2479675"/>
          <p14:tracePt t="14071" x="10860088" y="2479675"/>
          <p14:tracePt t="14071" x="10860088" y="2471738"/>
          <p14:tracePt t="14071" x="10860088" y="2463800"/>
          <p14:tracePt t="14071" x="10860088" y="2455863"/>
          <p14:tracePt t="14071" x="10860088" y="2447925"/>
          <p14:tracePt t="14071" x="10860088" y="2439988"/>
          <p14:tracePt t="14071" x="10860088" y="2432050"/>
          <p14:tracePt t="14071" x="10860088" y="2424113"/>
          <p14:tracePt t="14071" x="10860088" y="2416175"/>
          <p14:tracePt t="14071" x="10860088" y="2408238"/>
          <p14:tracePt t="14071" x="10860088" y="2400300"/>
          <p14:tracePt t="14071" x="10860088" y="2392363"/>
          <p14:tracePt t="14071" x="10852150" y="2392363"/>
          <p14:tracePt t="14071" x="10852150" y="2384425"/>
          <p14:tracePt t="14071" x="10852150" y="2376488"/>
          <p14:tracePt t="14071" x="10852150" y="2368550"/>
          <p14:tracePt t="14071" x="10844213" y="2368550"/>
          <p14:tracePt t="14071" x="10844213" y="2376488"/>
          <p14:tracePt t="14071" x="10836275" y="2384425"/>
          <p14:tracePt t="14071" x="10836275" y="2392363"/>
          <p14:tracePt t="14071" x="10828338" y="2392363"/>
          <p14:tracePt t="14071" x="10828338" y="2400300"/>
          <p14:tracePt t="14071" x="10820400" y="2408238"/>
          <p14:tracePt t="14071" x="10812463" y="2416175"/>
          <p14:tracePt t="14071" x="10804525" y="2424113"/>
          <p14:tracePt t="14071" x="10804525" y="2432050"/>
          <p14:tracePt t="14071" x="10788650" y="2447925"/>
          <p14:tracePt t="14071" x="10780713" y="2455863"/>
          <p14:tracePt t="14071" x="10772775" y="2463800"/>
          <p14:tracePt t="14071" x="10764838" y="2471738"/>
          <p14:tracePt t="14071" x="10756900" y="2479675"/>
          <p14:tracePt t="14071" x="10748963" y="2487613"/>
          <p14:tracePt t="14071" x="10741025" y="2495550"/>
          <p14:tracePt t="14071" x="10733088" y="2503488"/>
          <p14:tracePt t="14071" x="10725150" y="2511425"/>
          <p14:tracePt t="14071" x="10709275" y="2527300"/>
          <p14:tracePt t="14071" x="10709275" y="2535238"/>
          <p14:tracePt t="14071" x="10693400" y="2543175"/>
          <p14:tracePt t="14071" x="10685463" y="2551113"/>
          <p14:tracePt t="14071" x="10677525" y="2559050"/>
          <p14:tracePt t="14071" x="10669588" y="2566988"/>
          <p14:tracePt t="14071" x="10661650" y="2576513"/>
          <p14:tracePt t="14071" x="10637838" y="2592388"/>
          <p14:tracePt t="14071" x="10620375" y="2608263"/>
          <p14:tracePt t="14071" x="10612438" y="2616200"/>
          <p14:tracePt t="14071" x="10604500" y="2624138"/>
          <p14:tracePt t="14071" x="10588625" y="2632075"/>
          <p14:tracePt t="14071" x="10572750" y="2647950"/>
          <p14:tracePt t="14071" x="10556875" y="2647950"/>
          <p14:tracePt t="14071" x="10533063" y="2663825"/>
          <p14:tracePt t="14071" x="10509250" y="2679700"/>
          <p14:tracePt t="14071" x="10501313" y="2687638"/>
          <p14:tracePt t="14071" x="10477500" y="2703513"/>
          <p14:tracePt t="14071" x="10461625" y="2711450"/>
          <p14:tracePt t="14071" x="10437813" y="2727325"/>
          <p14:tracePt t="14071" x="10429875" y="2735263"/>
          <p14:tracePt t="14071" x="10421938" y="2743200"/>
          <p14:tracePt t="14071" x="10414000" y="2751138"/>
          <p14:tracePt t="14071" x="10406063" y="2751138"/>
          <p14:tracePt t="14071" x="10398125" y="2759075"/>
          <p14:tracePt t="14071" x="10374313" y="2774950"/>
          <p14:tracePt t="14071" x="10358438" y="2790825"/>
          <p14:tracePt t="14071" x="10350500" y="2798763"/>
          <p14:tracePt t="14071" x="10342563" y="2806700"/>
          <p14:tracePt t="14071" x="10334625" y="2814638"/>
          <p14:tracePt t="14071" x="10326688" y="2822575"/>
          <p14:tracePt t="14071" x="10310813" y="2838450"/>
          <p14:tracePt t="14071" x="10294938" y="2854325"/>
          <p14:tracePt t="14071" x="10287000" y="2862263"/>
          <p14:tracePt t="14071" x="10279063" y="2870200"/>
          <p14:tracePt t="14071" x="10269538" y="2878138"/>
          <p14:tracePt t="14071" x="10269538" y="2886075"/>
          <p14:tracePt t="14071" x="10253663" y="2901950"/>
          <p14:tracePt t="14071" x="10253663" y="2919413"/>
          <p14:tracePt t="14071" x="10245725" y="2927350"/>
          <p14:tracePt t="14071" x="10245725" y="2935288"/>
          <p14:tracePt t="14071" x="10237788" y="2943225"/>
          <p14:tracePt t="14071" x="10237788" y="2951163"/>
          <p14:tracePt t="14071" x="10229850" y="2959100"/>
          <p14:tracePt t="14071" x="10229850" y="2967038"/>
          <p14:tracePt t="14071" x="10229850" y="2974975"/>
          <p14:tracePt t="14071" x="10229850" y="2982913"/>
          <p14:tracePt t="14071" x="10221913" y="2990850"/>
          <p14:tracePt t="14071" x="10221913" y="2998788"/>
          <p14:tracePt t="14071" x="10221913" y="3006725"/>
          <p14:tracePt t="14071" x="10221913" y="3022600"/>
          <p14:tracePt t="14071" x="10221913" y="3030538"/>
          <p14:tracePt t="14071" x="10213975" y="3038475"/>
          <p14:tracePt t="14071" x="10213975" y="3054350"/>
          <p14:tracePt t="14071" x="10213975" y="3062288"/>
          <p14:tracePt t="14071" x="10213975" y="3078163"/>
          <p14:tracePt t="14071" x="10213975" y="3086100"/>
          <p14:tracePt t="14071" x="10213975" y="3094038"/>
          <p14:tracePt t="14071" x="10213975" y="3109913"/>
          <p14:tracePt t="14071" x="10213975" y="3117850"/>
          <p14:tracePt t="14071" x="10213975" y="3133725"/>
          <p14:tracePt t="14071" x="10206038" y="3149600"/>
          <p14:tracePt t="14071" x="10206038" y="3157538"/>
          <p14:tracePt t="14071" x="10206038" y="3173413"/>
          <p14:tracePt t="14071" x="10206038" y="3189288"/>
          <p14:tracePt t="14071" x="10206038" y="3197225"/>
          <p14:tracePt t="14071" x="10206038" y="3213100"/>
          <p14:tracePt t="14071" x="10206038" y="3228975"/>
          <p14:tracePt t="14071" x="10206038" y="3244850"/>
          <p14:tracePt t="14071" x="10206038" y="3262313"/>
          <p14:tracePt t="14071" x="10206038" y="3278188"/>
          <p14:tracePt t="14071" x="10213975" y="3294063"/>
          <p14:tracePt t="14071" x="10213975" y="3309938"/>
          <p14:tracePt t="14071" x="10213975" y="3333750"/>
          <p14:tracePt t="14071" x="10213975" y="3349625"/>
          <p14:tracePt t="14071" x="10213975" y="3373438"/>
          <p14:tracePt t="14071" x="10213975" y="3389313"/>
          <p14:tracePt t="14071" x="10213975" y="3413125"/>
          <p14:tracePt t="14071" x="10213975" y="3436938"/>
          <p14:tracePt t="14071" x="10213975" y="3452813"/>
          <p14:tracePt t="14071" x="10213975" y="3476625"/>
          <p14:tracePt t="14071" x="10213975" y="3500438"/>
          <p14:tracePt t="14071" x="10213975" y="3524250"/>
          <p14:tracePt t="14071" x="10221913" y="3548063"/>
          <p14:tracePt t="14071" x="10221913" y="3563938"/>
          <p14:tracePt t="14071" x="10221913" y="3587750"/>
          <p14:tracePt t="14071" x="10221913" y="3613150"/>
          <p14:tracePt t="14071" x="10221913" y="3636963"/>
          <p14:tracePt t="14071" x="10221913" y="3660775"/>
          <p14:tracePt t="14071" x="10221913" y="3684588"/>
          <p14:tracePt t="14071" x="10221913" y="3700463"/>
          <p14:tracePt t="14071" x="10221913" y="3724275"/>
          <p14:tracePt t="14071" x="10221913" y="3748088"/>
          <p14:tracePt t="14071" x="10221913" y="3763963"/>
          <p14:tracePt t="14071" x="10229850" y="3787775"/>
          <p14:tracePt t="14071" x="10229850" y="3811588"/>
          <p14:tracePt t="14071" x="10229850" y="3827463"/>
          <p14:tracePt t="14071" x="10229850" y="3851275"/>
          <p14:tracePt t="14071" x="10237788" y="3875088"/>
          <p14:tracePt t="14071" x="10237788" y="3890963"/>
          <p14:tracePt t="14071" x="10237788" y="3914775"/>
          <p14:tracePt t="14071" x="10237788" y="3930650"/>
          <p14:tracePt t="14071" x="10245725" y="3948113"/>
          <p14:tracePt t="14071" x="10245725" y="3971925"/>
          <p14:tracePt t="14071" x="10245725" y="3987800"/>
          <p14:tracePt t="14071" x="10245725" y="4003675"/>
          <p14:tracePt t="14071" x="10253663" y="4027488"/>
          <p14:tracePt t="14071" x="10253663" y="4043363"/>
          <p14:tracePt t="14071" x="10261600" y="4059238"/>
          <p14:tracePt t="14071" x="10261600" y="4075113"/>
          <p14:tracePt t="14071" x="10269538" y="4090988"/>
          <p14:tracePt t="14071" x="10269538" y="4106863"/>
          <p14:tracePt t="14071" x="10279063" y="4122738"/>
          <p14:tracePt t="14071" x="10279063" y="4138613"/>
          <p14:tracePt t="14071" x="10287000" y="4154488"/>
          <p14:tracePt t="14071" x="10287000" y="4170363"/>
          <p14:tracePt t="14071" x="10287000" y="4186238"/>
          <p14:tracePt t="14071" x="10294938" y="4202113"/>
          <p14:tracePt t="14071" x="10294938" y="4217988"/>
          <p14:tracePt t="14071" x="10302875" y="4233863"/>
          <p14:tracePt t="14071" x="10302875" y="4249738"/>
          <p14:tracePt t="14071" x="10302875" y="4265613"/>
          <p14:tracePt t="14071" x="10310813" y="4281488"/>
          <p14:tracePt t="14071" x="10310813" y="4291013"/>
          <p14:tracePt t="14071" x="10318750" y="4306888"/>
          <p14:tracePt t="14071" x="10318750" y="4322763"/>
          <p14:tracePt t="14071" x="10318750" y="4338638"/>
          <p14:tracePt t="14071" x="10326688" y="4346575"/>
          <p14:tracePt t="14071" x="10326688" y="4362450"/>
          <p14:tracePt t="14071" x="10326688" y="4378325"/>
          <p14:tracePt t="14071" x="10334625" y="4394200"/>
          <p14:tracePt t="14071" x="10334625" y="4410075"/>
          <p14:tracePt t="14071" x="10342563" y="4425950"/>
          <p14:tracePt t="14071" x="10342563" y="4441825"/>
          <p14:tracePt t="14071" x="10342563" y="4457700"/>
          <p14:tracePt t="14071" x="10350500" y="4465638"/>
          <p14:tracePt t="14071" x="10350500" y="4481513"/>
          <p14:tracePt t="14071" x="10350500" y="4497388"/>
          <p14:tracePt t="14071" x="10358438" y="4513263"/>
          <p14:tracePt t="14071" x="10358438" y="4521200"/>
          <p14:tracePt t="14071" x="10366375" y="4537075"/>
          <p14:tracePt t="14071" x="10366375" y="4552950"/>
          <p14:tracePt t="14071" x="10374313" y="4560888"/>
          <p14:tracePt t="14071" x="10374313" y="4576763"/>
          <p14:tracePt t="14071" x="10382250" y="4592638"/>
          <p14:tracePt t="14071" x="10382250" y="4600575"/>
          <p14:tracePt t="14071" x="10390188" y="4616450"/>
          <p14:tracePt t="14071" x="10390188" y="4633913"/>
          <p14:tracePt t="14071" x="10398125" y="4649788"/>
          <p14:tracePt t="14071" x="10398125" y="4657725"/>
          <p14:tracePt t="14071" x="10406063" y="4673600"/>
          <p14:tracePt t="14071" x="10414000" y="4689475"/>
          <p14:tracePt t="14071" x="10414000" y="4705350"/>
          <p14:tracePt t="14071" x="10421938" y="4729163"/>
          <p14:tracePt t="14071" x="10429875" y="4745038"/>
          <p14:tracePt t="14071" x="10437813" y="4760913"/>
          <p14:tracePt t="14071" x="10437813" y="4776788"/>
          <p14:tracePt t="14071" x="10445750" y="4784725"/>
          <p14:tracePt t="14071" x="10453688" y="4800600"/>
          <p14:tracePt t="14071" x="10453688" y="4816475"/>
          <p14:tracePt t="14071" x="10461625" y="4832350"/>
          <p14:tracePt t="14071" x="10469563" y="4848225"/>
          <p14:tracePt t="14071" x="10469563" y="4864100"/>
          <p14:tracePt t="14071" x="10477500" y="4879975"/>
          <p14:tracePt t="14071" x="10485438" y="4887913"/>
          <p14:tracePt t="14071" x="10485438" y="4903788"/>
          <p14:tracePt t="14071" x="10493375" y="4919663"/>
          <p14:tracePt t="14071" x="10493375" y="4935538"/>
          <p14:tracePt t="14071" x="10501313" y="4951413"/>
          <p14:tracePt t="14071" x="10509250" y="4967288"/>
          <p14:tracePt t="14071" x="10509250" y="4984750"/>
          <p14:tracePt t="14071" x="10517188" y="4992688"/>
          <p14:tracePt t="14071" x="10517188" y="5008563"/>
          <p14:tracePt t="14071" x="10525125" y="5024438"/>
          <p14:tracePt t="14071" x="10533063" y="5040313"/>
          <p14:tracePt t="14071" x="10533063" y="5048250"/>
          <p14:tracePt t="14071" x="10541000" y="5064125"/>
          <p14:tracePt t="14071" x="10541000" y="5080000"/>
          <p14:tracePt t="14071" x="10548938" y="5095875"/>
          <p14:tracePt t="14071" x="10556875" y="5103813"/>
          <p14:tracePt t="14071" x="10564813" y="5119688"/>
          <p14:tracePt t="14071" x="10564813" y="5135563"/>
          <p14:tracePt t="14071" x="10572750" y="5143500"/>
          <p14:tracePt t="14071" x="10580688" y="5159375"/>
          <p14:tracePt t="14071" x="10580688" y="5175250"/>
          <p14:tracePt t="14071" x="10588625" y="5183188"/>
          <p14:tracePt t="14071" x="10596563" y="5199063"/>
          <p14:tracePt t="14071" x="10596563" y="5207000"/>
          <p14:tracePt t="14071" x="10604500" y="5222875"/>
          <p14:tracePt t="14071" x="10604500" y="5230813"/>
          <p14:tracePt t="14071" x="10612438" y="5246688"/>
          <p14:tracePt t="14071" x="10612438" y="5254625"/>
          <p14:tracePt t="14071" x="10620375" y="5270500"/>
          <p14:tracePt t="14071" x="10629900" y="5278438"/>
          <p14:tracePt t="14071" x="10629900" y="5286375"/>
          <p14:tracePt t="14071" x="10637838" y="5302250"/>
          <p14:tracePt t="14071" x="10637838" y="5310188"/>
          <p14:tracePt t="14071" x="10645775" y="5319713"/>
          <p14:tracePt t="14071" x="10645775" y="5327650"/>
          <p14:tracePt t="14071" x="10653713" y="5343525"/>
          <p14:tracePt t="14071" x="10661650" y="5351463"/>
          <p14:tracePt t="14071" x="10661650" y="5359400"/>
          <p14:tracePt t="14071" x="10661650" y="5367338"/>
          <p14:tracePt t="14071" x="10669588" y="5375275"/>
          <p14:tracePt t="14071" x="10669588" y="5383213"/>
          <p14:tracePt t="14071" x="10677525" y="5391150"/>
          <p14:tracePt t="14071" x="10677525" y="5399088"/>
          <p14:tracePt t="14071" x="10685463" y="5407025"/>
          <p14:tracePt t="14071" x="10685463" y="5414963"/>
          <p14:tracePt t="14071" x="10693400" y="5422900"/>
          <p14:tracePt t="14071" x="10693400" y="5430838"/>
          <p14:tracePt t="14071" x="10693400" y="5438775"/>
          <p14:tracePt t="14071" x="10693400" y="5446713"/>
          <p14:tracePt t="14071" x="10693400" y="5454650"/>
          <p14:tracePt t="14071" x="10701338" y="5454650"/>
          <p14:tracePt t="14071" x="10701338" y="5462588"/>
          <p14:tracePt t="14071" x="10701338" y="5470525"/>
          <p14:tracePt t="14071" x="10701338" y="5478463"/>
          <p14:tracePt t="14071" x="10701338" y="5486400"/>
          <p14:tracePt t="14071" x="10701338" y="5494338"/>
          <p14:tracePt t="14071" x="10701338" y="5502275"/>
          <p14:tracePt t="14071" x="10701338" y="5510213"/>
          <p14:tracePt t="14071" x="10701338" y="5518150"/>
          <p14:tracePt t="14071" x="10701338" y="5526088"/>
          <p14:tracePt t="14071" x="10701338" y="5534025"/>
          <p14:tracePt t="14071" x="10701338" y="5541963"/>
          <p14:tracePt t="14071" x="10701338" y="5549900"/>
          <p14:tracePt t="14071" x="10701338" y="5557838"/>
          <p14:tracePt t="14071" x="10701338" y="5565775"/>
          <p14:tracePt t="14071" x="10693400" y="5573713"/>
          <p14:tracePt t="14071" x="10693400" y="5581650"/>
          <p14:tracePt t="14071" x="10685463" y="5581650"/>
          <p14:tracePt t="14071" x="10685463" y="5589588"/>
          <p14:tracePt t="14071" x="10685463" y="5597525"/>
          <p14:tracePt t="14071" x="10677525" y="5597525"/>
          <p14:tracePt t="14071" x="10677525" y="5605463"/>
          <p14:tracePt t="14071" x="10669588" y="5613400"/>
          <p14:tracePt t="14071" x="10669588" y="5621338"/>
          <p14:tracePt t="14071" x="10661650" y="5621338"/>
          <p14:tracePt t="14071" x="10661650" y="5629275"/>
          <p14:tracePt t="14071" x="10653713" y="5637213"/>
          <p14:tracePt t="14071" x="10645775" y="5637213"/>
          <p14:tracePt t="14071" x="10645775" y="5645150"/>
          <p14:tracePt t="14071" x="10637838" y="5653088"/>
          <p14:tracePt t="14071" x="10629900" y="5653088"/>
          <p14:tracePt t="14071" x="10620375" y="5662613"/>
          <p14:tracePt t="14071" x="10620375" y="5670550"/>
          <p14:tracePt t="14071" x="10612438" y="5670550"/>
          <p14:tracePt t="14071" x="10604500" y="5678488"/>
          <p14:tracePt t="14071" x="10596563" y="5678488"/>
          <p14:tracePt t="14071" x="10588625" y="5686425"/>
          <p14:tracePt t="14071" x="10580688" y="5694363"/>
          <p14:tracePt t="14071" x="10564813" y="5702300"/>
          <p14:tracePt t="14071" x="10556875" y="5702300"/>
          <p14:tracePt t="14071" x="10548938" y="5710238"/>
          <p14:tracePt t="14071" x="10541000" y="5710238"/>
          <p14:tracePt t="14071" x="10525125" y="5718175"/>
          <p14:tracePt t="14071" x="10517188" y="5718175"/>
          <p14:tracePt t="14071" x="10509250" y="5726113"/>
          <p14:tracePt t="14071" x="10493375" y="5734050"/>
          <p14:tracePt t="14071" x="10485438" y="5734050"/>
          <p14:tracePt t="14071" x="10469563" y="5734050"/>
          <p14:tracePt t="14071" x="10461625" y="5741988"/>
          <p14:tracePt t="14071" x="10445750" y="5741988"/>
          <p14:tracePt t="14071" x="10437813" y="5749925"/>
          <p14:tracePt t="14071" x="10421938" y="5749925"/>
          <p14:tracePt t="14071" x="10414000" y="5757863"/>
          <p14:tracePt t="14071" x="10398125" y="5757863"/>
          <p14:tracePt t="14071" x="10390188" y="5757863"/>
          <p14:tracePt t="14071" x="10374313" y="5757863"/>
          <p14:tracePt t="14071" x="10366375" y="5757863"/>
          <p14:tracePt t="14071" x="10342563" y="5765800"/>
          <p14:tracePt t="14071" x="10334625" y="5765800"/>
          <p14:tracePt t="14071" x="10326688" y="5765800"/>
          <p14:tracePt t="14071" x="10310813" y="5765800"/>
          <p14:tracePt t="14071" x="10302875" y="5765800"/>
          <p14:tracePt t="14071" x="10294938" y="5765800"/>
          <p14:tracePt t="14071" x="10287000" y="5757863"/>
          <p14:tracePt t="14071" x="10279063" y="5757863"/>
          <p14:tracePt t="14071" x="10269538" y="5757863"/>
          <p14:tracePt t="14071" x="10261600" y="5757863"/>
          <p14:tracePt t="14071" x="10245725" y="5757863"/>
          <p14:tracePt t="14071" x="10237788" y="5749925"/>
          <p14:tracePt t="14071" x="10229850" y="5749925"/>
          <p14:tracePt t="14071" x="10221913" y="5749925"/>
          <p14:tracePt t="14071" x="10213975" y="5749925"/>
          <p14:tracePt t="14071" x="10206038" y="5741988"/>
          <p14:tracePt t="14071" x="10198100" y="5741988"/>
          <p14:tracePt t="14071" x="10190163" y="5741988"/>
          <p14:tracePt t="14071" x="10182225" y="5734050"/>
          <p14:tracePt t="14071" x="10174288" y="5734050"/>
          <p14:tracePt t="14071" x="10166350" y="5734050"/>
          <p14:tracePt t="14071" x="10158413" y="5726113"/>
          <p14:tracePt t="14071" x="10150475" y="5726113"/>
          <p14:tracePt t="14071" x="10134600" y="5726113"/>
          <p14:tracePt t="14071" x="10126663" y="5718175"/>
          <p14:tracePt t="14071" x="10118725" y="5718175"/>
          <p14:tracePt t="14071" x="10110788" y="5718175"/>
          <p14:tracePt t="14071" x="10102850" y="5710238"/>
          <p14:tracePt t="14071" x="10086975" y="5702300"/>
          <p14:tracePt t="14071" x="10079038" y="5702300"/>
          <p14:tracePt t="14071" x="10071100" y="5694363"/>
          <p14:tracePt t="14071" x="10063163" y="5694363"/>
          <p14:tracePt t="14071" x="10047288" y="5686425"/>
          <p14:tracePt t="14071" x="10039350" y="5686425"/>
          <p14:tracePt t="14071" x="10031413" y="5678488"/>
          <p14:tracePt t="14071" x="10023475" y="5670550"/>
          <p14:tracePt t="14071" x="10007600" y="5670550"/>
          <p14:tracePt t="14071" x="9999663" y="5662613"/>
          <p14:tracePt t="14071" x="9983788" y="5662613"/>
          <p14:tracePt t="14071" x="9975850" y="5653088"/>
          <p14:tracePt t="14071" x="9959975" y="5645150"/>
          <p14:tracePt t="14071" x="9952038" y="5637213"/>
          <p14:tracePt t="14071" x="9936163" y="5637213"/>
          <p14:tracePt t="14071" x="9926638" y="5629275"/>
          <p14:tracePt t="14071" x="9918700" y="5629275"/>
          <p14:tracePt t="14071" x="9902825" y="5621338"/>
          <p14:tracePt t="14071" x="9894888" y="5621338"/>
          <p14:tracePt t="14071" x="9879013" y="5613400"/>
          <p14:tracePt t="14071" x="9871075" y="5613400"/>
          <p14:tracePt t="14071" x="9855200" y="5605463"/>
          <p14:tracePt t="14071" x="9847263" y="5605463"/>
          <p14:tracePt t="14071" x="9839325" y="5597525"/>
          <p14:tracePt t="14071" x="9823450" y="5597525"/>
          <p14:tracePt t="14071" x="9815513" y="5589588"/>
          <p14:tracePt t="14071" x="9807575" y="5589588"/>
          <p14:tracePt t="14071" x="9791700" y="5581650"/>
          <p14:tracePt t="14071" x="9783763" y="5581650"/>
          <p14:tracePt t="14071" x="9775825" y="5581650"/>
          <p14:tracePt t="14071" x="9767888" y="5573713"/>
          <p14:tracePt t="14071" x="9752013" y="5573713"/>
          <p14:tracePt t="14071" x="9744075" y="5573713"/>
          <p14:tracePt t="14071" x="9736138" y="5565775"/>
          <p14:tracePt t="14071" x="9728200" y="5565775"/>
          <p14:tracePt t="14071" x="9720263" y="5565775"/>
          <p14:tracePt t="14071" x="9712325" y="5557838"/>
          <p14:tracePt t="14071" x="9704388" y="5557838"/>
          <p14:tracePt t="14071" x="9696450" y="5557838"/>
          <p14:tracePt t="14071" x="9680575" y="5549900"/>
          <p14:tracePt t="14071" x="9672638" y="5549900"/>
          <p14:tracePt t="14071" x="9664700" y="5549900"/>
          <p14:tracePt t="14071" x="9656763" y="5549900"/>
          <p14:tracePt t="14071" x="9648825" y="5541963"/>
          <p14:tracePt t="14071" x="9640888" y="5541963"/>
          <p14:tracePt t="14071" x="9632950" y="5541963"/>
          <p14:tracePt t="14071" x="9625013" y="5541963"/>
          <p14:tracePt t="14071" x="9617075" y="5534025"/>
          <p14:tracePt t="14071" x="9609138" y="5534025"/>
          <p14:tracePt t="14071" x="9601200" y="5534025"/>
          <p14:tracePt t="14071" x="9593263" y="5534025"/>
          <p14:tracePt t="14071" x="9585325" y="5526088"/>
          <p14:tracePt t="14071" x="9575800" y="5526088"/>
          <p14:tracePt t="14071" x="9567863" y="5526088"/>
          <p14:tracePt t="14071" x="9559925" y="5526088"/>
          <p14:tracePt t="14071" x="9551988" y="5526088"/>
          <p14:tracePt t="14071" x="9544050" y="5526088"/>
          <p14:tracePt t="14071" x="9536113" y="5518150"/>
          <p14:tracePt t="14071" x="9528175" y="5518150"/>
          <p14:tracePt t="14071" x="9520238" y="5518150"/>
          <p14:tracePt t="14071" x="9512300" y="5518150"/>
          <p14:tracePt t="14071" x="9504363" y="5510213"/>
          <p14:tracePt t="14071" x="9496425" y="5510213"/>
          <p14:tracePt t="14071" x="9488488" y="5510213"/>
          <p14:tracePt t="14071" x="9480550" y="5510213"/>
          <p14:tracePt t="14071" x="9472613" y="5510213"/>
          <p14:tracePt t="14071" x="9464675" y="5510213"/>
          <p14:tracePt t="14071" x="9456738" y="5510213"/>
          <p14:tracePt t="14071" x="9448800" y="5510213"/>
          <p14:tracePt t="14071" x="9440863" y="5510213"/>
          <p14:tracePt t="14071" x="9432925" y="5510213"/>
          <p14:tracePt t="14071" x="9424988" y="5510213"/>
          <p14:tracePt t="14071" x="9417050" y="5510213"/>
          <p14:tracePt t="14071" x="9417050" y="5502275"/>
          <p14:tracePt t="14071" x="9409113" y="5502275"/>
          <p14:tracePt t="14071" x="9401175" y="5502275"/>
          <p14:tracePt t="14071" x="9393238" y="5502275"/>
          <p14:tracePt t="14071" x="9385300" y="5502275"/>
          <p14:tracePt t="14071" x="9377363" y="5502275"/>
          <p14:tracePt t="14071" x="9377363" y="5494338"/>
          <p14:tracePt t="14071" x="9369425" y="5494338"/>
          <p14:tracePt t="14071" x="9361488" y="5494338"/>
          <p14:tracePt t="14071" x="9353550" y="5494338"/>
          <p14:tracePt t="14071" x="9345613" y="5494338"/>
          <p14:tracePt t="14071" x="9337675" y="5494338"/>
          <p14:tracePt t="14071" x="9329738" y="5494338"/>
          <p14:tracePt t="14071" x="9321800" y="5494338"/>
          <p14:tracePt t="14071" x="9313863" y="5494338"/>
          <p14:tracePt t="14071" x="9305925" y="5486400"/>
          <p14:tracePt t="14071" x="9297988" y="5486400"/>
          <p14:tracePt t="14071" x="9290050" y="5486400"/>
          <p14:tracePt t="14071" x="9282113" y="5486400"/>
          <p14:tracePt t="14071" x="9274175" y="5486400"/>
          <p14:tracePt t="14071" x="9266238" y="5486400"/>
          <p14:tracePt t="14071" x="9258300" y="5478463"/>
          <p14:tracePt t="14071" x="9250363" y="5478463"/>
          <p14:tracePt t="14071" x="9242425" y="5478463"/>
          <p14:tracePt t="14071" x="9234488" y="5478463"/>
          <p14:tracePt t="14071" x="9224963" y="5478463"/>
          <p14:tracePt t="14071" x="9217025" y="5478463"/>
          <p14:tracePt t="14071" x="9209088" y="5470525"/>
          <p14:tracePt t="14071" x="9201150" y="5470525"/>
          <p14:tracePt t="14071" x="9193213" y="5470525"/>
          <p14:tracePt t="14071" x="9185275" y="5470525"/>
          <p14:tracePt t="14071" x="9177338" y="5470525"/>
          <p14:tracePt t="14071" x="9169400" y="5470525"/>
          <p14:tracePt t="14071" x="9161463" y="5470525"/>
          <p14:tracePt t="14071" x="9153525" y="5462588"/>
          <p14:tracePt t="14071" x="9145588" y="5462588"/>
          <p14:tracePt t="14071" x="9137650" y="5462588"/>
          <p14:tracePt t="14071" x="9129713" y="5462588"/>
          <p14:tracePt t="14071" x="9121775" y="5462588"/>
          <p14:tracePt t="14071" x="9113838" y="5462588"/>
          <p14:tracePt t="14071" x="9105900" y="5454650"/>
          <p14:tracePt t="14071" x="9097963" y="5454650"/>
          <p14:tracePt t="14071" x="9090025" y="5454650"/>
          <p14:tracePt t="14071" x="9082088" y="5454650"/>
          <p14:tracePt t="14071" x="9074150" y="5454650"/>
          <p14:tracePt t="14071" x="9066213" y="5454650"/>
          <p14:tracePt t="14071" x="9058275" y="5446713"/>
          <p14:tracePt t="14071" x="9050338" y="5446713"/>
          <p14:tracePt t="14071" x="9042400" y="5446713"/>
          <p14:tracePt t="14071" x="9034463" y="5446713"/>
          <p14:tracePt t="14071" x="9026525" y="5446713"/>
          <p14:tracePt t="14071" x="9018588" y="5446713"/>
          <p14:tracePt t="14071" x="9010650" y="5438775"/>
          <p14:tracePt t="14071" x="9002713" y="5430838"/>
          <p14:tracePt t="14071" x="8994775" y="5430838"/>
          <p14:tracePt t="14071" x="8994775" y="5422900"/>
          <p14:tracePt t="14071" x="8986838" y="5414963"/>
          <p14:tracePt t="14071" x="8978900" y="5407025"/>
          <p14:tracePt t="14071" x="8970963" y="5399088"/>
          <p14:tracePt t="14071" x="8970963" y="5391150"/>
          <p14:tracePt t="14071" x="8963025" y="5391150"/>
          <p14:tracePt t="14071" x="8955088" y="5383213"/>
          <p14:tracePt t="14071" x="8939213" y="5367338"/>
          <p14:tracePt t="14071" x="8931275" y="5359400"/>
          <p14:tracePt t="14071" x="8923338" y="5351463"/>
          <p14:tracePt t="14071" x="8915400" y="5343525"/>
          <p14:tracePt t="14071" x="8907463" y="5335588"/>
          <p14:tracePt t="14071" x="8899525" y="5335588"/>
          <p14:tracePt t="14071" x="8891588" y="5327650"/>
          <p14:tracePt t="14071" x="8883650" y="5319713"/>
          <p14:tracePt t="14071" x="8866188" y="5302250"/>
          <p14:tracePt t="14071" x="8858250" y="5294313"/>
          <p14:tracePt t="14071" x="8850313" y="5286375"/>
          <p14:tracePt t="14071" x="8842375" y="5278438"/>
          <p14:tracePt t="14071" x="8834438" y="5270500"/>
          <p14:tracePt t="14071" x="8826500" y="5262563"/>
          <p14:tracePt t="14071" x="8802688" y="5246688"/>
          <p14:tracePt t="14071" x="8794750" y="5238750"/>
          <p14:tracePt t="14071" x="8786813" y="5238750"/>
          <p14:tracePt t="14071" x="8763000" y="5222875"/>
          <p14:tracePt t="14071" x="8755063" y="5214938"/>
          <p14:tracePt t="14071" x="8747125" y="5207000"/>
          <p14:tracePt t="14071" x="8731250" y="5199063"/>
          <p14:tracePt t="14071" x="8723313" y="5199063"/>
          <p14:tracePt t="14071" x="8707438" y="5183188"/>
          <p14:tracePt t="14071" x="8699500" y="5183188"/>
          <p14:tracePt t="14071" x="8691563" y="5175250"/>
          <p14:tracePt t="14071" x="8683625" y="5167313"/>
          <p14:tracePt t="14071" x="8667750" y="5167313"/>
          <p14:tracePt t="14071" x="8659813" y="5159375"/>
          <p14:tracePt t="14071" x="8651875" y="5159375"/>
          <p14:tracePt t="14071" x="8636000" y="5151438"/>
          <p14:tracePt t="14071" x="8628063" y="5143500"/>
          <p14:tracePt t="14071" x="8620125" y="5143500"/>
          <p14:tracePt t="14071" x="8612188" y="5135563"/>
          <p14:tracePt t="14071" x="8604250" y="5135563"/>
          <p14:tracePt t="14071" x="8596313" y="5127625"/>
          <p14:tracePt t="14071" x="8588375" y="5127625"/>
          <p14:tracePt t="14071" x="8580438" y="5127625"/>
          <p14:tracePt t="14071" x="8572500" y="5127625"/>
          <p14:tracePt t="14071" x="8564563" y="5119688"/>
          <p14:tracePt t="14071" x="8556625" y="5119688"/>
          <p14:tracePt t="14071" x="8548688" y="5119688"/>
          <p14:tracePt t="14071" x="8540750" y="5119688"/>
          <p14:tracePt t="14071" x="8531225" y="5119688"/>
          <p14:tracePt t="14071" x="8523288" y="5119688"/>
          <p14:tracePt t="14071" x="8515350" y="5119688"/>
          <p14:tracePt t="14071" x="8507413" y="5119688"/>
          <p14:tracePt t="14071" x="8499475" y="5119688"/>
          <p14:tracePt t="14071" x="8491538" y="5119688"/>
          <p14:tracePt t="14071" x="8483600" y="5119688"/>
          <p14:tracePt t="14071" x="8475663" y="5119688"/>
          <p14:tracePt t="14071" x="8467725" y="5119688"/>
          <p14:tracePt t="14071" x="8459788" y="5119688"/>
          <p14:tracePt t="14071" x="8451850" y="5119688"/>
          <p14:tracePt t="14071" x="8443913" y="5119688"/>
          <p14:tracePt t="14071" x="8435975" y="5119688"/>
          <p14:tracePt t="14071" x="8428038" y="5127625"/>
          <p14:tracePt t="14071" x="8420100" y="5127625"/>
          <p14:tracePt t="14071" x="8412163" y="5127625"/>
          <p14:tracePt t="14071" x="8404225" y="5135563"/>
          <p14:tracePt t="14071" x="8396288" y="5135563"/>
          <p14:tracePt t="14071" x="8388350" y="5135563"/>
          <p14:tracePt t="14071" x="8380413" y="5143500"/>
          <p14:tracePt t="14071" x="8372475" y="5143500"/>
          <p14:tracePt t="14071" x="8364538" y="5143500"/>
          <p14:tracePt t="14071" x="8356600" y="5143500"/>
          <p14:tracePt t="14071" x="8356600" y="5151438"/>
          <p14:tracePt t="14071" x="8348663" y="5151438"/>
          <p14:tracePt t="14071" x="8340725" y="5151438"/>
          <p14:tracePt t="14071" x="8332788" y="5159375"/>
          <p14:tracePt t="14071" x="8324850" y="5159375"/>
          <p14:tracePt t="14071" x="8316913" y="5167313"/>
          <p14:tracePt t="14071" x="8308975" y="5175250"/>
          <p14:tracePt t="14071" x="8301038" y="5175250"/>
          <p14:tracePt t="14071" x="8293100" y="5183188"/>
          <p14:tracePt t="14071" x="8285163" y="5183188"/>
          <p14:tracePt t="14071" x="8277225" y="5191125"/>
          <p14:tracePt t="14071" x="8269288" y="5191125"/>
          <p14:tracePt t="14071" x="8269288" y="5199063"/>
          <p14:tracePt t="14071" x="8261350" y="5199063"/>
          <p14:tracePt t="14071" x="8253413" y="5207000"/>
          <p14:tracePt t="14071" x="8245475" y="5214938"/>
          <p14:tracePt t="14071" x="8237538" y="5222875"/>
          <p14:tracePt t="14071" x="8229600" y="5230813"/>
          <p14:tracePt t="14071" x="8221663" y="5230813"/>
          <p14:tracePt t="14071" x="8221663" y="5238750"/>
          <p14:tracePt t="14071" x="8213725" y="5246688"/>
          <p14:tracePt t="14071" x="8205788" y="5246688"/>
          <p14:tracePt t="14071" x="8205788" y="5254625"/>
          <p14:tracePt t="14071" x="8197850" y="5262563"/>
          <p14:tracePt t="14071" x="8189913" y="5262563"/>
          <p14:tracePt t="14071" x="8189913" y="5270500"/>
          <p14:tracePt t="14071" x="8180388" y="5278438"/>
          <p14:tracePt t="14071" x="8172450" y="5286375"/>
          <p14:tracePt t="14071" x="8164513" y="5294313"/>
          <p14:tracePt t="14071" x="8164513" y="5302250"/>
          <p14:tracePt t="14071" x="8156575" y="5310188"/>
          <p14:tracePt t="14071" x="8148638" y="5319713"/>
          <p14:tracePt t="14071" x="8148638" y="5327650"/>
          <p14:tracePt t="14071" x="8140700" y="5327650"/>
          <p14:tracePt t="14071" x="8140700" y="5335588"/>
          <p14:tracePt t="14071" x="8132763" y="5343525"/>
          <p14:tracePt t="14071" x="8132763" y="5351463"/>
          <p14:tracePt t="14071" x="8124825" y="5351463"/>
          <p14:tracePt t="14071" x="8124825" y="5359400"/>
          <p14:tracePt t="14071" x="8124825" y="5367338"/>
          <p14:tracePt t="14071" x="8116888" y="5367338"/>
          <p14:tracePt t="14071" x="8116888" y="5375275"/>
          <p14:tracePt t="14071" x="8116888" y="5383213"/>
          <p14:tracePt t="14071" x="8108950" y="5391150"/>
          <p14:tracePt t="14071" x="8108950" y="5399088"/>
          <p14:tracePt t="14071" x="8108950" y="5407025"/>
          <p14:tracePt t="14071" x="8101013" y="5414963"/>
          <p14:tracePt t="14071" x="8101013" y="5422900"/>
          <p14:tracePt t="14071" x="8101013" y="5430838"/>
          <p14:tracePt t="14071" x="8093075" y="5438775"/>
          <p14:tracePt t="14071" x="8093075" y="5446713"/>
          <p14:tracePt t="14071" x="8093075" y="5454650"/>
          <p14:tracePt t="14071" x="8093075" y="5462588"/>
          <p14:tracePt t="14071" x="8085138" y="5470525"/>
          <p14:tracePt t="14071" x="8085138" y="5478463"/>
          <p14:tracePt t="14071" x="8085138" y="5486400"/>
          <p14:tracePt t="14071" x="8085138" y="5494338"/>
          <p14:tracePt t="14071" x="8085138" y="5502275"/>
          <p14:tracePt t="14071" x="8085138" y="5510213"/>
          <p14:tracePt t="14071" x="8077200" y="5518150"/>
          <p14:tracePt t="14071" x="8077200" y="5526088"/>
          <p14:tracePt t="14071" x="8077200" y="5534025"/>
          <p14:tracePt t="14071" x="8077200" y="5541963"/>
          <p14:tracePt t="14071" x="8077200" y="5549900"/>
          <p14:tracePt t="14071" x="8077200" y="5557838"/>
          <p14:tracePt t="14071" x="8077200" y="5565775"/>
          <p14:tracePt t="14071" x="8077200" y="5573713"/>
          <p14:tracePt t="14071" x="8077200" y="5581650"/>
          <p14:tracePt t="14071" x="8077200" y="5589588"/>
          <p14:tracePt t="14071" x="8077200" y="5597525"/>
          <p14:tracePt t="14071" x="8077200" y="5605463"/>
          <p14:tracePt t="14071" x="8077200" y="5613400"/>
          <p14:tracePt t="14071" x="8077200" y="5621338"/>
          <p14:tracePt t="14071" x="8077200" y="5629275"/>
          <p14:tracePt t="14071" x="8077200" y="5637213"/>
          <p14:tracePt t="14071" x="8077200" y="5645150"/>
          <p14:tracePt t="14071" x="8077200" y="5653088"/>
          <p14:tracePt t="14071" x="8077200" y="5662613"/>
          <p14:tracePt t="14071" x="8077200" y="5670550"/>
          <p14:tracePt t="14071" x="8077200" y="5678488"/>
          <p14:tracePt t="14071" x="8077200" y="5686425"/>
          <p14:tracePt t="14071" x="8085138" y="5694363"/>
          <p14:tracePt t="14071" x="8085138" y="5702300"/>
          <p14:tracePt t="14071" x="8085138" y="5710238"/>
          <p14:tracePt t="14071" x="8085138" y="5718175"/>
          <p14:tracePt t="14071" x="8085138" y="5726113"/>
          <p14:tracePt t="14071" x="8085138" y="5734050"/>
          <p14:tracePt t="14071" x="8093075" y="5741988"/>
          <p14:tracePt t="14071" x="8093075" y="5749925"/>
          <p14:tracePt t="14071" x="8093075" y="5757863"/>
          <p14:tracePt t="14071" x="8093075" y="5765800"/>
          <p14:tracePt t="14071" x="8093075" y="5773738"/>
          <p14:tracePt t="14071" x="8101013" y="5773738"/>
          <p14:tracePt t="14071" x="8101013" y="5781675"/>
          <p14:tracePt t="14071" x="8101013" y="5789613"/>
          <p14:tracePt t="14071" x="8108950" y="5797550"/>
          <p14:tracePt t="14071" x="8108950" y="5805488"/>
          <p14:tracePt t="14071" x="8116888" y="5813425"/>
          <p14:tracePt t="14071" x="8116888" y="5821363"/>
          <p14:tracePt t="14071" x="8124825" y="5829300"/>
          <p14:tracePt t="14071" x="8124825" y="5837238"/>
          <p14:tracePt t="14071" x="8132763" y="5845175"/>
          <p14:tracePt t="14071" x="8132763" y="5853113"/>
          <p14:tracePt t="14071" x="8140700" y="5861050"/>
          <p14:tracePt t="14071" x="8140700" y="5868988"/>
          <p14:tracePt t="14071" x="8148638" y="5876925"/>
          <p14:tracePt t="14071" x="8156575" y="5876925"/>
          <p14:tracePt t="14071" x="8164513" y="5892800"/>
          <p14:tracePt t="14071" x="8164513" y="5900738"/>
          <p14:tracePt t="14071" x="8172450" y="5908675"/>
          <p14:tracePt t="14071" x="8180388" y="5916613"/>
          <p14:tracePt t="14071" x="8189913" y="5924550"/>
          <p14:tracePt t="14071" x="8189913" y="5932488"/>
          <p14:tracePt t="14071" x="8197850" y="5940425"/>
          <p14:tracePt t="14071" x="8205788" y="5948363"/>
          <p14:tracePt t="14071" x="8213725" y="5956300"/>
          <p14:tracePt t="14071" x="8221663" y="5964238"/>
          <p14:tracePt t="14071" x="8229600" y="5972175"/>
          <p14:tracePt t="14071" x="8237538" y="5980113"/>
          <p14:tracePt t="14071" x="8245475" y="5988050"/>
          <p14:tracePt t="14071" x="8253413" y="5988050"/>
          <p14:tracePt t="14071" x="8261350" y="5995988"/>
          <p14:tracePt t="14071" x="8269288" y="6005513"/>
          <p14:tracePt t="14071" x="8277225" y="6013450"/>
          <p14:tracePt t="14071" x="8285163" y="6021388"/>
          <p14:tracePt t="14071" x="8301038" y="6029325"/>
          <p14:tracePt t="14071" x="8308975" y="6037263"/>
          <p14:tracePt t="14071" x="8316913" y="6037263"/>
          <p14:tracePt t="14071" x="8332788" y="6045200"/>
          <p14:tracePt t="14071" x="8340725" y="6053138"/>
          <p14:tracePt t="14071" x="8348663" y="6061075"/>
          <p14:tracePt t="14071" x="8364538" y="6069013"/>
          <p14:tracePt t="14071" x="8372475" y="6076950"/>
          <p14:tracePt t="14071" x="8388350" y="6076950"/>
          <p14:tracePt t="14071" x="8396288" y="6084888"/>
          <p14:tracePt t="14071" x="8404225" y="6092825"/>
          <p14:tracePt t="14071" x="8420100" y="6092825"/>
          <p14:tracePt t="14071" x="8428038" y="6100763"/>
          <p14:tracePt t="14071" x="8443913" y="6108700"/>
          <p14:tracePt t="14071" x="8451850" y="6116638"/>
          <p14:tracePt t="14071" x="8467725" y="6116638"/>
          <p14:tracePt t="14071" x="8483600" y="6124575"/>
          <p14:tracePt t="14071" x="8491538" y="6124575"/>
          <p14:tracePt t="14071" x="8507413" y="6132513"/>
          <p14:tracePt t="14071" x="8523288" y="6140450"/>
          <p14:tracePt t="14071" x="8531225" y="6148388"/>
          <p14:tracePt t="14071" x="8548688" y="6148388"/>
          <p14:tracePt t="14071" x="8564563" y="6156325"/>
          <p14:tracePt t="14071" x="8580438" y="6156325"/>
          <p14:tracePt t="14071" x="8588375" y="6164263"/>
          <p14:tracePt t="14071" x="8604250" y="6172200"/>
          <p14:tracePt t="14071" x="8620125" y="6172200"/>
          <p14:tracePt t="14071" x="8636000" y="6180138"/>
          <p14:tracePt t="14071" x="8643938" y="6188075"/>
          <p14:tracePt t="14071" x="8659813" y="6188075"/>
          <p14:tracePt t="14071" x="8675688" y="6196013"/>
          <p14:tracePt t="14071" x="8691563" y="6196013"/>
          <p14:tracePt t="14071" x="8699500" y="6203950"/>
          <p14:tracePt t="14071" x="8715375" y="6211888"/>
          <p14:tracePt t="14071" x="8731250" y="6211888"/>
          <p14:tracePt t="14071" x="8747125" y="6219825"/>
          <p14:tracePt t="14071" x="8763000" y="6219825"/>
          <p14:tracePt t="14071" x="8778875" y="6227763"/>
          <p14:tracePt t="14071" x="8794750" y="6227763"/>
          <p14:tracePt t="14071" x="8810625" y="6235700"/>
          <p14:tracePt t="14071" x="8826500" y="6235700"/>
          <p14:tracePt t="14071" x="8842375" y="6243638"/>
          <p14:tracePt t="14071" x="8858250" y="6243638"/>
          <p14:tracePt t="14071" x="8874125" y="6251575"/>
          <p14:tracePt t="14071" x="8899525" y="6251575"/>
          <p14:tracePt t="14071" x="8915400" y="6259513"/>
          <p14:tracePt t="14071" x="8931275" y="6259513"/>
          <p14:tracePt t="14071" x="8947150" y="6267450"/>
          <p14:tracePt t="14071" x="8963025" y="6267450"/>
          <p14:tracePt t="14071" x="8978900" y="6275388"/>
          <p14:tracePt t="14071" x="8994775" y="6275388"/>
          <p14:tracePt t="14071" x="9010650" y="6275388"/>
          <p14:tracePt t="14071" x="9026525" y="6275388"/>
          <p14:tracePt t="14071" x="9042400" y="6283325"/>
          <p14:tracePt t="14071" x="9066213" y="6283325"/>
          <p14:tracePt t="14071" x="9082088" y="6283325"/>
          <p14:tracePt t="14071" x="9097963" y="6283325"/>
          <p14:tracePt t="14071" x="9113838" y="6283325"/>
          <p14:tracePt t="14071" x="9129713" y="6283325"/>
          <p14:tracePt t="14071" x="9145588" y="6291263"/>
          <p14:tracePt t="14071" x="9161463" y="6291263"/>
          <p14:tracePt t="14071" x="9177338" y="6291263"/>
          <p14:tracePt t="14071" x="9201150" y="6291263"/>
          <p14:tracePt t="14071" x="9217025" y="6291263"/>
          <p14:tracePt t="14071" x="9234488" y="6291263"/>
          <p14:tracePt t="14071" x="9250363" y="6291263"/>
          <p14:tracePt t="14071" x="9274175" y="6291263"/>
          <p14:tracePt t="14071" x="9290050" y="6291263"/>
          <p14:tracePt t="14071" x="9313863" y="6291263"/>
          <p14:tracePt t="14071" x="9329738" y="6291263"/>
          <p14:tracePt t="14071" x="9353550" y="6291263"/>
          <p14:tracePt t="14071" x="9369425" y="6291263"/>
          <p14:tracePt t="14071" x="9393238" y="6291263"/>
          <p14:tracePt t="14071" x="9409113" y="6291263"/>
          <p14:tracePt t="14071" x="9432925" y="6291263"/>
          <p14:tracePt t="14071" x="9456738" y="6291263"/>
          <p14:tracePt t="14071" x="9472613" y="6283325"/>
          <p14:tracePt t="14071" x="9496425" y="6283325"/>
          <p14:tracePt t="14071" x="9520238" y="6283325"/>
          <p14:tracePt t="14071" x="9544050" y="6283325"/>
          <p14:tracePt t="14071" x="9559925" y="6275388"/>
          <p14:tracePt t="14071" x="9585325" y="6275388"/>
          <p14:tracePt t="14071" x="9609138" y="6275388"/>
          <p14:tracePt t="14071" x="9632950" y="6275388"/>
          <p14:tracePt t="14071" x="9656763" y="6275388"/>
          <p14:tracePt t="14071" x="9680575" y="6267450"/>
          <p14:tracePt t="14071" x="9696450" y="6267450"/>
          <p14:tracePt t="14071" x="9720263" y="6267450"/>
          <p14:tracePt t="14071" x="9744075" y="6267450"/>
          <p14:tracePt t="14071" x="9791700" y="6267450"/>
          <p14:tracePt t="14071" x="9815513" y="6267450"/>
          <p14:tracePt t="14071" x="9831388" y="6259513"/>
          <p14:tracePt t="14071" x="9855200" y="6259513"/>
          <p14:tracePt t="14071" x="9879013" y="6259513"/>
          <p14:tracePt t="14071" x="9894888" y="6259513"/>
          <p14:tracePt t="14071" x="9918700" y="6251575"/>
          <p14:tracePt t="14071" x="9936163" y="6251575"/>
          <p14:tracePt t="14071" x="9959975" y="6251575"/>
          <p14:tracePt t="14071" x="9983788" y="6251575"/>
          <p14:tracePt t="14071" x="9999663" y="6251575"/>
          <p14:tracePt t="14071" x="10023475" y="6243638"/>
          <p14:tracePt t="14071" x="10039350" y="6243638"/>
          <p14:tracePt t="14071" x="10063163" y="6243638"/>
          <p14:tracePt t="14071" x="10079038" y="6243638"/>
          <p14:tracePt t="14071" x="10094913" y="6235700"/>
          <p14:tracePt t="14071" x="10118725" y="6235700"/>
          <p14:tracePt t="14071" x="10134600" y="6227763"/>
          <p14:tracePt t="14071" x="10150475" y="6227763"/>
          <p14:tracePt t="14071" x="10166350" y="6219825"/>
          <p14:tracePt t="14071" x="10182225" y="6219825"/>
          <p14:tracePt t="14071" x="10198100" y="6211888"/>
          <p14:tracePt t="14071" x="10213975" y="6211888"/>
          <p14:tracePt t="14071" x="10237788" y="6203950"/>
          <p14:tracePt t="14071" x="10253663" y="6203950"/>
          <p14:tracePt t="14071" x="10261600" y="6196013"/>
          <p14:tracePt t="14071" x="10279063" y="6188075"/>
          <p14:tracePt t="14071" x="10294938" y="6188075"/>
          <p14:tracePt t="14071" x="10310813" y="6180138"/>
          <p14:tracePt t="14071" x="10326688" y="6172200"/>
          <p14:tracePt t="14071" x="10334625" y="6172200"/>
          <p14:tracePt t="14071" x="10350500" y="6164263"/>
          <p14:tracePt t="14071" x="10366375" y="6156325"/>
          <p14:tracePt t="14071" x="10374313" y="6156325"/>
          <p14:tracePt t="14071" x="10390188" y="6148388"/>
          <p14:tracePt t="14071" x="10398125" y="6140450"/>
          <p14:tracePt t="14071" x="10414000" y="6132513"/>
          <p14:tracePt t="14071" x="10429875" y="6124575"/>
          <p14:tracePt t="14071" x="10437813" y="6116638"/>
          <p14:tracePt t="14071" x="10453688" y="6108700"/>
          <p14:tracePt t="14071" x="10461625" y="6100763"/>
          <p14:tracePt t="14071" x="10477500" y="6092825"/>
          <p14:tracePt t="14071" x="10485438" y="6084888"/>
          <p14:tracePt t="14071" x="10493375" y="6076950"/>
          <p14:tracePt t="14071" x="10509250" y="6069013"/>
          <p14:tracePt t="14071" x="10517188" y="6061075"/>
          <p14:tracePt t="14071" x="10525125" y="6053138"/>
          <p14:tracePt t="14071" x="10533063" y="6045200"/>
          <p14:tracePt t="14071" x="10541000" y="6037263"/>
          <p14:tracePt t="14071" x="10548938" y="6029325"/>
          <p14:tracePt t="14071" x="10556875" y="6021388"/>
          <p14:tracePt t="14071" x="10564813" y="6013450"/>
          <p14:tracePt t="14071" x="10572750" y="6005513"/>
          <p14:tracePt t="14071" x="10572750" y="5995988"/>
          <p14:tracePt t="14071" x="10580688" y="5988050"/>
          <p14:tracePt t="14071" x="10588625" y="5972175"/>
          <p14:tracePt t="14071" x="10596563" y="5964238"/>
          <p14:tracePt t="14071" x="10604500" y="5964238"/>
          <p14:tracePt t="14071" x="10604500" y="5956300"/>
          <p14:tracePt t="14071" x="10612438" y="5948363"/>
          <p14:tracePt t="14071" x="10612438" y="5940425"/>
          <p14:tracePt t="14071" x="10620375" y="5932488"/>
          <p14:tracePt t="14071" x="10620375" y="5924550"/>
          <p14:tracePt t="14071" x="10629900" y="5916613"/>
          <p14:tracePt t="14071" x="10637838" y="5908675"/>
          <p14:tracePt t="14071" x="10637838" y="5900738"/>
          <p14:tracePt t="14071" x="10645775" y="5892800"/>
          <p14:tracePt t="14071" x="10645775" y="5884863"/>
          <p14:tracePt t="14071" x="10645775" y="5876925"/>
          <p14:tracePt t="14071" x="10653713" y="5868988"/>
          <p14:tracePt t="14071" x="10653713" y="5861050"/>
          <p14:tracePt t="14071" x="10653713" y="5853113"/>
          <p14:tracePt t="14071" x="10661650" y="5853113"/>
          <p14:tracePt t="14071" x="10661650" y="5845175"/>
          <p14:tracePt t="14071" x="10661650" y="5837238"/>
          <p14:tracePt t="14071" x="10661650" y="5829300"/>
          <p14:tracePt t="14071" x="10669588" y="5829300"/>
          <p14:tracePt t="14071" x="10669588" y="5821363"/>
          <p14:tracePt t="14071" x="10669588" y="5813425"/>
          <p14:tracePt t="14071" x="10669588" y="5805488"/>
          <p14:tracePt t="14071" x="10669588" y="5797550"/>
          <p14:tracePt t="14071" x="10677525" y="5797550"/>
          <p14:tracePt t="14071" x="10677525" y="5789613"/>
          <p14:tracePt t="14071" x="10677525" y="5781675"/>
          <p14:tracePt t="14071" x="10677525" y="5773738"/>
          <p14:tracePt t="14071" x="10677525" y="5765800"/>
          <p14:tracePt t="14071" x="10677525" y="5757863"/>
          <p14:tracePt t="14071" x="10677525" y="5749925"/>
          <p14:tracePt t="14071" x="10685463" y="5741988"/>
          <p14:tracePt t="14071" x="10685463" y="5734050"/>
          <p14:tracePt t="14071" x="10685463" y="5726113"/>
          <p14:tracePt t="14071" x="10685463" y="5718175"/>
          <p14:tracePt t="14071" x="10685463" y="5710238"/>
          <p14:tracePt t="14071" x="10685463" y="5702300"/>
          <p14:tracePt t="14071" x="10685463" y="5694363"/>
          <p14:tracePt t="14071" x="10685463" y="5686425"/>
          <p14:tracePt t="14071" x="10685463" y="5678488"/>
          <p14:tracePt t="14071" x="10685463" y="5670550"/>
          <p14:tracePt t="14071" x="10685463" y="5662613"/>
          <p14:tracePt t="14071" x="10685463" y="5653088"/>
          <p14:tracePt t="14071" x="10685463" y="5645150"/>
          <p14:tracePt t="14071" x="10685463" y="5637213"/>
          <p14:tracePt t="14071" x="10677525" y="5629275"/>
          <p14:tracePt t="14071" x="10677525" y="5621338"/>
          <p14:tracePt t="14071" x="10677525" y="5613400"/>
          <p14:tracePt t="14071" x="10677525" y="5605463"/>
          <p14:tracePt t="14071" x="10669588" y="5597525"/>
          <p14:tracePt t="14071" x="10669588" y="5589588"/>
          <p14:tracePt t="14071" x="10661650" y="5581650"/>
          <p14:tracePt t="14071" x="10661650" y="5573713"/>
          <p14:tracePt t="14071" x="10653713" y="5565775"/>
          <p14:tracePt t="14071" x="10653713" y="5557838"/>
          <p14:tracePt t="14071" x="10645775" y="5557838"/>
          <p14:tracePt t="14071" x="10645775" y="5549900"/>
          <p14:tracePt t="14071" x="10637838" y="5549900"/>
          <p14:tracePt t="14071" x="10637838" y="5541963"/>
          <p14:tracePt t="14071" x="10629900" y="5541963"/>
          <p14:tracePt t="14071" x="10629900" y="5534025"/>
          <p14:tracePt t="14071" x="10620375" y="5534025"/>
          <p14:tracePt t="14071" x="10620375" y="5526088"/>
          <p14:tracePt t="14071" x="10612438" y="5526088"/>
          <p14:tracePt t="14071" x="10612438" y="5518150"/>
          <p14:tracePt t="14071" x="10612438" y="5510213"/>
          <p14:tracePt t="14071" x="10612438" y="5502275"/>
          <p14:tracePt t="14071" x="10604500" y="5502275"/>
          <p14:tracePt t="14071" x="10604500" y="5494338"/>
          <p14:tracePt t="14071" x="10604500" y="5486400"/>
          <p14:tracePt t="14071" x="10604500" y="5478463"/>
          <p14:tracePt t="14071" x="10604500" y="5470525"/>
          <p14:tracePt t="14071" x="10596563" y="5462588"/>
          <p14:tracePt t="14071" x="10596563" y="5454650"/>
          <p14:tracePt t="14071" x="10596563" y="5446713"/>
          <p14:tracePt t="14071" x="10596563" y="5438775"/>
          <p14:tracePt t="14071" x="10596563" y="5430838"/>
          <p14:tracePt t="14071" x="10596563" y="5422900"/>
          <p14:tracePt t="14071" x="10596563" y="5414963"/>
          <p14:tracePt t="14071" x="10596563" y="5399088"/>
          <p14:tracePt t="14071" x="10596563" y="5391150"/>
          <p14:tracePt t="14071" x="10596563" y="5375275"/>
          <p14:tracePt t="14071" x="10596563" y="5367338"/>
          <p14:tracePt t="14071" x="10596563" y="5359400"/>
          <p14:tracePt t="14071" x="10596563" y="5351463"/>
          <p14:tracePt t="14071" x="10596563" y="5343525"/>
          <p14:tracePt t="14071" x="10596563" y="5327650"/>
          <p14:tracePt t="14071" x="10596563" y="5310188"/>
          <p14:tracePt t="14071" x="10596563" y="5302250"/>
          <p14:tracePt t="14071" x="10596563" y="5294313"/>
          <p14:tracePt t="14071" x="10596563" y="5278438"/>
          <p14:tracePt t="14071" x="10596563" y="5270500"/>
          <p14:tracePt t="14071" x="10596563" y="5262563"/>
          <p14:tracePt t="14071" x="10596563" y="5246688"/>
          <p14:tracePt t="14071" x="10596563" y="5230813"/>
          <p14:tracePt t="14071" x="10604500" y="5222875"/>
          <p14:tracePt t="14071" x="10604500" y="5214938"/>
          <p14:tracePt t="14071" x="10604500" y="5207000"/>
          <p14:tracePt t="14071" x="10604500" y="5199063"/>
          <p14:tracePt t="14071" x="10604500" y="5191125"/>
          <p14:tracePt t="14071" x="10596563" y="5183188"/>
          <p14:tracePt t="14071" x="10596563" y="5175250"/>
          <p14:tracePt t="14071" x="10596563" y="5167313"/>
          <p14:tracePt t="14071" x="10596563" y="5159375"/>
          <p14:tracePt t="14071" x="10596563" y="5151438"/>
          <p14:tracePt t="14071" x="10588625" y="5143500"/>
          <p14:tracePt t="14071" x="10588625" y="5135563"/>
          <p14:tracePt t="14071" x="10588625" y="5127625"/>
          <p14:tracePt t="14071" x="10588625" y="5119688"/>
          <p14:tracePt t="14071" x="10580688" y="5111750"/>
          <p14:tracePt t="14071" x="10580688" y="5103813"/>
          <p14:tracePt t="14071" x="10572750" y="5095875"/>
          <p14:tracePt t="14071" x="10572750" y="5087938"/>
          <p14:tracePt t="14071" x="10572750" y="5080000"/>
          <p14:tracePt t="14071" x="10564813" y="5080000"/>
          <p14:tracePt t="14071" x="10564813" y="5072063"/>
          <p14:tracePt t="14071" x="10556875" y="5064125"/>
          <p14:tracePt t="14071" x="10556875" y="5056188"/>
          <p14:tracePt t="14071" x="10548938" y="5056188"/>
          <p14:tracePt t="14071" x="10548938" y="5048250"/>
          <p14:tracePt t="14071" x="10541000" y="5040313"/>
          <p14:tracePt t="14071" x="10533063" y="5032375"/>
          <p14:tracePt t="14071" x="10525125" y="5024438"/>
          <p14:tracePt t="14071" x="10517188" y="5016500"/>
          <p14:tracePt t="14071" x="10509250" y="5008563"/>
          <p14:tracePt t="14071" x="10501313" y="5008563"/>
          <p14:tracePt t="14071" x="10493375" y="5000625"/>
          <p14:tracePt t="14071" x="10485438" y="4992688"/>
          <p14:tracePt t="14071" x="10477500" y="4992688"/>
          <p14:tracePt t="14071" x="10469563" y="4984750"/>
          <p14:tracePt t="14071" x="10461625" y="4984750"/>
          <p14:tracePt t="14071" x="10453688" y="4976813"/>
          <p14:tracePt t="14071" x="10437813" y="4967288"/>
          <p14:tracePt t="14071" x="10429875" y="4959350"/>
          <p14:tracePt t="14071" x="10421938" y="4959350"/>
          <p14:tracePt t="14071" x="10406063" y="4959350"/>
          <p14:tracePt t="14071" x="10398125" y="4951413"/>
          <p14:tracePt t="14071" x="10390188" y="4951413"/>
          <p14:tracePt t="14071" x="10374313" y="4943475"/>
          <p14:tracePt t="14071" x="10366375" y="4943475"/>
          <p14:tracePt t="14071" x="10358438" y="4935538"/>
          <p14:tracePt t="14071" x="10342563" y="4935538"/>
          <p14:tracePt t="14071" x="10334625" y="4927600"/>
          <p14:tracePt t="14071" x="10318750" y="4927600"/>
          <p14:tracePt t="14071" x="10302875" y="4919663"/>
          <p14:tracePt t="14071" x="10294938" y="4919663"/>
          <p14:tracePt t="14071" x="10279063" y="4911725"/>
          <p14:tracePt t="14071" x="10261600" y="4911725"/>
          <p14:tracePt t="14071" x="10245725" y="4911725"/>
          <p14:tracePt t="14071" x="10229850" y="4903788"/>
          <p14:tracePt t="14071" x="10213975" y="4903788"/>
          <p14:tracePt t="14071" x="10206038" y="4903788"/>
          <p14:tracePt t="14071" x="10190163" y="4895850"/>
          <p14:tracePt t="14071" x="10174288" y="4895850"/>
          <p14:tracePt t="14071" x="10158413" y="4895850"/>
          <p14:tracePt t="14071" x="10142538" y="4895850"/>
          <p14:tracePt t="14071" x="10110788" y="4887913"/>
          <p14:tracePt t="14071" x="10094913" y="4887913"/>
          <p14:tracePt t="14071" x="10079038" y="4887913"/>
          <p14:tracePt t="14071" x="10063163" y="4887913"/>
          <p14:tracePt t="14071" x="10047288" y="4879975"/>
          <p14:tracePt t="14071" x="10031413" y="4879975"/>
          <p14:tracePt t="14071" x="10015538" y="4879975"/>
          <p14:tracePt t="14071" x="9983788" y="4879975"/>
          <p14:tracePt t="14071" x="9967913" y="4879975"/>
          <p14:tracePt t="14071" x="9952038" y="4879975"/>
          <p14:tracePt t="14071" x="9936163" y="4879975"/>
          <p14:tracePt t="14071" x="9918700" y="4879975"/>
          <p14:tracePt t="14071" x="9902825" y="4879975"/>
          <p14:tracePt t="14071" x="9886950" y="4879975"/>
          <p14:tracePt t="14071" x="9855200" y="4879975"/>
          <p14:tracePt t="14071" x="9839325" y="4879975"/>
          <p14:tracePt t="14071" x="9823450" y="4879975"/>
          <p14:tracePt t="14071" x="9807575" y="4879975"/>
          <p14:tracePt t="14071" x="9783763" y="4887913"/>
          <p14:tracePt t="14071" x="9767888" y="4887913"/>
          <p14:tracePt t="14071" x="9752013" y="4887913"/>
          <p14:tracePt t="14071" x="9736138" y="4887913"/>
          <p14:tracePt t="14071" x="9720263" y="4895850"/>
          <p14:tracePt t="14071" x="9704388" y="4895850"/>
          <p14:tracePt t="14071" x="9688513" y="4895850"/>
          <p14:tracePt t="14071" x="9672638" y="4903788"/>
          <p14:tracePt t="14071" x="9656763" y="4903788"/>
          <p14:tracePt t="14071" x="9640888" y="4903788"/>
          <p14:tracePt t="14071" x="9625013" y="4903788"/>
          <p14:tracePt t="14071" x="9609138" y="4903788"/>
          <p14:tracePt t="14071" x="9575800" y="4911725"/>
          <p14:tracePt t="14071" x="9559925" y="4911725"/>
          <p14:tracePt t="14071" x="9544050" y="4911725"/>
          <p14:tracePt t="14071" x="9528175" y="4911725"/>
          <p14:tracePt t="14071" x="9512300" y="4911725"/>
          <p14:tracePt t="14071" x="9496425" y="4911725"/>
          <p14:tracePt t="14071" x="9488488" y="4911725"/>
          <p14:tracePt t="14071" x="9456738" y="4919663"/>
          <p14:tracePt t="14071" x="9440863" y="4919663"/>
          <p14:tracePt t="14071" x="9424988" y="4919663"/>
          <p14:tracePt t="14071" x="9409113" y="4919663"/>
          <p14:tracePt t="14071" x="9393238" y="4919663"/>
          <p14:tracePt t="14071" x="9385300" y="4919663"/>
          <p14:tracePt t="14071" x="9369425" y="4919663"/>
          <p14:tracePt t="14071" x="9353550" y="4919663"/>
          <p14:tracePt t="14071" x="9337675" y="4919663"/>
          <p14:tracePt t="14071" x="9321800" y="4919663"/>
          <p14:tracePt t="14071" x="9305925" y="4927600"/>
          <p14:tracePt t="14071" x="9297988" y="4927600"/>
          <p14:tracePt t="14071" x="9282113" y="4927600"/>
          <p14:tracePt t="14071" x="9266238" y="4927600"/>
          <p14:tracePt t="14071" x="9250363" y="4927600"/>
          <p14:tracePt t="14071" x="9234488" y="4927600"/>
          <p14:tracePt t="14071" x="9201150" y="4935538"/>
          <p14:tracePt t="14071" x="9185275" y="4935538"/>
          <p14:tracePt t="14071" x="9169400" y="4935538"/>
          <p14:tracePt t="14071" x="9153525" y="4935538"/>
          <p14:tracePt t="14071" x="9137650" y="4935538"/>
          <p14:tracePt t="14071" x="9121775" y="4943475"/>
          <p14:tracePt t="14071" x="9105900" y="4943475"/>
          <p14:tracePt t="14071" x="9074150" y="4943475"/>
          <p14:tracePt t="14071" x="9058275" y="4943475"/>
          <p14:tracePt t="14071" x="9034463" y="4951413"/>
          <p14:tracePt t="14071" x="9018588" y="4951413"/>
          <p14:tracePt t="14071" x="9002713" y="4951413"/>
          <p14:tracePt t="14071" x="8986838" y="4951413"/>
          <p14:tracePt t="14071" x="8970963" y="4951413"/>
          <p14:tracePt t="14071" x="8955088" y="4951413"/>
          <p14:tracePt t="14071" x="8915400" y="4959350"/>
          <p14:tracePt t="14071" x="8899525" y="4959350"/>
          <p14:tracePt t="14071" x="8883650" y="4959350"/>
          <p14:tracePt t="14071" x="8866188" y="4959350"/>
          <p14:tracePt t="14071" x="8842375" y="4967288"/>
          <p14:tracePt t="14071" x="8826500" y="4967288"/>
          <p14:tracePt t="14071" x="8810625" y="4976813"/>
          <p14:tracePt t="14071" x="8770938" y="4984750"/>
          <p14:tracePt t="14071" x="8755063" y="4984750"/>
          <p14:tracePt t="14071" x="8739188" y="4984750"/>
          <p14:tracePt t="14071" x="8715375" y="4992688"/>
          <p14:tracePt t="14071" x="8699500" y="4992688"/>
          <p14:tracePt t="14071" x="8683625" y="5000625"/>
          <p14:tracePt t="14071" x="8667750" y="5000625"/>
          <p14:tracePt t="14071" x="8651875" y="5008563"/>
          <p14:tracePt t="14071" x="8636000" y="5008563"/>
          <p14:tracePt t="14071" x="8620125" y="5016500"/>
          <p14:tracePt t="14071" x="8604250" y="5016500"/>
          <p14:tracePt t="14071" x="8588375" y="5016500"/>
          <p14:tracePt t="14071" x="8572500" y="5024438"/>
          <p14:tracePt t="14071" x="8556625" y="5024438"/>
          <p14:tracePt t="14071" x="8540750" y="5024438"/>
          <p14:tracePt t="14071" x="8531225" y="5032375"/>
          <p14:tracePt t="14071" x="8515350" y="5032375"/>
          <p14:tracePt t="14071" x="8499475" y="5040313"/>
          <p14:tracePt t="14071" x="8491538" y="5040313"/>
          <p14:tracePt t="14071" x="8475663" y="5040313"/>
          <p14:tracePt t="14071" x="8467725" y="5048250"/>
          <p14:tracePt t="14071" x="8451850" y="5048250"/>
          <p14:tracePt t="14071" x="8443913" y="5056188"/>
          <p14:tracePt t="14071" x="8428038" y="5056188"/>
          <p14:tracePt t="14071" x="8420100" y="5064125"/>
          <p14:tracePt t="14071" x="8404225" y="5064125"/>
          <p14:tracePt t="14071" x="8396288" y="5072063"/>
          <p14:tracePt t="14071" x="8380413" y="5072063"/>
          <p14:tracePt t="14071" x="8372475" y="5072063"/>
          <p14:tracePt t="14071" x="8364538" y="5080000"/>
          <p14:tracePt t="14071" x="8348663" y="5080000"/>
          <p14:tracePt t="14071" x="8340725" y="5087938"/>
          <p14:tracePt t="14071" x="8332788" y="5087938"/>
          <p14:tracePt t="14071" x="8324850" y="5087938"/>
          <p14:tracePt t="14071" x="8316913" y="5095875"/>
          <p14:tracePt t="14071" x="8308975" y="5095875"/>
          <p14:tracePt t="14071" x="8301038" y="5095875"/>
          <p14:tracePt t="14071" x="8293100" y="5095875"/>
          <p14:tracePt t="14071" x="8293100" y="5103813"/>
          <p14:tracePt t="14071" x="8285163" y="5103813"/>
          <p14:tracePt t="14071" x="8277225" y="5103813"/>
          <p14:tracePt t="14071" x="8269288" y="5103813"/>
          <p14:tracePt t="14071" x="8269288" y="5111750"/>
          <p14:tracePt t="14071" x="8261350" y="5111750"/>
          <p14:tracePt t="14071" x="8253413" y="5111750"/>
          <p14:tracePt t="14071" x="8245475" y="5111750"/>
          <p14:tracePt t="14071" x="8245475" y="5119688"/>
          <p14:tracePt t="14071" x="8237538" y="5119688"/>
          <p14:tracePt t="14071" x="8229600" y="5119688"/>
          <p14:tracePt t="14071" x="8221663" y="5119688"/>
          <p14:tracePt t="14071" x="8221663" y="5127625"/>
          <p14:tracePt t="14071" x="8213725" y="5127625"/>
          <p14:tracePt t="14071" x="8205788" y="5127625"/>
          <p14:tracePt t="14071" x="8205788" y="5135563"/>
          <p14:tracePt t="14071" x="8197850" y="5135563"/>
          <p14:tracePt t="14071" x="8197850" y="5143500"/>
          <p14:tracePt t="14071" x="8189913" y="5143500"/>
          <p14:tracePt t="14071" x="8189913" y="5151438"/>
          <p14:tracePt t="14071" x="8180388" y="5159375"/>
          <p14:tracePt t="14071" x="8172450" y="5167313"/>
          <p14:tracePt t="14071" x="8172450" y="5175250"/>
          <p14:tracePt t="14071" x="8164513" y="5183188"/>
          <p14:tracePt t="14071" x="8156575" y="5191125"/>
          <p14:tracePt t="14071" x="8156575" y="5199063"/>
          <p14:tracePt t="14071" x="8148638" y="5207000"/>
          <p14:tracePt t="14071" x="8140700" y="5214938"/>
          <p14:tracePt t="14071" x="8140700" y="5222875"/>
          <p14:tracePt t="14071" x="8132763" y="5230813"/>
          <p14:tracePt t="14071" x="8132763" y="5238750"/>
          <p14:tracePt t="14071" x="8124825" y="5238750"/>
          <p14:tracePt t="14071" x="8124825" y="5246688"/>
          <p14:tracePt t="14071" x="8116888" y="5254625"/>
          <p14:tracePt t="14071" x="8116888" y="5262563"/>
          <p14:tracePt t="14071" x="8108950" y="5262563"/>
          <p14:tracePt t="14071" x="8101013" y="5278438"/>
          <p14:tracePt t="14071" x="8101013" y="5286375"/>
          <p14:tracePt t="14071" x="8093075" y="5294313"/>
          <p14:tracePt t="14071" x="8093075" y="5302250"/>
          <p14:tracePt t="14071" x="8093075" y="5310188"/>
          <p14:tracePt t="14071" x="8085138" y="5310188"/>
          <p14:tracePt t="14071" x="8085138" y="5319713"/>
          <p14:tracePt t="14071" x="8077200" y="5335588"/>
          <p14:tracePt t="14071" x="8069263" y="5343525"/>
          <p14:tracePt t="14071" x="8069263" y="5351463"/>
          <p14:tracePt t="14071" x="8061325" y="5359400"/>
          <p14:tracePt t="14071" x="8061325" y="5367338"/>
          <p14:tracePt t="14071" x="8053388" y="5375275"/>
          <p14:tracePt t="14071" x="8053388" y="5383213"/>
          <p14:tracePt t="14071" x="8053388" y="5391150"/>
          <p14:tracePt t="14071" x="8045450" y="5399088"/>
          <p14:tracePt t="14071" x="8045450" y="5407025"/>
          <p14:tracePt t="14071" x="8037513" y="5414963"/>
          <p14:tracePt t="14071" x="8037513" y="5422900"/>
          <p14:tracePt t="14071" x="8037513" y="5430838"/>
          <p14:tracePt t="14071" x="8037513" y="5438775"/>
          <p14:tracePt t="14071" x="8037513" y="5446713"/>
          <p14:tracePt t="14071" x="8029575" y="5446713"/>
          <p14:tracePt t="14071" x="8029575" y="5454650"/>
          <p14:tracePt t="14071" x="8029575" y="5462588"/>
          <p14:tracePt t="14071" x="8029575" y="5470525"/>
          <p14:tracePt t="14071" x="8029575" y="5478463"/>
          <p14:tracePt t="14071" x="8029575" y="5486400"/>
          <p14:tracePt t="14071" x="8021638" y="5486400"/>
          <p14:tracePt t="14071" x="8021638" y="5494338"/>
          <p14:tracePt t="14071" x="8021638" y="5502275"/>
          <p14:tracePt t="14071" x="8021638" y="5510213"/>
          <p14:tracePt t="14071" x="8021638" y="5518150"/>
          <p14:tracePt t="14071" x="8021638" y="5526088"/>
          <p14:tracePt t="14071" x="8021638" y="5534025"/>
          <p14:tracePt t="14071" x="8021638" y="5541963"/>
          <p14:tracePt t="14071" x="8021638" y="5549900"/>
          <p14:tracePt t="14071" x="8021638" y="5557838"/>
          <p14:tracePt t="14071" x="8021638" y="5565775"/>
          <p14:tracePt t="14071" x="8021638" y="5573713"/>
          <p14:tracePt t="14071" x="8029575" y="5581650"/>
          <p14:tracePt t="14071" x="8029575" y="5589588"/>
          <p14:tracePt t="14071" x="8029575" y="5597525"/>
          <p14:tracePt t="14071" x="8029575" y="5605463"/>
          <p14:tracePt t="14071" x="8029575" y="5613400"/>
          <p14:tracePt t="14071" x="8037513" y="5613400"/>
          <p14:tracePt t="14071" x="8037513" y="5621338"/>
          <p14:tracePt t="14071" x="8037513" y="5629275"/>
          <p14:tracePt t="14071" x="8037513" y="5637213"/>
          <p14:tracePt t="14071" x="8045450" y="5645150"/>
          <p14:tracePt t="14071" x="8045450" y="5653088"/>
          <p14:tracePt t="14071" x="8053388" y="5662613"/>
          <p14:tracePt t="14071" x="8053388" y="5670550"/>
          <p14:tracePt t="14071" x="8061325" y="5678488"/>
          <p14:tracePt t="14071" x="8061325" y="5686425"/>
          <p14:tracePt t="14071" x="8069263" y="5694363"/>
          <p14:tracePt t="14071" x="8069263" y="5702300"/>
          <p14:tracePt t="14071" x="8077200" y="5702300"/>
          <p14:tracePt t="14071" x="8077200" y="5710238"/>
          <p14:tracePt t="14071" x="8085138" y="5718175"/>
          <p14:tracePt t="14071" x="8093075" y="5726113"/>
          <p14:tracePt t="14071" x="8093075" y="5734050"/>
          <p14:tracePt t="14071" x="8101013" y="5734050"/>
          <p14:tracePt t="14071" x="8101013" y="5741988"/>
          <p14:tracePt t="14071" x="8108950" y="5741988"/>
          <p14:tracePt t="14071" x="8108950" y="5749925"/>
          <p14:tracePt t="14071" x="8116888" y="5749925"/>
          <p14:tracePt t="14071" x="8116888" y="5757863"/>
          <p14:tracePt t="14071" x="8124825" y="5765800"/>
          <p14:tracePt t="14071" x="8132763" y="5773738"/>
          <p14:tracePt t="14071" x="8140700" y="5781675"/>
          <p14:tracePt t="14071" x="8148638" y="5789613"/>
          <p14:tracePt t="14071" x="8156575" y="5797550"/>
          <p14:tracePt t="14071" x="8164513" y="5797550"/>
          <p14:tracePt t="14071" x="8164513" y="5805488"/>
          <p14:tracePt t="14071" x="8172450" y="5805488"/>
          <p14:tracePt t="14071" x="8172450" y="5813425"/>
          <p14:tracePt t="14071" x="8180388" y="5821363"/>
          <p14:tracePt t="14071" x="8189913" y="5829300"/>
          <p14:tracePt t="14071" x="8197850" y="5837238"/>
          <p14:tracePt t="14071" x="8205788" y="5845175"/>
          <p14:tracePt t="14071" x="8213725" y="5853113"/>
          <p14:tracePt t="14071" x="8221663" y="5861050"/>
          <p14:tracePt t="14071" x="8221663" y="5868988"/>
          <p14:tracePt t="14071" x="8229600" y="5868988"/>
          <p14:tracePt t="14071" x="8229600" y="5876925"/>
          <p14:tracePt t="14071" x="8237538" y="5876925"/>
          <p14:tracePt t="14071" x="8245475" y="5884863"/>
          <p14:tracePt t="14071" x="8261350" y="5900738"/>
          <p14:tracePt t="14071" x="8261350" y="5908675"/>
          <p14:tracePt t="14071" x="8269288" y="5908675"/>
          <p14:tracePt t="14071" x="8277225" y="5916613"/>
          <p14:tracePt t="14071" x="8277225" y="5924550"/>
          <p14:tracePt t="14071" x="8285163" y="5924550"/>
          <p14:tracePt t="14071" x="8293100" y="5932488"/>
          <p14:tracePt t="14071" x="8301038" y="5940425"/>
          <p14:tracePt t="14071" x="8308975" y="5948363"/>
          <p14:tracePt t="14071" x="8316913" y="5956300"/>
          <p14:tracePt t="14071" x="8324850" y="5964238"/>
          <p14:tracePt t="14071" x="8332788" y="5972175"/>
          <p14:tracePt t="14071" x="8340725" y="5980113"/>
          <p14:tracePt t="14071" x="8364538" y="5995988"/>
          <p14:tracePt t="14071" x="8372475" y="6005513"/>
          <p14:tracePt t="14071" x="8380413" y="6013450"/>
          <p14:tracePt t="14071" x="8388350" y="6021388"/>
          <p14:tracePt t="14071" x="8396288" y="6021388"/>
          <p14:tracePt t="14071" x="8404225" y="6029325"/>
          <p14:tracePt t="14071" x="8420100" y="6045200"/>
          <p14:tracePt t="14071" x="8443913" y="6061075"/>
          <p14:tracePt t="14071" x="8451850" y="6061075"/>
          <p14:tracePt t="14071" x="8467725" y="6069013"/>
          <p14:tracePt t="14071" x="8475663" y="6076950"/>
          <p14:tracePt t="14071" x="8483600" y="6084888"/>
          <p14:tracePt t="14071" x="8499475" y="6084888"/>
          <p14:tracePt t="14071" x="8523288" y="6100763"/>
          <p14:tracePt t="14071" x="8540750" y="6108700"/>
          <p14:tracePt t="14071" x="8556625" y="6108700"/>
          <p14:tracePt t="14071" x="8564563" y="6116638"/>
          <p14:tracePt t="14071" x="8580438" y="6124575"/>
          <p14:tracePt t="14071" x="8596313" y="6124575"/>
          <p14:tracePt t="14071" x="8604250" y="6132513"/>
          <p14:tracePt t="14071" x="8651875" y="6148388"/>
          <p14:tracePt t="14071" x="8683625" y="6156325"/>
          <p14:tracePt t="14071" x="8699500" y="6164263"/>
          <p14:tracePt t="14071" x="8715375" y="6164263"/>
          <p14:tracePt t="14071" x="8731250" y="6172200"/>
          <p14:tracePt t="14071" x="8747125" y="6172200"/>
          <p14:tracePt t="14071" x="8778875" y="6188075"/>
          <p14:tracePt t="14071" x="8794750" y="6188075"/>
          <p14:tracePt t="14071" x="8810625" y="6196013"/>
          <p14:tracePt t="14071" x="8826500" y="6196013"/>
          <p14:tracePt t="14071" x="8842375" y="6196013"/>
          <p14:tracePt t="14071" x="8858250" y="6203950"/>
          <p14:tracePt t="14071" x="8866188" y="6203950"/>
          <p14:tracePt t="14071" x="8915400" y="6219825"/>
          <p14:tracePt t="14071" x="8931275" y="6219825"/>
          <p14:tracePt t="14071" x="8947150" y="6227763"/>
          <p14:tracePt t="14071" x="8963025" y="6227763"/>
          <p14:tracePt t="14071" x="8978900" y="6235700"/>
          <p14:tracePt t="14071" x="8994775" y="6235700"/>
          <p14:tracePt t="14071" x="9018588" y="6243638"/>
          <p14:tracePt t="14071" x="9034463" y="6243638"/>
          <p14:tracePt t="14071" x="9050338" y="6243638"/>
          <p14:tracePt t="14071" x="9066213" y="6251575"/>
          <p14:tracePt t="14071" x="9082088" y="6251575"/>
          <p14:tracePt t="14071" x="9097963" y="6251575"/>
          <p14:tracePt t="14071" x="9105900" y="6251575"/>
          <p14:tracePt t="14071" x="9153525" y="6259513"/>
          <p14:tracePt t="14071" x="9169400" y="6259513"/>
          <p14:tracePt t="14071" x="9185275" y="6259513"/>
          <p14:tracePt t="14071" x="9193213" y="6259513"/>
          <p14:tracePt t="14071" x="9209088" y="6259513"/>
          <p14:tracePt t="14071" x="9224963" y="6267450"/>
          <p14:tracePt t="14071" x="9242425" y="6267450"/>
          <p14:tracePt t="14071" x="9274175" y="6267450"/>
          <p14:tracePt t="14071" x="9290050" y="6275388"/>
          <p14:tracePt t="14071" x="9305925" y="6275388"/>
          <p14:tracePt t="14071" x="9321800" y="6275388"/>
          <p14:tracePt t="14071" x="9345613" y="6275388"/>
          <p14:tracePt t="14071" x="9361488" y="6275388"/>
          <p14:tracePt t="14071" x="9377363" y="6275388"/>
          <p14:tracePt t="14071" x="9417050" y="6283325"/>
          <p14:tracePt t="14071" x="9432925" y="6283325"/>
          <p14:tracePt t="14071" x="9448800" y="6283325"/>
          <p14:tracePt t="14071" x="9472613" y="6283325"/>
          <p14:tracePt t="14071" x="9488488" y="6283325"/>
          <p14:tracePt t="14071" x="9504363" y="6283325"/>
          <p14:tracePt t="14071" x="9528175" y="6283325"/>
          <p14:tracePt t="14071" x="9567863" y="6283325"/>
          <p14:tracePt t="14071" x="9585325" y="6283325"/>
          <p14:tracePt t="14071" x="9609138" y="6283325"/>
          <p14:tracePt t="14071" x="9625013" y="6283325"/>
          <p14:tracePt t="14071" x="9648825" y="6283325"/>
          <p14:tracePt t="14071" x="9664700" y="6283325"/>
          <p14:tracePt t="14071" x="9688513" y="6283325"/>
          <p14:tracePt t="14071" x="9704388" y="6275388"/>
          <p14:tracePt t="14071" x="9728200" y="6275388"/>
          <p14:tracePt t="14071" x="9744075" y="6275388"/>
          <p14:tracePt t="14071" x="9767888" y="6275388"/>
          <p14:tracePt t="14071" x="9783763" y="6275388"/>
          <p14:tracePt t="14071" x="9807575" y="6275388"/>
          <p14:tracePt t="14071" x="9823450" y="6275388"/>
          <p14:tracePt t="14071" x="9839325" y="6275388"/>
          <p14:tracePt t="14071" x="9863138" y="6275388"/>
          <p14:tracePt t="14071" x="9879013" y="6275388"/>
          <p14:tracePt t="14071" x="9894888" y="6275388"/>
          <p14:tracePt t="14071" x="9918700" y="6275388"/>
          <p14:tracePt t="14071" x="9936163" y="6275388"/>
          <p14:tracePt t="14071" x="9952038" y="6275388"/>
          <p14:tracePt t="14071" x="9975850" y="6275388"/>
          <p14:tracePt t="14071" x="9991725" y="6267450"/>
          <p14:tracePt t="14071" x="10015538" y="6267450"/>
          <p14:tracePt t="14071" x="10031413" y="6267450"/>
          <p14:tracePt t="14071" x="10047288" y="6259513"/>
          <p14:tracePt t="14071" x="10071100" y="6259513"/>
          <p14:tracePt t="14071" x="10086975" y="6259513"/>
          <p14:tracePt t="14071" x="10102850" y="6259513"/>
          <p14:tracePt t="14071" x="10126663" y="6251575"/>
          <p14:tracePt t="14071" x="10142538" y="6251575"/>
          <p14:tracePt t="14071" x="10158413" y="6251575"/>
          <p14:tracePt t="14071" x="10182225" y="6243638"/>
          <p14:tracePt t="14071" x="10198100" y="6243638"/>
          <p14:tracePt t="14071" x="10221913" y="6243638"/>
          <p14:tracePt t="14071" x="10237788" y="6235700"/>
          <p14:tracePt t="14071" x="10253663" y="6235700"/>
          <p14:tracePt t="14071" x="10279063" y="6227763"/>
          <p14:tracePt t="14071" x="10294938" y="6227763"/>
          <p14:tracePt t="14071" x="10310813" y="6219825"/>
          <p14:tracePt t="14071" x="10334625" y="6219825"/>
          <p14:tracePt t="14071" x="10350500" y="6219825"/>
          <p14:tracePt t="14071" x="10374313" y="6211888"/>
          <p14:tracePt t="14071" x="10390188" y="6211888"/>
          <p14:tracePt t="14071" x="10406063" y="6203950"/>
          <p14:tracePt t="14071" x="10429875" y="6203950"/>
          <p14:tracePt t="14071" x="10445750" y="6196013"/>
          <p14:tracePt t="14071" x="10461625" y="6196013"/>
          <p14:tracePt t="14071" x="10485438" y="6188075"/>
          <p14:tracePt t="14071" x="10501313" y="6188075"/>
          <p14:tracePt t="14071" x="10517188" y="6180138"/>
          <p14:tracePt t="14071" x="10541000" y="6180138"/>
          <p14:tracePt t="14071" x="10556875" y="6172200"/>
          <p14:tracePt t="14071" x="10572750" y="6164263"/>
          <p14:tracePt t="14071" x="10588625" y="6164263"/>
          <p14:tracePt t="14071" x="10612438" y="6156325"/>
          <p14:tracePt t="14071" x="10629900" y="6156325"/>
          <p14:tracePt t="14071" x="10645775" y="6148388"/>
          <p14:tracePt t="14071" x="10669588" y="6148388"/>
          <p14:tracePt t="14071" x="10685463" y="6140450"/>
          <p14:tracePt t="14071" x="10701338" y="6140450"/>
          <p14:tracePt t="14071" x="10717213" y="6132513"/>
          <p14:tracePt t="14071" x="10733088" y="6124575"/>
          <p14:tracePt t="14071" x="10756900" y="6124575"/>
          <p14:tracePt t="14071" x="10772775" y="6116638"/>
          <p14:tracePt t="14071" x="10788650" y="6108700"/>
          <p14:tracePt t="14071" x="10804525" y="6108700"/>
          <p14:tracePt t="14071" x="10820400" y="6100763"/>
          <p14:tracePt t="14071" x="10836275" y="6100763"/>
          <p14:tracePt t="14071" x="10844213" y="6092825"/>
          <p14:tracePt t="14071" x="10860088" y="6092825"/>
          <p14:tracePt t="14071" x="10875963" y="6084888"/>
          <p14:tracePt t="14071" x="10891838" y="6076950"/>
          <p14:tracePt t="14071" x="10899775" y="6069013"/>
          <p14:tracePt t="14071" x="10915650" y="6069013"/>
          <p14:tracePt t="14071" x="10931525" y="6061075"/>
          <p14:tracePt t="14071" x="10939463" y="6053138"/>
          <p14:tracePt t="14071" x="10955338" y="6045200"/>
          <p14:tracePt t="14071" x="10963275" y="6045200"/>
          <p14:tracePt t="14071" x="10971213" y="6037263"/>
          <p14:tracePt t="14071" x="10988675" y="6029325"/>
          <p14:tracePt t="14071" x="10996613" y="6021388"/>
          <p14:tracePt t="14071" x="11004550" y="6013450"/>
          <p14:tracePt t="14071" x="11020425" y="6013450"/>
          <p14:tracePt t="14071" x="11028363" y="6005513"/>
          <p14:tracePt t="14071" x="11036300" y="5995988"/>
          <p14:tracePt t="14071" x="11044238" y="5988050"/>
          <p14:tracePt t="14071" x="11052175" y="5988050"/>
          <p14:tracePt t="14071" x="11052175" y="5980113"/>
          <p14:tracePt t="14071" x="11060113" y="5972175"/>
          <p14:tracePt t="14071" x="11068050" y="5972175"/>
          <p14:tracePt t="14071" x="11075988" y="5964238"/>
          <p14:tracePt t="14071" x="11083925" y="5956300"/>
          <p14:tracePt t="14071" x="11091863" y="5948363"/>
          <p14:tracePt t="14071" x="11099800" y="5940425"/>
          <p14:tracePt t="14071" x="11107738" y="5932488"/>
          <p14:tracePt t="14071" x="11107738" y="5924550"/>
          <p14:tracePt t="14071" x="11115675" y="5924550"/>
          <p14:tracePt t="14071" x="11115675" y="5916613"/>
          <p14:tracePt t="14071" x="11123613" y="5908675"/>
          <p14:tracePt t="14071" x="11123613" y="5900738"/>
          <p14:tracePt t="14071" x="11131550" y="5900738"/>
          <p14:tracePt t="14071" x="11131550" y="5892800"/>
          <p14:tracePt t="14071" x="11131550" y="5884863"/>
          <p14:tracePt t="14071" x="11131550" y="5876925"/>
          <p14:tracePt t="14071" x="11139488" y="5868988"/>
          <p14:tracePt t="14071" x="11139488" y="5861050"/>
          <p14:tracePt t="14071" x="11139488" y="5853113"/>
          <p14:tracePt t="14071" x="11139488" y="5845175"/>
          <p14:tracePt t="14071" x="11139488" y="5837238"/>
          <p14:tracePt t="14071" x="11139488" y="5829300"/>
          <p14:tracePt t="14071" x="11139488" y="5821363"/>
          <p14:tracePt t="14071" x="11139488" y="5813425"/>
          <p14:tracePt t="14071" x="11139488" y="5805488"/>
          <p14:tracePt t="14071" x="11139488" y="5797550"/>
          <p14:tracePt t="14071" x="11139488" y="5789613"/>
          <p14:tracePt t="14071" x="11139488" y="5773738"/>
          <p14:tracePt t="14071" x="11139488" y="5765800"/>
          <p14:tracePt t="14071" x="11131550" y="5757863"/>
          <p14:tracePt t="14071" x="11131550" y="5749925"/>
          <p14:tracePt t="14071" x="11131550" y="5734050"/>
          <p14:tracePt t="14071" x="11131550" y="5726113"/>
          <p14:tracePt t="14071" x="11123613" y="5710238"/>
          <p14:tracePt t="14071" x="11123613" y="5702300"/>
          <p14:tracePt t="14071" x="11123613" y="5686425"/>
          <p14:tracePt t="14071" x="11115675" y="5678488"/>
          <p14:tracePt t="14071" x="11115675" y="5662613"/>
          <p14:tracePt t="14071" x="11107738" y="5653088"/>
          <p14:tracePt t="14071" x="11107738" y="5637213"/>
          <p14:tracePt t="14071" x="11099800" y="5629275"/>
          <p14:tracePt t="14071" x="11099800" y="5613400"/>
          <p14:tracePt t="14071" x="11091863" y="5605463"/>
          <p14:tracePt t="14071" x="11091863" y="5589588"/>
          <p14:tracePt t="14071" x="11083925" y="5573713"/>
          <p14:tracePt t="14071" x="11083925" y="5565775"/>
          <p14:tracePt t="14071" x="11075988" y="5549900"/>
          <p14:tracePt t="14071" x="11068050" y="5541963"/>
          <p14:tracePt t="14071" x="11068050" y="5526088"/>
          <p14:tracePt t="14071" x="11060113" y="5518150"/>
          <p14:tracePt t="14071" x="11052175" y="5502275"/>
          <p14:tracePt t="14071" x="11052175" y="5494338"/>
          <p14:tracePt t="14071" x="11044238" y="5478463"/>
          <p14:tracePt t="14071" x="11036300" y="5462588"/>
          <p14:tracePt t="14071" x="11028363" y="5454650"/>
          <p14:tracePt t="14071" x="11020425" y="5438775"/>
          <p14:tracePt t="14071" x="11012488" y="5430838"/>
          <p14:tracePt t="14071" x="11012488" y="5414963"/>
          <p14:tracePt t="14071" x="11004550" y="5407025"/>
          <p14:tracePt t="14071" x="10996613" y="5399088"/>
          <p14:tracePt t="14071" x="10988675" y="5383213"/>
          <p14:tracePt t="14071" x="10980738" y="5375275"/>
          <p14:tracePt t="14071" x="10971213" y="5367338"/>
          <p14:tracePt t="14071" x="10963275" y="5351463"/>
          <p14:tracePt t="14071" x="10955338" y="5343525"/>
          <p14:tracePt t="14071" x="10947400" y="5335588"/>
          <p14:tracePt t="14071" x="10939463" y="5319713"/>
          <p14:tracePt t="14071" x="10931525" y="5310188"/>
          <p14:tracePt t="14071" x="10923588" y="5302250"/>
          <p14:tracePt t="14071" x="10915650" y="5294313"/>
          <p14:tracePt t="14071" x="10907713" y="5286375"/>
          <p14:tracePt t="14071" x="10899775" y="5270500"/>
          <p14:tracePt t="14071" x="10891838" y="5262563"/>
          <p14:tracePt t="14071" x="10883900" y="5254625"/>
          <p14:tracePt t="14071" x="10875963" y="5246688"/>
          <p14:tracePt t="14071" x="10868025" y="5238750"/>
          <p14:tracePt t="14071" x="10860088" y="5230813"/>
          <p14:tracePt t="14071" x="10852150" y="5214938"/>
          <p14:tracePt t="14071" x="10836275" y="5207000"/>
          <p14:tracePt t="14071" x="10828338" y="5199063"/>
          <p14:tracePt t="14071" x="10820400" y="5191125"/>
          <p14:tracePt t="14071" x="10812463" y="5183188"/>
          <p14:tracePt t="14071" x="10796588" y="5167313"/>
          <p14:tracePt t="14071" x="10788650" y="5159375"/>
          <p14:tracePt t="14071" x="10780713" y="5151438"/>
          <p14:tracePt t="14071" x="10764838" y="5143500"/>
          <p14:tracePt t="14071" x="10756900" y="5135563"/>
          <p14:tracePt t="14071" x="10748963" y="5127625"/>
          <p14:tracePt t="14071" x="10733088" y="5119688"/>
          <p14:tracePt t="14071" x="10725150" y="5111750"/>
          <p14:tracePt t="14071" x="10709275" y="5103813"/>
          <p14:tracePt t="14071" x="10701338" y="5095875"/>
          <p14:tracePt t="14071" x="10693400" y="5087938"/>
          <p14:tracePt t="14071" x="10685463" y="5080000"/>
          <p14:tracePt t="14071" x="10669588" y="5072063"/>
          <p14:tracePt t="14071" x="10661650" y="5064125"/>
          <p14:tracePt t="14071" x="10653713" y="5056188"/>
          <p14:tracePt t="14071" x="10645775" y="5056188"/>
          <p14:tracePt t="14071" x="10629900" y="5048250"/>
          <p14:tracePt t="14071" x="10620375" y="5040313"/>
          <p14:tracePt t="14071" x="10612438" y="5040313"/>
          <p14:tracePt t="14071" x="10596563" y="5032375"/>
          <p14:tracePt t="14071" x="10588625" y="5032375"/>
          <p14:tracePt t="14071" x="10580688" y="5024438"/>
          <p14:tracePt t="14071" x="10572750" y="5024438"/>
          <p14:tracePt t="14071" x="10556875" y="5016500"/>
          <p14:tracePt t="14071" x="10548938" y="5016500"/>
          <p14:tracePt t="14071" x="10541000" y="5008563"/>
          <p14:tracePt t="14071" x="10525125" y="5008563"/>
          <p14:tracePt t="14071" x="10517188" y="5000625"/>
          <p14:tracePt t="14071" x="10509250" y="5000625"/>
          <p14:tracePt t="14071" x="10493375" y="4992688"/>
          <p14:tracePt t="14071" x="10485438" y="4992688"/>
          <p14:tracePt t="14071" x="10477500" y="4984750"/>
          <p14:tracePt t="14071" x="10461625" y="4984750"/>
          <p14:tracePt t="14071" x="10453688" y="4976813"/>
          <p14:tracePt t="14071" x="10445750" y="4976813"/>
          <p14:tracePt t="14071" x="10429875" y="4976813"/>
          <p14:tracePt t="14071" x="10406063" y="4967288"/>
          <p14:tracePt t="14071" x="10398125" y="4967288"/>
          <p14:tracePt t="14071" x="10382250" y="4959350"/>
          <p14:tracePt t="14071" x="10374313" y="4959350"/>
          <p14:tracePt t="14071" x="10366375" y="4959350"/>
          <p14:tracePt t="14071" x="10350500" y="4951413"/>
          <p14:tracePt t="14071" x="10342563" y="4951413"/>
          <p14:tracePt t="14071" x="10334625" y="4951413"/>
          <p14:tracePt t="14071" x="10318750" y="4951413"/>
          <p14:tracePt t="14071" x="10310813" y="4943475"/>
          <p14:tracePt t="14071" x="10294938" y="4943475"/>
          <p14:tracePt t="14071" x="10287000" y="4943475"/>
          <p14:tracePt t="14071" x="10279063" y="4935538"/>
          <p14:tracePt t="14071" x="10261600" y="4935538"/>
          <p14:tracePt t="14071" x="10253663" y="4935538"/>
          <p14:tracePt t="14071" x="10229850" y="4935538"/>
          <p14:tracePt t="14071" x="10213975" y="4927600"/>
          <p14:tracePt t="14071" x="10206038" y="4927600"/>
          <p14:tracePt t="14071" x="10198100" y="4927600"/>
          <p14:tracePt t="14071" x="10182225" y="4927600"/>
          <p14:tracePt t="14071" x="10174288" y="4919663"/>
          <p14:tracePt t="14071" x="10158413" y="4919663"/>
          <p14:tracePt t="14071" x="10150475" y="4919663"/>
          <p14:tracePt t="14071" x="10134600" y="4919663"/>
          <p14:tracePt t="14071" x="10126663" y="4919663"/>
          <p14:tracePt t="14071" x="10110788" y="4919663"/>
          <p14:tracePt t="14071" x="10094913" y="4919663"/>
          <p14:tracePt t="14071" x="10086975" y="4911725"/>
          <p14:tracePt t="14071" x="10071100" y="4911725"/>
          <p14:tracePt t="14071" x="10055225" y="4911725"/>
          <p14:tracePt t="14071" x="10047288" y="4911725"/>
          <p14:tracePt t="14071" x="10031413" y="4911725"/>
          <p14:tracePt t="14071" x="10023475" y="4911725"/>
          <p14:tracePt t="14071" x="10007600" y="4911725"/>
          <p14:tracePt t="14071" x="9999663" y="4903788"/>
          <p14:tracePt t="14071" x="9983788" y="4903788"/>
          <p14:tracePt t="14071" x="9975850" y="4903788"/>
          <p14:tracePt t="14071" x="9959975" y="4903788"/>
          <p14:tracePt t="14071" x="9952038" y="4903788"/>
          <p14:tracePt t="14071" x="9936163" y="4903788"/>
          <p14:tracePt t="14071" x="9926638" y="4903788"/>
          <p14:tracePt t="14071" x="9910763" y="4903788"/>
          <p14:tracePt t="14071" x="9894888" y="4903788"/>
          <p14:tracePt t="14071" x="9886950" y="4903788"/>
          <p14:tracePt t="14071" x="9871075" y="4895850"/>
          <p14:tracePt t="14071" x="9855200" y="4895850"/>
          <p14:tracePt t="14071" x="9847263" y="4895850"/>
          <p14:tracePt t="14071" x="9831388" y="4895850"/>
          <p14:tracePt t="14071" x="9815513" y="4895850"/>
          <p14:tracePt t="14071" x="9807575" y="4895850"/>
          <p14:tracePt t="14071" x="9791700" y="4895850"/>
          <p14:tracePt t="14071" x="9775825" y="4895850"/>
          <p14:tracePt t="14071" x="9759950" y="4895850"/>
          <p14:tracePt t="14071" x="9744075" y="4895850"/>
          <p14:tracePt t="14071" x="9728200" y="4895850"/>
          <p14:tracePt t="14071" x="9712325" y="4903788"/>
          <p14:tracePt t="14071" x="9696450" y="4903788"/>
          <p14:tracePt t="14071" x="9688513" y="4903788"/>
          <p14:tracePt t="14071" x="9672638" y="4903788"/>
          <p14:tracePt t="14071" x="9656763" y="4903788"/>
          <p14:tracePt t="14071" x="9640888" y="4911725"/>
          <p14:tracePt t="14071" x="9625013" y="4911725"/>
          <p14:tracePt t="14071" x="9609138" y="4911725"/>
          <p14:tracePt t="14071" x="9593263" y="4919663"/>
          <p14:tracePt t="14071" x="9567863" y="4919663"/>
          <p14:tracePt t="14071" x="9551988" y="4919663"/>
          <p14:tracePt t="14071" x="9536113" y="4927600"/>
          <p14:tracePt t="14071" x="9520238" y="4927600"/>
          <p14:tracePt t="14071" x="9504363" y="4927600"/>
          <p14:tracePt t="14071" x="9488488" y="4935538"/>
          <p14:tracePt t="14071" x="9472613" y="4935538"/>
          <p14:tracePt t="14071" x="9456738" y="4935538"/>
          <p14:tracePt t="14071" x="9432925" y="4943475"/>
          <p14:tracePt t="14071" x="9417050" y="4943475"/>
          <p14:tracePt t="14071" x="9401175" y="4943475"/>
          <p14:tracePt t="14071" x="9385300" y="4951413"/>
          <p14:tracePt t="14071" x="9369425" y="4951413"/>
          <p14:tracePt t="14071" x="9345613" y="4959350"/>
          <p14:tracePt t="14071" x="9329738" y="4959350"/>
          <p14:tracePt t="14071" x="9313863" y="4967288"/>
          <p14:tracePt t="14071" x="9297988" y="4967288"/>
          <p14:tracePt t="14071" x="9282113" y="4976813"/>
          <p14:tracePt t="14071" x="9258300" y="4984750"/>
          <p14:tracePt t="14071" x="9242425" y="4984750"/>
          <p14:tracePt t="14071" x="9224963" y="4992688"/>
          <p14:tracePt t="14071" x="9201150" y="4992688"/>
          <p14:tracePt t="14071" x="9185275" y="5000625"/>
          <p14:tracePt t="14071" x="9169400" y="5000625"/>
          <p14:tracePt t="14071" x="9153525" y="5008563"/>
          <p14:tracePt t="14071" x="9137650" y="5016500"/>
          <p14:tracePt t="14071" x="9113838" y="5016500"/>
          <p14:tracePt t="14071" x="9097963" y="5016500"/>
          <p14:tracePt t="14071" x="9082088" y="5024438"/>
          <p14:tracePt t="14071" x="9066213" y="5024438"/>
          <p14:tracePt t="14071" x="9050338" y="5032375"/>
          <p14:tracePt t="14071" x="9026525" y="5032375"/>
          <p14:tracePt t="14071" x="9010650" y="5040313"/>
          <p14:tracePt t="14071" x="8994775" y="5040313"/>
          <p14:tracePt t="14071" x="8978900" y="5048250"/>
          <p14:tracePt t="14071" x="8963025" y="5048250"/>
          <p14:tracePt t="14071" x="8947150" y="5056188"/>
          <p14:tracePt t="14071" x="8923338" y="5056188"/>
          <p14:tracePt t="14071" x="8907463" y="5056188"/>
          <p14:tracePt t="14071" x="8891588" y="5064125"/>
          <p14:tracePt t="14071" x="8874125" y="5064125"/>
          <p14:tracePt t="14071" x="8858250" y="5072063"/>
          <p14:tracePt t="14071" x="8842375" y="5072063"/>
          <p14:tracePt t="14071" x="8826500" y="5072063"/>
          <p14:tracePt t="14071" x="8810625" y="5080000"/>
          <p14:tracePt t="14071" x="8794750" y="5080000"/>
          <p14:tracePt t="14071" x="8778875" y="5087938"/>
          <p14:tracePt t="14071" x="8763000" y="5087938"/>
          <p14:tracePt t="14071" x="8747125" y="5087938"/>
          <p14:tracePt t="14071" x="8731250" y="5087938"/>
          <p14:tracePt t="14071" x="8699500" y="5095875"/>
          <p14:tracePt t="14071" x="8683625" y="5095875"/>
          <p14:tracePt t="14071" x="8667750" y="5095875"/>
          <p14:tracePt t="14071" x="8651875" y="5095875"/>
          <p14:tracePt t="14071" x="8636000" y="5103813"/>
          <p14:tracePt t="14071" x="8620125" y="5103813"/>
          <p14:tracePt t="14071" x="8612188" y="5103813"/>
          <p14:tracePt t="14071" x="8596313" y="5103813"/>
          <p14:tracePt t="14071" x="8580438" y="5103813"/>
          <p14:tracePt t="14071" x="8564563" y="5103813"/>
          <p14:tracePt t="14071" x="8556625" y="5103813"/>
          <p14:tracePt t="14071" x="8540750" y="5103813"/>
          <p14:tracePt t="14071" x="8531225" y="5103813"/>
          <p14:tracePt t="14071" x="8515350" y="5103813"/>
          <p14:tracePt t="14071" x="8507413" y="5103813"/>
          <p14:tracePt t="14071" x="8499475" y="5111750"/>
          <p14:tracePt t="14071" x="8483600" y="5111750"/>
          <p14:tracePt t="14071" x="8475663" y="5111750"/>
          <p14:tracePt t="14071" x="8467725" y="5111750"/>
          <p14:tracePt t="14071" x="8459788" y="5111750"/>
          <p14:tracePt t="14071" x="8451850" y="5111750"/>
          <p14:tracePt t="14071" x="8443913" y="5111750"/>
          <p14:tracePt t="14071" x="8435975" y="5119688"/>
          <p14:tracePt t="14071" x="8428038" y="5119688"/>
          <p14:tracePt t="14071" x="8420100" y="5119688"/>
          <p14:tracePt t="14071" x="8412163" y="5119688"/>
          <p14:tracePt t="14071" x="8404225" y="5127625"/>
          <p14:tracePt t="14071" x="8396288" y="5127625"/>
          <p14:tracePt t="14071" x="8388350" y="5127625"/>
          <p14:tracePt t="14071" x="8380413" y="5127625"/>
          <p14:tracePt t="14071" x="8372475" y="5127625"/>
          <p14:tracePt t="14071" x="8364538" y="5127625"/>
          <p14:tracePt t="14071" x="8356600" y="5135563"/>
          <p14:tracePt t="14071" x="8348663" y="5135563"/>
          <p14:tracePt t="14071" x="8340725" y="5135563"/>
          <p14:tracePt t="14071" x="8332788" y="5135563"/>
          <p14:tracePt t="14071" x="8324850" y="5135563"/>
          <p14:tracePt t="14071" x="8324850" y="5143500"/>
          <p14:tracePt t="14071" x="8316913" y="5143500"/>
          <p14:tracePt t="14071" x="8308975" y="5143500"/>
          <p14:tracePt t="14071" x="8301038" y="5143500"/>
          <p14:tracePt t="14071" x="8293100" y="5143500"/>
          <p14:tracePt t="14071" x="8285163" y="5143500"/>
          <p14:tracePt t="14071" x="8277225" y="5151438"/>
          <p14:tracePt t="14071" x="8269288" y="5151438"/>
          <p14:tracePt t="14071" x="8261350" y="5151438"/>
          <p14:tracePt t="14071" x="8253413" y="5151438"/>
          <p14:tracePt t="14071" x="8245475" y="5159375"/>
          <p14:tracePt t="14071" x="8237538" y="5159375"/>
          <p14:tracePt t="14071" x="8229600" y="5159375"/>
          <p14:tracePt t="14071" x="8221663" y="5159375"/>
          <p14:tracePt t="14071" x="8221663" y="5167313"/>
          <p14:tracePt t="14071" x="8213725" y="5167313"/>
          <p14:tracePt t="14071" x="8205788" y="5167313"/>
          <p14:tracePt t="14071" x="8197850" y="5167313"/>
          <p14:tracePt t="14071" x="8197850" y="5175250"/>
          <p14:tracePt t="14071" x="8189913" y="5175250"/>
          <p14:tracePt t="14071" x="8180388" y="5175250"/>
          <p14:tracePt t="14071" x="8172450" y="5183188"/>
          <p14:tracePt t="14071" x="8156575" y="5183188"/>
          <p14:tracePt t="14071" x="8148638" y="5191125"/>
          <p14:tracePt t="14071" x="8140700" y="5191125"/>
          <p14:tracePt t="14071" x="8140700" y="5199063"/>
          <p14:tracePt t="14071" x="8132763" y="5199063"/>
          <p14:tracePt t="14071" x="8124825" y="5199063"/>
          <p14:tracePt t="14071" x="8124825" y="5207000"/>
          <p14:tracePt t="14071" x="8116888" y="5207000"/>
          <p14:tracePt t="14071" x="8116888" y="5214938"/>
          <p14:tracePt t="14071" x="8108950" y="5214938"/>
          <p14:tracePt t="14071" x="8101013" y="5222875"/>
          <p14:tracePt t="14071" x="8093075" y="5230813"/>
          <p14:tracePt t="14071" x="8085138" y="5238750"/>
          <p14:tracePt t="14071" x="8085138" y="5246688"/>
          <p14:tracePt t="14071" x="8077200" y="5246688"/>
          <p14:tracePt t="14071" x="8077200" y="5254625"/>
          <p14:tracePt t="14071" x="8069263" y="5254625"/>
          <p14:tracePt t="14071" x="8069263" y="5262563"/>
          <p14:tracePt t="14071" x="8061325" y="5270500"/>
          <p14:tracePt t="14071" x="8061325" y="5278438"/>
          <p14:tracePt t="14071" x="8053388" y="5278438"/>
          <p14:tracePt t="14071" x="8053388" y="5286375"/>
          <p14:tracePt t="14071" x="8045450" y="5286375"/>
          <p14:tracePt t="14071" x="8045450" y="5294313"/>
          <p14:tracePt t="14071" x="8045450" y="5302250"/>
          <p14:tracePt t="14071" x="8045450" y="5294313"/>
          <p14:tracePt t="14071" x="8053388" y="5294313"/>
          <p14:tracePt t="14071" x="8053388" y="5286375"/>
          <p14:tracePt t="14071" x="8045450" y="5286375"/>
          <p14:tracePt t="14071" x="8045450" y="5278438"/>
          <p14:tracePt t="14071" x="8037513" y="5278438"/>
          <p14:tracePt t="14071" x="8037513" y="5270500"/>
          <p14:tracePt t="14071" x="8029575" y="5270500"/>
          <p14:tracePt t="14071" x="8037513" y="5270500"/>
          <p14:tracePt t="14071" x="8045450" y="5262563"/>
          <p14:tracePt t="14071" x="8053388" y="5262563"/>
          <p14:tracePt t="14071" x="8061325" y="5254625"/>
          <p14:tracePt t="14071" x="8069263" y="5254625"/>
          <p14:tracePt t="14071" x="8077200" y="5254625"/>
          <p14:tracePt t="14071" x="8085138" y="5254625"/>
          <p14:tracePt t="14071" x="8085138" y="5246688"/>
          <p14:tracePt t="14071" x="8093075" y="5246688"/>
          <p14:tracePt t="14071" x="8101013" y="5246688"/>
          <p14:tracePt t="14071" x="8108950" y="5246688"/>
          <p14:tracePt t="14071" x="8108950" y="5238750"/>
          <p14:tracePt t="14071" x="8116888" y="5238750"/>
          <p14:tracePt t="14071" x="8124825" y="5238750"/>
          <p14:tracePt t="14071" x="8132763" y="5238750"/>
          <p14:tracePt t="14071" x="8140700" y="5238750"/>
          <p14:tracePt t="14071" x="8140700" y="5230813"/>
          <p14:tracePt t="14071" x="8148638" y="5230813"/>
          <p14:tracePt t="14071" x="8156575" y="5230813"/>
          <p14:tracePt t="14071" x="8164513" y="5230813"/>
          <p14:tracePt t="14071" x="8172450" y="5230813"/>
          <p14:tracePt t="14071" x="8180388" y="5230813"/>
          <p14:tracePt t="14071" x="8189913" y="5230813"/>
          <p14:tracePt t="14071" x="8197850" y="5222875"/>
          <p14:tracePt t="14071" x="8205788" y="5222875"/>
          <p14:tracePt t="14071" x="8213725" y="5222875"/>
          <p14:tracePt t="14071" x="8213725" y="5214938"/>
          <p14:tracePt t="14071" x="8221663" y="5214938"/>
          <p14:tracePt t="14071" x="8229600" y="5214938"/>
          <p14:tracePt t="14071" x="8237538" y="5214938"/>
          <p14:tracePt t="14071" x="8237538" y="5207000"/>
          <p14:tracePt t="14071" x="8245475" y="5207000"/>
          <p14:tracePt t="14071" x="8253413" y="5207000"/>
          <p14:tracePt t="14071" x="8253413" y="5199063"/>
          <p14:tracePt t="14071" x="8261350" y="5199063"/>
          <p14:tracePt t="14071" x="8261350" y="5191125"/>
          <p14:tracePt t="14071" x="8269288" y="5183188"/>
          <p14:tracePt t="14071" x="8277225" y="5183188"/>
          <p14:tracePt t="14071" x="8277225" y="5175250"/>
          <p14:tracePt t="14071" x="8285163" y="5175250"/>
          <p14:tracePt t="14071" x="8285163" y="5167313"/>
          <p14:tracePt t="14071" x="8293100" y="5167313"/>
          <p14:tracePt t="14071" x="8301038" y="5159375"/>
          <p14:tracePt t="14071" x="8308975" y="5159375"/>
          <p14:tracePt t="14071" x="8308975" y="5151438"/>
          <p14:tracePt t="14071" x="8316913" y="5151438"/>
          <p14:tracePt t="14071" x="8324850" y="5143500"/>
          <p14:tracePt t="14071" x="8332788" y="5143500"/>
          <p14:tracePt t="14071" x="8332788" y="5135563"/>
          <p14:tracePt t="14071" x="8340725" y="5135563"/>
          <p14:tracePt t="14071" x="8348663" y="5127625"/>
          <p14:tracePt t="14071" x="8356600" y="5127625"/>
          <p14:tracePt t="14071" x="8356600" y="5119688"/>
          <p14:tracePt t="14071" x="8364538" y="5119688"/>
          <p14:tracePt t="14071" x="8372475" y="5111750"/>
          <p14:tracePt t="14071" x="8380413" y="5111750"/>
          <p14:tracePt t="14071" x="8380413" y="5103813"/>
          <p14:tracePt t="14071" x="8388350" y="5103813"/>
          <p14:tracePt t="14071" x="8396288" y="5095875"/>
          <p14:tracePt t="14071" x="8404225" y="5095875"/>
          <p14:tracePt t="14071" x="8404225" y="5087938"/>
          <p14:tracePt t="14071" x="8412163" y="5087938"/>
          <p14:tracePt t="14071" x="8412163" y="5080000"/>
          <p14:tracePt t="14071" x="8420100" y="5080000"/>
          <p14:tracePt t="14071" x="8428038" y="5080000"/>
          <p14:tracePt t="14071" x="8428038" y="5072063"/>
          <p14:tracePt t="14071" x="8435975" y="5072063"/>
          <p14:tracePt t="14071" x="8443913" y="5064125"/>
          <p14:tracePt t="14071" x="8451850" y="5064125"/>
          <p14:tracePt t="14071" x="8451850" y="5056188"/>
          <p14:tracePt t="14071" x="8459788" y="5056188"/>
          <p14:tracePt t="14071" x="8467725" y="5048250"/>
          <p14:tracePt t="14071" x="8483600" y="5040313"/>
          <p14:tracePt t="14071" x="8491538" y="5040313"/>
          <p14:tracePt t="14071" x="8491538" y="5032375"/>
          <p14:tracePt t="14071" x="8499475" y="5032375"/>
          <p14:tracePt t="14071" x="8507413" y="5024438"/>
          <p14:tracePt t="14071" x="8515350" y="5024438"/>
          <p14:tracePt t="14071" x="8523288" y="5016500"/>
          <p14:tracePt t="14071" x="8531225" y="5016500"/>
          <p14:tracePt t="14071" x="8540750" y="5008563"/>
          <p14:tracePt t="14071" x="8548688" y="5008563"/>
          <p14:tracePt t="14071" x="8548688" y="5000625"/>
          <p14:tracePt t="14071" x="8556625" y="5000625"/>
          <p14:tracePt t="14071" x="8564563" y="5000625"/>
          <p14:tracePt t="14071" x="8564563" y="4992688"/>
          <p14:tracePt t="14071" x="8572500" y="4992688"/>
          <p14:tracePt t="14071" x="8580438" y="4992688"/>
          <p14:tracePt t="14071" x="8580438" y="4984750"/>
          <p14:tracePt t="14071" x="8588375" y="4984750"/>
          <p14:tracePt t="14071" x="8596313" y="4976813"/>
          <p14:tracePt t="14071" x="8604250" y="4967288"/>
          <p14:tracePt t="14071" x="8612188" y="4967288"/>
          <p14:tracePt t="14071" x="8620125" y="4967288"/>
          <p14:tracePt t="14071" x="8620125" y="4959350"/>
          <p14:tracePt t="14071" x="8628063" y="4959350"/>
          <p14:tracePt t="14071" x="8636000" y="4959350"/>
          <p14:tracePt t="14071" x="8636000" y="4951413"/>
          <p14:tracePt t="14071" x="8643938" y="4951413"/>
          <p14:tracePt t="14071" x="8651875" y="4951413"/>
          <p14:tracePt t="14071" x="8651875" y="4943475"/>
          <p14:tracePt t="14071" x="8659813" y="4943475"/>
          <p14:tracePt t="14071" x="8667750" y="4943475"/>
          <p14:tracePt t="14071" x="8667750" y="4935538"/>
          <p14:tracePt t="14071" x="8675688" y="4935538"/>
          <p14:tracePt t="14071" x="8683625" y="4935538"/>
          <p14:tracePt t="14071" x="8683625" y="4927600"/>
          <p14:tracePt t="14071" x="8691563" y="4927600"/>
          <p14:tracePt t="14071" x="8699500" y="4919663"/>
          <p14:tracePt t="14071" x="8707438" y="4919663"/>
          <p14:tracePt t="14071" x="8707438" y="4911725"/>
          <p14:tracePt t="14071" x="8715375" y="4911725"/>
          <p14:tracePt t="14071" x="8723313" y="4911725"/>
          <p14:tracePt t="14071" x="8731250" y="4903788"/>
          <p14:tracePt t="14071" x="8747125" y="4895850"/>
          <p14:tracePt t="14071" x="8755063" y="4895850"/>
          <p14:tracePt t="14071" x="8763000" y="4887913"/>
          <p14:tracePt t="14071" x="8770938" y="4887913"/>
          <p14:tracePt t="14071" x="8778875" y="4879975"/>
          <p14:tracePt t="14071" x="8786813" y="4879975"/>
          <p14:tracePt t="14071" x="8794750" y="4872038"/>
          <p14:tracePt t="14071" x="8802688" y="4872038"/>
          <p14:tracePt t="14071" x="8810625" y="4872038"/>
          <p14:tracePt t="14071" x="8810625" y="4864100"/>
          <p14:tracePt t="14071" x="8818563" y="4864100"/>
          <p14:tracePt t="14071" x="8826500" y="4864100"/>
          <p14:tracePt t="14071" x="8826500" y="4856163"/>
          <p14:tracePt t="14071" x="8834438" y="4856163"/>
          <p14:tracePt t="14071" x="8842375" y="4856163"/>
          <p14:tracePt t="14071" x="8850313" y="4848225"/>
          <p14:tracePt t="14071" x="8858250" y="4848225"/>
          <p14:tracePt t="14071" x="8866188" y="4848225"/>
          <p14:tracePt t="14071" x="8866188" y="4840288"/>
          <p14:tracePt t="14071" x="8874125" y="4840288"/>
          <p14:tracePt t="14071" x="8883650" y="4840288"/>
          <p14:tracePt t="14071" x="8883650" y="4832350"/>
          <p14:tracePt t="14071" x="8891588" y="4832350"/>
          <p14:tracePt t="14071" x="8899525" y="4832350"/>
          <p14:tracePt t="14071" x="8907463" y="4824413"/>
          <p14:tracePt t="14071" x="8915400" y="4824413"/>
          <p14:tracePt t="14071" x="8923338" y="4816475"/>
          <p14:tracePt t="14071" x="8931275" y="4816475"/>
          <p14:tracePt t="14071" x="8939213" y="4816475"/>
          <p14:tracePt t="14071" x="8939213" y="4808538"/>
          <p14:tracePt t="14071" x="8947150" y="4808538"/>
          <p14:tracePt t="14071" x="8955088" y="4808538"/>
          <p14:tracePt t="14071" x="8963025" y="4808538"/>
          <p14:tracePt t="14071" x="8963025" y="4800600"/>
          <p14:tracePt t="14071" x="8970963" y="4800600"/>
          <p14:tracePt t="14071" x="8978900" y="4800600"/>
          <p14:tracePt t="14071" x="8978900" y="4792663"/>
          <p14:tracePt t="14071" x="8986838" y="4792663"/>
          <p14:tracePt t="14071" x="8994775" y="4792663"/>
          <p14:tracePt t="14071" x="9002713" y="4792663"/>
          <p14:tracePt t="14071" x="9010650" y="4784725"/>
          <p14:tracePt t="14071" x="9018588" y="4784725"/>
          <p14:tracePt t="14071" x="9026525" y="4784725"/>
          <p14:tracePt t="14071" x="9034463" y="4784725"/>
          <p14:tracePt t="14071" x="9042400" y="4776788"/>
          <p14:tracePt t="14071" x="9050338" y="4776788"/>
          <p14:tracePt t="14071" x="9058275" y="4776788"/>
          <p14:tracePt t="14071" x="9066213" y="4776788"/>
          <p14:tracePt t="14071" x="9074150" y="4776788"/>
          <p14:tracePt t="14071" x="9074150" y="4768850"/>
          <p14:tracePt t="14071" x="9082088" y="4768850"/>
          <p14:tracePt t="14071" x="9090025" y="4768850"/>
          <p14:tracePt t="14071" x="9097963" y="4768850"/>
          <p14:tracePt t="14071" x="9105900" y="4768850"/>
          <p14:tracePt t="14071" x="9113838" y="4768850"/>
          <p14:tracePt t="14071" x="9121775" y="4768850"/>
          <p14:tracePt t="14071" x="9121775" y="4760913"/>
          <p14:tracePt t="14071" x="9129713" y="4760913"/>
          <p14:tracePt t="14071" x="9137650" y="4760913"/>
          <p14:tracePt t="14071" x="9145588" y="4760913"/>
          <p14:tracePt t="14071" x="9153525" y="4760913"/>
          <p14:tracePt t="14071" x="9161463" y="4760913"/>
          <p14:tracePt t="14071" x="9169400" y="4760913"/>
          <p14:tracePt t="14071" x="9177338" y="4760913"/>
          <p14:tracePt t="14071" x="9177338" y="4752975"/>
          <p14:tracePt t="14071" x="9185275" y="4752975"/>
          <p14:tracePt t="14071" x="9193213" y="4745038"/>
          <p14:tracePt t="14071" x="9209088" y="4737100"/>
          <p14:tracePt t="14071" x="9217025" y="4729163"/>
          <p14:tracePt t="14071" x="9224963" y="4721225"/>
          <p14:tracePt t="14071" x="9242425" y="4713288"/>
          <p14:tracePt t="14071" x="9250363" y="4705350"/>
          <p14:tracePt t="14071" x="9258300" y="4697413"/>
          <p14:tracePt t="14071" x="9266238" y="4689475"/>
          <p14:tracePt t="14071" x="9282113" y="4689475"/>
          <p14:tracePt t="14071" x="9313863" y="4657725"/>
          <p14:tracePt t="14071" x="9329738" y="4649788"/>
          <p14:tracePt t="14071" x="9345613" y="4641850"/>
          <p14:tracePt t="14071" x="9353550" y="4624388"/>
          <p14:tracePt t="14071" x="9369425" y="4616450"/>
          <p14:tracePt t="14071" x="9385300" y="4600575"/>
          <p14:tracePt t="14071" x="9432925" y="4552950"/>
          <p14:tracePt t="14071" x="9456738" y="4537075"/>
          <p14:tracePt t="14071" x="9472613" y="4521200"/>
          <p14:tracePt t="14071" x="9488488" y="4505325"/>
          <p14:tracePt t="14071" x="9504363" y="4489450"/>
          <p14:tracePt t="14071" x="9528175" y="4465638"/>
          <p14:tracePt t="14071" x="9544050" y="4449763"/>
          <p14:tracePt t="14071" x="9567863" y="4425950"/>
          <p14:tracePt t="14071" x="9585325" y="4410075"/>
          <p14:tracePt t="14071" x="9601200" y="4386263"/>
          <p14:tracePt t="14071" x="9625013" y="4354513"/>
          <p14:tracePt t="14071" x="9640888" y="4338638"/>
          <p14:tracePt t="14071" x="9656763" y="4314825"/>
          <p14:tracePt t="14071" x="9680575" y="4281488"/>
          <p14:tracePt t="14071" x="9696450" y="4257675"/>
          <p14:tracePt t="14071" x="9712325" y="4233863"/>
          <p14:tracePt t="14071" x="9728200" y="4202113"/>
          <p14:tracePt t="14071" x="9752013" y="4178300"/>
          <p14:tracePt t="14071" x="9767888" y="4146550"/>
          <p14:tracePt t="14071" x="9783763" y="4122738"/>
          <p14:tracePt t="14071" x="9799638" y="4090988"/>
          <p14:tracePt t="14071" x="9823450" y="4059238"/>
          <p14:tracePt t="14071" x="9839325" y="4027488"/>
          <p14:tracePt t="14071" x="9855200" y="4003675"/>
          <p14:tracePt t="14071" x="9871075" y="3971925"/>
          <p14:tracePt t="14071" x="9886950" y="3938588"/>
          <p14:tracePt t="14071" x="9902825" y="3906838"/>
          <p14:tracePt t="14071" x="9918700" y="3867150"/>
          <p14:tracePt t="14071" x="9926638" y="3843338"/>
          <p14:tracePt t="14071" x="9944100" y="3811588"/>
          <p14:tracePt t="14071" x="9959975" y="3787775"/>
          <p14:tracePt t="14071" x="9975850" y="3756025"/>
          <p14:tracePt t="14071" x="9983788" y="3724275"/>
          <p14:tracePt t="14071" x="9999663" y="3692525"/>
          <p14:tracePt t="14071" x="10007600" y="3660775"/>
          <p14:tracePt t="14071" x="10007600" y="3629025"/>
          <p14:tracePt t="14071" x="10015538" y="3595688"/>
          <p14:tracePt t="14071" x="10023475" y="3563938"/>
          <p14:tracePt t="14071" x="10031413" y="3532188"/>
          <p14:tracePt t="14071" x="10039350" y="3500438"/>
          <p14:tracePt t="14071" x="10047288" y="3476625"/>
          <p14:tracePt t="14071" x="10055225" y="3444875"/>
          <p14:tracePt t="14071" x="10063163" y="3413125"/>
          <p14:tracePt t="14071" x="10071100" y="3381375"/>
          <p14:tracePt t="14071" x="10079038" y="3333750"/>
          <p14:tracePt t="14071" x="10086975" y="3309938"/>
          <p14:tracePt t="14071" x="10094913" y="3278188"/>
          <p14:tracePt t="14071" x="10102850" y="3244850"/>
          <p14:tracePt t="14071" x="10102850" y="3213100"/>
          <p14:tracePt t="14071" x="10110788" y="3181350"/>
          <p14:tracePt t="14071" x="10118725" y="3149600"/>
          <p14:tracePt t="14071" x="10118725" y="3109913"/>
          <p14:tracePt t="14071" x="10126663" y="3078163"/>
          <p14:tracePt t="14071" x="10126663" y="3038475"/>
          <p14:tracePt t="14071" x="10134600" y="3006725"/>
          <p14:tracePt t="14071" x="10142538" y="2974975"/>
          <p14:tracePt t="14071" x="10142538" y="2943225"/>
          <p14:tracePt t="14071" x="10142538" y="2909888"/>
          <p14:tracePt t="14071" x="10142538" y="2878138"/>
          <p14:tracePt t="14071" x="10142538" y="2846388"/>
          <p14:tracePt t="14071" x="10142538" y="2814638"/>
          <p14:tracePt t="14071" x="10142538" y="2774950"/>
          <p14:tracePt t="14071" x="10142538" y="2751138"/>
          <p14:tracePt t="14071" x="10134600" y="2727325"/>
          <p14:tracePt t="14071" x="10126663" y="2671763"/>
          <p14:tracePt t="14071" x="10126663" y="2647950"/>
          <p14:tracePt t="14071" x="10118725" y="2624138"/>
          <p14:tracePt t="14071" x="10110788" y="2608263"/>
          <p14:tracePt t="14071" x="10102850" y="2584450"/>
          <p14:tracePt t="14071" x="10094913" y="2559050"/>
          <p14:tracePt t="14071" x="10086975" y="2543175"/>
          <p14:tracePt t="14071" x="10079038" y="2527300"/>
          <p14:tracePt t="14071" x="10071100" y="2511425"/>
          <p14:tracePt t="14071" x="10063163" y="2495550"/>
          <p14:tracePt t="14071" x="10055225" y="2479675"/>
          <p14:tracePt t="14071" x="10055225" y="2455863"/>
          <p14:tracePt t="14071" x="10047288" y="2447925"/>
          <p14:tracePt t="14071" x="10031413" y="2432050"/>
          <p14:tracePt t="14071" x="10031413" y="2424113"/>
          <p14:tracePt t="14071" x="10023475" y="2408238"/>
          <p14:tracePt t="14071" x="10015538" y="2400300"/>
          <p14:tracePt t="14071" x="10007600" y="2392363"/>
          <p14:tracePt t="14071" x="9999663" y="2384425"/>
          <p14:tracePt t="14071" x="9991725" y="2376488"/>
          <p14:tracePt t="14071" x="9991725" y="2368550"/>
          <p14:tracePt t="14071" x="9983788" y="2368550"/>
          <p14:tracePt t="14071" x="9975850" y="2360613"/>
          <p14:tracePt t="14071" x="9975850" y="2352675"/>
          <p14:tracePt t="14071" x="9967913" y="2352675"/>
          <p14:tracePt t="14071" x="9959975" y="2344738"/>
          <p14:tracePt t="14071" x="9952038" y="2336800"/>
          <p14:tracePt t="14071" x="9944100" y="2336800"/>
          <p14:tracePt t="14071" x="9936163" y="2344738"/>
          <p14:tracePt t="14071" x="9936163" y="2352675"/>
          <p14:tracePt t="14071" x="9926638" y="2352675"/>
          <p14:tracePt t="14071" x="9918700" y="2360613"/>
          <p14:tracePt t="14071" x="9910763" y="2368550"/>
          <p14:tracePt t="14071" x="9902825" y="2376488"/>
          <p14:tracePt t="14071" x="9894888" y="2376488"/>
          <p14:tracePt t="14071" x="9894888" y="2384425"/>
          <p14:tracePt t="14071" x="9886950" y="2384425"/>
          <p14:tracePt t="14071" x="9879013" y="2392363"/>
          <p14:tracePt t="14071" x="9871075" y="2392363"/>
          <p14:tracePt t="14071" x="9871075" y="2400300"/>
          <p14:tracePt t="14071" x="9863138" y="2400300"/>
          <p14:tracePt t="14071" x="9863138" y="2408238"/>
          <p14:tracePt t="14071" x="9855200" y="2408238"/>
          <p14:tracePt t="14071" x="9847263" y="2408238"/>
          <p14:tracePt t="14071" x="9847263" y="2416175"/>
          <p14:tracePt t="14071" x="9839325" y="2416175"/>
          <p14:tracePt t="14071" x="9839325" y="2424113"/>
          <p14:tracePt t="14071" x="9831388" y="2424113"/>
          <p14:tracePt t="14071" x="9823450" y="2424113"/>
          <p14:tracePt t="14071" x="9823450" y="2432050"/>
          <p14:tracePt t="14071" x="9815513" y="2432050"/>
          <p14:tracePt t="14071" x="9807575" y="2432050"/>
          <p14:tracePt t="14071" x="9799638" y="2432050"/>
          <p14:tracePt t="14071" x="9783763" y="2439988"/>
          <p14:tracePt t="14071" x="9767888" y="2447925"/>
          <p14:tracePt t="14071" x="9752013" y="2447925"/>
          <p14:tracePt t="14071" x="9744075" y="2455863"/>
          <p14:tracePt t="14071" x="9728200" y="2455863"/>
          <p14:tracePt t="14071" x="9712325" y="2463800"/>
          <p14:tracePt t="14071" x="9688513" y="2471738"/>
          <p14:tracePt t="14071" x="9672638" y="2471738"/>
          <p14:tracePt t="14071" x="9632950" y="2487613"/>
          <p14:tracePt t="14071" x="9609138" y="2487613"/>
          <p14:tracePt t="14071" x="9585325" y="2495550"/>
          <p14:tracePt t="14071" x="9567863" y="2503488"/>
          <p14:tracePt t="14071" x="9544050" y="2511425"/>
          <p14:tracePt t="14071" x="9520238" y="2511425"/>
          <p14:tracePt t="14071" x="9496425" y="2519363"/>
          <p14:tracePt t="14071" x="9464675" y="2527300"/>
          <p14:tracePt t="14071" x="9448800" y="2535238"/>
          <p14:tracePt t="14071" x="9424988" y="2543175"/>
          <p14:tracePt t="14071" x="9401175" y="2551113"/>
          <p14:tracePt t="14071" x="9377363" y="2559050"/>
          <p14:tracePt t="14071" x="9353550" y="2566988"/>
          <p14:tracePt t="14071" x="9329738" y="2576513"/>
          <p14:tracePt t="14071" x="9297988" y="2576513"/>
          <p14:tracePt t="14071" x="9274175" y="2584450"/>
          <p14:tracePt t="14071" x="9250363" y="2592388"/>
          <p14:tracePt t="14071" x="9224963" y="2600325"/>
          <p14:tracePt t="14071" x="9201150" y="2608263"/>
          <p14:tracePt t="14071" x="9169400" y="2616200"/>
          <p14:tracePt t="14071" x="9145588" y="2624138"/>
          <p14:tracePt t="14071" x="9113838" y="2624138"/>
          <p14:tracePt t="14071" x="9090025" y="2632075"/>
          <p14:tracePt t="14071" x="9058275" y="2640013"/>
          <p14:tracePt t="14071" x="9026525" y="2640013"/>
          <p14:tracePt t="14071" x="8994775" y="2647950"/>
          <p14:tracePt t="14071" x="8963025" y="2655888"/>
          <p14:tracePt t="14071" x="8931275" y="2663825"/>
          <p14:tracePt t="14071" x="8899525" y="2663825"/>
          <p14:tracePt t="14071" x="8866188" y="2671763"/>
          <p14:tracePt t="14071" x="8826500" y="2679700"/>
          <p14:tracePt t="14071" x="8794750" y="2679700"/>
          <p14:tracePt t="14071" x="8755063" y="2687638"/>
          <p14:tracePt t="14071" x="8715375" y="2687638"/>
          <p14:tracePt t="14071" x="8675688" y="2687638"/>
          <p14:tracePt t="14071" x="8636000" y="2695575"/>
          <p14:tracePt t="14071" x="8596313" y="2695575"/>
          <p14:tracePt t="14071" x="8556625" y="2695575"/>
          <p14:tracePt t="14071" x="8515350" y="2703513"/>
          <p14:tracePt t="14071" x="8467725" y="2703513"/>
          <p14:tracePt t="14071" x="8428038" y="2703513"/>
          <p14:tracePt t="14071" x="8380413" y="2711450"/>
          <p14:tracePt t="14071" x="8340725" y="2711450"/>
          <p14:tracePt t="14071" x="8293100" y="2711450"/>
          <p14:tracePt t="14071" x="8245475" y="2711450"/>
          <p14:tracePt t="14071" x="8197850" y="2711450"/>
          <p14:tracePt t="14071" x="8148638" y="2719388"/>
          <p14:tracePt t="14071" x="8101013" y="2719388"/>
          <p14:tracePt t="14071" x="8045450" y="2719388"/>
          <p14:tracePt t="14071" x="7997825" y="2719388"/>
          <p14:tracePt t="14071" x="7950200" y="2719388"/>
          <p14:tracePt t="14071" x="7894638" y="2719388"/>
          <p14:tracePt t="14071" x="7847013" y="2719388"/>
          <p14:tracePt t="14071" x="7797800" y="2719388"/>
          <p14:tracePt t="14071" x="7742238" y="2719388"/>
          <p14:tracePt t="14071" x="7694613" y="2719388"/>
          <p14:tracePt t="14071" x="7639050" y="2727325"/>
          <p14:tracePt t="14071" x="7591425" y="2727325"/>
          <p14:tracePt t="14071" x="7519988" y="2727325"/>
          <p14:tracePt t="14071" x="7486650" y="2727325"/>
          <p14:tracePt t="14071" x="7439025" y="2735263"/>
          <p14:tracePt t="14071" x="7383463" y="2735263"/>
          <p14:tracePt t="14071" x="7335838" y="2743200"/>
          <p14:tracePt t="14071" x="7280275" y="2743200"/>
          <p14:tracePt t="14071" x="7232650" y="2743200"/>
          <p14:tracePt t="14071" x="7185025" y="2743200"/>
          <p14:tracePt t="14071" x="7135813" y="2743200"/>
          <p14:tracePt t="14071" x="7088188" y="2743200"/>
          <p14:tracePt t="14071" x="7040563" y="2743200"/>
          <p14:tracePt t="14071" x="6992938" y="2743200"/>
          <p14:tracePt t="14071" x="6945313" y="2743200"/>
          <p14:tracePt t="14071" x="6897688" y="2743200"/>
          <p14:tracePt t="14071" x="6858000" y="2743200"/>
          <p14:tracePt t="14071" x="6810375" y="2743200"/>
          <p14:tracePt t="14071" x="6761163" y="2743200"/>
          <p14:tracePt t="14071" x="6705600" y="2743200"/>
          <p14:tracePt t="14071" x="6673850" y="2743200"/>
          <p14:tracePt t="14071" x="6626225" y="2743200"/>
          <p14:tracePt t="14071" x="6578600" y="2735263"/>
          <p14:tracePt t="14071" x="6538913" y="2735263"/>
          <p14:tracePt t="14071" x="6491288" y="2735263"/>
          <p14:tracePt t="14071" x="6442075" y="2735263"/>
          <p14:tracePt t="14071" x="6402388" y="2735263"/>
          <p14:tracePt t="14071" x="6354763" y="2735263"/>
          <p14:tracePt t="14071" x="6307138" y="2735263"/>
          <p14:tracePt t="14071" x="6259513" y="2735263"/>
          <p14:tracePt t="14071" x="6219825" y="2735263"/>
          <p14:tracePt t="14071" x="6172200" y="2735263"/>
          <p14:tracePt t="14071" x="6124575" y="2735263"/>
          <p14:tracePt t="14071" x="6075363" y="2735263"/>
          <p14:tracePt t="14071" x="6027738" y="2727325"/>
          <p14:tracePt t="14071" x="5980113" y="2727325"/>
          <p14:tracePt t="14071" x="5932488" y="2727325"/>
          <p14:tracePt t="14071" x="5884863" y="2727325"/>
          <p14:tracePt t="14071" x="5837238" y="2727325"/>
          <p14:tracePt t="14071" x="5789613" y="2735263"/>
          <p14:tracePt t="14071" x="5740400" y="2735263"/>
          <p14:tracePt t="14071" x="5700713" y="2735263"/>
          <p14:tracePt t="14071" x="5653088" y="2743200"/>
          <p14:tracePt t="14071" x="5605463" y="2743200"/>
          <p14:tracePt t="14071" x="5557838" y="2743200"/>
          <p14:tracePt t="14071" x="5510213" y="2743200"/>
          <p14:tracePt t="14071" x="5462588" y="2743200"/>
          <p14:tracePt t="14071" x="5414963" y="2751138"/>
          <p14:tracePt t="14071" x="5365750" y="2751138"/>
          <p14:tracePt t="14071" x="5326063" y="2751138"/>
          <p14:tracePt t="14071" x="5278438" y="2759075"/>
          <p14:tracePt t="14071" x="5230813" y="2759075"/>
          <p14:tracePt t="14071" x="5191125" y="2759075"/>
          <p14:tracePt t="14071" x="5143500" y="2767013"/>
          <p14:tracePt t="14071" x="5103813" y="2767013"/>
          <p14:tracePt t="14071" x="5056188" y="2767013"/>
          <p14:tracePt t="14071" x="5014913" y="2767013"/>
          <p14:tracePt t="14071" x="4975225" y="2767013"/>
          <p14:tracePt t="14071" x="4935538" y="2767013"/>
          <p14:tracePt t="14071" x="4895850" y="2767013"/>
          <p14:tracePt t="14071" x="4856163" y="2774950"/>
          <p14:tracePt t="14071" x="4816475" y="2774950"/>
          <p14:tracePt t="14071" x="4784725" y="2774950"/>
          <p14:tracePt t="14071" x="4752975" y="2774950"/>
          <p14:tracePt t="14071" x="4713288" y="2774950"/>
          <p14:tracePt t="14071" x="4679950" y="2782888"/>
          <p14:tracePt t="14071" x="4656138" y="2782888"/>
          <p14:tracePt t="14071" x="4592638" y="2790825"/>
          <p14:tracePt t="14071" x="4568825" y="2790825"/>
          <p14:tracePt t="14071" x="4537075" y="2798763"/>
          <p14:tracePt t="14071" x="4521200" y="2798763"/>
          <p14:tracePt t="14071" x="4497388" y="2806700"/>
          <p14:tracePt t="14071" x="4473575" y="2806700"/>
          <p14:tracePt t="14071" x="4449763" y="2806700"/>
          <p14:tracePt t="14071" x="4433888" y="2814638"/>
          <p14:tracePt t="14071" x="4410075" y="2814638"/>
          <p14:tracePt t="14071" x="4394200" y="2814638"/>
          <p14:tracePt t="14071" x="4378325" y="2814638"/>
          <p14:tracePt t="14071" x="4362450" y="2822575"/>
          <p14:tracePt t="14071" x="4344988" y="2822575"/>
          <p14:tracePt t="14071" x="4329113" y="2822575"/>
          <p14:tracePt t="14071" x="4313238" y="2830513"/>
          <p14:tracePt t="14071" x="4297363" y="2830513"/>
          <p14:tracePt t="14071" x="4289425" y="2830513"/>
          <p14:tracePt t="14071" x="4273550" y="2838450"/>
          <p14:tracePt t="14071" x="4265613" y="2838450"/>
          <p14:tracePt t="14071" x="4249738" y="2838450"/>
          <p14:tracePt t="14071" x="4241800" y="2838450"/>
          <p14:tracePt t="14071" x="4233863" y="2846388"/>
          <p14:tracePt t="14071" x="4225925" y="2846388"/>
          <p14:tracePt t="14071" x="4217988" y="2846388"/>
          <p14:tracePt t="14071" x="4210050" y="2854325"/>
          <p14:tracePt t="14071" x="4202113" y="2854325"/>
          <p14:tracePt t="14071" x="4194175" y="2854325"/>
          <p14:tracePt t="14071" x="4186238" y="2854325"/>
          <p14:tracePt t="14071" x="4178300" y="2854325"/>
          <p14:tracePt t="14071" x="4178300" y="2862263"/>
          <p14:tracePt t="14071" x="4170363" y="2862263"/>
          <p14:tracePt t="14071" x="4162425" y="2862263"/>
          <p14:tracePt t="14071" x="4154488" y="2862263"/>
          <p14:tracePt t="14071" x="4146550" y="2862263"/>
          <p14:tracePt t="14071" x="4146550" y="2870200"/>
          <p14:tracePt t="14071" x="4138613" y="2870200"/>
          <p14:tracePt t="14071" x="4138613" y="2878138"/>
          <p14:tracePt t="14071" x="4130675" y="2878138"/>
          <p14:tracePt t="14071" x="4122738" y="2878138"/>
          <p14:tracePt t="14071" x="4122738" y="2886075"/>
          <p14:tracePt t="14071" x="4114800" y="2886075"/>
          <p14:tracePt t="14071" x="4114800" y="2894013"/>
          <p14:tracePt t="14071" x="4106863" y="2894013"/>
          <p14:tracePt t="14071" x="4106863" y="2901950"/>
          <p14:tracePt t="14071" x="4106863" y="2909888"/>
          <p14:tracePt t="14071" x="4114800" y="2909888"/>
          <p14:tracePt t="14071" x="4122738" y="2909888"/>
          <p14:tracePt t="14071" x="4130675" y="2909888"/>
          <p14:tracePt t="14071" x="4146550" y="2909888"/>
          <p14:tracePt t="14071" x="4154488" y="2909888"/>
          <p14:tracePt t="14071" x="4162425" y="2919413"/>
          <p14:tracePt t="14071" x="4170363" y="2919413"/>
          <p14:tracePt t="14071" x="4178300" y="2919413"/>
          <p14:tracePt t="14071" x="4194175" y="2919413"/>
          <p14:tracePt t="14071" x="4202113" y="2919413"/>
          <p14:tracePt t="14071" x="4210050" y="2919413"/>
          <p14:tracePt t="14071" x="4225925" y="2919413"/>
          <p14:tracePt t="14071" x="4233863" y="2919413"/>
          <p14:tracePt t="14071" x="4265613" y="2919413"/>
          <p14:tracePt t="14071" x="4281488" y="2919413"/>
          <p14:tracePt t="14071" x="4297363" y="2919413"/>
          <p14:tracePt t="14071" x="4313238" y="2909888"/>
          <p14:tracePt t="14071" x="4337050" y="2909888"/>
          <p14:tracePt t="14071" x="4352925" y="2909888"/>
          <p14:tracePt t="14071" x="4394200" y="2909888"/>
          <p14:tracePt t="14071" x="4418013" y="2909888"/>
          <p14:tracePt t="14071" x="4441825" y="2909888"/>
          <p14:tracePt t="14071" x="4465638" y="2909888"/>
          <p14:tracePt t="14071" x="4489450" y="2901950"/>
          <p14:tracePt t="14071" x="4505325" y="2901950"/>
          <p14:tracePt t="14071" x="4529138" y="2909888"/>
          <p14:tracePt t="14071" x="4576763" y="2909888"/>
          <p14:tracePt t="14071" x="4608513" y="2909888"/>
          <p14:tracePt t="14071" x="4624388" y="2909888"/>
          <p14:tracePt t="14071" x="4656138" y="2909888"/>
          <p14:tracePt t="14071" x="4679950" y="2901950"/>
          <p14:tracePt t="14071" x="4705350" y="2901950"/>
          <p14:tracePt t="14071" x="4729163" y="2901950"/>
          <p14:tracePt t="14071" x="4760913" y="2901950"/>
          <p14:tracePt t="14071" x="4784725" y="2901950"/>
          <p14:tracePt t="14071" x="4808538" y="2901950"/>
          <p14:tracePt t="14071" x="4840288" y="2901950"/>
          <p14:tracePt t="14071" x="4864100" y="2901950"/>
          <p14:tracePt t="14071" x="4887913" y="2894013"/>
          <p14:tracePt t="14071" x="4911725" y="2894013"/>
          <p14:tracePt t="14071" x="4943475" y="2894013"/>
          <p14:tracePt t="14071" x="4999038" y="2894013"/>
          <p14:tracePt t="14071" x="5022850" y="2886075"/>
          <p14:tracePt t="14071" x="5056188" y="2886075"/>
          <p14:tracePt t="14071" x="5080000" y="2886075"/>
          <p14:tracePt t="14071" x="5103813" y="2878138"/>
          <p14:tracePt t="14071" x="5135563" y="2878138"/>
          <p14:tracePt t="14071" x="5159375" y="2878138"/>
          <p14:tracePt t="14071" x="5191125" y="2878138"/>
          <p14:tracePt t="14071" x="5214938" y="2870200"/>
          <p14:tracePt t="14071" x="5270500" y="2870200"/>
          <p14:tracePt t="14071" x="5302250" y="2870200"/>
          <p14:tracePt t="14071" x="5326063" y="2862263"/>
          <p14:tracePt t="14071" x="5357813" y="2862263"/>
          <p14:tracePt t="14071" x="5381625" y="2862263"/>
          <p14:tracePt t="14071" x="5414963" y="2862263"/>
          <p14:tracePt t="14071" x="5438775" y="2854325"/>
          <p14:tracePt t="14071" x="5494338" y="2854325"/>
          <p14:tracePt t="14071" x="5518150" y="2854325"/>
          <p14:tracePt t="14071" x="5549900" y="2854325"/>
          <p14:tracePt t="14071" x="5573713" y="2854325"/>
          <p14:tracePt t="14071" x="5605463" y="2854325"/>
          <p14:tracePt t="14071" x="5629275" y="2846388"/>
          <p14:tracePt t="14071" x="5684838" y="2846388"/>
          <p14:tracePt t="14071" x="5708650" y="2846388"/>
          <p14:tracePt t="14071" x="5732463" y="2846388"/>
          <p14:tracePt t="14071" x="5765800" y="2846388"/>
          <p14:tracePt t="14071" x="5789613" y="2838450"/>
          <p14:tracePt t="14071" x="5813425" y="2838450"/>
          <p14:tracePt t="14071" x="5845175" y="2838450"/>
          <p14:tracePt t="14071" x="5868988" y="2838450"/>
          <p14:tracePt t="14071" x="5924550" y="2838450"/>
          <p14:tracePt t="14071" x="5956300" y="2838450"/>
          <p14:tracePt t="14071" x="5980113" y="2838450"/>
          <p14:tracePt t="14071" x="6011863" y="2838450"/>
          <p14:tracePt t="14071" x="6035675" y="2838450"/>
          <p14:tracePt t="14071" x="6067425" y="2838450"/>
          <p14:tracePt t="14071" x="6091238" y="2838450"/>
          <p14:tracePt t="14071" x="6124575" y="2838450"/>
          <p14:tracePt t="14071" x="6156325" y="2838450"/>
          <p14:tracePt t="14071" x="6180138" y="2838450"/>
          <p14:tracePt t="14071" x="6211888" y="2838450"/>
          <p14:tracePt t="14071" x="6235700" y="2838450"/>
          <p14:tracePt t="14071" x="6267450" y="2838450"/>
          <p14:tracePt t="14071" x="6291263" y="2838450"/>
          <p14:tracePt t="14071" x="6315075" y="2838450"/>
          <p14:tracePt t="14071" x="6370638" y="2838450"/>
          <p14:tracePt t="14071" x="6402388" y="2846388"/>
          <p14:tracePt t="14071" x="6426200" y="2846388"/>
          <p14:tracePt t="14071" x="6459538" y="2846388"/>
          <p14:tracePt t="14071" x="6483350" y="2846388"/>
          <p14:tracePt t="14071" x="6515100" y="2846388"/>
          <p14:tracePt t="14071" x="6538913" y="2846388"/>
          <p14:tracePt t="14071" x="6570663" y="2846388"/>
          <p14:tracePt t="14071" x="6594475" y="2854325"/>
          <p14:tracePt t="14071" x="6618288" y="2854325"/>
          <p14:tracePt t="14071" x="6642100" y="2854325"/>
          <p14:tracePt t="14071" x="6673850" y="2854325"/>
          <p14:tracePt t="14071" x="6705600" y="2854325"/>
          <p14:tracePt t="14071" x="6729413" y="2862263"/>
          <p14:tracePt t="14071" x="6761163" y="2862263"/>
          <p14:tracePt t="14071" x="6784975" y="2862263"/>
          <p14:tracePt t="14071" x="6818313" y="2862263"/>
          <p14:tracePt t="14071" x="6842125" y="2862263"/>
          <p14:tracePt t="14071" x="6873875" y="2870200"/>
          <p14:tracePt t="14071" x="6897688" y="2870200"/>
          <p14:tracePt t="14071" x="6929438" y="2870200"/>
          <p14:tracePt t="14071" x="6953250" y="2870200"/>
          <p14:tracePt t="14071" x="6985000" y="2870200"/>
          <p14:tracePt t="14071" x="7008813" y="2878138"/>
          <p14:tracePt t="14071" x="7040563" y="2878138"/>
          <p14:tracePt t="14071" x="7072313" y="2878138"/>
          <p14:tracePt t="14071" x="7096125" y="2878138"/>
          <p14:tracePt t="14071" x="7127875" y="2878138"/>
          <p14:tracePt t="14071" x="7161213" y="2878138"/>
          <p14:tracePt t="14071" x="7185025" y="2878138"/>
          <p14:tracePt t="14071" x="7216775" y="2886075"/>
          <p14:tracePt t="14071" x="7248525" y="2886075"/>
          <p14:tracePt t="14071" x="7280275" y="2886075"/>
          <p14:tracePt t="14071" x="7312025" y="2886075"/>
          <p14:tracePt t="14071" x="7335838" y="2894013"/>
          <p14:tracePt t="14071" x="7375525" y="2894013"/>
          <p14:tracePt t="14071" x="7399338" y="2894013"/>
          <p14:tracePt t="14071" x="7431088" y="2894013"/>
          <p14:tracePt t="14071" x="7454900" y="2894013"/>
          <p14:tracePt t="14071" x="7486650" y="2894013"/>
          <p14:tracePt t="14071" x="7519988" y="2894013"/>
          <p14:tracePt t="14071" x="7551738" y="2894013"/>
          <p14:tracePt t="14071" x="7575550" y="2894013"/>
          <p14:tracePt t="14071" x="7607300" y="2894013"/>
          <p14:tracePt t="14071" x="7631113" y="2894013"/>
          <p14:tracePt t="14071" x="7662863" y="2894013"/>
          <p14:tracePt t="14071" x="7694613" y="2894013"/>
          <p14:tracePt t="14071" x="7718425" y="2894013"/>
          <p14:tracePt t="14071" x="7750175" y="2894013"/>
          <p14:tracePt t="14071" x="7781925" y="2894013"/>
          <p14:tracePt t="14071" x="7805738" y="2894013"/>
          <p14:tracePt t="14071" x="7839075" y="2894013"/>
          <p14:tracePt t="14071" x="7870825" y="2894013"/>
          <p14:tracePt t="14071" x="7894638" y="2886075"/>
          <p14:tracePt t="14071" x="7926388" y="2886075"/>
          <p14:tracePt t="14071" x="7958138" y="2894013"/>
          <p14:tracePt t="14071" x="7981950" y="2894013"/>
          <p14:tracePt t="14071" x="8013700" y="2894013"/>
          <p14:tracePt t="14071" x="8045450" y="2894013"/>
          <p14:tracePt t="14071" x="8069263" y="2894013"/>
          <p14:tracePt t="14071" x="8101013" y="2894013"/>
          <p14:tracePt t="14071" x="8124825" y="2894013"/>
          <p14:tracePt t="14071" x="8156575" y="2894013"/>
          <p14:tracePt t="14071" x="8189913" y="2894013"/>
          <p14:tracePt t="14071" x="8213725" y="2894013"/>
          <p14:tracePt t="14071" x="8245475" y="2894013"/>
          <p14:tracePt t="14071" x="8269288" y="2894013"/>
          <p14:tracePt t="14071" x="8301038" y="2901950"/>
          <p14:tracePt t="14071" x="8332788" y="2901950"/>
          <p14:tracePt t="14071" x="8356600" y="2901950"/>
          <p14:tracePt t="14071" x="8388350" y="2901950"/>
          <p14:tracePt t="14071" x="8412163" y="2901950"/>
          <p14:tracePt t="14071" x="8435975" y="2901950"/>
          <p14:tracePt t="14071" x="8467725" y="2901950"/>
          <p14:tracePt t="14071" x="8491538" y="2901950"/>
          <p14:tracePt t="14071" x="8523288" y="2901950"/>
          <p14:tracePt t="14071" x="8548688" y="2901950"/>
          <p14:tracePt t="14071" x="8572500" y="2901950"/>
          <p14:tracePt t="14071" x="8596313" y="2909888"/>
          <p14:tracePt t="14071" x="8628063" y="2909888"/>
          <p14:tracePt t="14071" x="8651875" y="2909888"/>
          <p14:tracePt t="14071" x="8675688" y="2909888"/>
          <p14:tracePt t="14071" x="8699500" y="2909888"/>
          <p14:tracePt t="14071" x="8723313" y="2909888"/>
          <p14:tracePt t="14071" x="8747125" y="2909888"/>
          <p14:tracePt t="14071" x="8763000" y="2909888"/>
          <p14:tracePt t="14071" x="8786813" y="2909888"/>
          <p14:tracePt t="14071" x="8810625" y="2901950"/>
          <p14:tracePt t="14071" x="8826500" y="2901950"/>
          <p14:tracePt t="14071" x="8842375" y="2901950"/>
          <p14:tracePt t="14071" x="8866188" y="2894013"/>
          <p14:tracePt t="14071" x="8883650" y="2894013"/>
          <p14:tracePt t="14071" x="8899525" y="2894013"/>
          <p14:tracePt t="14071" x="8915400" y="2894013"/>
          <p14:tracePt t="14071" x="8931275" y="2886075"/>
          <p14:tracePt t="14071" x="8947150" y="2886075"/>
          <p14:tracePt t="14071" x="8963025" y="2886075"/>
          <p14:tracePt t="14071" x="8978900" y="2886075"/>
          <p14:tracePt t="14071" x="8994775" y="2886075"/>
          <p14:tracePt t="14071" x="9010650" y="2878138"/>
          <p14:tracePt t="14071" x="9026525" y="2878138"/>
          <p14:tracePt t="14071" x="9034463" y="2878138"/>
          <p14:tracePt t="14071" x="9050338" y="2878138"/>
          <p14:tracePt t="14071" x="9066213" y="2878138"/>
          <p14:tracePt t="14071" x="9074150" y="2870200"/>
          <p14:tracePt t="14071" x="9090025" y="2870200"/>
          <p14:tracePt t="14071" x="9097963" y="2870200"/>
          <p14:tracePt t="14071" x="9113838" y="2870200"/>
          <p14:tracePt t="14071" x="9121775" y="2862263"/>
          <p14:tracePt t="14071" x="9129713" y="2862263"/>
          <p14:tracePt t="14071" x="9145588" y="2862263"/>
          <p14:tracePt t="14071" x="9153525" y="2862263"/>
          <p14:tracePt t="14071" x="9161463" y="2854325"/>
          <p14:tracePt t="14071" x="9169400" y="2854325"/>
          <p14:tracePt t="14071" x="9185275" y="2854325"/>
          <p14:tracePt t="14071" x="9193213" y="2846388"/>
          <p14:tracePt t="14071" x="9201150" y="2846388"/>
          <p14:tracePt t="14071" x="9209088" y="2846388"/>
          <p14:tracePt t="14071" x="9224963" y="2846388"/>
          <p14:tracePt t="14071" x="9234488" y="2838450"/>
          <p14:tracePt t="14071" x="9242425" y="2838450"/>
          <p14:tracePt t="14071" x="9250363" y="2838450"/>
          <p14:tracePt t="14071" x="9258300" y="2830513"/>
          <p14:tracePt t="14071" x="9274175" y="2830513"/>
          <p14:tracePt t="14071" x="9282113" y="2830513"/>
          <p14:tracePt t="14071" x="9290050" y="2830513"/>
          <p14:tracePt t="14071" x="9305925" y="2830513"/>
          <p14:tracePt t="14071" x="9313863" y="2830513"/>
          <p14:tracePt t="14071" x="9329738" y="2822575"/>
          <p14:tracePt t="14071" x="9337675" y="2822575"/>
          <p14:tracePt t="14071" x="9353550" y="2822575"/>
          <p14:tracePt t="14071" x="9369425" y="2814638"/>
          <p14:tracePt t="14071" x="9377363" y="2814638"/>
          <p14:tracePt t="14071" x="9393238" y="2806700"/>
          <p14:tracePt t="14071" x="9401175" y="2806700"/>
          <p14:tracePt t="14071" x="9417050" y="2806700"/>
          <p14:tracePt t="14071" x="9432925" y="2798763"/>
          <p14:tracePt t="14071" x="9448800" y="2798763"/>
          <p14:tracePt t="14071" x="9456738" y="2790825"/>
          <p14:tracePt t="14071" x="9472613" y="2790825"/>
          <p14:tracePt t="14071" x="9488488" y="2790825"/>
          <p14:tracePt t="14071" x="9520238" y="2782888"/>
          <p14:tracePt t="14071" x="9536113" y="2774950"/>
          <p14:tracePt t="14071" x="9551988" y="2774950"/>
          <p14:tracePt t="14071" x="9567863" y="2767013"/>
          <p14:tracePt t="14071" x="9585325" y="2767013"/>
          <p14:tracePt t="14071" x="9601200" y="2759075"/>
          <p14:tracePt t="14071" x="9617075" y="2759075"/>
          <p14:tracePt t="14071" x="9632950" y="2751138"/>
          <p14:tracePt t="14071" x="9648825" y="2751138"/>
          <p14:tracePt t="14071" x="9664700" y="2743200"/>
          <p14:tracePt t="14071" x="9680575" y="2743200"/>
          <p14:tracePt t="14071" x="9696450" y="2735263"/>
          <p14:tracePt t="14071" x="9712325" y="2735263"/>
          <p14:tracePt t="14071" x="9728200" y="2727325"/>
          <p14:tracePt t="14071" x="9744075" y="2727325"/>
          <p14:tracePt t="14071" x="9767888" y="2719388"/>
          <p14:tracePt t="14071" x="9783763" y="2719388"/>
          <p14:tracePt t="14071" x="9799638" y="2711450"/>
          <p14:tracePt t="14071" x="9815513" y="2711450"/>
          <p14:tracePt t="14071" x="9831388" y="2711450"/>
          <p14:tracePt t="14071" x="9847263" y="2703513"/>
          <p14:tracePt t="14071" x="9863138" y="2703513"/>
          <p14:tracePt t="14071" x="9879013" y="2695575"/>
          <p14:tracePt t="14071" x="9894888" y="2695575"/>
          <p14:tracePt t="14071" x="9918700" y="2687638"/>
          <p14:tracePt t="14071" x="9936163" y="2679700"/>
          <p14:tracePt t="14071" x="9952038" y="2679700"/>
          <p14:tracePt t="14071" x="9967913" y="2671763"/>
          <p14:tracePt t="14071" x="9983788" y="2671763"/>
          <p14:tracePt t="14071" x="9999663" y="2663825"/>
          <p14:tracePt t="14071" x="10007600" y="2663825"/>
          <p14:tracePt t="14071" x="10023475" y="2663825"/>
          <p14:tracePt t="14071" x="10039350" y="2655888"/>
          <p14:tracePt t="14071" x="10055225" y="2655888"/>
          <p14:tracePt t="14071" x="10063163" y="2647950"/>
          <p14:tracePt t="14071" x="10079038" y="2647950"/>
          <p14:tracePt t="14071" x="10094913" y="2640013"/>
          <p14:tracePt t="14071" x="10102850" y="2640013"/>
          <p14:tracePt t="14071" x="10118725" y="2632075"/>
          <p14:tracePt t="14071" x="10134600" y="2632075"/>
          <p14:tracePt t="14071" x="10150475" y="2624138"/>
          <p14:tracePt t="14071" x="10166350" y="2624138"/>
          <p14:tracePt t="14071" x="10174288" y="2616200"/>
          <p14:tracePt t="14071" x="10190163" y="2616200"/>
          <p14:tracePt t="14071" x="10206038" y="2608263"/>
          <p14:tracePt t="14071" x="10221913" y="2608263"/>
          <p14:tracePt t="14071" x="10237788" y="2608263"/>
          <p14:tracePt t="14071" x="10253663" y="2600325"/>
          <p14:tracePt t="14071" x="10287000" y="2592388"/>
          <p14:tracePt t="14071" x="10302875" y="2592388"/>
          <p14:tracePt t="14071" x="10310813" y="2584450"/>
          <p14:tracePt t="14071" x="10326688" y="2584450"/>
          <p14:tracePt t="14071" x="10342563" y="2576513"/>
          <p14:tracePt t="14071" x="10358438" y="2576513"/>
          <p14:tracePt t="14071" x="10374313" y="2576513"/>
          <p14:tracePt t="14071" x="10390188" y="2566988"/>
          <p14:tracePt t="14071" x="10406063" y="2566988"/>
          <p14:tracePt t="14071" x="10421938" y="2566988"/>
          <p14:tracePt t="14071" x="10429875" y="2559050"/>
          <p14:tracePt t="14071" x="10445750" y="2559050"/>
          <p14:tracePt t="14071" x="10461625" y="2559050"/>
          <p14:tracePt t="14071" x="10477500" y="2551113"/>
          <p14:tracePt t="14071" x="10485438" y="2551113"/>
          <p14:tracePt t="14071" x="10501313" y="2551113"/>
          <p14:tracePt t="14071" x="10517188" y="2543175"/>
          <p14:tracePt t="14071" x="10525125" y="2543175"/>
          <p14:tracePt t="14071" x="10541000" y="2543175"/>
          <p14:tracePt t="14071" x="10548938" y="2543175"/>
          <p14:tracePt t="14071" x="10564813" y="2535238"/>
          <p14:tracePt t="14071" x="10572750" y="2535238"/>
          <p14:tracePt t="14071" x="10580688" y="2535238"/>
          <p14:tracePt t="14071" x="10596563" y="2535238"/>
          <p14:tracePt t="14071" x="10604500" y="2535238"/>
          <p14:tracePt t="14071" x="10612438" y="2527300"/>
          <p14:tracePt t="14071" x="10620375" y="2527300"/>
          <p14:tracePt t="14071" x="10629900" y="2527300"/>
          <p14:tracePt t="14071" x="10645775" y="2527300"/>
          <p14:tracePt t="14071" x="10645775" y="2519363"/>
          <p14:tracePt t="14071" x="10653713" y="2519363"/>
          <p14:tracePt t="14071" x="10661650" y="2519363"/>
          <p14:tracePt t="14071" x="10669588" y="2511425"/>
          <p14:tracePt t="14071" x="10677525" y="2511425"/>
          <p14:tracePt t="14071" x="10685463" y="2503488"/>
          <p14:tracePt t="14071" x="10693400" y="2503488"/>
          <p14:tracePt t="14071" x="10693400" y="2495550"/>
          <p14:tracePt t="14071" x="10701338" y="2495550"/>
          <p14:tracePt t="14071" x="10701338" y="2487613"/>
          <p14:tracePt t="14071" x="10709275" y="2487613"/>
          <p14:tracePt t="14071" x="10709275" y="2479675"/>
          <p14:tracePt t="14071" x="10717213" y="2479675"/>
          <p14:tracePt t="14071" x="10717213" y="2471738"/>
          <p14:tracePt t="14071" x="10725150" y="2471738"/>
          <p14:tracePt t="14071" x="10725150" y="2463800"/>
          <p14:tracePt t="14071" x="10733088" y="2455863"/>
          <p14:tracePt t="14071" x="10733088" y="2447925"/>
          <p14:tracePt t="14071" x="10741025" y="2447925"/>
          <p14:tracePt t="14071" x="10741025" y="2439988"/>
          <p14:tracePt t="14071" x="10748963" y="2439988"/>
          <p14:tracePt t="14071" x="10748963" y="2432050"/>
          <p14:tracePt t="14071" x="10756900" y="2432050"/>
          <p14:tracePt t="14071" x="10756900" y="2424113"/>
          <p14:tracePt t="14071" x="10764838" y="2424113"/>
          <p14:tracePt t="14071" x="10764838" y="2416175"/>
          <p14:tracePt t="14071" x="10772775" y="2416175"/>
          <p14:tracePt t="14071" x="10772775" y="2408238"/>
          <p14:tracePt t="14071" x="10780713" y="2408238"/>
          <p14:tracePt t="14071" x="10780713" y="2400300"/>
          <p14:tracePt t="14071" x="10788650" y="2400300"/>
          <p14:tracePt t="14071" x="10788650" y="2392363"/>
          <p14:tracePt t="14071" x="10796588" y="2392363"/>
          <p14:tracePt t="14071" x="10796588" y="2384425"/>
          <p14:tracePt t="14071" x="10804525" y="2384425"/>
          <p14:tracePt t="14071" x="10812463" y="2376488"/>
          <p14:tracePt t="14071" x="10812463" y="2368550"/>
          <p14:tracePt t="14071" x="10820400" y="2368550"/>
          <p14:tracePt t="14071" x="10828338" y="2360613"/>
          <p14:tracePt t="14071" x="10836275" y="2360613"/>
          <p14:tracePt t="14071" x="10836275" y="2352675"/>
          <p14:tracePt t="14071" x="10844213" y="2352675"/>
          <p14:tracePt t="14071" x="10852150" y="2344738"/>
          <p14:tracePt t="14071" x="10860088" y="2344738"/>
          <p14:tracePt t="14071" x="10860088" y="2336800"/>
          <p14:tracePt t="14071" x="10868025" y="2336800"/>
          <p14:tracePt t="14071" x="10868025" y="2328863"/>
          <p14:tracePt t="14071" x="10875963" y="2328863"/>
          <p14:tracePt t="14071" x="10875963" y="2320925"/>
          <p14:tracePt t="14071" x="10883900" y="2320925"/>
          <p14:tracePt t="14071" x="10883900" y="2312988"/>
          <p14:tracePt t="14071" x="10875963" y="2312988"/>
          <p14:tracePt t="14071" x="10875963" y="2305050"/>
          <p14:tracePt t="14071" x="10875963" y="2297113"/>
          <p14:tracePt t="14071" x="10875963" y="2289175"/>
          <p14:tracePt t="14071" x="10875963" y="2281238"/>
          <p14:tracePt t="14071" x="10875963" y="2273300"/>
          <p14:tracePt t="14071" x="10875963" y="2265363"/>
          <p14:tracePt t="14071" x="10875963" y="2257425"/>
          <p14:tracePt t="14071" x="10875963" y="2249488"/>
          <p14:tracePt t="14071" x="10875963" y="2241550"/>
          <p14:tracePt t="14071" x="10875963" y="2233613"/>
          <p14:tracePt t="14071" x="10875963" y="2224088"/>
          <p14:tracePt t="14071" x="10883900" y="2224088"/>
          <p14:tracePt t="14071" x="10883900" y="2216150"/>
          <p14:tracePt t="14071" x="10883900" y="2208213"/>
          <p14:tracePt t="14071" x="10891838" y="2200275"/>
          <p14:tracePt t="14071" x="10891838" y="2192338"/>
          <p14:tracePt t="14071" x="10891838" y="2184400"/>
          <p14:tracePt t="14071" x="10899775" y="2184400"/>
          <p14:tracePt t="14071" x="10899775" y="2176463"/>
          <p14:tracePt t="14071" x="10907713" y="2176463"/>
          <p14:tracePt t="14071" x="10907713" y="2168525"/>
          <p14:tracePt t="14071" x="10907713" y="2160588"/>
          <p14:tracePt t="14071" x="10915650" y="2160588"/>
          <p14:tracePt t="14071" x="10915650" y="2152650"/>
          <p14:tracePt t="14071" x="10923588" y="2152650"/>
          <p14:tracePt t="14071" x="10923588" y="2144713"/>
          <p14:tracePt t="14071" x="10931525" y="2136775"/>
          <p14:tracePt t="14071" x="10931525" y="2128838"/>
          <p14:tracePt t="14071" x="10939463" y="2128838"/>
          <p14:tracePt t="14071" x="10939463" y="2120900"/>
          <p14:tracePt t="14071" x="10947400" y="2120900"/>
          <p14:tracePt t="14071" x="10947400" y="2112963"/>
          <p14:tracePt t="14071" x="10955338" y="2112963"/>
          <p14:tracePt t="14071" x="10955338" y="2105025"/>
          <p14:tracePt t="14071" x="10963275" y="2105025"/>
          <p14:tracePt t="14071" x="10963275" y="2097088"/>
          <p14:tracePt t="14071" x="10955338" y="2097088"/>
          <p14:tracePt t="14071" x="10947400" y="2097088"/>
          <p14:tracePt t="14071" x="10939463" y="2097088"/>
          <p14:tracePt t="14071" x="10931525" y="2097088"/>
          <p14:tracePt t="14071" x="10923588" y="2097088"/>
          <p14:tracePt t="14071" x="10915650" y="2097088"/>
          <p14:tracePt t="14071" x="10907713" y="2097088"/>
          <p14:tracePt t="14071" x="10907713" y="2105025"/>
          <p14:tracePt t="14071" x="10899775" y="2105025"/>
          <p14:tracePt t="14071" x="10891838" y="2105025"/>
          <p14:tracePt t="14071" x="10883900" y="2105025"/>
          <p14:tracePt t="14071" x="10875963" y="2105025"/>
          <p14:tracePt t="14071" x="10868025" y="2105025"/>
          <p14:tracePt t="14071" x="10860088" y="2105025"/>
          <p14:tracePt t="14071" x="10852150" y="2112963"/>
          <p14:tracePt t="14071" x="10844213" y="2112963"/>
          <p14:tracePt t="14071" x="10836275" y="2112963"/>
          <p14:tracePt t="14071" x="10828338" y="2112963"/>
          <p14:tracePt t="14071" x="10820400" y="2112963"/>
          <p14:tracePt t="14071" x="10812463" y="2112963"/>
          <p14:tracePt t="14071" x="10804525" y="2120900"/>
          <p14:tracePt t="14071" x="10780713" y="2120900"/>
          <p14:tracePt t="14071" x="10772775" y="2120900"/>
          <p14:tracePt t="14071" x="10764838" y="2128838"/>
          <p14:tracePt t="14071" x="10756900" y="2128838"/>
          <p14:tracePt t="14071" x="10748963" y="2128838"/>
          <p14:tracePt t="14071" x="10741025" y="2128838"/>
          <p14:tracePt t="14071" x="10733088" y="2136775"/>
          <p14:tracePt t="14071" x="10725150" y="2136775"/>
          <p14:tracePt t="14071" x="10717213" y="2144713"/>
          <p14:tracePt t="14071" x="10709275" y="2144713"/>
          <p14:tracePt t="14071" x="10701338" y="2144713"/>
          <p14:tracePt t="14071" x="10693400" y="2152650"/>
          <p14:tracePt t="14071" x="10685463" y="2152650"/>
          <p14:tracePt t="14071" x="10677525" y="2152650"/>
          <p14:tracePt t="14071" x="10661650" y="2160588"/>
          <p14:tracePt t="14071" x="10653713" y="2160588"/>
          <p14:tracePt t="14071" x="10645775" y="2168525"/>
          <p14:tracePt t="14071" x="10637838" y="2168525"/>
          <p14:tracePt t="14071" x="10629900" y="2176463"/>
          <p14:tracePt t="14071" x="10620375" y="2176463"/>
          <p14:tracePt t="14071" x="10612438" y="2176463"/>
          <p14:tracePt t="14071" x="10612438" y="2184400"/>
          <p14:tracePt t="14071" x="10604500" y="2184400"/>
          <p14:tracePt t="14071" x="10596563" y="2184400"/>
          <p14:tracePt t="14071" x="10596563" y="2192338"/>
          <p14:tracePt t="14071" x="10588625" y="2192338"/>
          <p14:tracePt t="14071" x="10580688" y="2200275"/>
          <p14:tracePt t="14071" x="10572750" y="2200275"/>
          <p14:tracePt t="14071" x="10564813" y="2208213"/>
          <p14:tracePt t="14071" x="10556875" y="2216150"/>
          <p14:tracePt t="14071" x="10548938" y="2216150"/>
          <p14:tracePt t="14071" x="10548938" y="2224088"/>
          <p14:tracePt t="14071" x="10541000" y="2224088"/>
          <p14:tracePt t="14071" x="10525125" y="2233613"/>
          <p14:tracePt t="14071" x="10517188" y="2241550"/>
          <p14:tracePt t="14071" x="10509250" y="2249488"/>
          <p14:tracePt t="14071" x="10501313" y="2249488"/>
          <p14:tracePt t="14071" x="10501313" y="2257425"/>
          <p14:tracePt t="14071" x="10493375" y="2257425"/>
          <p14:tracePt t="14071" x="10485438" y="2265363"/>
          <p14:tracePt t="14071" x="10469563" y="2273300"/>
          <p14:tracePt t="14071" x="10461625" y="2273300"/>
          <p14:tracePt t="14071" x="10461625" y="2281238"/>
          <p14:tracePt t="14071" x="10453688" y="2281238"/>
          <p14:tracePt t="14071" x="10445750" y="2289175"/>
          <p14:tracePt t="14071" x="10437813" y="2297113"/>
          <p14:tracePt t="14071" x="10429875" y="2297113"/>
          <p14:tracePt t="14071" x="10414000" y="2305050"/>
          <p14:tracePt t="14071" x="10406063" y="2312988"/>
          <p14:tracePt t="14071" x="10398125" y="2312988"/>
          <p14:tracePt t="14071" x="10390188" y="2320925"/>
          <p14:tracePt t="14071" x="10382250" y="2328863"/>
          <p14:tracePt t="14071" x="10374313" y="2328863"/>
          <p14:tracePt t="14071" x="10366375" y="2336800"/>
          <p14:tracePt t="14071" x="10342563" y="2344738"/>
          <p14:tracePt t="14071" x="10334625" y="2352675"/>
          <p14:tracePt t="14071" x="10326688" y="2360613"/>
          <p14:tracePt t="14071" x="10318750" y="2368550"/>
          <p14:tracePt t="14071" x="10310813" y="2368550"/>
          <p14:tracePt t="14071" x="10294938" y="2376488"/>
          <p14:tracePt t="14071" x="10287000" y="2384425"/>
          <p14:tracePt t="14071" x="10279063" y="2384425"/>
          <p14:tracePt t="14071" x="10261600" y="2392363"/>
          <p14:tracePt t="14071" x="10253663" y="2400300"/>
          <p14:tracePt t="14071" x="10245725" y="2408238"/>
          <p14:tracePt t="14071" x="10237788" y="2408238"/>
          <p14:tracePt t="14071" x="10221913" y="2416175"/>
          <p14:tracePt t="14071" x="10213975" y="2424113"/>
          <p14:tracePt t="14071" x="10206038" y="2432050"/>
          <p14:tracePt t="14071" x="10198100" y="2432050"/>
          <p14:tracePt t="14071" x="10190163" y="2439988"/>
          <p14:tracePt t="14071" x="10174288" y="2447925"/>
          <p14:tracePt t="14071" x="10166350" y="2455863"/>
          <p14:tracePt t="14071" x="10158413" y="2463800"/>
          <p14:tracePt t="14071" x="10142538" y="2471738"/>
          <p14:tracePt t="14071" x="10134600" y="2479675"/>
          <p14:tracePt t="14071" x="10126663" y="2479675"/>
          <p14:tracePt t="14071" x="10118725" y="2487613"/>
          <p14:tracePt t="14071" x="10110788" y="2495550"/>
          <p14:tracePt t="14071" x="10102850" y="2503488"/>
          <p14:tracePt t="14071" x="10094913" y="2511425"/>
          <p14:tracePt t="14071" x="10079038" y="2519363"/>
          <p14:tracePt t="14071" x="10071100" y="2527300"/>
          <p14:tracePt t="14071" x="10063163" y="2535238"/>
          <p14:tracePt t="14071" x="10055225" y="2543175"/>
          <p14:tracePt t="14071" x="10047288" y="2551113"/>
          <p14:tracePt t="14071" x="10039350" y="2559050"/>
          <p14:tracePt t="14071" x="10031413" y="2566988"/>
          <p14:tracePt t="14071" x="10023475" y="2576513"/>
          <p14:tracePt t="14071" x="10015538" y="2584450"/>
          <p14:tracePt t="14071" x="10007600" y="2592388"/>
          <p14:tracePt t="14071" x="9999663" y="2600325"/>
          <p14:tracePt t="14071" x="9991725" y="2608263"/>
          <p14:tracePt t="14071" x="9983788" y="2616200"/>
          <p14:tracePt t="14071" x="9975850" y="2624138"/>
          <p14:tracePt t="14071" x="9967913" y="2632075"/>
          <p14:tracePt t="14071" x="9959975" y="2640013"/>
          <p14:tracePt t="14071" x="9959975" y="2647950"/>
          <p14:tracePt t="14071" x="9952038" y="2655888"/>
          <p14:tracePt t="14071" x="9944100" y="2663825"/>
          <p14:tracePt t="14071" x="9936163" y="2671763"/>
          <p14:tracePt t="14071" x="9926638" y="2679700"/>
          <p14:tracePt t="14071" x="9926638" y="2687638"/>
          <p14:tracePt t="14071" x="9918700" y="2695575"/>
          <p14:tracePt t="14071" x="9910763" y="2703513"/>
          <p14:tracePt t="14071" x="9902825" y="2711450"/>
          <p14:tracePt t="14071" x="9902825" y="2719388"/>
          <p14:tracePt t="14071" x="9894888" y="2727325"/>
          <p14:tracePt t="14071" x="9886950" y="2735263"/>
          <p14:tracePt t="14071" x="9886950" y="2751138"/>
          <p14:tracePt t="14071" x="9879013" y="2759075"/>
          <p14:tracePt t="14071" x="9871075" y="2767013"/>
          <p14:tracePt t="14071" x="9871075" y="2774950"/>
          <p14:tracePt t="14071" x="9863138" y="2782888"/>
          <p14:tracePt t="14071" x="9863138" y="2790825"/>
          <p14:tracePt t="14071" x="9855200" y="2798763"/>
          <p14:tracePt t="14071" x="9847263" y="2806700"/>
          <p14:tracePt t="14071" x="9847263" y="2814638"/>
          <p14:tracePt t="14071" x="9839325" y="2822575"/>
          <p14:tracePt t="14071" x="9839325" y="2830513"/>
          <p14:tracePt t="14071" x="9831388" y="2838450"/>
          <p14:tracePt t="14071" x="9831388" y="2846388"/>
          <p14:tracePt t="14071" x="9823450" y="2846388"/>
          <p14:tracePt t="14071" x="9823450" y="2854325"/>
          <p14:tracePt t="14071" x="9815513" y="2862263"/>
          <p14:tracePt t="14071" x="9815513" y="2870200"/>
          <p14:tracePt t="14071" x="9815513" y="2878138"/>
          <p14:tracePt t="14071" x="9807575" y="2886075"/>
          <p14:tracePt t="14071" x="9807575" y="2894013"/>
          <p14:tracePt t="14071" x="9799638" y="2901950"/>
          <p14:tracePt t="14071" x="9799638" y="2909888"/>
          <p14:tracePt t="14071" x="9799638" y="2919413"/>
          <p14:tracePt t="14071" x="9791700" y="2927350"/>
          <p14:tracePt t="14071" x="9791700" y="2935288"/>
          <p14:tracePt t="14071" x="9783763" y="2943225"/>
          <p14:tracePt t="14071" x="9783763" y="2951163"/>
          <p14:tracePt t="14071" x="9783763" y="2959100"/>
          <p14:tracePt t="14071" x="9775825" y="2967038"/>
          <p14:tracePt t="14071" x="9775825" y="2974975"/>
          <p14:tracePt t="14071" x="9767888" y="2982913"/>
          <p14:tracePt t="14071" x="9767888" y="2990850"/>
          <p14:tracePt t="14071" x="9767888" y="2998788"/>
          <p14:tracePt t="14071" x="9759950" y="3006725"/>
          <p14:tracePt t="14071" x="9759950" y="3014663"/>
          <p14:tracePt t="14071" x="9759950" y="3022600"/>
          <p14:tracePt t="14071" x="9752013" y="3030538"/>
          <p14:tracePt t="14071" x="9752013" y="3038475"/>
          <p14:tracePt t="14071" x="9752013" y="3046413"/>
          <p14:tracePt t="14071" x="9752013" y="3054350"/>
          <p14:tracePt t="14071" x="9752013" y="3062288"/>
          <p14:tracePt t="14071" x="9744075" y="3070225"/>
          <p14:tracePt t="14071" x="9744075" y="3078163"/>
          <p14:tracePt t="14071" x="9744075" y="3086100"/>
          <p14:tracePt t="14071" x="9744075" y="3094038"/>
          <p14:tracePt t="14071" x="9736138" y="3101975"/>
          <p14:tracePt t="14071" x="9736138" y="3109913"/>
          <p14:tracePt t="14071" x="9736138" y="3117850"/>
          <p14:tracePt t="14071" x="9736138" y="3125788"/>
          <p14:tracePt t="14071" x="9728200" y="3133725"/>
          <p14:tracePt t="14071" x="9728200" y="3141663"/>
          <p14:tracePt t="14071" x="9728200" y="3149600"/>
          <p14:tracePt t="14071" x="9728200" y="3157538"/>
          <p14:tracePt t="14071" x="9720263" y="3165475"/>
          <p14:tracePt t="14071" x="9720263" y="3173413"/>
          <p14:tracePt t="14071" x="9720263" y="3181350"/>
          <p14:tracePt t="14071" x="9720263" y="3189288"/>
          <p14:tracePt t="14071" x="9712325" y="3197225"/>
          <p14:tracePt t="14071" x="9712325" y="3205163"/>
          <p14:tracePt t="14071" x="9712325" y="3213100"/>
          <p14:tracePt t="14071" x="9712325" y="3221038"/>
          <p14:tracePt t="14071" x="9712325" y="3228975"/>
          <p14:tracePt t="14071" x="9704388" y="3236913"/>
          <p14:tracePt t="14071" x="9704388" y="3244850"/>
          <p14:tracePt t="14071" x="9704388" y="3252788"/>
          <p14:tracePt t="14071" x="9704388" y="3262313"/>
          <p14:tracePt t="14071" x="9696450" y="3270250"/>
          <p14:tracePt t="14071" x="9696450" y="3278188"/>
          <p14:tracePt t="14071" x="9696450" y="3286125"/>
          <p14:tracePt t="14071" x="9696450" y="3294063"/>
          <p14:tracePt t="14071" x="9688513" y="3302000"/>
          <p14:tracePt t="14071" x="9688513" y="3309938"/>
          <p14:tracePt t="14071" x="9688513" y="3317875"/>
          <p14:tracePt t="14071" x="9688513" y="3325813"/>
          <p14:tracePt t="14071" x="9680575" y="3333750"/>
          <p14:tracePt t="14071" x="9680575" y="3341688"/>
          <p14:tracePt t="14071" x="9680575" y="3349625"/>
          <p14:tracePt t="14071" x="9680575" y="3365500"/>
          <p14:tracePt t="14071" x="9672638" y="3373438"/>
          <p14:tracePt t="14071" x="9672638" y="3381375"/>
          <p14:tracePt t="14071" x="9672638" y="3389313"/>
          <p14:tracePt t="14071" x="9672638" y="3397250"/>
          <p14:tracePt t="14071" x="9664700" y="3405188"/>
          <p14:tracePt t="14071" x="9664700" y="3413125"/>
          <p14:tracePt t="14071" x="9664700" y="3421063"/>
          <p14:tracePt t="14071" x="9656763" y="3436938"/>
          <p14:tracePt t="14071" x="9656763" y="3444875"/>
          <p14:tracePt t="14071" x="9656763" y="3452813"/>
          <p14:tracePt t="14071" x="9656763" y="3460750"/>
          <p14:tracePt t="14071" x="9648825" y="3468688"/>
          <p14:tracePt t="14071" x="9648825" y="3484563"/>
          <p14:tracePt t="14071" x="9648825" y="3492500"/>
          <p14:tracePt t="14071" x="9640888" y="3500438"/>
          <p14:tracePt t="14071" x="9640888" y="3508375"/>
          <p14:tracePt t="14071" x="9640888" y="3516313"/>
          <p14:tracePt t="14071" x="9632950" y="3532188"/>
          <p14:tracePt t="14071" x="9632950" y="3540125"/>
          <p14:tracePt t="14071" x="9632950" y="3548063"/>
          <p14:tracePt t="14071" x="9632950" y="3556000"/>
          <p14:tracePt t="14071" x="9625013" y="3563938"/>
          <p14:tracePt t="14071" x="9625013" y="3579813"/>
          <p14:tracePt t="14071" x="9625013" y="3587750"/>
          <p14:tracePt t="14071" x="9625013" y="3595688"/>
          <p14:tracePt t="14071" x="9625013" y="3605213"/>
          <p14:tracePt t="14071" x="9617075" y="3621088"/>
          <p14:tracePt t="14071" x="9617075" y="3629025"/>
          <p14:tracePt t="14071" x="9617075" y="3636963"/>
          <p14:tracePt t="14071" x="9617075" y="3652838"/>
          <p14:tracePt t="14071" x="9617075" y="3660775"/>
          <p14:tracePt t="14071" x="9609138" y="3668713"/>
          <p14:tracePt t="14071" x="9609138" y="3676650"/>
          <p14:tracePt t="14071" x="9609138" y="3692525"/>
          <p14:tracePt t="14071" x="9609138" y="3700463"/>
          <p14:tracePt t="14071" x="9609138" y="3708400"/>
          <p14:tracePt t="14071" x="9601200" y="3724275"/>
          <p14:tracePt t="14071" x="9601200" y="3732213"/>
          <p14:tracePt t="14071" x="9601200" y="3748088"/>
          <p14:tracePt t="14071" x="9601200" y="3756025"/>
          <p14:tracePt t="14071" x="9601200" y="3771900"/>
          <p14:tracePt t="14071" x="9593263" y="3779838"/>
          <p14:tracePt t="14071" x="9593263" y="3795713"/>
          <p14:tracePt t="14071" x="9593263" y="3803650"/>
          <p14:tracePt t="14071" x="9593263" y="3819525"/>
          <p14:tracePt t="14071" x="9593263" y="3835400"/>
          <p14:tracePt t="14071" x="9585325" y="3843338"/>
          <p14:tracePt t="14071" x="9585325" y="3859213"/>
          <p14:tracePt t="14071" x="9585325" y="3875088"/>
          <p14:tracePt t="14071" x="9585325" y="3883025"/>
          <p14:tracePt t="14071" x="9585325" y="3898900"/>
          <p14:tracePt t="14071" x="9585325" y="3914775"/>
          <p14:tracePt t="14071" x="9575800" y="3930650"/>
          <p14:tracePt t="14071" x="9575800" y="3938588"/>
          <p14:tracePt t="14071" x="9575800" y="3956050"/>
          <p14:tracePt t="14071" x="9575800" y="3971925"/>
          <p14:tracePt t="14071" x="9575800" y="3979863"/>
          <p14:tracePt t="14071" x="9575800" y="3995738"/>
          <p14:tracePt t="14071" x="9575800" y="4011613"/>
          <p14:tracePt t="14071" x="9575800" y="4019550"/>
          <p14:tracePt t="14071" x="9567863" y="4035425"/>
          <p14:tracePt t="14071" x="9567863" y="4043363"/>
          <p14:tracePt t="14071" x="9567863" y="4059238"/>
          <p14:tracePt t="14071" x="9567863" y="4067175"/>
          <p14:tracePt t="14071" x="9567863" y="4083050"/>
          <p14:tracePt t="14071" x="9567863" y="4090988"/>
          <p14:tracePt t="14071" x="9575800" y="4106863"/>
          <p14:tracePt t="14071" x="9575800" y="4114800"/>
          <p14:tracePt t="14071" x="9575800" y="4130675"/>
          <p14:tracePt t="14071" x="9575800" y="4138613"/>
          <p14:tracePt t="14071" x="9575800" y="4146550"/>
          <p14:tracePt t="14071" x="9575800" y="4162425"/>
          <p14:tracePt t="14071" x="9575800" y="4170363"/>
          <p14:tracePt t="14071" x="9585325" y="4178300"/>
          <p14:tracePt t="14071" x="9585325" y="4194175"/>
          <p14:tracePt t="14071" x="9585325" y="4202113"/>
          <p14:tracePt t="14071" x="9585325" y="4210050"/>
          <p14:tracePt t="14071" x="9585325" y="4225925"/>
          <p14:tracePt t="14071" x="9593263" y="4233863"/>
          <p14:tracePt t="14071" x="9593263" y="4241800"/>
          <p14:tracePt t="14071" x="9593263" y="4249738"/>
          <p14:tracePt t="14071" x="9601200" y="4265613"/>
          <p14:tracePt t="14071" x="9601200" y="4273550"/>
          <p14:tracePt t="14071" x="9609138" y="4291013"/>
          <p14:tracePt t="14071" x="9609138" y="4298950"/>
          <p14:tracePt t="14071" x="9609138" y="4306888"/>
          <p14:tracePt t="14071" x="9617075" y="4314825"/>
          <p14:tracePt t="14071" x="9617075" y="4330700"/>
          <p14:tracePt t="14071" x="9617075" y="4338638"/>
          <p14:tracePt t="14071" x="9625013" y="4346575"/>
          <p14:tracePt t="14071" x="9625013" y="4354513"/>
          <p14:tracePt t="14071" x="9625013" y="4362450"/>
          <p14:tracePt t="14071" x="9632950" y="4370388"/>
          <p14:tracePt t="14071" x="9632950" y="4386263"/>
          <p14:tracePt t="14071" x="9640888" y="4402138"/>
          <p14:tracePt t="14071" x="9648825" y="4410075"/>
          <p14:tracePt t="14071" x="9648825" y="4418013"/>
          <p14:tracePt t="14071" x="9656763" y="4425950"/>
          <p14:tracePt t="14071" x="9656763" y="4433888"/>
          <p14:tracePt t="14071" x="9664700" y="4449763"/>
          <p14:tracePt t="14071" x="9672638" y="4457700"/>
          <p14:tracePt t="14071" x="9672638" y="4465638"/>
          <p14:tracePt t="14071" x="9680575" y="4473575"/>
          <p14:tracePt t="14071" x="9688513" y="4481513"/>
          <p14:tracePt t="14071" x="9688513" y="4489450"/>
          <p14:tracePt t="14071" x="9696450" y="4497388"/>
          <p14:tracePt t="14071" x="9704388" y="4513263"/>
          <p14:tracePt t="14071" x="9704388" y="4521200"/>
          <p14:tracePt t="14071" x="9712325" y="4529138"/>
          <p14:tracePt t="14071" x="9720263" y="4537075"/>
          <p14:tracePt t="14071" x="9720263" y="4545013"/>
          <p14:tracePt t="14071" x="9728200" y="4552950"/>
          <p14:tracePt t="14071" x="9736138" y="4560888"/>
          <p14:tracePt t="14071" x="9744075" y="4568825"/>
          <p14:tracePt t="14071" x="9752013" y="4576763"/>
          <p14:tracePt t="14071" x="9752013" y="4584700"/>
          <p14:tracePt t="14071" x="9759950" y="4592638"/>
          <p14:tracePt t="14071" x="9767888" y="4600575"/>
          <p14:tracePt t="14071" x="9775825" y="4600575"/>
          <p14:tracePt t="14071" x="9783763" y="4616450"/>
          <p14:tracePt t="14071" x="9791700" y="4624388"/>
          <p14:tracePt t="14071" x="9799638" y="4633913"/>
          <p14:tracePt t="14071" x="9799638" y="4641850"/>
          <p14:tracePt t="14071" x="9807575" y="4649788"/>
          <p14:tracePt t="14071" x="9815513" y="4657725"/>
          <p14:tracePt t="14071" x="9823450" y="4665663"/>
          <p14:tracePt t="14071" x="9823450" y="4673600"/>
          <p14:tracePt t="14071" x="9831388" y="4681538"/>
          <p14:tracePt t="14071" x="9839325" y="4681538"/>
          <p14:tracePt t="14071" x="9847263" y="4689475"/>
          <p14:tracePt t="14071" x="9855200" y="4697413"/>
          <p14:tracePt t="14071" x="9863138" y="4705350"/>
          <p14:tracePt t="14071" x="9863138" y="4713288"/>
          <p14:tracePt t="14071" x="9871075" y="4713288"/>
          <p14:tracePt t="14071" x="9886950" y="4729163"/>
          <p14:tracePt t="14071" x="9894888" y="4729163"/>
          <p14:tracePt t="14071" x="9902825" y="4737100"/>
          <p14:tracePt t="14071" x="9910763" y="4745038"/>
          <p14:tracePt t="14071" x="9918700" y="4752975"/>
          <p14:tracePt t="14071" x="9926638" y="4752975"/>
          <p14:tracePt t="14071" x="9936163" y="4760913"/>
          <p14:tracePt t="14071" x="9944100" y="4768850"/>
          <p14:tracePt t="14071" x="9952038" y="4768850"/>
          <p14:tracePt t="14071" x="9959975" y="4776788"/>
          <p14:tracePt t="14071" x="9967913" y="4784725"/>
          <p14:tracePt t="14071" x="9975850" y="4784725"/>
          <p14:tracePt t="14071" x="9983788" y="4792663"/>
          <p14:tracePt t="14071" x="9991725" y="4792663"/>
          <p14:tracePt t="14071" x="9999663" y="4800600"/>
          <p14:tracePt t="14071" x="10007600" y="4800600"/>
          <p14:tracePt t="14071" x="10015538" y="4808538"/>
          <p14:tracePt t="14071" x="10031413" y="4808538"/>
          <p14:tracePt t="14071" x="10039350" y="4816475"/>
          <p14:tracePt t="14071" x="10047288" y="4824413"/>
          <p14:tracePt t="14071" x="10055225" y="4824413"/>
          <p14:tracePt t="14071" x="10063163" y="4832350"/>
          <p14:tracePt t="14071" x="10071100" y="4832350"/>
          <p14:tracePt t="14071" x="10079038" y="4840288"/>
          <p14:tracePt t="14071" x="10086975" y="4840288"/>
          <p14:tracePt t="14071" x="10094913" y="4848225"/>
          <p14:tracePt t="14071" x="10110788" y="4856163"/>
          <p14:tracePt t="14071" x="10118725" y="4856163"/>
          <p14:tracePt t="14071" x="10126663" y="4864100"/>
          <p14:tracePt t="14071" x="10134600" y="4872038"/>
          <p14:tracePt t="14071" x="10142538" y="4872038"/>
          <p14:tracePt t="14071" x="10150475" y="4879975"/>
          <p14:tracePt t="14071" x="10166350" y="4879975"/>
          <p14:tracePt t="14071" x="10174288" y="4879975"/>
          <p14:tracePt t="14071" x="10182225" y="4887913"/>
          <p14:tracePt t="14071" x="10190163" y="4887913"/>
          <p14:tracePt t="14071" x="10198100" y="4895850"/>
          <p14:tracePt t="14071" x="10206038" y="4895850"/>
          <p14:tracePt t="14071" x="10213975" y="4903788"/>
          <p14:tracePt t="14071" x="10221913" y="4903788"/>
          <p14:tracePt t="14071" x="10229850" y="4911725"/>
          <p14:tracePt t="14071" x="10237788" y="4911725"/>
          <p14:tracePt t="14071" x="10245725" y="4919663"/>
          <p14:tracePt t="14071" x="10253663" y="4919663"/>
          <p14:tracePt t="14071" x="10261600" y="4927600"/>
          <p14:tracePt t="14071" x="10269538" y="4927600"/>
          <p14:tracePt t="14071" x="10279063" y="4927600"/>
          <p14:tracePt t="14071" x="10287000" y="4935538"/>
          <p14:tracePt t="14071" x="10302875" y="4935538"/>
          <p14:tracePt t="14071" x="10310813" y="4943475"/>
          <p14:tracePt t="14071" x="10318750" y="4943475"/>
          <p14:tracePt t="14071" x="10326688" y="4951413"/>
          <p14:tracePt t="14071" x="10334625" y="4951413"/>
          <p14:tracePt t="14071" x="10342563" y="4959350"/>
          <p14:tracePt t="14071" x="10350500" y="4959350"/>
          <p14:tracePt t="14071" x="10358438" y="4967288"/>
          <p14:tracePt t="14071" x="10366375" y="4967288"/>
          <p14:tracePt t="14071" x="10374313" y="4976813"/>
          <p14:tracePt t="14071" x="10382250" y="4976813"/>
          <p14:tracePt t="14071" x="10398125" y="4976813"/>
          <p14:tracePt t="14071" x="10406063" y="4984750"/>
          <p14:tracePt t="14071" x="10414000" y="4984750"/>
          <p14:tracePt t="14071" x="10421938" y="4984750"/>
          <p14:tracePt t="14071" x="10429875" y="4992688"/>
          <p14:tracePt t="14071" x="10445750" y="4992688"/>
          <p14:tracePt t="14071" x="10453688" y="5000625"/>
          <p14:tracePt t="14071" x="10461625" y="5000625"/>
          <p14:tracePt t="14071" x="10469563" y="5000625"/>
          <p14:tracePt t="14071" x="10477500" y="5008563"/>
          <p14:tracePt t="14071" x="10485438" y="5008563"/>
          <p14:tracePt t="14071" x="10501313" y="5016500"/>
          <p14:tracePt t="14071" x="10509250" y="5016500"/>
          <p14:tracePt t="14071" x="10517188" y="5016500"/>
          <p14:tracePt t="14071" x="10525125" y="5024438"/>
          <p14:tracePt t="14071" x="10533063" y="5024438"/>
          <p14:tracePt t="14071" x="10541000" y="5024438"/>
          <p14:tracePt t="14071" x="10556875" y="5024438"/>
          <p14:tracePt t="14071" x="10564813" y="5032375"/>
          <p14:tracePt t="14071" x="10572750" y="5032375"/>
          <p14:tracePt t="14071" x="10580688" y="5032375"/>
          <p14:tracePt t="14071" x="10596563" y="5040313"/>
          <p14:tracePt t="14071" x="10604500" y="5040313"/>
          <p14:tracePt t="14071" x="10620375" y="5048250"/>
          <p14:tracePt t="14071" x="10637838" y="5048250"/>
          <p14:tracePt t="14071" x="10645775" y="5056188"/>
          <p14:tracePt t="14071" x="10661650" y="5056188"/>
          <p14:tracePt t="14071" x="10669588" y="5064125"/>
          <p14:tracePt t="14071" x="10677525" y="5064125"/>
          <p14:tracePt t="14071" x="10693400" y="5072063"/>
          <p14:tracePt t="14071" x="10701338" y="5072063"/>
          <p14:tracePt t="14071" x="10709275" y="5072063"/>
          <p14:tracePt t="14071" x="10725150" y="5080000"/>
          <p14:tracePt t="14071" x="10733088" y="5080000"/>
          <p14:tracePt t="14071" x="10748963" y="5087938"/>
          <p14:tracePt t="14071" x="10756900" y="5087938"/>
          <p14:tracePt t="14071" x="10772775" y="5095875"/>
          <p14:tracePt t="14071" x="10780713" y="5095875"/>
          <p14:tracePt t="14071" x="10796588" y="5095875"/>
          <p14:tracePt t="14071" x="10804525" y="5103813"/>
          <p14:tracePt t="14071" x="10820400" y="5103813"/>
          <p14:tracePt t="14071" x="10828338" y="5111750"/>
          <p14:tracePt t="14071" x="10844213" y="5111750"/>
          <p14:tracePt t="14071" x="10852150" y="5119688"/>
          <p14:tracePt t="14071" x="10868025" y="5119688"/>
          <p14:tracePt t="14071" x="10875963" y="5119688"/>
          <p14:tracePt t="14071" x="10891838" y="5127625"/>
          <p14:tracePt t="14071" x="10899775" y="5127625"/>
          <p14:tracePt t="14071" x="10915650" y="5127625"/>
          <p14:tracePt t="14071" x="10923588" y="5127625"/>
          <p14:tracePt t="14071" x="10939463" y="5135563"/>
          <p14:tracePt t="14071" x="10947400" y="5135563"/>
          <p14:tracePt t="14071" x="10963275" y="5135563"/>
          <p14:tracePt t="14071" x="10971213" y="5143500"/>
          <p14:tracePt t="14071" x="10980738" y="5143500"/>
          <p14:tracePt t="14071" x="10996613" y="5143500"/>
          <p14:tracePt t="14071" x="11020425" y="5151438"/>
          <p14:tracePt t="14071" x="11028363" y="5151438"/>
          <p14:tracePt t="14071" x="11036300" y="5159375"/>
          <p14:tracePt t="14071" x="11052175" y="5159375"/>
          <p14:tracePt t="14071" x="11060113" y="5159375"/>
          <p14:tracePt t="14071" x="11075988" y="5167313"/>
          <p14:tracePt t="14071" x="11083925" y="5167313"/>
          <p14:tracePt t="14071" x="11099800" y="5167313"/>
          <p14:tracePt t="14071" x="11107738" y="5167313"/>
          <p14:tracePt t="14071" x="11115675" y="5167313"/>
          <p14:tracePt t="14071" x="11131550" y="5175250"/>
          <p14:tracePt t="14071" x="11139488" y="5175250"/>
          <p14:tracePt t="14071" x="11155363" y="5175250"/>
          <p14:tracePt t="14071" x="11163300" y="5175250"/>
          <p14:tracePt t="14071" x="11179175" y="5175250"/>
          <p14:tracePt t="14071" x="11202988" y="5175250"/>
          <p14:tracePt t="14071" x="11210925" y="5183188"/>
          <p14:tracePt t="14071" x="11218863" y="5183188"/>
          <p14:tracePt t="14071" x="11234738" y="5183188"/>
          <p14:tracePt t="14071" x="11242675" y="5183188"/>
          <p14:tracePt t="14071" x="11258550" y="5183188"/>
          <p14:tracePt t="14071" x="11266488" y="5183188"/>
          <p14:tracePt t="14071" x="11274425" y="5183188"/>
          <p14:tracePt t="14071" x="11290300" y="5183188"/>
          <p14:tracePt t="14071" x="11298238" y="5175250"/>
          <p14:tracePt t="14071" x="11314113" y="5175250"/>
          <p14:tracePt t="14071" x="11323638" y="5175250"/>
          <p14:tracePt t="14071" x="11339513" y="5175250"/>
          <p14:tracePt t="14071" x="11347450" y="5175250"/>
          <p14:tracePt t="14071" x="11355388" y="5175250"/>
          <p14:tracePt t="14071" x="11371263" y="5175250"/>
          <p14:tracePt t="14071" x="11379200" y="5167313"/>
          <p14:tracePt t="14071" x="11387138" y="5167313"/>
          <p14:tracePt t="14071" x="11403013" y="5167313"/>
          <p14:tracePt t="14071" x="11410950" y="5159375"/>
          <p14:tracePt t="14071" x="11418888" y="5159375"/>
          <p14:tracePt t="14071" x="11434763" y="5159375"/>
          <p14:tracePt t="14071" x="11442700" y="5151438"/>
          <p14:tracePt t="14071" x="11450638" y="5151438"/>
          <p14:tracePt t="14071" x="11474450" y="5143500"/>
          <p14:tracePt t="14071" x="11482388" y="5143500"/>
          <p14:tracePt t="14071" x="11490325" y="5135563"/>
          <p14:tracePt t="14071" x="11506200" y="5135563"/>
          <p14:tracePt t="14071" x="11514138" y="5135563"/>
          <p14:tracePt t="14071" x="11522075" y="5127625"/>
          <p14:tracePt t="14071" x="11537950" y="5127625"/>
          <p14:tracePt t="14071" x="11545888" y="5119688"/>
          <p14:tracePt t="14071" x="11553825" y="5119688"/>
          <p14:tracePt t="14071" x="11569700" y="5111750"/>
          <p14:tracePt t="14071" x="11577638" y="5111750"/>
          <p14:tracePt t="14071" x="11585575" y="5111750"/>
          <p14:tracePt t="14071" x="11601450" y="5103813"/>
          <p14:tracePt t="14071" x="11609388" y="5103813"/>
          <p14:tracePt t="14071" x="11617325" y="5095875"/>
          <p14:tracePt t="14071" x="11625263" y="5095875"/>
          <p14:tracePt t="14071" x="11641138" y="5087938"/>
          <p14:tracePt t="14071" x="11649075" y="5080000"/>
          <p14:tracePt t="14071" x="11657013" y="5080000"/>
          <p14:tracePt t="14071" x="11664950" y="5072063"/>
          <p14:tracePt t="14071" x="11682413" y="5072063"/>
          <p14:tracePt t="14071" x="11690350" y="5064125"/>
          <p14:tracePt t="14071" x="11698288" y="5064125"/>
          <p14:tracePt t="14071" x="11706225" y="5056188"/>
          <p14:tracePt t="14071" x="11722100" y="5056188"/>
          <p14:tracePt t="14071" x="11730038" y="5048250"/>
          <p14:tracePt t="14071" x="11737975" y="5040313"/>
          <p14:tracePt t="14071" x="11745913" y="5032375"/>
          <p14:tracePt t="14071" x="11761788" y="5032375"/>
          <p14:tracePt t="14071" x="11769725" y="5024438"/>
          <p14:tracePt t="14071" x="11777663" y="5016500"/>
          <p14:tracePt t="14071" x="11785600" y="5016500"/>
          <p14:tracePt t="14071" x="11793538" y="5008563"/>
          <p14:tracePt t="14071" x="11801475" y="5000625"/>
          <p14:tracePt t="14071" x="11809413" y="4992688"/>
          <p14:tracePt t="14071" x="11817350" y="4984750"/>
          <p14:tracePt t="14071" x="11833225" y="4984750"/>
          <p14:tracePt t="14071" x="11841163" y="4976813"/>
          <p14:tracePt t="14071" x="11849100" y="4967288"/>
          <p14:tracePt t="14071" x="11857038" y="4959350"/>
          <p14:tracePt t="14071" x="11864975" y="4951413"/>
          <p14:tracePt t="14071" x="11872913" y="4943475"/>
          <p14:tracePt t="14071" x="11880850" y="4935538"/>
          <p14:tracePt t="14071" x="11896725" y="4927600"/>
          <p14:tracePt t="14071" x="11904663" y="4919663"/>
          <p14:tracePt t="14071" x="11912600" y="4911725"/>
          <p14:tracePt t="14071" x="11920538" y="4903788"/>
          <p14:tracePt t="14071" x="11928475" y="4887913"/>
          <p14:tracePt t="14071" x="11936413" y="4879975"/>
          <p14:tracePt t="14071" x="11944350" y="4872038"/>
          <p14:tracePt t="14071" x="11952288" y="4864100"/>
          <p14:tracePt t="14071" x="11960225" y="4856163"/>
          <p14:tracePt t="14071" x="11968163" y="4848225"/>
          <p14:tracePt t="14071" x="11976100" y="4840288"/>
          <p14:tracePt t="14071" x="11984038" y="4832350"/>
          <p14:tracePt t="14071" x="11991975" y="4816475"/>
          <p14:tracePt t="14071" x="11999913" y="4808538"/>
          <p14:tracePt t="14071" x="12007850" y="4800600"/>
          <p14:tracePt t="14071" x="12015788" y="4792663"/>
          <p14:tracePt t="14071" x="12015788" y="4784725"/>
          <p14:tracePt t="14071" x="12025313" y="4776788"/>
          <p14:tracePt t="14071" x="12033250" y="4768850"/>
          <p14:tracePt t="14071" x="12041188" y="4752975"/>
          <p14:tracePt t="14071" x="12049125" y="4745038"/>
          <p14:tracePt t="14071" x="12057063" y="4737100"/>
          <p14:tracePt t="14071" x="12065000" y="4729163"/>
          <p14:tracePt t="14071" x="12072938" y="4713288"/>
          <p14:tracePt t="14071" x="12080875" y="4705350"/>
          <p14:tracePt t="14071" x="12080875" y="4697413"/>
          <p14:tracePt t="14071" x="12088813" y="4689475"/>
          <p14:tracePt t="14071" x="12096750" y="4681538"/>
          <p14:tracePt t="14071" x="12104688" y="4665663"/>
          <p14:tracePt t="14071" x="12112625" y="4657725"/>
          <p14:tracePt t="14071" x="12120563" y="4649788"/>
          <p14:tracePt t="14071" x="12128500" y="4641850"/>
          <p14:tracePt t="14071" x="12136438" y="4633913"/>
          <p14:tracePt t="14071" x="12136438" y="4624388"/>
          <p14:tracePt t="14071" x="12144375" y="4608513"/>
          <p14:tracePt t="14071" x="12152313" y="4600575"/>
          <p14:tracePt t="14071" x="12160250" y="4592638"/>
          <p14:tracePt t="14071" x="12168188" y="4584700"/>
          <p14:tracePt t="14071" x="12176125" y="4576763"/>
          <p14:tracePt t="14071" x="12184063" y="4568825"/>
          <p14:tracePt t="14071" x="12176125" y="2711450"/>
          <p14:tracePt t="14071" x="12168188" y="2703513"/>
          <p14:tracePt t="14071" x="12168188" y="2695575"/>
          <p14:tracePt t="14071" x="12160250" y="2679700"/>
          <p14:tracePt t="14071" x="12152313" y="2671763"/>
          <p14:tracePt t="14071" x="12144375" y="2663825"/>
          <p14:tracePt t="14071" x="12136438" y="2647950"/>
          <p14:tracePt t="14071" x="12128500" y="2640013"/>
          <p14:tracePt t="14071" x="12112625" y="2616200"/>
          <p14:tracePt t="14071" x="12104688" y="2608263"/>
          <p14:tracePt t="14071" x="12104688" y="2600325"/>
          <p14:tracePt t="14071" x="12096750" y="2592388"/>
          <p14:tracePt t="14071" x="12088813" y="2584450"/>
          <p14:tracePt t="14071" x="12080875" y="2566988"/>
          <p14:tracePt t="14071" x="12072938" y="2559050"/>
          <p14:tracePt t="14071" x="12057063" y="2543175"/>
          <p14:tracePt t="14071" x="12049125" y="2535238"/>
          <p14:tracePt t="14071" x="12041188" y="2527300"/>
          <p14:tracePt t="14071" x="12033250" y="2519363"/>
          <p14:tracePt t="14071" x="12025313" y="2511425"/>
          <p14:tracePt t="14071" x="12025313" y="2503488"/>
          <p14:tracePt t="14071" x="12015788" y="2495550"/>
          <p14:tracePt t="14071" x="12007850" y="2487613"/>
          <p14:tracePt t="14071" x="11999913" y="2479675"/>
          <p14:tracePt t="14071" x="11999913" y="2471738"/>
          <p14:tracePt t="14071" x="11991975" y="2463800"/>
          <p14:tracePt t="14071" x="11984038" y="2447925"/>
          <p14:tracePt t="14071" x="11976100" y="2439988"/>
          <p14:tracePt t="14071" x="11968163" y="2432050"/>
          <p14:tracePt t="14071" x="11960225" y="2424113"/>
          <p14:tracePt t="14071" x="11960225" y="2416175"/>
          <p14:tracePt t="14071" x="11952288" y="2408238"/>
          <p14:tracePt t="14071" x="11928475" y="2384425"/>
          <p14:tracePt t="14071" x="11928475" y="2376488"/>
          <p14:tracePt t="14071" x="11920538" y="2368550"/>
          <p14:tracePt t="14071" x="11912600" y="2360613"/>
          <p14:tracePt t="14071" x="11904663" y="2352675"/>
          <p14:tracePt t="14071" x="11904663" y="2344738"/>
          <p14:tracePt t="14071" x="11880850" y="2320925"/>
          <p14:tracePt t="14071" x="11880850" y="2312988"/>
          <p14:tracePt t="14071" x="11872913" y="2305050"/>
          <p14:tracePt t="14071" x="11864975" y="2297113"/>
          <p14:tracePt t="14071" x="11864975" y="2289175"/>
          <p14:tracePt t="14071" x="11857038" y="2281238"/>
          <p14:tracePt t="14071" x="11849100" y="2273300"/>
          <p14:tracePt t="14071" x="11841163" y="2265363"/>
          <p14:tracePt t="14071" x="11841163" y="2257425"/>
          <p14:tracePt t="14071" x="11833225" y="2249488"/>
          <p14:tracePt t="14071" x="11825288" y="2241550"/>
          <p14:tracePt t="14071" x="11809413" y="2224088"/>
          <p14:tracePt t="14071" x="11809413" y="2216150"/>
          <p14:tracePt t="14071" x="11801475" y="2216150"/>
          <p14:tracePt t="14071" x="11801475" y="2208213"/>
          <p14:tracePt t="14071" x="11793538" y="2208213"/>
          <p14:tracePt t="14071" x="11793538" y="2200275"/>
          <p14:tracePt t="14071" x="11785600" y="2192338"/>
          <p14:tracePt t="14071" x="11777663" y="2184400"/>
          <p14:tracePt t="14071" x="11777663" y="2176463"/>
          <p14:tracePt t="14071" x="11769725" y="2176463"/>
          <p14:tracePt t="14071" x="11761788" y="2168525"/>
          <p14:tracePt t="14071" x="11753850" y="2160588"/>
          <p14:tracePt t="14071" x="11753850" y="2152650"/>
          <p14:tracePt t="14071" x="11745913" y="2152650"/>
          <p14:tracePt t="14071" x="11745913" y="2144713"/>
          <p14:tracePt t="14071" x="11737975" y="2136775"/>
          <p14:tracePt t="14071" x="11737975" y="2128838"/>
          <p14:tracePt t="14071" x="11730038" y="2128838"/>
          <p14:tracePt t="14071" x="11730038" y="2120900"/>
          <p14:tracePt t="14071" x="11722100" y="2112963"/>
          <p14:tracePt t="14071" x="11714163" y="2105025"/>
          <p14:tracePt t="14071" x="11706225" y="2097088"/>
          <p14:tracePt t="14071" x="11698288" y="2089150"/>
          <p14:tracePt t="14071" x="11690350" y="2081213"/>
          <p14:tracePt t="14071" x="11682413" y="2073275"/>
          <p14:tracePt t="14071" x="11674475" y="2065338"/>
          <p14:tracePt t="14071" x="11664950" y="2057400"/>
          <p14:tracePt t="14071" x="11657013" y="2049463"/>
          <p14:tracePt t="14071" x="11649075" y="2041525"/>
          <p14:tracePt t="14071" x="11641138" y="2033588"/>
          <p14:tracePt t="14071" x="11633200" y="2033588"/>
          <p14:tracePt t="14071" x="11633200" y="2025650"/>
          <p14:tracePt t="14071" x="11625263" y="2025650"/>
          <p14:tracePt t="14071" x="11617325" y="2017713"/>
          <p14:tracePt t="14071" x="11609388" y="2009775"/>
          <p14:tracePt t="14071" x="11601450" y="2009775"/>
          <p14:tracePt t="14071" x="11593513" y="2001838"/>
          <p14:tracePt t="14071" x="11585575" y="2001838"/>
          <p14:tracePt t="14071" x="11577638" y="1993900"/>
          <p14:tracePt t="14071" x="11569700" y="1993900"/>
          <p14:tracePt t="14071" x="11561763" y="1985963"/>
          <p14:tracePt t="14071" x="11553825" y="1978025"/>
          <p14:tracePt t="14071" x="11545888" y="1978025"/>
          <p14:tracePt t="14071" x="11537950" y="1978025"/>
          <p14:tracePt t="14071" x="11537950" y="1970088"/>
          <p14:tracePt t="14071" x="11530013" y="1970088"/>
          <p14:tracePt t="14071" x="11522075" y="1970088"/>
          <p14:tracePt t="14071" x="11514138" y="1962150"/>
          <p14:tracePt t="14071" x="11506200" y="1962150"/>
          <p14:tracePt t="14071" x="11498263" y="1954213"/>
          <p14:tracePt t="14071" x="11490325" y="1954213"/>
          <p14:tracePt t="14071" x="11482388" y="1954213"/>
          <p14:tracePt t="14071" x="11474450" y="1946275"/>
          <p14:tracePt t="14071" x="11466513" y="1946275"/>
          <p14:tracePt t="14071" x="11458575" y="1946275"/>
          <p14:tracePt t="14071" x="11450638" y="1938338"/>
          <p14:tracePt t="14071" x="11442700" y="1938338"/>
          <p14:tracePt t="14071" x="11434763" y="1938338"/>
          <p14:tracePt t="14071" x="11426825" y="1938338"/>
          <p14:tracePt t="14071" x="11418888" y="1930400"/>
          <p14:tracePt t="14071" x="11410950" y="1930400"/>
          <p14:tracePt t="14071" x="11403013" y="1930400"/>
          <p14:tracePt t="14071" x="11395075" y="1930400"/>
          <p14:tracePt t="14071" x="11387138" y="1930400"/>
          <p14:tracePt t="14071" x="11379200" y="1930400"/>
          <p14:tracePt t="14071" x="11371263" y="1922463"/>
          <p14:tracePt t="14071" x="11363325" y="1922463"/>
          <p14:tracePt t="14071" x="11355388" y="1922463"/>
          <p14:tracePt t="14071" x="11347450" y="1922463"/>
          <p14:tracePt t="14071" x="11339513" y="1922463"/>
          <p14:tracePt t="14071" x="11331575" y="1922463"/>
          <p14:tracePt t="14071" x="11323638" y="1922463"/>
          <p14:tracePt t="14071" x="11314113" y="1922463"/>
          <p14:tracePt t="14071" x="11306175" y="1930400"/>
          <p14:tracePt t="14071" x="11298238" y="1930400"/>
          <p14:tracePt t="14071" x="11290300" y="1930400"/>
          <p14:tracePt t="14071" x="11282363" y="1930400"/>
          <p14:tracePt t="14071" x="11274425" y="1930400"/>
          <p14:tracePt t="14071" x="11266488" y="1930400"/>
          <p14:tracePt t="14071" x="11258550" y="1930400"/>
          <p14:tracePt t="14071" x="11250613" y="1930400"/>
          <p14:tracePt t="14071" x="11242675" y="1938338"/>
          <p14:tracePt t="14071" x="11234738" y="1938338"/>
          <p14:tracePt t="14071" x="11226800" y="1938338"/>
          <p14:tracePt t="14071" x="11218863" y="1946275"/>
          <p14:tracePt t="14071" x="11210925" y="1946275"/>
          <p14:tracePt t="14071" x="11202988" y="1946275"/>
          <p14:tracePt t="14071" x="11195050" y="1946275"/>
          <p14:tracePt t="14071" x="11179175" y="1954213"/>
          <p14:tracePt t="14071" x="11171238" y="1954213"/>
          <p14:tracePt t="14071" x="11163300" y="1954213"/>
          <p14:tracePt t="14071" x="11155363" y="1954213"/>
          <p14:tracePt t="14071" x="11147425" y="1962150"/>
          <p14:tracePt t="14071" x="11131550" y="1962150"/>
          <p14:tracePt t="14071" x="11123613" y="1962150"/>
          <p14:tracePt t="14071" x="11107738" y="1962150"/>
          <p14:tracePt t="14071" x="11099800" y="1970088"/>
          <p14:tracePt t="14071" x="11091863" y="1970088"/>
          <p14:tracePt t="14071" x="11075988" y="1970088"/>
          <p14:tracePt t="14071" x="11068050" y="1978025"/>
          <p14:tracePt t="14071" x="11052175" y="1978025"/>
          <p14:tracePt t="14071" x="11044238" y="1978025"/>
          <p14:tracePt t="14071" x="11028363" y="1978025"/>
          <p14:tracePt t="14071" x="11020425" y="1985963"/>
          <p14:tracePt t="14071" x="11004550" y="1985963"/>
          <p14:tracePt t="14071" x="10996613" y="1985963"/>
          <p14:tracePt t="14071" x="10980738" y="1993900"/>
          <p14:tracePt t="14071" x="10971213" y="1993900"/>
          <p14:tracePt t="14071" x="10963275" y="2001838"/>
          <p14:tracePt t="14071" x="10947400" y="2001838"/>
          <p14:tracePt t="14071" x="10939463" y="2009775"/>
          <p14:tracePt t="14071" x="10923588" y="2009775"/>
          <p14:tracePt t="14071" x="10915650" y="2009775"/>
          <p14:tracePt t="14071" x="10899775" y="2017713"/>
          <p14:tracePt t="14071" x="10891838" y="2025650"/>
          <p14:tracePt t="14071" x="10883900" y="2025650"/>
          <p14:tracePt t="14071" x="10868025" y="2033588"/>
          <p14:tracePt t="14071" x="10860088" y="2033588"/>
          <p14:tracePt t="14071" x="10844213" y="2041525"/>
          <p14:tracePt t="14071" x="10836275" y="2041525"/>
          <p14:tracePt t="14071" x="10828338" y="2049463"/>
          <p14:tracePt t="14071" x="10812463" y="2057400"/>
          <p14:tracePt t="14071" x="10804525" y="2057400"/>
          <p14:tracePt t="14071" x="10788650" y="2065338"/>
          <p14:tracePt t="14071" x="10780713" y="2073275"/>
          <p14:tracePt t="14071" x="10772775" y="2073275"/>
          <p14:tracePt t="14071" x="10756900" y="2081213"/>
          <p14:tracePt t="14071" x="10748963" y="2089150"/>
          <p14:tracePt t="14071" x="10741025" y="2097088"/>
          <p14:tracePt t="14071" x="10725150" y="2105025"/>
          <p14:tracePt t="14071" x="10717213" y="2105025"/>
          <p14:tracePt t="14071" x="10701338" y="2112963"/>
          <p14:tracePt t="14071" x="10693400" y="2120900"/>
          <p14:tracePt t="14071" x="10685463" y="2128838"/>
          <p14:tracePt t="14071" x="10677525" y="2136775"/>
          <p14:tracePt t="14071" x="10661650" y="2144713"/>
          <p14:tracePt t="14071" x="10653713" y="2144713"/>
          <p14:tracePt t="14071" x="10645775" y="2152650"/>
          <p14:tracePt t="14071" x="10637838" y="2160588"/>
          <p14:tracePt t="14071" x="10629900" y="2160588"/>
          <p14:tracePt t="14071" x="10620375" y="2168525"/>
          <p14:tracePt t="14071" x="10612438" y="2176463"/>
          <p14:tracePt t="14071" x="10604500" y="2176463"/>
          <p14:tracePt t="14071" x="10596563" y="2184400"/>
          <p14:tracePt t="14071" x="10596563" y="2192338"/>
          <p14:tracePt t="14071" x="10588625" y="2192338"/>
          <p14:tracePt t="14071" x="10580688" y="2200275"/>
          <p14:tracePt t="14071" x="10572750" y="2208213"/>
          <p14:tracePt t="14071" x="10564813" y="2208213"/>
          <p14:tracePt t="14071" x="10556875" y="2216150"/>
          <p14:tracePt t="14071" x="10548938" y="2224088"/>
          <p14:tracePt t="14071" x="10541000" y="2233613"/>
          <p14:tracePt t="14071" x="10533063" y="2241550"/>
          <p14:tracePt t="14071" x="10525125" y="2241550"/>
          <p14:tracePt t="14071" x="10517188" y="2249488"/>
          <p14:tracePt t="14071" x="10517188" y="2257425"/>
          <p14:tracePt t="14071" x="10509250" y="2265363"/>
          <p14:tracePt t="14071" x="10501313" y="2273300"/>
          <p14:tracePt t="14071" x="10493375" y="2281238"/>
          <p14:tracePt t="14071" x="10485438" y="2281238"/>
          <p14:tracePt t="14071" x="10477500" y="2289175"/>
          <p14:tracePt t="14071" x="10469563" y="2297113"/>
          <p14:tracePt t="14071" x="10461625" y="2305050"/>
          <p14:tracePt t="14071" x="10453688" y="2312988"/>
          <p14:tracePt t="14071" x="10453688" y="2320925"/>
          <p14:tracePt t="14071" x="10445750" y="2328863"/>
          <p14:tracePt t="14071" x="10437813" y="2336800"/>
          <p14:tracePt t="14071" x="10429875" y="2344738"/>
          <p14:tracePt t="14071" x="10421938" y="2344738"/>
          <p14:tracePt t="14071" x="10421938" y="2352675"/>
          <p14:tracePt t="14071" x="10414000" y="2360613"/>
          <p14:tracePt t="14071" x="10406063" y="2368550"/>
          <p14:tracePt t="14071" x="10398125" y="2376488"/>
          <p14:tracePt t="14071" x="10390188" y="2384425"/>
          <p14:tracePt t="14071" x="10382250" y="2384425"/>
          <p14:tracePt t="14071" x="10374313" y="2392363"/>
          <p14:tracePt t="14071" x="10366375" y="2400300"/>
          <p14:tracePt t="14071" x="10366375" y="2408238"/>
          <p14:tracePt t="14071" x="10358438" y="2416175"/>
          <p14:tracePt t="14071" x="10350500" y="2424113"/>
          <p14:tracePt t="14071" x="10342563" y="2432050"/>
          <p14:tracePt t="14071" x="10334625" y="2432050"/>
          <p14:tracePt t="14071" x="10326688" y="2439988"/>
          <p14:tracePt t="14071" x="10318750" y="2447925"/>
          <p14:tracePt t="14071" x="10310813" y="2455863"/>
          <p14:tracePt t="14071" x="10302875" y="2463800"/>
          <p14:tracePt t="14071" x="10294938" y="2471738"/>
          <p14:tracePt t="14071" x="10287000" y="2479675"/>
          <p14:tracePt t="14071" x="10279063" y="2479675"/>
          <p14:tracePt t="14071" x="10269538" y="2487613"/>
          <p14:tracePt t="14071" x="10261600" y="2495550"/>
          <p14:tracePt t="14071" x="10253663" y="2503488"/>
          <p14:tracePt t="14071" x="10245725" y="2511425"/>
          <p14:tracePt t="14071" x="10237788" y="2519363"/>
          <p14:tracePt t="14071" x="10229850" y="2527300"/>
          <p14:tracePt t="14071" x="10221913" y="2535238"/>
          <p14:tracePt t="14071" x="10213975" y="2543175"/>
          <p14:tracePt t="14071" x="10206038" y="2551113"/>
          <p14:tracePt t="14071" x="10198100" y="2559050"/>
          <p14:tracePt t="14071" x="10190163" y="2566988"/>
          <p14:tracePt t="14071" x="10182225" y="2576513"/>
          <p14:tracePt t="14071" x="10174288" y="2584450"/>
          <p14:tracePt t="14071" x="10166350" y="2600325"/>
          <p14:tracePt t="14071" x="10158413" y="2608263"/>
          <p14:tracePt t="14071" x="10142538" y="2616200"/>
          <p14:tracePt t="14071" x="10134600" y="2624138"/>
          <p14:tracePt t="14071" x="10126663" y="2640013"/>
          <p14:tracePt t="14071" x="10118725" y="2647950"/>
          <p14:tracePt t="14071" x="10110788" y="2655888"/>
          <p14:tracePt t="14071" x="10102850" y="2663825"/>
          <p14:tracePt t="14071" x="10094913" y="2679700"/>
          <p14:tracePt t="14071" x="10086975" y="2687638"/>
          <p14:tracePt t="14071" x="10071100" y="2695575"/>
          <p14:tracePt t="14071" x="10063163" y="2711450"/>
          <p14:tracePt t="14071" x="10055225" y="2719388"/>
          <p14:tracePt t="14071" x="10047288" y="2727325"/>
          <p14:tracePt t="14071" x="10039350" y="2735263"/>
          <p14:tracePt t="14071" x="10031413" y="2751138"/>
          <p14:tracePt t="14071" x="10023475" y="2759075"/>
          <p14:tracePt t="14071" x="10015538" y="2774950"/>
          <p14:tracePt t="14071" x="10007600" y="2782888"/>
          <p14:tracePt t="14071" x="9999663" y="2790825"/>
          <p14:tracePt t="14071" x="9991725" y="2806700"/>
          <p14:tracePt t="14071" x="9975850" y="2814638"/>
          <p14:tracePt t="14071" x="9967913" y="2822575"/>
          <p14:tracePt t="14071" x="9967913" y="2838450"/>
          <p14:tracePt t="14071" x="9952038" y="2846388"/>
          <p14:tracePt t="14071" x="9944100" y="2862263"/>
          <p14:tracePt t="14071" x="9936163" y="2870200"/>
          <p14:tracePt t="14071" x="9926638" y="2886075"/>
          <p14:tracePt t="14071" x="9918700" y="2894013"/>
          <p14:tracePt t="14071" x="9910763" y="2901950"/>
          <p14:tracePt t="14071" x="9902825" y="2919413"/>
          <p14:tracePt t="14071" x="9894888" y="2927350"/>
          <p14:tracePt t="14071" x="9886950" y="2935288"/>
          <p14:tracePt t="14071" x="9879013" y="2951163"/>
          <p14:tracePt t="14071" x="9879013" y="2959100"/>
          <p14:tracePt t="14071" x="9871075" y="2967038"/>
          <p14:tracePt t="14071" x="9863138" y="2982913"/>
          <p14:tracePt t="14071" x="9855200" y="2990850"/>
          <p14:tracePt t="14071" x="9847263" y="3006725"/>
          <p14:tracePt t="14071" x="9839325" y="3014663"/>
          <p14:tracePt t="14071" x="9831388" y="3022600"/>
          <p14:tracePt t="14071" x="9823450" y="3038475"/>
          <p14:tracePt t="14071" x="9823450" y="3046413"/>
          <p14:tracePt t="14071" x="9815513" y="3054350"/>
          <p14:tracePt t="14071" x="9807575" y="3062288"/>
          <p14:tracePt t="14071" x="9799638" y="3078163"/>
          <p14:tracePt t="14071" x="9791700" y="3086100"/>
          <p14:tracePt t="14071" x="9791700" y="3094038"/>
          <p14:tracePt t="14071" x="9783763" y="3101975"/>
          <p14:tracePt t="14071" x="9775825" y="3109913"/>
          <p14:tracePt t="14071" x="9775825" y="3117850"/>
          <p14:tracePt t="14071" x="9767888" y="3125788"/>
          <p14:tracePt t="14071" x="9767888" y="3133725"/>
          <p14:tracePt t="14071" x="9759950" y="3141663"/>
          <p14:tracePt t="14071" x="9759950" y="3149600"/>
          <p14:tracePt t="14071" x="9752013" y="3157538"/>
          <p14:tracePt t="14071" x="9744075" y="3165475"/>
          <p14:tracePt t="14071" x="9744075" y="3173413"/>
          <p14:tracePt t="14071" x="9736138" y="3181350"/>
          <p14:tracePt t="14071" x="9736138" y="3189288"/>
          <p14:tracePt t="14071" x="9728200" y="3197225"/>
          <p14:tracePt t="14071" x="9728200" y="3205163"/>
          <p14:tracePt t="14071" x="9728200" y="3213100"/>
          <p14:tracePt t="14071" x="9720263" y="3221038"/>
          <p14:tracePt t="14071" x="9712325" y="3228975"/>
          <p14:tracePt t="14071" x="9712325" y="3236913"/>
          <p14:tracePt t="14071" x="9704388" y="3244850"/>
          <p14:tracePt t="14071" x="9704388" y="3252788"/>
          <p14:tracePt t="14071" x="9696450" y="3262313"/>
          <p14:tracePt t="14071" x="9696450" y="3270250"/>
          <p14:tracePt t="14071" x="9696450" y="3278188"/>
          <p14:tracePt t="14071" x="9688513" y="3286125"/>
          <p14:tracePt t="14071" x="9688513" y="3294063"/>
          <p14:tracePt t="14071" x="9680575" y="3302000"/>
          <p14:tracePt t="14071" x="9680575" y="3309938"/>
          <p14:tracePt t="14071" x="9680575" y="3317875"/>
          <p14:tracePt t="14071" x="9680575" y="3325813"/>
          <p14:tracePt t="14071" x="9672638" y="3333750"/>
          <p14:tracePt t="14071" x="9672638" y="3341688"/>
          <p14:tracePt t="14071" x="9664700" y="3349625"/>
          <p14:tracePt t="14071" x="9664700" y="3357563"/>
          <p14:tracePt t="14071" x="9664700" y="3373438"/>
          <p14:tracePt t="14071" x="9656763" y="3381375"/>
          <p14:tracePt t="14071" x="9656763" y="3389313"/>
          <p14:tracePt t="14071" x="9648825" y="3397250"/>
          <p14:tracePt t="14071" x="9648825" y="3405188"/>
          <p14:tracePt t="14071" x="9640888" y="3413125"/>
          <p14:tracePt t="14071" x="9640888" y="3421063"/>
          <p14:tracePt t="14071" x="9632950" y="3429000"/>
          <p14:tracePt t="14071" x="9632950" y="3444875"/>
          <p14:tracePt t="14071" x="9632950" y="3452813"/>
          <p14:tracePt t="14071" x="9625013" y="3460750"/>
          <p14:tracePt t="14071" x="9625013" y="3468688"/>
          <p14:tracePt t="14071" x="9625013" y="3476625"/>
          <p14:tracePt t="14071" x="9617075" y="3484563"/>
          <p14:tracePt t="14071" x="9617075" y="3492500"/>
          <p14:tracePt t="14071" x="9617075" y="3500438"/>
          <p14:tracePt t="14071" x="9617075" y="3516313"/>
          <p14:tracePt t="14071" x="9609138" y="3524250"/>
          <p14:tracePt t="14071" x="9609138" y="3532188"/>
          <p14:tracePt t="14071" x="9609138" y="3548063"/>
          <p14:tracePt t="14071" x="9609138" y="3556000"/>
          <p14:tracePt t="14071" x="9609138" y="3563938"/>
          <p14:tracePt t="14071" x="9609138" y="3579813"/>
          <p14:tracePt t="14071" x="9601200" y="3587750"/>
          <p14:tracePt t="14071" x="9601200" y="3595688"/>
          <p14:tracePt t="14071" x="9601200" y="3605213"/>
          <p14:tracePt t="14071" x="9601200" y="3621088"/>
          <p14:tracePt t="14071" x="9601200" y="3629025"/>
          <p14:tracePt t="14071" x="9601200" y="3644900"/>
          <p14:tracePt t="14071" x="9601200" y="3652838"/>
          <p14:tracePt t="14071" x="9601200" y="3660775"/>
          <p14:tracePt t="14071" x="9601200" y="3676650"/>
          <p14:tracePt t="14071" x="9601200" y="3684588"/>
          <p14:tracePt t="14071" x="9601200" y="3700463"/>
          <p14:tracePt t="14071" x="9601200" y="3708400"/>
          <p14:tracePt t="14071" x="9601200" y="3716338"/>
          <p14:tracePt t="14071" x="9601200" y="3732213"/>
          <p14:tracePt t="14071" x="9601200" y="3740150"/>
          <p14:tracePt t="14071" x="9601200" y="3756025"/>
          <p14:tracePt t="14071" x="9601200" y="3763963"/>
          <p14:tracePt t="14071" x="9601200" y="3779838"/>
          <p14:tracePt t="14071" x="9601200" y="3787775"/>
          <p14:tracePt t="14071" x="9601200" y="3803650"/>
          <p14:tracePt t="14071" x="9601200" y="3811588"/>
          <p14:tracePt t="14071" x="9601200" y="3827463"/>
          <p14:tracePt t="14071" x="9601200" y="3843338"/>
          <p14:tracePt t="14071" x="9601200" y="3851275"/>
          <p14:tracePt t="14071" x="9601200" y="3867150"/>
          <p14:tracePt t="14071" x="9601200" y="3875088"/>
          <p14:tracePt t="14071" x="9601200" y="3890963"/>
          <p14:tracePt t="14071" x="9601200" y="3898900"/>
          <p14:tracePt t="14071" x="9609138" y="3914775"/>
          <p14:tracePt t="14071" x="9609138" y="3930650"/>
          <p14:tracePt t="14071" x="9609138" y="3938588"/>
          <p14:tracePt t="14071" x="9617075" y="3956050"/>
          <p14:tracePt t="14071" x="9617075" y="3971925"/>
          <p14:tracePt t="14071" x="9617075" y="3979863"/>
          <p14:tracePt t="14071" x="9617075" y="3995738"/>
          <p14:tracePt t="14071" x="9617075" y="4003675"/>
          <p14:tracePt t="14071" x="9617075" y="4011613"/>
          <p14:tracePt t="14071" x="9625013" y="4027488"/>
          <p14:tracePt t="14071" x="9625013" y="4035425"/>
          <p14:tracePt t="14071" x="9625013" y="4043363"/>
          <p14:tracePt t="14071" x="9625013" y="4059238"/>
          <p14:tracePt t="14071" x="9632950" y="4067175"/>
          <p14:tracePt t="14071" x="9632950" y="4075113"/>
          <p14:tracePt t="14071" x="9632950" y="4090988"/>
          <p14:tracePt t="14071" x="9632950" y="4098925"/>
          <p14:tracePt t="14071" x="9632950" y="4106863"/>
          <p14:tracePt t="14071" x="9640888" y="4122738"/>
          <p14:tracePt t="14071" x="9640888" y="4130675"/>
          <p14:tracePt t="14071" x="9640888" y="4138613"/>
          <p14:tracePt t="14071" x="9640888" y="4146550"/>
          <p14:tracePt t="14071" x="9640888" y="4154488"/>
          <p14:tracePt t="14071" x="9648825" y="4162425"/>
          <p14:tracePt t="14071" x="9648825" y="4178300"/>
          <p14:tracePt t="14071" x="9648825" y="4186238"/>
          <p14:tracePt t="14071" x="9648825" y="4194175"/>
          <p14:tracePt t="14071" x="9656763" y="4202113"/>
          <p14:tracePt t="14071" x="9656763" y="4210050"/>
          <p14:tracePt t="14071" x="9656763" y="4217988"/>
          <p14:tracePt t="14071" x="9664700" y="4225925"/>
          <p14:tracePt t="14071" x="9664700" y="4233863"/>
          <p14:tracePt t="14071" x="9664700" y="4241800"/>
          <p14:tracePt t="14071" x="9672638" y="4257675"/>
          <p14:tracePt t="14071" x="9672638" y="4265613"/>
          <p14:tracePt t="14071" x="9672638" y="4273550"/>
          <p14:tracePt t="14071" x="9672638" y="4281488"/>
          <p14:tracePt t="14071" x="9680575" y="4298950"/>
          <p14:tracePt t="14071" x="9680575" y="4306888"/>
          <p14:tracePt t="14071" x="9680575" y="4314825"/>
          <p14:tracePt t="14071" x="9688513" y="4322763"/>
          <p14:tracePt t="14071" x="9688513" y="4338638"/>
          <p14:tracePt t="14071" x="9696450" y="4346575"/>
          <p14:tracePt t="14071" x="9696450" y="4354513"/>
          <p14:tracePt t="14071" x="9696450" y="4370388"/>
          <p14:tracePt t="14071" x="9704388" y="4378325"/>
          <p14:tracePt t="14071" x="9704388" y="4386263"/>
          <p14:tracePt t="14071" x="9712325" y="4402138"/>
          <p14:tracePt t="14071" x="9712325" y="4410075"/>
          <p14:tracePt t="14071" x="9720263" y="4425950"/>
          <p14:tracePt t="14071" x="9720263" y="4433888"/>
          <p14:tracePt t="14071" x="9728200" y="4441825"/>
          <p14:tracePt t="14071" x="9728200" y="4457700"/>
          <p14:tracePt t="14071" x="9736138" y="4465638"/>
          <p14:tracePt t="14071" x="9736138" y="4481513"/>
          <p14:tracePt t="14071" x="9744075" y="4489450"/>
          <p14:tracePt t="14071" x="9744075" y="4505325"/>
          <p14:tracePt t="14071" x="9752013" y="4513263"/>
          <p14:tracePt t="14071" x="9759950" y="4529138"/>
          <p14:tracePt t="14071" x="9759950" y="4537075"/>
          <p14:tracePt t="14071" x="9767888" y="4552950"/>
          <p14:tracePt t="14071" x="9775825" y="4560888"/>
          <p14:tracePt t="14071" x="9775825" y="4568825"/>
          <p14:tracePt t="14071" x="9783763" y="4584700"/>
          <p14:tracePt t="14071" x="9791700" y="4592638"/>
          <p14:tracePt t="14071" x="9791700" y="4600575"/>
          <p14:tracePt t="14071" x="9799638" y="4616450"/>
          <p14:tracePt t="14071" x="9807575" y="4624388"/>
          <p14:tracePt t="14071" x="9815513" y="4641850"/>
          <p14:tracePt t="14071" x="9823450" y="4649788"/>
          <p14:tracePt t="14071" x="9831388" y="4657725"/>
          <p14:tracePt t="14071" x="9831388" y="4673600"/>
          <p14:tracePt t="14071" x="9839325" y="4681538"/>
          <p14:tracePt t="14071" x="9847263" y="4689475"/>
          <p14:tracePt t="14071" x="9855200" y="4705350"/>
          <p14:tracePt t="14071" x="9863138" y="4713288"/>
          <p14:tracePt t="14071" x="9871075" y="4721225"/>
          <p14:tracePt t="14071" x="9879013" y="4737100"/>
          <p14:tracePt t="14071" x="9886950" y="4745038"/>
          <p14:tracePt t="14071" x="9894888" y="4760913"/>
          <p14:tracePt t="14071" x="9910763" y="4768850"/>
          <p14:tracePt t="14071" x="9918700" y="4784725"/>
          <p14:tracePt t="14071" x="9926638" y="4792663"/>
          <p14:tracePt t="14071" x="9936163" y="4800600"/>
          <p14:tracePt t="14071" x="9952038" y="4808538"/>
          <p14:tracePt t="14071" x="9959975" y="4824413"/>
          <p14:tracePt t="14071" x="9967913" y="4832350"/>
          <p14:tracePt t="14071" x="9983788" y="4840288"/>
          <p14:tracePt t="14071" x="9991725" y="4856163"/>
          <p14:tracePt t="14071" x="10007600" y="4864100"/>
          <p14:tracePt t="14071" x="10015538" y="4872038"/>
          <p14:tracePt t="14071" x="10023475" y="4887913"/>
          <p14:tracePt t="14071" x="10039350" y="4895850"/>
          <p14:tracePt t="14071" x="10047288" y="4903788"/>
          <p14:tracePt t="14071" x="10063163" y="4911725"/>
          <p14:tracePt t="14071" x="10071100" y="4919663"/>
          <p14:tracePt t="14071" x="10086975" y="4927600"/>
          <p14:tracePt t="14071" x="10094913" y="4943475"/>
          <p14:tracePt t="14071" x="10110788" y="4951413"/>
          <p14:tracePt t="14071" x="10118725" y="4959350"/>
          <p14:tracePt t="14071" x="10126663" y="4967288"/>
          <p14:tracePt t="14071" x="10142538" y="4976813"/>
          <p14:tracePt t="14071" x="10150475" y="4984750"/>
          <p14:tracePt t="14071" x="10166350" y="4992688"/>
          <p14:tracePt t="14071" x="10174288" y="5000625"/>
          <p14:tracePt t="14071" x="10190163" y="5008563"/>
          <p14:tracePt t="14071" x="10198100" y="5016500"/>
          <p14:tracePt t="14071" x="10213975" y="5016500"/>
          <p14:tracePt t="14071" x="10221913" y="5024438"/>
          <p14:tracePt t="14071" x="10237788" y="5032375"/>
          <p14:tracePt t="14071" x="10253663" y="5040313"/>
          <p14:tracePt t="14071" x="10261600" y="5048250"/>
          <p14:tracePt t="14071" x="10279063" y="5056188"/>
          <p14:tracePt t="14071" x="10294938" y="5056188"/>
          <p14:tracePt t="14071" x="10302875" y="5064125"/>
          <p14:tracePt t="14071" x="10318750" y="5072063"/>
          <p14:tracePt t="14071" x="10334625" y="5072063"/>
          <p14:tracePt t="14071" x="10350500" y="5080000"/>
          <p14:tracePt t="14071" x="10358438" y="5087938"/>
          <p14:tracePt t="14071" x="10374313" y="5087938"/>
          <p14:tracePt t="14071" x="10390188" y="5095875"/>
          <p14:tracePt t="14071" x="10406063" y="5095875"/>
          <p14:tracePt t="14071" x="10421938" y="5103813"/>
          <p14:tracePt t="14071" x="10437813" y="5103813"/>
          <p14:tracePt t="14071" x="10453688" y="5111750"/>
          <p14:tracePt t="14071" x="10469563" y="5111750"/>
          <p14:tracePt t="14071" x="10485438" y="5119688"/>
          <p14:tracePt t="14071" x="10493375" y="5119688"/>
          <p14:tracePt t="14071" x="10509250" y="5119688"/>
          <p14:tracePt t="14071" x="10525125" y="5127625"/>
          <p14:tracePt t="14071" x="10541000" y="5127625"/>
          <p14:tracePt t="14071" x="10556875" y="5127625"/>
          <p14:tracePt t="14071" x="10572750" y="5127625"/>
          <p14:tracePt t="14071" x="10588625" y="5135563"/>
          <p14:tracePt t="14071" x="10604500" y="5135563"/>
          <p14:tracePt t="14071" x="10629900" y="5135563"/>
          <p14:tracePt t="14071" x="10645775" y="5135563"/>
          <p14:tracePt t="14071" x="10661650" y="5135563"/>
          <p14:tracePt t="14071" x="10677525" y="5135563"/>
          <p14:tracePt t="14071" x="10693400" y="5143500"/>
          <p14:tracePt t="14071" x="10709275" y="5143500"/>
          <p14:tracePt t="14071" x="10725150" y="5143500"/>
          <p14:tracePt t="14071" x="10741025" y="5143500"/>
          <p14:tracePt t="14071" x="10756900" y="5143500"/>
          <p14:tracePt t="14071" x="10772775" y="5151438"/>
          <p14:tracePt t="14071" x="10796588" y="5151438"/>
          <p14:tracePt t="14071" x="10812463" y="5151438"/>
          <p14:tracePt t="14071" x="10828338" y="5151438"/>
          <p14:tracePt t="14071" x="10844213" y="5151438"/>
          <p14:tracePt t="14071" x="10860088" y="5151438"/>
          <p14:tracePt t="14071" x="10875963" y="5151438"/>
          <p14:tracePt t="14071" x="10891838" y="5151438"/>
          <p14:tracePt t="14071" x="10907713" y="5151438"/>
          <p14:tracePt t="14071" x="10923588" y="5151438"/>
          <p14:tracePt t="14071" x="10939463" y="5151438"/>
          <p14:tracePt t="14071" x="10955338" y="5151438"/>
          <p14:tracePt t="14071" x="10963275" y="5151438"/>
          <p14:tracePt t="14071" x="10980738" y="5151438"/>
          <p14:tracePt t="14071" x="10996613" y="5151438"/>
          <p14:tracePt t="14071" x="11012488" y="5151438"/>
          <p14:tracePt t="14071" x="11028363" y="5159375"/>
          <p14:tracePt t="14071" x="11044238" y="5159375"/>
          <p14:tracePt t="14071" x="11060113" y="5159375"/>
          <p14:tracePt t="14071" x="11068050" y="5159375"/>
          <p14:tracePt t="14071" x="11083925" y="5159375"/>
          <p14:tracePt t="14071" x="11099800" y="5159375"/>
          <p14:tracePt t="14071" x="11107738" y="5159375"/>
          <p14:tracePt t="14071" x="11123613" y="5159375"/>
          <p14:tracePt t="14071" x="11139488" y="5159375"/>
          <p14:tracePt t="14071" x="11147425" y="5159375"/>
          <p14:tracePt t="14071" x="11163300" y="5159375"/>
          <p14:tracePt t="14071" x="11171238" y="5159375"/>
          <p14:tracePt t="14071" x="11187113" y="5159375"/>
          <p14:tracePt t="14071" x="11195050" y="5159375"/>
          <p14:tracePt t="14071" x="11202988" y="5159375"/>
          <p14:tracePt t="14071" x="11218863" y="5151438"/>
          <p14:tracePt t="14071" x="11226800" y="5151438"/>
          <p14:tracePt t="14071" x="11242675" y="5151438"/>
          <p14:tracePt t="14071" x="11250613" y="5151438"/>
          <p14:tracePt t="14071" x="11258550" y="5151438"/>
          <p14:tracePt t="14071" x="11274425" y="5159375"/>
          <p14:tracePt t="14071" x="11282363" y="5159375"/>
          <p14:tracePt t="14071" x="11290300" y="5159375"/>
          <p14:tracePt t="14071" x="11306175" y="5159375"/>
          <p14:tracePt t="14071" x="11314113" y="5159375"/>
          <p14:tracePt t="14071" x="11331575" y="5151438"/>
          <p14:tracePt t="14071" x="11339513" y="5151438"/>
          <p14:tracePt t="14071" x="11355388" y="5151438"/>
          <p14:tracePt t="14071" x="11363325" y="5151438"/>
          <p14:tracePt t="14071" x="11371263" y="5151438"/>
          <p14:tracePt t="14071" x="11387138" y="5151438"/>
          <p14:tracePt t="14071" x="11395075" y="5151438"/>
          <p14:tracePt t="14071" x="11410950" y="5151438"/>
          <p14:tracePt t="14071" x="11418888" y="5151438"/>
          <p14:tracePt t="14071" x="11434763" y="5143500"/>
          <p14:tracePt t="14071" x="11442700" y="5143500"/>
          <p14:tracePt t="14071" x="11458575" y="5143500"/>
          <p14:tracePt t="14071" x="11466513" y="5135563"/>
          <p14:tracePt t="14071" x="11482388" y="5135563"/>
          <p14:tracePt t="14071" x="11490325" y="5135563"/>
          <p14:tracePt t="14071" x="11506200" y="5127625"/>
          <p14:tracePt t="14071" x="11522075" y="5127625"/>
          <p14:tracePt t="14071" x="11530013" y="5119688"/>
          <p14:tracePt t="14071" x="11545888" y="5119688"/>
          <p14:tracePt t="14071" x="11553825" y="5111750"/>
          <p14:tracePt t="14071" x="11569700" y="5111750"/>
          <p14:tracePt t="14071" x="11585575" y="5111750"/>
          <p14:tracePt t="14071" x="11593513" y="5103813"/>
          <p14:tracePt t="14071" x="11609388" y="5095875"/>
          <p14:tracePt t="14071" x="11625263" y="5095875"/>
          <p14:tracePt t="14071" x="11641138" y="5087938"/>
          <p14:tracePt t="14071" x="11649075" y="5080000"/>
          <p14:tracePt t="14071" x="11664950" y="5072063"/>
          <p14:tracePt t="14071" x="11682413" y="5064125"/>
          <p14:tracePt t="14071" x="11698288" y="5064125"/>
          <p14:tracePt t="14071" x="11706225" y="5056188"/>
          <p14:tracePt t="14071" x="11722100" y="5048250"/>
          <p14:tracePt t="14071" x="11737975" y="5040313"/>
          <p14:tracePt t="14071" x="11753850" y="5032375"/>
          <p14:tracePt t="14071" x="11769725" y="5024438"/>
          <p14:tracePt t="14071" x="11777663" y="5016500"/>
          <p14:tracePt t="14071" x="11793538" y="5008563"/>
          <p14:tracePt t="14071" x="11809413" y="4992688"/>
          <p14:tracePt t="14071" x="11825288" y="4984750"/>
          <p14:tracePt t="14071" x="11841163" y="4976813"/>
          <p14:tracePt t="14071" x="11849100" y="4967288"/>
          <p14:tracePt t="14071" x="11864975" y="4951413"/>
          <p14:tracePt t="14071" x="11880850" y="4943475"/>
          <p14:tracePt t="14071" x="11888788" y="4927600"/>
          <p14:tracePt t="14071" x="11904663" y="4919663"/>
          <p14:tracePt t="14071" x="11912600" y="4903788"/>
          <p14:tracePt t="14071" x="11928475" y="4895850"/>
          <p14:tracePt t="14071" x="11936413" y="4887913"/>
          <p14:tracePt t="14071" x="11944350" y="4872038"/>
          <p14:tracePt t="14071" x="11960225" y="4864100"/>
          <p14:tracePt t="14071" x="11968163" y="4848225"/>
          <p14:tracePt t="14071" x="11976100" y="4832350"/>
          <p14:tracePt t="14071" x="11991975" y="4824413"/>
          <p14:tracePt t="14071" x="11999913" y="4808538"/>
          <p14:tracePt t="14071" x="12007850" y="4792663"/>
          <p14:tracePt t="14071" x="12015788" y="4776788"/>
          <p14:tracePt t="14071" x="12025313" y="4760913"/>
          <p14:tracePt t="14071" x="12033250" y="4752975"/>
          <p14:tracePt t="14071" x="12041188" y="4737100"/>
          <p14:tracePt t="14071" x="12049125" y="4721225"/>
          <p14:tracePt t="14071" x="12057063" y="4705350"/>
          <p14:tracePt t="14071" x="12065000" y="4689475"/>
          <p14:tracePt t="14071" x="12072938" y="4673600"/>
          <p14:tracePt t="14071" x="12080875" y="4657725"/>
          <p14:tracePt t="14071" x="12088813" y="4649788"/>
          <p14:tracePt t="14071" x="12096750" y="4633913"/>
          <p14:tracePt t="14071" x="12096750" y="4616450"/>
          <p14:tracePt t="14071" x="12104688" y="4592638"/>
          <p14:tracePt t="14071" x="12112625" y="4576763"/>
          <p14:tracePt t="14071" x="12112625" y="4560888"/>
          <p14:tracePt t="14071" x="12120563" y="4545013"/>
          <p14:tracePt t="14071" x="12128500" y="4529138"/>
          <p14:tracePt t="14071" x="12128500" y="4513263"/>
          <p14:tracePt t="14071" x="12136438" y="4497388"/>
          <p14:tracePt t="14071" x="12144375" y="4481513"/>
          <p14:tracePt t="14071" x="12144375" y="4465638"/>
          <p14:tracePt t="14071" x="12152313" y="4441825"/>
          <p14:tracePt t="14071" x="12152313" y="4425950"/>
          <p14:tracePt t="14071" x="12160250" y="4410075"/>
          <p14:tracePt t="14071" x="12160250" y="4386263"/>
          <p14:tracePt t="14071" x="12168188" y="4370388"/>
          <p14:tracePt t="14071" x="12168188" y="4354513"/>
          <p14:tracePt t="14071" x="12176125" y="4338638"/>
          <p14:tracePt t="14071" x="12176125" y="4322763"/>
          <p14:tracePt t="14071" x="12176125" y="4306888"/>
          <p14:tracePt t="14071" x="12176125" y="4281488"/>
          <p14:tracePt t="14071" x="12184063" y="4265613"/>
          <p14:tracePt t="14071" x="12184063" y="4249738"/>
          <p14:tracePt t="14071" x="12184063" y="4241800"/>
          <p14:tracePt t="14071" x="12184063" y="3444875"/>
          <p14:tracePt t="14071" x="12184063" y="3429000"/>
          <p14:tracePt t="14071" x="12184063" y="3413125"/>
          <p14:tracePt t="14071" x="12184063" y="3397250"/>
          <p14:tracePt t="14071" x="12176125" y="3381375"/>
          <p14:tracePt t="14071" x="12176125" y="3373438"/>
          <p14:tracePt t="14071" x="12176125" y="3357563"/>
          <p14:tracePt t="14071" x="12176125" y="3341688"/>
          <p14:tracePt t="14071" x="12168188" y="3325813"/>
          <p14:tracePt t="14071" x="12168188" y="3309938"/>
          <p14:tracePt t="14071" x="12168188" y="3294063"/>
          <p14:tracePt t="14071" x="12168188" y="3278188"/>
          <p14:tracePt t="14071" x="12160250" y="3270250"/>
          <p14:tracePt t="14071" x="12160250" y="3252788"/>
          <p14:tracePt t="14071" x="12160250" y="3236913"/>
          <p14:tracePt t="14071" x="12152313" y="3221038"/>
          <p14:tracePt t="14071" x="12152313" y="3213100"/>
          <p14:tracePt t="14071" x="12152313" y="3197225"/>
          <p14:tracePt t="14071" x="12152313" y="3181350"/>
          <p14:tracePt t="14071" x="12144375" y="3173413"/>
          <p14:tracePt t="14071" x="12144375" y="3157538"/>
          <p14:tracePt t="14071" x="12144375" y="3141663"/>
          <p14:tracePt t="14071" x="12136438" y="3133725"/>
          <p14:tracePt t="14071" x="12136438" y="3117850"/>
          <p14:tracePt t="14071" x="12128500" y="3101975"/>
          <p14:tracePt t="14071" x="12128500" y="3094038"/>
          <p14:tracePt t="14071" x="12120563" y="3078163"/>
          <p14:tracePt t="14071" x="12120563" y="3070225"/>
          <p14:tracePt t="14071" x="12112625" y="3054350"/>
          <p14:tracePt t="14071" x="12112625" y="3046413"/>
          <p14:tracePt t="14071" x="12104688" y="3030538"/>
          <p14:tracePt t="14071" x="12104688" y="3014663"/>
          <p14:tracePt t="14071" x="12096750" y="3006725"/>
          <p14:tracePt t="14071" x="12096750" y="2990850"/>
          <p14:tracePt t="14071" x="12088813" y="2982913"/>
          <p14:tracePt t="14071" x="12088813" y="2967038"/>
          <p14:tracePt t="14071" x="12080875" y="2959100"/>
          <p14:tracePt t="14071" x="12072938" y="2943225"/>
          <p14:tracePt t="14071" x="12072938" y="2935288"/>
          <p14:tracePt t="14071" x="12065000" y="2919413"/>
          <p14:tracePt t="14071" x="12065000" y="2909888"/>
          <p14:tracePt t="14071" x="12057063" y="2901950"/>
          <p14:tracePt t="14071" x="12049125" y="2886075"/>
          <p14:tracePt t="14071" x="12049125" y="2878138"/>
          <p14:tracePt t="14071" x="12041188" y="2870200"/>
          <p14:tracePt t="14071" x="12033250" y="2854325"/>
          <p14:tracePt t="14071" x="12033250" y="2846388"/>
          <p14:tracePt t="14071" x="12025313" y="2838450"/>
          <p14:tracePt t="14071" x="12015788" y="2822575"/>
          <p14:tracePt t="14071" x="12015788" y="2814638"/>
          <p14:tracePt t="14071" x="12007850" y="2806700"/>
          <p14:tracePt t="14071" x="11999913" y="2798763"/>
          <p14:tracePt t="14071" x="11999913" y="2782888"/>
          <p14:tracePt t="14071" x="11991975" y="2774950"/>
          <p14:tracePt t="14071" x="11984038" y="2767013"/>
          <p14:tracePt t="14071" x="11976100" y="2759075"/>
          <p14:tracePt t="14071" x="11976100" y="2743200"/>
          <p14:tracePt t="14071" x="11968163" y="2735263"/>
          <p14:tracePt t="14071" x="11960225" y="2727325"/>
          <p14:tracePt t="14071" x="11952288" y="2711450"/>
          <p14:tracePt t="14071" x="11952288" y="2703513"/>
          <p14:tracePt t="14071" x="11944350" y="2695575"/>
          <p14:tracePt t="14071" x="11936413" y="2679700"/>
          <p14:tracePt t="14071" x="11928475" y="2671763"/>
          <p14:tracePt t="14071" x="11928475" y="2663825"/>
          <p14:tracePt t="14071" x="11920538" y="2655888"/>
          <p14:tracePt t="14071" x="11912600" y="2647950"/>
          <p14:tracePt t="14071" x="11904663" y="2632075"/>
          <p14:tracePt t="14071" x="11896725" y="2624138"/>
          <p14:tracePt t="14071" x="11896725" y="2616200"/>
          <p14:tracePt t="14071" x="11888788" y="2608263"/>
          <p14:tracePt t="14071" x="11880850" y="2600325"/>
          <p14:tracePt t="14071" x="11880850" y="2592388"/>
          <p14:tracePt t="14071" x="11872913" y="2584450"/>
          <p14:tracePt t="14071" x="11864975" y="2576513"/>
          <p14:tracePt t="14071" x="11857038" y="2566988"/>
          <p14:tracePt t="14071" x="11857038" y="2551113"/>
          <p14:tracePt t="14071" x="11849100" y="2543175"/>
          <p14:tracePt t="14071" x="11841163" y="2535238"/>
          <p14:tracePt t="14071" x="11841163" y="2527300"/>
          <p14:tracePt t="14071" x="11833225" y="2519363"/>
          <p14:tracePt t="14071" x="11825288" y="2511425"/>
          <p14:tracePt t="14071" x="11817350" y="2503488"/>
          <p14:tracePt t="14071" x="11817350" y="2495550"/>
          <p14:tracePt t="14071" x="11809413" y="2487613"/>
          <p14:tracePt t="14071" x="11801475" y="2479675"/>
          <p14:tracePt t="14071" x="11793538" y="2471738"/>
          <p14:tracePt t="14071" x="11793538" y="2463800"/>
          <p14:tracePt t="14071" x="11785600" y="2455863"/>
          <p14:tracePt t="14071" x="11777663" y="2447925"/>
          <p14:tracePt t="14071" x="11777663" y="2439988"/>
          <p14:tracePt t="14071" x="11769725" y="2432050"/>
          <p14:tracePt t="14071" x="11761788" y="2424113"/>
          <p14:tracePt t="14071" x="11761788" y="2416175"/>
          <p14:tracePt t="14071" x="11753850" y="2408238"/>
          <p14:tracePt t="14071" x="11753850" y="2400300"/>
          <p14:tracePt t="14071" x="11745913" y="2392363"/>
          <p14:tracePt t="14071" x="11737975" y="2384425"/>
          <p14:tracePt t="14071" x="11737975" y="2376488"/>
          <p14:tracePt t="14071" x="11730038" y="2368550"/>
          <p14:tracePt t="14071" x="11722100" y="2360613"/>
          <p14:tracePt t="14071" x="11722100" y="2352675"/>
          <p14:tracePt t="14071" x="11714163" y="2336800"/>
          <p14:tracePt t="14071" x="11706225" y="2328863"/>
          <p14:tracePt t="14071" x="11706225" y="2320925"/>
          <p14:tracePt t="14071" x="11698288" y="2312988"/>
          <p14:tracePt t="14071" x="11698288" y="2305050"/>
          <p14:tracePt t="14071" x="11690350" y="2297113"/>
          <p14:tracePt t="14071" x="11690350" y="2289175"/>
          <p14:tracePt t="14071" x="11682413" y="2281238"/>
          <p14:tracePt t="14071" x="11674475" y="2273300"/>
          <p14:tracePt t="14071" x="11674475" y="2265363"/>
          <p14:tracePt t="14071" x="11664950" y="2257425"/>
          <p14:tracePt t="14071" x="11664950" y="2249488"/>
          <p14:tracePt t="14071" x="11657013" y="2241550"/>
          <p14:tracePt t="14071" x="11657013" y="2233613"/>
          <p14:tracePt t="14071" x="11649075" y="2233613"/>
          <p14:tracePt t="14071" x="11649075" y="2224088"/>
          <p14:tracePt t="14071" x="11649075" y="2216150"/>
          <p14:tracePt t="14071" x="11641138" y="2216150"/>
          <p14:tracePt t="14071" x="11641138" y="2208213"/>
          <p14:tracePt t="14071" x="11641138" y="2200275"/>
          <p14:tracePt t="14071" x="11641138" y="2192338"/>
          <p14:tracePt t="14071" x="11633200" y="2192338"/>
          <p14:tracePt t="14071" x="11633200" y="2184400"/>
          <p14:tracePt t="14071" x="11641138" y="2184400"/>
          <p14:tracePt t="14071" x="11633200" y="2176463"/>
          <p14:tracePt t="14071" x="11633200" y="2168525"/>
          <p14:tracePt t="14071" x="11625263" y="2168525"/>
          <p14:tracePt t="14071" x="11625263" y="2160588"/>
          <p14:tracePt t="14071" x="11617325" y="2160588"/>
          <p14:tracePt t="14071" x="11617325" y="2152650"/>
          <p14:tracePt t="14071" x="11609388" y="2152650"/>
          <p14:tracePt t="14071" x="11609388" y="2144713"/>
          <p14:tracePt t="14071" x="11601450" y="2144713"/>
          <p14:tracePt t="14071" x="11601450" y="2136775"/>
          <p14:tracePt t="14071" x="11593513" y="2136775"/>
          <p14:tracePt t="14071" x="11593513" y="2128838"/>
          <p14:tracePt t="14071" x="11585575" y="2128838"/>
          <p14:tracePt t="14071" x="11585575" y="2120900"/>
          <p14:tracePt t="14071" x="11577638" y="2112963"/>
          <p14:tracePt t="14071" x="11569700" y="2105025"/>
          <p14:tracePt t="14071" x="11561763" y="2097088"/>
          <p14:tracePt t="14071" x="11553825" y="2089150"/>
          <p14:tracePt t="14071" x="11545888" y="2081213"/>
          <p14:tracePt t="14071" x="11537950" y="2073275"/>
          <p14:tracePt t="14071" x="11530013" y="2073275"/>
          <p14:tracePt t="14071" x="11530013" y="2065338"/>
          <p14:tracePt t="14071" x="11522075" y="2065338"/>
          <p14:tracePt t="14071" x="11514138" y="2057400"/>
          <p14:tracePt t="14071" x="11506200" y="2057400"/>
          <p14:tracePt t="14071" x="11506200" y="2049463"/>
          <p14:tracePt t="14071" x="11498263" y="2049463"/>
          <p14:tracePt t="14071" x="11498263" y="2041525"/>
          <p14:tracePt t="14071" x="11490325" y="2041525"/>
          <p14:tracePt t="14071" x="11482388" y="2041525"/>
          <p14:tracePt t="14071" x="11482388" y="2033588"/>
          <p14:tracePt t="14071" x="11474450" y="2033588"/>
          <p14:tracePt t="14071" x="11466513" y="2033588"/>
          <p14:tracePt t="14071" x="11466513" y="2025650"/>
          <p14:tracePt t="14071" x="11458575" y="2025650"/>
          <p14:tracePt t="14071" x="11450638" y="2017713"/>
          <p14:tracePt t="14071" x="11442700" y="2017713"/>
          <p14:tracePt t="14071" x="11434763" y="2017713"/>
          <p14:tracePt t="14071" x="11434763" y="2009775"/>
          <p14:tracePt t="14071" x="11426825" y="2009775"/>
          <p14:tracePt t="14071" x="11418888" y="2009775"/>
          <p14:tracePt t="14071" x="11410950" y="2009775"/>
          <p14:tracePt t="14071" x="11403013" y="2009775"/>
          <p14:tracePt t="14071" x="11395075" y="2009775"/>
          <p14:tracePt t="14071" x="11387138" y="2009775"/>
          <p14:tracePt t="14071" x="11379200" y="2009775"/>
          <p14:tracePt t="14071" x="11379200" y="2017713"/>
          <p14:tracePt t="14071" x="11371263" y="2017713"/>
          <p14:tracePt t="14071" x="11363325" y="2017713"/>
          <p14:tracePt t="14071" x="11355388" y="2017713"/>
          <p14:tracePt t="14071" x="11347450" y="2017713"/>
          <p14:tracePt t="14071" x="11339513" y="2025650"/>
          <p14:tracePt t="14071" x="11331575" y="2025650"/>
          <p14:tracePt t="14071" x="11323638" y="2025650"/>
          <p14:tracePt t="14071" x="11314113" y="2033588"/>
          <p14:tracePt t="14071" x="11306175" y="2033588"/>
          <p14:tracePt t="14071" x="11298238" y="2033588"/>
          <p14:tracePt t="14071" x="11290300" y="2041525"/>
          <p14:tracePt t="14071" x="11282363" y="2041525"/>
          <p14:tracePt t="14071" x="11274425" y="2049463"/>
          <p14:tracePt t="14071" x="11266488" y="2049463"/>
          <p14:tracePt t="14071" x="11258550" y="2049463"/>
          <p14:tracePt t="14071" x="11250613" y="2049463"/>
          <p14:tracePt t="14071" x="11250613" y="2057400"/>
          <p14:tracePt t="14071" x="11242675" y="2057400"/>
          <p14:tracePt t="14071" x="11234738" y="2057400"/>
          <p14:tracePt t="14071" x="11234738" y="2065338"/>
          <p14:tracePt t="14071" x="11226800" y="2065338"/>
          <p14:tracePt t="14071" x="11218863" y="2065338"/>
          <p14:tracePt t="14071" x="11218863" y="2073275"/>
          <p14:tracePt t="14071" x="11210925" y="2073275"/>
          <p14:tracePt t="14071" x="11202988" y="2081213"/>
          <p14:tracePt t="14071" x="11195050" y="2081213"/>
          <p14:tracePt t="14071" x="11187113" y="2081213"/>
          <p14:tracePt t="14071" x="11179175" y="2081213"/>
          <p14:tracePt t="14071" x="11179175" y="2089150"/>
          <p14:tracePt t="14071" x="11171238" y="2089150"/>
          <p14:tracePt t="14071" x="11163300" y="2081213"/>
          <p14:tracePt t="14071" x="11155363" y="2081213"/>
          <p14:tracePt t="14071" x="11147425" y="2081213"/>
          <p14:tracePt t="14071" x="11139488" y="2081213"/>
          <p14:tracePt t="14071" x="11131550" y="2081213"/>
          <p14:tracePt t="14071" x="11123613" y="2081213"/>
          <p14:tracePt t="14071" x="11115675" y="2073275"/>
          <p14:tracePt t="14071" x="11107738" y="2073275"/>
          <p14:tracePt t="14071" x="11099800" y="2073275"/>
          <p14:tracePt t="14071" x="11091863" y="2073275"/>
          <p14:tracePt t="14071" x="11083925" y="2073275"/>
          <p14:tracePt t="14071" x="11075988" y="2073275"/>
          <p14:tracePt t="14071" x="11068050" y="2073275"/>
          <p14:tracePt t="14071" x="11060113" y="2073275"/>
          <p14:tracePt t="14071" x="11052175" y="2073275"/>
          <p14:tracePt t="14071" x="11044238" y="2073275"/>
          <p14:tracePt t="14071" x="11036300" y="2073275"/>
          <p14:tracePt t="14071" x="11028363" y="2073275"/>
          <p14:tracePt t="14071" x="11020425" y="2073275"/>
          <p14:tracePt t="14071" x="11012488" y="2073275"/>
          <p14:tracePt t="14071" x="11012488" y="2081213"/>
          <p14:tracePt t="14071" x="11004550" y="2081213"/>
          <p14:tracePt t="14071" x="10996613" y="2081213"/>
          <p14:tracePt t="14071" x="10996613" y="2089150"/>
          <p14:tracePt t="14071" x="10988675" y="2089150"/>
          <p14:tracePt t="14071" x="10980738" y="2089150"/>
          <p14:tracePt t="14071" x="10971213" y="2089150"/>
          <p14:tracePt t="14071" x="10971213" y="2097088"/>
          <p14:tracePt t="14071" x="10963275" y="2097088"/>
          <p14:tracePt t="14071" x="10955338" y="2097088"/>
          <p14:tracePt t="14071" x="10947400" y="2105025"/>
          <p14:tracePt t="14071" x="10939463" y="2105025"/>
          <p14:tracePt t="14071" x="10931525" y="2105025"/>
          <p14:tracePt t="14071" x="10923588" y="2112963"/>
          <p14:tracePt t="14071" x="10915650" y="2112963"/>
          <p14:tracePt t="14071" x="10899775" y="2120900"/>
          <p14:tracePt t="14071" x="10891838" y="2120900"/>
          <p14:tracePt t="14071" x="10883900" y="2128838"/>
          <p14:tracePt t="14071" x="10875963" y="2128838"/>
          <p14:tracePt t="14071" x="10868025" y="2128838"/>
          <p14:tracePt t="14071" x="10860088" y="2136775"/>
          <p14:tracePt t="14071" x="10852150" y="2136775"/>
          <p14:tracePt t="14071" x="10844213" y="2136775"/>
          <p14:tracePt t="14071" x="10844213" y="2144713"/>
          <p14:tracePt t="14071" x="10836275" y="2144713"/>
          <p14:tracePt t="14071" x="10828338" y="2144713"/>
          <p14:tracePt t="14071" x="10820400" y="2144713"/>
          <p14:tracePt t="14071" x="10812463" y="2152650"/>
          <p14:tracePt t="14071" x="10804525" y="2152650"/>
          <p14:tracePt t="14071" x="10796588" y="2152650"/>
          <p14:tracePt t="14071" x="10796588" y="2160588"/>
          <p14:tracePt t="14071" x="10788650" y="2160588"/>
          <p14:tracePt t="14071" x="10780713" y="2160588"/>
          <p14:tracePt t="14071" x="10772775" y="2168525"/>
          <p14:tracePt t="14071" x="10764838" y="2168525"/>
          <p14:tracePt t="14071" x="10756900" y="2176463"/>
          <p14:tracePt t="14071" x="10741025" y="2184400"/>
          <p14:tracePt t="14071" x="10733088" y="2192338"/>
          <p14:tracePt t="14071" x="10725150" y="2192338"/>
          <p14:tracePt t="14071" x="10717213" y="2200275"/>
          <p14:tracePt t="14071" x="10701338" y="2208213"/>
          <p14:tracePt t="14071" x="10693400" y="2216150"/>
          <p14:tracePt t="14071" x="10685463" y="2224088"/>
          <p14:tracePt t="14071" x="10677525" y="2233613"/>
          <p14:tracePt t="14071" x="10669588" y="2233613"/>
          <p14:tracePt t="14071" x="10661650" y="2241550"/>
          <p14:tracePt t="14071" x="10661650" y="2249488"/>
          <p14:tracePt t="14071" x="10653713" y="2257425"/>
          <p14:tracePt t="14071" x="10637838" y="2265363"/>
          <p14:tracePt t="14071" x="10629900" y="2273300"/>
          <p14:tracePt t="14071" x="10620375" y="2281238"/>
          <p14:tracePt t="14071" x="10620375" y="2289175"/>
          <p14:tracePt t="14071" x="10612438" y="2297113"/>
          <p14:tracePt t="14071" x="10604500" y="2305050"/>
          <p14:tracePt t="14071" x="10596563" y="2312988"/>
          <p14:tracePt t="14071" x="10588625" y="2312988"/>
          <p14:tracePt t="14071" x="10572750" y="2336800"/>
          <p14:tracePt t="14071" x="10564813" y="2344738"/>
          <p14:tracePt t="14071" x="10556875" y="2352675"/>
          <p14:tracePt t="14071" x="10548938" y="2360613"/>
          <p14:tracePt t="14071" x="10548938" y="2368550"/>
          <p14:tracePt t="14071" x="10533063" y="2392363"/>
          <p14:tracePt t="14071" x="10525125" y="2400300"/>
          <p14:tracePt t="14071" x="10517188" y="2416175"/>
          <p14:tracePt t="14071" x="10509250" y="2424113"/>
          <p14:tracePt t="14071" x="10501313" y="2432050"/>
          <p14:tracePt t="14071" x="10501313" y="2439988"/>
          <p14:tracePt t="14071" x="10485438" y="2455863"/>
          <p14:tracePt t="14071" x="10477500" y="2471738"/>
          <p14:tracePt t="14071" x="10469563" y="2479675"/>
          <p14:tracePt t="14071" x="10461625" y="2487613"/>
          <p14:tracePt t="14071" x="10461625" y="2495550"/>
          <p14:tracePt t="14071" x="10453688" y="2503488"/>
          <p14:tracePt t="14071" x="10445750" y="2511425"/>
          <p14:tracePt t="14071" x="10437813" y="2519363"/>
          <p14:tracePt t="14071" x="10429875" y="2535238"/>
          <p14:tracePt t="14071" x="10421938" y="2543175"/>
          <p14:tracePt t="14071" x="10414000" y="2551113"/>
          <p14:tracePt t="14071" x="10406063" y="2559050"/>
          <p14:tracePt t="14071" x="10398125" y="2566988"/>
          <p14:tracePt t="14071" x="10390188" y="2584450"/>
          <p14:tracePt t="14071" x="10374313" y="2600325"/>
          <p14:tracePt t="14071" x="10366375" y="2616200"/>
          <p14:tracePt t="14071" x="10358438" y="2624138"/>
          <p14:tracePt t="14071" x="10350500" y="2632075"/>
          <p14:tracePt t="14071" x="10350500" y="2640013"/>
          <p14:tracePt t="14071" x="10342563" y="2647950"/>
          <p14:tracePt t="14071" x="10334625" y="2655888"/>
          <p14:tracePt t="14071" x="10326688" y="2663825"/>
          <p14:tracePt t="14071" x="10326688" y="2671763"/>
          <p14:tracePt t="14071" x="10318750" y="2679700"/>
          <p14:tracePt t="14071" x="10310813" y="2687638"/>
          <p14:tracePt t="14071" x="10302875" y="2695575"/>
          <p14:tracePt t="14071" x="10302875" y="2703513"/>
          <p14:tracePt t="14071" x="10294938" y="2711450"/>
          <p14:tracePt t="14071" x="10287000" y="2719388"/>
          <p14:tracePt t="14071" x="10287000" y="2727325"/>
          <p14:tracePt t="14071" x="10279063" y="2735263"/>
          <p14:tracePt t="14071" x="10269538" y="2743200"/>
          <p14:tracePt t="14071" x="10261600" y="2751138"/>
          <p14:tracePt t="14071" x="10261600" y="2759075"/>
          <p14:tracePt t="14071" x="10253663" y="2767013"/>
          <p14:tracePt t="14071" x="10245725" y="2774950"/>
          <p14:tracePt t="14071" x="10245725" y="2782888"/>
          <p14:tracePt t="14071" x="10237788" y="2790825"/>
          <p14:tracePt t="14071" x="10237788" y="2798763"/>
          <p14:tracePt t="14071" x="10229850" y="2806700"/>
          <p14:tracePt t="14071" x="10221913" y="2814638"/>
          <p14:tracePt t="14071" x="10221913" y="2822575"/>
          <p14:tracePt t="14071" x="10213975" y="2830513"/>
          <p14:tracePt t="14071" x="10206038" y="2838450"/>
          <p14:tracePt t="14071" x="10206038" y="2846388"/>
          <p14:tracePt t="14071" x="10198100" y="2854325"/>
          <p14:tracePt t="14071" x="10198100" y="2862263"/>
          <p14:tracePt t="14071" x="10190163" y="2870200"/>
          <p14:tracePt t="14071" x="10182225" y="2878138"/>
          <p14:tracePt t="14071" x="10182225" y="2886075"/>
          <p14:tracePt t="14071" x="10182225" y="2894013"/>
          <p14:tracePt t="14071" x="10174288" y="2901950"/>
          <p14:tracePt t="14071" x="10166350" y="2909888"/>
          <p14:tracePt t="14071" x="10166350" y="2919413"/>
          <p14:tracePt t="14071" x="10166350" y="2927350"/>
          <p14:tracePt t="14071" x="10158413" y="2935288"/>
          <p14:tracePt t="14071" x="10158413" y="2943225"/>
          <p14:tracePt t="14071" x="10150475" y="2943225"/>
          <p14:tracePt t="14071" x="10150475" y="2951163"/>
          <p14:tracePt t="14071" x="10150475" y="2959100"/>
          <p14:tracePt t="14071" x="10142538" y="2967038"/>
          <p14:tracePt t="14071" x="10142538" y="2974975"/>
          <p14:tracePt t="14071" x="10134600" y="2982913"/>
          <p14:tracePt t="14071" x="10134600" y="2990850"/>
          <p14:tracePt t="14071" x="10126663" y="2998788"/>
          <p14:tracePt t="14071" x="10126663" y="3006725"/>
          <p14:tracePt t="14071" x="10118725" y="3014663"/>
          <p14:tracePt t="14071" x="10118725" y="3022600"/>
          <p14:tracePt t="14071" x="10110788" y="3030538"/>
          <p14:tracePt t="14071" x="10110788" y="3038475"/>
          <p14:tracePt t="14071" x="10102850" y="3046413"/>
          <p14:tracePt t="14071" x="10102850" y="3054350"/>
          <p14:tracePt t="14071" x="10094913" y="3054350"/>
          <p14:tracePt t="14071" x="10094913" y="3062288"/>
          <p14:tracePt t="14071" x="10094913" y="3070225"/>
          <p14:tracePt t="14071" x="10086975" y="3078163"/>
          <p14:tracePt t="14071" x="10086975" y="3086100"/>
          <p14:tracePt t="14071" x="10079038" y="3094038"/>
          <p14:tracePt t="14071" x="10079038" y="3101975"/>
          <p14:tracePt t="14071" x="10071100" y="3109913"/>
          <p14:tracePt t="14071" x="10071100" y="3117850"/>
          <p14:tracePt t="14071" x="10063163" y="3117850"/>
          <p14:tracePt t="14071" x="10063163" y="3125788"/>
          <p14:tracePt t="14071" x="10055225" y="3133725"/>
          <p14:tracePt t="14071" x="10055225" y="3141663"/>
          <p14:tracePt t="14071" x="10047288" y="3141663"/>
          <p14:tracePt t="14071" x="10047288" y="3149600"/>
          <p14:tracePt t="14071" x="10039350" y="3149600"/>
          <p14:tracePt t="14071" x="10039350" y="3157538"/>
          <p14:tracePt t="14071" x="10031413" y="3165475"/>
          <p14:tracePt t="14071" x="10031413" y="3173413"/>
          <p14:tracePt t="14071" x="10023475" y="3173413"/>
          <p14:tracePt t="14071" x="10023475" y="3181350"/>
          <p14:tracePt t="14071" x="10015538" y="3181350"/>
          <p14:tracePt t="14071" x="10015538" y="3189288"/>
          <p14:tracePt t="14071" x="10007600" y="3197225"/>
          <p14:tracePt t="14071" x="9999663" y="3197225"/>
          <p14:tracePt t="14071" x="9999663" y="3205163"/>
          <p14:tracePt t="14071" x="9991725" y="3205163"/>
          <p14:tracePt t="14071" x="9991725" y="3213100"/>
          <p14:tracePt t="14071" x="9983788" y="3213100"/>
          <p14:tracePt t="14071" x="9983788" y="3221038"/>
          <p14:tracePt t="14071" x="9975850" y="3228975"/>
          <p14:tracePt t="14071" x="9967913" y="3228975"/>
          <p14:tracePt t="14071" x="9967913" y="3236913"/>
          <p14:tracePt t="14071" x="9959975" y="3236913"/>
          <p14:tracePt t="14071" x="9959975" y="3244850"/>
          <p14:tracePt t="14071" x="9952038" y="3244850"/>
          <p14:tracePt t="14071" x="9944100" y="3252788"/>
          <p14:tracePt t="14071" x="9936163" y="3262313"/>
          <p14:tracePt t="14071" x="9926638" y="3262313"/>
          <p14:tracePt t="14071" x="9918700" y="3270250"/>
          <p14:tracePt t="14071" x="9910763" y="3278188"/>
          <p14:tracePt t="14071" x="9902825" y="3278188"/>
          <p14:tracePt t="14071" x="9902825" y="3286125"/>
          <p14:tracePt t="14071" x="9894888" y="3286125"/>
          <p14:tracePt t="14071" x="9886950" y="3294063"/>
          <p14:tracePt t="14071" x="9879013" y="3302000"/>
          <p14:tracePt t="14071" x="9871075" y="3302000"/>
          <p14:tracePt t="14071" x="9871075" y="3309938"/>
          <p14:tracePt t="14071" x="9863138" y="3317875"/>
          <p14:tracePt t="14071" x="9855200" y="3317875"/>
          <p14:tracePt t="14071" x="9847263" y="3325813"/>
          <p14:tracePt t="14071" x="9839325" y="3333750"/>
          <p14:tracePt t="14071" x="9831388" y="3341688"/>
          <p14:tracePt t="14071" x="9823450" y="3341688"/>
          <p14:tracePt t="14071" x="9823450" y="3349625"/>
          <p14:tracePt t="14071" x="9815513" y="3349625"/>
          <p14:tracePt t="14071" x="9807575" y="3357563"/>
          <p14:tracePt t="14071" x="9799638" y="3357563"/>
          <p14:tracePt t="14071" x="9799638" y="3365500"/>
          <p14:tracePt t="14071" x="9791700" y="3365500"/>
          <p14:tracePt t="14071" x="9783763" y="3365500"/>
          <p14:tracePt t="14071" x="9783763" y="3373438"/>
          <p14:tracePt t="14071" x="9775825" y="3373438"/>
          <p14:tracePt t="14071" x="9767888" y="3381375"/>
          <p14:tracePt t="14071" x="9759950" y="3389313"/>
          <p14:tracePt t="14071" x="9752013" y="3389313"/>
          <p14:tracePt t="14071" x="9752013" y="3397250"/>
          <p14:tracePt t="14071" x="9744075" y="3397250"/>
          <p14:tracePt t="14071" x="9744075" y="3405188"/>
          <p14:tracePt t="14071" x="9736138" y="3405188"/>
          <p14:tracePt t="14071" x="9728200" y="3413125"/>
          <p14:tracePt t="14071" x="9720263" y="3421063"/>
          <p14:tracePt t="14071" x="9712325" y="3429000"/>
          <p14:tracePt t="14071" x="9712325" y="3436938"/>
          <p14:tracePt t="14071" x="9704388" y="3436938"/>
          <p14:tracePt t="14071" x="9696450" y="3444875"/>
          <p14:tracePt t="14071" x="9696450" y="3452813"/>
          <p14:tracePt t="14071" x="9688513" y="3452813"/>
          <p14:tracePt t="14071" x="9688513" y="3460750"/>
          <p14:tracePt t="14071" x="9680575" y="3468688"/>
          <p14:tracePt t="14071" x="9672638" y="3476625"/>
          <p14:tracePt t="14071" x="9672638" y="3484563"/>
          <p14:tracePt t="14071" x="9664700" y="3484563"/>
          <p14:tracePt t="14071" x="9664700" y="3492500"/>
          <p14:tracePt t="14071" x="9656763" y="3500438"/>
          <p14:tracePt t="14071" x="9648825" y="3508375"/>
          <p14:tracePt t="14071" x="9648825" y="3516313"/>
          <p14:tracePt t="14071" x="9640888" y="3524250"/>
          <p14:tracePt t="14071" x="9640888" y="3532188"/>
          <p14:tracePt t="14071" x="9632950" y="3540125"/>
          <p14:tracePt t="14071" x="9632950" y="3548063"/>
          <p14:tracePt t="14071" x="9632950" y="3556000"/>
          <p14:tracePt t="14071" x="9625013" y="3563938"/>
          <p14:tracePt t="14071" x="9617075" y="3571875"/>
          <p14:tracePt t="14071" x="9617075" y="3579813"/>
          <p14:tracePt t="14071" x="9617075" y="3587750"/>
          <p14:tracePt t="14071" x="9617075" y="3595688"/>
          <p14:tracePt t="14071" x="9609138" y="3605213"/>
          <p14:tracePt t="14071" x="9609138" y="3613150"/>
          <p14:tracePt t="14071" x="9609138" y="3621088"/>
          <p14:tracePt t="14071" x="9609138" y="3629025"/>
          <p14:tracePt t="14071" x="9601200" y="3636963"/>
          <p14:tracePt t="14071" x="9601200" y="3644900"/>
          <p14:tracePt t="14071" x="9601200" y="3652838"/>
          <p14:tracePt t="14071" x="9601200" y="3660775"/>
          <p14:tracePt t="14071" x="9601200" y="3668713"/>
          <p14:tracePt t="14071" x="9593263" y="3676650"/>
          <p14:tracePt t="14071" x="9593263" y="3684588"/>
          <p14:tracePt t="14071" x="9593263" y="3692525"/>
          <p14:tracePt t="14071" x="9593263" y="3700463"/>
          <p14:tracePt t="14071" x="9593263" y="3708400"/>
          <p14:tracePt t="14071" x="9593263" y="3716338"/>
          <p14:tracePt t="14071" x="9593263" y="3724275"/>
          <p14:tracePt t="14071" x="9593263" y="3732213"/>
          <p14:tracePt t="14071" x="9593263" y="3740150"/>
          <p14:tracePt t="14071" x="9593263" y="3748088"/>
          <p14:tracePt t="14071" x="9593263" y="3756025"/>
          <p14:tracePt t="14071" x="9593263" y="3763963"/>
          <p14:tracePt t="14071" x="9593263" y="3771900"/>
          <p14:tracePt t="14071" x="9593263" y="3779838"/>
          <p14:tracePt t="14071" x="9593263" y="3787775"/>
          <p14:tracePt t="14071" x="9593263" y="3795713"/>
          <p14:tracePt t="14071" x="9593263" y="3803650"/>
          <p14:tracePt t="14071" x="9593263" y="3811588"/>
          <p14:tracePt t="14071" x="9593263" y="3819525"/>
          <p14:tracePt t="14071" x="9593263" y="3827463"/>
          <p14:tracePt t="14071" x="9593263" y="3843338"/>
          <p14:tracePt t="14071" x="9585325" y="3851275"/>
          <p14:tracePt t="14071" x="9585325" y="3859213"/>
          <p14:tracePt t="14071" x="9585325" y="3867150"/>
          <p14:tracePt t="14071" x="9585325" y="3875088"/>
          <p14:tracePt t="14071" x="9585325" y="3883025"/>
          <p14:tracePt t="14071" x="9585325" y="3898900"/>
          <p14:tracePt t="14071" x="9585325" y="3906838"/>
          <p14:tracePt t="14071" x="9585325" y="3914775"/>
          <p14:tracePt t="14071" x="9585325" y="3922713"/>
          <p14:tracePt t="14071" x="9585325" y="3930650"/>
          <p14:tracePt t="14071" x="9585325" y="3948113"/>
          <p14:tracePt t="14071" x="9585325" y="3956050"/>
          <p14:tracePt t="14071" x="9585325" y="3963988"/>
          <p14:tracePt t="14071" x="9585325" y="3971925"/>
          <p14:tracePt t="14071" x="9585325" y="3979863"/>
          <p14:tracePt t="14071" x="9585325" y="3987800"/>
          <p14:tracePt t="14071" x="9585325" y="3995738"/>
          <p14:tracePt t="14071" x="9585325" y="4003675"/>
          <p14:tracePt t="14071" x="9585325" y="4011613"/>
          <p14:tracePt t="14071" x="9585325" y="4019550"/>
          <p14:tracePt t="14071" x="9585325" y="4027488"/>
          <p14:tracePt t="14071" x="9585325" y="4035425"/>
          <p14:tracePt t="14071" x="9585325" y="4051300"/>
          <p14:tracePt t="14071" x="9585325" y="4059238"/>
          <p14:tracePt t="14071" x="9585325" y="4067175"/>
          <p14:tracePt t="14071" x="9593263" y="4075113"/>
          <p14:tracePt t="14071" x="9593263" y="4083050"/>
          <p14:tracePt t="14071" x="9593263" y="4090988"/>
          <p14:tracePt t="14071" x="9593263" y="4098925"/>
          <p14:tracePt t="14071" x="9593263" y="4106863"/>
          <p14:tracePt t="14071" x="9593263" y="4114800"/>
          <p14:tracePt t="14071" x="9593263" y="4122738"/>
          <p14:tracePt t="14071" x="9593263" y="4130675"/>
          <p14:tracePt t="14071" x="9593263" y="4138613"/>
          <p14:tracePt t="14071" x="9593263" y="4146550"/>
          <p14:tracePt t="14071" x="9593263" y="4154488"/>
          <p14:tracePt t="14071" x="9601200" y="4162425"/>
          <p14:tracePt t="14071" x="9601200" y="4170363"/>
          <p14:tracePt t="14071" x="9601200" y="4178300"/>
          <p14:tracePt t="14071" x="9601200" y="4186238"/>
          <p14:tracePt t="14071" x="9601200" y="4194175"/>
          <p14:tracePt t="14071" x="9601200" y="4202113"/>
          <p14:tracePt t="14071" x="9601200" y="4210050"/>
          <p14:tracePt t="14071" x="9601200" y="4217988"/>
          <p14:tracePt t="14071" x="9609138" y="4225925"/>
          <p14:tracePt t="14071" x="9609138" y="4233863"/>
          <p14:tracePt t="14071" x="9609138" y="4241800"/>
          <p14:tracePt t="14071" x="9609138" y="4249738"/>
          <p14:tracePt t="14071" x="9617075" y="4257675"/>
          <p14:tracePt t="14071" x="9617075" y="4265613"/>
          <p14:tracePt t="14071" x="9617075" y="4273550"/>
          <p14:tracePt t="14071" x="9625013" y="4281488"/>
          <p14:tracePt t="14071" x="9625013" y="4291013"/>
          <p14:tracePt t="14071" x="9625013" y="4298950"/>
          <p14:tracePt t="14071" x="9632950" y="4298950"/>
          <p14:tracePt t="14071" x="9632950" y="4306888"/>
          <p14:tracePt t="14071" x="9632950" y="4314825"/>
          <p14:tracePt t="14071" x="9640888" y="4322763"/>
          <p14:tracePt t="14071" x="9640888" y="4330700"/>
          <p14:tracePt t="14071" x="9640888" y="4338638"/>
          <p14:tracePt t="14071" x="9648825" y="4338638"/>
          <p14:tracePt t="14071" x="9648825" y="4346575"/>
          <p14:tracePt t="14071" x="9656763" y="4354513"/>
          <p14:tracePt t="14071" x="9656763" y="4362450"/>
          <p14:tracePt t="14071" x="9656763" y="4370388"/>
          <p14:tracePt t="14071" x="9664700" y="4370388"/>
          <p14:tracePt t="14071" x="9664700" y="4378325"/>
          <p14:tracePt t="14071" x="9664700" y="4386263"/>
          <p14:tracePt t="14071" x="9656763" y="4386263"/>
          <p14:tracePt t="14071" x="9656763" y="4394200"/>
          <p14:tracePt t="14071" x="9648825" y="4394200"/>
          <p14:tracePt t="14071" x="9640888" y="4394200"/>
          <p14:tracePt t="14071" x="9640888" y="4402138"/>
          <p14:tracePt t="14071" x="9632950" y="4402138"/>
          <p14:tracePt t="14071" x="9625013" y="4402138"/>
          <p14:tracePt t="14071" x="9617075" y="4410075"/>
          <p14:tracePt t="14071" x="9609138" y="4410075"/>
          <p14:tracePt t="14071" x="9601200" y="4418013"/>
          <p14:tracePt t="14071" x="9593263" y="4418013"/>
          <p14:tracePt t="14071" x="9585325" y="4418013"/>
          <p14:tracePt t="14071" x="9575800" y="4418013"/>
          <p14:tracePt t="14071" x="9575800" y="4425950"/>
          <p14:tracePt t="14071" x="9567863" y="4425950"/>
          <p14:tracePt t="14071" x="9559925" y="4425950"/>
          <p14:tracePt t="14071" x="9551988" y="4425950"/>
          <p14:tracePt t="14071" x="9544050" y="4433888"/>
          <p14:tracePt t="14071" x="9536113" y="4433888"/>
          <p14:tracePt t="14071" x="9528175" y="4441825"/>
          <p14:tracePt t="14071" x="9520238" y="4441825"/>
          <p14:tracePt t="14071" x="9512300" y="4441825"/>
          <p14:tracePt t="14071" x="9504363" y="4441825"/>
          <p14:tracePt t="14071" x="9496425" y="4449763"/>
          <p14:tracePt t="14071" x="9488488" y="4449763"/>
          <p14:tracePt t="14071" x="9464675" y="4457700"/>
          <p14:tracePt t="14071" x="9448800" y="4457700"/>
          <p14:tracePt t="14071" x="9440863" y="4457700"/>
          <p14:tracePt t="14071" x="9432925" y="4465638"/>
          <p14:tracePt t="14071" x="9417050" y="4465638"/>
          <p14:tracePt t="14071" x="9401175" y="4465638"/>
          <p14:tracePt t="14071" x="9385300" y="4473575"/>
          <p14:tracePt t="14071" x="9353550" y="4473575"/>
          <p14:tracePt t="14071" x="9337675" y="4481513"/>
          <p14:tracePt t="14071" x="9313863" y="4481513"/>
          <p14:tracePt t="14071" x="9297988" y="4481513"/>
          <p14:tracePt t="14071" x="9274175" y="4481513"/>
          <p14:tracePt t="14071" x="9258300" y="4481513"/>
          <p14:tracePt t="14071" x="9185275" y="4489450"/>
          <p14:tracePt t="14071" x="9169400" y="4489450"/>
          <p14:tracePt t="14071" x="9145588" y="4489450"/>
          <p14:tracePt t="14071" x="9113838" y="4489450"/>
          <p14:tracePt t="14071" x="9090025" y="4489450"/>
          <p14:tracePt t="14071" x="9066213" y="4489450"/>
          <p14:tracePt t="14071" x="9042400" y="4481513"/>
          <p14:tracePt t="14071" x="9018588" y="4481513"/>
          <p14:tracePt t="14071" x="8963025" y="4481513"/>
          <p14:tracePt t="14071" x="8931275" y="4481513"/>
          <p14:tracePt t="14071" x="8907463" y="4473575"/>
          <p14:tracePt t="14071" x="8874125" y="4473575"/>
          <p14:tracePt t="14071" x="8842375" y="4465638"/>
          <p14:tracePt t="14071" x="8810625" y="4465638"/>
          <p14:tracePt t="14071" x="8778875" y="4465638"/>
          <p14:tracePt t="14071" x="8715375" y="4457700"/>
          <p14:tracePt t="14071" x="8683625" y="4449763"/>
          <p14:tracePt t="14071" x="8651875" y="4449763"/>
          <p14:tracePt t="14071" x="8620125" y="4441825"/>
          <p14:tracePt t="14071" x="8588375" y="4441825"/>
          <p14:tracePt t="14071" x="8556625" y="4441825"/>
          <p14:tracePt t="14071" x="8523288" y="4433888"/>
          <p14:tracePt t="14071" x="8412163" y="4425950"/>
          <p14:tracePt t="14071" x="8380413" y="4418013"/>
          <p14:tracePt t="14071" x="8340725" y="4418013"/>
          <p14:tracePt t="14071" x="8308975" y="4418013"/>
          <p14:tracePt t="14071" x="8269288" y="4410075"/>
          <p14:tracePt t="14071" x="8237538" y="4410075"/>
          <p14:tracePt t="14071" x="8197850" y="4402138"/>
          <p14:tracePt t="14071" x="8124825" y="4394200"/>
          <p14:tracePt t="14071" x="8085138" y="4394200"/>
          <p14:tracePt t="14071" x="8053388" y="4394200"/>
          <p14:tracePt t="14071" x="8013700" y="4386263"/>
          <p14:tracePt t="14071" x="7974013" y="4386263"/>
          <p14:tracePt t="14071" x="7934325" y="4378325"/>
          <p14:tracePt t="14071" x="7894638" y="4378325"/>
          <p14:tracePt t="14071" x="7862888" y="4370388"/>
          <p14:tracePt t="14071" x="7781925" y="4362450"/>
          <p14:tracePt t="14071" x="7742238" y="4354513"/>
          <p14:tracePt t="14071" x="7702550" y="4354513"/>
          <p14:tracePt t="14071" x="7670800" y="4346575"/>
          <p14:tracePt t="14071" x="7631113" y="4338638"/>
          <p14:tracePt t="14071" x="7591425" y="4338638"/>
          <p14:tracePt t="14071" x="7512050" y="4330700"/>
          <p14:tracePt t="14071" x="7470775" y="4322763"/>
          <p14:tracePt t="14071" x="7431088" y="4322763"/>
          <p14:tracePt t="14071" x="7391400" y="4314825"/>
          <p14:tracePt t="14071" x="7351713" y="4306888"/>
          <p14:tracePt t="14071" x="7304088" y="4306888"/>
          <p14:tracePt t="14071" x="7272338" y="4298950"/>
          <p14:tracePt t="14071" x="7192963" y="4291013"/>
          <p14:tracePt t="14071" x="7112000" y="4291013"/>
          <p14:tracePt t="14071" x="7072313" y="4281488"/>
          <p14:tracePt t="14071" x="7032625" y="4273550"/>
          <p14:tracePt t="14071" x="6992938" y="4273550"/>
          <p14:tracePt t="14071" x="6961188" y="4265613"/>
          <p14:tracePt t="14071" x="6881813" y="4257675"/>
          <p14:tracePt t="14071" x="6842125" y="4257675"/>
          <p14:tracePt t="14071" x="6802438" y="4249738"/>
          <p14:tracePt t="14071" x="6761163" y="4249738"/>
          <p14:tracePt t="14071" x="6721475" y="4241800"/>
          <p14:tracePt t="14071" x="6681788" y="4241800"/>
          <p14:tracePt t="14071" x="6650038" y="4241800"/>
          <p14:tracePt t="14071" x="6570663" y="4233863"/>
          <p14:tracePt t="14071" x="6523038" y="4225925"/>
          <p14:tracePt t="14071" x="6491288" y="4225925"/>
          <p14:tracePt t="14071" x="6451600" y="4217988"/>
          <p14:tracePt t="14071" x="6410325" y="4217988"/>
          <p14:tracePt t="14071" x="6370638" y="4217988"/>
          <p14:tracePt t="14071" x="6323013" y="4210050"/>
          <p14:tracePt t="14071" x="6291263" y="4210050"/>
          <p14:tracePt t="14071" x="6251575" y="4202113"/>
          <p14:tracePt t="14071" x="6211888" y="4194175"/>
          <p14:tracePt t="14071" x="6172200" y="4194175"/>
          <p14:tracePt t="14071" x="6132513" y="4186238"/>
          <p14:tracePt t="14071" x="6091238" y="4178300"/>
          <p14:tracePt t="14071" x="6051550" y="4178300"/>
          <p14:tracePt t="14071" x="6011863" y="4170363"/>
          <p14:tracePt t="14071" x="5972175" y="4162425"/>
          <p14:tracePt t="14071" x="5932488" y="4154488"/>
          <p14:tracePt t="14071" x="5900738" y="4154488"/>
          <p14:tracePt t="14071" x="5861050" y="4146550"/>
          <p14:tracePt t="14071" x="5821363" y="4138613"/>
          <p14:tracePt t="14071" x="5781675" y="4138613"/>
          <p14:tracePt t="14071" x="5740400" y="4130675"/>
          <p14:tracePt t="14071" x="5708650" y="4122738"/>
          <p14:tracePt t="14071" x="5668963" y="4122738"/>
          <p14:tracePt t="14071" x="5629275" y="4114800"/>
          <p14:tracePt t="14071" x="5589588" y="4106863"/>
          <p14:tracePt t="14071" x="5557838" y="4106863"/>
          <p14:tracePt t="14071" x="5518150" y="4098925"/>
          <p14:tracePt t="14071" x="5486400" y="4098925"/>
          <p14:tracePt t="14071" x="5446713" y="4090988"/>
          <p14:tracePt t="14071" x="5414963" y="4083050"/>
          <p14:tracePt t="14071" x="5373688" y="4075113"/>
          <p14:tracePt t="14071" x="5341938" y="4075113"/>
          <p14:tracePt t="14071" x="5310188" y="4067175"/>
          <p14:tracePt t="14071" x="5278438" y="4059238"/>
          <p14:tracePt t="14071" x="5246688" y="4059238"/>
          <p14:tracePt t="14071" x="5207000" y="4051300"/>
          <p14:tracePt t="14071" x="5183188" y="4051300"/>
          <p14:tracePt t="14071" x="5143500" y="4043363"/>
          <p14:tracePt t="14071" x="5111750" y="4035425"/>
          <p14:tracePt t="14071" x="5087938" y="4035425"/>
          <p14:tracePt t="14071" x="5046663" y="4027488"/>
          <p14:tracePt t="14071" x="5022850" y="4027488"/>
          <p14:tracePt t="14071" x="4991100" y="4027488"/>
          <p14:tracePt t="14071" x="4967288" y="4019550"/>
          <p14:tracePt t="14071" x="4935538" y="4019550"/>
          <p14:tracePt t="14071" x="4911725" y="4011613"/>
          <p14:tracePt t="14071" x="4887913" y="4011613"/>
          <p14:tracePt t="14071" x="4856163" y="4003675"/>
          <p14:tracePt t="14071" x="4832350" y="4003675"/>
          <p14:tracePt t="14071" x="4808538" y="3995738"/>
          <p14:tracePt t="14071" x="4784725" y="3995738"/>
          <p14:tracePt t="14071" x="4760913" y="3987800"/>
          <p14:tracePt t="14071" x="4745038" y="3979863"/>
          <p14:tracePt t="14071" x="4721225" y="3979863"/>
          <p14:tracePt t="14071" x="4695825" y="3971925"/>
          <p14:tracePt t="14071" x="4672013" y="3971925"/>
          <p14:tracePt t="14071" x="4656138" y="3971925"/>
          <p14:tracePt t="14071" x="4640263" y="3963988"/>
          <p14:tracePt t="14071" x="4624388" y="3963988"/>
          <p14:tracePt t="14071" x="4608513" y="3956050"/>
          <p14:tracePt t="14071" x="4584700" y="3956050"/>
          <p14:tracePt t="14071" x="4576763" y="3948113"/>
          <p14:tracePt t="14071" x="4560888" y="3948113"/>
          <p14:tracePt t="14071" x="4545013" y="3938588"/>
          <p14:tracePt t="14071" x="4529138" y="3938588"/>
          <p14:tracePt t="14071" x="4513263" y="3930650"/>
          <p14:tracePt t="14071" x="4505325" y="3930650"/>
          <p14:tracePt t="14071" x="4489450" y="3922713"/>
          <p14:tracePt t="14071" x="4481513" y="3914775"/>
          <p14:tracePt t="14071" x="4465638" y="3914775"/>
          <p14:tracePt t="14071" x="4449763" y="3906838"/>
          <p14:tracePt t="14071" x="4441825" y="3898900"/>
          <p14:tracePt t="14071" x="4433888" y="3898900"/>
          <p14:tracePt t="14071" x="4418013" y="3890963"/>
          <p14:tracePt t="14071" x="4410075" y="3883025"/>
          <p14:tracePt t="14071" x="4394200" y="3883025"/>
          <p14:tracePt t="14071" x="4386263" y="3875088"/>
          <p14:tracePt t="14071" x="4370388" y="3875088"/>
          <p14:tracePt t="14071" x="4362450" y="3867150"/>
          <p14:tracePt t="14071" x="4352925" y="3859213"/>
          <p14:tracePt t="14071" x="4337050" y="3859213"/>
          <p14:tracePt t="14071" x="4329113" y="3851275"/>
          <p14:tracePt t="14071" x="4313238" y="3843338"/>
          <p14:tracePt t="14071" x="4305300" y="3835400"/>
          <p14:tracePt t="14071" x="4289425" y="3827463"/>
          <p14:tracePt t="14071" x="4273550" y="3827463"/>
          <p14:tracePt t="14071" x="4265613" y="3819525"/>
          <p14:tracePt t="14071" x="4257675" y="3811588"/>
          <p14:tracePt t="14071" x="4241800" y="3803650"/>
          <p14:tracePt t="14071" x="4233863" y="3803650"/>
          <p14:tracePt t="14071" x="4217988" y="3795713"/>
          <p14:tracePt t="14071" x="4210050" y="3787775"/>
          <p14:tracePt t="14071" x="4194175" y="3779838"/>
          <p14:tracePt t="14071" x="4186238" y="3771900"/>
          <p14:tracePt t="14071" x="4170363" y="3771900"/>
          <p14:tracePt t="14071" x="4162425" y="3763963"/>
          <p14:tracePt t="14071" x="4154488" y="3756025"/>
          <p14:tracePt t="14071" x="4138613" y="3748088"/>
          <p14:tracePt t="14071" x="4122738" y="3748088"/>
          <p14:tracePt t="14071" x="4114800" y="3740150"/>
          <p14:tracePt t="14071" x="4098925" y="3732213"/>
          <p14:tracePt t="14071" x="4083050" y="3724275"/>
          <p14:tracePt t="14071" x="4067175" y="3716338"/>
          <p14:tracePt t="14071" x="4059238" y="3708400"/>
          <p14:tracePt t="14071" x="4043363" y="3708400"/>
          <p14:tracePt t="14071" x="4027488" y="3700463"/>
          <p14:tracePt t="14071" x="4019550" y="3692525"/>
          <p14:tracePt t="14071" x="4002088" y="3684588"/>
          <p14:tracePt t="14071" x="3994150" y="3684588"/>
          <p14:tracePt t="14071" x="3978275" y="3676650"/>
          <p14:tracePt t="14071" x="3962400" y="3668713"/>
          <p14:tracePt t="14071" x="3954463" y="3660775"/>
          <p14:tracePt t="14071" x="3938588" y="3652838"/>
          <p14:tracePt t="14071" x="3922713" y="3644900"/>
          <p14:tracePt t="14071" x="3914775" y="3636963"/>
          <p14:tracePt t="14071" x="3898900" y="3629025"/>
          <p14:tracePt t="14071" x="3890963" y="3629025"/>
          <p14:tracePt t="14071" x="3875088" y="3621088"/>
          <p14:tracePt t="14071" x="3867150" y="3613150"/>
          <p14:tracePt t="14071" x="3851275" y="3605213"/>
          <p14:tracePt t="14071" x="3843338" y="3605213"/>
          <p14:tracePt t="14071" x="3835400" y="3595688"/>
          <p14:tracePt t="14071" x="3819525" y="3595688"/>
          <p14:tracePt t="14071" x="3811588" y="3587750"/>
          <p14:tracePt t="14071" x="3803650" y="3587750"/>
          <p14:tracePt t="14071" x="3787775" y="3579813"/>
          <p14:tracePt t="14071" x="3779838" y="3571875"/>
          <p14:tracePt t="14071" x="3771900" y="3571875"/>
          <p14:tracePt t="14071" x="3763963" y="3563938"/>
          <p14:tracePt t="14071" x="3756025" y="3556000"/>
          <p14:tracePt t="14071" x="3748088" y="3556000"/>
          <p14:tracePt t="14071" x="3740150" y="3548063"/>
          <p14:tracePt t="14071" x="3732213" y="3548063"/>
          <p14:tracePt t="14071" x="3724275" y="3540125"/>
          <p14:tracePt t="14071" x="3716338" y="3532188"/>
          <p14:tracePt t="14071" x="3708400" y="3532188"/>
          <p14:tracePt t="14071" x="3700463" y="3524250"/>
          <p14:tracePt t="14071" x="3692525" y="3524250"/>
          <p14:tracePt t="14071" x="3684588" y="3516313"/>
          <p14:tracePt t="14071" x="3676650" y="3516313"/>
          <p14:tracePt t="14071" x="3668713" y="3508375"/>
          <p14:tracePt t="14071" x="3660775" y="3500438"/>
          <p14:tracePt t="14071" x="3651250" y="3500438"/>
          <p14:tracePt t="14071" x="3651250" y="3492500"/>
          <p14:tracePt t="14071" x="3643313" y="3492500"/>
          <p14:tracePt t="14071" x="3643313" y="3484563"/>
          <p14:tracePt t="14071" x="3635375" y="3484563"/>
          <p14:tracePt t="14071" x="3635375" y="3476625"/>
          <p14:tracePt t="14071" x="3635375" y="3468688"/>
          <p14:tracePt t="14071" x="3643313" y="3468688"/>
          <p14:tracePt t="14071" x="3643313" y="3460750"/>
          <p14:tracePt t="14071" x="3651250" y="3452813"/>
          <p14:tracePt t="14071" x="3660775" y="3452813"/>
          <p14:tracePt t="14071" x="3660775" y="3444875"/>
          <p14:tracePt t="14071" x="3668713" y="3444875"/>
          <p14:tracePt t="14071" x="3668713" y="3436938"/>
          <p14:tracePt t="14071" x="3676650" y="3436938"/>
          <p14:tracePt t="14071" x="3684588" y="3429000"/>
          <p14:tracePt t="14071" x="3692525" y="3421063"/>
          <p14:tracePt t="14071" x="3700463" y="3421063"/>
          <p14:tracePt t="14071" x="3708400" y="3413125"/>
          <p14:tracePt t="14071" x="3716338" y="3413125"/>
          <p14:tracePt t="14071" x="3724275" y="3413125"/>
          <p14:tracePt t="14071" x="3732213" y="3405188"/>
          <p14:tracePt t="14071" x="3740150" y="3405188"/>
          <p14:tracePt t="14071" x="3756025" y="3397250"/>
          <p14:tracePt t="14071" x="3763963" y="3397250"/>
          <p14:tracePt t="14071" x="3771900" y="3389313"/>
          <p14:tracePt t="14071" x="3779838" y="3389313"/>
          <p14:tracePt t="14071" x="3787775" y="3389313"/>
          <p14:tracePt t="14071" x="3795713" y="3381375"/>
          <p14:tracePt t="14071" x="3803650" y="3381375"/>
          <p14:tracePt t="14071" x="3819525" y="3373438"/>
          <p14:tracePt t="14071" x="3827463" y="3373438"/>
          <p14:tracePt t="14071" x="3835400" y="3373438"/>
          <p14:tracePt t="14071" x="3843338" y="3365500"/>
          <p14:tracePt t="14071" x="3851275" y="3365500"/>
          <p14:tracePt t="14071" x="3859213" y="3365500"/>
          <p14:tracePt t="14071" x="3867150" y="3365500"/>
          <p14:tracePt t="14071" x="3875088" y="3357563"/>
          <p14:tracePt t="14071" x="3890963" y="3357563"/>
          <p14:tracePt t="14071" x="3898900" y="3357563"/>
          <p14:tracePt t="14071" x="3898900" y="3349625"/>
          <p14:tracePt t="14071" x="3906838" y="3349625"/>
          <p14:tracePt t="14071" x="3914775" y="3349625"/>
          <p14:tracePt t="14071" x="3922713" y="3349625"/>
          <p14:tracePt t="14071" x="3930650" y="3341688"/>
          <p14:tracePt t="14071" x="3946525" y="3341688"/>
          <p14:tracePt t="14071" x="3954463" y="3341688"/>
          <p14:tracePt t="14071" x="3962400" y="3341688"/>
          <p14:tracePt t="14071" x="3970338" y="3341688"/>
          <p14:tracePt t="14071" x="3970338" y="3333750"/>
          <p14:tracePt t="14071" x="3978275" y="3333750"/>
          <p14:tracePt t="14071" x="3994150" y="3333750"/>
          <p14:tracePt t="14071" x="4002088" y="3333750"/>
          <p14:tracePt t="14071" x="4011613" y="3333750"/>
          <p14:tracePt t="14071" x="4011613" y="3325813"/>
          <p14:tracePt t="14071" x="4019550" y="3325813"/>
          <p14:tracePt t="14071" x="4027488" y="3325813"/>
          <p14:tracePt t="14071" x="4035425" y="3325813"/>
          <p14:tracePt t="14071" x="4043363" y="3325813"/>
          <p14:tracePt t="14071" x="4043363" y="3317875"/>
          <p14:tracePt t="14071" x="4051300" y="3317875"/>
          <p14:tracePt t="14071" x="4051300" y="3309938"/>
          <p14:tracePt t="14071" x="4059238" y="3309938"/>
          <p14:tracePt t="14071" x="4067175" y="3309938"/>
          <p14:tracePt t="14071" x="4067175" y="3317875"/>
          <p14:tracePt t="14071" x="4075113" y="3317875"/>
          <p14:tracePt t="14071" x="4083050" y="3325813"/>
          <p14:tracePt t="14071" x="4090988" y="3325813"/>
          <p14:tracePt t="14071" x="4098925" y="3333750"/>
          <p14:tracePt t="14071" x="4130675" y="3349625"/>
          <p14:tracePt t="14071" x="4146550" y="3357563"/>
          <p14:tracePt t="14071" x="4162425" y="3365500"/>
          <p14:tracePt t="14071" x="4162425" y="3357563"/>
          <p14:tracePt t="14071" x="4146550" y="3341688"/>
          <p14:tracePt t="14071" x="4138613" y="3333750"/>
          <p14:tracePt t="14071" x="4138613" y="3317875"/>
          <p14:tracePt t="14071" x="4130675" y="3309938"/>
          <p14:tracePt t="14071" x="4130675" y="3302000"/>
          <p14:tracePt t="14071" x="4122738" y="3286125"/>
          <p14:tracePt t="14071" x="4122738" y="3278188"/>
          <p14:tracePt t="14071" x="4122738" y="3270250"/>
          <p14:tracePt t="14071" x="4122738" y="3252788"/>
          <p14:tracePt t="14071" x="4130675" y="3244850"/>
          <p14:tracePt t="14071" x="4138613" y="3236913"/>
          <p14:tracePt t="14071" x="4146550" y="3228975"/>
          <p14:tracePt t="14071" x="4154488" y="3221038"/>
          <p14:tracePt t="14071" x="4162425" y="3213100"/>
          <p14:tracePt t="14071" x="4170363" y="3197225"/>
          <p14:tracePt t="14071" x="4178300" y="3197225"/>
          <p14:tracePt t="14071" x="4178300" y="3189288"/>
          <p14:tracePt t="14071" x="4186238" y="3181350"/>
          <p14:tracePt t="14071" x="4194175" y="3173413"/>
          <p14:tracePt t="14071" x="4194175" y="3165475"/>
          <p14:tracePt t="14071" x="4202113" y="3157538"/>
          <p14:tracePt t="14071" x="4202113" y="3149600"/>
          <p14:tracePt t="14071" x="4210050" y="3149600"/>
          <p14:tracePt t="14071" x="4210050" y="3141663"/>
          <p14:tracePt t="14071" x="4210050" y="3133725"/>
          <p14:tracePt t="14071" x="4217988" y="3125788"/>
          <p14:tracePt t="14071" x="4217988" y="3117850"/>
          <p14:tracePt t="14071" x="4217988" y="3109913"/>
          <p14:tracePt t="14071" x="4217988" y="3101975"/>
          <p14:tracePt t="14071" x="4217988" y="3094038"/>
          <p14:tracePt t="14071" x="4217988" y="3086100"/>
          <p14:tracePt t="14071" x="4225925" y="3078163"/>
          <p14:tracePt t="14071" x="4225925" y="3070225"/>
          <p14:tracePt t="14071" x="4225925" y="3062288"/>
          <p14:tracePt t="14071" x="4225925" y="3054350"/>
          <p14:tracePt t="14071" x="4225925" y="3046413"/>
          <p14:tracePt t="14071" x="4225925" y="3038475"/>
          <p14:tracePt t="14071" x="4225925" y="3030538"/>
          <p14:tracePt t="14071" x="4225925" y="3022600"/>
          <p14:tracePt t="14071" x="4225925" y="3014663"/>
          <p14:tracePt t="14071" x="4225925" y="3006725"/>
          <p14:tracePt t="14071" x="4225925" y="2998788"/>
          <p14:tracePt t="14071" x="4225925" y="2990850"/>
          <p14:tracePt t="14071" x="4225925" y="2982913"/>
          <p14:tracePt t="14071" x="4225925" y="2967038"/>
          <p14:tracePt t="14071" x="4225925" y="2959100"/>
          <p14:tracePt t="14071" x="4225925" y="2951163"/>
          <p14:tracePt t="14071" x="4225925" y="2943225"/>
          <p14:tracePt t="14071" x="4225925" y="2935288"/>
          <p14:tracePt t="14071" x="4225925" y="2927350"/>
          <p14:tracePt t="14071" x="4225925" y="2919413"/>
          <p14:tracePt t="14071" x="4225925" y="2909888"/>
          <p14:tracePt t="14071" x="4225925" y="2901950"/>
          <p14:tracePt t="14071" x="4217988" y="2894013"/>
          <p14:tracePt t="14071" x="4217988" y="2886075"/>
          <p14:tracePt t="14071" x="4217988" y="2878138"/>
          <p14:tracePt t="14071" x="4217988" y="2870200"/>
          <p14:tracePt t="14071" x="4217988" y="2862263"/>
          <p14:tracePt t="14071" x="4210050" y="2846388"/>
          <p14:tracePt t="14071" x="4210050" y="2838450"/>
          <p14:tracePt t="14071" x="4202113" y="2822575"/>
          <p14:tracePt t="14071" x="4202113" y="2814638"/>
          <p14:tracePt t="14071" x="4202113" y="2798763"/>
          <p14:tracePt t="14071" x="4202113" y="2790825"/>
          <p14:tracePt t="14071" x="4194175" y="2782888"/>
          <p14:tracePt t="14071" x="4194175" y="2767013"/>
          <p14:tracePt t="14071" x="4186238" y="2759075"/>
          <p14:tracePt t="14071" x="4186238" y="2743200"/>
          <p14:tracePt t="14071" x="4178300" y="2727325"/>
          <p14:tracePt t="14071" x="4170363" y="2711450"/>
          <p14:tracePt t="14071" x="4162425" y="2703513"/>
          <p14:tracePt t="14071" x="4154488" y="2695575"/>
          <p14:tracePt t="14071" x="4146550" y="2687638"/>
          <p14:tracePt t="14071" x="4146550" y="2679700"/>
          <p14:tracePt t="14071" x="4138613" y="2671763"/>
          <p14:tracePt t="14071" x="4130675" y="2655888"/>
          <p14:tracePt t="14071" x="4114800" y="2640013"/>
          <p14:tracePt t="14071" x="4106863" y="2632075"/>
          <p14:tracePt t="14071" x="4098925" y="2616200"/>
          <p14:tracePt t="14071" x="4090988" y="2608263"/>
          <p14:tracePt t="14071" x="4075113" y="2600325"/>
          <p14:tracePt t="14071" x="4067175" y="2584450"/>
          <p14:tracePt t="14071" x="4051300" y="2576513"/>
          <p14:tracePt t="14071" x="4043363" y="2566988"/>
          <p14:tracePt t="14071" x="4002088" y="2535238"/>
          <p14:tracePt t="14071" x="3986213" y="2527300"/>
          <p14:tracePt t="14071" x="3970338" y="2511425"/>
          <p14:tracePt t="14071" x="3954463" y="2503488"/>
          <p14:tracePt t="14071" x="3938588" y="2487613"/>
          <p14:tracePt t="14071" x="3922713" y="2479675"/>
          <p14:tracePt t="14071" x="3890963" y="2455863"/>
          <p14:tracePt t="14071" x="3859213" y="2439988"/>
          <p14:tracePt t="14071" x="3843338" y="2424113"/>
          <p14:tracePt t="14071" x="3827463" y="2416175"/>
          <p14:tracePt t="14071" x="3811588" y="2408238"/>
          <p14:tracePt t="14071" x="3795713" y="2400300"/>
          <p14:tracePt t="14071" x="3763963" y="2376488"/>
          <p14:tracePt t="14071" x="3732213" y="2360613"/>
          <p14:tracePt t="14071" x="3716338" y="2352675"/>
          <p14:tracePt t="14071" x="3708400" y="2344738"/>
          <p14:tracePt t="14071" x="3692525" y="2336800"/>
          <p14:tracePt t="14071" x="3676650" y="2328863"/>
          <p14:tracePt t="14071" x="3651250" y="2320925"/>
          <p14:tracePt t="14071" x="3627438" y="2297113"/>
          <p14:tracePt t="14071" x="3611563" y="2289175"/>
          <p14:tracePt t="14071" x="3603625" y="2281238"/>
          <p14:tracePt t="14071" x="3587750" y="2273300"/>
          <p14:tracePt t="14071" x="3579813" y="2265363"/>
          <p14:tracePt t="14071" x="3563938" y="2257425"/>
          <p14:tracePt t="14071" x="3548063" y="2249488"/>
          <p14:tracePt t="14071" x="3540125" y="2241550"/>
          <p14:tracePt t="14071" x="3524250" y="2233613"/>
          <p14:tracePt t="14071" x="3508375" y="2224088"/>
          <p14:tracePt t="14071" x="3500438" y="2216150"/>
          <p14:tracePt t="14071" x="3484563" y="2208213"/>
          <p14:tracePt t="14071" x="3476625" y="2200275"/>
          <p14:tracePt t="14071" x="3460750" y="2192338"/>
          <p14:tracePt t="14071" x="3436938" y="2184400"/>
          <p14:tracePt t="14071" x="3429000" y="2176463"/>
          <p14:tracePt t="14071" x="3413125" y="2168525"/>
          <p14:tracePt t="14071" x="3397250" y="2160588"/>
          <p14:tracePt t="14071" x="3389313" y="2152650"/>
          <p14:tracePt t="14071" x="3381375" y="2144713"/>
          <p14:tracePt t="14071" x="3365500" y="2136775"/>
          <p14:tracePt t="14071" x="3357563" y="2128838"/>
          <p14:tracePt t="14071" x="3341688" y="2120900"/>
          <p14:tracePt t="14071" x="3333750" y="2120900"/>
          <p14:tracePt t="14071" x="3317875" y="2112963"/>
          <p14:tracePt t="14071" x="3308350" y="2105025"/>
          <p14:tracePt t="14071" x="3300413" y="2097088"/>
          <p14:tracePt t="14071" x="3284538" y="2097088"/>
          <p14:tracePt t="14071" x="3276600" y="2089150"/>
          <p14:tracePt t="14071" x="3260725" y="2081213"/>
          <p14:tracePt t="14071" x="3252788" y="2081213"/>
          <p14:tracePt t="14071" x="3244850" y="2073275"/>
          <p14:tracePt t="14071" x="3228975" y="2065338"/>
          <p14:tracePt t="14071" x="3221038" y="2065338"/>
          <p14:tracePt t="14071" x="3205163" y="2057400"/>
          <p14:tracePt t="14071" x="3189288" y="2049463"/>
          <p14:tracePt t="14071" x="3181350" y="2049463"/>
          <p14:tracePt t="14071" x="3165475" y="2041525"/>
          <p14:tracePt t="14071" x="3157538" y="2033588"/>
          <p14:tracePt t="14071" x="3141663" y="2033588"/>
          <p14:tracePt t="14071" x="3125788" y="2025650"/>
          <p14:tracePt t="14071" x="3109913" y="2025650"/>
          <p14:tracePt t="14071" x="3094038" y="2017713"/>
          <p14:tracePt t="14071" x="3086100" y="2017713"/>
          <p14:tracePt t="14071" x="3070225" y="2009775"/>
          <p14:tracePt t="14071" x="3054350" y="2001838"/>
          <p14:tracePt t="14071" x="3046413" y="2001838"/>
          <p14:tracePt t="14071" x="3022600" y="1993900"/>
          <p14:tracePt t="14071" x="3014663" y="1993900"/>
          <p14:tracePt t="14071" x="2998788" y="1985963"/>
          <p14:tracePt t="14071" x="2982913" y="1985963"/>
          <p14:tracePt t="14071" x="2967038" y="1978025"/>
          <p14:tracePt t="14071" x="2949575" y="1978025"/>
          <p14:tracePt t="14071" x="2941638" y="1970088"/>
          <p14:tracePt t="14071" x="2909888" y="1962150"/>
          <p14:tracePt t="14071" x="2901950" y="1962150"/>
          <p14:tracePt t="14071" x="2886075" y="1962150"/>
          <p14:tracePt t="14071" x="2870200" y="1954213"/>
          <p14:tracePt t="14071" x="2854325" y="1954213"/>
          <p14:tracePt t="14071" x="2846388" y="1946275"/>
          <p14:tracePt t="14071" x="2830513" y="1946275"/>
          <p14:tracePt t="14071" x="2814638" y="1938338"/>
          <p14:tracePt t="14071" x="2806700" y="1938338"/>
          <p14:tracePt t="14071" x="2790825" y="1938338"/>
          <p14:tracePt t="14071" x="2774950" y="1930400"/>
          <p14:tracePt t="14071" x="2767013" y="1930400"/>
          <p14:tracePt t="14071" x="2751138" y="1922463"/>
          <p14:tracePt t="14071" x="2735263" y="1922463"/>
          <p14:tracePt t="14071" x="2727325" y="1914525"/>
          <p14:tracePt t="14071" x="2711450" y="1914525"/>
          <p14:tracePt t="14071" x="2695575" y="1906588"/>
          <p14:tracePt t="14071" x="2687638" y="1906588"/>
          <p14:tracePt t="14071" x="2671763" y="1898650"/>
          <p14:tracePt t="14071" x="2663825" y="1898650"/>
          <p14:tracePt t="14071" x="2647950" y="1898650"/>
          <p14:tracePt t="14071" x="2632075" y="1890713"/>
          <p14:tracePt t="14071" x="2624138" y="1890713"/>
          <p14:tracePt t="14071" x="2606675" y="1881188"/>
          <p14:tracePt t="14071" x="2598738" y="1881188"/>
          <p14:tracePt t="14071" x="2582863" y="1873250"/>
          <p14:tracePt t="14071" x="2574925" y="1873250"/>
          <p14:tracePt t="14071" x="2559050" y="1873250"/>
          <p14:tracePt t="14071" x="2543175" y="1865313"/>
          <p14:tracePt t="14071" x="2535238" y="1865313"/>
          <p14:tracePt t="14071" x="2519363" y="1857375"/>
          <p14:tracePt t="14071" x="2511425" y="1857375"/>
          <p14:tracePt t="14071" x="2495550" y="1849438"/>
          <p14:tracePt t="14071" x="2487613" y="1849438"/>
          <p14:tracePt t="14071" x="2471738" y="1849438"/>
          <p14:tracePt t="14071" x="2455863" y="1841500"/>
          <p14:tracePt t="14071" x="2447925" y="1841500"/>
          <p14:tracePt t="14071" x="2432050" y="1841500"/>
          <p14:tracePt t="14071" x="2424113" y="1833563"/>
          <p14:tracePt t="14071" x="2416175" y="1833563"/>
          <p14:tracePt t="14071" x="2400300" y="1833563"/>
          <p14:tracePt t="14071" x="2392363" y="1833563"/>
          <p14:tracePt t="14071" x="2376488" y="1825625"/>
          <p14:tracePt t="14071" x="2368550" y="1825625"/>
          <p14:tracePt t="14071" x="2352675" y="1825625"/>
          <p14:tracePt t="14071" x="2344738" y="1825625"/>
          <p14:tracePt t="14071" x="2336800" y="1825625"/>
          <p14:tracePt t="14071" x="2320925" y="1817688"/>
          <p14:tracePt t="14071" x="2312988" y="1817688"/>
          <p14:tracePt t="14071" x="2289175" y="1817688"/>
          <p14:tracePt t="14071" x="2273300" y="1817688"/>
          <p14:tracePt t="14071" x="2255838" y="1817688"/>
          <p14:tracePt t="14071" x="2247900" y="1817688"/>
          <p14:tracePt t="14071" x="2232025" y="1809750"/>
          <p14:tracePt t="14071" x="2224088" y="1809750"/>
          <p14:tracePt t="14071" x="2208213" y="1809750"/>
          <p14:tracePt t="14071" x="2192338" y="1809750"/>
          <p14:tracePt t="14071" x="2184400" y="1809750"/>
          <p14:tracePt t="14071" x="2168525" y="1809750"/>
          <p14:tracePt t="14071" x="2160588" y="1809750"/>
          <p14:tracePt t="14071" x="2144713" y="1809750"/>
          <p14:tracePt t="14071" x="2128838" y="1809750"/>
          <p14:tracePt t="14071" x="2120900" y="1809750"/>
          <p14:tracePt t="14071" x="2105025" y="1809750"/>
          <p14:tracePt t="14071" x="2097088" y="1809750"/>
          <p14:tracePt t="14071" x="2081213" y="1801813"/>
          <p14:tracePt t="14071" x="2065338" y="1801813"/>
          <p14:tracePt t="14071" x="2057400" y="1801813"/>
          <p14:tracePt t="14071" x="2041525" y="1801813"/>
          <p14:tracePt t="14071" x="2033588" y="1801813"/>
          <p14:tracePt t="14071" x="2017713" y="1801813"/>
          <p14:tracePt t="14071" x="2001838" y="1801813"/>
          <p14:tracePt t="14071" x="1993900" y="1801813"/>
          <p14:tracePt t="14071" x="1985963" y="1801813"/>
          <p14:tracePt t="14071" x="1970088" y="1801813"/>
          <p14:tracePt t="14071" x="1954213" y="1801813"/>
          <p14:tracePt t="14071" x="1946275" y="1801813"/>
          <p14:tracePt t="14071" x="1930400" y="1801813"/>
          <p14:tracePt t="14071" x="1922463" y="1801813"/>
          <p14:tracePt t="14071" x="1905000" y="1793875"/>
          <p14:tracePt t="14071" x="1897063" y="1793875"/>
          <p14:tracePt t="14071" x="1881188" y="1801813"/>
          <p14:tracePt t="14071" x="1873250" y="1801813"/>
          <p14:tracePt t="14071" x="1857375" y="1793875"/>
          <p14:tracePt t="14071" x="1849438" y="1793875"/>
          <p14:tracePt t="14071" x="1833563" y="1793875"/>
          <p14:tracePt t="14071" x="1825625" y="1793875"/>
          <p14:tracePt t="14071" x="1817688" y="1793875"/>
          <p14:tracePt t="14071" x="1801813" y="1793875"/>
          <p14:tracePt t="14071" x="1793875" y="1793875"/>
          <p14:tracePt t="14071" x="1778000" y="1793875"/>
          <p14:tracePt t="14071" x="1770063" y="1793875"/>
          <p14:tracePt t="14071" x="1754188" y="1793875"/>
          <p14:tracePt t="14071" x="1746250" y="1793875"/>
          <p14:tracePt t="14071" x="1738313" y="1785938"/>
          <p14:tracePt t="14071" x="1722438" y="1785938"/>
          <p14:tracePt t="14071" x="1714500" y="1785938"/>
          <p14:tracePt t="14071" x="1698625" y="1785938"/>
          <p14:tracePt t="14071" x="1690688" y="1785938"/>
          <p14:tracePt t="14071" x="1674813" y="1785938"/>
          <p14:tracePt t="14071" x="1666875" y="1785938"/>
          <p14:tracePt t="14071" x="1651000" y="1785938"/>
          <p14:tracePt t="14071" x="1643063" y="1785938"/>
          <p14:tracePt t="14071" x="1635125" y="1785938"/>
          <p14:tracePt t="14071" x="1619250" y="1785938"/>
          <p14:tracePt t="14071" x="1611313" y="1785938"/>
          <p14:tracePt t="14071" x="1595438" y="1785938"/>
          <p14:tracePt t="14071" x="1587500" y="1785938"/>
          <p14:tracePt t="14071" x="1571625" y="1785938"/>
          <p14:tracePt t="14071" x="1562100" y="1785938"/>
          <p14:tracePt t="14071" x="1546225" y="1785938"/>
          <p14:tracePt t="14071" x="1530350" y="1785938"/>
          <p14:tracePt t="14071" x="1522413" y="1785938"/>
          <p14:tracePt t="14071" x="1514475" y="1785938"/>
          <p14:tracePt t="14071" x="1498600" y="1785938"/>
          <p14:tracePt t="14071" x="1490663" y="1785938"/>
          <p14:tracePt t="14071" x="1474788" y="1785938"/>
          <p14:tracePt t="14071" x="1466850" y="1785938"/>
          <p14:tracePt t="14071" x="1458913" y="1785938"/>
          <p14:tracePt t="14071" x="1443038" y="1785938"/>
          <p14:tracePt t="14071" x="1435100" y="1785938"/>
          <p14:tracePt t="14071" x="1419225" y="1785938"/>
          <p14:tracePt t="14071" x="1411288" y="1793875"/>
          <p14:tracePt t="14071" x="1403350" y="1793875"/>
          <p14:tracePt t="14071" x="1395413" y="1793875"/>
          <p14:tracePt t="14071" x="1387475" y="1793875"/>
          <p14:tracePt t="14071" x="1371600" y="1793875"/>
          <p14:tracePt t="14071" x="1363663" y="1793875"/>
          <p14:tracePt t="14071" x="1355725" y="1793875"/>
          <p14:tracePt t="14071" x="1347788" y="1801813"/>
          <p14:tracePt t="14071" x="1339850" y="1801813"/>
          <p14:tracePt t="14071" x="1331913" y="1801813"/>
          <p14:tracePt t="14071" x="1323975" y="1801813"/>
          <p14:tracePt t="14071" x="1316038" y="1801813"/>
          <p14:tracePt t="14071" x="1308100" y="1809750"/>
          <p14:tracePt t="14071" x="1300163" y="1809750"/>
          <p14:tracePt t="14071" x="1292225" y="1809750"/>
          <p14:tracePt t="14071" x="1284288" y="1809750"/>
          <p14:tracePt t="14071" x="1276350" y="1809750"/>
          <p14:tracePt t="14071" x="1268413" y="1817688"/>
          <p14:tracePt t="14071" x="1260475" y="1817688"/>
          <p14:tracePt t="14071" x="1252538" y="1817688"/>
          <p14:tracePt t="14071" x="1244600" y="1817688"/>
          <p14:tracePt t="14071" x="1236663" y="1825625"/>
          <p14:tracePt t="14071" x="1228725" y="1825625"/>
          <p14:tracePt t="14071" x="1220788" y="1825625"/>
          <p14:tracePt t="14071" x="1211263" y="1825625"/>
          <p14:tracePt t="14071" x="1211263" y="1833563"/>
          <p14:tracePt t="14071" x="1203325" y="1833563"/>
          <p14:tracePt t="14071" x="1195388" y="1833563"/>
          <p14:tracePt t="14071" x="1187450" y="1833563"/>
          <p14:tracePt t="14071" x="1179513" y="1833563"/>
          <p14:tracePt t="14071" x="1179513" y="1841500"/>
          <p14:tracePt t="14071" x="1171575" y="1841500"/>
          <p14:tracePt t="14071" x="1163638" y="1841500"/>
          <p14:tracePt t="14071" x="1155700" y="1841500"/>
          <p14:tracePt t="14071" x="1155700" y="1849438"/>
          <p14:tracePt t="14071" x="1147763" y="1849438"/>
          <p14:tracePt t="14071" x="1139825" y="1849438"/>
          <p14:tracePt t="14071" x="1131888" y="1849438"/>
          <p14:tracePt t="14071" x="1123950" y="1857375"/>
          <p14:tracePt t="14071" x="1116013" y="1857375"/>
          <p14:tracePt t="14071" x="1108075" y="1857375"/>
          <p14:tracePt t="14071" x="1100138" y="1865313"/>
          <p14:tracePt t="14071" x="1092200" y="1865313"/>
          <p14:tracePt t="14071" x="1084263" y="1865313"/>
          <p14:tracePt t="14071" x="1076325" y="1873250"/>
          <p14:tracePt t="14071" x="1068388" y="1873250"/>
          <p14:tracePt t="14071" x="1060450" y="1881188"/>
          <p14:tracePt t="14071" x="1052513" y="1881188"/>
          <p14:tracePt t="14071" x="1044575" y="1881188"/>
          <p14:tracePt t="14071" x="1044575" y="1890713"/>
          <p14:tracePt t="14071" x="1036638" y="1890713"/>
          <p14:tracePt t="14071" x="1028700" y="1898650"/>
          <p14:tracePt t="14071" x="1020763" y="1898650"/>
          <p14:tracePt t="14071" x="1020763" y="1906588"/>
          <p14:tracePt t="14071" x="1012825" y="1906588"/>
          <p14:tracePt t="14071" x="1012825" y="1914525"/>
          <p14:tracePt t="14071" x="1004888" y="1914525"/>
          <p14:tracePt t="14071" x="1004888" y="1922463"/>
          <p14:tracePt t="14071" x="1004888" y="1930400"/>
          <p14:tracePt t="14071" x="996950" y="1930400"/>
          <p14:tracePt t="14071" x="996950" y="1938338"/>
          <p14:tracePt t="14071" x="996950" y="1946275"/>
          <p14:tracePt t="14071" x="996950" y="1954213"/>
          <p14:tracePt t="14071" x="996950" y="1962150"/>
          <p14:tracePt t="14071" x="996950" y="1970088"/>
          <p14:tracePt t="14071" x="989013" y="1970088"/>
          <p14:tracePt t="14071" x="989013" y="1978025"/>
          <p14:tracePt t="14071" x="989013" y="1985963"/>
          <p14:tracePt t="14071" x="996950" y="1985963"/>
          <p14:tracePt t="14071" x="996950" y="1993900"/>
          <p14:tracePt t="14071" x="989013" y="1993900"/>
          <p14:tracePt t="14071" x="989013" y="1985963"/>
          <p14:tracePt t="14071" x="981075" y="1985963"/>
          <p14:tracePt t="14071" x="973138" y="1978025"/>
          <p14:tracePt t="14071" x="965200" y="1978025"/>
          <p14:tracePt t="14071" x="957263" y="1970088"/>
          <p14:tracePt t="14071" x="949325" y="1970088"/>
          <p14:tracePt t="14071" x="941388" y="1970088"/>
          <p14:tracePt t="14071" x="933450" y="1970088"/>
          <p14:tracePt t="14071" x="933450" y="1962150"/>
          <p14:tracePt t="14071" x="925513" y="1962150"/>
          <p14:tracePt t="14071" x="917575" y="1962150"/>
          <p14:tracePt t="14071" x="909638" y="1962150"/>
          <p14:tracePt t="14071" x="901700" y="1962150"/>
          <p14:tracePt t="14071" x="901700" y="1954213"/>
          <p14:tracePt t="14071" x="893763" y="1954213"/>
          <p14:tracePt t="14071" x="885825" y="1954213"/>
          <p14:tracePt t="14071" x="877888" y="1954213"/>
          <p14:tracePt t="14071" x="868363" y="1954213"/>
          <p14:tracePt t="14071" x="868363" y="1962150"/>
          <p14:tracePt t="14071" x="860425" y="1962150"/>
          <p14:tracePt t="14071" x="852488" y="1962150"/>
          <p14:tracePt t="14071" x="844550" y="1970088"/>
          <p14:tracePt t="14071" x="836613" y="1970088"/>
          <p14:tracePt t="14071" x="828675" y="1970088"/>
          <p14:tracePt t="14071" x="828675" y="1978025"/>
          <p14:tracePt t="14071" x="820738" y="1978025"/>
          <p14:tracePt t="14071" x="812800" y="1985963"/>
          <p14:tracePt t="14071" x="804863" y="1993900"/>
          <p14:tracePt t="14071" x="804863" y="2001838"/>
          <p14:tracePt t="14071" x="796925" y="2001838"/>
          <p14:tracePt t="14071" x="788988" y="2009775"/>
          <p14:tracePt t="14071" x="781050" y="2009775"/>
          <p14:tracePt t="14071" x="781050" y="2017713"/>
          <p14:tracePt t="14071" x="773113" y="2017713"/>
          <p14:tracePt t="14071" x="773113" y="2025650"/>
          <p14:tracePt t="14071" x="765175" y="2025650"/>
          <p14:tracePt t="14071" x="757238" y="2033588"/>
          <p14:tracePt t="14071" x="741363" y="2041525"/>
          <p14:tracePt t="14071" x="741363" y="2049463"/>
          <p14:tracePt t="14071" x="733425" y="2049463"/>
          <p14:tracePt t="14071" x="725488" y="2049463"/>
          <p14:tracePt t="14071" x="725488" y="2057400"/>
          <p14:tracePt t="14071" x="717550" y="2057400"/>
          <p14:tracePt t="14071" x="709613" y="2065338"/>
          <p14:tracePt t="14071" x="701675" y="2073275"/>
          <p14:tracePt t="14071" x="693738" y="2073275"/>
          <p14:tracePt t="14071" x="693738" y="2081213"/>
          <p14:tracePt t="14071" x="685800" y="2081213"/>
          <p14:tracePt t="14071" x="677863" y="2089150"/>
          <p14:tracePt t="14071" x="669925" y="2089150"/>
          <p14:tracePt t="14071" x="669925" y="2097088"/>
          <p14:tracePt t="14071" x="661988" y="2097088"/>
          <p14:tracePt t="14071" x="661988" y="2105025"/>
          <p14:tracePt t="14071" x="654050" y="2112963"/>
          <p14:tracePt t="14071" x="646113" y="2112963"/>
          <p14:tracePt t="14071" x="646113" y="2120900"/>
          <p14:tracePt t="14071" x="638175" y="2120900"/>
          <p14:tracePt t="14071" x="638175" y="2128838"/>
          <p14:tracePt t="14071" x="630238" y="2136775"/>
          <p14:tracePt t="14071" x="622300" y="2144713"/>
          <p14:tracePt t="14071" x="622300" y="2152650"/>
          <p14:tracePt t="14071" x="614363" y="2152650"/>
          <p14:tracePt t="14071" x="614363" y="2160588"/>
          <p14:tracePt t="14071" x="614363" y="2168525"/>
          <p14:tracePt t="14071" x="614363" y="2176463"/>
          <p14:tracePt t="14071" x="614363" y="2184400"/>
          <p14:tracePt t="14071" x="614363" y="2192338"/>
          <p14:tracePt t="14071" x="614363" y="2200275"/>
          <p14:tracePt t="14071" x="622300" y="2200275"/>
          <p14:tracePt t="14071" x="622300" y="2208213"/>
          <p14:tracePt t="14071" x="622300" y="2216150"/>
          <p14:tracePt t="14071" x="622300" y="2224088"/>
          <p14:tracePt t="14071" x="630238" y="2224088"/>
          <p14:tracePt t="14071" x="630238" y="2233613"/>
          <p14:tracePt t="14071" x="638175" y="2241550"/>
          <p14:tracePt t="14071" x="638175" y="2249488"/>
          <p14:tracePt t="14071" x="646113" y="2249488"/>
          <p14:tracePt t="14071" x="646113" y="2257425"/>
          <p14:tracePt t="14071" x="654050" y="2257425"/>
          <p14:tracePt t="14071" x="654050" y="2265363"/>
          <p14:tracePt t="14071" x="661988" y="2265363"/>
          <p14:tracePt t="14071" x="669925" y="2273300"/>
          <p14:tracePt t="14071" x="677863" y="2273300"/>
          <p14:tracePt t="14071" x="677863" y="2281238"/>
          <p14:tracePt t="14071" x="685800" y="2281238"/>
          <p14:tracePt t="14071" x="685800" y="2289175"/>
          <p14:tracePt t="14071" x="693738" y="2289175"/>
          <p14:tracePt t="14071" x="701675" y="2297113"/>
          <p14:tracePt t="14071" x="709613" y="2297113"/>
          <p14:tracePt t="14071" x="709613" y="2305050"/>
          <p14:tracePt t="14071" x="717550" y="2305050"/>
          <p14:tracePt t="14071" x="725488" y="2305050"/>
          <p14:tracePt t="14071" x="725488" y="2312988"/>
          <p14:tracePt t="14071" x="733425" y="2312988"/>
          <p14:tracePt t="14071" x="741363" y="2320925"/>
          <p14:tracePt t="14071" x="749300" y="2320925"/>
          <p14:tracePt t="14071" x="749300" y="2328863"/>
          <p14:tracePt t="14071" x="757238" y="2328863"/>
          <p14:tracePt t="14071" x="765175" y="2328863"/>
          <p14:tracePt t="14071" x="765175" y="2336800"/>
          <p14:tracePt t="14071" x="773113" y="2336800"/>
          <p14:tracePt t="14071" x="781050" y="2336800"/>
          <p14:tracePt t="14071" x="788988" y="2344738"/>
          <p14:tracePt t="14071" x="804863" y="2344738"/>
          <p14:tracePt t="14071" x="804863" y="2352675"/>
          <p14:tracePt t="14071" x="812800" y="2352675"/>
          <p14:tracePt t="14071" x="820738" y="2352675"/>
          <p14:tracePt t="14071" x="828675" y="2360613"/>
          <p14:tracePt t="14071" x="836613" y="2360613"/>
          <p14:tracePt t="14071" x="844550" y="2360613"/>
          <p14:tracePt t="14071" x="852488" y="2360613"/>
          <p14:tracePt t="14071" x="860425" y="2368550"/>
          <p14:tracePt t="14071" x="868363" y="2368550"/>
          <p14:tracePt t="14071" x="877888" y="2368550"/>
          <p14:tracePt t="14071" x="885825" y="2368550"/>
          <p14:tracePt t="14071" x="893763" y="2376488"/>
          <p14:tracePt t="14071" x="901700" y="2376488"/>
          <p14:tracePt t="14071" x="909638" y="2376488"/>
          <p14:tracePt t="14071" x="917575" y="2376488"/>
          <p14:tracePt t="14071" x="925513" y="2384425"/>
          <p14:tracePt t="14071" x="933450" y="2384425"/>
          <p14:tracePt t="14071" x="949325" y="2384425"/>
          <p14:tracePt t="14071" x="957263" y="2384425"/>
          <p14:tracePt t="14071" x="965200" y="2384425"/>
          <p14:tracePt t="14071" x="973138" y="2384425"/>
          <p14:tracePt t="14071" x="981075" y="2392363"/>
          <p14:tracePt t="14071" x="989013" y="2392363"/>
          <p14:tracePt t="14071" x="996950" y="2392363"/>
          <p14:tracePt t="14071" x="1012825" y="2392363"/>
          <p14:tracePt t="14071" x="1020763" y="2392363"/>
          <p14:tracePt t="14071" x="1028700" y="2400300"/>
          <p14:tracePt t="14071" x="1036638" y="2400300"/>
          <p14:tracePt t="14071" x="1044575" y="2400300"/>
          <p14:tracePt t="14071" x="1052513" y="2400300"/>
          <p14:tracePt t="14071" x="1060450" y="2400300"/>
          <p14:tracePt t="14071" x="1068388" y="2400300"/>
          <p14:tracePt t="14071" x="1084263" y="2400300"/>
          <p14:tracePt t="14071" x="1092200" y="2400300"/>
          <p14:tracePt t="14071" x="1100138" y="2400300"/>
          <p14:tracePt t="14071" x="1108075" y="2408238"/>
          <p14:tracePt t="14071" x="1116013" y="2408238"/>
          <p14:tracePt t="14071" x="1123950" y="2408238"/>
          <p14:tracePt t="14071" x="1131888" y="2408238"/>
          <p14:tracePt t="14071" x="1155700" y="2408238"/>
          <p14:tracePt t="14071" x="1163638" y="2408238"/>
          <p14:tracePt t="14071" x="1171575" y="2408238"/>
          <p14:tracePt t="14071" x="1179513" y="2416175"/>
          <p14:tracePt t="14071" x="1187450" y="2416175"/>
          <p14:tracePt t="14071" x="1195388" y="2416175"/>
          <p14:tracePt t="14071" x="1203325" y="2416175"/>
          <p14:tracePt t="14071" x="1228725" y="2416175"/>
          <p14:tracePt t="14071" x="1236663" y="2416175"/>
          <p14:tracePt t="14071" x="1244600" y="2416175"/>
          <p14:tracePt t="14071" x="1252538" y="2416175"/>
          <p14:tracePt t="14071" x="1260475" y="2424113"/>
          <p14:tracePt t="14071" x="1268413" y="2424113"/>
          <p14:tracePt t="14071" x="1276350" y="2424113"/>
          <p14:tracePt t="14071" x="1284288" y="2424113"/>
          <p14:tracePt t="14071" x="1292225" y="2424113"/>
          <p14:tracePt t="14071" x="1300163" y="2424113"/>
          <p14:tracePt t="14071" x="1308100" y="2424113"/>
          <p14:tracePt t="14071" x="1316038" y="2424113"/>
          <p14:tracePt t="14071" x="1323975" y="2432050"/>
          <p14:tracePt t="14071" x="1331913" y="2432050"/>
          <p14:tracePt t="14071" x="1339850" y="2432050"/>
          <p14:tracePt t="14071" x="1347788" y="2432050"/>
          <p14:tracePt t="14071" x="1363663" y="2432050"/>
          <p14:tracePt t="14071" x="1371600" y="2432050"/>
          <p14:tracePt t="14071" x="1379538" y="2432050"/>
          <p14:tracePt t="14071" x="1387475" y="2432050"/>
          <p14:tracePt t="14071" x="1395413" y="2432050"/>
          <p14:tracePt t="14071" x="1403350" y="2432050"/>
          <p14:tracePt t="14071" x="1419225" y="2432050"/>
          <p14:tracePt t="14071" x="1427163" y="2432050"/>
          <p14:tracePt t="14071" x="1435100" y="2432050"/>
          <p14:tracePt t="14071" x="1443038" y="2432050"/>
          <p14:tracePt t="14071" x="1450975" y="2439988"/>
          <p14:tracePt t="14071" x="1466850" y="2439988"/>
          <p14:tracePt t="14071" x="1474788" y="2439988"/>
          <p14:tracePt t="14071" x="1482725" y="2439988"/>
          <p14:tracePt t="14071" x="1490663" y="2439988"/>
          <p14:tracePt t="14071" x="1498600" y="2439988"/>
          <p14:tracePt t="14071" x="1506538" y="2439988"/>
          <p14:tracePt t="14071" x="1514475" y="2439988"/>
          <p14:tracePt t="14071" x="1530350" y="2439988"/>
          <p14:tracePt t="14071" x="1538288" y="2439988"/>
          <p14:tracePt t="14071" x="1546225" y="2439988"/>
          <p14:tracePt t="14071" x="1554163" y="2439988"/>
          <p14:tracePt t="14071" x="1562100" y="2447925"/>
          <p14:tracePt t="14071" x="1571625" y="2447925"/>
          <p14:tracePt t="14071" x="1579563" y="2447925"/>
          <p14:tracePt t="14071" x="1587500" y="2447925"/>
          <p14:tracePt t="14071" x="1603375" y="2447925"/>
          <p14:tracePt t="14071" x="1611313" y="2447925"/>
          <p14:tracePt t="14071" x="1619250" y="2447925"/>
          <p14:tracePt t="14071" x="1627188" y="2447925"/>
          <p14:tracePt t="14071" x="1635125" y="2447925"/>
          <p14:tracePt t="14071" x="1651000" y="2447925"/>
          <p14:tracePt t="14071" x="1658938" y="2447925"/>
          <p14:tracePt t="14071" x="1666875" y="2447925"/>
          <p14:tracePt t="14071" x="1682750" y="2447925"/>
          <p14:tracePt t="14071" x="1690688" y="2447925"/>
          <p14:tracePt t="14071" x="1706563" y="2447925"/>
          <p14:tracePt t="14071" x="1714500" y="2447925"/>
          <p14:tracePt t="14071" x="1722438" y="2447925"/>
          <p14:tracePt t="14071" x="1730375" y="2455863"/>
          <p14:tracePt t="14071" x="1746250" y="2455863"/>
          <p14:tracePt t="14071" x="1754188" y="2455863"/>
          <p14:tracePt t="14071" x="1770063" y="2455863"/>
          <p14:tracePt t="14071" x="1778000" y="2455863"/>
          <p14:tracePt t="14071" x="1793875" y="2455863"/>
          <p14:tracePt t="14071" x="1801813" y="2455863"/>
          <p14:tracePt t="14071" x="1817688" y="2455863"/>
          <p14:tracePt t="14071" x="1825625" y="2463800"/>
          <p14:tracePt t="14071" x="1841500" y="2463800"/>
          <p14:tracePt t="14071" x="1857375" y="2463800"/>
          <p14:tracePt t="14071" x="1865313" y="2463800"/>
          <p14:tracePt t="14071" x="1881188" y="2463800"/>
          <p14:tracePt t="14071" x="1897063" y="2463800"/>
          <p14:tracePt t="14071" x="1905000" y="2471738"/>
          <p14:tracePt t="14071" x="1922463" y="2471738"/>
          <p14:tracePt t="14071" x="1938338" y="2471738"/>
          <p14:tracePt t="14071" x="1954213" y="2471738"/>
          <p14:tracePt t="14071" x="1962150" y="2471738"/>
          <p14:tracePt t="14071" x="1978025" y="2471738"/>
          <p14:tracePt t="14071" x="1985963" y="2471738"/>
          <p14:tracePt t="14071" x="2001838" y="2479675"/>
          <p14:tracePt t="14071" x="2017713" y="2479675"/>
          <p14:tracePt t="14071" x="2025650" y="2479675"/>
          <p14:tracePt t="14071" x="2041525" y="2479675"/>
          <p14:tracePt t="14071" x="2057400" y="2479675"/>
          <p14:tracePt t="14071" x="2065338" y="2479675"/>
          <p14:tracePt t="14071" x="2081213" y="2479675"/>
          <p14:tracePt t="14071" x="2089150" y="2479675"/>
          <p14:tracePt t="14071" x="2105025" y="2479675"/>
          <p14:tracePt t="14071" x="2120900" y="2479675"/>
          <p14:tracePt t="14071" x="2128838" y="2479675"/>
          <p14:tracePt t="14071" x="2144713" y="2479675"/>
          <p14:tracePt t="14071" x="2160588" y="2479675"/>
          <p14:tracePt t="14071" x="2168525" y="2479675"/>
          <p14:tracePt t="14071" x="2184400" y="2487613"/>
          <p14:tracePt t="14071" x="2200275" y="2479675"/>
          <p14:tracePt t="14071" x="2216150" y="2479675"/>
          <p14:tracePt t="14071" x="2224088" y="2479675"/>
          <p14:tracePt t="14071" x="2239963" y="2479675"/>
          <p14:tracePt t="14071" x="2247900" y="2479675"/>
          <p14:tracePt t="14071" x="2265363" y="2479675"/>
          <p14:tracePt t="14071" x="2273300" y="2479675"/>
          <p14:tracePt t="14071" x="2289175" y="2479675"/>
          <p14:tracePt t="14071" x="2297113" y="2479675"/>
          <p14:tracePt t="14071" x="2312988" y="2479675"/>
          <p14:tracePt t="14071" x="2320925" y="2479675"/>
          <p14:tracePt t="14071" x="2336800" y="2479675"/>
          <p14:tracePt t="14071" x="2344738" y="2479675"/>
          <p14:tracePt t="14071" x="2352675" y="2479675"/>
          <p14:tracePt t="14071" x="2368550" y="2479675"/>
          <p14:tracePt t="14071" x="2376488" y="2479675"/>
          <p14:tracePt t="14071" x="2384425" y="2479675"/>
          <p14:tracePt t="14071" x="2400300" y="2479675"/>
          <p14:tracePt t="14071" x="2408238" y="2479675"/>
          <p14:tracePt t="14071" x="2416175" y="2479675"/>
          <p14:tracePt t="14071" x="2432050" y="2479675"/>
          <p14:tracePt t="14071" x="2439988" y="2479675"/>
          <p14:tracePt t="14071" x="2447925" y="2479675"/>
          <p14:tracePt t="14071" x="2455863" y="2479675"/>
          <p14:tracePt t="14071" x="2471738" y="2479675"/>
          <p14:tracePt t="14071" x="2479675" y="2487613"/>
          <p14:tracePt t="14071" x="2487613" y="2487613"/>
          <p14:tracePt t="14071" x="2495550" y="2487613"/>
          <p14:tracePt t="14071" x="2511425" y="2487613"/>
          <p14:tracePt t="14071" x="2519363" y="2487613"/>
          <p14:tracePt t="14071" x="2527300" y="2487613"/>
          <p14:tracePt t="14071" x="2535238" y="2487613"/>
          <p14:tracePt t="14071" x="2543175" y="2487613"/>
          <p14:tracePt t="14071" x="2551113" y="2487613"/>
          <p14:tracePt t="14071" x="2559050" y="2487613"/>
          <p14:tracePt t="14071" x="2566988" y="2487613"/>
          <p14:tracePt t="14071" x="2574925" y="2487613"/>
          <p14:tracePt t="14071" x="2582863" y="2487613"/>
          <p14:tracePt t="14071" x="2590800" y="2487613"/>
          <p14:tracePt t="14071" x="2598738" y="2487613"/>
          <p14:tracePt t="14071" x="2606675" y="2487613"/>
          <p14:tracePt t="14071" x="2616200" y="2487613"/>
          <p14:tracePt t="14071" x="2624138" y="2487613"/>
          <p14:tracePt t="14071" x="2632075" y="2487613"/>
          <p14:tracePt t="14071" x="2640013" y="2487613"/>
          <p14:tracePt t="14071" x="2647950" y="2487613"/>
          <p14:tracePt t="14071" x="2655888" y="2487613"/>
          <p14:tracePt t="14071" x="2663825" y="2487613"/>
          <p14:tracePt t="14071" x="2671763" y="2487613"/>
          <p14:tracePt t="14071" x="2679700" y="2487613"/>
          <p14:tracePt t="14071" x="2687638" y="2487613"/>
          <p14:tracePt t="14071" x="2695575" y="2487613"/>
          <p14:tracePt t="14071" x="2703513" y="2487613"/>
          <p14:tracePt t="14071" x="2711450" y="2487613"/>
          <p14:tracePt t="14071" x="2711450" y="2479675"/>
          <p14:tracePt t="14071" x="2719388" y="2479675"/>
          <p14:tracePt t="14071" x="2727325" y="2479675"/>
          <p14:tracePt t="14071" x="2735263" y="2479675"/>
          <p14:tracePt t="14071" x="2743200" y="2479675"/>
          <p14:tracePt t="14071" x="2751138" y="2479675"/>
          <p14:tracePt t="14071" x="2759075" y="2479675"/>
          <p14:tracePt t="14071" x="2767013" y="2479675"/>
          <p14:tracePt t="14071" x="2767013" y="2471738"/>
          <p14:tracePt t="14071" x="2774950" y="2471738"/>
          <p14:tracePt t="14071" x="2782888" y="2471738"/>
          <p14:tracePt t="14071" x="2790825" y="2471738"/>
          <p14:tracePt t="14071" x="2798763" y="2471738"/>
          <p14:tracePt t="14071" x="2798763" y="2463800"/>
          <p14:tracePt t="14071" x="2806700" y="2463800"/>
          <p14:tracePt t="14071" x="2814638" y="2463800"/>
          <p14:tracePt t="14071" x="2822575" y="2455863"/>
          <p14:tracePt t="14071" x="2830513" y="2455863"/>
          <p14:tracePt t="14071" x="2830513" y="2447925"/>
          <p14:tracePt t="14071" x="2838450" y="2447925"/>
          <p14:tracePt t="14071" x="2838450" y="2439988"/>
          <p14:tracePt t="14071" x="2838450" y="2432050"/>
          <p14:tracePt t="14071" x="2846388" y="2424113"/>
          <p14:tracePt t="14071" x="2846388" y="2416175"/>
          <p14:tracePt t="14071" x="2846388" y="2408238"/>
          <p14:tracePt t="14071" x="2846388" y="2400300"/>
          <p14:tracePt t="14071" x="2846388" y="2392363"/>
          <p14:tracePt t="14071" x="2846388" y="2384425"/>
          <p14:tracePt t="14071" x="2846388" y="2376488"/>
          <p14:tracePt t="14071" x="2838450" y="2376488"/>
          <p14:tracePt t="14071" x="2838450" y="2368550"/>
          <p14:tracePt t="14071" x="2838450" y="2360613"/>
          <p14:tracePt t="14071" x="2838450" y="2352675"/>
          <p14:tracePt t="14071" x="2838450" y="2344738"/>
          <p14:tracePt t="14071" x="2838450" y="2336800"/>
          <p14:tracePt t="14071" x="2838450" y="2328863"/>
          <p14:tracePt t="14071" x="2830513" y="2328863"/>
          <p14:tracePt t="14071" x="2830513" y="2320925"/>
          <p14:tracePt t="14071" x="2830513" y="2312988"/>
          <p14:tracePt t="14071" x="2830513" y="2305050"/>
          <p14:tracePt t="14071" x="2830513" y="2297113"/>
          <p14:tracePt t="14071" x="2830513" y="2289175"/>
          <p14:tracePt t="14071" x="2822575" y="2289175"/>
          <p14:tracePt t="14071" x="2822575" y="2281238"/>
          <p14:tracePt t="14071" x="2814638" y="2289175"/>
          <p14:tracePt t="14071" x="2806700" y="2297113"/>
          <p14:tracePt t="14071" x="2798763" y="2297113"/>
          <p14:tracePt t="14071" x="2798763" y="2305050"/>
          <p14:tracePt t="14071" x="2790825" y="2305050"/>
          <p14:tracePt t="14071" x="2782888" y="2305050"/>
          <p14:tracePt t="14071" x="2782888" y="2312988"/>
          <p14:tracePt t="14071" x="2774950" y="2312988"/>
          <p14:tracePt t="14071" x="2767013" y="2312988"/>
          <p14:tracePt t="14071" x="2759075" y="2320925"/>
          <p14:tracePt t="14071" x="2751138" y="2320925"/>
          <p14:tracePt t="14071" x="2743200" y="2320925"/>
          <p14:tracePt t="14071" x="2735263" y="2320925"/>
          <p14:tracePt t="14071" x="2727325" y="2320925"/>
          <p14:tracePt t="14071" x="2719388" y="2328863"/>
          <p14:tracePt t="14071" x="2711450" y="2328863"/>
          <p14:tracePt t="14071" x="2703513" y="2328863"/>
          <p14:tracePt t="14071" x="2695575" y="2328863"/>
          <p14:tracePt t="14071" x="2687638" y="2328863"/>
          <p14:tracePt t="14071" x="2679700" y="2328863"/>
          <p14:tracePt t="14071" x="2663825" y="2328863"/>
          <p14:tracePt t="14071" x="2655888" y="2328863"/>
          <p14:tracePt t="14071" x="2647950" y="2336800"/>
          <p14:tracePt t="14071" x="2640013" y="2336800"/>
          <p14:tracePt t="14071" x="2632075" y="2336800"/>
          <p14:tracePt t="14071" x="2624138" y="2336800"/>
          <p14:tracePt t="14071" x="2616200" y="2336800"/>
          <p14:tracePt t="14071" x="2606675" y="2336800"/>
          <p14:tracePt t="14071" x="2598738" y="2336800"/>
          <p14:tracePt t="14071" x="2590800" y="2336800"/>
          <p14:tracePt t="14071" x="2582863" y="2336800"/>
          <p14:tracePt t="14071" x="2574925" y="2336800"/>
          <p14:tracePt t="14071" x="2559050" y="2336800"/>
          <p14:tracePt t="14071" x="2551113" y="2344738"/>
          <p14:tracePt t="14071" x="2543175" y="2344738"/>
          <p14:tracePt t="14071" x="2535238" y="2344738"/>
          <p14:tracePt t="14071" x="2511425" y="2344738"/>
          <p14:tracePt t="14071" x="2495550" y="2344738"/>
          <p14:tracePt t="14071" x="2487613" y="2344738"/>
          <p14:tracePt t="14071" x="2479675" y="2344738"/>
          <p14:tracePt t="14071" x="2463800" y="2352675"/>
          <p14:tracePt t="14071" x="2455863" y="2352675"/>
          <p14:tracePt t="14071" x="2447925" y="2352675"/>
          <p14:tracePt t="14071" x="2424113" y="2352675"/>
          <p14:tracePt t="14071" x="2416175" y="2352675"/>
          <p14:tracePt t="14071" x="2400300" y="2352675"/>
          <p14:tracePt t="14071" x="2392363" y="2352675"/>
          <p14:tracePt t="14071" x="2384425" y="2360613"/>
          <p14:tracePt t="14071" x="2368550" y="2360613"/>
          <p14:tracePt t="14071" x="2360613" y="2360613"/>
          <p14:tracePt t="14071" x="2352675" y="2360613"/>
          <p14:tracePt t="14071" x="2328863" y="2360613"/>
          <p14:tracePt t="14071" x="2320925" y="2360613"/>
          <p14:tracePt t="14071" x="2312988" y="2360613"/>
          <p14:tracePt t="14071" x="2297113" y="2360613"/>
          <p14:tracePt t="14071" x="2289175" y="2360613"/>
          <p14:tracePt t="14071" x="2281238" y="2360613"/>
          <p14:tracePt t="14071" x="2273300" y="2360613"/>
          <p14:tracePt t="14071" x="2247900" y="2368550"/>
          <p14:tracePt t="14071" x="2239963" y="2368550"/>
          <p14:tracePt t="14071" x="2232025" y="2368550"/>
          <p14:tracePt t="14071" x="2224088" y="2368550"/>
          <p14:tracePt t="14071" x="2208213" y="2368550"/>
          <p14:tracePt t="14071" x="2200275" y="2368550"/>
          <p14:tracePt t="14071" x="2192338" y="2368550"/>
          <p14:tracePt t="14071" x="2176463" y="2368550"/>
          <p14:tracePt t="14071" x="2168525" y="2368550"/>
          <p14:tracePt t="14071" x="2160588" y="2368550"/>
          <p14:tracePt t="14071" x="2152650" y="2368550"/>
          <p14:tracePt t="14071" x="2144713" y="2368550"/>
          <p14:tracePt t="14071" x="2136775" y="2368550"/>
          <p14:tracePt t="14071" x="2128838" y="2368550"/>
          <p14:tracePt t="14071" x="2112963" y="2376488"/>
          <p14:tracePt t="14071" x="2105025" y="2376488"/>
          <p14:tracePt t="14071" x="2097088" y="2376488"/>
          <p14:tracePt t="14071" x="2089150" y="2376488"/>
          <p14:tracePt t="14071" x="2081213" y="2376488"/>
          <p14:tracePt t="14071" x="2073275" y="2376488"/>
          <p14:tracePt t="14071" x="2065338" y="2376488"/>
          <p14:tracePt t="14071" x="2057400" y="2376488"/>
          <p14:tracePt t="14071" x="2041525" y="2376488"/>
          <p14:tracePt t="14071" x="2033588" y="2376488"/>
          <p14:tracePt t="14071" x="2025650" y="2376488"/>
          <p14:tracePt t="14071" x="2017713" y="2376488"/>
          <p14:tracePt t="14071" x="2001838" y="2376488"/>
          <p14:tracePt t="14071" x="1993900" y="2376488"/>
          <p14:tracePt t="14071" x="1985963" y="2376488"/>
          <p14:tracePt t="14071" x="1978025" y="2376488"/>
          <p14:tracePt t="14071" x="1970088" y="2376488"/>
          <p14:tracePt t="14071" x="1962150" y="2376488"/>
          <p14:tracePt t="14071" x="1954213" y="2376488"/>
          <p14:tracePt t="14071" x="1946275" y="2376488"/>
          <p14:tracePt t="14071" x="1946275" y="2384425"/>
          <p14:tracePt t="14071" x="1938338" y="2384425"/>
          <p14:tracePt t="14071" x="1930400" y="2384425"/>
          <p14:tracePt t="14071" x="1922463" y="2384425"/>
          <p14:tracePt t="14071" x="1912938" y="2384425"/>
          <p14:tracePt t="14071" x="1905000" y="2384425"/>
          <p14:tracePt t="14071" x="1897063" y="2384425"/>
          <p14:tracePt t="14071" x="1889125" y="2384425"/>
          <p14:tracePt t="14071" x="1881188" y="2384425"/>
          <p14:tracePt t="14071" x="1873250" y="2376488"/>
          <p14:tracePt t="14071" x="1865313" y="2376488"/>
          <p14:tracePt t="14071" x="1857375" y="2376488"/>
          <p14:tracePt t="14071" x="1849438" y="2376488"/>
          <p14:tracePt t="14071" x="1841500" y="2376488"/>
          <p14:tracePt t="14071" x="1833563" y="2376488"/>
          <p14:tracePt t="14071" x="1825625" y="2376488"/>
          <p14:tracePt t="14071" x="1817688" y="2376488"/>
          <p14:tracePt t="14071" x="1809750" y="2376488"/>
          <p14:tracePt t="14071" x="1801813" y="2376488"/>
          <p14:tracePt t="14071" x="1793875" y="2376488"/>
          <p14:tracePt t="14071" x="1785938" y="2376488"/>
          <p14:tracePt t="14071" x="1778000" y="2376488"/>
          <p14:tracePt t="14071" x="1770063" y="2376488"/>
          <p14:tracePt t="14071" x="1762125" y="2376488"/>
          <p14:tracePt t="14071" x="1754188" y="2376488"/>
          <p14:tracePt t="14071" x="1746250" y="2376488"/>
          <p14:tracePt t="14071" x="1738313" y="2376488"/>
          <p14:tracePt t="14071" x="1730375" y="2376488"/>
          <p14:tracePt t="14071" x="1722438" y="2376488"/>
          <p14:tracePt t="14071" x="1714500" y="2384425"/>
          <p14:tracePt t="14071" x="1706563" y="2384425"/>
          <p14:tracePt t="14071" x="1698625" y="2384425"/>
          <p14:tracePt t="14071" x="1674813" y="2392363"/>
          <p14:tracePt t="14071" x="1666875" y="2392363"/>
          <p14:tracePt t="14071" x="1658938" y="2392363"/>
          <p14:tracePt t="14071" x="1651000" y="2392363"/>
          <p14:tracePt t="14071" x="1643063" y="2392363"/>
          <p14:tracePt t="14071" x="1635125" y="2392363"/>
          <p14:tracePt t="14071" x="1627188" y="2400300"/>
          <p14:tracePt t="14071" x="1619250" y="2400300"/>
          <p14:tracePt t="14071" x="1611313" y="2400300"/>
          <p14:tracePt t="14071" x="1603375" y="2400300"/>
          <p14:tracePt t="14071" x="1595438" y="2408238"/>
          <p14:tracePt t="14071" x="1587500" y="2408238"/>
          <p14:tracePt t="14071" x="1579563" y="2408238"/>
          <p14:tracePt t="14071" x="1571625" y="2408238"/>
          <p14:tracePt t="14071" x="1562100" y="2408238"/>
          <p14:tracePt t="14071" x="1562100" y="2416175"/>
          <p14:tracePt t="14071" x="1554163" y="2416175"/>
          <p14:tracePt t="14071" x="1546225" y="2416175"/>
          <p14:tracePt t="14071" x="1538288" y="2416175"/>
          <p14:tracePt t="14071" x="1530350" y="2416175"/>
          <p14:tracePt t="14071" x="1530350" y="2424113"/>
          <p14:tracePt t="14071" x="1522413" y="2424113"/>
          <p14:tracePt t="14071" x="1514475" y="2424113"/>
          <p14:tracePt t="14071" x="1506538" y="2424113"/>
          <p14:tracePt t="14071" x="1506538" y="2416175"/>
          <p14:tracePt t="14071" x="1506538" y="2408238"/>
          <p14:tracePt t="14071" x="1506538" y="2400300"/>
          <p14:tracePt t="14071" x="1506538" y="2392363"/>
          <p14:tracePt t="14071" x="1498600" y="2392363"/>
          <p14:tracePt t="14071" x="1498600" y="2384425"/>
          <p14:tracePt t="14071" x="1490663" y="2384425"/>
          <p14:tracePt t="14071" x="1490663" y="2392363"/>
          <p14:tracePt t="14071" x="1482725" y="2392363"/>
          <p14:tracePt t="14071" x="1474788" y="2392363"/>
          <p14:tracePt t="14071" x="1466850" y="2392363"/>
          <p14:tracePt t="14071" x="1466850" y="2400300"/>
          <p14:tracePt t="14071" x="1458913" y="2400300"/>
          <p14:tracePt t="14071" x="1458913" y="2408238"/>
          <p14:tracePt t="14071" x="1450975" y="2408238"/>
          <p14:tracePt t="14071" x="1450975" y="2416175"/>
          <p14:tracePt t="14071" x="1443038" y="2416175"/>
          <p14:tracePt t="14071" x="1443038" y="2424113"/>
          <p14:tracePt t="14071" x="1435100" y="2424113"/>
          <p14:tracePt t="14071" x="1435100" y="2432050"/>
          <p14:tracePt t="14071" x="1427163" y="2432050"/>
          <p14:tracePt t="14071" x="1427163" y="2439988"/>
          <p14:tracePt t="14071" x="1419225" y="2439988"/>
          <p14:tracePt t="14071" x="1419225" y="2447925"/>
          <p14:tracePt t="14071" x="1411288" y="2455863"/>
          <p14:tracePt t="14071" x="1411288" y="2463800"/>
          <p14:tracePt t="14071" x="1403350" y="2463800"/>
          <p14:tracePt t="14071" x="1403350" y="2471738"/>
          <p14:tracePt t="14071" x="1403350" y="2479675"/>
          <p14:tracePt t="14071" x="1395413" y="2479675"/>
          <p14:tracePt t="14071" x="1395413" y="2487613"/>
          <p14:tracePt t="14071" x="1395413" y="2495550"/>
          <p14:tracePt t="14071" x="1387475" y="2495550"/>
          <p14:tracePt t="14071" x="1387475" y="2503488"/>
          <p14:tracePt t="14071" x="1387475" y="2511425"/>
          <p14:tracePt t="14071" x="1387475" y="2519363"/>
          <p14:tracePt t="14071" x="1387475" y="2527300"/>
          <p14:tracePt t="14071" x="1387475" y="2535238"/>
          <p14:tracePt t="14071" x="1387475" y="2543175"/>
          <p14:tracePt t="14071" x="1387475" y="2551113"/>
          <p14:tracePt t="14071" x="1387475" y="2559050"/>
          <p14:tracePt t="14071" x="1387475" y="2566988"/>
          <p14:tracePt t="14071" x="1395413" y="2576513"/>
          <p14:tracePt t="14071" x="1395413" y="2584450"/>
          <p14:tracePt t="14071" x="1403350" y="2592388"/>
          <p14:tracePt t="14071" x="1403350" y="2600325"/>
          <p14:tracePt t="14071" x="1411288" y="2600325"/>
          <p14:tracePt t="14071" x="1411288" y="2608263"/>
          <p14:tracePt t="14071" x="1419225" y="2608263"/>
          <p14:tracePt t="14071" x="1419225" y="2616200"/>
          <p14:tracePt t="14071" x="1427163" y="2616200"/>
          <p14:tracePt t="14071" x="1427163" y="2624138"/>
          <p14:tracePt t="14071" x="1435100" y="2624138"/>
          <p14:tracePt t="14071" x="1435100" y="2632075"/>
          <p14:tracePt t="14071" x="1443038" y="2632075"/>
          <p14:tracePt t="14071" x="1450975" y="2640013"/>
          <p14:tracePt t="14071" x="1458913" y="2640013"/>
          <p14:tracePt t="14071" x="1458913" y="2647950"/>
          <p14:tracePt t="14071" x="1466850" y="2647950"/>
          <p14:tracePt t="14071" x="1474788" y="2655888"/>
          <p14:tracePt t="14071" x="1482725" y="2655888"/>
          <p14:tracePt t="14071" x="1490663" y="2663825"/>
          <p14:tracePt t="14071" x="1506538" y="2671763"/>
          <p14:tracePt t="14071" x="1514475" y="2671763"/>
          <p14:tracePt t="14071" x="1522413" y="2679700"/>
          <p14:tracePt t="14071" x="1530350" y="2679700"/>
          <p14:tracePt t="14071" x="1538288" y="2687638"/>
          <p14:tracePt t="14071" x="1554163" y="2687638"/>
          <p14:tracePt t="14071" x="1571625" y="2703513"/>
          <p14:tracePt t="14071" x="1579563" y="2703513"/>
          <p14:tracePt t="14071" x="1595438" y="2711450"/>
          <p14:tracePt t="14071" x="1603375" y="2711450"/>
          <p14:tracePt t="14071" x="1611313" y="2711450"/>
          <p14:tracePt t="14071" x="1627188" y="2719388"/>
          <p14:tracePt t="14071" x="1643063" y="2727325"/>
          <p14:tracePt t="14071" x="1651000" y="2727325"/>
          <p14:tracePt t="14071" x="1658938" y="2735263"/>
          <p14:tracePt t="14071" x="1666875" y="2735263"/>
          <p14:tracePt t="14071" x="1674813" y="2735263"/>
          <p14:tracePt t="14071" x="1682750" y="2743200"/>
          <p14:tracePt t="14071" x="1698625" y="2751138"/>
          <p14:tracePt t="14071" x="1706563" y="2751138"/>
          <p14:tracePt t="14071" x="1714500" y="2751138"/>
          <p14:tracePt t="14071" x="1722438" y="2751138"/>
          <p14:tracePt t="14071" x="1730375" y="2759075"/>
          <p14:tracePt t="14071" x="1738313" y="2759075"/>
          <p14:tracePt t="14071" x="1746250" y="2759075"/>
          <p14:tracePt t="14071" x="1754188" y="2767013"/>
          <p14:tracePt t="14071" x="1762125" y="2767013"/>
          <p14:tracePt t="14071" x="1770063" y="2767013"/>
          <p14:tracePt t="14071" x="1778000" y="2774950"/>
          <p14:tracePt t="14071" x="1785938" y="2774950"/>
          <p14:tracePt t="14071" x="1793875" y="2774950"/>
          <p14:tracePt t="14071" x="1809750" y="2782888"/>
          <p14:tracePt t="14071" x="1817688" y="2782888"/>
          <p14:tracePt t="14071" x="1825625" y="2790825"/>
          <p14:tracePt t="14071" x="1833563" y="2790825"/>
          <p14:tracePt t="14071" x="1841500" y="2790825"/>
          <p14:tracePt t="14071" x="1841500" y="2798763"/>
          <p14:tracePt t="14071" x="1849438" y="2798763"/>
          <p14:tracePt t="14071" x="1865313" y="2798763"/>
          <p14:tracePt t="14071" x="1873250" y="2806700"/>
          <p14:tracePt t="14071" x="1881188" y="2806700"/>
          <p14:tracePt t="14071" x="1889125" y="2806700"/>
          <p14:tracePt t="14071" x="1897063" y="2814638"/>
          <p14:tracePt t="14071" x="1905000" y="2814638"/>
          <p14:tracePt t="14071" x="1912938" y="2822575"/>
          <p14:tracePt t="14071" x="1922463" y="2822575"/>
          <p14:tracePt t="14071" x="1930400" y="2822575"/>
          <p14:tracePt t="14071" x="1946275" y="2830513"/>
          <p14:tracePt t="14071" x="1954213" y="2830513"/>
          <p14:tracePt t="14071" x="1970088" y="2830513"/>
          <p14:tracePt t="14071" x="1985963" y="2838450"/>
          <p14:tracePt t="14071" x="1993900" y="2838450"/>
          <p14:tracePt t="14071" x="2001838" y="2838450"/>
          <p14:tracePt t="14071" x="2009775" y="2838450"/>
          <p14:tracePt t="14071" x="2017713" y="2846388"/>
          <p14:tracePt t="14071" x="2033588" y="2846388"/>
          <p14:tracePt t="14071" x="2041525" y="2846388"/>
          <p14:tracePt t="14071" x="2057400" y="2854325"/>
          <p14:tracePt t="14071" x="2073275" y="2854325"/>
          <p14:tracePt t="14071" x="2081213" y="2854325"/>
          <p14:tracePt t="14071" x="2089150" y="2854325"/>
          <p14:tracePt t="14071" x="2105025" y="2862263"/>
          <p14:tracePt t="14071" x="2112963" y="2862263"/>
          <p14:tracePt t="14071" x="2128838" y="2862263"/>
          <p14:tracePt t="14071" x="2144713" y="2862263"/>
          <p14:tracePt t="14071" x="2168525" y="2870200"/>
          <p14:tracePt t="14071" x="2176463" y="2870200"/>
          <p14:tracePt t="14071" x="2192338" y="2870200"/>
          <p14:tracePt t="14071" x="2208213" y="2878138"/>
          <p14:tracePt t="14071" x="2216150" y="2878138"/>
          <p14:tracePt t="14071" x="2232025" y="2878138"/>
          <p14:tracePt t="14071" x="2239963" y="2878138"/>
          <p14:tracePt t="14071" x="2273300" y="2886075"/>
          <p14:tracePt t="14071" x="2281238" y="2886075"/>
          <p14:tracePt t="14071" x="2297113" y="2886075"/>
          <p14:tracePt t="14071" x="2305050" y="2886075"/>
          <p14:tracePt t="14071" x="2320925" y="2886075"/>
          <p14:tracePt t="14071" x="2328863" y="2894013"/>
          <p14:tracePt t="14071" x="2336800" y="2894013"/>
          <p14:tracePt t="14071" x="2352675" y="2894013"/>
          <p14:tracePt t="14071" x="2368550" y="2894013"/>
          <p14:tracePt t="14071" x="2384425" y="2894013"/>
          <p14:tracePt t="14071" x="2392363" y="2901950"/>
          <p14:tracePt t="14071" x="2400300" y="2901950"/>
          <p14:tracePt t="14071" x="2408238" y="2901950"/>
          <p14:tracePt t="14071" x="2416175" y="2901950"/>
          <p14:tracePt t="14071" x="2432050" y="2901950"/>
          <p14:tracePt t="14071" x="2447925" y="2909888"/>
          <p14:tracePt t="14071" x="2455863" y="2909888"/>
          <p14:tracePt t="14071" x="2463800" y="2909888"/>
          <p14:tracePt t="14071" x="2479675" y="2909888"/>
          <p14:tracePt t="14071" x="2487613" y="2919413"/>
          <p14:tracePt t="14071" x="2495550" y="2919413"/>
          <p14:tracePt t="14071" x="2503488" y="2919413"/>
          <p14:tracePt t="14071" x="2527300" y="2927350"/>
          <p14:tracePt t="14071" x="2535238" y="2927350"/>
          <p14:tracePt t="14071" x="2543175" y="2927350"/>
          <p14:tracePt t="14071" x="2551113" y="2935288"/>
          <p14:tracePt t="14071" x="2559050" y="2935288"/>
          <p14:tracePt t="14071" x="2566988" y="2935288"/>
          <p14:tracePt t="14071" x="2574925" y="2935288"/>
          <p14:tracePt t="14071" x="2582863" y="2943225"/>
          <p14:tracePt t="14071" x="2598738" y="2943225"/>
          <p14:tracePt t="14071" x="2616200" y="2943225"/>
          <p14:tracePt t="14071" x="2616200" y="2951163"/>
          <p14:tracePt t="14071" x="2624138" y="2951163"/>
          <p14:tracePt t="14071" x="2632075" y="2951163"/>
          <p14:tracePt t="14071" x="2640013" y="2951163"/>
          <p14:tracePt t="14071" x="2655888" y="2959100"/>
          <p14:tracePt t="14071" x="2663825" y="2959100"/>
          <p14:tracePt t="14071" x="2671763" y="2959100"/>
          <p14:tracePt t="14071" x="2679700" y="2967038"/>
          <p14:tracePt t="14071" x="2687638" y="2967038"/>
          <p14:tracePt t="14071" x="2695575" y="2967038"/>
          <p14:tracePt t="14071" x="2703513" y="2967038"/>
          <p14:tracePt t="14071" x="2711450" y="2967038"/>
          <p14:tracePt t="14071" x="2727325" y="2974975"/>
          <p14:tracePt t="14071" x="2735263" y="2974975"/>
          <p14:tracePt t="14071" x="2743200" y="2974975"/>
          <p14:tracePt t="14071" x="2751138" y="2974975"/>
          <p14:tracePt t="14071" x="2759075" y="2974975"/>
          <p14:tracePt t="14071" x="2767013" y="2982913"/>
          <p14:tracePt t="14071" x="2774950" y="2982913"/>
          <p14:tracePt t="14071" x="2782888" y="2982913"/>
          <p14:tracePt t="14071" x="2798763" y="2982913"/>
          <p14:tracePt t="14071" x="2806700" y="2982913"/>
          <p14:tracePt t="14071" x="2814638" y="2982913"/>
          <p14:tracePt t="14071" x="2822575" y="2982913"/>
          <p14:tracePt t="14071" x="2830513" y="2990850"/>
          <p14:tracePt t="14071" x="2838450" y="2990850"/>
          <p14:tracePt t="14071" x="2846388" y="2990850"/>
          <p14:tracePt t="14071" x="2862263" y="2990850"/>
          <p14:tracePt t="14071" x="2870200" y="2990850"/>
          <p14:tracePt t="14071" x="2878138" y="2990850"/>
          <p14:tracePt t="14071" x="2894013" y="2990850"/>
          <p14:tracePt t="14071" x="2901950" y="2990850"/>
          <p14:tracePt t="14071" x="2917825" y="2990850"/>
          <p14:tracePt t="14071" x="2933700" y="2990850"/>
          <p14:tracePt t="14071" x="2941638" y="2990850"/>
          <p14:tracePt t="14071" x="2949575" y="2990850"/>
          <p14:tracePt t="14071" x="2957513" y="2990850"/>
          <p14:tracePt t="14071" x="2967038" y="2990850"/>
          <p14:tracePt t="14071" x="2982913" y="2990850"/>
          <p14:tracePt t="14071" x="2990850" y="2990850"/>
          <p14:tracePt t="14071" x="2998788" y="2990850"/>
          <p14:tracePt t="14071" x="3006725" y="2990850"/>
          <p14:tracePt t="14071" x="3014663" y="2982913"/>
          <p14:tracePt t="14071" x="3030538" y="2982913"/>
          <p14:tracePt t="14071" x="3038475" y="2982913"/>
          <p14:tracePt t="14071" x="3054350" y="2982913"/>
          <p14:tracePt t="14071" x="3062288" y="2982913"/>
          <p14:tracePt t="14071" x="3070225" y="2982913"/>
          <p14:tracePt t="14071" x="3078163" y="2982913"/>
          <p14:tracePt t="14071" x="3086100" y="2982913"/>
          <p14:tracePt t="14071" x="3094038" y="2982913"/>
          <p14:tracePt t="14071" x="3101975" y="2982913"/>
          <p14:tracePt t="14071" x="3109913" y="2982913"/>
          <p14:tracePt t="14071" x="3117850" y="2974975"/>
          <p14:tracePt t="14071" x="3125788" y="2974975"/>
          <p14:tracePt t="14071" x="3133725" y="2974975"/>
          <p14:tracePt t="14071" x="3141663" y="2974975"/>
          <p14:tracePt t="14071" x="3149600" y="2974975"/>
          <p14:tracePt t="14071" x="3157538" y="2974975"/>
          <p14:tracePt t="14071" x="3165475" y="2967038"/>
          <p14:tracePt t="14071" x="3173413" y="2967038"/>
          <p14:tracePt t="14071" x="3181350" y="2967038"/>
          <p14:tracePt t="14071" x="3189288" y="2967038"/>
          <p14:tracePt t="14071" x="3197225" y="2959100"/>
          <p14:tracePt t="14071" x="3213100" y="2959100"/>
          <p14:tracePt t="14071" x="3221038" y="2959100"/>
          <p14:tracePt t="14071" x="3228975" y="2959100"/>
          <p14:tracePt t="14071" x="3236913" y="2951163"/>
          <p14:tracePt t="14071" x="3244850" y="2951163"/>
          <p14:tracePt t="14071" x="3252788" y="2943225"/>
          <p14:tracePt t="14071" x="3268663" y="2943225"/>
          <p14:tracePt t="14071" x="3276600" y="2935288"/>
          <p14:tracePt t="14071" x="3284538" y="2935288"/>
          <p14:tracePt t="14071" x="3292475" y="2935288"/>
          <p14:tracePt t="14071" x="3300413" y="2927350"/>
          <p14:tracePt t="14071" x="3308350" y="2927350"/>
          <p14:tracePt t="14071" x="3317875" y="2927350"/>
          <p14:tracePt t="14071" x="3317875" y="2919413"/>
          <p14:tracePt t="14071" x="3325813" y="2919413"/>
          <p14:tracePt t="14071" x="3333750" y="2919413"/>
          <p14:tracePt t="14071" x="3341688" y="2909888"/>
          <p14:tracePt t="14071" x="3349625" y="2909888"/>
          <p14:tracePt t="14071" x="3357563" y="2901950"/>
          <p14:tracePt t="14071" x="3357563" y="2894013"/>
          <p14:tracePt t="14071" x="3365500" y="2894013"/>
          <p14:tracePt t="14071" x="3373438" y="2894013"/>
          <p14:tracePt t="14071" x="3373438" y="2886075"/>
          <p14:tracePt t="14071" x="3381375" y="2886075"/>
          <p14:tracePt t="14071" x="3389313" y="2878138"/>
          <p14:tracePt t="14071" x="3397250" y="2878138"/>
          <p14:tracePt t="14071" x="3397250" y="2870200"/>
          <p14:tracePt t="14071" x="3405188" y="2870200"/>
          <p14:tracePt t="14071" x="3405188" y="2862263"/>
          <p14:tracePt t="14071" x="3413125" y="2862263"/>
          <p14:tracePt t="14071" x="3413125" y="2854325"/>
          <p14:tracePt t="14071" x="3421063" y="2854325"/>
          <p14:tracePt t="14071" x="3421063" y="2846388"/>
          <p14:tracePt t="14071" x="3429000" y="2846388"/>
          <p14:tracePt t="14071" x="3429000" y="2838450"/>
          <p14:tracePt t="14071" x="3436938" y="2838450"/>
          <p14:tracePt t="14071" x="3436938" y="2830513"/>
          <p14:tracePt t="14071" x="3444875" y="2830513"/>
          <p14:tracePt t="14071" x="3444875" y="2822575"/>
          <p14:tracePt t="14071" x="3444875" y="2814638"/>
          <p14:tracePt t="14071" x="3452813" y="2814638"/>
          <p14:tracePt t="14071" x="3452813" y="2806700"/>
          <p14:tracePt t="14071" x="3460750" y="2798763"/>
          <p14:tracePt t="14071" x="3460750" y="2790825"/>
          <p14:tracePt t="14071" x="3460750" y="2782888"/>
          <p14:tracePt t="14071" x="3468688" y="2782888"/>
          <p14:tracePt t="14071" x="3468688" y="2774950"/>
          <p14:tracePt t="14071" x="3468688" y="2767013"/>
          <p14:tracePt t="14071" x="3468688" y="2759075"/>
          <p14:tracePt t="14071" x="3468688" y="2751138"/>
          <p14:tracePt t="14071" x="3476625" y="2751138"/>
          <p14:tracePt t="14071" x="3476625" y="2743200"/>
          <p14:tracePt t="14071" x="3476625" y="2735263"/>
          <p14:tracePt t="14071" x="3476625" y="2727325"/>
          <p14:tracePt t="14071" x="3476625" y="2719388"/>
          <p14:tracePt t="14071" x="3476625" y="2711450"/>
          <p14:tracePt t="14071" x="3476625" y="2703513"/>
          <p14:tracePt t="14071" x="3476625" y="2695575"/>
          <p14:tracePt t="14071" x="3476625" y="2687638"/>
          <p14:tracePt t="14071" x="3476625" y="2679700"/>
          <p14:tracePt t="14071" x="3476625" y="2671763"/>
          <p14:tracePt t="14071" x="3476625" y="2663825"/>
          <p14:tracePt t="14071" x="3476625" y="2655888"/>
          <p14:tracePt t="14071" x="3476625" y="2647950"/>
          <p14:tracePt t="14071" x="3476625" y="2640013"/>
          <p14:tracePt t="14071" x="3476625" y="2632075"/>
          <p14:tracePt t="14071" x="3476625" y="2624138"/>
          <p14:tracePt t="14071" x="3476625" y="2616200"/>
          <p14:tracePt t="14071" x="3468688" y="2608263"/>
          <p14:tracePt t="14071" x="3468688" y="2600325"/>
          <p14:tracePt t="14071" x="3468688" y="2592388"/>
          <p14:tracePt t="14071" x="3460750" y="2584450"/>
          <p14:tracePt t="14071" x="3460750" y="2576513"/>
          <p14:tracePt t="14071" x="3460750" y="2566988"/>
          <p14:tracePt t="14071" x="3452813" y="2566988"/>
          <p14:tracePt t="14071" x="3452813" y="2559050"/>
          <p14:tracePt t="14071" x="3452813" y="2551113"/>
          <p14:tracePt t="14071" x="3444875" y="2543175"/>
          <p14:tracePt t="14071" x="3444875" y="2535238"/>
          <p14:tracePt t="14071" x="3436938" y="2535238"/>
          <p14:tracePt t="14071" x="3436938" y="2527300"/>
          <p14:tracePt t="14071" x="3436938" y="2519363"/>
          <p14:tracePt t="14071" x="3421063" y="2511425"/>
          <p14:tracePt t="14071" x="3421063" y="2503488"/>
          <p14:tracePt t="14071" x="3413125" y="2503488"/>
          <p14:tracePt t="14071" x="3413125" y="2495550"/>
          <p14:tracePt t="14071" x="3405188" y="2487613"/>
          <p14:tracePt t="14071" x="3397250" y="2487613"/>
          <p14:tracePt t="14071" x="3389313" y="2479675"/>
          <p14:tracePt t="14071" x="3389313" y="2471738"/>
          <p14:tracePt t="14071" x="3381375" y="2471738"/>
          <p14:tracePt t="14071" x="3365500" y="2455863"/>
          <p14:tracePt t="14071" x="3357563" y="2455863"/>
          <p14:tracePt t="14071" x="3349625" y="2447925"/>
          <p14:tracePt t="14071" x="3341688" y="2439988"/>
          <p14:tracePt t="14071" x="3333750" y="2439988"/>
          <p14:tracePt t="14071" x="3325813" y="2439988"/>
          <p14:tracePt t="14071" x="3317875" y="2432050"/>
          <p14:tracePt t="14071" x="3308350" y="2432050"/>
          <p14:tracePt t="14071" x="3300413" y="2424113"/>
          <p14:tracePt t="14071" x="3292475" y="2424113"/>
          <p14:tracePt t="14071" x="3284538" y="2424113"/>
          <p14:tracePt t="14071" x="3276600" y="2416175"/>
          <p14:tracePt t="14071" x="3268663" y="2416175"/>
          <p14:tracePt t="14071" x="3260725" y="2416175"/>
          <p14:tracePt t="14071" x="3252788" y="2416175"/>
          <p14:tracePt t="14071" x="3244850" y="2408238"/>
          <p14:tracePt t="14071" x="3236913" y="2408238"/>
          <p14:tracePt t="14071" x="3228975" y="2408238"/>
          <p14:tracePt t="14071" x="3221038" y="2408238"/>
          <p14:tracePt t="14071" x="3213100" y="2400300"/>
          <p14:tracePt t="14071" x="3197225" y="2400300"/>
          <p14:tracePt t="14071" x="3181350" y="2400300"/>
          <p14:tracePt t="14071" x="3173413" y="2400300"/>
          <p14:tracePt t="14071" x="3165475" y="2400300"/>
          <p14:tracePt t="14071" x="3157538" y="2400300"/>
          <p14:tracePt t="14071" x="3149600" y="2400300"/>
          <p14:tracePt t="14071" x="3141663" y="2400300"/>
          <p14:tracePt t="14071" x="3133725" y="2400300"/>
          <p14:tracePt t="14071" x="3125788" y="2392363"/>
          <p14:tracePt t="14071" x="3117850" y="2392363"/>
          <p14:tracePt t="14071" x="3109913" y="2392363"/>
          <p14:tracePt t="14071" x="3101975" y="2392363"/>
          <p14:tracePt t="14071" x="3094038" y="2392363"/>
          <p14:tracePt t="14071" x="3086100" y="2392363"/>
          <p14:tracePt t="14071" x="3078163" y="2392363"/>
          <p14:tracePt t="14071" x="3062288" y="2392363"/>
          <p14:tracePt t="14071" x="3054350" y="2392363"/>
          <p14:tracePt t="14071" x="3046413" y="2392363"/>
          <p14:tracePt t="14071" x="3038475" y="2392363"/>
          <p14:tracePt t="14071" x="3030538" y="2392363"/>
          <p14:tracePt t="14071" x="3022600" y="2384425"/>
          <p14:tracePt t="14071" x="3014663" y="2384425"/>
          <p14:tracePt t="14071" x="3006725" y="2384425"/>
          <p14:tracePt t="14071" x="2998788" y="2384425"/>
          <p14:tracePt t="14071" x="2990850" y="2384425"/>
          <p14:tracePt t="14071" x="2982913" y="2376488"/>
          <p14:tracePt t="14071" x="2974975" y="2376488"/>
          <p14:tracePt t="14071" x="2967038" y="2376488"/>
          <p14:tracePt t="14071" x="2957513" y="2376488"/>
          <p14:tracePt t="14071" x="2949575" y="2376488"/>
          <p14:tracePt t="14071" x="2941638" y="2368550"/>
          <p14:tracePt t="14071" x="2933700" y="2368550"/>
          <p14:tracePt t="14071" x="2925763" y="2368550"/>
          <p14:tracePt t="14071" x="2909888" y="2368550"/>
          <p14:tracePt t="14071" x="2901950" y="2368550"/>
          <p14:tracePt t="14071" x="2894013" y="2360613"/>
          <p14:tracePt t="14071" x="2886075" y="2360613"/>
          <p14:tracePt t="14071" x="2878138" y="2360613"/>
          <p14:tracePt t="14071" x="2862263" y="2360613"/>
          <p14:tracePt t="14071" x="2854325" y="2360613"/>
          <p14:tracePt t="14071" x="2846388" y="2352675"/>
          <p14:tracePt t="14071" x="2838450" y="2352675"/>
          <p14:tracePt t="14071" x="2830513" y="2352675"/>
          <p14:tracePt t="14071" x="2822575" y="2352675"/>
          <p14:tracePt t="14071" x="2806700" y="2344738"/>
          <p14:tracePt t="14071" x="2798763" y="2344738"/>
          <p14:tracePt t="14071" x="2790825" y="2344738"/>
          <p14:tracePt t="14071" x="2782888" y="2344738"/>
          <p14:tracePt t="14071" x="2774950" y="2344738"/>
          <p14:tracePt t="14071" x="2767013" y="2336800"/>
          <p14:tracePt t="14071" x="2759075" y="2336800"/>
          <p14:tracePt t="14071" x="2751138" y="2336800"/>
          <p14:tracePt t="14071" x="2743200" y="2336800"/>
          <p14:tracePt t="14071" x="2735263" y="2336800"/>
          <p14:tracePt t="14071" x="2727325" y="2336800"/>
          <p14:tracePt t="14071" x="2719388" y="2328863"/>
          <p14:tracePt t="14071" x="2711450" y="2328863"/>
          <p14:tracePt t="14071" x="2703513" y="2328863"/>
          <p14:tracePt t="14071" x="2695575" y="2328863"/>
          <p14:tracePt t="14071" x="2679700" y="2328863"/>
          <p14:tracePt t="14071" x="2671763" y="2328863"/>
          <p14:tracePt t="14071" x="2663825" y="2328863"/>
          <p14:tracePt t="14071" x="2655888" y="2328863"/>
          <p14:tracePt t="14071" x="2647950" y="2328863"/>
          <p14:tracePt t="14071" x="2640013" y="2328863"/>
          <p14:tracePt t="14071" x="2632075" y="2328863"/>
          <p14:tracePt t="14071" x="2624138" y="2328863"/>
          <p14:tracePt t="14071" x="2616200" y="2328863"/>
          <p14:tracePt t="14071" x="2606675" y="2328863"/>
          <p14:tracePt t="14071" x="2598738" y="2328863"/>
          <p14:tracePt t="14071" x="2590800" y="2328863"/>
          <p14:tracePt t="14071" x="2582863" y="2328863"/>
          <p14:tracePt t="14071" x="2574925" y="2328863"/>
          <p14:tracePt t="14071" x="2566988" y="2328863"/>
          <p14:tracePt t="14071" x="2559050" y="2328863"/>
          <p14:tracePt t="14071" x="2551113" y="2336800"/>
          <p14:tracePt t="14071" x="2543175" y="2336800"/>
          <p14:tracePt t="14071" x="2535238" y="2336800"/>
          <p14:tracePt t="14071" x="2527300" y="2336800"/>
          <p14:tracePt t="14071" x="2519363" y="2336800"/>
          <p14:tracePt t="14071" x="2511425" y="2336800"/>
          <p14:tracePt t="14071" x="2503488" y="2344738"/>
          <p14:tracePt t="14071" x="2495550" y="2344738"/>
          <p14:tracePt t="14071" x="2487613" y="2344738"/>
          <p14:tracePt t="14071" x="2479675" y="2344738"/>
          <p14:tracePt t="14071" x="2463800" y="2344738"/>
          <p14:tracePt t="14071" x="2455863" y="2352675"/>
          <p14:tracePt t="14071" x="2447925" y="2352675"/>
          <p14:tracePt t="14071" x="2439988" y="2352675"/>
          <p14:tracePt t="14071" x="2432050" y="2352675"/>
          <p14:tracePt t="14071" x="2416175" y="2360613"/>
          <p14:tracePt t="14071" x="2408238" y="2360613"/>
          <p14:tracePt t="14071" x="2400300" y="2360613"/>
          <p14:tracePt t="14071" x="2392363" y="2360613"/>
          <p14:tracePt t="14071" x="2376488" y="2360613"/>
          <p14:tracePt t="14071" x="2368550" y="2368550"/>
          <p14:tracePt t="14071" x="2360613" y="2368550"/>
          <p14:tracePt t="14071" x="2352675" y="2368550"/>
          <p14:tracePt t="14071" x="2344738" y="2368550"/>
          <p14:tracePt t="14071" x="2328863" y="2368550"/>
          <p14:tracePt t="14071" x="2320925" y="2368550"/>
          <p14:tracePt t="14071" x="2312988" y="2368550"/>
          <p14:tracePt t="14071" x="2305050" y="2368550"/>
          <p14:tracePt t="14071" x="2297113" y="2368550"/>
          <p14:tracePt t="14071" x="2289175" y="2368550"/>
          <p14:tracePt t="14071" x="2281238" y="2368550"/>
          <p14:tracePt t="14071" x="2273300" y="2368550"/>
          <p14:tracePt t="14071" x="2265363" y="2368550"/>
          <p14:tracePt t="14071" x="2255838" y="2368550"/>
          <p14:tracePt t="14071" x="2247900" y="2376488"/>
          <p14:tracePt t="14071" x="2239963" y="2376488"/>
          <p14:tracePt t="14071" x="2232025" y="2376488"/>
          <p14:tracePt t="14071" x="2224088" y="2376488"/>
          <p14:tracePt t="14071" x="2216150" y="2376488"/>
          <p14:tracePt t="14071" x="2208213" y="2376488"/>
          <p14:tracePt t="14071" x="2200275" y="2376488"/>
          <p14:tracePt t="14071" x="2192338" y="2376488"/>
          <p14:tracePt t="14071" x="2184400" y="2376488"/>
          <p14:tracePt t="14071" x="2176463" y="2376488"/>
          <p14:tracePt t="14071" x="2168525" y="2376488"/>
          <p14:tracePt t="14071" x="2160588" y="2376488"/>
          <p14:tracePt t="14071" x="2152650" y="2376488"/>
          <p14:tracePt t="14071" x="2144713" y="2376488"/>
          <p14:tracePt t="14071" x="2136775" y="2376488"/>
          <p14:tracePt t="14071" x="2128838" y="2376488"/>
          <p14:tracePt t="14071" x="2120900" y="2376488"/>
          <p14:tracePt t="14071" x="2112963" y="2376488"/>
          <p14:tracePt t="14071" x="2105025" y="2376488"/>
          <p14:tracePt t="14071" x="2097088" y="2384425"/>
          <p14:tracePt t="14071" x="2089150" y="2384425"/>
          <p14:tracePt t="14071" x="2081213" y="2384425"/>
          <p14:tracePt t="14071" x="2073275" y="2384425"/>
          <p14:tracePt t="14071" x="2065338" y="2384425"/>
          <p14:tracePt t="14071" x="2057400" y="2384425"/>
          <p14:tracePt t="14071" x="2049463" y="2384425"/>
          <p14:tracePt t="14071" x="2041525" y="2384425"/>
          <p14:tracePt t="14071" x="2033588" y="2384425"/>
          <p14:tracePt t="14071" x="2025650" y="2392363"/>
          <p14:tracePt t="14071" x="2017713" y="2392363"/>
          <p14:tracePt t="14071" x="2009775" y="2392363"/>
          <p14:tracePt t="14071" x="2001838" y="2392363"/>
          <p14:tracePt t="14071" x="1993900" y="2392363"/>
          <p14:tracePt t="14071" x="1985963" y="2392363"/>
          <p14:tracePt t="14071" x="1978025" y="2392363"/>
          <p14:tracePt t="14071" x="1970088" y="2384425"/>
          <p14:tracePt t="14071" x="1962150" y="2384425"/>
          <p14:tracePt t="14071" x="1954213" y="2384425"/>
          <p14:tracePt t="14071" x="1946275" y="2384425"/>
          <p14:tracePt t="14071" x="1938338" y="2384425"/>
          <p14:tracePt t="14071" x="1930400" y="2384425"/>
          <p14:tracePt t="14071" x="1922463" y="2384425"/>
          <p14:tracePt t="14071" x="1912938" y="2384425"/>
          <p14:tracePt t="14071" x="1905000" y="2384425"/>
          <p14:tracePt t="14071" x="1897063" y="2384425"/>
          <p14:tracePt t="14071" x="1889125" y="2384425"/>
          <p14:tracePt t="14071" x="1881188" y="2384425"/>
          <p14:tracePt t="14071" x="1873250" y="2384425"/>
          <p14:tracePt t="14071" x="1865313" y="2384425"/>
          <p14:tracePt t="14071" x="1857375" y="2384425"/>
          <p14:tracePt t="14071" x="1849438" y="2384425"/>
          <p14:tracePt t="14071" x="1841500" y="2384425"/>
          <p14:tracePt t="14071" x="1833563" y="2384425"/>
          <p14:tracePt t="14071" x="1825625" y="2384425"/>
          <p14:tracePt t="14071" x="1817688" y="2384425"/>
          <p14:tracePt t="14071" x="1809750" y="2384425"/>
          <p14:tracePt t="14071" x="1801813" y="2384425"/>
          <p14:tracePt t="14071" x="1793875" y="2384425"/>
          <p14:tracePt t="14071" x="1785938" y="2384425"/>
          <p14:tracePt t="14071" x="1778000" y="2384425"/>
          <p14:tracePt t="14071" x="1770063" y="2384425"/>
          <p14:tracePt t="14071" x="1762125" y="2384425"/>
          <p14:tracePt t="14071" x="1754188" y="2384425"/>
          <p14:tracePt t="14071" x="1746250" y="2384425"/>
          <p14:tracePt t="14071" x="1738313" y="2384425"/>
          <p14:tracePt t="14071" x="1730375" y="2384425"/>
          <p14:tracePt t="14071" x="1722438" y="2384425"/>
          <p14:tracePt t="14071" x="1714500" y="2384425"/>
          <p14:tracePt t="14071" x="1706563" y="2384425"/>
          <p14:tracePt t="14071" x="1698625" y="2376488"/>
          <p14:tracePt t="14071" x="1690688" y="2376488"/>
          <p14:tracePt t="14071" x="1682750" y="2376488"/>
          <p14:tracePt t="14071" x="1674813" y="2376488"/>
          <p14:tracePt t="14071" x="1666875" y="2376488"/>
          <p14:tracePt t="14071" x="1658938" y="2376488"/>
          <p14:tracePt t="14071" x="1651000" y="2368550"/>
          <p14:tracePt t="14071" x="1643063" y="2368550"/>
          <p14:tracePt t="14071" x="1635125" y="2368550"/>
          <p14:tracePt t="14071" x="1627188" y="2368550"/>
          <p14:tracePt t="14071" x="1619250" y="2368550"/>
          <p14:tracePt t="14071" x="1611313" y="2368550"/>
          <p14:tracePt t="14071" x="1603375" y="2368550"/>
          <p14:tracePt t="14071" x="1595438" y="2368550"/>
          <p14:tracePt t="14071" x="1587500" y="2368550"/>
          <p14:tracePt t="14071" x="1587500" y="2360613"/>
          <p14:tracePt t="14071" x="1579563" y="2360613"/>
          <p14:tracePt t="14071" x="1571625" y="2360613"/>
          <p14:tracePt t="14071" x="1562100" y="2360613"/>
          <p14:tracePt t="14071" x="1554163" y="2360613"/>
          <p14:tracePt t="14071" x="1546225" y="2360613"/>
          <p14:tracePt t="14071" x="1538288" y="2368550"/>
          <p14:tracePt t="14071" x="1530350" y="2368550"/>
          <p14:tracePt t="14071" x="1522413" y="2368550"/>
          <p14:tracePt t="14071" x="1514475" y="2368550"/>
          <p14:tracePt t="14071" x="1506538" y="2368550"/>
          <p14:tracePt t="14071" x="1498600" y="2368550"/>
          <p14:tracePt t="14071" x="1490663" y="2368550"/>
          <p14:tracePt t="14071" x="1482725" y="2376488"/>
          <p14:tracePt t="14071" x="1474788" y="2376488"/>
          <p14:tracePt t="14071" x="1466850" y="2376488"/>
          <p14:tracePt t="14071" x="1458913" y="2376488"/>
          <p14:tracePt t="14071" x="1450975" y="2384425"/>
          <p14:tracePt t="14071" x="1443038" y="2384425"/>
          <p14:tracePt t="14071" x="1435100" y="2384425"/>
          <p14:tracePt t="14071" x="1427163" y="2384425"/>
          <p14:tracePt t="14071" x="1427163" y="2392363"/>
          <p14:tracePt t="14071" x="1419225" y="2392363"/>
          <p14:tracePt t="14071" x="1411288" y="2392363"/>
          <p14:tracePt t="14071" x="1403350" y="2392363"/>
          <p14:tracePt t="14071" x="1403350" y="2400300"/>
          <p14:tracePt t="14071" x="1395413" y="2400300"/>
          <p14:tracePt t="14071" x="1387475" y="2400300"/>
          <p14:tracePt t="14071" x="1379538" y="2400300"/>
          <p14:tracePt t="14071" x="1379538" y="2408238"/>
          <p14:tracePt t="14071" x="1371600" y="2408238"/>
          <p14:tracePt t="14071" x="1363663" y="2408238"/>
          <p14:tracePt t="14071" x="1363663" y="2416175"/>
          <p14:tracePt t="14071" x="1363663" y="2424113"/>
          <p14:tracePt t="14071" x="1363663" y="2432050"/>
          <p14:tracePt t="14071" x="1355725" y="2439988"/>
          <p14:tracePt t="14071" x="1355725" y="2447925"/>
          <p14:tracePt t="14071" x="1355725" y="2455863"/>
          <p14:tracePt t="14071" x="1347788" y="2455863"/>
          <p14:tracePt t="14071" x="1347788" y="2463800"/>
          <p14:tracePt t="14071" x="1347788" y="2471738"/>
          <p14:tracePt t="14071" x="1347788" y="2479675"/>
          <p14:tracePt t="14071" x="1347788" y="2487613"/>
          <p14:tracePt t="14071" x="1339850" y="2487613"/>
          <p14:tracePt t="14071" x="1339850" y="2495550"/>
          <p14:tracePt t="14071" x="1339850" y="2503488"/>
          <p14:tracePt t="14071" x="1339850" y="2511425"/>
          <p14:tracePt t="14071" x="1331913" y="2519363"/>
          <p14:tracePt t="14071" x="1331913" y="2527300"/>
          <p14:tracePt t="14071" x="1331913" y="2535238"/>
          <p14:tracePt t="14071" x="1331913" y="2543175"/>
          <p14:tracePt t="14071" x="1323975" y="2543175"/>
          <p14:tracePt t="14071" x="1323975" y="2551113"/>
          <p14:tracePt t="14071" x="1323975" y="2559050"/>
          <p14:tracePt t="14071" x="1316038" y="2566988"/>
          <p14:tracePt t="14071" x="1316038" y="2576513"/>
          <p14:tracePt t="14071" x="1316038" y="2584450"/>
          <p14:tracePt t="14071" x="1316038" y="2592388"/>
          <p14:tracePt t="14071" x="1308100" y="2592388"/>
          <p14:tracePt t="14071" x="1308100" y="2600325"/>
          <p14:tracePt t="14071" x="1308100" y="2608263"/>
          <p14:tracePt t="14071" x="1308100" y="2616200"/>
          <p14:tracePt t="14071" x="1300163" y="2616200"/>
          <p14:tracePt t="14071" x="1300163" y="2624138"/>
          <p14:tracePt t="14071" x="1300163" y="2632075"/>
          <p14:tracePt t="14071" x="1300163" y="2640013"/>
          <p14:tracePt t="14071" x="1292225" y="2640013"/>
          <p14:tracePt t="14071" x="1292225" y="2647950"/>
          <p14:tracePt t="14071" x="1292225" y="2655888"/>
          <p14:tracePt t="14071" x="1292225" y="2663825"/>
          <p14:tracePt t="14071" x="1284288" y="2663825"/>
          <p14:tracePt t="14071" x="1284288" y="2671763"/>
          <p14:tracePt t="14071" x="1284288" y="2679700"/>
          <p14:tracePt t="14071" x="1284288" y="2687638"/>
          <p14:tracePt t="14071" x="1284288" y="2695575"/>
          <p14:tracePt t="14071" x="1292225" y="2695575"/>
          <p14:tracePt t="14071" x="1300163" y="2695575"/>
          <p14:tracePt t="14071" x="1308100" y="2703513"/>
          <p14:tracePt t="14071" x="1316038" y="2703513"/>
          <p14:tracePt t="14071" x="1323975" y="2703513"/>
          <p14:tracePt t="14071" x="1331913" y="2711450"/>
          <p14:tracePt t="14071" x="1339850" y="2711450"/>
          <p14:tracePt t="14071" x="1355725" y="2719388"/>
          <p14:tracePt t="14071" x="1363663" y="2719388"/>
          <p14:tracePt t="14071" x="1371600" y="2719388"/>
          <p14:tracePt t="14071" x="1379538" y="2727325"/>
          <p14:tracePt t="14071" x="1387475" y="2727325"/>
          <p14:tracePt t="14071" x="1395413" y="2727325"/>
          <p14:tracePt t="14071" x="1403350" y="2735263"/>
          <p14:tracePt t="14071" x="1411288" y="2735263"/>
          <p14:tracePt t="14071" x="1435100" y="2743200"/>
          <p14:tracePt t="14071" x="1443038" y="2743200"/>
          <p14:tracePt t="14071" x="1450975" y="2743200"/>
          <p14:tracePt t="14071" x="1458913" y="2751138"/>
          <p14:tracePt t="14071" x="1466850" y="2751138"/>
          <p14:tracePt t="14071" x="1474788" y="2751138"/>
          <p14:tracePt t="14071" x="1482725" y="2751138"/>
          <p14:tracePt t="14071" x="1514475" y="2759075"/>
          <p14:tracePt t="14071" x="1514475" y="2767013"/>
          <p14:tracePt t="14071" x="1522413" y="2767013"/>
          <p14:tracePt t="14071" x="1530350" y="2767013"/>
          <p14:tracePt t="14071" x="1538288" y="2774950"/>
          <p14:tracePt t="14071" x="1546225" y="2774950"/>
          <p14:tracePt t="14071" x="1562100" y="2774950"/>
          <p14:tracePt t="14071" x="1562100" y="2782888"/>
          <p14:tracePt t="14071" x="1571625" y="2782888"/>
          <p14:tracePt t="14071" x="1579563" y="2782888"/>
          <p14:tracePt t="14071" x="1587500" y="2782888"/>
          <p14:tracePt t="14071" x="1587500" y="2790825"/>
          <p14:tracePt t="14071" x="1595438" y="2790825"/>
          <p14:tracePt t="14071" x="1603375" y="2790825"/>
          <p14:tracePt t="14071" x="1611313" y="2790825"/>
          <p14:tracePt t="14071" x="1619250" y="2790825"/>
          <p14:tracePt t="14071" x="1627188" y="2790825"/>
          <p14:tracePt t="14071" x="1635125" y="2790825"/>
          <p14:tracePt t="14071" x="1643063" y="2798763"/>
          <p14:tracePt t="14071" x="1651000" y="2798763"/>
          <p14:tracePt t="14071" x="1658938" y="2798763"/>
          <p14:tracePt t="14071" x="1674813" y="2798763"/>
          <p14:tracePt t="14071" x="1682750" y="2798763"/>
          <p14:tracePt t="14071" x="1722438" y="2806700"/>
          <p14:tracePt t="14071" x="1738313" y="2806700"/>
          <p14:tracePt t="14071" x="1754188" y="2806700"/>
          <p14:tracePt t="14071" x="1770063" y="2806700"/>
          <p14:tracePt t="14071" x="1785938" y="2814638"/>
          <p14:tracePt t="14071" x="1809750" y="2814638"/>
          <p14:tracePt t="14071" x="1833563" y="2814638"/>
          <p14:tracePt t="14071" x="1873250" y="2822575"/>
          <p14:tracePt t="14071" x="1897063" y="2822575"/>
          <p14:tracePt t="14071" x="1922463" y="2822575"/>
          <p14:tracePt t="14071" x="1946275" y="2830513"/>
          <p14:tracePt t="14071" x="1970088" y="2830513"/>
          <p14:tracePt t="14071" x="2001838" y="2838450"/>
          <p14:tracePt t="14071" x="2025650" y="2838450"/>
          <p14:tracePt t="14071" x="2112963" y="2846388"/>
          <p14:tracePt t="14071" x="2144713" y="2854325"/>
          <p14:tracePt t="14071" x="2168525" y="2862263"/>
          <p14:tracePt t="14071" x="2208213" y="2862263"/>
          <p14:tracePt t="14071" x="2239963" y="2870200"/>
          <p14:tracePt t="14071" x="2305050" y="2878138"/>
          <p14:tracePt t="14071" x="2368550" y="2886075"/>
          <p14:tracePt t="14071" x="2400300" y="2886075"/>
          <p14:tracePt t="14071" x="2439988" y="2894013"/>
          <p14:tracePt t="14071" x="2471738" y="2894013"/>
          <p14:tracePt t="14071" x="2503488" y="2901950"/>
          <p14:tracePt t="14071" x="2543175" y="2901950"/>
          <p14:tracePt t="14071" x="2574925" y="2901950"/>
          <p14:tracePt t="14071" x="2606675" y="2909888"/>
          <p14:tracePt t="14071" x="2671763" y="2919413"/>
          <p14:tracePt t="14071" x="2711450" y="2927350"/>
          <p14:tracePt t="14071" x="2743200" y="2927350"/>
          <p14:tracePt t="14071" x="2774950" y="2935288"/>
          <p14:tracePt t="14071" x="2806700" y="2935288"/>
          <p14:tracePt t="14071" x="2846388" y="2935288"/>
          <p14:tracePt t="14071" x="2870200" y="2935288"/>
          <p14:tracePt t="14071" x="2967038" y="2943225"/>
          <p14:tracePt t="14071" x="2990850" y="2943225"/>
          <p14:tracePt t="14071" x="3022600" y="2951163"/>
          <p14:tracePt t="14071" x="3054350" y="2951163"/>
          <p14:tracePt t="14071" x="3078163" y="2951163"/>
          <p14:tracePt t="14071" x="3133725" y="2951163"/>
          <p14:tracePt t="14071" x="3165475" y="2951163"/>
          <p14:tracePt t="14071" x="3189288" y="2951163"/>
          <p14:tracePt t="14071" x="3213100" y="2959100"/>
          <p14:tracePt t="14071" x="3236913" y="2959100"/>
          <p14:tracePt t="14071" x="3260725" y="2959100"/>
          <p14:tracePt t="14071" x="3292475" y="2959100"/>
          <p14:tracePt t="14071" x="3308350" y="2959100"/>
          <p14:tracePt t="14071" x="3357563" y="2959100"/>
          <p14:tracePt t="14071" x="3381375" y="2967038"/>
          <p14:tracePt t="14071" x="3405188" y="2967038"/>
          <p14:tracePt t="14071" x="3421063" y="2967038"/>
          <p14:tracePt t="14071" x="3444875" y="2967038"/>
          <p14:tracePt t="14071" x="3460750" y="2967038"/>
          <p14:tracePt t="14071" x="3484563" y="2967038"/>
          <p14:tracePt t="14071" x="3516313" y="2974975"/>
          <p14:tracePt t="14071" x="3532188" y="2974975"/>
          <p14:tracePt t="14071" x="3548063" y="2974975"/>
          <p14:tracePt t="14071" x="3571875" y="2974975"/>
          <p14:tracePt t="14071" x="3587750" y="2974975"/>
          <p14:tracePt t="14071" x="3603625" y="2974975"/>
          <p14:tracePt t="14071" x="3619500" y="2974975"/>
          <p14:tracePt t="14071" x="3643313" y="2974975"/>
          <p14:tracePt t="14071" x="3660775" y="2982913"/>
          <p14:tracePt t="14071" x="3676650" y="2982913"/>
          <p14:tracePt t="14071" x="3684588" y="2982913"/>
          <p14:tracePt t="14071" x="3708400" y="2982913"/>
          <p14:tracePt t="14071" x="3724275" y="2990850"/>
          <p14:tracePt t="14071" x="3732213" y="2990850"/>
          <p14:tracePt t="14071" x="3740150" y="2990850"/>
          <p14:tracePt t="14071" x="3756025" y="2990850"/>
          <p14:tracePt t="14071" x="3763963" y="2990850"/>
          <p14:tracePt t="14071" x="3771900" y="2990850"/>
          <p14:tracePt t="14071" x="3787775" y="2998788"/>
          <p14:tracePt t="14071" x="3795713" y="2998788"/>
          <p14:tracePt t="14071" x="3803650" y="2998788"/>
          <p14:tracePt t="14071" x="3819525" y="2998788"/>
          <p14:tracePt t="14071" x="3827463" y="2998788"/>
          <p14:tracePt t="14071" x="3835400" y="2998788"/>
          <p14:tracePt t="14071" x="3843338" y="3006725"/>
          <p14:tracePt t="14071" x="3851275" y="3006725"/>
          <p14:tracePt t="14071" x="3867150" y="3006725"/>
          <p14:tracePt t="14071" x="3875088" y="3006725"/>
          <p14:tracePt t="14071" x="3883025" y="3006725"/>
          <p14:tracePt t="14071" x="3890963" y="3006725"/>
          <p14:tracePt t="14071" x="3898900" y="3006725"/>
          <p14:tracePt t="14071" x="3906838" y="3006725"/>
          <p14:tracePt t="14071" x="3914775" y="3006725"/>
          <p14:tracePt t="14071" x="3922713" y="3014663"/>
          <p14:tracePt t="14071" x="3930650" y="3014663"/>
          <p14:tracePt t="14071" x="3938588" y="3014663"/>
          <p14:tracePt t="14071" x="3946525" y="3014663"/>
          <p14:tracePt t="14071" x="3954463" y="3014663"/>
          <p14:tracePt t="14071" x="3962400" y="3014663"/>
          <p14:tracePt t="14071" x="3970338" y="3014663"/>
          <p14:tracePt t="14071" x="3978275" y="3014663"/>
          <p14:tracePt t="14071" x="3986213" y="3014663"/>
          <p14:tracePt t="14071" x="3994150" y="3014663"/>
          <p14:tracePt t="14071" x="4002088" y="3014663"/>
          <p14:tracePt t="14071" x="4011613" y="3014663"/>
          <p14:tracePt t="14071" x="4011613" y="3022600"/>
          <p14:tracePt t="14071" x="4019550" y="3022600"/>
          <p14:tracePt t="14071" x="4027488" y="3022600"/>
          <p14:tracePt t="14071" x="4035425" y="3022600"/>
          <p14:tracePt t="14071" x="4043363" y="3022600"/>
          <p14:tracePt t="14071" x="4051300" y="3022600"/>
          <p14:tracePt t="14071" x="4059238" y="3022600"/>
          <p14:tracePt t="14071" x="4051300" y="3022600"/>
          <p14:tracePt t="14071" x="4043363" y="3022600"/>
          <p14:tracePt t="14071" x="4027488" y="3022600"/>
          <p14:tracePt t="14071" x="4019550" y="3022600"/>
          <p14:tracePt t="14071" x="4019550" y="3030538"/>
          <p14:tracePt t="14071" x="4011613" y="3030538"/>
          <p14:tracePt t="14071" x="4002088" y="3030538"/>
          <p14:tracePt t="14071" x="3994150" y="3030538"/>
          <p14:tracePt t="14071" x="3986213" y="3030538"/>
          <p14:tracePt t="14071" x="3978275" y="3030538"/>
          <p14:tracePt t="14071" x="3962400" y="3030538"/>
          <p14:tracePt t="14071" x="3954463" y="3030538"/>
          <p14:tracePt t="14071" x="3946525" y="3030538"/>
          <p14:tracePt t="14071" x="3938588" y="3030538"/>
          <p14:tracePt t="14071" x="3922713" y="3038475"/>
          <p14:tracePt t="14071" x="3914775" y="3038475"/>
          <p14:tracePt t="14071" x="3890963" y="3038475"/>
          <p14:tracePt t="14071" x="3883025" y="3038475"/>
          <p14:tracePt t="14071" x="3875088" y="3038475"/>
          <p14:tracePt t="14071" x="3867150" y="3038475"/>
          <p14:tracePt t="14071" x="3851275" y="3038475"/>
          <p14:tracePt t="14071" x="3843338" y="3030538"/>
          <p14:tracePt t="14071" x="3835400" y="3030538"/>
          <p14:tracePt t="14071" x="3827463" y="3030538"/>
          <p14:tracePt t="14071" x="3811588" y="3030538"/>
          <p14:tracePt t="14071" x="3795713" y="3030538"/>
          <p14:tracePt t="14071" x="3787775" y="3030538"/>
          <p14:tracePt t="14071" x="3779838" y="3030538"/>
          <p14:tracePt t="14071" x="3771900" y="3030538"/>
          <p14:tracePt t="14071" x="3763963" y="3030538"/>
          <p14:tracePt t="14071" x="3748088" y="3030538"/>
          <p14:tracePt t="14071" x="3732213" y="3030538"/>
          <p14:tracePt t="14071" x="3724275" y="3030538"/>
          <p14:tracePt t="14071" x="3716338" y="3022600"/>
          <p14:tracePt t="14071" x="3708400" y="3022600"/>
          <p14:tracePt t="14071" x="3700463" y="3022600"/>
          <p14:tracePt t="14071" x="3692525" y="3022600"/>
          <p14:tracePt t="14071" x="3684588" y="3022600"/>
          <p14:tracePt t="14071" x="3676650" y="3022600"/>
          <p14:tracePt t="14071" x="3660775" y="3022600"/>
          <p14:tracePt t="14071" x="3651250" y="3022600"/>
          <p14:tracePt t="14071" x="3643313" y="3014663"/>
          <p14:tracePt t="14071" x="3635375" y="3014663"/>
          <p14:tracePt t="14071" x="3627438" y="3014663"/>
          <p14:tracePt t="14071" x="3619500" y="3014663"/>
          <p14:tracePt t="14071" x="3611563" y="3014663"/>
          <p14:tracePt t="14071" x="3603625" y="3014663"/>
          <p14:tracePt t="14071" x="3595688" y="3014663"/>
          <p14:tracePt t="14071" x="3587750" y="3014663"/>
          <p14:tracePt t="14071" x="3579813" y="3014663"/>
          <p14:tracePt t="14071" x="3571875" y="3014663"/>
          <p14:tracePt t="14071" x="3571875" y="3006725"/>
          <p14:tracePt t="14071" x="3563938" y="3006725"/>
          <p14:tracePt t="14071" x="3556000" y="3006725"/>
          <p14:tracePt t="14071" x="3548063" y="3006725"/>
          <p14:tracePt t="14071" x="3540125" y="3006725"/>
          <p14:tracePt t="14071" x="3532188" y="3006725"/>
          <p14:tracePt t="14071" x="3524250" y="3006725"/>
          <p14:tracePt t="14071" x="3516313" y="3006725"/>
          <p14:tracePt t="14071" x="3508375" y="3006725"/>
          <p14:tracePt t="14071" x="3500438" y="3006725"/>
          <p14:tracePt t="14071" x="3492500" y="3006725"/>
          <p14:tracePt t="14071" x="3484563" y="3006725"/>
          <p14:tracePt t="14071" x="3476625" y="3006725"/>
          <p14:tracePt t="14071" x="3468688" y="3006725"/>
          <p14:tracePt t="14071" x="3460750" y="2998788"/>
          <p14:tracePt t="14071" x="3452813" y="2998788"/>
          <p14:tracePt t="14071" x="3444875" y="2998788"/>
          <p14:tracePt t="14071" x="3436938" y="2998788"/>
          <p14:tracePt t="14071" x="3429000" y="2998788"/>
          <p14:tracePt t="14071" x="3421063" y="2998788"/>
          <p14:tracePt t="14071" x="3413125" y="2998788"/>
          <p14:tracePt t="14071" x="3405188" y="2998788"/>
          <p14:tracePt t="14071" x="3389313" y="2998788"/>
          <p14:tracePt t="14071" x="3381375" y="2998788"/>
          <p14:tracePt t="14071" x="3373438" y="2998788"/>
          <p14:tracePt t="14071" x="3365500" y="2990850"/>
          <p14:tracePt t="14071" x="3357563" y="2990850"/>
          <p14:tracePt t="14071" x="3349625" y="2990850"/>
          <p14:tracePt t="14071" x="3341688" y="2990850"/>
          <p14:tracePt t="14071" x="3333750" y="2990850"/>
          <p14:tracePt t="14071" x="3325813" y="2990850"/>
          <p14:tracePt t="14071" x="3317875" y="2990850"/>
          <p14:tracePt t="14071" x="3308350" y="2990850"/>
          <p14:tracePt t="14071" x="3300413" y="2990850"/>
          <p14:tracePt t="14071" x="3292475" y="2990850"/>
          <p14:tracePt t="14071" x="3284538" y="2990850"/>
          <p14:tracePt t="14071" x="3276600" y="2990850"/>
          <p14:tracePt t="14071" x="3268663" y="2990850"/>
          <p14:tracePt t="14071" x="3260725" y="2990850"/>
          <p14:tracePt t="14071" x="3252788" y="2990850"/>
          <p14:tracePt t="14071" x="3244850" y="2990850"/>
          <p14:tracePt t="14071" x="3236913" y="2990850"/>
          <p14:tracePt t="14071" x="3228975" y="2990850"/>
          <p14:tracePt t="14071" x="3221038" y="2990850"/>
          <p14:tracePt t="14071" x="3213100" y="2990850"/>
          <p14:tracePt t="14071" x="3205163" y="2990850"/>
          <p14:tracePt t="14071" x="3197225" y="2990850"/>
          <p14:tracePt t="14071" x="3189288" y="2990850"/>
          <p14:tracePt t="14071" x="3189288" y="2998788"/>
          <p14:tracePt t="14071" x="3181350" y="2998788"/>
          <p14:tracePt t="14071" x="3173413" y="2998788"/>
          <p14:tracePt t="14071" x="3165475" y="2998788"/>
          <p14:tracePt t="14071" x="3157538" y="2998788"/>
          <p14:tracePt t="14071" x="3149600" y="2998788"/>
          <p14:tracePt t="14071" x="3141663" y="2998788"/>
          <p14:tracePt t="14071" x="3133725" y="2998788"/>
          <p14:tracePt t="14071" x="3125788" y="2998788"/>
          <p14:tracePt t="14071" x="3117850" y="2998788"/>
          <p14:tracePt t="14071" x="3109913" y="2998788"/>
          <p14:tracePt t="14071" x="3101975" y="2998788"/>
          <p14:tracePt t="14071" x="3094038" y="2998788"/>
          <p14:tracePt t="14071" x="3086100" y="2998788"/>
          <p14:tracePt t="14071" x="3078163" y="2998788"/>
          <p14:tracePt t="14071" x="3070225" y="2990850"/>
          <p14:tracePt t="14071" x="3062288" y="2990850"/>
          <p14:tracePt t="14071" x="3054350" y="2990850"/>
          <p14:tracePt t="14071" x="3046413" y="2990850"/>
          <p14:tracePt t="14071" x="3038475" y="2990850"/>
          <p14:tracePt t="14071" x="3030538" y="2990850"/>
          <p14:tracePt t="14071" x="3022600" y="2990850"/>
          <p14:tracePt t="14071" x="3006725" y="2982913"/>
          <p14:tracePt t="14071" x="2998788" y="2982913"/>
          <p14:tracePt t="14071" x="2982913" y="2982913"/>
          <p14:tracePt t="14071" x="2974975" y="2982913"/>
          <p14:tracePt t="14071" x="2967038" y="2982913"/>
          <p14:tracePt t="14071" x="2957513" y="2974975"/>
          <p14:tracePt t="14071" x="2949575" y="2974975"/>
          <p14:tracePt t="14071" x="2941638" y="2974975"/>
          <p14:tracePt t="14071" x="2933700" y="2974975"/>
          <p14:tracePt t="14071" x="2925763" y="2974975"/>
          <p14:tracePt t="14071" x="2909888" y="2974975"/>
          <p14:tracePt t="14071" x="2894013" y="2974975"/>
          <p14:tracePt t="14071" x="2886075" y="2974975"/>
          <p14:tracePt t="14071" x="2878138" y="2974975"/>
          <p14:tracePt t="14071" x="2870200" y="2967038"/>
          <p14:tracePt t="14071" x="2862263" y="2974975"/>
          <p14:tracePt t="14071" x="2846388" y="2967038"/>
          <p14:tracePt t="14071" x="2838450" y="2967038"/>
          <p14:tracePt t="14071" x="2830513" y="2967038"/>
          <p14:tracePt t="14071" x="2822575" y="2967038"/>
          <p14:tracePt t="14071" x="2814638" y="2967038"/>
          <p14:tracePt t="14071" x="2806700" y="2967038"/>
          <p14:tracePt t="14071" x="2798763" y="2967038"/>
          <p14:tracePt t="14071" x="2790825" y="2967038"/>
          <p14:tracePt t="14071" x="2782888" y="2967038"/>
          <p14:tracePt t="14071" x="2774950" y="2967038"/>
          <p14:tracePt t="14071" x="2767013" y="2967038"/>
          <p14:tracePt t="14071" x="2759075" y="2959100"/>
          <p14:tracePt t="14071" x="2743200" y="2959100"/>
          <p14:tracePt t="14071" x="2735263" y="2959100"/>
          <p14:tracePt t="14071" x="2727325" y="2959100"/>
          <p14:tracePt t="14071" x="2719388" y="2959100"/>
          <p14:tracePt t="14071" x="2711450" y="2959100"/>
          <p14:tracePt t="14071" x="2703513" y="2959100"/>
          <p14:tracePt t="14071" x="2695575" y="2959100"/>
          <p14:tracePt t="14071" x="2687638" y="2959100"/>
          <p14:tracePt t="14071" x="2679700" y="2959100"/>
          <p14:tracePt t="14071" x="2671763" y="2959100"/>
          <p14:tracePt t="14071" x="2663825" y="2959100"/>
          <p14:tracePt t="14071" x="2655888" y="2959100"/>
          <p14:tracePt t="14071" x="2647950" y="2959100"/>
          <p14:tracePt t="14071" x="2640013" y="2959100"/>
          <p14:tracePt t="14071" x="2632075" y="2959100"/>
          <p14:tracePt t="14071" x="2624138" y="2959100"/>
          <p14:tracePt t="14071" x="2616200" y="2967038"/>
          <p14:tracePt t="14071" x="2606675" y="2967038"/>
          <p14:tracePt t="14071" x="2598738" y="2967038"/>
          <p14:tracePt t="14071" x="2590800" y="2967038"/>
          <p14:tracePt t="14071" x="2582863" y="2967038"/>
          <p14:tracePt t="14071" x="2574925" y="2967038"/>
          <p14:tracePt t="14071" x="2566988" y="2967038"/>
          <p14:tracePt t="14071" x="2559050" y="2967038"/>
          <p14:tracePt t="14071" x="2559050" y="2974975"/>
          <p14:tracePt t="14071" x="2551113" y="2974975"/>
          <p14:tracePt t="14071" x="2543175" y="2974975"/>
          <p14:tracePt t="14071" x="2535238" y="2974975"/>
          <p14:tracePt t="14071" x="2527300" y="2974975"/>
          <p14:tracePt t="14071" x="2519363" y="2974975"/>
          <p14:tracePt t="14071" x="2511425" y="2974975"/>
          <p14:tracePt t="14071" x="2503488" y="2974975"/>
          <p14:tracePt t="14071" x="2495550" y="2974975"/>
          <p14:tracePt t="14071" x="2487613" y="2967038"/>
          <p14:tracePt t="14071" x="2479675" y="2967038"/>
          <p14:tracePt t="14071" x="2471738" y="2967038"/>
          <p14:tracePt t="14071" x="2463800" y="2967038"/>
          <p14:tracePt t="14071" x="2455863" y="2967038"/>
          <p14:tracePt t="14071" x="2447925" y="2959100"/>
          <p14:tracePt t="14071" x="2439988" y="2959100"/>
          <p14:tracePt t="14071" x="2432050" y="2959100"/>
          <p14:tracePt t="14071" x="2424113" y="2951163"/>
          <p14:tracePt t="14071" x="2416175" y="2951163"/>
          <p14:tracePt t="14071" x="2408238" y="2943225"/>
          <p14:tracePt t="14071" x="2400300" y="2943225"/>
          <p14:tracePt t="14071" x="2392363" y="2935288"/>
          <p14:tracePt t="14071" x="2384425" y="2935288"/>
          <p14:tracePt t="14071" x="2376488" y="2927350"/>
          <p14:tracePt t="14071" x="2368550" y="2919413"/>
          <p14:tracePt t="14071" x="2360613" y="2919413"/>
          <p14:tracePt t="14071" x="2352675" y="2909888"/>
          <p14:tracePt t="14071" x="2344738" y="2901950"/>
          <p14:tracePt t="14071" x="2336800" y="2894013"/>
          <p14:tracePt t="14071" x="2328863" y="2886075"/>
          <p14:tracePt t="14071" x="2320925" y="2878138"/>
          <p14:tracePt t="14071" x="2312988" y="2878138"/>
          <p14:tracePt t="14071" x="2312988" y="2870200"/>
          <p14:tracePt t="14071" x="2305050" y="2870200"/>
          <p14:tracePt t="14071" x="2297113" y="2862263"/>
          <p14:tracePt t="14071" x="2289175" y="2862263"/>
          <p14:tracePt t="14071" x="2273300" y="2854325"/>
          <p14:tracePt t="14071" x="2265363" y="2846388"/>
          <p14:tracePt t="14071" x="2255838" y="2846388"/>
          <p14:tracePt t="14071" x="2255838" y="2838450"/>
          <p14:tracePt t="14071" x="2247900" y="2838450"/>
          <p14:tracePt t="14071" x="2239963" y="2830513"/>
          <p14:tracePt t="14071" x="2224088" y="2822575"/>
          <p14:tracePt t="14071" x="2216150" y="2822575"/>
          <p14:tracePt t="14071" x="2208213" y="2814638"/>
          <p14:tracePt t="14071" x="2200275" y="2814638"/>
          <p14:tracePt t="14071" x="2192338" y="2806700"/>
          <p14:tracePt t="14071" x="2184400" y="2806700"/>
          <p14:tracePt t="14071" x="2184400" y="2798763"/>
          <p14:tracePt t="14071" x="2168525" y="2798763"/>
          <p14:tracePt t="14071" x="2160588" y="2790825"/>
          <p14:tracePt t="14071" x="2152650" y="2790825"/>
          <p14:tracePt t="14071" x="2144713" y="2782888"/>
          <p14:tracePt t="14071" x="2136775" y="2782888"/>
          <p14:tracePt t="14071" x="2128838" y="2774950"/>
          <p14:tracePt t="14071" x="2120900" y="2767013"/>
          <p14:tracePt t="14071" x="2112963" y="2767013"/>
          <p14:tracePt t="14071" x="2105025" y="2759075"/>
          <p14:tracePt t="14071" x="2097088" y="2751138"/>
          <p14:tracePt t="14071" x="2089150" y="2751138"/>
          <p14:tracePt t="14071" x="2073275" y="2735263"/>
          <p14:tracePt t="14071" x="2065338" y="2735263"/>
          <p14:tracePt t="14071" x="2057400" y="2727325"/>
          <p14:tracePt t="14071" x="2041525" y="2719388"/>
          <p14:tracePt t="14071" x="2025650" y="2711450"/>
          <p14:tracePt t="14071" x="2009775" y="2695575"/>
          <p14:tracePt t="14071" x="2001838" y="2695575"/>
          <p14:tracePt t="14071" x="1993900" y="2687638"/>
          <p14:tracePt t="14071" x="1985963" y="2679700"/>
          <p14:tracePt t="14071" x="1978025" y="2679700"/>
          <p14:tracePt t="14071" x="1970088" y="2679700"/>
          <p14:tracePt t="14071" x="1970088" y="2671763"/>
          <p14:tracePt t="14071" x="1962150" y="2671763"/>
          <p14:tracePt t="14071" x="1954213" y="2663825"/>
          <p14:tracePt t="14071" x="1946275" y="2663825"/>
          <p14:tracePt t="14071" x="1938338" y="2655888"/>
          <p14:tracePt t="14071" x="1930400" y="2655888"/>
          <p14:tracePt t="14071" x="1922463" y="2655888"/>
          <p14:tracePt t="14071" x="1922463" y="2647950"/>
          <p14:tracePt t="14071" x="1912938" y="2647950"/>
          <p14:tracePt t="14071" x="1905000" y="2647950"/>
          <p14:tracePt t="14071" x="1897063" y="2640013"/>
          <p14:tracePt t="14071" x="1889125" y="2640013"/>
          <p14:tracePt t="14071" x="1881188" y="2640013"/>
          <p14:tracePt t="14071" x="1881188" y="2632075"/>
          <p14:tracePt t="14071" x="1873250" y="2632075"/>
          <p14:tracePt t="14071" x="1865313" y="2632075"/>
          <p14:tracePt t="14071" x="1857375" y="2624138"/>
          <p14:tracePt t="14071" x="1849438" y="2624138"/>
          <p14:tracePt t="14071" x="1841500" y="2624138"/>
          <p14:tracePt t="14071" x="1833563" y="2624138"/>
          <p14:tracePt t="14071" x="1825625" y="2616200"/>
          <p14:tracePt t="14071" x="1817688" y="2616200"/>
          <p14:tracePt t="14071" x="1809750" y="2616200"/>
          <p14:tracePt t="14071" x="1801813" y="2616200"/>
          <p14:tracePt t="14071" x="1801813" y="2608263"/>
          <p14:tracePt t="14071" x="1793875" y="2608263"/>
          <p14:tracePt t="14071" x="1785938" y="2608263"/>
          <p14:tracePt t="14071" x="1778000" y="2608263"/>
          <p14:tracePt t="14071" x="1770063" y="2608263"/>
          <p14:tracePt t="14071" x="1762125" y="2608263"/>
          <p14:tracePt t="14071" x="1762125" y="2600325"/>
          <p14:tracePt t="14071" x="1754188" y="2600325"/>
          <p14:tracePt t="14071" x="1746250" y="2600325"/>
          <p14:tracePt t="14071" x="1738313" y="2600325"/>
          <p14:tracePt t="14071" x="1730375" y="2600325"/>
          <p14:tracePt t="14071" x="1730375" y="2592388"/>
          <p14:tracePt t="14071" x="1722438" y="2592388"/>
          <p14:tracePt t="14071" x="1714500" y="2592388"/>
          <p14:tracePt t="14071" x="1706563" y="2592388"/>
          <p14:tracePt t="14071" x="1706563" y="2584450"/>
          <p14:tracePt t="14071" x="1698625" y="2584450"/>
          <p14:tracePt t="14071" x="1690688" y="2584450"/>
          <p14:tracePt t="14071" x="1682750" y="2576513"/>
          <p14:tracePt t="14071" x="1674813" y="2576513"/>
          <p14:tracePt t="14071" x="1666875" y="2576513"/>
          <p14:tracePt t="14071" x="1658938" y="2566988"/>
          <p14:tracePt t="14071" x="1651000" y="2566988"/>
          <p14:tracePt t="14071" x="1643063" y="2559050"/>
          <p14:tracePt t="14071" x="1635125" y="2559050"/>
          <p14:tracePt t="14071" x="1627188" y="2551113"/>
          <p14:tracePt t="14071" x="1619250" y="2551113"/>
          <p14:tracePt t="14071" x="1611313" y="2543175"/>
          <p14:tracePt t="14071" x="1603375" y="2543175"/>
          <p14:tracePt t="14071" x="1595438" y="2535238"/>
          <p14:tracePt t="14071" x="1587500" y="2535238"/>
          <p14:tracePt t="14071" x="1579563" y="2527300"/>
          <p14:tracePt t="14071" x="1571625" y="2527300"/>
          <p14:tracePt t="14071" x="1562100" y="2519363"/>
          <p14:tracePt t="14071" x="1554163" y="2519363"/>
          <p14:tracePt t="14071" x="1546225" y="2511425"/>
          <p14:tracePt t="14071" x="1538288" y="2511425"/>
          <p14:tracePt t="14071" x="1530350" y="2503488"/>
          <p14:tracePt t="14071" x="1522413" y="2495550"/>
          <p14:tracePt t="14071" x="1514475" y="2495550"/>
          <p14:tracePt t="14071" x="1506538" y="2495550"/>
          <p14:tracePt t="14071" x="1506538" y="2487613"/>
          <p14:tracePt t="14071" x="1498600" y="2487613"/>
          <p14:tracePt t="14071" x="1490663" y="2479675"/>
          <p14:tracePt t="14071" x="1482725" y="2479675"/>
          <p14:tracePt t="14071" x="1482725" y="2471738"/>
          <p14:tracePt t="14071" x="1474788" y="2471738"/>
          <p14:tracePt t="14071" x="1466850" y="2471738"/>
          <p14:tracePt t="14071" x="1466850" y="2463800"/>
          <p14:tracePt t="14071" x="1458913" y="2463800"/>
          <p14:tracePt t="14071" x="1458913" y="2455863"/>
          <p14:tracePt t="14071" x="1450975" y="2455863"/>
          <p14:tracePt t="14071" x="1443038" y="2447925"/>
          <p14:tracePt t="14071" x="1435100" y="2447925"/>
          <p14:tracePt t="14071" x="1435100" y="2439988"/>
          <p14:tracePt t="14071" x="1427163" y="2439988"/>
          <p14:tracePt t="14071" x="1427163" y="2432050"/>
          <p14:tracePt t="14071" x="1419225" y="2432050"/>
          <p14:tracePt t="14071" x="1419225" y="2424113"/>
          <p14:tracePt t="14071" x="1411288" y="2424113"/>
          <p14:tracePt t="14071" x="1411288" y="2416175"/>
          <p14:tracePt t="14071" x="1403350" y="2416175"/>
          <p14:tracePt t="14071" x="1403350" y="2408238"/>
          <p14:tracePt t="14071" x="1395413" y="2408238"/>
          <p14:tracePt t="14071" x="1395413" y="2400300"/>
          <p14:tracePt t="14071" x="1387475" y="2400300"/>
          <p14:tracePt t="14071" x="1387475" y="2392363"/>
          <p14:tracePt t="14071" x="1379538" y="2392363"/>
          <p14:tracePt t="14071" x="1379538" y="2384425"/>
          <p14:tracePt t="14071" x="1371600" y="2384425"/>
          <p14:tracePt t="14071" x="1371600" y="2376488"/>
          <p14:tracePt t="14071" x="1363663" y="2376488"/>
          <p14:tracePt t="14071" x="1363663" y="2368550"/>
          <p14:tracePt t="14071" x="1355725" y="2368550"/>
          <p14:tracePt t="14071" x="1347788" y="2368550"/>
          <p14:tracePt t="14071" x="1347788" y="2360613"/>
          <p14:tracePt t="14071" x="1339850" y="2360613"/>
          <p14:tracePt t="14071" x="1339850" y="2352675"/>
          <p14:tracePt t="14071" x="1331913" y="2352675"/>
          <p14:tracePt t="14071" x="1331913" y="2344738"/>
          <p14:tracePt t="14071" x="1323975" y="2344738"/>
          <p14:tracePt t="14071" x="1316038" y="2344738"/>
          <p14:tracePt t="14071" x="1316038" y="2336800"/>
          <p14:tracePt t="14071" x="1308100" y="2336800"/>
          <p14:tracePt t="14071" x="1300163" y="2328863"/>
          <p14:tracePt t="14071" x="1292225" y="2328863"/>
          <p14:tracePt t="14071" x="1292225" y="2336800"/>
          <p14:tracePt t="14071" x="1300163" y="2336800"/>
          <p14:tracePt t="14071" x="1300163" y="2344738"/>
          <p14:tracePt t="14071" x="1300163" y="2352675"/>
          <p14:tracePt t="14071" x="1300163" y="2360613"/>
          <p14:tracePt t="14071" x="1300163" y="2368550"/>
          <p14:tracePt t="14071" x="1300163" y="2376488"/>
          <p14:tracePt t="14071" x="1300163" y="2384425"/>
          <p14:tracePt t="14071" x="1308100" y="2384425"/>
          <p14:tracePt t="14071" x="1308100" y="2392363"/>
          <p14:tracePt t="14071" x="1308100" y="2400300"/>
          <p14:tracePt t="14071" x="1308100" y="2408238"/>
          <p14:tracePt t="14071" x="1308100" y="2416175"/>
          <p14:tracePt t="14071" x="1308100" y="2424113"/>
          <p14:tracePt t="14071" x="1316038" y="2432050"/>
          <p14:tracePt t="14071" x="1316038" y="2439988"/>
          <p14:tracePt t="14071" x="1316038" y="2447925"/>
          <p14:tracePt t="14071" x="1316038" y="2455863"/>
          <p14:tracePt t="14071" x="1316038" y="2463800"/>
          <p14:tracePt t="14071" x="1323975" y="2463800"/>
          <p14:tracePt t="14071" x="1323975" y="2471738"/>
          <p14:tracePt t="14071" x="1323975" y="2479675"/>
          <p14:tracePt t="14071" x="1323975" y="2487613"/>
          <p14:tracePt t="14071" x="1323975" y="2495550"/>
          <p14:tracePt t="14071" x="1323975" y="2503488"/>
          <p14:tracePt t="14071" x="1323975" y="2511425"/>
          <p14:tracePt t="14071" x="1331913" y="2511425"/>
          <p14:tracePt t="14071" x="1331913" y="2519363"/>
          <p14:tracePt t="14071" x="1331913" y="2527300"/>
          <p14:tracePt t="14071" x="1331913" y="2535238"/>
          <p14:tracePt t="14071" x="1331913" y="2543175"/>
          <p14:tracePt t="14071" x="1331913" y="2551113"/>
          <p14:tracePt t="14071" x="1339850" y="2559050"/>
          <p14:tracePt t="14071" x="1339850" y="2566988"/>
          <p14:tracePt t="14071" x="1339850" y="2576513"/>
          <p14:tracePt t="14071" x="1339850" y="2584450"/>
          <p14:tracePt t="14071" x="1339850" y="2592388"/>
          <p14:tracePt t="14071" x="1339850" y="2600325"/>
          <p14:tracePt t="14071" x="1347788" y="2608263"/>
          <p14:tracePt t="14071" x="1347788" y="2616200"/>
          <p14:tracePt t="14071" x="1347788" y="2624138"/>
          <p14:tracePt t="14071" x="1355725" y="2632075"/>
          <p14:tracePt t="14071" x="1355725" y="2640013"/>
          <p14:tracePt t="14071" x="1355725" y="2647950"/>
          <p14:tracePt t="14071" x="1355725" y="2655888"/>
          <p14:tracePt t="14071" x="1355725" y="2663825"/>
          <p14:tracePt t="14071" x="1363663" y="2663825"/>
          <p14:tracePt t="14071" x="1363663" y="2671763"/>
          <p14:tracePt t="14071" x="1363663" y="2679700"/>
          <p14:tracePt t="14071" x="1363663" y="2687638"/>
          <p14:tracePt t="14071" x="1371600" y="2687638"/>
          <p14:tracePt t="14071" x="1371600" y="2695575"/>
          <p14:tracePt t="14071" x="1371600" y="2703513"/>
          <p14:tracePt t="14071" x="1371600" y="2711450"/>
          <p14:tracePt t="14071" x="1379538" y="2711450"/>
          <p14:tracePt t="14071" x="1379538" y="2719388"/>
          <p14:tracePt t="14071" x="1379538" y="2727325"/>
          <p14:tracePt t="14071" x="1379538" y="2735263"/>
          <p14:tracePt t="14071" x="1387475" y="2735263"/>
          <p14:tracePt t="14071" x="1387475" y="2743200"/>
          <p14:tracePt t="14071" x="1387475" y="2751138"/>
          <p14:tracePt t="14071" x="1387475" y="2759075"/>
          <p14:tracePt t="14071" x="1395413" y="2759075"/>
          <p14:tracePt t="14071" x="1395413" y="2767013"/>
          <p14:tracePt t="14071" x="1395413" y="2774950"/>
          <p14:tracePt t="14071" x="1403350" y="2782888"/>
          <p14:tracePt t="14071" x="1403350" y="2790825"/>
          <p14:tracePt t="14071" x="1403350" y="2798763"/>
          <p14:tracePt t="14071" x="1411288" y="2798763"/>
          <p14:tracePt t="14071" x="1411288" y="2806700"/>
          <p14:tracePt t="14071" x="1411288" y="2814638"/>
          <p14:tracePt t="14071" x="1419225" y="2814638"/>
          <p14:tracePt t="14071" x="1427163" y="2814638"/>
          <p14:tracePt t="14071" x="1435100" y="2814638"/>
          <p14:tracePt t="14071" x="1443038" y="2814638"/>
          <p14:tracePt t="14071" x="1450975" y="2814638"/>
          <p14:tracePt t="14071" x="1458913" y="2822575"/>
          <p14:tracePt t="14071" x="1466850" y="2822575"/>
          <p14:tracePt t="14071" x="1474788" y="2822575"/>
          <p14:tracePt t="14071" x="1482725" y="2822575"/>
          <p14:tracePt t="14071" x="1490663" y="2822575"/>
          <p14:tracePt t="14071" x="1498600" y="2822575"/>
          <p14:tracePt t="14071" x="1506538" y="2830513"/>
          <p14:tracePt t="14071" x="1514475" y="2830513"/>
          <p14:tracePt t="14071" x="1522413" y="2830513"/>
          <p14:tracePt t="14071" x="1530350" y="2830513"/>
          <p14:tracePt t="14071" x="1538288" y="2830513"/>
          <p14:tracePt t="14071" x="1546225" y="2830513"/>
          <p14:tracePt t="14071" x="1538288" y="2830513"/>
          <p14:tracePt t="14071" x="1538288" y="2822575"/>
          <p14:tracePt t="14071" x="1530350" y="2822575"/>
          <p14:tracePt t="14071" x="1530350" y="2814638"/>
          <p14:tracePt t="14071" x="1522413" y="2814638"/>
          <p14:tracePt t="14071" x="1514475" y="2814638"/>
          <p14:tracePt t="14071" x="1514475" y="2806700"/>
          <p14:tracePt t="14071" x="1506538" y="2806700"/>
          <p14:tracePt t="14071" x="1498600" y="2798763"/>
          <p14:tracePt t="14071" x="1490663" y="2798763"/>
          <p14:tracePt t="14071" x="1490663" y="2790825"/>
          <p14:tracePt t="14071" x="1482725" y="2790825"/>
          <p14:tracePt t="14071" x="1474788" y="2790825"/>
          <p14:tracePt t="14071" x="1474788" y="2782888"/>
          <p14:tracePt t="14071" x="1466850" y="2782888"/>
          <p14:tracePt t="14071" x="1458913" y="2782888"/>
          <p14:tracePt t="14071" x="1450975" y="2782888"/>
          <p14:tracePt t="14071" x="1450975" y="2774950"/>
          <p14:tracePt t="14071" x="1443038" y="2774950"/>
          <p14:tracePt t="14071" x="1435100" y="2774950"/>
          <p14:tracePt t="14071" x="1427163" y="2774950"/>
          <p14:tracePt t="14071" x="1419225" y="2774950"/>
          <p14:tracePt t="14071" x="1411288" y="2774950"/>
          <p14:tracePt t="14071" x="1403350" y="2774950"/>
          <p14:tracePt t="14071" x="1395413" y="2774950"/>
          <p14:tracePt t="14071" x="1387475" y="2774950"/>
          <p14:tracePt t="14071" x="1387475" y="2767013"/>
          <p14:tracePt t="14071" x="1379538" y="2767013"/>
          <p14:tracePt t="14071" x="1371600" y="2767013"/>
          <p14:tracePt t="14071" x="1363663" y="2759075"/>
          <p14:tracePt t="14071" x="1355725" y="2759075"/>
          <p14:tracePt t="14071" x="1347788" y="2759075"/>
          <p14:tracePt t="14071" x="1339850" y="2751138"/>
          <p14:tracePt t="14071" x="1331913" y="2751138"/>
          <p14:tracePt t="14071" x="1323975" y="2751138"/>
          <p14:tracePt t="14071" x="1316038" y="2751138"/>
          <p14:tracePt t="14071" x="1308100" y="2751138"/>
          <p14:tracePt t="14071" x="1308100" y="2743200"/>
          <p14:tracePt t="14071" x="1300163" y="2743200"/>
          <p14:tracePt t="14071" x="1300163" y="2751138"/>
          <p14:tracePt t="14071" x="1292225" y="2751138"/>
          <p14:tracePt t="14071" x="1284288" y="2751138"/>
          <p14:tracePt t="14071" x="1276350" y="2751138"/>
          <p14:tracePt t="14071" x="1268413" y="2751138"/>
          <p14:tracePt t="14071" x="1260475" y="2743200"/>
          <p14:tracePt t="14071" x="1252538" y="2743200"/>
          <p14:tracePt t="14071" x="1244600" y="2743200"/>
          <p14:tracePt t="14071" x="1236663" y="2743200"/>
          <p14:tracePt t="14071" x="1228725" y="2743200"/>
          <p14:tracePt t="14071" x="1220788" y="2743200"/>
          <p14:tracePt t="14071" x="1211263" y="2743200"/>
          <p14:tracePt t="14071" x="1203325" y="2743200"/>
          <p14:tracePt t="14071" x="1195388" y="2743200"/>
          <p14:tracePt t="14071" x="1187450" y="2743200"/>
          <p14:tracePt t="14071" x="1179513" y="2743200"/>
          <p14:tracePt t="14071" x="1171575" y="2743200"/>
          <p14:tracePt t="14071" x="1163638" y="2743200"/>
          <p14:tracePt t="14071" x="1155700" y="2743200"/>
          <p14:tracePt t="14071" x="1147763" y="2743200"/>
          <p14:tracePt t="14071" x="1139825" y="2743200"/>
          <p14:tracePt t="14071" x="1131888" y="2743200"/>
          <p14:tracePt t="14071" x="1123950" y="2743200"/>
          <p14:tracePt t="14071" x="1116013" y="2735263"/>
          <p14:tracePt t="14071" x="1108075" y="2735263"/>
          <p14:tracePt t="14071" x="1100138" y="2735263"/>
          <p14:tracePt t="14071" x="1092200" y="2735263"/>
          <p14:tracePt t="14071" x="1084263" y="2735263"/>
          <p14:tracePt t="14071" x="1076325" y="2735263"/>
          <p14:tracePt t="14071" x="1068388" y="2735263"/>
          <p14:tracePt t="14071" x="1060450" y="2735263"/>
          <p14:tracePt t="14071" x="1052513" y="2735263"/>
          <p14:tracePt t="14071" x="1052513" y="2727325"/>
          <p14:tracePt t="14071" x="1044575" y="2727325"/>
          <p14:tracePt t="14071" x="1036638" y="2727325"/>
          <p14:tracePt t="14071" x="1028700" y="2727325"/>
          <p14:tracePt t="14071" x="1020763" y="2727325"/>
          <p14:tracePt t="14071" x="1012825" y="2727325"/>
          <p14:tracePt t="14071" x="1012825" y="2719388"/>
          <p14:tracePt t="14071" x="1004888" y="2719388"/>
          <p14:tracePt t="14071" x="996950" y="2719388"/>
          <p14:tracePt t="14071" x="989013" y="2719388"/>
          <p14:tracePt t="14071" x="989013" y="2727325"/>
          <p14:tracePt t="14071" x="981075" y="2727325"/>
          <p14:tracePt t="14071" x="973138" y="2727325"/>
          <p14:tracePt t="14071" x="965200" y="2727325"/>
          <p14:tracePt t="14071" x="957263" y="2727325"/>
          <p14:tracePt t="14071" x="949325" y="2727325"/>
          <p14:tracePt t="14071" x="949325" y="2735263"/>
          <p14:tracePt t="14071" x="941388" y="2735263"/>
          <p14:tracePt t="14071" x="933450" y="2735263"/>
          <p14:tracePt t="14071" x="925513" y="2735263"/>
          <p14:tracePt t="14071" x="917575" y="2735263"/>
          <p14:tracePt t="14071" x="909638" y="2735263"/>
          <p14:tracePt t="14071" x="901700" y="2735263"/>
          <p14:tracePt t="14071" x="893763" y="2735263"/>
          <p14:tracePt t="14071" x="885825" y="2743200"/>
          <p14:tracePt t="14071" x="877888" y="2743200"/>
          <p14:tracePt t="14071" x="868363" y="2743200"/>
          <p14:tracePt t="14071" x="852488" y="2743200"/>
          <p14:tracePt t="14071" x="844550" y="2743200"/>
          <p14:tracePt t="14071" x="836613" y="2743200"/>
          <p14:tracePt t="14071" x="828675" y="2743200"/>
          <p14:tracePt t="14071" x="820738" y="2743200"/>
          <p14:tracePt t="14071" x="812800" y="2743200"/>
          <p14:tracePt t="14071" x="804863" y="2743200"/>
          <p14:tracePt t="14071" x="796925" y="2743200"/>
          <p14:tracePt t="14071" x="788988" y="2743200"/>
          <p14:tracePt t="14071" x="781050" y="2743200"/>
          <p14:tracePt t="14071" x="773113" y="2743200"/>
          <p14:tracePt t="14071" x="765175" y="2743200"/>
          <p14:tracePt t="14071" x="757238" y="2743200"/>
          <p14:tracePt t="14071" x="749300" y="2743200"/>
          <p14:tracePt t="14071" x="741363" y="2743200"/>
          <p14:tracePt t="14071" x="733425" y="2743200"/>
          <p14:tracePt t="14071" x="725488" y="2743200"/>
          <p14:tracePt t="14071" x="717550" y="2743200"/>
          <p14:tracePt t="14071" x="709613" y="2743200"/>
          <p14:tracePt t="14071" x="701675" y="2743200"/>
          <p14:tracePt t="14071" x="693738" y="2743200"/>
          <p14:tracePt t="14071" x="685800" y="2743200"/>
          <p14:tracePt t="14071" x="677863" y="2743200"/>
          <p14:tracePt t="14071" x="669925" y="2743200"/>
          <p14:tracePt t="14071" x="661988" y="2751138"/>
          <p14:tracePt t="14071" x="654050" y="2751138"/>
          <p14:tracePt t="14071" x="654050" y="2759075"/>
          <p14:tracePt t="14071" x="646113" y="2759075"/>
          <p14:tracePt t="14071" x="646113" y="2767013"/>
          <p14:tracePt t="14071" x="646113" y="2774950"/>
          <p14:tracePt t="14071" x="646113" y="2782888"/>
          <p14:tracePt t="14071" x="646113" y="2790825"/>
          <p14:tracePt t="14071" x="646113" y="2798763"/>
          <p14:tracePt t="14071" x="646113" y="2806700"/>
          <p14:tracePt t="14071" x="646113" y="2814638"/>
          <p14:tracePt t="14071" x="646113" y="2822575"/>
          <p14:tracePt t="14071" x="646113" y="2830513"/>
          <p14:tracePt t="14071" x="646113" y="2838450"/>
          <p14:tracePt t="14071" x="646113" y="2846388"/>
          <p14:tracePt t="14071" x="638175" y="2846388"/>
          <p14:tracePt t="14071" x="638175" y="2854325"/>
          <p14:tracePt t="14071" x="638175" y="2862263"/>
          <p14:tracePt t="14071" x="638175" y="2870200"/>
          <p14:tracePt t="14071" x="638175" y="2878138"/>
          <p14:tracePt t="14071" x="638175" y="2886075"/>
          <p14:tracePt t="14071" x="646113" y="2886075"/>
          <p14:tracePt t="14071" x="646113" y="2894013"/>
          <p14:tracePt t="14071" x="646113" y="2901950"/>
          <p14:tracePt t="14071" x="646113" y="2909888"/>
          <p14:tracePt t="14071" x="646113" y="2919413"/>
          <p14:tracePt t="14071" x="646113" y="2927350"/>
          <p14:tracePt t="14071" x="646113" y="2935288"/>
          <p14:tracePt t="14071" x="646113" y="2943225"/>
          <p14:tracePt t="14071" x="646113" y="2951163"/>
          <p14:tracePt t="14071" x="646113" y="2959100"/>
          <p14:tracePt t="14071" x="646113" y="2967038"/>
          <p14:tracePt t="14071" x="646113" y="2974975"/>
          <p14:tracePt t="14071" x="646113" y="2982913"/>
          <p14:tracePt t="14071" x="646113" y="2990850"/>
          <p14:tracePt t="14071" x="646113" y="2998788"/>
          <p14:tracePt t="14071" x="646113" y="3006725"/>
          <p14:tracePt t="14071" x="646113" y="3014663"/>
          <p14:tracePt t="14071" x="646113" y="3022600"/>
          <p14:tracePt t="14071" x="646113" y="3030538"/>
          <p14:tracePt t="14071" x="646113" y="3038475"/>
          <p14:tracePt t="14071" x="646113" y="3046413"/>
          <p14:tracePt t="14071" x="646113" y="3054350"/>
          <p14:tracePt t="14071" x="646113" y="3062288"/>
          <p14:tracePt t="14071" x="646113" y="3070225"/>
          <p14:tracePt t="14071" x="654050" y="3070225"/>
          <p14:tracePt t="14071" x="654050" y="3078163"/>
          <p14:tracePt t="14071" x="661988" y="3078163"/>
          <p14:tracePt t="14071" x="661988" y="3086100"/>
          <p14:tracePt t="14071" x="669925" y="3086100"/>
          <p14:tracePt t="14071" x="669925" y="3094038"/>
          <p14:tracePt t="14071" x="677863" y="3094038"/>
          <p14:tracePt t="14071" x="685800" y="3094038"/>
          <p14:tracePt t="14071" x="685800" y="3101975"/>
          <p14:tracePt t="14071" x="693738" y="3101975"/>
          <p14:tracePt t="14071" x="701675" y="3101975"/>
          <p14:tracePt t="14071" x="709613" y="3101975"/>
          <p14:tracePt t="14071" x="717550" y="3109913"/>
          <p14:tracePt t="14071" x="725488" y="3109913"/>
          <p14:tracePt t="14071" x="733425" y="3109913"/>
          <p14:tracePt t="14071" x="741363" y="3109913"/>
          <p14:tracePt t="14071" x="749300" y="3109913"/>
          <p14:tracePt t="14071" x="757238" y="3109913"/>
          <p14:tracePt t="14071" x="765175" y="3109913"/>
          <p14:tracePt t="14071" x="765175" y="3117850"/>
          <p14:tracePt t="14071" x="773113" y="3117850"/>
          <p14:tracePt t="14071" x="781050" y="3117850"/>
          <p14:tracePt t="14071" x="788988" y="3117850"/>
          <p14:tracePt t="14071" x="796925" y="3117850"/>
          <p14:tracePt t="14071" x="804863" y="3117850"/>
          <p14:tracePt t="14071" x="812800" y="3117850"/>
          <p14:tracePt t="14071" x="820738" y="3117850"/>
          <p14:tracePt t="14071" x="828675" y="3109913"/>
          <p14:tracePt t="14071" x="836613" y="3109913"/>
          <p14:tracePt t="14071" x="844550" y="3109913"/>
          <p14:tracePt t="14071" x="852488" y="3109913"/>
          <p14:tracePt t="14071" x="860425" y="3109913"/>
          <p14:tracePt t="14071" x="868363" y="3109913"/>
          <p14:tracePt t="14071" x="877888" y="3109913"/>
          <p14:tracePt t="14071" x="885825" y="3109913"/>
          <p14:tracePt t="14071" x="893763" y="3109913"/>
          <p14:tracePt t="14071" x="901700" y="3109913"/>
          <p14:tracePt t="14071" x="909638" y="3109913"/>
          <p14:tracePt t="14071" x="917575" y="3109913"/>
          <p14:tracePt t="14071" x="925513" y="3109913"/>
          <p14:tracePt t="14071" x="933450" y="3109913"/>
          <p14:tracePt t="14071" x="941388" y="3109913"/>
          <p14:tracePt t="14071" x="949325" y="3109913"/>
          <p14:tracePt t="14071" x="957263" y="3109913"/>
          <p14:tracePt t="14071" x="965200" y="3109913"/>
          <p14:tracePt t="14071" x="973138" y="3117850"/>
          <p14:tracePt t="14071" x="981075" y="3117850"/>
          <p14:tracePt t="14071" x="989013" y="3117850"/>
          <p14:tracePt t="14071" x="996950" y="3117850"/>
          <p14:tracePt t="14071" x="1004888" y="3117850"/>
          <p14:tracePt t="14071" x="1012825" y="3117850"/>
          <p14:tracePt t="14071" x="1020763" y="3117850"/>
          <p14:tracePt t="14071" x="1028700" y="3117850"/>
          <p14:tracePt t="14071" x="1036638" y="3117850"/>
          <p14:tracePt t="14071" x="1044575" y="3117850"/>
          <p14:tracePt t="14071" x="1052513" y="3117850"/>
          <p14:tracePt t="14071" x="1060450" y="3117850"/>
          <p14:tracePt t="14071" x="1068388" y="3117850"/>
          <p14:tracePt t="14071" x="1076325" y="3117850"/>
          <p14:tracePt t="14071" x="1084263" y="3117850"/>
          <p14:tracePt t="14071" x="1092200" y="3117850"/>
          <p14:tracePt t="14071" x="1100138" y="3117850"/>
          <p14:tracePt t="14071" x="1100138" y="3125788"/>
          <p14:tracePt t="14071" x="1108075" y="3125788"/>
          <p14:tracePt t="14071" x="1116013" y="3125788"/>
          <p14:tracePt t="14071" x="1123950" y="3125788"/>
          <p14:tracePt t="14071" x="1131888" y="3125788"/>
          <p14:tracePt t="14071" x="1139825" y="3125788"/>
          <p14:tracePt t="14071" x="1147763" y="3125788"/>
          <p14:tracePt t="14071" x="1155700" y="3125788"/>
          <p14:tracePt t="14071" x="1163638" y="3125788"/>
          <p14:tracePt t="14071" x="1171575" y="3125788"/>
          <p14:tracePt t="14071" x="1179513" y="3125788"/>
          <p14:tracePt t="14071" x="1187450" y="3133725"/>
          <p14:tracePt t="14071" x="1195388" y="3133725"/>
          <p14:tracePt t="14071" x="1203325" y="3133725"/>
          <p14:tracePt t="14071" x="1211263" y="3133725"/>
          <p14:tracePt t="14071" x="1220788" y="3133725"/>
          <p14:tracePt t="14071" x="1228725" y="3133725"/>
          <p14:tracePt t="14071" x="1236663" y="3133725"/>
          <p14:tracePt t="14071" x="1244600" y="3133725"/>
          <p14:tracePt t="14071" x="1252538" y="3141663"/>
          <p14:tracePt t="14071" x="1260475" y="3141663"/>
          <p14:tracePt t="14071" x="1268413" y="3141663"/>
          <p14:tracePt t="14071" x="1276350" y="3141663"/>
          <p14:tracePt t="14071" x="1292225" y="3141663"/>
          <p14:tracePt t="14071" x="1300163" y="3141663"/>
          <p14:tracePt t="14071" x="1308100" y="3141663"/>
          <p14:tracePt t="14071" x="1316038" y="3141663"/>
          <p14:tracePt t="14071" x="1323975" y="3141663"/>
          <p14:tracePt t="14071" x="1331913" y="3141663"/>
          <p14:tracePt t="14071" x="1339850" y="3141663"/>
          <p14:tracePt t="14071" x="1347788" y="3149600"/>
          <p14:tracePt t="14071" x="1363663" y="3141663"/>
          <p14:tracePt t="14071" x="1371600" y="3141663"/>
          <p14:tracePt t="14071" x="1379538" y="3149600"/>
          <p14:tracePt t="14071" x="1387475" y="3149600"/>
          <p14:tracePt t="14071" x="1395413" y="3149600"/>
          <p14:tracePt t="14071" x="1403350" y="3149600"/>
          <p14:tracePt t="14071" x="1419225" y="3149600"/>
          <p14:tracePt t="14071" x="1427163" y="3149600"/>
          <p14:tracePt t="14071" x="1435100" y="3149600"/>
          <p14:tracePt t="14071" x="1443038" y="3149600"/>
          <p14:tracePt t="14071" x="1450975" y="3149600"/>
          <p14:tracePt t="14071" x="1458913" y="3149600"/>
          <p14:tracePt t="14071" x="1466850" y="3149600"/>
          <p14:tracePt t="14071" x="1474788" y="3141663"/>
          <p14:tracePt t="14071" x="1482725" y="3141663"/>
          <p14:tracePt t="14071" x="1490663" y="3141663"/>
          <p14:tracePt t="14071" x="1498600" y="3141663"/>
          <p14:tracePt t="14071" x="1506538" y="3141663"/>
          <p14:tracePt t="14071" x="1514475" y="3141663"/>
          <p14:tracePt t="14071" x="1522413" y="3141663"/>
          <p14:tracePt t="14071" x="1530350" y="3141663"/>
          <p14:tracePt t="14071" x="1530350" y="3133725"/>
          <p14:tracePt t="14071" x="1530350" y="3125788"/>
          <p14:tracePt t="14071" x="1530350" y="3117850"/>
          <p14:tracePt t="14071" x="1538288" y="3117850"/>
          <p14:tracePt t="14071" x="1538288" y="3109913"/>
          <p14:tracePt t="14071" x="1546225" y="3101975"/>
          <p14:tracePt t="14071" x="1546225" y="3094038"/>
          <p14:tracePt t="14071" x="1546225" y="3086100"/>
          <p14:tracePt t="14071" x="1554163" y="3078163"/>
          <p14:tracePt t="14071" x="1554163" y="3070225"/>
          <p14:tracePt t="14071" x="1562100" y="3062288"/>
          <p14:tracePt t="14071" x="1571625" y="3054350"/>
          <p14:tracePt t="14071" x="1571625" y="3046413"/>
          <p14:tracePt t="14071" x="1571625" y="3038475"/>
          <p14:tracePt t="14071" x="1571625" y="3030538"/>
          <p14:tracePt t="14071" x="1579563" y="3030538"/>
          <p14:tracePt t="14071" x="1579563" y="3022600"/>
          <p14:tracePt t="14071" x="1579563" y="3014663"/>
          <p14:tracePt t="14071" x="1579563" y="2998788"/>
          <p14:tracePt t="14071" x="1579563" y="2990850"/>
          <p14:tracePt t="14071" x="1579563" y="2982913"/>
          <p14:tracePt t="14071" x="1579563" y="2974975"/>
          <p14:tracePt t="14071" x="1579563" y="2967038"/>
          <p14:tracePt t="14071" x="1579563" y="2959100"/>
          <p14:tracePt t="14071" x="1571625" y="2951163"/>
          <p14:tracePt t="14071" x="1571625" y="2943225"/>
          <p14:tracePt t="14071" x="1571625" y="2935288"/>
          <p14:tracePt t="14071" x="1571625" y="2927350"/>
          <p14:tracePt t="14071" x="1571625" y="2919413"/>
          <p14:tracePt t="14071" x="1571625" y="2909888"/>
          <p14:tracePt t="14071" x="1571625" y="2901950"/>
          <p14:tracePt t="14071" x="1562100" y="2894013"/>
          <p14:tracePt t="14071" x="1562100" y="2886075"/>
          <p14:tracePt t="14071" x="1562100" y="2878138"/>
          <p14:tracePt t="14071" x="1562100" y="2870200"/>
          <p14:tracePt t="14071" x="1562100" y="2862263"/>
          <p14:tracePt t="14071" x="1554163" y="2854325"/>
          <p14:tracePt t="14071" x="1554163" y="2846388"/>
          <p14:tracePt t="14071" x="1554163" y="2838450"/>
          <p14:tracePt t="14071" x="1546225" y="2830513"/>
          <p14:tracePt t="14071" x="1546225" y="2822575"/>
          <p14:tracePt t="14071" x="1546225" y="2814638"/>
          <p14:tracePt t="14071" x="1538288" y="2806700"/>
          <p14:tracePt t="14071" x="1538288" y="2798763"/>
          <p14:tracePt t="14071" x="1538288" y="2790825"/>
          <p14:tracePt t="14071" x="1530350" y="2782888"/>
          <p14:tracePt t="14071" x="1530350" y="2774950"/>
          <p14:tracePt t="14071" x="1522413" y="2767013"/>
          <p14:tracePt t="14071" x="1522413" y="2759075"/>
          <p14:tracePt t="14071" x="1522413" y="2751138"/>
          <p14:tracePt t="14071" x="1514475" y="2751138"/>
          <p14:tracePt t="14071" x="1514475" y="2743200"/>
          <p14:tracePt t="14071" x="1506538" y="2735263"/>
          <p14:tracePt t="14071" x="1506538" y="2727325"/>
          <p14:tracePt t="14071" x="1506538" y="2719388"/>
          <p14:tracePt t="14071" x="1498600" y="2711450"/>
          <p14:tracePt t="14071" x="1498600" y="2703513"/>
          <p14:tracePt t="14071" x="1490663" y="2695575"/>
          <p14:tracePt t="14071" x="1490663" y="2687638"/>
          <p14:tracePt t="14071" x="1482725" y="2679700"/>
          <p14:tracePt t="14071" x="1482725" y="2671763"/>
          <p14:tracePt t="14071" x="1474788" y="2663825"/>
          <p14:tracePt t="14071" x="1466850" y="2655888"/>
          <p14:tracePt t="14071" x="1466850" y="2647950"/>
          <p14:tracePt t="14071" x="1466850" y="2640013"/>
          <p14:tracePt t="14071" x="1458913" y="2632075"/>
          <p14:tracePt t="14071" x="1458913" y="2624138"/>
          <p14:tracePt t="14071" x="1458913" y="2616200"/>
          <p14:tracePt t="14071" x="1458913" y="2608263"/>
          <p14:tracePt t="14071" x="1458913" y="2600325"/>
          <p14:tracePt t="14071" x="1450975" y="2600325"/>
          <p14:tracePt t="14071" x="1450975" y="2592388"/>
          <p14:tracePt t="14071" x="1450975" y="2584450"/>
          <p14:tracePt t="14071" x="1450975" y="2576513"/>
          <p14:tracePt t="14071" x="1450975" y="2566988"/>
          <p14:tracePt t="14071" x="1450975" y="2559050"/>
          <p14:tracePt t="14071" x="1450975" y="2551113"/>
          <p14:tracePt t="14071" x="1450975" y="2543175"/>
          <p14:tracePt t="14071" x="1450975" y="2535238"/>
          <p14:tracePt t="14071" x="1450975" y="2527300"/>
          <p14:tracePt t="14071" x="1450975" y="2519363"/>
          <p14:tracePt t="14071" x="1450975" y="2511425"/>
          <p14:tracePt t="14071" x="1450975" y="2503488"/>
          <p14:tracePt t="14071" x="1450975" y="2495550"/>
          <p14:tracePt t="14071" x="1450975" y="2487613"/>
          <p14:tracePt t="14071" x="1450975" y="2479675"/>
          <p14:tracePt t="14071" x="1450975" y="2471738"/>
          <p14:tracePt t="14071" x="1450975" y="2463800"/>
          <p14:tracePt t="14071" x="1450975" y="2455863"/>
          <p14:tracePt t="14071" x="1450975" y="2447925"/>
          <p14:tracePt t="14071" x="1450975" y="2439988"/>
          <p14:tracePt t="14071" x="1450975" y="2432050"/>
          <p14:tracePt t="14071" x="1450975" y="2424113"/>
          <p14:tracePt t="14071" x="1450975" y="2416175"/>
          <p14:tracePt t="14071" x="1443038" y="2416175"/>
          <p14:tracePt t="14071" x="1443038" y="2408238"/>
          <p14:tracePt t="14071" x="1443038" y="2400300"/>
          <p14:tracePt t="14071" x="1435100" y="2392363"/>
          <p14:tracePt t="14071" x="1435100" y="2384425"/>
          <p14:tracePt t="14071" x="1435100" y="2376488"/>
          <p14:tracePt t="14071" x="1435100" y="2368550"/>
          <p14:tracePt t="14071" x="1435100" y="2360613"/>
          <p14:tracePt t="14071" x="1435100" y="2352675"/>
          <p14:tracePt t="14071" x="1435100" y="2344738"/>
          <p14:tracePt t="14071" x="1435100" y="2336800"/>
          <p14:tracePt t="14071" x="1443038" y="2336800"/>
          <p14:tracePt t="14071" x="1443038" y="2328863"/>
          <p14:tracePt t="14071" x="1443038" y="2336800"/>
          <p14:tracePt t="14071" x="1435100" y="2336800"/>
          <p14:tracePt t="14071" x="1435100" y="2344738"/>
          <p14:tracePt t="14071" x="1427163" y="2344738"/>
          <p14:tracePt t="14071" x="1427163" y="2352675"/>
          <p14:tracePt t="14071" x="1419225" y="2352675"/>
          <p14:tracePt t="14071" x="1419225" y="2360613"/>
          <p14:tracePt t="14071" x="1411288" y="2368550"/>
          <p14:tracePt t="14071" x="1411288" y="2376488"/>
          <p14:tracePt t="14071" x="1403350" y="2384425"/>
          <p14:tracePt t="14071" x="1395413" y="2392363"/>
          <p14:tracePt t="14071" x="1387475" y="2400300"/>
          <p14:tracePt t="14071" x="1387475" y="2408238"/>
          <p14:tracePt t="14071" x="1379538" y="2416175"/>
          <p14:tracePt t="14071" x="1379538" y="2424113"/>
          <p14:tracePt t="14071" x="1371600" y="2432050"/>
          <p14:tracePt t="14071" x="1363663" y="2439988"/>
          <p14:tracePt t="14071" x="1363663" y="2447925"/>
          <p14:tracePt t="14071" x="1355725" y="2455863"/>
          <p14:tracePt t="14071" x="1355725" y="2463800"/>
          <p14:tracePt t="14071" x="1347788" y="2471738"/>
          <p14:tracePt t="14071" x="1347788" y="2479675"/>
          <p14:tracePt t="14071" x="1339850" y="2487613"/>
          <p14:tracePt t="14071" x="1339850" y="2495550"/>
          <p14:tracePt t="14071" x="1331913" y="2503488"/>
          <p14:tracePt t="14071" x="1331913" y="2511425"/>
          <p14:tracePt t="14071" x="1331913" y="2519363"/>
          <p14:tracePt t="14071" x="1323975" y="2519363"/>
          <p14:tracePt t="14071" x="1323975" y="2527300"/>
          <p14:tracePt t="14071" x="1323975" y="2535238"/>
          <p14:tracePt t="14071" x="1316038" y="2543175"/>
          <p14:tracePt t="14071" x="1316038" y="2551113"/>
          <p14:tracePt t="14071" x="1316038" y="2559050"/>
          <p14:tracePt t="14071" x="1308100" y="2559050"/>
          <p14:tracePt t="14071" x="1308100" y="2566988"/>
          <p14:tracePt t="14071" x="1308100" y="2576513"/>
          <p14:tracePt t="14071" x="1300163" y="2576513"/>
          <p14:tracePt t="14071" x="1300163" y="2584450"/>
          <p14:tracePt t="14071" x="1300163" y="2592388"/>
          <p14:tracePt t="14071" x="1292225" y="2608263"/>
          <p14:tracePt t="14071" x="1284288" y="2608263"/>
          <p14:tracePt t="14071" x="1284288" y="2616200"/>
          <p14:tracePt t="14071" x="1284288" y="2624138"/>
          <p14:tracePt t="14071" x="1276350" y="2624138"/>
          <p14:tracePt t="14071" x="1276350" y="2632075"/>
          <p14:tracePt t="14071" x="1276350" y="2640013"/>
          <p14:tracePt t="14071" x="1268413" y="2640013"/>
          <p14:tracePt t="14071" x="1268413" y="2655888"/>
          <p14:tracePt t="14071" x="1260475" y="2655888"/>
          <p14:tracePt t="14071" x="1260475" y="2663825"/>
          <p14:tracePt t="14071" x="1260475" y="2671763"/>
          <p14:tracePt t="14071" x="1252538" y="2671763"/>
          <p14:tracePt t="14071" x="1252538" y="2679700"/>
          <p14:tracePt t="14071" x="1252538" y="2687638"/>
          <p14:tracePt t="14071" x="1252538" y="2695575"/>
          <p14:tracePt t="14071" x="1244600" y="2695575"/>
          <p14:tracePt t="14071" x="1244600" y="2703513"/>
          <p14:tracePt t="14071" x="1244600" y="2711450"/>
          <p14:tracePt t="14071" x="1244600" y="2719388"/>
          <p14:tracePt t="14071" x="1244600" y="2727325"/>
          <p14:tracePt t="14071" x="1236663" y="2727325"/>
          <p14:tracePt t="14071" x="1236663" y="2735263"/>
          <p14:tracePt t="14071" x="1236663" y="2743200"/>
          <p14:tracePt t="14071" x="1228725" y="2743200"/>
          <p14:tracePt t="14071" x="1228725" y="2751138"/>
          <p14:tracePt t="14071" x="1220788" y="2759075"/>
          <p14:tracePt t="14071" x="1220788" y="2767013"/>
          <p14:tracePt t="14071" x="1211263" y="2767013"/>
          <p14:tracePt t="14071" x="1211263" y="2759075"/>
          <p14:tracePt t="14071" x="1211263" y="2751138"/>
          <p14:tracePt t="14071" x="1211263" y="2743200"/>
          <p14:tracePt t="14071" x="1211263" y="2735263"/>
          <p14:tracePt t="14071" x="1211263" y="2727325"/>
          <p14:tracePt t="14071" x="1211263" y="2719388"/>
          <p14:tracePt t="14071" x="1211263" y="2711450"/>
          <p14:tracePt t="14071" x="1211263" y="2703513"/>
          <p14:tracePt t="14071" x="1211263" y="2695575"/>
          <p14:tracePt t="14071" x="1211263" y="2687638"/>
          <p14:tracePt t="14071" x="1211263" y="2679700"/>
          <p14:tracePt t="14071" x="1203325" y="2679700"/>
          <p14:tracePt t="14071" x="1195388" y="2679700"/>
          <p14:tracePt t="14071" x="1187450" y="2679700"/>
          <p14:tracePt t="14071" x="1179513" y="2679700"/>
          <p14:tracePt t="14071" x="1171575" y="2679700"/>
          <p14:tracePt t="14071" x="1163638" y="2671763"/>
          <p14:tracePt t="14071" x="1155700" y="2671763"/>
          <p14:tracePt t="14071" x="1147763" y="2671763"/>
          <p14:tracePt t="14071" x="1139825" y="2671763"/>
          <p14:tracePt t="14071" x="1131888" y="2671763"/>
          <p14:tracePt t="14071" x="1123950" y="2671763"/>
          <p14:tracePt t="14071" x="1116013" y="2671763"/>
          <p14:tracePt t="14071" x="1108075" y="2671763"/>
          <p14:tracePt t="14071" x="1100138" y="2671763"/>
          <p14:tracePt t="14071" x="1092200" y="2671763"/>
          <p14:tracePt t="14071" x="1084263" y="2671763"/>
          <p14:tracePt t="14071" x="1076325" y="2671763"/>
          <p14:tracePt t="14071" x="1068388" y="2671763"/>
          <p14:tracePt t="14071" x="1060450" y="2671763"/>
          <p14:tracePt t="14071" x="1052513" y="2671763"/>
          <p14:tracePt t="14071" x="1052513" y="2679700"/>
          <p14:tracePt t="14071" x="1044575" y="2679700"/>
          <p14:tracePt t="14071" x="1036638" y="2679700"/>
          <p14:tracePt t="14071" x="1028700" y="2679700"/>
          <p14:tracePt t="14071" x="1020763" y="2687638"/>
          <p14:tracePt t="14071" x="1012825" y="2687638"/>
          <p14:tracePt t="14071" x="1004888" y="2687638"/>
          <p14:tracePt t="14071" x="996950" y="2687638"/>
          <p14:tracePt t="14071" x="996950" y="2695575"/>
          <p14:tracePt t="14071" x="989013" y="2695575"/>
          <p14:tracePt t="14071" x="981075" y="2695575"/>
          <p14:tracePt t="14071" x="973138" y="2695575"/>
          <p14:tracePt t="14071" x="965200" y="2695575"/>
          <p14:tracePt t="14071" x="957263" y="2703513"/>
          <p14:tracePt t="14071" x="949325" y="2703513"/>
          <p14:tracePt t="14071" x="941388" y="2703513"/>
          <p14:tracePt t="14071" x="933450" y="2703513"/>
          <p14:tracePt t="14071" x="925513" y="2703513"/>
          <p14:tracePt t="14071" x="917575" y="2703513"/>
          <p14:tracePt t="14071" x="909638" y="2703513"/>
          <p14:tracePt t="14071" x="901700" y="2711450"/>
          <p14:tracePt t="14071" x="893763" y="2711450"/>
          <p14:tracePt t="14071" x="885825" y="2711450"/>
          <p14:tracePt t="14071" x="877888" y="2711450"/>
          <p14:tracePt t="14071" x="868363" y="2711450"/>
          <p14:tracePt t="14071" x="860425" y="2711450"/>
          <p14:tracePt t="14071" x="852488" y="2711450"/>
          <p14:tracePt t="14071" x="844550" y="2711450"/>
          <p14:tracePt t="14071" x="836613" y="2711450"/>
          <p14:tracePt t="14071" x="828675" y="2719388"/>
          <p14:tracePt t="14071" x="820738" y="2719388"/>
          <p14:tracePt t="14071" x="812800" y="2719388"/>
          <p14:tracePt t="14071" x="804863" y="2719388"/>
          <p14:tracePt t="14071" x="796925" y="2727325"/>
          <p14:tracePt t="14071" x="788988" y="2727325"/>
          <p14:tracePt t="14071" x="781050" y="2727325"/>
          <p14:tracePt t="14071" x="781050" y="2735263"/>
          <p14:tracePt t="14071" x="773113" y="2735263"/>
          <p14:tracePt t="14071" x="765175" y="2735263"/>
          <p14:tracePt t="14071" x="765175" y="2743200"/>
          <p14:tracePt t="14071" x="757238" y="2743200"/>
          <p14:tracePt t="14071" x="749300" y="2743200"/>
          <p14:tracePt t="14071" x="741363" y="2751138"/>
          <p14:tracePt t="14071" x="733425" y="2751138"/>
          <p14:tracePt t="14071" x="733425" y="2759075"/>
          <p14:tracePt t="14071" x="725488" y="2759075"/>
          <p14:tracePt t="14071" x="717550" y="2767013"/>
          <p14:tracePt t="14071" x="709613" y="2767013"/>
          <p14:tracePt t="14071" x="701675" y="2767013"/>
          <p14:tracePt t="14071" x="701675" y="2774950"/>
          <p14:tracePt t="14071" x="693738" y="2774950"/>
          <p14:tracePt t="14071" x="685800" y="2782888"/>
          <p14:tracePt t="14071" x="677863" y="2782888"/>
          <p14:tracePt t="14071" x="677863" y="2790825"/>
          <p14:tracePt t="14071" x="669925" y="2790825"/>
          <p14:tracePt t="14071" x="661988" y="2798763"/>
          <p14:tracePt t="14071" x="661988" y="2806700"/>
          <p14:tracePt t="14071" x="654050" y="2806700"/>
          <p14:tracePt t="14071" x="654050" y="2814638"/>
          <p14:tracePt t="14071" x="646113" y="2814638"/>
          <p14:tracePt t="14071" x="646113" y="2822575"/>
          <p14:tracePt t="14071" x="646113" y="2830513"/>
          <p14:tracePt t="14071" x="646113" y="2838450"/>
          <p14:tracePt t="14071" x="646113" y="2846388"/>
          <p14:tracePt t="14071" x="646113" y="2854325"/>
          <p14:tracePt t="14071" x="638175" y="2854325"/>
          <p14:tracePt t="14071" x="638175" y="2862263"/>
          <p14:tracePt t="14071" x="638175" y="2870200"/>
          <p14:tracePt t="14071" x="638175" y="2878138"/>
          <p14:tracePt t="14071" x="638175" y="2886075"/>
          <p14:tracePt t="14071" x="638175" y="2894013"/>
          <p14:tracePt t="14071" x="638175" y="2901950"/>
          <p14:tracePt t="14071" x="638175" y="2909888"/>
          <p14:tracePt t="14071" x="638175" y="2919413"/>
          <p14:tracePt t="14071" x="638175" y="2927350"/>
          <p14:tracePt t="14071" x="638175" y="2935288"/>
          <p14:tracePt t="14071" x="638175" y="2943225"/>
          <p14:tracePt t="14071" x="638175" y="2951163"/>
          <p14:tracePt t="14071" x="638175" y="2967038"/>
          <p14:tracePt t="14071" x="638175" y="2974975"/>
          <p14:tracePt t="14071" x="646113" y="2974975"/>
          <p14:tracePt t="14071" x="646113" y="2982913"/>
          <p14:tracePt t="14071" x="646113" y="2990850"/>
          <p14:tracePt t="14071" x="646113" y="2998788"/>
          <p14:tracePt t="14071" x="646113" y="3006725"/>
          <p14:tracePt t="14071" x="646113" y="3014663"/>
          <p14:tracePt t="14071" x="654050" y="3014663"/>
          <p14:tracePt t="14071" x="654050" y="3022600"/>
          <p14:tracePt t="14071" x="654050" y="3030538"/>
          <p14:tracePt t="14071" x="661988" y="3030538"/>
          <p14:tracePt t="14071" x="661988" y="3038475"/>
          <p14:tracePt t="14071" x="661988" y="3046413"/>
          <p14:tracePt t="14071" x="669925" y="3046413"/>
          <p14:tracePt t="14071" x="669925" y="3054350"/>
          <p14:tracePt t="14071" x="677863" y="3054350"/>
          <p14:tracePt t="14071" x="677863" y="3062288"/>
          <p14:tracePt t="14071" x="685800" y="3062288"/>
          <p14:tracePt t="14071" x="685800" y="3070225"/>
          <p14:tracePt t="14071" x="693738" y="3070225"/>
          <p14:tracePt t="14071" x="693738" y="3078163"/>
          <p14:tracePt t="14071" x="701675" y="3078163"/>
          <p14:tracePt t="14071" x="701675" y="3086100"/>
          <p14:tracePt t="14071" x="709613" y="3086100"/>
          <p14:tracePt t="14071" x="717550" y="3086100"/>
          <p14:tracePt t="14071" x="717550" y="3094038"/>
          <p14:tracePt t="14071" x="725488" y="3094038"/>
          <p14:tracePt t="14071" x="733425" y="3101975"/>
          <p14:tracePt t="14071" x="741363" y="3109913"/>
          <p14:tracePt t="14071" x="749300" y="3109913"/>
          <p14:tracePt t="14071" x="749300" y="3117850"/>
          <p14:tracePt t="14071" x="757238" y="3117850"/>
          <p14:tracePt t="14071" x="757238" y="3125788"/>
          <p14:tracePt t="14071" x="765175" y="3125788"/>
          <p14:tracePt t="14071" x="765175" y="3133725"/>
          <p14:tracePt t="14071" x="773113" y="3133725"/>
          <p14:tracePt t="14071" x="773113" y="3141663"/>
          <p14:tracePt t="14071" x="781050" y="3141663"/>
          <p14:tracePt t="14071" x="788988" y="3149600"/>
          <p14:tracePt t="14071" x="796925" y="3149600"/>
          <p14:tracePt t="14071" x="812800" y="3157538"/>
          <p14:tracePt t="14071" x="820738" y="3165475"/>
          <p14:tracePt t="14071" x="828675" y="3165475"/>
          <p14:tracePt t="14071" x="836613" y="3165475"/>
          <p14:tracePt t="14071" x="844550" y="3173413"/>
          <p14:tracePt t="14071" x="852488" y="3173413"/>
          <p14:tracePt t="14071" x="860425" y="3173413"/>
          <p14:tracePt t="14071" x="860425" y="3181350"/>
          <p14:tracePt t="14071" x="868363" y="3181350"/>
          <p14:tracePt t="14071" x="885825" y="3181350"/>
          <p14:tracePt t="14071" x="893763" y="3181350"/>
          <p14:tracePt t="14071" x="893763" y="3189288"/>
          <p14:tracePt t="14071" x="901700" y="3189288"/>
          <p14:tracePt t="14071" x="909638" y="3189288"/>
          <p14:tracePt t="14071" x="925513" y="3189288"/>
          <p14:tracePt t="14071" x="933450" y="3189288"/>
          <p14:tracePt t="14071" x="941388" y="3197225"/>
          <p14:tracePt t="14071" x="949325" y="3197225"/>
          <p14:tracePt t="14071" x="957263" y="3197225"/>
          <p14:tracePt t="14071" x="973138" y="3197225"/>
          <p14:tracePt t="14071" x="981075" y="3197225"/>
          <p14:tracePt t="14071" x="989013" y="3197225"/>
          <p14:tracePt t="14071" x="996950" y="3197225"/>
          <p14:tracePt t="14071" x="1004888" y="3197225"/>
          <p14:tracePt t="14071" x="1012825" y="3197225"/>
          <p14:tracePt t="14071" x="1020763" y="3197225"/>
          <p14:tracePt t="14071" x="1028700" y="3197225"/>
          <p14:tracePt t="14071" x="1036638" y="3197225"/>
          <p14:tracePt t="14071" x="1044575" y="3197225"/>
          <p14:tracePt t="14071" x="1052513" y="3197225"/>
          <p14:tracePt t="14071" x="1060450" y="3197225"/>
          <p14:tracePt t="14071" x="1068388" y="3197225"/>
          <p14:tracePt t="14071" x="1076325" y="3197225"/>
          <p14:tracePt t="14071" x="1084263" y="3197225"/>
          <p14:tracePt t="14071" x="1092200" y="3197225"/>
          <p14:tracePt t="14071" x="1100138" y="3197225"/>
          <p14:tracePt t="14071" x="1108075" y="3197225"/>
          <p14:tracePt t="14071" x="1116013" y="3197225"/>
          <p14:tracePt t="14071" x="1131888" y="3197225"/>
          <p14:tracePt t="14071" x="1139825" y="3197225"/>
          <p14:tracePt t="14071" x="1147763" y="3197225"/>
          <p14:tracePt t="14071" x="1155700" y="3197225"/>
          <p14:tracePt t="14071" x="1163638" y="3197225"/>
          <p14:tracePt t="14071" x="1171575" y="3197225"/>
          <p14:tracePt t="14071" x="1179513" y="3197225"/>
          <p14:tracePt t="14071" x="1187450" y="3197225"/>
          <p14:tracePt t="14071" x="1195388" y="3197225"/>
          <p14:tracePt t="14071" x="1203325" y="3197225"/>
          <p14:tracePt t="14071" x="1211263" y="3197225"/>
          <p14:tracePt t="14071" x="1220788" y="3197225"/>
          <p14:tracePt t="14071" x="1228725" y="3197225"/>
          <p14:tracePt t="14071" x="1236663" y="3189288"/>
          <p14:tracePt t="14071" x="1244600" y="3189288"/>
          <p14:tracePt t="14071" x="1252538" y="3189288"/>
          <p14:tracePt t="14071" x="1260475" y="3189288"/>
          <p14:tracePt t="14071" x="1268413" y="3181350"/>
          <p14:tracePt t="14071" x="1276350" y="3181350"/>
          <p14:tracePt t="14071" x="1284288" y="3181350"/>
          <p14:tracePt t="14071" x="1292225" y="3181350"/>
          <p14:tracePt t="14071" x="1292225" y="3173413"/>
          <p14:tracePt t="14071" x="1300163" y="3173413"/>
          <p14:tracePt t="14071" x="1308100" y="3173413"/>
          <p14:tracePt t="14071" x="1316038" y="3165475"/>
          <p14:tracePt t="14071" x="1323975" y="3165475"/>
          <p14:tracePt t="14071" x="1323975" y="3157538"/>
          <p14:tracePt t="14071" x="1331913" y="3157538"/>
          <p14:tracePt t="14071" x="1331913" y="3149600"/>
          <p14:tracePt t="14071" x="1339850" y="3149600"/>
          <p14:tracePt t="14071" x="1339850" y="3141663"/>
          <p14:tracePt t="14071" x="1347788" y="3141663"/>
          <p14:tracePt t="14071" x="1347788" y="3133725"/>
          <p14:tracePt t="14071" x="1347788" y="3125788"/>
          <p14:tracePt t="14071" x="1355725" y="3125788"/>
          <p14:tracePt t="14071" x="1355725" y="3117850"/>
          <p14:tracePt t="14071" x="1363663" y="3117850"/>
          <p14:tracePt t="14071" x="1371600" y="3117850"/>
          <p14:tracePt t="14071" x="1379538" y="3117850"/>
          <p14:tracePt t="14071" x="1387475" y="3117850"/>
          <p14:tracePt t="14071" x="1395413" y="3117850"/>
          <p14:tracePt t="14071" x="1403350" y="3117850"/>
          <p14:tracePt t="14071" x="1395413" y="3117850"/>
          <p14:tracePt t="14071" x="1395413" y="3125788"/>
          <p14:tracePt t="14071" x="1387475" y="3125788"/>
          <p14:tracePt t="14071" x="1379538" y="3125788"/>
          <p14:tracePt t="14071" x="1379538" y="3133725"/>
          <p14:tracePt t="14071" x="1371600" y="3133725"/>
          <p14:tracePt t="14071" x="1363663" y="3141663"/>
          <p14:tracePt t="14071" x="1355725" y="3141663"/>
          <p14:tracePt t="14071" x="1355725" y="3149600"/>
          <p14:tracePt t="14071" x="1347788" y="3149600"/>
          <p14:tracePt t="14071" x="1347788" y="3157538"/>
          <p14:tracePt t="14071" x="1339850" y="3157538"/>
          <p14:tracePt t="14071" x="1339850" y="3165475"/>
          <p14:tracePt t="14071" x="1331913" y="3165475"/>
          <p14:tracePt t="14071" x="1331913" y="3173413"/>
          <p14:tracePt t="14071" x="1323975" y="3173413"/>
          <p14:tracePt t="14071" x="1323975" y="3181350"/>
          <p14:tracePt t="14071" x="1316038" y="3181350"/>
          <p14:tracePt t="14071" x="1316038" y="3189288"/>
          <p14:tracePt t="14071" x="1308100" y="3189288"/>
          <p14:tracePt t="14071" x="1308100" y="3197225"/>
          <p14:tracePt t="14071" x="1300163" y="3205163"/>
          <p14:tracePt t="14071" x="1300163" y="3213100"/>
          <p14:tracePt t="14071" x="1292225" y="3213100"/>
          <p14:tracePt t="14071" x="1292225" y="3221038"/>
          <p14:tracePt t="14071" x="1284288" y="3221038"/>
          <p14:tracePt t="14071" x="1284288" y="3228975"/>
          <p14:tracePt t="14071" x="1284288" y="3236913"/>
          <p14:tracePt t="14071" x="1276350" y="3236913"/>
          <p14:tracePt t="14071" x="1276350" y="3244850"/>
          <p14:tracePt t="14071" x="1276350" y="3252788"/>
          <p14:tracePt t="14071" x="1268413" y="3252788"/>
          <p14:tracePt t="14071" x="1268413" y="3262313"/>
          <p14:tracePt t="14071" x="1268413" y="3270250"/>
          <p14:tracePt t="14071" x="1260475" y="3278188"/>
          <p14:tracePt t="14071" x="1260475" y="3286125"/>
          <p14:tracePt t="14071" x="1260475" y="3294063"/>
          <p14:tracePt t="14071" x="1252538" y="3294063"/>
          <p14:tracePt t="14071" x="1252538" y="3302000"/>
          <p14:tracePt t="14071" x="1252538" y="3309938"/>
          <p14:tracePt t="14071" x="1252538" y="3317875"/>
          <p14:tracePt t="14071" x="1244600" y="3325813"/>
          <p14:tracePt t="14071" x="1244600" y="3333750"/>
          <p14:tracePt t="14071" x="1244600" y="3341688"/>
          <p14:tracePt t="14071" x="1244600" y="3349625"/>
          <p14:tracePt t="14071" x="1244600" y="3357563"/>
          <p14:tracePt t="14071" x="1244600" y="3365500"/>
          <p14:tracePt t="14071" x="1244600" y="3373438"/>
          <p14:tracePt t="14071" x="1252538" y="3381375"/>
          <p14:tracePt t="14071" x="1252538" y="3389313"/>
          <p14:tracePt t="14071" x="1252538" y="3397250"/>
          <p14:tracePt t="14071" x="1260475" y="3405188"/>
          <p14:tracePt t="14071" x="1260475" y="3413125"/>
          <p14:tracePt t="14071" x="1260475" y="3421063"/>
          <p14:tracePt t="14071" x="1268413" y="3421063"/>
          <p14:tracePt t="14071" x="1268413" y="3429000"/>
          <p14:tracePt t="14071" x="1268413" y="3436938"/>
          <p14:tracePt t="14071" x="1276350" y="3444875"/>
          <p14:tracePt t="14071" x="1276350" y="3452813"/>
          <p14:tracePt t="14071" x="1276350" y="3460750"/>
          <p14:tracePt t="14071" x="1276350" y="3468688"/>
          <p14:tracePt t="14071" x="1284288" y="3476625"/>
          <p14:tracePt t="14071" x="1284288" y="3484563"/>
          <p14:tracePt t="14071" x="1284288" y="3492500"/>
          <p14:tracePt t="14071" x="1284288" y="3500438"/>
          <p14:tracePt t="14071" x="1284288" y="3508375"/>
          <p14:tracePt t="14071" x="1284288" y="3516313"/>
          <p14:tracePt t="14071" x="1292225" y="3516313"/>
          <p14:tracePt t="14071" x="1292225" y="3524250"/>
          <p14:tracePt t="14071" x="1292225" y="3532188"/>
          <p14:tracePt t="14071" x="1292225" y="3540125"/>
          <p14:tracePt t="14071" x="1292225" y="3548063"/>
          <p14:tracePt t="14071" x="1292225" y="3556000"/>
          <p14:tracePt t="14071" x="1292225" y="3563938"/>
          <p14:tracePt t="14071" x="1292225" y="3571875"/>
          <p14:tracePt t="14071" x="1300163" y="3579813"/>
          <p14:tracePt t="14071" x="1300163" y="3587750"/>
          <p14:tracePt t="14071" x="1300163" y="3595688"/>
          <p14:tracePt t="14071" x="1300163" y="3605213"/>
          <p14:tracePt t="14071" x="1300163" y="3595688"/>
          <p14:tracePt t="14071" x="1308100" y="3595688"/>
          <p14:tracePt t="14071" x="1308100" y="3587750"/>
          <p14:tracePt t="14071" x="1316038" y="3587750"/>
          <p14:tracePt t="14071" x="1316038" y="3579813"/>
          <p14:tracePt t="14071" x="1323975" y="3579813"/>
          <p14:tracePt t="14071" x="1323975" y="3571875"/>
          <p14:tracePt t="14071" x="1331913" y="3571875"/>
          <p14:tracePt t="14071" x="1331913" y="3563938"/>
          <p14:tracePt t="14071" x="1347788" y="3548063"/>
          <p14:tracePt t="14071" x="1355725" y="3540125"/>
          <p14:tracePt t="14071" x="1363663" y="3540125"/>
          <p14:tracePt t="14071" x="1363663" y="3532188"/>
          <p14:tracePt t="14071" x="1371600" y="3524250"/>
          <p14:tracePt t="14071" x="1379538" y="3516313"/>
          <p14:tracePt t="14071" x="1395413" y="3508375"/>
          <p14:tracePt t="14071" x="1403350" y="3500438"/>
          <p14:tracePt t="14071" x="1411288" y="3492500"/>
          <p14:tracePt t="14071" x="1419225" y="3484563"/>
          <p14:tracePt t="14071" x="1427163" y="3476625"/>
          <p14:tracePt t="14071" x="1435100" y="3476625"/>
          <p14:tracePt t="14071" x="1443038" y="3460750"/>
          <p14:tracePt t="14071" x="1458913" y="3444875"/>
          <p14:tracePt t="14071" x="1466850" y="3436938"/>
          <p14:tracePt t="14071" x="1474788" y="3429000"/>
          <p14:tracePt t="14071" x="1482725" y="3421063"/>
          <p14:tracePt t="14071" x="1490663" y="3413125"/>
          <p14:tracePt t="14071" x="1498600" y="3413125"/>
          <p14:tracePt t="14071" x="1506538" y="3397250"/>
          <p14:tracePt t="14071" x="1514475" y="3389313"/>
          <p14:tracePt t="14071" x="1522413" y="3389313"/>
          <p14:tracePt t="14071" x="1522413" y="3381375"/>
          <p14:tracePt t="14071" x="1530350" y="3373438"/>
          <p14:tracePt t="14071" x="1538288" y="3365500"/>
          <p14:tracePt t="14071" x="1538288" y="3357563"/>
          <p14:tracePt t="14071" x="1546225" y="3357563"/>
          <p14:tracePt t="14071" x="1554163" y="3349625"/>
          <p14:tracePt t="14071" x="1554163" y="3341688"/>
          <p14:tracePt t="14071" x="1562100" y="3341688"/>
          <p14:tracePt t="14071" x="1562100" y="3333750"/>
          <p14:tracePt t="14071" x="1571625" y="3333750"/>
          <p14:tracePt t="14071" x="1571625" y="3325813"/>
          <p14:tracePt t="14071" x="1579563" y="3325813"/>
          <p14:tracePt t="14071" x="1579563" y="3317875"/>
          <p14:tracePt t="14071" x="1579563" y="3309938"/>
          <p14:tracePt t="14071" x="1587500" y="3309938"/>
          <p14:tracePt t="14071" x="1587500" y="3302000"/>
          <p14:tracePt t="14071" x="1595438" y="3302000"/>
          <p14:tracePt t="14071" x="1595438" y="3294063"/>
          <p14:tracePt t="14071" x="1603375" y="3286125"/>
          <p14:tracePt t="14071" x="1603375" y="3278188"/>
          <p14:tracePt t="14071" x="1611313" y="3278188"/>
          <p14:tracePt t="14071" x="1619250" y="3270250"/>
          <p14:tracePt t="14071" x="1627188" y="3262313"/>
          <p14:tracePt t="14071" x="1627188" y="3252788"/>
          <p14:tracePt t="14071" x="1635125" y="3244850"/>
          <p14:tracePt t="14071" x="1643063" y="3236913"/>
          <p14:tracePt t="14071" x="1651000" y="3228975"/>
          <p14:tracePt t="14071" x="1658938" y="3221038"/>
          <p14:tracePt t="14071" x="1666875" y="3213100"/>
          <p14:tracePt t="14071" x="1674813" y="3205163"/>
          <p14:tracePt t="14071" x="1674813" y="3197225"/>
          <p14:tracePt t="14071" x="1682750" y="3197225"/>
          <p14:tracePt t="14071" x="1682750" y="3189288"/>
          <p14:tracePt t="14071" x="1690688" y="3189288"/>
          <p14:tracePt t="14071" x="1690688" y="3181350"/>
          <p14:tracePt t="14071" x="1698625" y="3173413"/>
          <p14:tracePt t="14071" x="1698625" y="3165475"/>
          <p14:tracePt t="14071" x="1698625" y="3157538"/>
          <p14:tracePt t="14071" x="1698625" y="3149600"/>
          <p14:tracePt t="14071" x="1698625" y="3141663"/>
          <p14:tracePt t="14071" x="1690688" y="3141663"/>
          <p14:tracePt t="14071" x="1690688" y="3133725"/>
          <p14:tracePt t="14071" x="1682750" y="3125788"/>
          <p14:tracePt t="14071" x="1682750" y="3117850"/>
          <p14:tracePt t="14071" x="1674813" y="3117850"/>
          <p14:tracePt t="14071" x="1674813" y="3109913"/>
          <p14:tracePt t="14071" x="1666875" y="3109913"/>
          <p14:tracePt t="14071" x="1666875" y="3101975"/>
          <p14:tracePt t="14071" x="1658938" y="3094038"/>
          <p14:tracePt t="14071" x="1651000" y="3094038"/>
          <p14:tracePt t="14071" x="1643063" y="3086100"/>
          <p14:tracePt t="14071" x="1635125" y="3086100"/>
          <p14:tracePt t="14071" x="1627188" y="3078163"/>
          <p14:tracePt t="14071" x="1619250" y="3070225"/>
          <p14:tracePt t="14071" x="1611313" y="3070225"/>
          <p14:tracePt t="14071" x="1603375" y="3062288"/>
          <p14:tracePt t="14071" x="1595438" y="3062288"/>
          <p14:tracePt t="14071" x="1587500" y="3054350"/>
          <p14:tracePt t="14071" x="1579563" y="3054350"/>
          <p14:tracePt t="14071" x="1571625" y="3046413"/>
          <p14:tracePt t="14071" x="1562100" y="3046413"/>
          <p14:tracePt t="14071" x="1554163" y="3038475"/>
          <p14:tracePt t="14071" x="1546225" y="3038475"/>
          <p14:tracePt t="14071" x="1538288" y="3038475"/>
          <p14:tracePt t="14071" x="1538288" y="3030538"/>
          <p14:tracePt t="14071" x="1530350" y="3030538"/>
          <p14:tracePt t="14071" x="1522413" y="3030538"/>
          <p14:tracePt t="14071" x="1514475" y="3022600"/>
          <p14:tracePt t="14071" x="1506538" y="3022600"/>
          <p14:tracePt t="14071" x="1498600" y="3022600"/>
          <p14:tracePt t="14071" x="1498600" y="3014663"/>
          <p14:tracePt t="14071" x="1490663" y="3014663"/>
          <p14:tracePt t="14071" x="1482725" y="3014663"/>
          <p14:tracePt t="14071" x="1474788" y="3022600"/>
          <p14:tracePt t="14071" x="1466850" y="3022600"/>
          <p14:tracePt t="14071" x="1458913" y="3022600"/>
          <p14:tracePt t="14071" x="1450975" y="3022600"/>
          <p14:tracePt t="14071" x="1443038" y="3022600"/>
          <p14:tracePt t="14071" x="1435100" y="3030538"/>
          <p14:tracePt t="14071" x="1427163" y="3030538"/>
          <p14:tracePt t="14071" x="1419225" y="3030538"/>
          <p14:tracePt t="14071" x="1411288" y="3030538"/>
          <p14:tracePt t="14071" x="1411288" y="3038475"/>
          <p14:tracePt t="14071" x="1403350" y="3038475"/>
          <p14:tracePt t="14071" x="1395413" y="3038475"/>
          <p14:tracePt t="14071" x="1387475" y="3038475"/>
          <p14:tracePt t="14071" x="1379538" y="3046413"/>
          <p14:tracePt t="14071" x="1371600" y="3046413"/>
          <p14:tracePt t="14071" x="1363663" y="3046413"/>
          <p14:tracePt t="14071" x="1355725" y="3046413"/>
          <p14:tracePt t="14071" x="1355725" y="3054350"/>
          <p14:tracePt t="14071" x="1347788" y="3054350"/>
          <p14:tracePt t="14071" x="1339850" y="3054350"/>
          <p14:tracePt t="14071" x="1339850" y="3062288"/>
          <p14:tracePt t="14071" x="1339850" y="3070225"/>
          <p14:tracePt t="14071" x="1331913" y="3070225"/>
          <p14:tracePt t="14071" x="1331913" y="3078163"/>
          <p14:tracePt t="14071" x="1331913" y="3086100"/>
          <p14:tracePt t="14071" x="1323975" y="3086100"/>
          <p14:tracePt t="14071" x="1323975" y="3094038"/>
          <p14:tracePt t="14071" x="1323975" y="3101975"/>
          <p14:tracePt t="14071" x="1316038" y="3101975"/>
          <p14:tracePt t="14071" x="1316038" y="3109913"/>
          <p14:tracePt t="14071" x="1316038" y="3117850"/>
          <p14:tracePt t="14071" x="1316038" y="3125788"/>
          <p14:tracePt t="14071" x="1308100" y="3133725"/>
          <p14:tracePt t="14071" x="1308100" y="3141663"/>
          <p14:tracePt t="14071" x="1300163" y="3141663"/>
          <p14:tracePt t="14071" x="1300163" y="3149600"/>
          <p14:tracePt t="14071" x="1292225" y="3149600"/>
          <p14:tracePt t="14071" x="1292225" y="3157538"/>
          <p14:tracePt t="14071" x="1292225" y="3165475"/>
          <p14:tracePt t="14071" x="1284288" y="3165475"/>
          <p14:tracePt t="14071" x="1284288" y="3173413"/>
          <p14:tracePt t="14071" x="1284288" y="3181350"/>
          <p14:tracePt t="14071" x="1276350" y="3181350"/>
          <p14:tracePt t="14071" x="1276350" y="3189288"/>
          <p14:tracePt t="14071" x="1276350" y="3197225"/>
          <p14:tracePt t="14071" x="1268413" y="3205163"/>
          <p14:tracePt t="14071" x="1268413" y="3213100"/>
          <p14:tracePt t="14071" x="1268413" y="3221038"/>
          <p14:tracePt t="14071" x="1260475" y="3228975"/>
          <p14:tracePt t="14071" x="1260475" y="3236913"/>
          <p14:tracePt t="14071" x="1260475" y="3244850"/>
          <p14:tracePt t="14071" x="1260475" y="3252788"/>
          <p14:tracePt t="14071" x="1252538" y="3262313"/>
          <p14:tracePt t="14071" x="1252538" y="3270250"/>
          <p14:tracePt t="14071" x="1252538" y="3278188"/>
          <p14:tracePt t="14071" x="1252538" y="3286125"/>
          <p14:tracePt t="14071" x="1252538" y="3294063"/>
          <p14:tracePt t="14071" x="1252538" y="3302000"/>
          <p14:tracePt t="14071" x="1252538" y="3309938"/>
          <p14:tracePt t="14071" x="1252538" y="3317875"/>
          <p14:tracePt t="14071" x="1252538" y="3325813"/>
          <p14:tracePt t="14071" x="1252538" y="3333750"/>
          <p14:tracePt t="14071" x="1252538" y="3341688"/>
          <p14:tracePt t="14071" x="1260475" y="3349625"/>
          <p14:tracePt t="14071" x="1260475" y="3357563"/>
          <p14:tracePt t="14071" x="1260475" y="3365500"/>
          <p14:tracePt t="14071" x="1260475" y="3373438"/>
          <p14:tracePt t="14071" x="1268413" y="3381375"/>
          <p14:tracePt t="14071" x="1268413" y="3389313"/>
          <p14:tracePt t="14071" x="1268413" y="3397250"/>
          <p14:tracePt t="14071" x="1268413" y="3405188"/>
          <p14:tracePt t="14071" x="1268413" y="3413125"/>
          <p14:tracePt t="14071" x="1276350" y="3413125"/>
          <p14:tracePt t="14071" x="1276350" y="3421063"/>
          <p14:tracePt t="14071" x="1276350" y="3429000"/>
          <p14:tracePt t="14071" x="1276350" y="3436938"/>
          <p14:tracePt t="14071" x="1276350" y="3444875"/>
          <p14:tracePt t="14071" x="1276350" y="3452813"/>
          <p14:tracePt t="14071" x="1284288" y="3460750"/>
          <p14:tracePt t="14071" x="1284288" y="3468688"/>
          <p14:tracePt t="14071" x="1284288" y="3476625"/>
          <p14:tracePt t="14071" x="1284288" y="3484563"/>
          <p14:tracePt t="14071" x="1284288" y="3492500"/>
          <p14:tracePt t="14071" x="1284288" y="3500438"/>
          <p14:tracePt t="14071" x="1284288" y="3508375"/>
          <p14:tracePt t="14071" x="1284288" y="3516313"/>
          <p14:tracePt t="14071" x="1284288" y="3524250"/>
          <p14:tracePt t="14071" x="1284288" y="3532188"/>
          <p14:tracePt t="14071" x="1284288" y="3540125"/>
          <p14:tracePt t="14071" x="1284288" y="3548063"/>
          <p14:tracePt t="14071" x="1284288" y="3556000"/>
          <p14:tracePt t="14071" x="1284288" y="3563938"/>
          <p14:tracePt t="14071" x="1284288" y="3571875"/>
          <p14:tracePt t="14071" x="1284288" y="3579813"/>
          <p14:tracePt t="14071" x="1284288" y="3587750"/>
          <p14:tracePt t="14071" x="1284288" y="3595688"/>
          <p14:tracePt t="14071" x="1292225" y="3595688"/>
          <p14:tracePt t="14071" x="1300163" y="3595688"/>
          <p14:tracePt t="14071" x="1308100" y="3595688"/>
          <p14:tracePt t="14071" x="1316038" y="3595688"/>
          <p14:tracePt t="14071" x="1323975" y="3595688"/>
          <p14:tracePt t="14071" x="1331913" y="3595688"/>
          <p14:tracePt t="14071" x="1339850" y="3595688"/>
          <p14:tracePt t="14071" x="1347788" y="3595688"/>
          <p14:tracePt t="14071" x="1355725" y="3595688"/>
          <p14:tracePt t="14071" x="1363663" y="3595688"/>
          <p14:tracePt t="14071" x="1371600" y="3595688"/>
          <p14:tracePt t="14071" x="1379538" y="3595688"/>
          <p14:tracePt t="14071" x="1387475" y="3595688"/>
          <p14:tracePt t="14071" x="1395413" y="3595688"/>
          <p14:tracePt t="14071" x="1403350" y="3595688"/>
          <p14:tracePt t="14071" x="1411288" y="3595688"/>
          <p14:tracePt t="14071" x="1435100" y="3605213"/>
          <p14:tracePt t="14071" x="1443038" y="3595688"/>
          <p14:tracePt t="14071" x="1450975" y="3595688"/>
          <p14:tracePt t="14071" x="1458913" y="3595688"/>
          <p14:tracePt t="14071" x="1474788" y="3595688"/>
          <p14:tracePt t="14071" x="1482725" y="3595688"/>
          <p14:tracePt t="14071" x="1490663" y="3595688"/>
          <p14:tracePt t="14071" x="1506538" y="3595688"/>
          <p14:tracePt t="14071" x="1514475" y="3605213"/>
          <p14:tracePt t="14071" x="1522413" y="3605213"/>
          <p14:tracePt t="14071" x="1538288" y="3605213"/>
          <p14:tracePt t="14071" x="1546225" y="3605213"/>
          <p14:tracePt t="14071" x="1562100" y="3605213"/>
          <p14:tracePt t="14071" x="1571625" y="3605213"/>
          <p14:tracePt t="14071" x="1587500" y="3605213"/>
          <p14:tracePt t="14071" x="1595438" y="3605213"/>
          <p14:tracePt t="14071" x="1611313" y="3605213"/>
          <p14:tracePt t="14071" x="1619250" y="3605213"/>
          <p14:tracePt t="14071" x="1635125" y="3605213"/>
          <p14:tracePt t="14071" x="1643063" y="3605213"/>
          <p14:tracePt t="14071" x="1658938" y="3605213"/>
          <p14:tracePt t="14071" x="1666875" y="3605213"/>
          <p14:tracePt t="14071" x="1682750" y="3605213"/>
          <p14:tracePt t="14071" x="1690688" y="3605213"/>
          <p14:tracePt t="14071" x="1706563" y="3605213"/>
          <p14:tracePt t="14071" x="1714500" y="3605213"/>
          <p14:tracePt t="14071" x="1730375" y="3605213"/>
          <p14:tracePt t="14071" x="1738313" y="3605213"/>
          <p14:tracePt t="14071" x="1754188" y="3605213"/>
          <p14:tracePt t="14071" x="1762125" y="3605213"/>
          <p14:tracePt t="14071" x="1778000" y="3605213"/>
          <p14:tracePt t="14071" x="1785938" y="3605213"/>
          <p14:tracePt t="14071" x="1801813" y="3605213"/>
          <p14:tracePt t="14071" x="1809750" y="3605213"/>
          <p14:tracePt t="14071" x="1825625" y="3605213"/>
          <p14:tracePt t="14071" x="1833563" y="3605213"/>
          <p14:tracePt t="14071" x="1849438" y="3605213"/>
          <p14:tracePt t="14071" x="1857375" y="3605213"/>
          <p14:tracePt t="14071" x="1873250" y="3605213"/>
          <p14:tracePt t="14071" x="1881188" y="3605213"/>
          <p14:tracePt t="14071" x="1889125" y="3613150"/>
          <p14:tracePt t="14071" x="1905000" y="3613150"/>
          <p14:tracePt t="14071" x="1912938" y="3613150"/>
          <p14:tracePt t="14071" x="1930400" y="3613150"/>
          <p14:tracePt t="14071" x="1938338" y="3613150"/>
          <p14:tracePt t="14071" x="1946275" y="3613150"/>
          <p14:tracePt t="14071" x="1962150" y="3613150"/>
          <p14:tracePt t="14071" x="1970088" y="3613150"/>
          <p14:tracePt t="14071" x="1985963" y="3613150"/>
          <p14:tracePt t="14071" x="1993900" y="3613150"/>
          <p14:tracePt t="14071" x="2009775" y="3621088"/>
          <p14:tracePt t="14071" x="2017713" y="3621088"/>
          <p14:tracePt t="14071" x="2033588" y="3621088"/>
          <p14:tracePt t="14071" x="2041525" y="3621088"/>
          <p14:tracePt t="14071" x="2057400" y="3621088"/>
          <p14:tracePt t="14071" x="2065338" y="3629025"/>
          <p14:tracePt t="14071" x="2081213" y="3629025"/>
          <p14:tracePt t="14071" x="2097088" y="3629025"/>
          <p14:tracePt t="14071" x="2120900" y="3636963"/>
          <p14:tracePt t="14071" x="2128838" y="3636963"/>
          <p14:tracePt t="14071" x="2144713" y="3636963"/>
          <p14:tracePt t="14071" x="2160588" y="3636963"/>
          <p14:tracePt t="14071" x="2168525" y="3644900"/>
          <p14:tracePt t="14071" x="2184400" y="3644900"/>
          <p14:tracePt t="14071" x="2224088" y="3644900"/>
          <p14:tracePt t="14071" x="2247900" y="3652838"/>
          <p14:tracePt t="14071" x="2255838" y="3652838"/>
          <p14:tracePt t="14071" x="2273300" y="3660775"/>
          <p14:tracePt t="14071" x="2289175" y="3660775"/>
          <p14:tracePt t="14071" x="2297113" y="3660775"/>
          <p14:tracePt t="14071" x="2312988" y="3660775"/>
          <p14:tracePt t="14071" x="2336800" y="3668713"/>
          <p14:tracePt t="14071" x="2352675" y="3668713"/>
          <p14:tracePt t="14071" x="2368550" y="3668713"/>
          <p14:tracePt t="14071" x="2376488" y="3668713"/>
          <p14:tracePt t="14071" x="2392363" y="3668713"/>
          <p14:tracePt t="14071" x="2408238" y="3676650"/>
          <p14:tracePt t="14071" x="2416175" y="3676650"/>
          <p14:tracePt t="14071" x="2439988" y="3676650"/>
          <p14:tracePt t="14071" x="2455863" y="3676650"/>
          <p14:tracePt t="14071" x="2471738" y="3684588"/>
          <p14:tracePt t="14071" x="2479675" y="3684588"/>
          <p14:tracePt t="14071" x="2487613" y="3684588"/>
          <p14:tracePt t="14071" x="2495550" y="3684588"/>
          <p14:tracePt t="14071" x="2511425" y="3684588"/>
          <p14:tracePt t="14071" x="2527300" y="3684588"/>
          <p14:tracePt t="14071" x="2535238" y="3684588"/>
          <p14:tracePt t="14071" x="2543175" y="3684588"/>
          <p14:tracePt t="14071" x="2551113" y="3684588"/>
          <p14:tracePt t="14071" x="2566988" y="3692525"/>
          <p14:tracePt t="14071" x="2574925" y="3692525"/>
          <p14:tracePt t="14071" x="2582863" y="3692525"/>
          <p14:tracePt t="14071" x="2598738" y="3692525"/>
          <p14:tracePt t="14071" x="2606675" y="3692525"/>
          <p14:tracePt t="14071" x="2616200" y="3692525"/>
          <p14:tracePt t="14071" x="2624138" y="3692525"/>
          <p14:tracePt t="14071" x="2640013" y="3692525"/>
          <p14:tracePt t="14071" x="2647950" y="3692525"/>
          <p14:tracePt t="14071" x="2663825" y="3692525"/>
          <p14:tracePt t="14071" x="2671763" y="3692525"/>
          <p14:tracePt t="14071" x="2687638" y="3692525"/>
          <p14:tracePt t="14071" x="2695575" y="3692525"/>
          <p14:tracePt t="14071" x="2703513" y="3692525"/>
          <p14:tracePt t="14071" x="2711450" y="3692525"/>
          <p14:tracePt t="14071" x="2727325" y="3692525"/>
          <p14:tracePt t="14071" x="2735263" y="3692525"/>
          <p14:tracePt t="14071" x="2743200" y="3692525"/>
          <p14:tracePt t="14071" x="2751138" y="3692525"/>
          <p14:tracePt t="14071" x="2767013" y="3692525"/>
          <p14:tracePt t="14071" x="2774950" y="3692525"/>
          <p14:tracePt t="14071" x="2790825" y="3692525"/>
          <p14:tracePt t="14071" x="2798763" y="3692525"/>
          <p14:tracePt t="14071" x="2806700" y="3692525"/>
          <p14:tracePt t="14071" x="2822575" y="3692525"/>
          <p14:tracePt t="14071" x="2846388" y="3692525"/>
          <p14:tracePt t="14071" x="2854325" y="3692525"/>
          <p14:tracePt t="14071" x="2870200" y="3692525"/>
          <p14:tracePt t="14071" x="2886075" y="3692525"/>
          <p14:tracePt t="14071" x="2894013" y="3692525"/>
          <p14:tracePt t="14071" x="2909888" y="3700463"/>
          <p14:tracePt t="14071" x="2917825" y="3700463"/>
          <p14:tracePt t="14071" x="2933700" y="3700463"/>
          <p14:tracePt t="14071" x="2957513" y="3700463"/>
          <p14:tracePt t="14071" x="2974975" y="3700463"/>
          <p14:tracePt t="14071" x="2990850" y="3700463"/>
          <p14:tracePt t="14071" x="2998788" y="3700463"/>
          <p14:tracePt t="14071" x="3014663" y="3700463"/>
          <p14:tracePt t="14071" x="3022600" y="3700463"/>
          <p14:tracePt t="14071" x="3038475" y="3700463"/>
          <p14:tracePt t="14071" x="3054350" y="3700463"/>
          <p14:tracePt t="14071" x="3078163" y="3700463"/>
          <p14:tracePt t="14071" x="3086100" y="3700463"/>
          <p14:tracePt t="14071" x="3101975" y="3700463"/>
          <p14:tracePt t="14071" x="3109913" y="3700463"/>
          <p14:tracePt t="14071" x="3117850" y="3700463"/>
          <p14:tracePt t="14071" x="3133725" y="3700463"/>
          <p14:tracePt t="14071" x="3141663" y="3700463"/>
          <p14:tracePt t="14071" x="3149600" y="3700463"/>
          <p14:tracePt t="14071" x="3157538" y="3700463"/>
          <p14:tracePt t="14071" x="3173413" y="3692525"/>
          <p14:tracePt t="14071" x="3181350" y="3692525"/>
          <p14:tracePt t="14071" x="3189288" y="3692525"/>
          <p14:tracePt t="14071" x="3197225" y="3692525"/>
          <p14:tracePt t="14071" x="3213100" y="3684588"/>
          <p14:tracePt t="14071" x="3221038" y="3684588"/>
          <p14:tracePt t="14071" x="3236913" y="3684588"/>
          <p14:tracePt t="14071" x="3244850" y="3676650"/>
          <p14:tracePt t="14071" x="3260725" y="3676650"/>
          <p14:tracePt t="14071" x="3268663" y="3676650"/>
          <p14:tracePt t="14071" x="3276600" y="3668713"/>
          <p14:tracePt t="14071" x="3284538" y="3668713"/>
          <p14:tracePt t="14071" x="3300413" y="3668713"/>
          <p14:tracePt t="14071" x="3308350" y="3660775"/>
          <p14:tracePt t="14071" x="3325813" y="3652838"/>
          <p14:tracePt t="14071" x="3341688" y="3652838"/>
          <p14:tracePt t="14071" x="3349625" y="3644900"/>
          <p14:tracePt t="14071" x="3357563" y="3644900"/>
          <p14:tracePt t="14071" x="3365500" y="3636963"/>
          <p14:tracePt t="14071" x="3381375" y="3636963"/>
          <p14:tracePt t="14071" x="3389313" y="3629025"/>
          <p14:tracePt t="14071" x="3405188" y="3621088"/>
          <p14:tracePt t="14071" x="3413125" y="3621088"/>
          <p14:tracePt t="14071" x="3421063" y="3613150"/>
          <p14:tracePt t="14071" x="3429000" y="3613150"/>
          <p14:tracePt t="14071" x="3436938" y="3605213"/>
          <p14:tracePt t="14071" x="3444875" y="3595688"/>
          <p14:tracePt t="14071" x="3452813" y="3595688"/>
          <p14:tracePt t="14071" x="3468688" y="3579813"/>
          <p14:tracePt t="14071" x="3484563" y="3571875"/>
          <p14:tracePt t="14071" x="3492500" y="3563938"/>
          <p14:tracePt t="14071" x="3500438" y="3563938"/>
          <p14:tracePt t="14071" x="3508375" y="3556000"/>
          <p14:tracePt t="14071" x="3516313" y="3548063"/>
          <p14:tracePt t="14071" x="3524250" y="3548063"/>
          <p14:tracePt t="14071" x="3532188" y="3540125"/>
          <p14:tracePt t="14071" x="3548063" y="3524250"/>
          <p14:tracePt t="14071" x="3556000" y="3516313"/>
          <p14:tracePt t="14071" x="3563938" y="3508375"/>
          <p14:tracePt t="14071" x="3571875" y="3500438"/>
          <p14:tracePt t="14071" x="3579813" y="3500438"/>
          <p14:tracePt t="14071" x="3587750" y="3492500"/>
          <p14:tracePt t="14071" x="3603625" y="3468688"/>
          <p14:tracePt t="14071" x="3611563" y="3460750"/>
          <p14:tracePt t="14071" x="3619500" y="3452813"/>
          <p14:tracePt t="14071" x="3635375" y="3429000"/>
          <p14:tracePt t="14071" x="3643313" y="3429000"/>
          <p14:tracePt t="14071" x="3643313" y="3421063"/>
          <p14:tracePt t="14071" x="3651250" y="3421063"/>
          <p14:tracePt t="14071" x="3651250" y="3413125"/>
          <p14:tracePt t="14071" x="3660775" y="3405188"/>
          <p14:tracePt t="14071" x="3668713" y="3397250"/>
          <p14:tracePt t="14071" x="3668713" y="3389313"/>
          <p14:tracePt t="14071" x="3676650" y="3381375"/>
          <p14:tracePt t="14071" x="3676650" y="3373438"/>
          <p14:tracePt t="14071" x="3684588" y="3373438"/>
          <p14:tracePt t="14071" x="3684588" y="3357563"/>
          <p14:tracePt t="14071" x="3692525" y="3349625"/>
          <p14:tracePt t="14071" x="3692525" y="3341688"/>
          <p14:tracePt t="14071" x="3692525" y="3333750"/>
          <p14:tracePt t="14071" x="3700463" y="3325813"/>
          <p14:tracePt t="14071" x="3700463" y="3317875"/>
          <p14:tracePt t="14071" x="3700463" y="3309938"/>
          <p14:tracePt t="14071" x="3700463" y="3302000"/>
          <p14:tracePt t="14071" x="3700463" y="3294063"/>
          <p14:tracePt t="14071" x="3700463" y="3286125"/>
          <p14:tracePt t="14071" x="3700463" y="3278188"/>
          <p14:tracePt t="14071" x="3700463" y="3270250"/>
          <p14:tracePt t="14071" x="3700463" y="3262313"/>
          <p14:tracePt t="14071" x="3700463" y="3252788"/>
          <p14:tracePt t="14071" x="3700463" y="3244850"/>
          <p14:tracePt t="14071" x="3700463" y="3236913"/>
          <p14:tracePt t="14071" x="3692525" y="3228975"/>
          <p14:tracePt t="14071" x="3692525" y="3221038"/>
          <p14:tracePt t="14071" x="3692525" y="3213100"/>
          <p14:tracePt t="14071" x="3684588" y="3205163"/>
          <p14:tracePt t="14071" x="3684588" y="3197225"/>
          <p14:tracePt t="14071" x="3676650" y="3197225"/>
          <p14:tracePt t="14071" x="3668713" y="3181350"/>
          <p14:tracePt t="14071" x="3668713" y="3173413"/>
          <p14:tracePt t="14071" x="3668713" y="3165475"/>
          <p14:tracePt t="14071" x="3660775" y="3165475"/>
          <p14:tracePt t="14071" x="3660775" y="3157538"/>
          <p14:tracePt t="14071" x="3651250" y="3157538"/>
          <p14:tracePt t="14071" x="3651250" y="3149600"/>
          <p14:tracePt t="14071" x="3643313" y="3141663"/>
          <p14:tracePt t="14071" x="3635375" y="3141663"/>
          <p14:tracePt t="14071" x="3627438" y="3133725"/>
          <p14:tracePt t="14071" x="3619500" y="3133725"/>
          <p14:tracePt t="14071" x="3619500" y="3125788"/>
          <p14:tracePt t="14071" x="3611563" y="3125788"/>
          <p14:tracePt t="14071" x="3603625" y="3117850"/>
          <p14:tracePt t="14071" x="3595688" y="3117850"/>
          <p14:tracePt t="14071" x="3587750" y="3109913"/>
          <p14:tracePt t="14071" x="3579813" y="3109913"/>
          <p14:tracePt t="14071" x="3571875" y="3109913"/>
          <p14:tracePt t="14071" x="3563938" y="3101975"/>
          <p14:tracePt t="14071" x="3556000" y="3101975"/>
          <p14:tracePt t="14071" x="3548063" y="3101975"/>
          <p14:tracePt t="14071" x="3540125" y="3101975"/>
          <p14:tracePt t="14071" x="3532188" y="3101975"/>
          <p14:tracePt t="14071" x="3524250" y="3101975"/>
          <p14:tracePt t="14071" x="3516313" y="3094038"/>
          <p14:tracePt t="14071" x="3500438" y="3094038"/>
          <p14:tracePt t="14071" x="3492500" y="3094038"/>
          <p14:tracePt t="14071" x="3484563" y="3094038"/>
          <p14:tracePt t="14071" x="3476625" y="3094038"/>
          <p14:tracePt t="14071" x="3468688" y="3094038"/>
          <p14:tracePt t="14071" x="3460750" y="3094038"/>
          <p14:tracePt t="14071" x="3444875" y="3094038"/>
          <p14:tracePt t="14071" x="3429000" y="3086100"/>
          <p14:tracePt t="14071" x="3421063" y="3086100"/>
          <p14:tracePt t="14071" x="3413125" y="3086100"/>
          <p14:tracePt t="14071" x="3397250" y="3086100"/>
          <p14:tracePt t="14071" x="3389313" y="3086100"/>
          <p14:tracePt t="14071" x="3381375" y="3086100"/>
          <p14:tracePt t="14071" x="3373438" y="3086100"/>
          <p14:tracePt t="14071" x="3349625" y="3086100"/>
          <p14:tracePt t="14071" x="3341688" y="3086100"/>
          <p14:tracePt t="14071" x="3333750" y="3086100"/>
          <p14:tracePt t="14071" x="3317875" y="3086100"/>
          <p14:tracePt t="14071" x="3308350" y="3086100"/>
          <p14:tracePt t="14071" x="3300413" y="3086100"/>
          <p14:tracePt t="14071" x="3292475" y="3086100"/>
          <p14:tracePt t="14071" x="3284538" y="3086100"/>
          <p14:tracePt t="14071" x="3268663" y="3086100"/>
          <p14:tracePt t="14071" x="3260725" y="3086100"/>
          <p14:tracePt t="14071" x="3252788" y="3086100"/>
          <p14:tracePt t="14071" x="3244850" y="3086100"/>
          <p14:tracePt t="14071" x="3236913" y="3086100"/>
          <p14:tracePt t="14071" x="3228975" y="3086100"/>
          <p14:tracePt t="14071" x="3221038" y="3086100"/>
          <p14:tracePt t="14071" x="3205163" y="3086100"/>
          <p14:tracePt t="14071" x="3197225" y="3086100"/>
          <p14:tracePt t="14071" x="3189288" y="3086100"/>
          <p14:tracePt t="14071" x="3181350" y="3086100"/>
          <p14:tracePt t="14071" x="3173413" y="3078163"/>
          <p14:tracePt t="14071" x="3165475" y="3078163"/>
          <p14:tracePt t="14071" x="3157538" y="3078163"/>
          <p14:tracePt t="14071" x="3149600" y="3078163"/>
          <p14:tracePt t="14071" x="3141663" y="3078163"/>
          <p14:tracePt t="14071" x="3125788" y="3078163"/>
          <p14:tracePt t="14071" x="3117850" y="3078163"/>
          <p14:tracePt t="14071" x="3109913" y="3078163"/>
          <p14:tracePt t="14071" x="3101975" y="3078163"/>
          <p14:tracePt t="14071" x="3094038" y="3078163"/>
          <p14:tracePt t="14071" x="3086100" y="3070225"/>
          <p14:tracePt t="14071" x="3078163" y="3070225"/>
          <p14:tracePt t="14071" x="3062288" y="3070225"/>
          <p14:tracePt t="14071" x="3054350" y="3070225"/>
          <p14:tracePt t="14071" x="3046413" y="3070225"/>
          <p14:tracePt t="14071" x="3038475" y="3070225"/>
          <p14:tracePt t="14071" x="3030538" y="3070225"/>
          <p14:tracePt t="14071" x="3022600" y="3070225"/>
          <p14:tracePt t="14071" x="3014663" y="3070225"/>
          <p14:tracePt t="14071" x="3006725" y="3070225"/>
          <p14:tracePt t="14071" x="2998788" y="3070225"/>
          <p14:tracePt t="14071" x="2982913" y="3070225"/>
          <p14:tracePt t="14071" x="2974975" y="3078163"/>
          <p14:tracePt t="14071" x="2967038" y="3078163"/>
          <p14:tracePt t="14071" x="2957513" y="3078163"/>
          <p14:tracePt t="14071" x="2941638" y="3078163"/>
          <p14:tracePt t="14071" x="2933700" y="3078163"/>
          <p14:tracePt t="14071" x="2925763" y="3078163"/>
          <p14:tracePt t="14071" x="2917825" y="3078163"/>
          <p14:tracePt t="14071" x="2909888" y="3078163"/>
          <p14:tracePt t="14071" x="2901950" y="3078163"/>
          <p14:tracePt t="14071" x="2886075" y="3078163"/>
          <p14:tracePt t="14071" x="2878138" y="3078163"/>
          <p14:tracePt t="14071" x="2870200" y="3078163"/>
          <p14:tracePt t="14071" x="2862263" y="3078163"/>
          <p14:tracePt t="14071" x="2854325" y="3078163"/>
          <p14:tracePt t="14071" x="2838450" y="3078163"/>
          <p14:tracePt t="14071" x="2830513" y="3078163"/>
          <p14:tracePt t="14071" x="2822575" y="3070225"/>
          <p14:tracePt t="14071" x="2814638" y="3070225"/>
          <p14:tracePt t="14071" x="2798763" y="3070225"/>
          <p14:tracePt t="14071" x="2790825" y="3070225"/>
          <p14:tracePt t="14071" x="2782888" y="3070225"/>
          <p14:tracePt t="14071" x="2767013" y="3070225"/>
          <p14:tracePt t="14071" x="2759075" y="3070225"/>
          <p14:tracePt t="14071" x="2743200" y="3070225"/>
          <p14:tracePt t="14071" x="2735263" y="3070225"/>
          <p14:tracePt t="14071" x="2727325" y="3070225"/>
          <p14:tracePt t="14071" x="2711450" y="3070225"/>
          <p14:tracePt t="14071" x="2695575" y="3062288"/>
          <p14:tracePt t="14071" x="2679700" y="3062288"/>
          <p14:tracePt t="14071" x="2671763" y="3062288"/>
          <p14:tracePt t="14071" x="2663825" y="3062288"/>
          <p14:tracePt t="14071" x="2655888" y="3062288"/>
          <p14:tracePt t="14071" x="2640013" y="3062288"/>
          <p14:tracePt t="14071" x="2632075" y="3062288"/>
          <p14:tracePt t="14071" x="2624138" y="3062288"/>
          <p14:tracePt t="14071" x="2606675" y="3070225"/>
          <p14:tracePt t="14071" x="2598738" y="3070225"/>
          <p14:tracePt t="14071" x="2590800" y="3062288"/>
          <p14:tracePt t="14071" x="2574925" y="3062288"/>
          <p14:tracePt t="14071" x="2566988" y="3062288"/>
          <p14:tracePt t="14071" x="2559050" y="3062288"/>
          <p14:tracePt t="14071" x="2543175" y="3062288"/>
          <p14:tracePt t="14071" x="2535238" y="3062288"/>
          <p14:tracePt t="14071" x="2511425" y="3062288"/>
          <p14:tracePt t="14071" x="2503488" y="3062288"/>
          <p14:tracePt t="14071" x="2487613" y="3062288"/>
          <p14:tracePt t="14071" x="2479675" y="3062288"/>
          <p14:tracePt t="14071" x="2463800" y="3062288"/>
          <p14:tracePt t="14071" x="2455863" y="3062288"/>
          <p14:tracePt t="14071" x="2447925" y="3062288"/>
          <p14:tracePt t="14071" x="2424113" y="3062288"/>
          <p14:tracePt t="14071" x="2416175" y="3062288"/>
          <p14:tracePt t="14071" x="2400300" y="3062288"/>
          <p14:tracePt t="14071" x="2392363" y="3062288"/>
          <p14:tracePt t="14071" x="2384425" y="3062288"/>
          <p14:tracePt t="14071" x="2368550" y="3070225"/>
          <p14:tracePt t="14071" x="2360613" y="3070225"/>
          <p14:tracePt t="14071" x="2336800" y="3070225"/>
          <p14:tracePt t="14071" x="2328863" y="3070225"/>
          <p14:tracePt t="14071" x="2312988" y="3070225"/>
          <p14:tracePt t="14071" x="2305050" y="3070225"/>
          <p14:tracePt t="14071" x="2289175" y="3078163"/>
          <p14:tracePt t="14071" x="2281238" y="3078163"/>
          <p14:tracePt t="14071" x="2273300" y="3078163"/>
          <p14:tracePt t="14071" x="2255838" y="3078163"/>
          <p14:tracePt t="14071" x="2239963" y="3078163"/>
          <p14:tracePt t="14071" x="2224088" y="3078163"/>
          <p14:tracePt t="14071" x="2216150" y="3078163"/>
          <p14:tracePt t="14071" x="2208213" y="3078163"/>
          <p14:tracePt t="14071" x="2192338" y="3078163"/>
          <p14:tracePt t="14071" x="2184400" y="3078163"/>
          <p14:tracePt t="14071" x="2176463" y="3078163"/>
          <p14:tracePt t="14071" x="2152650" y="3086100"/>
          <p14:tracePt t="14071" x="2144713" y="3086100"/>
          <p14:tracePt t="14071" x="2128838" y="3086100"/>
          <p14:tracePt t="14071" x="2120900" y="3086100"/>
          <p14:tracePt t="14071" x="2112963" y="3086100"/>
          <p14:tracePt t="14071" x="2097088" y="3086100"/>
          <p14:tracePt t="14071" x="2089150" y="3086100"/>
          <p14:tracePt t="14071" x="2065338" y="3086100"/>
          <p14:tracePt t="14071" x="2057400" y="3086100"/>
          <p14:tracePt t="14071" x="2049463" y="3086100"/>
          <p14:tracePt t="14071" x="2033588" y="3086100"/>
          <p14:tracePt t="14071" x="2025650" y="3086100"/>
          <p14:tracePt t="14071" x="2017713" y="3094038"/>
          <p14:tracePt t="14071" x="2001838" y="3094038"/>
          <p14:tracePt t="14071" x="1993900" y="3094038"/>
          <p14:tracePt t="14071" x="1970088" y="3094038"/>
          <p14:tracePt t="14071" x="1962150" y="3094038"/>
          <p14:tracePt t="14071" x="1954213" y="3094038"/>
          <p14:tracePt t="14071" x="1938338" y="3094038"/>
          <p14:tracePt t="14071" x="1930400" y="3094038"/>
          <p14:tracePt t="14071" x="1922463" y="3101975"/>
          <p14:tracePt t="14071" x="1912938" y="3101975"/>
          <p14:tracePt t="14071" x="1889125" y="3101975"/>
          <p14:tracePt t="14071" x="1881188" y="3101975"/>
          <p14:tracePt t="14071" x="1873250" y="3101975"/>
          <p14:tracePt t="14071" x="1865313" y="3101975"/>
          <p14:tracePt t="14071" x="1857375" y="3109913"/>
          <p14:tracePt t="14071" x="1849438" y="3109913"/>
          <p14:tracePt t="14071" x="1841500" y="3109913"/>
          <p14:tracePt t="14071" x="1833563" y="3109913"/>
          <p14:tracePt t="14071" x="1817688" y="3109913"/>
          <p14:tracePt t="14071" x="1809750" y="3109913"/>
          <p14:tracePt t="14071" x="1801813" y="3109913"/>
          <p14:tracePt t="14071" x="1793875" y="3109913"/>
          <p14:tracePt t="14071" x="1785938" y="3109913"/>
          <p14:tracePt t="14071" x="1778000" y="3109913"/>
          <p14:tracePt t="14071" x="1770063" y="3109913"/>
          <p14:tracePt t="14071" x="1762125" y="3109913"/>
          <p14:tracePt t="14071" x="1754188" y="3109913"/>
          <p14:tracePt t="14071" x="1746250" y="3109913"/>
          <p14:tracePt t="14071" x="1738313" y="3109913"/>
          <p14:tracePt t="14071" x="1730375" y="3109913"/>
          <p14:tracePt t="14071" x="1722438" y="3109913"/>
          <p14:tracePt t="14071" x="1714500" y="3109913"/>
          <p14:tracePt t="14071" x="1706563" y="3109913"/>
          <p14:tracePt t="14071" x="1698625" y="3109913"/>
          <p14:tracePt t="14071" x="1690688" y="3109913"/>
          <p14:tracePt t="14071" x="1682750" y="3109913"/>
          <p14:tracePt t="14071" x="1674813" y="3109913"/>
          <p14:tracePt t="14071" x="1666875" y="3109913"/>
          <p14:tracePt t="14071" x="1658938" y="3109913"/>
          <p14:tracePt t="14071" x="1651000" y="3109913"/>
          <p14:tracePt t="14071" x="1643063" y="3109913"/>
          <p14:tracePt t="14071" x="1635125" y="3109913"/>
          <p14:tracePt t="14071" x="1627188" y="3109913"/>
          <p14:tracePt t="14071" x="1619250" y="3109913"/>
          <p14:tracePt t="14071" x="1603375" y="3109913"/>
          <p14:tracePt t="14071" x="1595438" y="3109913"/>
          <p14:tracePt t="14071" x="1587500" y="3109913"/>
          <p14:tracePt t="14071" x="1579563" y="3109913"/>
          <p14:tracePt t="14071" x="1571625" y="3109913"/>
          <p14:tracePt t="14071" x="1562100" y="3109913"/>
          <p14:tracePt t="14071" x="1554163" y="3109913"/>
          <p14:tracePt t="14071" x="1546225" y="3109913"/>
          <p14:tracePt t="14071" x="1538288" y="3109913"/>
          <p14:tracePt t="14071" x="1530350" y="3109913"/>
          <p14:tracePt t="14071" x="1522413" y="3109913"/>
          <p14:tracePt t="14071" x="1506538" y="3109913"/>
          <p14:tracePt t="14071" x="1498600" y="3109913"/>
          <p14:tracePt t="14071" x="1490663" y="3109913"/>
          <p14:tracePt t="14071" x="1482725" y="3109913"/>
          <p14:tracePt t="14071" x="1474788" y="3109913"/>
          <p14:tracePt t="14071" x="1466850" y="3109913"/>
          <p14:tracePt t="14071" x="1458913" y="3109913"/>
          <p14:tracePt t="14071" x="1450975" y="3109913"/>
          <p14:tracePt t="14071" x="1443038" y="3109913"/>
          <p14:tracePt t="14071" x="1435100" y="3109913"/>
          <p14:tracePt t="14071" x="1427163" y="3109913"/>
          <p14:tracePt t="14071" x="1419225" y="3109913"/>
          <p14:tracePt t="14071" x="1411288" y="3109913"/>
          <p14:tracePt t="14071" x="1403350" y="3109913"/>
          <p14:tracePt t="14071" x="1387475" y="3117850"/>
          <p14:tracePt t="14071" x="1379538" y="3117850"/>
          <p14:tracePt t="14071" x="1371600" y="3117850"/>
          <p14:tracePt t="14071" x="1363663" y="3117850"/>
          <p14:tracePt t="14071" x="1355725" y="3117850"/>
          <p14:tracePt t="14071" x="1347788" y="3117850"/>
          <p14:tracePt t="14071" x="1339850" y="3117850"/>
          <p14:tracePt t="14071" x="1331913" y="3117850"/>
          <p14:tracePt t="14071" x="1331913" y="3125788"/>
          <p14:tracePt t="14071" x="1323975" y="3125788"/>
          <p14:tracePt t="14071" x="1316038" y="3125788"/>
          <p14:tracePt t="14071" x="1308100" y="3133725"/>
          <p14:tracePt t="14071" x="1300163" y="3133725"/>
          <p14:tracePt t="14071" x="1292225" y="3133725"/>
          <p14:tracePt t="14071" x="1292225" y="3141663"/>
          <p14:tracePt t="14071" x="1284288" y="3141663"/>
          <p14:tracePt t="14071" x="1276350" y="3149600"/>
          <p14:tracePt t="14071" x="1268413" y="3149600"/>
          <p14:tracePt t="14071" x="1268413" y="3157538"/>
          <p14:tracePt t="14071" x="1260475" y="3157538"/>
          <p14:tracePt t="14071" x="1252538" y="3165475"/>
          <p14:tracePt t="14071" x="1244600" y="3165475"/>
          <p14:tracePt t="14071" x="1244600" y="3173413"/>
          <p14:tracePt t="14071" x="1236663" y="3173413"/>
          <p14:tracePt t="14071" x="1228725" y="3181350"/>
          <p14:tracePt t="14071" x="1220788" y="3181350"/>
          <p14:tracePt t="14071" x="1220788" y="3189288"/>
          <p14:tracePt t="14071" x="1220788" y="3197225"/>
          <p14:tracePt t="14071" x="1211263" y="3197225"/>
          <p14:tracePt t="14071" x="1211263" y="3205163"/>
          <p14:tracePt t="14071" x="1211263" y="3213100"/>
          <p14:tracePt t="14071" x="1203325" y="3213100"/>
          <p14:tracePt t="14071" x="1203325" y="3221038"/>
          <p14:tracePt t="14071" x="1203325" y="3228975"/>
          <p14:tracePt t="14071" x="1203325" y="3236913"/>
          <p14:tracePt t="14071" x="1203325" y="3244850"/>
          <p14:tracePt t="14071" x="1203325" y="3252788"/>
          <p14:tracePt t="14071" x="1203325" y="3262313"/>
          <p14:tracePt t="14071" x="1203325" y="3270250"/>
          <p14:tracePt t="14071" x="1203325" y="3278188"/>
          <p14:tracePt t="14071" x="1211263" y="3278188"/>
          <p14:tracePt t="14071" x="1211263" y="3286125"/>
          <p14:tracePt t="14071" x="1211263" y="3294063"/>
          <p14:tracePt t="14071" x="1211263" y="3302000"/>
          <p14:tracePt t="14071" x="1211263" y="3309938"/>
          <p14:tracePt t="14071" x="1211263" y="3317875"/>
          <p14:tracePt t="14071" x="1211263" y="3325813"/>
          <p14:tracePt t="14071" x="1211263" y="3333750"/>
          <p14:tracePt t="14071" x="1211263" y="3341688"/>
          <p14:tracePt t="14071" x="1211263" y="3349625"/>
          <p14:tracePt t="14071" x="1211263" y="3357563"/>
          <p14:tracePt t="14071" x="1211263" y="3365500"/>
          <p14:tracePt t="14071" x="1211263" y="3373438"/>
          <p14:tracePt t="14071" x="1211263" y="3381375"/>
          <p14:tracePt t="14071" x="1211263" y="3389313"/>
          <p14:tracePt t="14071" x="1211263" y="3397250"/>
          <p14:tracePt t="14071" x="1211263" y="3405188"/>
          <p14:tracePt t="14071" x="1220788" y="3405188"/>
          <p14:tracePt t="14071" x="1220788" y="3413125"/>
          <p14:tracePt t="14071" x="1220788" y="3421063"/>
          <p14:tracePt t="14071" x="1228725" y="3421063"/>
          <p14:tracePt t="14071" x="1228725" y="3429000"/>
          <p14:tracePt t="14071" x="1228725" y="3436938"/>
          <p14:tracePt t="14071" x="1236663" y="3436938"/>
          <p14:tracePt t="14071" x="1236663" y="3444875"/>
          <p14:tracePt t="14071" x="1244600" y="3444875"/>
          <p14:tracePt t="14071" x="1252538" y="3444875"/>
          <p14:tracePt t="14071" x="1252538" y="3452813"/>
          <p14:tracePt t="14071" x="1260475" y="3452813"/>
          <p14:tracePt t="14071" x="1268413" y="3452813"/>
          <p14:tracePt t="14071" x="1276350" y="3452813"/>
          <p14:tracePt t="14071" x="1284288" y="3460750"/>
          <p14:tracePt t="14071" x="1292225" y="3460750"/>
          <p14:tracePt t="14071" x="1300163" y="3460750"/>
          <p14:tracePt t="14071" x="1316038" y="3460750"/>
          <p14:tracePt t="14071" x="1316038" y="3468688"/>
          <p14:tracePt t="14071" x="1323975" y="3468688"/>
          <p14:tracePt t="14071" x="1331913" y="3468688"/>
          <p14:tracePt t="14071" x="1339850" y="3468688"/>
          <p14:tracePt t="14071" x="1347788" y="3468688"/>
          <p14:tracePt t="14071" x="1355725" y="3468688"/>
          <p14:tracePt t="14071" x="1371600" y="3476625"/>
          <p14:tracePt t="14071" x="1379538" y="3476625"/>
          <p14:tracePt t="14071" x="1387475" y="3476625"/>
          <p14:tracePt t="14071" x="1395413" y="3476625"/>
          <p14:tracePt t="14071" x="1403350" y="3476625"/>
          <p14:tracePt t="14071" x="1411288" y="3476625"/>
          <p14:tracePt t="14071" x="1427163" y="3484563"/>
          <p14:tracePt t="14071" x="1435100" y="3484563"/>
          <p14:tracePt t="14071" x="1443038" y="3484563"/>
          <p14:tracePt t="14071" x="1450975" y="3484563"/>
          <p14:tracePt t="14071" x="1458913" y="3484563"/>
          <p14:tracePt t="14071" x="1466850" y="3484563"/>
          <p14:tracePt t="14071" x="1474788" y="3484563"/>
          <p14:tracePt t="14071" x="1490663" y="3484563"/>
          <p14:tracePt t="14071" x="1498600" y="3484563"/>
          <p14:tracePt t="14071" x="1506538" y="3484563"/>
          <p14:tracePt t="14071" x="1514475" y="3484563"/>
          <p14:tracePt t="14071" x="1522413" y="3484563"/>
          <p14:tracePt t="14071" x="1530350" y="3484563"/>
          <p14:tracePt t="14071" x="1538288" y="3484563"/>
          <p14:tracePt t="14071" x="1554163" y="3484563"/>
          <p14:tracePt t="14071" x="1562100" y="3484563"/>
          <p14:tracePt t="14071" x="1571625" y="3484563"/>
          <p14:tracePt t="14071" x="1579563" y="3484563"/>
          <p14:tracePt t="14071" x="1587500" y="3484563"/>
          <p14:tracePt t="14071" x="1595438" y="3484563"/>
          <p14:tracePt t="14071" x="1611313" y="3484563"/>
          <p14:tracePt t="14071" x="1619250" y="3492500"/>
          <p14:tracePt t="14071" x="1627188" y="3492500"/>
          <p14:tracePt t="14071" x="1635125" y="3492500"/>
          <p14:tracePt t="14071" x="1643063" y="3492500"/>
          <p14:tracePt t="14071" x="1651000" y="3492500"/>
          <p14:tracePt t="14071" x="1658938" y="3492500"/>
          <p14:tracePt t="14071" x="1666875" y="3492500"/>
          <p14:tracePt t="14071" x="1674813" y="3492500"/>
          <p14:tracePt t="14071" x="1682750" y="3492500"/>
          <p14:tracePt t="14071" x="1690688" y="3492500"/>
          <p14:tracePt t="14071" x="1698625" y="3492500"/>
          <p14:tracePt t="14071" x="1706563" y="3492500"/>
          <p14:tracePt t="14071" x="1714500" y="3492500"/>
          <p14:tracePt t="14071" x="1722438" y="3492500"/>
          <p14:tracePt t="14071" x="1730375" y="3500438"/>
          <p14:tracePt t="14071" x="1738313" y="3500438"/>
          <p14:tracePt t="14071" x="1746250" y="3500438"/>
          <p14:tracePt t="14071" x="1754188" y="3500438"/>
          <p14:tracePt t="14071" x="1762125" y="3500438"/>
          <p14:tracePt t="14071" x="1770063" y="3500438"/>
          <p14:tracePt t="14071" x="1778000" y="3508375"/>
          <p14:tracePt t="14071" x="1785938" y="3508375"/>
          <p14:tracePt t="14071" x="1793875" y="3508375"/>
          <p14:tracePt t="14071" x="1801813" y="3508375"/>
          <p14:tracePt t="14071" x="1809750" y="3508375"/>
          <p14:tracePt t="14071" x="1817688" y="3516313"/>
          <p14:tracePt t="14071" x="1825625" y="3516313"/>
          <p14:tracePt t="14071" x="1833563" y="3516313"/>
          <p14:tracePt t="14071" x="1841500" y="3516313"/>
          <p14:tracePt t="14071" x="1841500" y="3524250"/>
          <p14:tracePt t="14071" x="1849438" y="3524250"/>
          <p14:tracePt t="14071" x="1857375" y="3524250"/>
          <p14:tracePt t="14071" x="1865313" y="3524250"/>
          <p14:tracePt t="14071" x="1873250" y="3524250"/>
          <p14:tracePt t="14071" x="1881188" y="3532188"/>
          <p14:tracePt t="14071" x="1897063" y="3532188"/>
          <p14:tracePt t="14071" x="1905000" y="3532188"/>
          <p14:tracePt t="14071" x="1912938" y="3540125"/>
          <p14:tracePt t="14071" x="1922463" y="3540125"/>
          <p14:tracePt t="14071" x="1930400" y="3540125"/>
          <p14:tracePt t="14071" x="1938338" y="3540125"/>
          <p14:tracePt t="14071" x="1946275" y="3548063"/>
          <p14:tracePt t="14071" x="1962150" y="3548063"/>
          <p14:tracePt t="14071" x="1978025" y="3548063"/>
          <p14:tracePt t="14071" x="1985963" y="3548063"/>
          <p14:tracePt t="14071" x="1993900" y="3548063"/>
          <p14:tracePt t="14071" x="2001838" y="3556000"/>
          <p14:tracePt t="14071" x="2009775" y="3556000"/>
          <p14:tracePt t="14071" x="2017713" y="3556000"/>
          <p14:tracePt t="14071" x="2025650" y="3556000"/>
          <p14:tracePt t="14071" x="2033588" y="3556000"/>
          <p14:tracePt t="14071" x="2041525" y="3556000"/>
          <p14:tracePt t="14071" x="2049463" y="3556000"/>
          <p14:tracePt t="14071" x="2057400" y="3563938"/>
          <p14:tracePt t="14071" x="2073275" y="3563938"/>
          <p14:tracePt t="14071" x="2081213" y="3563938"/>
          <p14:tracePt t="14071" x="2089150" y="3563938"/>
          <p14:tracePt t="14071" x="2097088" y="3563938"/>
          <p14:tracePt t="14071" x="2105025" y="3563938"/>
          <p14:tracePt t="14071" x="2112963" y="3563938"/>
          <p14:tracePt t="14071" x="2120900" y="3571875"/>
          <p14:tracePt t="14071" x="2128838" y="3571875"/>
          <p14:tracePt t="14071" x="2136775" y="3571875"/>
          <p14:tracePt t="14071" x="2144713" y="3571875"/>
          <p14:tracePt t="14071" x="2152650" y="3571875"/>
          <p14:tracePt t="14071" x="2160588" y="3571875"/>
          <p14:tracePt t="14071" x="2168525" y="3571875"/>
          <p14:tracePt t="14071" x="2176463" y="3579813"/>
          <p14:tracePt t="14071" x="2184400" y="3579813"/>
          <p14:tracePt t="14071" x="2192338" y="3579813"/>
          <p14:tracePt t="14071" x="2200275" y="3579813"/>
          <p14:tracePt t="14071" x="2208213" y="3579813"/>
          <p14:tracePt t="14071" x="2216150" y="3579813"/>
          <p14:tracePt t="14071" x="2224088" y="3579813"/>
          <p14:tracePt t="14071" x="2232025" y="3579813"/>
          <p14:tracePt t="14071" x="2239963" y="3579813"/>
          <p14:tracePt t="14071" x="2239963" y="3587750"/>
          <p14:tracePt t="14071" x="2247900" y="3587750"/>
          <p14:tracePt t="14071" x="2255838" y="3587750"/>
          <p14:tracePt t="14071" x="2273300" y="3587750"/>
          <p14:tracePt t="14071" x="2281238" y="3587750"/>
          <p14:tracePt t="14071" x="2289175" y="3587750"/>
          <p14:tracePt t="14071" x="2297113" y="3587750"/>
          <p14:tracePt t="14071" x="2305050" y="3587750"/>
          <p14:tracePt t="14071" x="2312988" y="3595688"/>
          <p14:tracePt t="14071" x="2320925" y="3595688"/>
          <p14:tracePt t="14071" x="2328863" y="3595688"/>
          <p14:tracePt t="14071" x="2336800" y="3595688"/>
          <p14:tracePt t="14071" x="2344738" y="3595688"/>
          <p14:tracePt t="14071" x="2352675" y="3595688"/>
          <p14:tracePt t="14071" x="2368550" y="3595688"/>
          <p14:tracePt t="14071" x="2376488" y="3605213"/>
          <p14:tracePt t="14071" x="2384425" y="3605213"/>
          <p14:tracePt t="14071" x="2392363" y="3605213"/>
          <p14:tracePt t="14071" x="2400300" y="3605213"/>
          <p14:tracePt t="14071" x="2408238" y="3605213"/>
          <p14:tracePt t="14071" x="2416175" y="3605213"/>
          <p14:tracePt t="14071" x="2424113" y="3605213"/>
          <p14:tracePt t="14071" x="2424113" y="3613150"/>
          <p14:tracePt t="14071" x="2432050" y="3613150"/>
          <p14:tracePt t="14071" x="2439988" y="3613150"/>
          <p14:tracePt t="14071" x="2447925" y="3613150"/>
          <p14:tracePt t="14071" x="2455863" y="3613150"/>
          <p14:tracePt t="14071" x="2463800" y="3613150"/>
          <p14:tracePt t="14071" x="2471738" y="3613150"/>
          <p14:tracePt t="14071" x="2479675" y="3613150"/>
          <p14:tracePt t="14071" x="2487613" y="3621088"/>
          <p14:tracePt t="14071" x="2495550" y="3621088"/>
          <p14:tracePt t="14071" x="2503488" y="3621088"/>
          <p14:tracePt t="14071" x="2511425" y="3621088"/>
          <p14:tracePt t="14071" x="2519363" y="3621088"/>
          <p14:tracePt t="14071" x="2527300" y="3621088"/>
          <p14:tracePt t="14071" x="2535238" y="3621088"/>
          <p14:tracePt t="14071" x="2543175" y="3621088"/>
          <p14:tracePt t="14071" x="2551113" y="3629025"/>
          <p14:tracePt t="14071" x="2566988" y="3629025"/>
          <p14:tracePt t="14071" x="2574925" y="3629025"/>
          <p14:tracePt t="14071" x="2582863" y="3629025"/>
          <p14:tracePt t="14071" x="2590800" y="3629025"/>
          <p14:tracePt t="14071" x="2598738" y="3629025"/>
          <p14:tracePt t="14071" x="2606675" y="3636963"/>
          <p14:tracePt t="14071" x="2616200" y="3636963"/>
          <p14:tracePt t="14071" x="2624138" y="3636963"/>
          <p14:tracePt t="14071" x="2632075" y="3636963"/>
          <p14:tracePt t="14071" x="2640013" y="3636963"/>
          <p14:tracePt t="14071" x="2655888" y="3636963"/>
          <p14:tracePt t="14071" x="2663825" y="3644900"/>
          <p14:tracePt t="14071" x="2671763" y="3644900"/>
          <p14:tracePt t="14071" x="2679700" y="3644900"/>
          <p14:tracePt t="14071" x="2695575" y="3644900"/>
          <p14:tracePt t="14071" x="2711450" y="3644900"/>
          <p14:tracePt t="14071" x="2727325" y="3652838"/>
          <p14:tracePt t="14071" x="2735263" y="3652838"/>
          <p14:tracePt t="14071" x="2743200" y="3652838"/>
          <p14:tracePt t="14071" x="2751138" y="3652838"/>
          <p14:tracePt t="14071" x="2767013" y="3652838"/>
          <p14:tracePt t="14071" x="2774950" y="3652838"/>
          <p14:tracePt t="14071" x="2798763" y="3652838"/>
          <p14:tracePt t="14071" x="2806700" y="3652838"/>
          <p14:tracePt t="14071" x="2822575" y="3652838"/>
          <p14:tracePt t="14071" x="2830513" y="3652838"/>
          <p14:tracePt t="14071" x="2846388" y="3660775"/>
          <p14:tracePt t="14071" x="2854325" y="3660775"/>
          <p14:tracePt t="14071" x="2870200" y="3660775"/>
          <p14:tracePt t="14071" x="2894013" y="3660775"/>
          <p14:tracePt t="14071" x="2901950" y="3660775"/>
          <p14:tracePt t="14071" x="2917825" y="3660775"/>
          <p14:tracePt t="14071" x="2925763" y="3660775"/>
          <p14:tracePt t="14071" x="2933700" y="3660775"/>
          <p14:tracePt t="14071" x="2949575" y="3660775"/>
          <p14:tracePt t="14071" x="2957513" y="3652838"/>
          <p14:tracePt t="14071" x="3006725" y="3660775"/>
          <p14:tracePt t="14071" x="3014663" y="3660775"/>
          <p14:tracePt t="14071" x="3022600" y="3660775"/>
          <p14:tracePt t="14071" x="3030538" y="3660775"/>
          <p14:tracePt t="14071" x="3046413" y="3660775"/>
          <p14:tracePt t="14071" x="3054350" y="3660775"/>
          <p14:tracePt t="14071" x="3070225" y="3660775"/>
          <p14:tracePt t="14071" x="3078163" y="3660775"/>
          <p14:tracePt t="14071" x="3094038" y="3660775"/>
          <p14:tracePt t="14071" x="3101975" y="3660775"/>
          <p14:tracePt t="14071" x="3109913" y="3660775"/>
          <p14:tracePt t="14071" x="3117850" y="3660775"/>
          <p14:tracePt t="14071" x="3125788" y="3660775"/>
          <p14:tracePt t="14071" x="3133725" y="3660775"/>
          <p14:tracePt t="14071" x="3149600" y="3660775"/>
          <p14:tracePt t="14071" x="3157538" y="3660775"/>
          <p14:tracePt t="14071" x="3165475" y="3660775"/>
          <p14:tracePt t="14071" x="3173413" y="3660775"/>
          <p14:tracePt t="14071" x="3181350" y="3660775"/>
          <p14:tracePt t="14071" x="3189288" y="3660775"/>
          <p14:tracePt t="14071" x="3197225" y="3660775"/>
          <p14:tracePt t="14071" x="3205163" y="3660775"/>
          <p14:tracePt t="14071" x="3213100" y="3660775"/>
          <p14:tracePt t="14071" x="3221038" y="3660775"/>
          <p14:tracePt t="14071" x="3228975" y="3660775"/>
          <p14:tracePt t="14071" x="3236913" y="3660775"/>
          <p14:tracePt t="14071" x="3244850" y="3660775"/>
          <p14:tracePt t="14071" x="3252788" y="3660775"/>
          <p14:tracePt t="14071" x="3260725" y="3660775"/>
          <p14:tracePt t="14071" x="3268663" y="3660775"/>
          <p14:tracePt t="14071" x="3276600" y="3660775"/>
          <p14:tracePt t="14071" x="3284538" y="3660775"/>
          <p14:tracePt t="14071" x="3292475" y="3660775"/>
          <p14:tracePt t="14071" x="3300413" y="3660775"/>
          <p14:tracePt t="14071" x="3308350" y="3660775"/>
          <p14:tracePt t="14071" x="3317875" y="3660775"/>
          <p14:tracePt t="14071" x="3325813" y="3660775"/>
          <p14:tracePt t="14071" x="3333750" y="3660775"/>
          <p14:tracePt t="14071" x="3341688" y="3660775"/>
          <p14:tracePt t="14071" x="3341688" y="3668713"/>
          <p14:tracePt t="14071" x="3349625" y="3668713"/>
          <p14:tracePt t="14071" x="3357563" y="3668713"/>
          <p14:tracePt t="14071" x="3365500" y="3660775"/>
          <p14:tracePt t="14071" x="3373438" y="3660775"/>
          <p14:tracePt t="14071" x="3381375" y="3660775"/>
          <p14:tracePt t="14071" x="3389313" y="3660775"/>
          <p14:tracePt t="14071" x="3397250" y="3660775"/>
          <p14:tracePt t="14071" x="3405188" y="3660775"/>
          <p14:tracePt t="14071" x="3405188" y="3652838"/>
          <p14:tracePt t="14071" x="3413125" y="3652838"/>
          <p14:tracePt t="14071" x="3421063" y="3652838"/>
          <p14:tracePt t="14071" x="3429000" y="3652838"/>
          <p14:tracePt t="14071" x="3436938" y="3652838"/>
          <p14:tracePt t="14071" x="3444875" y="3644900"/>
          <p14:tracePt t="14071" x="3452813" y="3644900"/>
          <p14:tracePt t="14071" x="3460750" y="3644900"/>
          <p14:tracePt t="14071" x="3468688" y="3636963"/>
          <p14:tracePt t="14071" x="3476625" y="3636963"/>
          <p14:tracePt t="14071" x="3484563" y="3629025"/>
          <p14:tracePt t="14071" x="3492500" y="3629025"/>
          <p14:tracePt t="14071" x="3500438" y="3629025"/>
          <p14:tracePt t="14071" x="3508375" y="3621088"/>
          <p14:tracePt t="14071" x="3516313" y="3621088"/>
          <p14:tracePt t="14071" x="3524250" y="3621088"/>
          <p14:tracePt t="14071" x="3532188" y="3613150"/>
          <p14:tracePt t="14071" x="3540125" y="3605213"/>
          <p14:tracePt t="14071" x="3548063" y="3605213"/>
          <p14:tracePt t="14071" x="3556000" y="3595688"/>
          <p14:tracePt t="14071" x="3563938" y="3595688"/>
          <p14:tracePt t="14071" x="3563938" y="3587750"/>
          <p14:tracePt t="14071" x="3571875" y="3587750"/>
          <p14:tracePt t="14071" x="3571875" y="3579813"/>
          <p14:tracePt t="14071" x="3579813" y="3579813"/>
          <p14:tracePt t="14071" x="3587750" y="3571875"/>
          <p14:tracePt t="14071" x="3595688" y="3563938"/>
          <p14:tracePt t="14071" x="3603625" y="3556000"/>
          <p14:tracePt t="14071" x="3603625" y="3548063"/>
          <p14:tracePt t="14071" x="3611563" y="3548063"/>
          <p14:tracePt t="14071" x="3611563" y="3540125"/>
          <p14:tracePt t="14071" x="3619500" y="3532188"/>
          <p14:tracePt t="14071" x="3619500" y="3524250"/>
          <p14:tracePt t="14071" x="3619500" y="3516313"/>
          <p14:tracePt t="14071" x="3627438" y="3516313"/>
          <p14:tracePt t="14071" x="3627438" y="3508375"/>
          <p14:tracePt t="14071" x="3627438" y="3500438"/>
          <p14:tracePt t="14071" x="3635375" y="3500438"/>
          <p14:tracePt t="14071" x="3635375" y="3492500"/>
          <p14:tracePt t="14071" x="3635375" y="3484563"/>
          <p14:tracePt t="14071" x="3643313" y="3476625"/>
          <p14:tracePt t="14071" x="3643313" y="3468688"/>
          <p14:tracePt t="14071" x="3643313" y="3460750"/>
          <p14:tracePt t="14071" x="3643313" y="3452813"/>
          <p14:tracePt t="14071" x="3643313" y="3444875"/>
          <p14:tracePt t="14071" x="3651250" y="3444875"/>
          <p14:tracePt t="14071" x="3651250" y="3436938"/>
          <p14:tracePt t="14071" x="3651250" y="3429000"/>
          <p14:tracePt t="14071" x="3651250" y="3421063"/>
          <p14:tracePt t="14071" x="3651250" y="3413125"/>
          <p14:tracePt t="14071" x="3651250" y="3405188"/>
          <p14:tracePt t="14071" x="3651250" y="3397250"/>
          <p14:tracePt t="14071" x="3651250" y="3389313"/>
          <p14:tracePt t="14071" x="3651250" y="3381375"/>
          <p14:tracePt t="14071" x="3651250" y="3373438"/>
          <p14:tracePt t="14071" x="3651250" y="3365500"/>
          <p14:tracePt t="14071" x="3643313" y="3365500"/>
          <p14:tracePt t="14071" x="3643313" y="3357563"/>
          <p14:tracePt t="14071" x="3635375" y="3357563"/>
          <p14:tracePt t="14071" x="3635375" y="3349625"/>
          <p14:tracePt t="14071" x="3627438" y="3341688"/>
          <p14:tracePt t="14071" x="3619500" y="3333750"/>
          <p14:tracePt t="14071" x="3619500" y="3325813"/>
          <p14:tracePt t="14071" x="3611563" y="3325813"/>
          <p14:tracePt t="14071" x="3611563" y="3317875"/>
          <p14:tracePt t="14071" x="3603625" y="3317875"/>
          <p14:tracePt t="14071" x="3603625" y="3309938"/>
          <p14:tracePt t="14071" x="3595688" y="3302000"/>
          <p14:tracePt t="14071" x="3587750" y="3302000"/>
          <p14:tracePt t="14071" x="3587750" y="3294063"/>
          <p14:tracePt t="14071" x="3579813" y="3294063"/>
          <p14:tracePt t="14071" x="3579813" y="3286125"/>
          <p14:tracePt t="14071" x="3571875" y="3286125"/>
          <p14:tracePt t="14071" x="3563938" y="3278188"/>
          <p14:tracePt t="14071" x="3556000" y="3270250"/>
          <p14:tracePt t="14071" x="3548063" y="3270250"/>
          <p14:tracePt t="14071" x="3548063" y="3262313"/>
          <p14:tracePt t="14071" x="3540125" y="3262313"/>
          <p14:tracePt t="14071" x="3532188" y="3252788"/>
          <p14:tracePt t="14071" x="3524250" y="3244850"/>
          <p14:tracePt t="14071" x="3516313" y="3236913"/>
          <p14:tracePt t="14071" x="3508375" y="3236913"/>
          <p14:tracePt t="14071" x="3500438" y="3228975"/>
          <p14:tracePt t="14071" x="3492500" y="3221038"/>
          <p14:tracePt t="14071" x="3484563" y="3221038"/>
          <p14:tracePt t="14071" x="3484563" y="3213100"/>
          <p14:tracePt t="14071" x="3476625" y="3213100"/>
          <p14:tracePt t="14071" x="3468688" y="3213100"/>
          <p14:tracePt t="14071" x="3468688" y="3205163"/>
          <p14:tracePt t="14071" x="3460750" y="3205163"/>
          <p14:tracePt t="14071" x="3452813" y="3197225"/>
          <p14:tracePt t="14071" x="3444875" y="3197225"/>
          <p14:tracePt t="14071" x="3436938" y="3189288"/>
          <p14:tracePt t="14071" x="3429000" y="3189288"/>
          <p14:tracePt t="14071" x="3421063" y="3189288"/>
          <p14:tracePt t="14071" x="3421063" y="3181350"/>
          <p14:tracePt t="14071" x="3413125" y="3181350"/>
          <p14:tracePt t="14071" x="3405188" y="3181350"/>
          <p14:tracePt t="14071" x="3397250" y="3173413"/>
          <p14:tracePt t="14071" x="3389313" y="3173413"/>
          <p14:tracePt t="14071" x="3381375" y="3173413"/>
          <p14:tracePt t="14071" x="3381375" y="3165475"/>
          <p14:tracePt t="14071" x="3373438" y="3165475"/>
          <p14:tracePt t="14071" x="3365500" y="3165475"/>
          <p14:tracePt t="14071" x="3357563" y="3157538"/>
          <p14:tracePt t="14071" x="3349625" y="3157538"/>
          <p14:tracePt t="14071" x="3349625" y="3149600"/>
          <p14:tracePt t="14071" x="3341688" y="3149600"/>
          <p14:tracePt t="14071" x="3333750" y="3149600"/>
          <p14:tracePt t="14071" x="3333750" y="3141663"/>
          <p14:tracePt t="14071" x="3325813" y="3141663"/>
          <p14:tracePt t="14071" x="3317875" y="3141663"/>
          <p14:tracePt t="14071" x="3317875" y="3133725"/>
          <p14:tracePt t="14071" x="3308350" y="3133725"/>
          <p14:tracePt t="14071" x="3300413" y="3133725"/>
          <p14:tracePt t="14071" x="3300413" y="3125788"/>
          <p14:tracePt t="14071" x="3292475" y="3125788"/>
          <p14:tracePt t="14071" x="3284538" y="3125788"/>
          <p14:tracePt t="14071" x="3276600" y="3117850"/>
          <p14:tracePt t="14071" x="3268663" y="3117850"/>
          <p14:tracePt t="14071" x="3260725" y="3117850"/>
          <p14:tracePt t="14071" x="3252788" y="3117850"/>
          <p14:tracePt t="14071" x="3244850" y="3117850"/>
          <p14:tracePt t="14071" x="3244850" y="3109913"/>
          <p14:tracePt t="14071" x="3236913" y="3109913"/>
          <p14:tracePt t="14071" x="3228975" y="3109913"/>
          <p14:tracePt t="14071" x="3221038" y="3109913"/>
          <p14:tracePt t="14071" x="3213100" y="3109913"/>
          <p14:tracePt t="14071" x="3205163" y="3109913"/>
          <p14:tracePt t="14071" x="3197225" y="3109913"/>
          <p14:tracePt t="14071" x="3189288" y="3109913"/>
          <p14:tracePt t="14071" x="3181350" y="3109913"/>
          <p14:tracePt t="14071" x="3173413" y="3109913"/>
          <p14:tracePt t="14071" x="3173413" y="3101975"/>
          <p14:tracePt t="14071" x="3165475" y="3101975"/>
          <p14:tracePt t="14071" x="3157538" y="3101975"/>
          <p14:tracePt t="14071" x="3149600" y="3101975"/>
          <p14:tracePt t="14071" x="3141663" y="3101975"/>
          <p14:tracePt t="14071" x="3133725" y="3101975"/>
          <p14:tracePt t="14071" x="3125788" y="3101975"/>
          <p14:tracePt t="14071" x="3117850" y="3101975"/>
          <p14:tracePt t="14071" x="3109913" y="3101975"/>
          <p14:tracePt t="14071" x="3101975" y="3101975"/>
          <p14:tracePt t="14071" x="3094038" y="3101975"/>
          <p14:tracePt t="14071" x="3086100" y="3101975"/>
          <p14:tracePt t="14071" x="3078163" y="3101975"/>
          <p14:tracePt t="14071" x="3070225" y="3101975"/>
          <p14:tracePt t="14071" x="3062288" y="3101975"/>
          <p14:tracePt t="14071" x="3054350" y="3101975"/>
          <p14:tracePt t="14071" x="3046413" y="3101975"/>
          <p14:tracePt t="14071" x="3038475" y="3101975"/>
          <p14:tracePt t="14071" x="3030538" y="3101975"/>
          <p14:tracePt t="14071" x="3022600" y="3101975"/>
          <p14:tracePt t="14071" x="3014663" y="3101975"/>
          <p14:tracePt t="14071" x="3006725" y="3101975"/>
          <p14:tracePt t="14071" x="2998788" y="3101975"/>
          <p14:tracePt t="14071" x="2990850" y="3101975"/>
          <p14:tracePt t="14071" x="2982913" y="3101975"/>
          <p14:tracePt t="14071" x="2974975" y="3101975"/>
          <p14:tracePt t="14071" x="2967038" y="3101975"/>
          <p14:tracePt t="14071" x="2957513" y="3101975"/>
          <p14:tracePt t="14071" x="2949575" y="3101975"/>
          <p14:tracePt t="14071" x="2941638" y="3101975"/>
          <p14:tracePt t="14071" x="2933700" y="3101975"/>
          <p14:tracePt t="14071" x="2925763" y="3101975"/>
          <p14:tracePt t="14071" x="2917825" y="3101975"/>
          <p14:tracePt t="14071" x="2909888" y="3101975"/>
          <p14:tracePt t="14071" x="2901950" y="3101975"/>
          <p14:tracePt t="14071" x="2894013" y="3101975"/>
          <p14:tracePt t="14071" x="2886075" y="3101975"/>
          <p14:tracePt t="14071" x="2878138" y="3101975"/>
          <p14:tracePt t="14071" x="2870200" y="3101975"/>
          <p14:tracePt t="14071" x="2862263" y="3101975"/>
          <p14:tracePt t="14071" x="2854325" y="3101975"/>
          <p14:tracePt t="14071" x="2846388" y="3101975"/>
          <p14:tracePt t="14071" x="2838450" y="3101975"/>
          <p14:tracePt t="14071" x="2830513" y="3101975"/>
          <p14:tracePt t="14071" x="2822575" y="3101975"/>
          <p14:tracePt t="14071" x="2814638" y="3101975"/>
          <p14:tracePt t="14071" x="2806700" y="3101975"/>
          <p14:tracePt t="14071" x="2798763" y="3101975"/>
          <p14:tracePt t="14071" x="2790825" y="3101975"/>
          <p14:tracePt t="14071" x="2782888" y="3101975"/>
          <p14:tracePt t="14071" x="2774950" y="3101975"/>
          <p14:tracePt t="14071" x="2767013" y="3101975"/>
          <p14:tracePt t="14071" x="2759075" y="3101975"/>
          <p14:tracePt t="14071" x="2743200" y="3101975"/>
          <p14:tracePt t="14071" x="2727325" y="3101975"/>
          <p14:tracePt t="14071" x="2719388" y="3101975"/>
          <p14:tracePt t="14071" x="2711450" y="3101975"/>
          <p14:tracePt t="14071" x="2703513" y="3101975"/>
          <p14:tracePt t="14071" x="2695575" y="3101975"/>
          <p14:tracePt t="14071" x="2687638" y="3094038"/>
          <p14:tracePt t="14071" x="2663825" y="3094038"/>
          <p14:tracePt t="14071" x="2655888" y="3094038"/>
          <p14:tracePt t="14071" x="2647950" y="3094038"/>
          <p14:tracePt t="14071" x="2640013" y="3094038"/>
          <p14:tracePt t="14071" x="2632075" y="3094038"/>
          <p14:tracePt t="14071" x="2624138" y="3094038"/>
          <p14:tracePt t="14071" x="2616200" y="3094038"/>
          <p14:tracePt t="14071" x="2606675" y="3094038"/>
          <p14:tracePt t="14071" x="2598738" y="3094038"/>
          <p14:tracePt t="14071" x="2590800" y="3094038"/>
          <p14:tracePt t="14071" x="2582863" y="3101975"/>
          <p14:tracePt t="14071" x="2574925" y="3101975"/>
          <p14:tracePt t="14071" x="2566988" y="3101975"/>
          <p14:tracePt t="14071" x="2559050" y="3101975"/>
          <p14:tracePt t="14071" x="2551113" y="3101975"/>
          <p14:tracePt t="14071" x="2543175" y="3101975"/>
          <p14:tracePt t="14071" x="2535238" y="3101975"/>
          <p14:tracePt t="14071" x="2511425" y="3101975"/>
          <p14:tracePt t="14071" x="2503488" y="3101975"/>
          <p14:tracePt t="14071" x="2495550" y="3101975"/>
          <p14:tracePt t="14071" x="2487613" y="3101975"/>
          <p14:tracePt t="14071" x="2479675" y="3101975"/>
          <p14:tracePt t="14071" x="2471738" y="3101975"/>
          <p14:tracePt t="14071" x="2463800" y="3101975"/>
          <p14:tracePt t="14071" x="2455863" y="3101975"/>
          <p14:tracePt t="14071" x="2447925" y="3109913"/>
          <p14:tracePt t="14071" x="2439988" y="3109913"/>
          <p14:tracePt t="14071" x="2432050" y="3109913"/>
          <p14:tracePt t="14071" x="2424113" y="3109913"/>
          <p14:tracePt t="14071" x="2416175" y="3109913"/>
          <p14:tracePt t="14071" x="2408238" y="3109913"/>
          <p14:tracePt t="14071" x="2400300" y="3109913"/>
          <p14:tracePt t="14071" x="2392363" y="3109913"/>
          <p14:tracePt t="14071" x="2376488" y="3109913"/>
          <p14:tracePt t="14071" x="2368550" y="3109913"/>
          <p14:tracePt t="14071" x="2360613" y="3109913"/>
          <p14:tracePt t="14071" x="2352675" y="3109913"/>
          <p14:tracePt t="14071" x="2344738" y="3117850"/>
          <p14:tracePt t="14071" x="2336800" y="3117850"/>
          <p14:tracePt t="14071" x="2328863" y="3117850"/>
          <p14:tracePt t="14071" x="2312988" y="3117850"/>
          <p14:tracePt t="14071" x="2305050" y="3117850"/>
          <p14:tracePt t="14071" x="2297113" y="3117850"/>
          <p14:tracePt t="14071" x="2289175" y="3117850"/>
          <p14:tracePt t="14071" x="2281238" y="3117850"/>
          <p14:tracePt t="14071" x="2273300" y="3125788"/>
          <p14:tracePt t="14071" x="2265363" y="3125788"/>
          <p14:tracePt t="14071" x="2247900" y="3125788"/>
          <p14:tracePt t="14071" x="2239963" y="3133725"/>
          <p14:tracePt t="14071" x="2232025" y="3133725"/>
          <p14:tracePt t="14071" x="2224088" y="3133725"/>
          <p14:tracePt t="14071" x="2216150" y="3133725"/>
          <p14:tracePt t="14071" x="2208213" y="3133725"/>
          <p14:tracePt t="14071" x="2200275" y="3141663"/>
          <p14:tracePt t="14071" x="2192338" y="3141663"/>
          <p14:tracePt t="14071" x="2184400" y="3141663"/>
          <p14:tracePt t="14071" x="2176463" y="3141663"/>
          <p14:tracePt t="14071" x="2168525" y="3141663"/>
          <p14:tracePt t="14071" x="2160588" y="3141663"/>
          <p14:tracePt t="14071" x="2144713" y="3141663"/>
          <p14:tracePt t="14071" x="2136775" y="3141663"/>
          <p14:tracePt t="14071" x="2136775" y="3149600"/>
          <p14:tracePt t="14071" x="2128838" y="3149600"/>
          <p14:tracePt t="14071" x="2120900" y="3149600"/>
          <p14:tracePt t="14071" x="2112963" y="3149600"/>
          <p14:tracePt t="14071" x="2105025" y="3149600"/>
          <p14:tracePt t="14071" x="2097088" y="3149600"/>
          <p14:tracePt t="14071" x="2089150" y="3149600"/>
          <p14:tracePt t="14071" x="2081213" y="3149600"/>
          <p14:tracePt t="14071" x="2073275" y="3149600"/>
          <p14:tracePt t="14071" x="2065338" y="3141663"/>
          <p14:tracePt t="14071" x="2057400" y="3141663"/>
          <p14:tracePt t="14071" x="2049463" y="3141663"/>
          <p14:tracePt t="14071" x="2041525" y="3141663"/>
          <p14:tracePt t="14071" x="2033588" y="3141663"/>
          <p14:tracePt t="14071" x="2025650" y="3141663"/>
          <p14:tracePt t="14071" x="2017713" y="3141663"/>
          <p14:tracePt t="14071" x="2009775" y="3133725"/>
          <p14:tracePt t="14071" x="2001838" y="3133725"/>
          <p14:tracePt t="14071" x="1993900" y="3133725"/>
          <p14:tracePt t="14071" x="1985963" y="3133725"/>
          <p14:tracePt t="14071" x="1978025" y="3133725"/>
          <p14:tracePt t="14071" x="1970088" y="3133725"/>
          <p14:tracePt t="14071" x="1962150" y="3141663"/>
          <p14:tracePt t="14071" x="1954213" y="3141663"/>
          <p14:tracePt t="14071" x="1946275" y="3141663"/>
          <p14:tracePt t="14071" x="1938338" y="3141663"/>
          <p14:tracePt t="14071" x="1930400" y="3141663"/>
          <p14:tracePt t="14071" x="1922463" y="3141663"/>
          <p14:tracePt t="14071" x="1912938" y="3141663"/>
          <p14:tracePt t="14071" x="1905000" y="3141663"/>
          <p14:tracePt t="14071" x="1897063" y="3141663"/>
          <p14:tracePt t="14071" x="1897063" y="3149600"/>
          <p14:tracePt t="14071" x="1889125" y="3149600"/>
          <p14:tracePt t="14071" x="1881188" y="3149600"/>
          <p14:tracePt t="14071" x="1873250" y="3149600"/>
          <p14:tracePt t="14071" x="1865313" y="3149600"/>
          <p14:tracePt t="14071" x="1857375" y="3149600"/>
          <p14:tracePt t="14071" x="1849438" y="3149600"/>
          <p14:tracePt t="14071" x="1841500" y="3149600"/>
          <p14:tracePt t="14071" x="1833563" y="3157538"/>
          <p14:tracePt t="14071" x="1825625" y="3157538"/>
          <p14:tracePt t="14071" x="1809750" y="3157538"/>
          <p14:tracePt t="14071" x="1801813" y="3157538"/>
          <p14:tracePt t="14071" x="1793875" y="3157538"/>
          <p14:tracePt t="14071" x="1785938" y="3157538"/>
          <p14:tracePt t="14071" x="1778000" y="3157538"/>
          <p14:tracePt t="14071" x="1770063" y="3157538"/>
          <p14:tracePt t="14071" x="1770063" y="3165475"/>
          <p14:tracePt t="14071" x="1762125" y="3165475"/>
          <p14:tracePt t="14071" x="1754188" y="3165475"/>
          <p14:tracePt t="14071" x="1746250" y="3165475"/>
          <p14:tracePt t="14071" x="1738313" y="3165475"/>
          <p14:tracePt t="14071" x="1730375" y="3165475"/>
          <p14:tracePt t="14071" x="1722438" y="3165475"/>
          <p14:tracePt t="14071" x="1714500" y="3165475"/>
          <p14:tracePt t="14071" x="1706563" y="3165475"/>
          <p14:tracePt t="14071" x="1698625" y="3165475"/>
          <p14:tracePt t="14071" x="1690688" y="3165475"/>
          <p14:tracePt t="14071" x="1682750" y="3165475"/>
          <p14:tracePt t="14071" x="1674813" y="3165475"/>
          <p14:tracePt t="14071" x="1666875" y="3165475"/>
          <p14:tracePt t="14071" x="1658938" y="3165475"/>
          <p14:tracePt t="14071" x="1651000" y="3165475"/>
          <p14:tracePt t="14071" x="1643063" y="3173413"/>
          <p14:tracePt t="14071" x="1635125" y="3173413"/>
          <p14:tracePt t="14071" x="1627188" y="3173413"/>
          <p14:tracePt t="14071" x="1627188" y="3181350"/>
          <p14:tracePt t="14071" x="1619250" y="3181350"/>
          <p14:tracePt t="14071" x="1611313" y="3181350"/>
          <p14:tracePt t="14071" x="1603375" y="3181350"/>
          <p14:tracePt t="14071" x="1603375" y="3189288"/>
          <p14:tracePt t="14071" x="1595438" y="3189288"/>
          <p14:tracePt t="14071" x="1587500" y="3189288"/>
          <p14:tracePt t="14071" x="1579563" y="3189288"/>
          <p14:tracePt t="14071" x="1571625" y="3189288"/>
          <p14:tracePt t="14071" x="1562100" y="3189288"/>
          <p14:tracePt t="14071" x="1554163" y="3189288"/>
          <p14:tracePt t="14071" x="1546225" y="3197225"/>
          <p14:tracePt t="14071" x="1538288" y="3197225"/>
          <p14:tracePt t="14071" x="1530350" y="3197225"/>
          <p14:tracePt t="14071" x="1522413" y="3197225"/>
          <p14:tracePt t="14071" x="1514475" y="3197225"/>
          <p14:tracePt t="14071" x="1506538" y="3197225"/>
          <p14:tracePt t="14071" x="1498600" y="3197225"/>
          <p14:tracePt t="14071" x="1490663" y="3197225"/>
          <p14:tracePt t="14071" x="1482725" y="3197225"/>
          <p14:tracePt t="14071" x="1474788" y="3197225"/>
          <p14:tracePt t="14071" x="1466850" y="3197225"/>
          <p14:tracePt t="14071" x="1458913" y="3197225"/>
          <p14:tracePt t="14071" x="1458913" y="3205163"/>
          <p14:tracePt t="14071" x="1450975" y="3205163"/>
          <p14:tracePt t="14071" x="1443038" y="3205163"/>
          <p14:tracePt t="14071" x="1435100" y="3205163"/>
          <p14:tracePt t="14071" x="1427163" y="3205163"/>
          <p14:tracePt t="14071" x="1419225" y="3205163"/>
          <p14:tracePt t="14071" x="1419225" y="3213100"/>
          <p14:tracePt t="14071" x="1411288" y="3213100"/>
          <p14:tracePt t="14071" x="1411288" y="3205163"/>
          <p14:tracePt t="14071" x="1411288" y="3197225"/>
          <p14:tracePt t="14071" x="1403350" y="3197225"/>
          <p14:tracePt t="14071" x="1403350" y="3189288"/>
          <p14:tracePt t="14071" x="1403350" y="3181350"/>
          <p14:tracePt t="14071" x="1395413" y="3181350"/>
          <p14:tracePt t="14071" x="1395413" y="3173413"/>
          <p14:tracePt t="14071" x="1395413" y="3165475"/>
          <p14:tracePt t="14071" x="1387475" y="3165475"/>
          <p14:tracePt t="14071" x="1379538" y="3157538"/>
          <p14:tracePt t="14071" x="1379538" y="3149600"/>
          <p14:tracePt t="14071" x="1371600" y="3149600"/>
          <p14:tracePt t="14071" x="1363663" y="3141663"/>
          <p14:tracePt t="14071" x="1355725" y="3133725"/>
          <p14:tracePt t="14071" x="1355725" y="3125788"/>
          <p14:tracePt t="14071" x="1347788" y="3125788"/>
          <p14:tracePt t="14071" x="1347788" y="3117850"/>
          <p14:tracePt t="14071" x="1347788" y="3109913"/>
          <p14:tracePt t="14071" x="1347788" y="3101975"/>
          <p14:tracePt t="14071" x="1339850" y="3101975"/>
          <p14:tracePt t="14071" x="1339850" y="3094038"/>
          <p14:tracePt t="14071" x="1339850" y="3086100"/>
          <p14:tracePt t="14071" x="1339850" y="3078163"/>
          <p14:tracePt t="14071" x="1339850" y="3062288"/>
          <p14:tracePt t="14071" x="1339850" y="3054350"/>
          <p14:tracePt t="14071" x="1339850" y="3046413"/>
          <p14:tracePt t="14071" x="1339850" y="3038475"/>
          <p14:tracePt t="14071" x="1339850" y="3030538"/>
          <p14:tracePt t="14071" x="1339850" y="3022600"/>
          <p14:tracePt t="14071" x="1339850" y="3006725"/>
          <p14:tracePt t="14071" x="1339850" y="2998788"/>
          <p14:tracePt t="14071" x="1339850" y="2990850"/>
          <p14:tracePt t="14071" x="1339850" y="2982913"/>
          <p14:tracePt t="14071" x="1339850" y="2974975"/>
          <p14:tracePt t="14071" x="1347788" y="2967038"/>
          <p14:tracePt t="14071" x="1347788" y="2959100"/>
          <p14:tracePt t="14071" x="1347788" y="2951163"/>
          <p14:tracePt t="14071" x="1347788" y="2943225"/>
          <p14:tracePt t="14071" x="1347788" y="2935288"/>
          <p14:tracePt t="14071" x="1347788" y="2927350"/>
          <p14:tracePt t="14071" x="1355725" y="2919413"/>
          <p14:tracePt t="14071" x="1355725" y="2909888"/>
          <p14:tracePt t="14071" x="1355725" y="2901950"/>
          <p14:tracePt t="14071" x="1355725" y="2894013"/>
          <p14:tracePt t="14071" x="1355725" y="2886075"/>
          <p14:tracePt t="14071" x="1355725" y="2878138"/>
          <p14:tracePt t="14071" x="1363663" y="2870200"/>
          <p14:tracePt t="14071" x="1363663" y="2862263"/>
          <p14:tracePt t="14071" x="1363663" y="2854325"/>
          <p14:tracePt t="14071" x="1363663" y="2846388"/>
          <p14:tracePt t="14071" x="1363663" y="2838450"/>
          <p14:tracePt t="14071" x="1363663" y="2830513"/>
          <p14:tracePt t="14071" x="1371600" y="2798763"/>
          <p14:tracePt t="14071" x="1371600" y="2790825"/>
          <p14:tracePt t="14071" x="1371600" y="2782888"/>
          <p14:tracePt t="14071" x="1371600" y="2774950"/>
          <p14:tracePt t="14071" x="1371600" y="2767013"/>
          <p14:tracePt t="14071" x="1371600" y="2759075"/>
          <p14:tracePt t="14071" x="1371600" y="2751138"/>
          <p14:tracePt t="14071" x="1371600" y="2743200"/>
          <p14:tracePt t="14071" x="1371600" y="2727325"/>
          <p14:tracePt t="14071" x="1371600" y="2719388"/>
          <p14:tracePt t="14071" x="1371600" y="2711450"/>
          <p14:tracePt t="14071" x="1371600" y="2703513"/>
          <p14:tracePt t="14071" x="1371600" y="2695575"/>
          <p14:tracePt t="14071" x="1379538" y="2695575"/>
          <p14:tracePt t="14071" x="1379538" y="2679700"/>
          <p14:tracePt t="14071" x="1379538" y="2671763"/>
          <p14:tracePt t="14071" x="1379538" y="2663825"/>
          <p14:tracePt t="14071" x="1379538" y="2655888"/>
          <p14:tracePt t="14071" x="1379538" y="2647950"/>
          <p14:tracePt t="14071" x="1387475" y="2640013"/>
          <p14:tracePt t="14071" x="1387475" y="2632075"/>
          <p14:tracePt t="14071" x="1387475" y="2616200"/>
          <p14:tracePt t="14071" x="1387475" y="2608263"/>
          <p14:tracePt t="14071" x="1395413" y="2600325"/>
          <p14:tracePt t="14071" x="1395413" y="2592388"/>
          <p14:tracePt t="14071" x="1395413" y="2584450"/>
          <p14:tracePt t="14071" x="1395413" y="2576513"/>
          <p14:tracePt t="14071" x="1403350" y="2566988"/>
          <p14:tracePt t="14071" x="1403350" y="2559050"/>
          <p14:tracePt t="14071" x="1403350" y="2551113"/>
          <p14:tracePt t="14071" x="1411288" y="2543175"/>
          <p14:tracePt t="14071" x="1411288" y="2535238"/>
          <p14:tracePt t="14071" x="1411288" y="2527300"/>
          <p14:tracePt t="14071" x="1411288" y="2519363"/>
          <p14:tracePt t="14071" x="1419225" y="2511425"/>
          <p14:tracePt t="14071" x="1419225" y="2503488"/>
          <p14:tracePt t="14071" x="1419225" y="2495550"/>
          <p14:tracePt t="14071" x="1427163" y="2495550"/>
          <p14:tracePt t="14071" x="1427163" y="2487613"/>
          <p14:tracePt t="14071" x="1427163" y="2479675"/>
          <p14:tracePt t="14071" x="1427163" y="2471738"/>
          <p14:tracePt t="14071" x="1435100" y="2463800"/>
          <p14:tracePt t="14071" x="1435100" y="2455863"/>
          <p14:tracePt t="14071" x="1435100" y="2447925"/>
          <p14:tracePt t="14071" x="1443038" y="2439988"/>
          <p14:tracePt t="14071" x="1443038" y="2432050"/>
          <p14:tracePt t="14071" x="1443038" y="2424113"/>
          <p14:tracePt t="14071" x="1443038" y="2416175"/>
          <p14:tracePt t="14071" x="1450975" y="2416175"/>
          <p14:tracePt t="14071" x="1450975" y="2408238"/>
          <p14:tracePt t="14071" x="1450975" y="2400300"/>
          <p14:tracePt t="14071" x="1450975" y="2392363"/>
          <p14:tracePt t="14071" x="1450975" y="2384425"/>
          <p14:tracePt t="14071" x="1450975" y="2376488"/>
          <p14:tracePt t="14071" x="1458913" y="2376488"/>
          <p14:tracePt t="14071" x="1458913" y="2368550"/>
          <p14:tracePt t="14071" x="1458913" y="2360613"/>
          <p14:tracePt t="14071" x="1458913" y="2352675"/>
          <p14:tracePt t="14071" x="1458913" y="2344738"/>
          <p14:tracePt t="14071" x="1458913" y="2336800"/>
          <p14:tracePt t="14071" x="1450975" y="2336800"/>
          <p14:tracePt t="14071" x="1450975" y="2328863"/>
          <p14:tracePt t="14071" x="1443038" y="2328863"/>
          <p14:tracePt t="14071" x="1435100" y="2320925"/>
          <p14:tracePt t="14071" x="1427163" y="2320925"/>
          <p14:tracePt t="14071" x="1419225" y="2320925"/>
          <p14:tracePt t="14071" x="1419225" y="2312988"/>
          <p14:tracePt t="14071" x="1411288" y="2312988"/>
          <p14:tracePt t="14071" x="1403350" y="2312988"/>
          <p14:tracePt t="14071" x="1395413" y="2305050"/>
          <p14:tracePt t="14071" x="1387475" y="2305050"/>
          <p14:tracePt t="14071" x="1379538" y="2305050"/>
          <p14:tracePt t="14071" x="1371600" y="2305050"/>
          <p14:tracePt t="14071" x="1371600" y="2297113"/>
          <p14:tracePt t="14071" x="1363663" y="2297113"/>
          <p14:tracePt t="14071" x="1355725" y="2297113"/>
          <p14:tracePt t="14071" x="1347788" y="2297113"/>
          <p14:tracePt t="14071" x="1339850" y="2289175"/>
          <p14:tracePt t="14071" x="1331913" y="2289175"/>
          <p14:tracePt t="14071" x="1323975" y="2289175"/>
          <p14:tracePt t="14071" x="1316038" y="2289175"/>
          <p14:tracePt t="14071" x="1308100" y="2289175"/>
          <p14:tracePt t="14071" x="1316038" y="2289175"/>
          <p14:tracePt t="14071" x="1316038" y="2297113"/>
          <p14:tracePt t="14071" x="1323975" y="2297113"/>
          <p14:tracePt t="14071" x="1331913" y="2297113"/>
          <p14:tracePt t="14071" x="1331913" y="2305050"/>
          <p14:tracePt t="14071" x="1339850" y="2305050"/>
          <p14:tracePt t="14071" x="1347788" y="2312988"/>
          <p14:tracePt t="14071" x="1363663" y="2320925"/>
          <p14:tracePt t="14071" x="1371600" y="2320925"/>
          <p14:tracePt t="14071" x="1379538" y="2320925"/>
          <p14:tracePt t="14071" x="1387475" y="2328863"/>
          <p14:tracePt t="14071" x="1395413" y="2328863"/>
          <p14:tracePt t="14071" x="1403350" y="2336800"/>
          <p14:tracePt t="14071" x="1419225" y="2336800"/>
          <p14:tracePt t="14071" x="1427163" y="2344738"/>
          <p14:tracePt t="14071" x="1435100" y="2344738"/>
          <p14:tracePt t="14071" x="1443038" y="2352675"/>
          <p14:tracePt t="14071" x="1450975" y="2352675"/>
          <p14:tracePt t="14071" x="1458913" y="2352675"/>
          <p14:tracePt t="14071" x="1466850" y="2360613"/>
          <p14:tracePt t="14071" x="1482725" y="2360613"/>
          <p14:tracePt t="14071" x="1490663" y="2368550"/>
          <p14:tracePt t="14071" x="1498600" y="2368550"/>
          <p14:tracePt t="14071" x="1514475" y="2368550"/>
          <p14:tracePt t="14071" x="1522413" y="2376488"/>
          <p14:tracePt t="14071" x="1538288" y="2376488"/>
          <p14:tracePt t="14071" x="1546225" y="2384425"/>
          <p14:tracePt t="14071" x="1562100" y="2384425"/>
          <p14:tracePt t="14071" x="1571625" y="2384425"/>
          <p14:tracePt t="14071" x="1587500" y="2392363"/>
          <p14:tracePt t="14071" x="1603375" y="2392363"/>
          <p14:tracePt t="14071" x="1611313" y="2400300"/>
          <p14:tracePt t="14071" x="1627188" y="2400300"/>
          <p14:tracePt t="14071" x="1635125" y="2408238"/>
          <p14:tracePt t="14071" x="1651000" y="2408238"/>
          <p14:tracePt t="14071" x="1666875" y="2408238"/>
          <p14:tracePt t="14071" x="1674813" y="2408238"/>
          <p14:tracePt t="14071" x="1690688" y="2416175"/>
          <p14:tracePt t="14071" x="1698625" y="2416175"/>
          <p14:tracePt t="14071" x="1714500" y="2416175"/>
          <p14:tracePt t="14071" x="1722438" y="2416175"/>
          <p14:tracePt t="14071" x="1738313" y="2424113"/>
          <p14:tracePt t="14071" x="1746250" y="2424113"/>
          <p14:tracePt t="14071" x="1762125" y="2424113"/>
          <p14:tracePt t="14071" x="1770063" y="2424113"/>
          <p14:tracePt t="14071" x="1785938" y="2432050"/>
          <p14:tracePt t="14071" x="1793875" y="2432050"/>
          <p14:tracePt t="14071" x="1809750" y="2432050"/>
          <p14:tracePt t="14071" x="1817688" y="2432050"/>
          <p14:tracePt t="14071" x="1825625" y="2432050"/>
          <p14:tracePt t="14071" x="1833563" y="2432050"/>
          <p14:tracePt t="14071" x="1849438" y="2432050"/>
          <p14:tracePt t="14071" x="1857375" y="2432050"/>
          <p14:tracePt t="14071" x="1865313" y="2432050"/>
          <p14:tracePt t="14071" x="1873250" y="2432050"/>
          <p14:tracePt t="14071" x="1889125" y="2432050"/>
          <p14:tracePt t="14071" x="1897063" y="2432050"/>
          <p14:tracePt t="14071" x="1905000" y="2432050"/>
          <p14:tracePt t="14071" x="1912938" y="2432050"/>
          <p14:tracePt t="14071" x="1922463" y="2432050"/>
          <p14:tracePt t="14071" x="1930400" y="2432050"/>
          <p14:tracePt t="14071" x="1938338" y="2432050"/>
          <p14:tracePt t="14071" x="1946275" y="2432050"/>
          <p14:tracePt t="14071" x="1954213" y="2432050"/>
          <p14:tracePt t="14071" x="1962150" y="2432050"/>
          <p14:tracePt t="14071" x="1970088" y="2432050"/>
          <p14:tracePt t="14071" x="1978025" y="2432050"/>
          <p14:tracePt t="14071" x="1985963" y="2424113"/>
          <p14:tracePt t="14071" x="1993900" y="2424113"/>
          <p14:tracePt t="14071" x="2001838" y="2424113"/>
          <p14:tracePt t="14071" x="2009775" y="2424113"/>
          <p14:tracePt t="14071" x="2017713" y="2424113"/>
          <p14:tracePt t="14071" x="2025650" y="2424113"/>
          <p14:tracePt t="14071" x="2033588" y="2424113"/>
          <p14:tracePt t="14071" x="2041525" y="2424113"/>
          <p14:tracePt t="14071" x="2049463" y="2416175"/>
          <p14:tracePt t="14071" x="2057400" y="2416175"/>
          <p14:tracePt t="14071" x="2065338" y="2416175"/>
          <p14:tracePt t="14071" x="2073275" y="2416175"/>
          <p14:tracePt t="14071" x="2081213" y="2416175"/>
          <p14:tracePt t="14071" x="2089150" y="2416175"/>
          <p14:tracePt t="14071" x="2097088" y="2416175"/>
          <p14:tracePt t="14071" x="2105025" y="2416175"/>
          <p14:tracePt t="14071" x="2105025" y="2408238"/>
          <p14:tracePt t="14071" x="2112963" y="2408238"/>
          <p14:tracePt t="14071" x="2120900" y="2408238"/>
          <p14:tracePt t="14071" x="2128838" y="2408238"/>
          <p14:tracePt t="14071" x="2136775" y="2408238"/>
          <p14:tracePt t="14071" x="2144713" y="2408238"/>
          <p14:tracePt t="14071" x="2152650" y="2400300"/>
          <p14:tracePt t="14071" x="2160588" y="2400300"/>
          <p14:tracePt t="14071" x="2168525" y="2400300"/>
          <p14:tracePt t="14071" x="2176463" y="2400300"/>
          <p14:tracePt t="14071" x="2184400" y="2400300"/>
          <p14:tracePt t="14071" x="2192338" y="2400300"/>
          <p14:tracePt t="14071" x="2200275" y="2400300"/>
          <p14:tracePt t="14071" x="2224088" y="2392363"/>
          <p14:tracePt t="14071" x="2232025" y="2392363"/>
          <p14:tracePt t="14071" x="2239963" y="2392363"/>
          <p14:tracePt t="14071" x="2247900" y="2392363"/>
          <p14:tracePt t="14071" x="2265363" y="2392363"/>
          <p14:tracePt t="14071" x="2273300" y="2392363"/>
          <p14:tracePt t="14071" x="2281238" y="2392363"/>
          <p14:tracePt t="14071" x="2297113" y="2392363"/>
          <p14:tracePt t="14071" x="2320925" y="2384425"/>
          <p14:tracePt t="14071" x="2328863" y="2384425"/>
          <p14:tracePt t="14071" x="2336800" y="2384425"/>
          <p14:tracePt t="14071" x="2344738" y="2384425"/>
          <p14:tracePt t="14071" x="2360613" y="2384425"/>
          <p14:tracePt t="14071" x="2368550" y="2384425"/>
          <p14:tracePt t="14071" x="2376488" y="2384425"/>
          <p14:tracePt t="14071" x="2392363" y="2384425"/>
          <p14:tracePt t="14071" x="2416175" y="2384425"/>
          <p14:tracePt t="14071" x="2424113" y="2384425"/>
          <p14:tracePt t="14071" x="2432050" y="2384425"/>
          <p14:tracePt t="14071" x="2447925" y="2392363"/>
          <p14:tracePt t="14071" x="2455863" y="2392363"/>
          <p14:tracePt t="14071" x="2471738" y="2392363"/>
          <p14:tracePt t="14071" x="2479675" y="2392363"/>
          <p14:tracePt t="14071" x="2487613" y="2392363"/>
          <p14:tracePt t="14071" x="2503488" y="2392363"/>
          <p14:tracePt t="14071" x="2511425" y="2392363"/>
          <p14:tracePt t="14071" x="2527300" y="2392363"/>
          <p14:tracePt t="14071" x="2535238" y="2400300"/>
          <p14:tracePt t="14071" x="2551113" y="2400300"/>
          <p14:tracePt t="14071" x="2559050" y="2400300"/>
          <p14:tracePt t="14071" x="2566988" y="2400300"/>
          <p14:tracePt t="14071" x="2590800" y="2400300"/>
          <p14:tracePt t="14071" x="2606675" y="2400300"/>
          <p14:tracePt t="14071" x="2616200" y="2400300"/>
          <p14:tracePt t="14071" x="2632075" y="2400300"/>
          <p14:tracePt t="14071" x="2640013" y="2400300"/>
          <p14:tracePt t="14071" x="2655888" y="2400300"/>
          <p14:tracePt t="14071" x="2663825" y="2400300"/>
          <p14:tracePt t="14071" x="2671763" y="2400300"/>
          <p14:tracePt t="14071" x="2695575" y="2400300"/>
          <p14:tracePt t="14071" x="2703513" y="2400300"/>
          <p14:tracePt t="14071" x="2719388" y="2400300"/>
          <p14:tracePt t="14071" x="2727325" y="2400300"/>
          <p14:tracePt t="14071" x="2735263" y="2400300"/>
          <p14:tracePt t="14071" x="2743200" y="2400300"/>
          <p14:tracePt t="14071" x="2759075" y="2400300"/>
          <p14:tracePt t="14071" x="2767013" y="2400300"/>
          <p14:tracePt t="14071" x="2774950" y="2408238"/>
          <p14:tracePt t="14071" x="2782888" y="2400300"/>
          <p14:tracePt t="14071" x="2790825" y="2400300"/>
          <p14:tracePt t="14071" x="2798763" y="2400300"/>
          <p14:tracePt t="14071" x="2806700" y="2400300"/>
          <p14:tracePt t="14071" x="2814638" y="2400300"/>
          <p14:tracePt t="14071" x="2822575" y="2400300"/>
          <p14:tracePt t="14071" x="2838450" y="2400300"/>
          <p14:tracePt t="14071" x="2846388" y="2400300"/>
          <p14:tracePt t="14071" x="2854325" y="2400300"/>
          <p14:tracePt t="14071" x="2854325" y="2392363"/>
          <p14:tracePt t="14071" x="2862263" y="2392363"/>
          <p14:tracePt t="14071" x="2870200" y="2392363"/>
          <p14:tracePt t="14071" x="2878138" y="2392363"/>
          <p14:tracePt t="14071" x="2886075" y="2392363"/>
          <p14:tracePt t="14071" x="2894013" y="2384425"/>
          <p14:tracePt t="14071" x="2901950" y="2384425"/>
          <p14:tracePt t="14071" x="2909888" y="2384425"/>
          <p14:tracePt t="14071" x="2909888" y="2376488"/>
          <p14:tracePt t="14071" x="2917825" y="2376488"/>
          <p14:tracePt t="14071" x="2925763" y="2376488"/>
          <p14:tracePt t="14071" x="2933700" y="2376488"/>
          <p14:tracePt t="14071" x="2941638" y="2376488"/>
          <p14:tracePt t="14071" x="2949575" y="2376488"/>
          <p14:tracePt t="14071" x="2949575" y="2368550"/>
          <p14:tracePt t="14071" x="2957513" y="2368550"/>
          <p14:tracePt t="14071" x="2957513" y="2376488"/>
          <p14:tracePt t="14071" x="2957513" y="2384425"/>
          <p14:tracePt t="14071" x="2967038" y="2384425"/>
          <p14:tracePt t="14071" x="2967038" y="2392363"/>
          <p14:tracePt t="14071" x="2967038" y="2400300"/>
          <p14:tracePt t="14071" x="2974975" y="2400300"/>
          <p14:tracePt t="14071" x="2974975" y="2408238"/>
          <p14:tracePt t="14071" x="2974975" y="2416175"/>
          <p14:tracePt t="14071" x="2982913" y="2424113"/>
          <p14:tracePt t="14071" x="2982913" y="2432050"/>
          <p14:tracePt t="14071" x="2982913" y="2439988"/>
          <p14:tracePt t="14071" x="2990850" y="2439988"/>
          <p14:tracePt t="14071" x="2990850" y="2447925"/>
          <p14:tracePt t="14071" x="2990850" y="2455863"/>
          <p14:tracePt t="14071" x="2990850" y="2463800"/>
          <p14:tracePt t="14071" x="2998788" y="2471738"/>
          <p14:tracePt t="14071" x="2998788" y="2479675"/>
          <p14:tracePt t="14071" x="2998788" y="2487613"/>
          <p14:tracePt t="14071" x="2998788" y="2495550"/>
          <p14:tracePt t="14071" x="3006725" y="2511425"/>
          <p14:tracePt t="14071" x="3006725" y="2519363"/>
          <p14:tracePt t="14071" x="3006725" y="2527300"/>
          <p14:tracePt t="14071" x="3006725" y="2535238"/>
          <p14:tracePt t="14071" x="3006725" y="2543175"/>
          <p14:tracePt t="14071" x="3006725" y="2551113"/>
          <p14:tracePt t="14071" x="3006725" y="2559050"/>
          <p14:tracePt t="14071" x="3006725" y="2566988"/>
          <p14:tracePt t="14071" x="3006725" y="2576513"/>
          <p14:tracePt t="14071" x="3006725" y="2584450"/>
          <p14:tracePt t="14071" x="3006725" y="2592388"/>
          <p14:tracePt t="14071" x="3006725" y="2600325"/>
          <p14:tracePt t="14071" x="3006725" y="2608263"/>
          <p14:tracePt t="14071" x="3006725" y="2616200"/>
          <p14:tracePt t="14071" x="3006725" y="2632075"/>
          <p14:tracePt t="14071" x="3006725" y="2640013"/>
          <p14:tracePt t="14071" x="3006725" y="2655888"/>
          <p14:tracePt t="14071" x="3006725" y="2663825"/>
          <p14:tracePt t="14071" x="3006725" y="2671763"/>
          <p14:tracePt t="14071" x="3006725" y="2679700"/>
          <p14:tracePt t="14071" x="2998788" y="2687638"/>
          <p14:tracePt t="14071" x="2998788" y="2703513"/>
          <p14:tracePt t="14071" x="2998788" y="2727325"/>
          <p14:tracePt t="14071" x="2998788" y="2735263"/>
          <p14:tracePt t="14071" x="2998788" y="2743200"/>
          <p14:tracePt t="14071" x="2990850" y="2759075"/>
          <p14:tracePt t="14071" x="2990850" y="2767013"/>
          <p14:tracePt t="14071" x="2990850" y="2774950"/>
          <p14:tracePt t="14071" x="2990850" y="2798763"/>
          <p14:tracePt t="14071" x="2990850" y="2806700"/>
          <p14:tracePt t="14071" x="2990850" y="2822575"/>
          <p14:tracePt t="14071" x="2990850" y="2830513"/>
          <p14:tracePt t="14071" x="2982913" y="2846388"/>
          <p14:tracePt t="14071" x="2982913" y="2854325"/>
          <p14:tracePt t="14071" x="2982913" y="2870200"/>
          <p14:tracePt t="14071" x="2974975" y="2886075"/>
          <p14:tracePt t="14071" x="2974975" y="2909888"/>
          <p14:tracePt t="14071" x="2974975" y="2927350"/>
          <p14:tracePt t="14071" x="2967038" y="2943225"/>
          <p14:tracePt t="14071" x="2967038" y="2959100"/>
          <p14:tracePt t="14071" x="2957513" y="2974975"/>
          <p14:tracePt t="14071" x="2957513" y="2990850"/>
          <p14:tracePt t="14071" x="2949575" y="3006725"/>
          <p14:tracePt t="14071" x="2949575" y="3022600"/>
          <p14:tracePt t="14071" x="2941638" y="3054350"/>
          <p14:tracePt t="14071" x="2933700" y="3070225"/>
          <p14:tracePt t="14071" x="2925763" y="3094038"/>
          <p14:tracePt t="14071" x="2925763" y="3101975"/>
          <p14:tracePt t="14071" x="2917825" y="3117850"/>
          <p14:tracePt t="14071" x="2917825" y="3133725"/>
          <p14:tracePt t="14071" x="2909888" y="3157538"/>
          <p14:tracePt t="14071" x="2886075" y="3205163"/>
          <p14:tracePt t="14071" x="2878138" y="3228975"/>
          <p14:tracePt t="14071" x="2870200" y="3244850"/>
          <p14:tracePt t="14071" x="2862263" y="3262313"/>
          <p14:tracePt t="14071" x="2854325" y="3286125"/>
          <p14:tracePt t="14071" x="2846388" y="3302000"/>
          <p14:tracePt t="14071" x="2822575" y="3341688"/>
          <p14:tracePt t="14071" x="2806700" y="3373438"/>
          <p14:tracePt t="14071" x="2790825" y="3397250"/>
          <p14:tracePt t="14071" x="2782888" y="3405188"/>
          <p14:tracePt t="14071" x="2774950" y="3429000"/>
          <p14:tracePt t="14071" x="2759075" y="3444875"/>
          <p14:tracePt t="14071" x="2735263" y="3476625"/>
          <p14:tracePt t="14071" x="2711450" y="3508375"/>
          <p14:tracePt t="14071" x="2703513" y="3524250"/>
          <p14:tracePt t="14071" x="2687638" y="3540125"/>
          <p14:tracePt t="14071" x="2679700" y="3556000"/>
          <p14:tracePt t="14071" x="2671763" y="3571875"/>
          <p14:tracePt t="14071" x="2655888" y="3587750"/>
          <p14:tracePt t="14071" x="2640013" y="3605213"/>
          <p14:tracePt t="14071" x="2616200" y="3629025"/>
          <p14:tracePt t="14071" x="2582863" y="3660775"/>
          <p14:tracePt t="14071" x="2574925" y="3668713"/>
          <p14:tracePt t="14071" x="2566988" y="3684588"/>
          <p14:tracePt t="14071" x="2559050" y="3692525"/>
          <p14:tracePt t="14071" x="2543175" y="3700463"/>
          <p14:tracePt t="14071" x="2527300" y="3724275"/>
          <p14:tracePt t="14071" x="2511425" y="3740150"/>
          <p14:tracePt t="14071" x="2503488" y="3748088"/>
          <p14:tracePt t="14071" x="2479675" y="3763963"/>
          <p14:tracePt t="14071" x="2463800" y="3771900"/>
          <p14:tracePt t="14071" x="2455863" y="3779838"/>
          <p14:tracePt t="14071" x="2447925" y="3787775"/>
          <p14:tracePt t="14071" x="2432050" y="3795713"/>
          <p14:tracePt t="14071" x="2424113" y="3803650"/>
          <p14:tracePt t="14071" x="2416175" y="3811588"/>
          <p14:tracePt t="14071" x="2400300" y="3827463"/>
          <p14:tracePt t="14071" x="2392363" y="3827463"/>
          <p14:tracePt t="14071" x="2376488" y="3835400"/>
          <p14:tracePt t="14071" x="2368550" y="3843338"/>
          <p14:tracePt t="14071" x="2360613" y="3851275"/>
          <p14:tracePt t="14071" x="2344738" y="3851275"/>
          <p14:tracePt t="14071" x="2336800" y="3859213"/>
          <p14:tracePt t="14071" x="2328863" y="3867150"/>
          <p14:tracePt t="14071" x="2312988" y="3875088"/>
          <p14:tracePt t="14071" x="2305050" y="3875088"/>
          <p14:tracePt t="14071" x="2297113" y="3883025"/>
          <p14:tracePt t="14071" x="2289175" y="3890963"/>
          <p14:tracePt t="14071" x="2273300" y="3890963"/>
          <p14:tracePt t="14071" x="2255838" y="3906838"/>
          <p14:tracePt t="14071" x="2247900" y="3906838"/>
          <p14:tracePt t="14071" x="2232025" y="3914775"/>
          <p14:tracePt t="14071" x="2224088" y="3914775"/>
          <p14:tracePt t="14071" x="2216150" y="3922713"/>
          <p14:tracePt t="14071" x="2208213" y="3922713"/>
          <p14:tracePt t="14071" x="2200275" y="3930650"/>
          <p14:tracePt t="14071" x="2184400" y="3930650"/>
          <p14:tracePt t="14071" x="2176463" y="3938588"/>
          <p14:tracePt t="14071" x="2168525" y="3938588"/>
          <p14:tracePt t="14071" x="2160588" y="3948113"/>
          <p14:tracePt t="14071" x="2152650" y="3948113"/>
          <p14:tracePt t="14071" x="2144713" y="3956050"/>
          <p14:tracePt t="14071" x="2128838" y="3956050"/>
          <p14:tracePt t="14071" x="2120900" y="3963988"/>
          <p14:tracePt t="14071" x="2112963" y="3963988"/>
          <p14:tracePt t="14071" x="2105025" y="3971925"/>
          <p14:tracePt t="14071" x="2097088" y="3971925"/>
          <p14:tracePt t="14071" x="2081213" y="3979863"/>
          <p14:tracePt t="14071" x="2073275" y="3979863"/>
          <p14:tracePt t="14071" x="2065338" y="3987800"/>
          <p14:tracePt t="14071" x="2057400" y="3987800"/>
          <p14:tracePt t="14071" x="2049463" y="3995738"/>
          <p14:tracePt t="14071" x="2041525" y="3995738"/>
          <p14:tracePt t="14071" x="2033588" y="4003675"/>
          <p14:tracePt t="14071" x="2025650" y="4003675"/>
          <p14:tracePt t="14071" x="2017713" y="4011613"/>
          <p14:tracePt t="14071" x="2009775" y="4011613"/>
          <p14:tracePt t="14071" x="2001838" y="4019550"/>
          <p14:tracePt t="14071" x="1993900" y="4019550"/>
          <p14:tracePt t="14071" x="1985963" y="4019550"/>
          <p14:tracePt t="14071" x="1978025" y="4027488"/>
          <p14:tracePt t="14071" x="1970088" y="4027488"/>
          <p14:tracePt t="14071" x="1962150" y="4035425"/>
          <p14:tracePt t="14071" x="1954213" y="4035425"/>
          <p14:tracePt t="14071" x="1946275" y="4043363"/>
          <p14:tracePt t="14071" x="1938338" y="4043363"/>
          <p14:tracePt t="14071" x="1930400" y="4051300"/>
          <p14:tracePt t="14071" x="1922463" y="4051300"/>
          <p14:tracePt t="14071" x="1912938" y="4051300"/>
          <p14:tracePt t="14071" x="1912938" y="4059238"/>
          <p14:tracePt t="14071" x="1905000" y="4059238"/>
          <p14:tracePt t="14071" x="1897063" y="4059238"/>
          <p14:tracePt t="14071" x="1897063" y="4067175"/>
          <p14:tracePt t="14071" x="1889125" y="4067175"/>
          <p14:tracePt t="14071" x="1881188" y="4067175"/>
          <p14:tracePt t="14071" x="1873250" y="4075113"/>
          <p14:tracePt t="14071" x="1865313" y="4075113"/>
          <p14:tracePt t="14071" x="1857375" y="4083050"/>
          <p14:tracePt t="14071" x="1849438" y="4083050"/>
          <p14:tracePt t="14071" x="1841500" y="4090988"/>
          <p14:tracePt t="14071" x="1833563" y="4090988"/>
          <p14:tracePt t="14071" x="1825625" y="4090988"/>
          <p14:tracePt t="14071" x="1825625" y="4098925"/>
          <p14:tracePt t="14071" x="1817688" y="4098925"/>
          <p14:tracePt t="14071" x="1809750" y="4098925"/>
          <p14:tracePt t="14071" x="1801813" y="4098925"/>
          <p14:tracePt t="14071" x="1785938" y="4106863"/>
          <p14:tracePt t="14071" x="1778000" y="4106863"/>
          <p14:tracePt t="14071" x="1770063" y="4114800"/>
          <p14:tracePt t="14071" x="1762125" y="4114800"/>
          <p14:tracePt t="14071" x="1754188" y="4114800"/>
          <p14:tracePt t="14071" x="1746250" y="4114800"/>
          <p14:tracePt t="14071" x="1738313" y="4122738"/>
          <p14:tracePt t="14071" x="1730375" y="4122738"/>
          <p14:tracePt t="14071" x="1722438" y="4122738"/>
          <p14:tracePt t="14071" x="1714500" y="4122738"/>
          <p14:tracePt t="14071" x="1706563" y="4130675"/>
          <p14:tracePt t="14071" x="1698625" y="4130675"/>
          <p14:tracePt t="14071" x="1690688" y="4130675"/>
          <p14:tracePt t="14071" x="1682750" y="4138613"/>
          <p14:tracePt t="14071" x="1674813" y="4138613"/>
          <p14:tracePt t="14071" x="1666875" y="4138613"/>
          <p14:tracePt t="14071" x="1658938" y="4138613"/>
          <p14:tracePt t="14071" x="1658938" y="4146550"/>
          <p14:tracePt t="14071" x="1651000" y="4146550"/>
          <p14:tracePt t="14071" x="1651000" y="4138613"/>
          <p14:tracePt t="14071" x="1651000" y="4130675"/>
          <p14:tracePt t="14071" x="1651000" y="4122738"/>
          <p14:tracePt t="14071" x="1651000" y="4114800"/>
          <p14:tracePt t="14071" x="1651000" y="4106863"/>
          <p14:tracePt t="14071" x="1651000" y="4098925"/>
          <p14:tracePt t="14071" x="1651000" y="4090988"/>
          <p14:tracePt t="14071" x="1651000" y="4083050"/>
          <p14:tracePt t="14071" x="1643063" y="4083050"/>
          <p14:tracePt t="14071" x="1643063" y="4075113"/>
          <p14:tracePt t="14071" x="1635125" y="4067175"/>
          <p14:tracePt t="14071" x="1627188" y="4067175"/>
          <p14:tracePt t="14071" x="1627188" y="4059238"/>
          <p14:tracePt t="14071" x="1619250" y="4059238"/>
          <p14:tracePt t="14071" x="1619250" y="4051300"/>
          <p14:tracePt t="14071" x="1611313" y="4051300"/>
          <p14:tracePt t="14071" x="1603375" y="4043363"/>
          <p14:tracePt t="14071" x="1595438" y="4043363"/>
          <p14:tracePt t="14071" x="1587500" y="4035425"/>
          <p14:tracePt t="14071" x="1579563" y="4035425"/>
          <p14:tracePt t="14071" x="1571625" y="4035425"/>
          <p14:tracePt t="14071" x="1562100" y="4027488"/>
          <p14:tracePt t="14071" x="1554163" y="4027488"/>
          <p14:tracePt t="14071" x="1538288" y="4027488"/>
          <p14:tracePt t="14071" x="1530350" y="4019550"/>
          <p14:tracePt t="14071" x="1522413" y="4019550"/>
          <p14:tracePt t="14071" x="1514475" y="4019550"/>
          <p14:tracePt t="14071" x="1506538" y="4019550"/>
          <p14:tracePt t="14071" x="1498600" y="4019550"/>
          <p14:tracePt t="14071" x="1490663" y="4019550"/>
          <p14:tracePt t="14071" x="1482725" y="4019550"/>
          <p14:tracePt t="14071" x="1466850" y="4019550"/>
          <p14:tracePt t="14071" x="1458913" y="4019550"/>
          <p14:tracePt t="14071" x="1450975" y="4019550"/>
          <p14:tracePt t="14071" x="1435100" y="4019550"/>
          <p14:tracePt t="14071" x="1427163" y="4027488"/>
          <p14:tracePt t="14071" x="1419225" y="4027488"/>
          <p14:tracePt t="14071" x="1395413" y="4027488"/>
          <p14:tracePt t="14071" x="1379538" y="4027488"/>
          <p14:tracePt t="14071" x="1363663" y="4027488"/>
          <p14:tracePt t="14071" x="1355725" y="4027488"/>
          <p14:tracePt t="14071" x="1339850" y="4027488"/>
          <p14:tracePt t="14071" x="1323975" y="4035425"/>
          <p14:tracePt t="14071" x="1316038" y="4035425"/>
          <p14:tracePt t="14071" x="1300163" y="4035425"/>
          <p14:tracePt t="14071" x="1268413" y="4035425"/>
          <p14:tracePt t="14071" x="1260475" y="4035425"/>
          <p14:tracePt t="14071" x="1244600" y="4043363"/>
          <p14:tracePt t="14071" x="1228725" y="4043363"/>
          <p14:tracePt t="14071" x="1211263" y="4043363"/>
          <p14:tracePt t="14071" x="1203325" y="4051300"/>
          <p14:tracePt t="14071" x="1187450" y="4051300"/>
          <p14:tracePt t="14071" x="1171575" y="4059238"/>
          <p14:tracePt t="14071" x="1147763" y="4067175"/>
          <p14:tracePt t="14071" x="1131888" y="4067175"/>
          <p14:tracePt t="14071" x="1116013" y="4075113"/>
          <p14:tracePt t="14071" x="1108075" y="4075113"/>
          <p14:tracePt t="14071" x="1100138" y="4083050"/>
          <p14:tracePt t="14071" x="1092200" y="4083050"/>
          <p14:tracePt t="14071" x="1068388" y="4090988"/>
          <p14:tracePt t="14071" x="1052513" y="4098925"/>
          <p14:tracePt t="14071" x="1036638" y="4106863"/>
          <p14:tracePt t="14071" x="1028700" y="4114800"/>
          <p14:tracePt t="14071" x="1020763" y="4122738"/>
          <p14:tracePt t="14071" x="1012825" y="4122738"/>
          <p14:tracePt t="14071" x="1004888" y="4130675"/>
          <p14:tracePt t="14071" x="989013" y="4146550"/>
          <p14:tracePt t="14071" x="973138" y="4162425"/>
          <p14:tracePt t="14071" x="965200" y="4162425"/>
          <p14:tracePt t="14071" x="957263" y="4170363"/>
          <p14:tracePt t="14071" x="949325" y="4178300"/>
          <p14:tracePt t="14071" x="941388" y="4186238"/>
          <p14:tracePt t="14071" x="925513" y="4194175"/>
          <p14:tracePt t="14071" x="917575" y="4202113"/>
          <p14:tracePt t="14071" x="909638" y="4210050"/>
          <p14:tracePt t="14071" x="901700" y="4210050"/>
          <p14:tracePt t="14071" x="885825" y="4225925"/>
          <p14:tracePt t="14071" x="877888" y="4233863"/>
          <p14:tracePt t="14071" x="868363" y="4241800"/>
          <p14:tracePt t="14071" x="860425" y="4241800"/>
          <p14:tracePt t="14071" x="852488" y="4249738"/>
          <p14:tracePt t="14071" x="844550" y="4257675"/>
          <p14:tracePt t="14071" x="836613" y="4265613"/>
          <p14:tracePt t="14071" x="836613" y="4273550"/>
          <p14:tracePt t="14071" x="828675" y="4273550"/>
          <p14:tracePt t="14071" x="820738" y="4281488"/>
          <p14:tracePt t="14071" x="812800" y="4291013"/>
          <p14:tracePt t="14071" x="804863" y="4298950"/>
          <p14:tracePt t="14071" x="796925" y="4306888"/>
          <p14:tracePt t="14071" x="788988" y="4314825"/>
          <p14:tracePt t="14071" x="781050" y="4322763"/>
          <p14:tracePt t="14071" x="773113" y="4330700"/>
          <p14:tracePt t="14071" x="765175" y="4338638"/>
          <p14:tracePt t="14071" x="765175" y="4346575"/>
          <p14:tracePt t="14071" x="757238" y="4354513"/>
          <p14:tracePt t="14071" x="749300" y="4362450"/>
          <p14:tracePt t="14071" x="741363" y="4370388"/>
          <p14:tracePt t="14071" x="733425" y="4378325"/>
          <p14:tracePt t="14071" x="725488" y="4386263"/>
          <p14:tracePt t="14071" x="725488" y="4394200"/>
          <p14:tracePt t="14071" x="717550" y="4402138"/>
          <p14:tracePt t="14071" x="709613" y="4402138"/>
          <p14:tracePt t="14071" x="709613" y="4410075"/>
          <p14:tracePt t="14071" x="701675" y="4418013"/>
          <p14:tracePt t="14071" x="701675" y="4425950"/>
          <p14:tracePt t="14071" x="693738" y="4433888"/>
          <p14:tracePt t="14071" x="693738" y="4441825"/>
          <p14:tracePt t="14071" x="685800" y="4449763"/>
          <p14:tracePt t="14071" x="685800" y="4457700"/>
          <p14:tracePt t="14071" x="677863" y="4465638"/>
          <p14:tracePt t="14071" x="677863" y="4473575"/>
          <p14:tracePt t="14071" x="669925" y="4481513"/>
          <p14:tracePt t="14071" x="669925" y="4489450"/>
          <p14:tracePt t="14071" x="661988" y="4497388"/>
          <p14:tracePt t="14071" x="654050" y="4505325"/>
          <p14:tracePt t="14071" x="654050" y="4513263"/>
          <p14:tracePt t="14071" x="654050" y="4521200"/>
          <p14:tracePt t="14071" x="646113" y="4529138"/>
          <p14:tracePt t="14071" x="638175" y="4545013"/>
          <p14:tracePt t="14071" x="638175" y="4552950"/>
          <p14:tracePt t="14071" x="630238" y="4552950"/>
          <p14:tracePt t="14071" x="630238" y="4560888"/>
          <p14:tracePt t="14071" x="630238" y="4568825"/>
          <p14:tracePt t="14071" x="622300" y="4576763"/>
          <p14:tracePt t="14071" x="614363" y="4584700"/>
          <p14:tracePt t="14071" x="614363" y="4592638"/>
          <p14:tracePt t="14071" x="606425" y="4600575"/>
          <p14:tracePt t="14071" x="606425" y="4608513"/>
          <p14:tracePt t="14071" x="598488" y="4616450"/>
          <p14:tracePt t="14071" x="598488" y="4624388"/>
          <p14:tracePt t="14071" x="590550" y="4633913"/>
          <p14:tracePt t="14071" x="590550" y="4641850"/>
          <p14:tracePt t="14071" x="582613" y="4641850"/>
          <p14:tracePt t="14071" x="582613" y="4649788"/>
          <p14:tracePt t="14071" x="582613" y="4657725"/>
          <p14:tracePt t="14071" x="574675" y="4657725"/>
          <p14:tracePt t="14071" x="574675" y="4665663"/>
          <p14:tracePt t="14071" x="574675" y="4673600"/>
          <p14:tracePt t="14071" x="566738" y="4673600"/>
          <p14:tracePt t="14071" x="566738" y="4681538"/>
          <p14:tracePt t="14071" x="566738" y="4689475"/>
          <p14:tracePt t="14071" x="558800" y="4697413"/>
          <p14:tracePt t="14071" x="558800" y="4705350"/>
          <p14:tracePt t="14071" x="558800" y="4713288"/>
          <p14:tracePt t="14071" x="558800" y="4721225"/>
          <p14:tracePt t="14071" x="558800" y="4713288"/>
          <p14:tracePt t="14071" x="566738" y="4713288"/>
          <p14:tracePt t="14071" x="574675" y="4713288"/>
          <p14:tracePt t="14071" x="582613" y="4705350"/>
          <p14:tracePt t="14071" x="590550" y="4705350"/>
          <p14:tracePt t="14071" x="598488" y="4705350"/>
          <p14:tracePt t="14071" x="606425" y="4705350"/>
          <p14:tracePt t="14071" x="606425" y="4697413"/>
          <p14:tracePt t="14071" x="614363" y="4697413"/>
          <p14:tracePt t="14071" x="622300" y="4697413"/>
          <p14:tracePt t="14071" x="630238" y="4697413"/>
          <p14:tracePt t="14071" x="638175" y="4689475"/>
          <p14:tracePt t="14071" x="646113" y="4689475"/>
          <p14:tracePt t="14071" x="654050" y="4689475"/>
          <p14:tracePt t="14071" x="661988" y="4689475"/>
          <p14:tracePt t="14071" x="669925" y="4681538"/>
          <p14:tracePt t="14071" x="677863" y="4681538"/>
          <p14:tracePt t="14071" x="693738" y="4681538"/>
          <p14:tracePt t="14071" x="701675" y="4681538"/>
          <p14:tracePt t="14071" x="709613" y="4673600"/>
          <p14:tracePt t="14071" x="717550" y="4673600"/>
          <p14:tracePt t="14071" x="725488" y="4673600"/>
          <p14:tracePt t="14071" x="733425" y="4673600"/>
          <p14:tracePt t="14071" x="741363" y="4673600"/>
          <p14:tracePt t="14071" x="773113" y="4665663"/>
          <p14:tracePt t="14071" x="781050" y="4665663"/>
          <p14:tracePt t="14071" x="788988" y="4665663"/>
          <p14:tracePt t="14071" x="796925" y="4665663"/>
          <p14:tracePt t="14071" x="804863" y="4665663"/>
          <p14:tracePt t="14071" x="812800" y="4665663"/>
          <p14:tracePt t="14071" x="820738" y="4665663"/>
          <p14:tracePt t="14071" x="836613" y="4665663"/>
          <p14:tracePt t="14071" x="844550" y="4657725"/>
          <p14:tracePt t="14071" x="852488" y="4657725"/>
          <p14:tracePt t="14071" x="860425" y="4657725"/>
          <p14:tracePt t="14071" x="868363" y="4657725"/>
          <p14:tracePt t="14071" x="877888" y="4657725"/>
          <p14:tracePt t="14071" x="885825" y="4657725"/>
          <p14:tracePt t="14071" x="893763" y="4657725"/>
          <p14:tracePt t="14071" x="901700" y="4657725"/>
          <p14:tracePt t="14071" x="909638" y="4657725"/>
          <p14:tracePt t="14071" x="917575" y="4657725"/>
          <p14:tracePt t="14071" x="925513" y="4657725"/>
          <p14:tracePt t="14071" x="933450" y="4657725"/>
          <p14:tracePt t="14071" x="933450" y="4665663"/>
          <p14:tracePt t="14071" x="941388" y="4665663"/>
          <p14:tracePt t="14071" x="949325" y="4665663"/>
          <p14:tracePt t="14071" x="957263" y="4665663"/>
          <p14:tracePt t="14071" x="965200" y="4665663"/>
          <p14:tracePt t="14071" x="973138" y="4665663"/>
          <p14:tracePt t="14071" x="981075" y="4665663"/>
          <p14:tracePt t="14071" x="989013" y="4665663"/>
          <p14:tracePt t="14071" x="996950" y="4665663"/>
          <p14:tracePt t="14071" x="1004888" y="4665663"/>
          <p14:tracePt t="14071" x="1012825" y="4665663"/>
          <p14:tracePt t="14071" x="1020763" y="4665663"/>
          <p14:tracePt t="14071" x="1028700" y="4665663"/>
          <p14:tracePt t="14071" x="1036638" y="4665663"/>
          <p14:tracePt t="14071" x="1052513" y="4665663"/>
          <p14:tracePt t="14071" x="1060450" y="4665663"/>
          <p14:tracePt t="14071" x="1068388" y="4665663"/>
          <p14:tracePt t="14071" x="1076325" y="4665663"/>
          <p14:tracePt t="14071" x="1084263" y="4665663"/>
          <p14:tracePt t="14071" x="1092200" y="4665663"/>
          <p14:tracePt t="14071" x="1100138" y="4665663"/>
          <p14:tracePt t="14071" x="1108075" y="4665663"/>
          <p14:tracePt t="14071" x="1116013" y="4665663"/>
          <p14:tracePt t="14071" x="1108075" y="4665663"/>
          <p14:tracePt t="14071" x="1108075" y="4673600"/>
          <p14:tracePt t="14071" x="1100138" y="4673600"/>
          <p14:tracePt t="14071" x="1092200" y="4673600"/>
          <p14:tracePt t="14071" x="1092200" y="4681538"/>
          <p14:tracePt t="14071" x="1084263" y="4681538"/>
          <p14:tracePt t="14071" x="1076325" y="4681538"/>
          <p14:tracePt t="14071" x="1068388" y="4681538"/>
          <p14:tracePt t="14071" x="1068388" y="4689475"/>
          <p14:tracePt t="14071" x="1060450" y="4689475"/>
          <p14:tracePt t="14071" x="1060450" y="4697413"/>
          <p14:tracePt t="14071" x="1052513" y="4697413"/>
          <p14:tracePt t="14071" x="1044575" y="4697413"/>
          <p14:tracePt t="14071" x="1044575" y="4705350"/>
          <p14:tracePt t="14071" x="1044575" y="4697413"/>
          <p14:tracePt t="14071" x="1044575" y="4689475"/>
          <p14:tracePt t="14071" x="1052513" y="4689475"/>
          <p14:tracePt t="14071" x="1052513" y="4681538"/>
          <p14:tracePt t="14071" x="1060450" y="4673600"/>
          <p14:tracePt t="14071" x="1060450" y="4665663"/>
          <p14:tracePt t="14071" x="1068388" y="4657725"/>
          <p14:tracePt t="14071" x="1076325" y="4649788"/>
          <p14:tracePt t="14071" x="1084263" y="4641850"/>
          <p14:tracePt t="14071" x="1092200" y="4633913"/>
          <p14:tracePt t="14071" x="1100138" y="4624388"/>
          <p14:tracePt t="14071" x="1108075" y="4616450"/>
          <p14:tracePt t="14071" x="1116013" y="4608513"/>
          <p14:tracePt t="14071" x="1123950" y="4608513"/>
          <p14:tracePt t="14071" x="1139825" y="4600575"/>
          <p14:tracePt t="14071" x="1147763" y="4592638"/>
          <p14:tracePt t="14071" x="1155700" y="4592638"/>
          <p14:tracePt t="14071" x="1171575" y="4576763"/>
          <p14:tracePt t="14071" x="1195388" y="4568825"/>
          <p14:tracePt t="14071" x="1203325" y="4560888"/>
          <p14:tracePt t="14071" x="1211263" y="4560888"/>
          <p14:tracePt t="14071" x="1220788" y="4552950"/>
          <p14:tracePt t="14071" x="1236663" y="4545013"/>
          <p14:tracePt t="14071" x="1244600" y="4537075"/>
          <p14:tracePt t="14071" x="1276350" y="4521200"/>
          <p14:tracePt t="14071" x="1284288" y="4513263"/>
          <p14:tracePt t="14071" x="1300163" y="4513263"/>
          <p14:tracePt t="14071" x="1308100" y="4505325"/>
          <p14:tracePt t="14071" x="1323975" y="4497388"/>
          <p14:tracePt t="14071" x="1347788" y="4481513"/>
          <p14:tracePt t="14071" x="1363663" y="4481513"/>
          <p14:tracePt t="14071" x="1387475" y="4465638"/>
          <p14:tracePt t="14071" x="1395413" y="4457700"/>
          <p14:tracePt t="14071" x="1411288" y="4457700"/>
          <p14:tracePt t="14071" x="1427163" y="4449763"/>
          <p14:tracePt t="14071" x="1435100" y="4441825"/>
          <p14:tracePt t="14071" x="1466850" y="4433888"/>
          <p14:tracePt t="14071" x="1490663" y="4418013"/>
          <p14:tracePt t="14071" x="1506538" y="4418013"/>
          <p14:tracePt t="14071" x="1522413" y="4410075"/>
          <p14:tracePt t="14071" x="1538288" y="4402138"/>
          <p14:tracePt t="14071" x="1546225" y="4402138"/>
          <p14:tracePt t="14071" x="1562100" y="4394200"/>
          <p14:tracePt t="14071" x="1595438" y="4386263"/>
          <p14:tracePt t="14071" x="1603375" y="4378325"/>
          <p14:tracePt t="14071" x="1627188" y="4370388"/>
          <p14:tracePt t="14071" x="1635125" y="4370388"/>
          <p14:tracePt t="14071" x="1651000" y="4362450"/>
          <p14:tracePt t="14071" x="1658938" y="4354513"/>
          <p14:tracePt t="14071" x="1690688" y="4338638"/>
          <p14:tracePt t="14071" x="1698625" y="4338638"/>
          <p14:tracePt t="14071" x="1714500" y="4330700"/>
          <p14:tracePt t="14071" x="1738313" y="4322763"/>
          <p14:tracePt t="14071" x="1754188" y="4314825"/>
          <p14:tracePt t="14071" x="1762125" y="4306888"/>
          <p14:tracePt t="14071" x="1778000" y="4306888"/>
          <p14:tracePt t="14071" x="1801813" y="4291013"/>
          <p14:tracePt t="14071" x="1825625" y="4281488"/>
          <p14:tracePt t="14071" x="1833563" y="4273550"/>
          <p14:tracePt t="14071" x="1841500" y="4273550"/>
          <p14:tracePt t="14071" x="1857375" y="4265613"/>
          <p14:tracePt t="14071" x="1865313" y="4265613"/>
          <p14:tracePt t="14071" x="1873250" y="4257675"/>
          <p14:tracePt t="14071" x="1897063" y="4249738"/>
          <p14:tracePt t="14071" x="1912938" y="4241800"/>
          <p14:tracePt t="14071" x="1930400" y="4241800"/>
          <p14:tracePt t="14071" x="1938338" y="4233863"/>
          <p14:tracePt t="14071" x="1946275" y="4225925"/>
          <p14:tracePt t="14071" x="1962150" y="4225925"/>
          <p14:tracePt t="14071" x="1970088" y="4217988"/>
          <p14:tracePt t="14071" x="1993900" y="4210050"/>
          <p14:tracePt t="14071" x="2001838" y="4202113"/>
          <p14:tracePt t="14071" x="2009775" y="4194175"/>
          <p14:tracePt t="14071" x="2025650" y="4194175"/>
          <p14:tracePt t="14071" x="2033588" y="4186238"/>
          <p14:tracePt t="14071" x="2049463" y="4178300"/>
          <p14:tracePt t="14071" x="2073275" y="4170363"/>
          <p14:tracePt t="14071" x="2112963" y="4154488"/>
          <p14:tracePt t="14071" x="2120900" y="4154488"/>
          <p14:tracePt t="14071" x="2136775" y="4146550"/>
          <p14:tracePt t="14071" x="2152650" y="4138613"/>
          <p14:tracePt t="14071" x="2160588" y="4138613"/>
          <p14:tracePt t="14071" x="2184400" y="4122738"/>
          <p14:tracePt t="14071" x="2208213" y="4114800"/>
          <p14:tracePt t="14071" x="2216150" y="4114800"/>
          <p14:tracePt t="14071" x="2232025" y="4106863"/>
          <p14:tracePt t="14071" x="2239963" y="4098925"/>
          <p14:tracePt t="14071" x="2273300" y="4090988"/>
          <p14:tracePt t="14071" x="2289175" y="4083050"/>
          <p14:tracePt t="14071" x="2305050" y="4075113"/>
          <p14:tracePt t="14071" x="2312988" y="4075113"/>
          <p14:tracePt t="14071" x="2328863" y="4067175"/>
          <p14:tracePt t="14071" x="2336800" y="4067175"/>
          <p14:tracePt t="14071" x="2344738" y="4059238"/>
          <p14:tracePt t="14071" x="2360613" y="4059238"/>
          <p14:tracePt t="14071" x="2376488" y="4051300"/>
          <p14:tracePt t="14071" x="2384425" y="4043363"/>
          <p14:tracePt t="14071" x="2392363" y="4043363"/>
          <p14:tracePt t="14071" x="2400300" y="4043363"/>
          <p14:tracePt t="14071" x="2408238" y="4035425"/>
          <p14:tracePt t="14071" x="2416175" y="4035425"/>
          <p14:tracePt t="14071" x="2424113" y="4035425"/>
          <p14:tracePt t="14071" x="2439988" y="4027488"/>
          <p14:tracePt t="14071" x="2447925" y="4027488"/>
          <p14:tracePt t="14071" x="2447925" y="4019550"/>
          <p14:tracePt t="14071" x="2455863" y="4019550"/>
          <p14:tracePt t="14071" x="2471738" y="4019550"/>
          <p14:tracePt t="14071" x="2479675" y="4019550"/>
          <p14:tracePt t="14071" x="2487613" y="4019550"/>
          <p14:tracePt t="14071" x="2495550" y="4019550"/>
          <p14:tracePt t="14071" x="2503488" y="4011613"/>
          <p14:tracePt t="14071" x="2511425" y="4011613"/>
          <p14:tracePt t="14071" x="2519363" y="4011613"/>
          <p14:tracePt t="14071" x="2527300" y="4011613"/>
          <p14:tracePt t="14071" x="2535238" y="4011613"/>
          <p14:tracePt t="14071" x="2543175" y="4011613"/>
          <p14:tracePt t="14071" x="2551113" y="4011613"/>
          <p14:tracePt t="14071" x="2559050" y="4011613"/>
          <p14:tracePt t="14071" x="2566988" y="4011613"/>
          <p14:tracePt t="14071" x="2574925" y="4011613"/>
          <p14:tracePt t="14071" x="2582863" y="4011613"/>
          <p14:tracePt t="14071" x="2590800" y="4011613"/>
          <p14:tracePt t="14071" x="2598738" y="4011613"/>
          <p14:tracePt t="14071" x="2606675" y="4011613"/>
          <p14:tracePt t="14071" x="2616200" y="4011613"/>
          <p14:tracePt t="14071" x="2624138" y="4011613"/>
          <p14:tracePt t="14071" x="2632075" y="4011613"/>
          <p14:tracePt t="14071" x="2640013" y="4019550"/>
          <p14:tracePt t="14071" x="2647950" y="4019550"/>
          <p14:tracePt t="14071" x="2655888" y="4019550"/>
          <p14:tracePt t="14071" x="2663825" y="4019550"/>
          <p14:tracePt t="14071" x="2671763" y="4027488"/>
          <p14:tracePt t="14071" x="2679700" y="4027488"/>
          <p14:tracePt t="14071" x="2687638" y="4027488"/>
          <p14:tracePt t="14071" x="2695575" y="4035425"/>
          <p14:tracePt t="14071" x="2703513" y="4035425"/>
          <p14:tracePt t="14071" x="2703513" y="4043363"/>
          <p14:tracePt t="14071" x="2711450" y="4043363"/>
          <p14:tracePt t="14071" x="2711450" y="4051300"/>
          <p14:tracePt t="14071" x="2719388" y="4051300"/>
          <p14:tracePt t="14071" x="2719388" y="4059238"/>
          <p14:tracePt t="14071" x="2727325" y="4067175"/>
          <p14:tracePt t="14071" x="2727325" y="4075113"/>
          <p14:tracePt t="14071" x="2735263" y="4083050"/>
          <p14:tracePt t="14071" x="2743200" y="4090988"/>
          <p14:tracePt t="14071" x="2743200" y="4098925"/>
          <p14:tracePt t="14071" x="2751138" y="4098925"/>
          <p14:tracePt t="14071" x="2751138" y="4106863"/>
          <p14:tracePt t="14071" x="2759075" y="4114800"/>
          <p14:tracePt t="14071" x="2759075" y="4122738"/>
          <p14:tracePt t="14071" x="2767013" y="4122738"/>
          <p14:tracePt t="14071" x="2767013" y="4130675"/>
          <p14:tracePt t="14071" x="2767013" y="4138613"/>
          <p14:tracePt t="14071" x="2774950" y="4138613"/>
          <p14:tracePt t="14071" x="2774950" y="4146550"/>
          <p14:tracePt t="14071" x="2774950" y="4154488"/>
          <p14:tracePt t="14071" x="2782888" y="4162425"/>
          <p14:tracePt t="14071" x="2782888" y="4170363"/>
          <p14:tracePt t="14071" x="2782888" y="4178300"/>
          <p14:tracePt t="14071" x="2782888" y="4186238"/>
          <p14:tracePt t="14071" x="2790825" y="4186238"/>
          <p14:tracePt t="14071" x="2790825" y="4194175"/>
          <p14:tracePt t="14071" x="2790825" y="4202113"/>
          <p14:tracePt t="14071" x="2790825" y="4210050"/>
          <p14:tracePt t="14071" x="2782888" y="4210050"/>
          <p14:tracePt t="14071" x="2782888" y="4217988"/>
          <p14:tracePt t="14071" x="2782888" y="4225925"/>
          <p14:tracePt t="14071" x="2774950" y="4225925"/>
          <p14:tracePt t="14071" x="2774950" y="4233863"/>
          <p14:tracePt t="14071" x="2767013" y="4241800"/>
          <p14:tracePt t="14071" x="2767013" y="4249738"/>
          <p14:tracePt t="14071" x="2767013" y="4257675"/>
          <p14:tracePt t="14071" x="2759075" y="4257675"/>
          <p14:tracePt t="14071" x="2759075" y="4265613"/>
          <p14:tracePt t="14071" x="2759075" y="4273550"/>
          <p14:tracePt t="14071" x="2751138" y="4273550"/>
          <p14:tracePt t="14071" x="2751138" y="4281488"/>
          <p14:tracePt t="14071" x="2751138" y="4291013"/>
          <p14:tracePt t="14071" x="2743200" y="4291013"/>
          <p14:tracePt t="14071" x="2743200" y="4298950"/>
          <p14:tracePt t="14071" x="2743200" y="4306888"/>
          <p14:tracePt t="14071" x="2743200" y="4314825"/>
          <p14:tracePt t="14071" x="2735263" y="4314825"/>
          <p14:tracePt t="14071" x="2735263" y="4322763"/>
          <p14:tracePt t="14071" x="2735263" y="4330700"/>
          <p14:tracePt t="14071" x="2735263" y="4338638"/>
          <p14:tracePt t="14071" x="2735263" y="4346575"/>
          <p14:tracePt t="14071" x="2735263" y="4354513"/>
          <p14:tracePt t="14071" x="2735263" y="4362450"/>
          <p14:tracePt t="14071" x="2735263" y="4370388"/>
          <p14:tracePt t="14071" x="2735263" y="4378325"/>
          <p14:tracePt t="14071" x="2735263" y="4386263"/>
          <p14:tracePt t="14071" x="2735263" y="4394200"/>
          <p14:tracePt t="14071" x="2735263" y="4402138"/>
          <p14:tracePt t="14071" x="2735263" y="4394200"/>
          <p14:tracePt t="14071" x="2735263" y="4386263"/>
          <p14:tracePt t="14071" x="2743200" y="4386263"/>
          <p14:tracePt t="14071" x="2743200" y="4378325"/>
          <p14:tracePt t="14071" x="2743200" y="4370388"/>
          <p14:tracePt t="14071" x="2751138" y="4370388"/>
          <p14:tracePt t="14071" x="2751138" y="4362450"/>
          <p14:tracePt t="14071" x="2759075" y="4362450"/>
          <p14:tracePt t="14071" x="2759075" y="4354513"/>
          <p14:tracePt t="14071" x="2767013" y="4346575"/>
          <p14:tracePt t="14071" x="2774950" y="4338638"/>
          <p14:tracePt t="14071" x="2774950" y="4330700"/>
          <p14:tracePt t="14071" x="2782888" y="4330700"/>
          <p14:tracePt t="14071" x="2782888" y="4322763"/>
          <p14:tracePt t="14071" x="2790825" y="4322763"/>
          <p14:tracePt t="14071" x="2790825" y="4314825"/>
          <p14:tracePt t="14071" x="2798763" y="4306888"/>
          <p14:tracePt t="14071" x="2798763" y="4298950"/>
          <p14:tracePt t="14071" x="2806700" y="4298950"/>
          <p14:tracePt t="14071" x="2806700" y="4291013"/>
          <p14:tracePt t="14071" x="2814638" y="4281488"/>
          <p14:tracePt t="14071" x="2814638" y="4273550"/>
          <p14:tracePt t="14071" x="2822575" y="4273550"/>
          <p14:tracePt t="14071" x="2822575" y="4265613"/>
          <p14:tracePt t="14071" x="2830513" y="4265613"/>
          <p14:tracePt t="14071" x="2830513" y="4257675"/>
          <p14:tracePt t="14071" x="2838450" y="4249738"/>
          <p14:tracePt t="14071" x="2838450" y="4241800"/>
          <p14:tracePt t="14071" x="2846388" y="4241800"/>
          <p14:tracePt t="14071" x="2846388" y="4233863"/>
          <p14:tracePt t="14071" x="2838450" y="4233863"/>
          <p14:tracePt t="14071" x="2830513" y="4233863"/>
          <p14:tracePt t="14071" x="2822575" y="4233863"/>
          <p14:tracePt t="14071" x="2814638" y="4233863"/>
          <p14:tracePt t="14071" x="2814638" y="4241800"/>
          <p14:tracePt t="14071" x="2806700" y="4241800"/>
          <p14:tracePt t="14071" x="2790825" y="4241800"/>
          <p14:tracePt t="14071" x="2782888" y="4241800"/>
          <p14:tracePt t="14071" x="2774950" y="4241800"/>
          <p14:tracePt t="14071" x="2751138" y="4249738"/>
          <p14:tracePt t="14071" x="2743200" y="4249738"/>
          <p14:tracePt t="14071" x="2727325" y="4249738"/>
          <p14:tracePt t="14071" x="2719388" y="4249738"/>
          <p14:tracePt t="14071" x="2703513" y="4249738"/>
          <p14:tracePt t="14071" x="2695575" y="4249738"/>
          <p14:tracePt t="14071" x="2679700" y="4257675"/>
          <p14:tracePt t="14071" x="2640013" y="4257675"/>
          <p14:tracePt t="14071" x="2624138" y="4257675"/>
          <p14:tracePt t="14071" x="2606675" y="4265613"/>
          <p14:tracePt t="14071" x="2590800" y="4265613"/>
          <p14:tracePt t="14071" x="2574925" y="4265613"/>
          <p14:tracePt t="14071" x="2559050" y="4265613"/>
          <p14:tracePt t="14071" x="2543175" y="4273550"/>
          <p14:tracePt t="14071" x="2511425" y="4273550"/>
          <p14:tracePt t="14071" x="2487613" y="4273550"/>
          <p14:tracePt t="14071" x="2471738" y="4281488"/>
          <p14:tracePt t="14071" x="2455863" y="4281488"/>
          <p14:tracePt t="14071" x="2439988" y="4281488"/>
          <p14:tracePt t="14071" x="2424113" y="4281488"/>
          <p14:tracePt t="14071" x="2408238" y="4291013"/>
          <p14:tracePt t="14071" x="2392363" y="4291013"/>
          <p14:tracePt t="14071" x="2360613" y="4291013"/>
          <p14:tracePt t="14071" x="2336800" y="4298950"/>
          <p14:tracePt t="14071" x="2320925" y="4298950"/>
          <p14:tracePt t="14071" x="2305050" y="4298950"/>
          <p14:tracePt t="14071" x="2289175" y="4298950"/>
          <p14:tracePt t="14071" x="2273300" y="4306888"/>
          <p14:tracePt t="14071" x="2255838" y="4306888"/>
          <p14:tracePt t="14071" x="2224088" y="4314825"/>
          <p14:tracePt t="14071" x="2200275" y="4314825"/>
          <p14:tracePt t="14071" x="2184400" y="4314825"/>
          <p14:tracePt t="14071" x="2168525" y="4314825"/>
          <p14:tracePt t="14071" x="2152650" y="4314825"/>
          <p14:tracePt t="14071" x="2136775" y="4314825"/>
          <p14:tracePt t="14071" x="2112963" y="4322763"/>
          <p14:tracePt t="14071" x="2081213" y="4322763"/>
          <p14:tracePt t="14071" x="2065338" y="4330700"/>
          <p14:tracePt t="14071" x="2049463" y="4330700"/>
          <p14:tracePt t="14071" x="2025650" y="4330700"/>
          <p14:tracePt t="14071" x="2009775" y="4330700"/>
          <p14:tracePt t="14071" x="1993900" y="4338638"/>
          <p14:tracePt t="14071" x="1978025" y="4338638"/>
          <p14:tracePt t="14071" x="1962150" y="4338638"/>
          <p14:tracePt t="14071" x="1930400" y="4346575"/>
          <p14:tracePt t="14071" x="1912938" y="4354513"/>
          <p14:tracePt t="14071" x="1897063" y="4354513"/>
          <p14:tracePt t="14071" x="1889125" y="4354513"/>
          <p14:tracePt t="14071" x="1873250" y="4354513"/>
          <p14:tracePt t="14071" x="1857375" y="4362450"/>
          <p14:tracePt t="14071" x="1841500" y="4362450"/>
          <p14:tracePt t="14071" x="1817688" y="4370388"/>
          <p14:tracePt t="14071" x="1801813" y="4370388"/>
          <p14:tracePt t="14071" x="1785938" y="4370388"/>
          <p14:tracePt t="14071" x="1778000" y="4378325"/>
          <p14:tracePt t="14071" x="1762125" y="4378325"/>
          <p14:tracePt t="14071" x="1746250" y="4378325"/>
          <p14:tracePt t="14071" x="1738313" y="4378325"/>
          <p14:tracePt t="14071" x="1714500" y="4386263"/>
          <p14:tracePt t="14071" x="1698625" y="4394200"/>
          <p14:tracePt t="14071" x="1690688" y="4394200"/>
          <p14:tracePt t="14071" x="1674813" y="4394200"/>
          <p14:tracePt t="14071" x="1666875" y="4402138"/>
          <p14:tracePt t="14071" x="1651000" y="4402138"/>
          <p14:tracePt t="14071" x="1643063" y="4402138"/>
          <p14:tracePt t="14071" x="1635125" y="4410075"/>
          <p14:tracePt t="14071" x="1627188" y="4410075"/>
          <p14:tracePt t="14071" x="1611313" y="4410075"/>
          <p14:tracePt t="14071" x="1603375" y="4418013"/>
          <p14:tracePt t="14071" x="1595438" y="4418013"/>
          <p14:tracePt t="14071" x="1579563" y="4425950"/>
          <p14:tracePt t="14071" x="1571625" y="4425950"/>
          <p14:tracePt t="14071" x="1562100" y="4425950"/>
          <p14:tracePt t="14071" x="1554163" y="4433888"/>
          <p14:tracePt t="14071" x="1538288" y="4433888"/>
          <p14:tracePt t="14071" x="1530350" y="4433888"/>
          <p14:tracePt t="14071" x="1522413" y="4441825"/>
          <p14:tracePt t="14071" x="1514475" y="4441825"/>
          <p14:tracePt t="14071" x="1506538" y="4441825"/>
          <p14:tracePt t="14071" x="1490663" y="4449763"/>
          <p14:tracePt t="14071" x="1482725" y="4449763"/>
          <p14:tracePt t="14071" x="1474788" y="4449763"/>
          <p14:tracePt t="14071" x="1466850" y="4449763"/>
          <p14:tracePt t="14071" x="1458913" y="4457700"/>
          <p14:tracePt t="14071" x="1450975" y="4457700"/>
          <p14:tracePt t="14071" x="1443038" y="4457700"/>
          <p14:tracePt t="14071" x="1435100" y="4465638"/>
          <p14:tracePt t="14071" x="1427163" y="4465638"/>
          <p14:tracePt t="14071" x="1419225" y="4465638"/>
          <p14:tracePt t="14071" x="1411288" y="4465638"/>
          <p14:tracePt t="14071" x="1395413" y="4473575"/>
          <p14:tracePt t="14071" x="1387475" y="4473575"/>
          <p14:tracePt t="14071" x="1379538" y="4473575"/>
          <p14:tracePt t="14071" x="1371600" y="4473575"/>
          <p14:tracePt t="14071" x="1371600" y="4481513"/>
          <p14:tracePt t="14071" x="1363663" y="4481513"/>
          <p14:tracePt t="14071" x="1355725" y="4481513"/>
          <p14:tracePt t="14071" x="1347788" y="4481513"/>
          <p14:tracePt t="14071" x="1339850" y="4481513"/>
          <p14:tracePt t="14071" x="1331913" y="4489450"/>
          <p14:tracePt t="14071" x="1323975" y="4489450"/>
          <p14:tracePt t="14071" x="1316038" y="4489450"/>
          <p14:tracePt t="14071" x="1308100" y="4489450"/>
          <p14:tracePt t="14071" x="1300163" y="4489450"/>
          <p14:tracePt t="14071" x="1292225" y="4489450"/>
          <p14:tracePt t="14071" x="1284288" y="4497388"/>
          <p14:tracePt t="14071" x="1276350" y="4497388"/>
          <p14:tracePt t="14071" x="1268413" y="4497388"/>
          <p14:tracePt t="14071" x="1260475" y="4497388"/>
          <p14:tracePt t="14071" x="1252538" y="4497388"/>
          <p14:tracePt t="14071" x="1244600" y="4497388"/>
          <p14:tracePt t="14071" x="1228725" y="4497388"/>
          <p14:tracePt t="14071" x="1220788" y="4505325"/>
          <p14:tracePt t="14071" x="1211263" y="4505325"/>
          <p14:tracePt t="14071" x="1195388" y="4505325"/>
          <p14:tracePt t="14071" x="1187450" y="4505325"/>
          <p14:tracePt t="14071" x="1179513" y="4513263"/>
          <p14:tracePt t="14071" x="1171575" y="4513263"/>
          <p14:tracePt t="14071" x="1163638" y="4513263"/>
          <p14:tracePt t="14071" x="1155700" y="4513263"/>
          <p14:tracePt t="14071" x="1147763" y="4521200"/>
          <p14:tracePt t="14071" x="1139825" y="4521200"/>
          <p14:tracePt t="14071" x="1131888" y="4521200"/>
          <p14:tracePt t="14071" x="1123950" y="4521200"/>
          <p14:tracePt t="14071" x="1116013" y="4521200"/>
          <p14:tracePt t="14071" x="1108075" y="4529138"/>
          <p14:tracePt t="14071" x="1100138" y="4529138"/>
          <p14:tracePt t="14071" x="1092200" y="4529138"/>
          <p14:tracePt t="14071" x="1084263" y="4529138"/>
          <p14:tracePt t="14071" x="1076325" y="4529138"/>
          <p14:tracePt t="14071" x="1068388" y="4537075"/>
          <p14:tracePt t="14071" x="1060450" y="4537075"/>
          <p14:tracePt t="14071" x="1052513" y="4537075"/>
          <p14:tracePt t="14071" x="1044575" y="4537075"/>
          <p14:tracePt t="14071" x="1036638" y="4537075"/>
          <p14:tracePt t="14071" x="1028700" y="4537075"/>
          <p14:tracePt t="14071" x="1020763" y="4545013"/>
          <p14:tracePt t="14071" x="1012825" y="4545013"/>
          <p14:tracePt t="14071" x="1004888" y="4545013"/>
          <p14:tracePt t="14071" x="996950" y="4545013"/>
          <p14:tracePt t="14071" x="989013" y="4545013"/>
          <p14:tracePt t="14071" x="981075" y="4545013"/>
          <p14:tracePt t="14071" x="973138" y="4545013"/>
          <p14:tracePt t="14071" x="965200" y="4552950"/>
          <p14:tracePt t="14071" x="957263" y="4552950"/>
          <p14:tracePt t="14071" x="949325" y="4552950"/>
          <p14:tracePt t="14071" x="941388" y="4552950"/>
          <p14:tracePt t="14071" x="933450" y="4552950"/>
          <p14:tracePt t="14071" x="925513" y="4560888"/>
          <p14:tracePt t="14071" x="917575" y="4560888"/>
          <p14:tracePt t="14071" x="909638" y="4560888"/>
          <p14:tracePt t="14071" x="901700" y="4568825"/>
          <p14:tracePt t="14071" x="893763" y="4568825"/>
          <p14:tracePt t="14071" x="885825" y="4568825"/>
          <p14:tracePt t="14071" x="877888" y="4568825"/>
          <p14:tracePt t="14071" x="868363" y="4568825"/>
          <p14:tracePt t="14071" x="860425" y="4568825"/>
          <p14:tracePt t="14071" x="852488" y="4568825"/>
          <p14:tracePt t="14071" x="844550" y="4576763"/>
          <p14:tracePt t="14071" x="836613" y="4576763"/>
          <p14:tracePt t="14071" x="828675" y="4576763"/>
          <p14:tracePt t="14071" x="820738" y="4576763"/>
          <p14:tracePt t="14071" x="812800" y="4576763"/>
          <p14:tracePt t="14071" x="804863" y="4576763"/>
          <p14:tracePt t="14071" x="804863" y="4584700"/>
          <p14:tracePt t="14071" x="796925" y="4584700"/>
          <p14:tracePt t="14071" x="788988" y="4584700"/>
          <p14:tracePt t="14071" x="781050" y="4584700"/>
          <p14:tracePt t="14071" x="781050" y="4592638"/>
          <p14:tracePt t="14071" x="773113" y="4592638"/>
          <p14:tracePt t="14071" x="773113" y="4600575"/>
          <p14:tracePt t="14071" x="765175" y="4600575"/>
          <p14:tracePt t="14071" x="765175" y="4608513"/>
          <p14:tracePt t="14071" x="765175" y="4616450"/>
          <p14:tracePt t="14071" x="757238" y="4616450"/>
          <p14:tracePt t="14071" x="757238" y="4624388"/>
          <p14:tracePt t="14071" x="749300" y="4633913"/>
          <p14:tracePt t="14071" x="749300" y="4641850"/>
          <p14:tracePt t="14071" x="741363" y="4641850"/>
          <p14:tracePt t="14071" x="741363" y="4649788"/>
          <p14:tracePt t="14071" x="741363" y="4657725"/>
          <p14:tracePt t="14071" x="733425" y="4657725"/>
          <p14:tracePt t="14071" x="733425" y="4665663"/>
          <p14:tracePt t="14071" x="733425" y="4673600"/>
          <p14:tracePt t="14071" x="733425" y="4681538"/>
          <p14:tracePt t="14071" x="725488" y="4689475"/>
          <p14:tracePt t="14071" x="725488" y="4697413"/>
          <p14:tracePt t="14071" x="725488" y="4705350"/>
          <p14:tracePt t="14071" x="725488" y="4713288"/>
          <p14:tracePt t="14071" x="725488" y="4721225"/>
          <p14:tracePt t="14071" x="725488" y="4729163"/>
          <p14:tracePt t="14071" x="725488" y="4737100"/>
          <p14:tracePt t="14071" x="725488" y="4745038"/>
          <p14:tracePt t="14071" x="725488" y="4752975"/>
          <p14:tracePt t="14071" x="725488" y="4760913"/>
          <p14:tracePt t="14071" x="725488" y="4768850"/>
          <p14:tracePt t="14071" x="725488" y="4776788"/>
          <p14:tracePt t="14071" x="725488" y="4784725"/>
          <p14:tracePt t="14071" x="725488" y="4792663"/>
          <p14:tracePt t="14071" x="725488" y="4800600"/>
          <p14:tracePt t="14071" x="725488" y="4808538"/>
          <p14:tracePt t="14071" x="725488" y="4816475"/>
          <p14:tracePt t="14071" x="725488" y="4824413"/>
          <p14:tracePt t="14071" x="725488" y="4832350"/>
          <p14:tracePt t="14071" x="725488" y="4840288"/>
          <p14:tracePt t="14071" x="725488" y="4848225"/>
          <p14:tracePt t="14071" x="725488" y="4856163"/>
          <p14:tracePt t="14071" x="725488" y="4864100"/>
          <p14:tracePt t="14071" x="725488" y="4872038"/>
          <p14:tracePt t="14071" x="725488" y="4879975"/>
          <p14:tracePt t="14071" x="725488" y="4887913"/>
          <p14:tracePt t="14071" x="725488" y="4895850"/>
          <p14:tracePt t="14071" x="725488" y="4903788"/>
          <p14:tracePt t="14071" x="725488" y="4911725"/>
          <p14:tracePt t="14071" x="725488" y="4919663"/>
          <p14:tracePt t="14071" x="725488" y="4927600"/>
          <p14:tracePt t="14071" x="725488" y="4935538"/>
          <p14:tracePt t="14071" x="725488" y="4943475"/>
          <p14:tracePt t="14071" x="725488" y="4951413"/>
          <p14:tracePt t="14071" x="725488" y="4959350"/>
          <p14:tracePt t="14071" x="725488" y="4967288"/>
          <p14:tracePt t="14071" x="725488" y="4976813"/>
          <p14:tracePt t="14071" x="725488" y="4984750"/>
          <p14:tracePt t="14071" x="725488" y="4992688"/>
          <p14:tracePt t="14071" x="725488" y="5000625"/>
          <p14:tracePt t="14071" x="725488" y="5008563"/>
          <p14:tracePt t="14071" x="725488" y="5016500"/>
          <p14:tracePt t="14071" x="725488" y="5024438"/>
          <p14:tracePt t="14071" x="725488" y="5032375"/>
          <p14:tracePt t="14071" x="725488" y="5040313"/>
          <p14:tracePt t="14071" x="733425" y="5040313"/>
          <p14:tracePt t="14071" x="733425" y="5048250"/>
          <p14:tracePt t="14071" x="733425" y="5056188"/>
          <p14:tracePt t="14071" x="733425" y="5064125"/>
          <p14:tracePt t="14071" x="741363" y="5064125"/>
          <p14:tracePt t="14071" x="741363" y="5072063"/>
          <p14:tracePt t="14071" x="741363" y="5080000"/>
          <p14:tracePt t="14071" x="749300" y="5080000"/>
          <p14:tracePt t="14071" x="749300" y="5087938"/>
          <p14:tracePt t="14071" x="757238" y="5087938"/>
          <p14:tracePt t="14071" x="757238" y="5095875"/>
          <p14:tracePt t="14071" x="765175" y="5095875"/>
          <p14:tracePt t="14071" x="765175" y="5103813"/>
          <p14:tracePt t="14071" x="773113" y="5103813"/>
          <p14:tracePt t="14071" x="781050" y="5103813"/>
          <p14:tracePt t="14071" x="781050" y="5111750"/>
          <p14:tracePt t="14071" x="788988" y="5111750"/>
          <p14:tracePt t="14071" x="796925" y="5111750"/>
          <p14:tracePt t="14071" x="796925" y="5103813"/>
          <p14:tracePt t="14071" x="804863" y="5103813"/>
          <p14:tracePt t="14071" x="804863" y="5095875"/>
          <p14:tracePt t="14071" x="812800" y="5095875"/>
          <p14:tracePt t="14071" x="812800" y="5087938"/>
          <p14:tracePt t="14071" x="820738" y="5087938"/>
          <p14:tracePt t="14071" x="828675" y="5087938"/>
          <p14:tracePt t="14071" x="836613" y="5080000"/>
          <p14:tracePt t="14071" x="844550" y="5080000"/>
          <p14:tracePt t="14071" x="852488" y="5072063"/>
          <p14:tracePt t="14071" x="860425" y="5072063"/>
          <p14:tracePt t="14071" x="868363" y="5072063"/>
          <p14:tracePt t="14071" x="868363" y="5064125"/>
          <p14:tracePt t="14071" x="877888" y="5064125"/>
          <p14:tracePt t="14071" x="885825" y="5064125"/>
          <p14:tracePt t="14071" x="893763" y="5064125"/>
          <p14:tracePt t="14071" x="893763" y="5056188"/>
          <p14:tracePt t="14071" x="901700" y="5056188"/>
          <p14:tracePt t="14071" x="909638" y="5048250"/>
          <p14:tracePt t="14071" x="917575" y="5048250"/>
          <p14:tracePt t="14071" x="933450" y="5040313"/>
          <p14:tracePt t="14071" x="941388" y="5032375"/>
          <p14:tracePt t="14071" x="949325" y="5032375"/>
          <p14:tracePt t="14071" x="957263" y="5024438"/>
          <p14:tracePt t="14071" x="965200" y="5024438"/>
          <p14:tracePt t="14071" x="989013" y="5008563"/>
          <p14:tracePt t="14071" x="996950" y="5000625"/>
          <p14:tracePt t="14071" x="1004888" y="5000625"/>
          <p14:tracePt t="14071" x="1012825" y="4992688"/>
          <p14:tracePt t="14071" x="1028700" y="4984750"/>
          <p14:tracePt t="14071" x="1044575" y="4976813"/>
          <p14:tracePt t="14071" x="1044575" y="4967288"/>
          <p14:tracePt t="14071" x="1052513" y="4967288"/>
          <p14:tracePt t="14071" x="1060450" y="4959350"/>
          <p14:tracePt t="14071" x="1068388" y="4951413"/>
          <p14:tracePt t="14071" x="1076325" y="4951413"/>
          <p14:tracePt t="14071" x="1084263" y="4943475"/>
          <p14:tracePt t="14071" x="1092200" y="4935538"/>
          <p14:tracePt t="14071" x="1100138" y="4927600"/>
          <p14:tracePt t="14071" x="1108075" y="4919663"/>
          <p14:tracePt t="14071" x="1116013" y="4919663"/>
          <p14:tracePt t="14071" x="1123950" y="4911725"/>
          <p14:tracePt t="14071" x="1131888" y="4903788"/>
          <p14:tracePt t="14071" x="1139825" y="4903788"/>
          <p14:tracePt t="14071" x="1139825" y="4895850"/>
          <p14:tracePt t="14071" x="1147763" y="4887913"/>
          <p14:tracePt t="14071" x="1155700" y="4887913"/>
          <p14:tracePt t="14071" x="1163638" y="4879975"/>
          <p14:tracePt t="14071" x="1187450" y="4864100"/>
          <p14:tracePt t="14071" x="1187450" y="4856163"/>
          <p14:tracePt t="14071" x="1195388" y="4856163"/>
          <p14:tracePt t="14071" x="1203325" y="4848225"/>
          <p14:tracePt t="14071" x="1211263" y="4840288"/>
          <p14:tracePt t="14071" x="1220788" y="4832350"/>
          <p14:tracePt t="14071" x="1228725" y="4832350"/>
          <p14:tracePt t="14071" x="1236663" y="4824413"/>
          <p14:tracePt t="14071" x="1244600" y="4816475"/>
          <p14:tracePt t="14071" x="1252538" y="4808538"/>
          <p14:tracePt t="14071" x="1260475" y="4800600"/>
          <p14:tracePt t="14071" x="1276350" y="4792663"/>
          <p14:tracePt t="14071" x="1284288" y="4784725"/>
          <p14:tracePt t="14071" x="1292225" y="4776788"/>
          <p14:tracePt t="14071" x="1300163" y="4768850"/>
          <p14:tracePt t="14071" x="1308100" y="4768850"/>
          <p14:tracePt t="14071" x="1316038" y="4760913"/>
          <p14:tracePt t="14071" x="1331913" y="4752975"/>
          <p14:tracePt t="14071" x="1347788" y="4745038"/>
          <p14:tracePt t="14071" x="1355725" y="4737100"/>
          <p14:tracePt t="14071" x="1363663" y="4737100"/>
          <p14:tracePt t="14071" x="1371600" y="4729163"/>
          <p14:tracePt t="14071" x="1379538" y="4729163"/>
          <p14:tracePt t="14071" x="1387475" y="4721225"/>
          <p14:tracePt t="14071" x="1395413" y="4721225"/>
          <p14:tracePt t="14071" x="1411288" y="4713288"/>
          <p14:tracePt t="14071" x="1419225" y="4705350"/>
          <p14:tracePt t="14071" x="1427163" y="4697413"/>
          <p14:tracePt t="14071" x="1443038" y="4697413"/>
          <p14:tracePt t="14071" x="1450975" y="4689475"/>
          <p14:tracePt t="14071" x="1474788" y="4681538"/>
          <p14:tracePt t="14071" x="1490663" y="4681538"/>
          <p14:tracePt t="14071" x="1506538" y="4673600"/>
          <p14:tracePt t="14071" x="1522413" y="4665663"/>
          <p14:tracePt t="14071" x="1538288" y="4665663"/>
          <p14:tracePt t="14071" x="1546225" y="4665663"/>
          <p14:tracePt t="14071" x="1562100" y="4657725"/>
          <p14:tracePt t="14071" x="1587500" y="4657725"/>
          <p14:tracePt t="14071" x="1603375" y="4657725"/>
          <p14:tracePt t="14071" x="1619250" y="4649788"/>
          <p14:tracePt t="14071" x="1627188" y="4649788"/>
          <p14:tracePt t="14071" x="1643063" y="4649788"/>
          <p14:tracePt t="14071" x="1658938" y="4649788"/>
          <p14:tracePt t="14071" x="1666875" y="4641850"/>
          <p14:tracePt t="14071" x="1682750" y="4641850"/>
          <p14:tracePt t="14071" x="1706563" y="4641850"/>
          <p14:tracePt t="14071" x="1722438" y="4633913"/>
          <p14:tracePt t="14071" x="1730375" y="4633913"/>
          <p14:tracePt t="14071" x="1746250" y="4633913"/>
          <p14:tracePt t="14071" x="1754188" y="4633913"/>
          <p14:tracePt t="14071" x="1770063" y="4633913"/>
          <p14:tracePt t="14071" x="1785938" y="4633913"/>
          <p14:tracePt t="14071" x="1809750" y="4624388"/>
          <p14:tracePt t="14071" x="1825625" y="4624388"/>
          <p14:tracePt t="14071" x="1833563" y="4624388"/>
          <p14:tracePt t="14071" x="1849438" y="4624388"/>
          <p14:tracePt t="14071" x="1857375" y="4624388"/>
          <p14:tracePt t="14071" x="1873250" y="4624388"/>
          <p14:tracePt t="14071" x="1889125" y="4624388"/>
          <p14:tracePt t="14071" x="1897063" y="4616450"/>
          <p14:tracePt t="14071" x="1912938" y="4616450"/>
          <p14:tracePt t="14071" x="1922463" y="4616450"/>
          <p14:tracePt t="14071" x="1938338" y="4608513"/>
          <p14:tracePt t="14071" x="1946275" y="4608513"/>
          <p14:tracePt t="14071" x="1962150" y="4608513"/>
          <p14:tracePt t="14071" x="1970088" y="4608513"/>
          <p14:tracePt t="14071" x="1985963" y="4608513"/>
          <p14:tracePt t="14071" x="1993900" y="4608513"/>
          <p14:tracePt t="14071" x="2009775" y="4600575"/>
          <p14:tracePt t="14071" x="2017713" y="4600575"/>
          <p14:tracePt t="14071" x="2033588" y="4600575"/>
          <p14:tracePt t="14071" x="2041525" y="4600575"/>
          <p14:tracePt t="14071" x="2049463" y="4600575"/>
          <p14:tracePt t="14071" x="2065338" y="4600575"/>
          <p14:tracePt t="14071" x="2073275" y="4600575"/>
          <p14:tracePt t="14071" x="2081213" y="4600575"/>
          <p14:tracePt t="14071" x="2089150" y="4600575"/>
          <p14:tracePt t="14071" x="2105025" y="4600575"/>
          <p14:tracePt t="14071" x="2112963" y="4592638"/>
          <p14:tracePt t="14071" x="2120900" y="4592638"/>
          <p14:tracePt t="14071" x="2128838" y="4592638"/>
          <p14:tracePt t="14071" x="2136775" y="4592638"/>
          <p14:tracePt t="14071" x="2144713" y="4592638"/>
          <p14:tracePt t="14071" x="2160588" y="4592638"/>
          <p14:tracePt t="14071" x="2168525" y="4592638"/>
          <p14:tracePt t="14071" x="2176463" y="4592638"/>
          <p14:tracePt t="14071" x="2184400" y="4592638"/>
          <p14:tracePt t="14071" x="2192338" y="4592638"/>
          <p14:tracePt t="14071" x="2200275" y="4592638"/>
          <p14:tracePt t="14071" x="2208213" y="4592638"/>
          <p14:tracePt t="14071" x="2216150" y="4600575"/>
          <p14:tracePt t="14071" x="2224088" y="4600575"/>
          <p14:tracePt t="14071" x="2232025" y="4600575"/>
          <p14:tracePt t="14071" x="2239963" y="4600575"/>
          <p14:tracePt t="14071" x="2247900" y="4600575"/>
          <p14:tracePt t="14071" x="2255838" y="4600575"/>
          <p14:tracePt t="14071" x="2265363" y="4600575"/>
          <p14:tracePt t="14071" x="2273300" y="4608513"/>
          <p14:tracePt t="14071" x="2281238" y="4608513"/>
          <p14:tracePt t="14071" x="2289175" y="4608513"/>
          <p14:tracePt t="14071" x="2297113" y="4608513"/>
          <p14:tracePt t="14071" x="2305050" y="4608513"/>
          <p14:tracePt t="14071" x="2312988" y="4616450"/>
          <p14:tracePt t="14071" x="2320925" y="4616450"/>
          <p14:tracePt t="14071" x="2328863" y="4616450"/>
          <p14:tracePt t="14071" x="2336800" y="4616450"/>
          <p14:tracePt t="14071" x="2344738" y="4624388"/>
          <p14:tracePt t="14071" x="2352675" y="4624388"/>
          <p14:tracePt t="14071" x="2360613" y="4624388"/>
          <p14:tracePt t="14071" x="2368550" y="4624388"/>
          <p14:tracePt t="14071" x="2376488" y="4633913"/>
          <p14:tracePt t="14071" x="2384425" y="4633913"/>
          <p14:tracePt t="14071" x="2400300" y="4633913"/>
          <p14:tracePt t="14071" x="2400300" y="4641850"/>
          <p14:tracePt t="14071" x="2408238" y="4641850"/>
          <p14:tracePt t="14071" x="2416175" y="4641850"/>
          <p14:tracePt t="14071" x="2424113" y="4641850"/>
          <p14:tracePt t="14071" x="2432050" y="4649788"/>
          <p14:tracePt t="14071" x="2439988" y="4649788"/>
          <p14:tracePt t="14071" x="2447925" y="4649788"/>
          <p14:tracePt t="14071" x="2455863" y="4649788"/>
          <p14:tracePt t="14071" x="2463800" y="4657725"/>
          <p14:tracePt t="14071" x="2471738" y="4657725"/>
          <p14:tracePt t="14071" x="2479675" y="4657725"/>
          <p14:tracePt t="14071" x="2487613" y="4657725"/>
          <p14:tracePt t="14071" x="2495550" y="4665663"/>
          <p14:tracePt t="14071" x="2503488" y="4665663"/>
          <p14:tracePt t="14071" x="2511425" y="4665663"/>
          <p14:tracePt t="14071" x="2519363" y="4665663"/>
          <p14:tracePt t="14071" x="2527300" y="4673600"/>
          <p14:tracePt t="14071" x="2535238" y="4673600"/>
          <p14:tracePt t="14071" x="2543175" y="4673600"/>
          <p14:tracePt t="14071" x="2551113" y="4673600"/>
          <p14:tracePt t="14071" x="2559050" y="4681538"/>
          <p14:tracePt t="14071" x="2566988" y="4681538"/>
          <p14:tracePt t="14071" x="2574925" y="4681538"/>
          <p14:tracePt t="14071" x="2582863" y="4681538"/>
          <p14:tracePt t="14071" x="2590800" y="4689475"/>
          <p14:tracePt t="14071" x="2598738" y="4689475"/>
          <p14:tracePt t="14071" x="2606675" y="4689475"/>
          <p14:tracePt t="14071" x="2616200" y="4689475"/>
          <p14:tracePt t="14071" x="2624138" y="4689475"/>
          <p14:tracePt t="14071" x="2632075" y="4697413"/>
          <p14:tracePt t="14071" x="2640013" y="4697413"/>
          <p14:tracePt t="14071" x="2647950" y="4697413"/>
          <p14:tracePt t="14071" x="2655888" y="4697413"/>
          <p14:tracePt t="14071" x="2663825" y="4697413"/>
          <p14:tracePt t="14071" x="2671763" y="4705350"/>
          <p14:tracePt t="14071" x="2679700" y="4705350"/>
          <p14:tracePt t="14071" x="2687638" y="4705350"/>
          <p14:tracePt t="14071" x="2695575" y="4705350"/>
          <p14:tracePt t="14071" x="2703513" y="4713288"/>
          <p14:tracePt t="14071" x="2711450" y="4713288"/>
          <p14:tracePt t="14071" x="2719388" y="4721225"/>
          <p14:tracePt t="14071" x="2727325" y="4721225"/>
          <p14:tracePt t="14071" x="2727325" y="4729163"/>
          <p14:tracePt t="14071" x="2735263" y="4729163"/>
          <p14:tracePt t="14071" x="2743200" y="4737100"/>
          <p14:tracePt t="14071" x="2751138" y="4745038"/>
          <p14:tracePt t="14071" x="2767013" y="4752975"/>
          <p14:tracePt t="14071" x="2774950" y="4760913"/>
          <p14:tracePt t="14071" x="2774950" y="4768850"/>
          <p14:tracePt t="14071" x="2782888" y="4776788"/>
          <p14:tracePt t="14071" x="2790825" y="4784725"/>
          <p14:tracePt t="14071" x="2798763" y="4792663"/>
          <p14:tracePt t="14071" x="2798763" y="4800600"/>
          <p14:tracePt t="14071" x="2806700" y="4800600"/>
          <p14:tracePt t="14071" x="2814638" y="4808538"/>
          <p14:tracePt t="14071" x="2814638" y="4816475"/>
          <p14:tracePt t="14071" x="2822575" y="4816475"/>
          <p14:tracePt t="14071" x="2822575" y="4824413"/>
          <p14:tracePt t="14071" x="2830513" y="4832350"/>
          <p14:tracePt t="14071" x="2838450" y="4840288"/>
          <p14:tracePt t="14071" x="2838450" y="4848225"/>
          <p14:tracePt t="14071" x="2846388" y="4856163"/>
          <p14:tracePt t="14071" x="2846388" y="4864100"/>
          <p14:tracePt t="14071" x="2846388" y="4872038"/>
          <p14:tracePt t="14071" x="2854325" y="4872038"/>
          <p14:tracePt t="14071" x="2854325" y="4879975"/>
          <p14:tracePt t="14071" x="2854325" y="4887913"/>
          <p14:tracePt t="14071" x="2862263" y="4895850"/>
          <p14:tracePt t="14071" x="2862263" y="4903788"/>
          <p14:tracePt t="14071" x="2862263" y="4911725"/>
          <p14:tracePt t="14071" x="2862263" y="4919663"/>
          <p14:tracePt t="14071" x="2870200" y="4927600"/>
          <p14:tracePt t="14071" x="2870200" y="4935538"/>
          <p14:tracePt t="14071" x="2870200" y="4943475"/>
          <p14:tracePt t="14071" x="2870200" y="4951413"/>
          <p14:tracePt t="14071" x="2870200" y="4959350"/>
          <p14:tracePt t="14071" x="2870200" y="4967288"/>
          <p14:tracePt t="14071" x="2870200" y="4976813"/>
          <p14:tracePt t="14071" x="2878138" y="4976813"/>
          <p14:tracePt t="14071" x="2878138" y="4984750"/>
          <p14:tracePt t="14071" x="2878138" y="4992688"/>
          <p14:tracePt t="14071" x="2878138" y="5000625"/>
          <p14:tracePt t="14071" x="2878138" y="5008563"/>
          <p14:tracePt t="14071" x="2870200" y="5008563"/>
          <p14:tracePt t="14071" x="2878138" y="5008563"/>
          <p14:tracePt t="14071" x="2878138" y="5000625"/>
          <p14:tracePt t="14071" x="2878138" y="4992688"/>
          <p14:tracePt t="14071" x="2886075" y="4992688"/>
          <p14:tracePt t="14071" x="2886075" y="4984750"/>
          <p14:tracePt t="14071" x="2886075" y="4976813"/>
          <p14:tracePt t="14071" x="2894013" y="4976813"/>
          <p14:tracePt t="14071" x="2894013" y="4967288"/>
          <p14:tracePt t="14071" x="2901950" y="4967288"/>
          <p14:tracePt t="14071" x="2901950" y="4959350"/>
          <p14:tracePt t="14071" x="2909888" y="4951413"/>
          <p14:tracePt t="14071" x="2917825" y="4943475"/>
          <p14:tracePt t="14071" x="2925763" y="4935538"/>
          <p14:tracePt t="14071" x="2933700" y="4935538"/>
          <p14:tracePt t="14071" x="2933700" y="4927600"/>
          <p14:tracePt t="14071" x="2941638" y="4927600"/>
          <p14:tracePt t="14071" x="2941638" y="4919663"/>
          <p14:tracePt t="14071" x="2949575" y="4919663"/>
          <p14:tracePt t="14071" x="2957513" y="4911725"/>
          <p14:tracePt t="14071" x="2967038" y="4911725"/>
          <p14:tracePt t="14071" x="2967038" y="4903788"/>
          <p14:tracePt t="14071" x="2974975" y="4903788"/>
          <p14:tracePt t="14071" x="2982913" y="4903788"/>
          <p14:tracePt t="14071" x="2982913" y="4895850"/>
          <p14:tracePt t="14071" x="2990850" y="4895850"/>
          <p14:tracePt t="14071" x="2998788" y="4887913"/>
          <p14:tracePt t="14071" x="3006725" y="4887913"/>
          <p14:tracePt t="14071" x="3006725" y="4879975"/>
          <p14:tracePt t="14071" x="3014663" y="4879975"/>
          <p14:tracePt t="14071" x="3022600" y="4879975"/>
          <p14:tracePt t="14071" x="3022600" y="4872038"/>
          <p14:tracePt t="14071" x="3030538" y="4872038"/>
          <p14:tracePt t="14071" x="3038475" y="4872038"/>
          <p14:tracePt t="14071" x="3046413" y="4872038"/>
          <p14:tracePt t="14071" x="3046413" y="4864100"/>
          <p14:tracePt t="14071" x="3054350" y="4864100"/>
          <p14:tracePt t="14071" x="3062288" y="4864100"/>
          <p14:tracePt t="14071" x="3070225" y="4864100"/>
          <p14:tracePt t="14071" x="3078163" y="4864100"/>
          <p14:tracePt t="14071" x="3078163" y="4856163"/>
          <p14:tracePt t="14071" x="3086100" y="4856163"/>
          <p14:tracePt t="14071" x="3094038" y="4856163"/>
          <p14:tracePt t="14071" x="3094038" y="4848225"/>
          <p14:tracePt t="14071" x="3101975" y="4848225"/>
          <p14:tracePt t="14071" x="3109913" y="4848225"/>
          <p14:tracePt t="14071" x="3109913" y="4840288"/>
          <p14:tracePt t="14071" x="3117850" y="4840288"/>
          <p14:tracePt t="14071" x="3133725" y="4832350"/>
          <p14:tracePt t="14071" x="3141663" y="4832350"/>
          <p14:tracePt t="14071" x="3149600" y="4832350"/>
          <p14:tracePt t="14071" x="3157538" y="4824413"/>
          <p14:tracePt t="14071" x="3165475" y="4824413"/>
          <p14:tracePt t="14071" x="3173413" y="4824413"/>
          <p14:tracePt t="14071" x="3197225" y="4816475"/>
          <p14:tracePt t="14071" x="3205163" y="4808538"/>
          <p14:tracePt t="14071" x="3213100" y="4808538"/>
          <p14:tracePt t="14071" x="3221038" y="4800600"/>
          <p14:tracePt t="14071" x="3228975" y="4800600"/>
          <p14:tracePt t="14071" x="3244850" y="4800600"/>
          <p14:tracePt t="14071" x="3252788" y="4792663"/>
          <p14:tracePt t="14071" x="3260725" y="4792663"/>
          <p14:tracePt t="14071" x="3276600" y="4784725"/>
          <p14:tracePt t="14071" x="3284538" y="4784725"/>
          <p14:tracePt t="14071" x="3292475" y="4776788"/>
          <p14:tracePt t="14071" x="3300413" y="4776788"/>
          <p14:tracePt t="14071" x="3308350" y="4776788"/>
          <p14:tracePt t="14071" x="3317875" y="4768850"/>
          <p14:tracePt t="14071" x="3325813" y="4768850"/>
          <p14:tracePt t="14071" x="3349625" y="4760913"/>
          <p14:tracePt t="14071" x="3357563" y="4752975"/>
          <p14:tracePt t="14071" x="3365500" y="4752975"/>
          <p14:tracePt t="14071" x="3373438" y="4752975"/>
          <p14:tracePt t="14071" x="3373438" y="4745038"/>
          <p14:tracePt t="14071" x="3389313" y="4737100"/>
          <p14:tracePt t="14071" x="3397250" y="4737100"/>
          <p14:tracePt t="14071" x="3405188" y="4737100"/>
          <p14:tracePt t="14071" x="3413125" y="4729163"/>
          <p14:tracePt t="14071" x="3421063" y="4729163"/>
          <p14:tracePt t="14071" x="3421063" y="4721225"/>
          <p14:tracePt t="14071" x="3429000" y="4721225"/>
          <p14:tracePt t="14071" x="3436938" y="4721225"/>
          <p14:tracePt t="14071" x="3436938" y="4713288"/>
          <p14:tracePt t="14071" x="3444875" y="4713288"/>
          <p14:tracePt t="14071" x="3444875" y="4705350"/>
          <p14:tracePt t="14071" x="3452813" y="4705350"/>
          <p14:tracePt t="14071" x="3460750" y="4697413"/>
          <p14:tracePt t="14071" x="3468688" y="4697413"/>
          <p14:tracePt t="14071" x="3468688" y="4689475"/>
          <p14:tracePt t="14071" x="3476625" y="4689475"/>
          <p14:tracePt t="14071" x="3484563" y="4689475"/>
          <p14:tracePt t="14071" x="3484563" y="4681538"/>
          <p14:tracePt t="14071" x="3492500" y="4681538"/>
          <p14:tracePt t="14071" x="3500438" y="4681538"/>
          <p14:tracePt t="14071" x="3508375" y="4681538"/>
          <p14:tracePt t="14071" x="3516313" y="4681538"/>
          <p14:tracePt t="14071" x="3524250" y="4681538"/>
          <p14:tracePt t="14071" x="3516313" y="4689475"/>
          <p14:tracePt t="14071" x="3508375" y="4689475"/>
          <p14:tracePt t="14071" x="3500438" y="4689475"/>
          <p14:tracePt t="14071" x="3500438" y="4697413"/>
          <p14:tracePt t="14071" x="3492500" y="4697413"/>
          <p14:tracePt t="14071" x="3484563" y="4697413"/>
          <p14:tracePt t="14071" x="3476625" y="4697413"/>
          <p14:tracePt t="14071" x="3468688" y="4705350"/>
          <p14:tracePt t="14071" x="3460750" y="4705350"/>
          <p14:tracePt t="14071" x="3452813" y="4705350"/>
          <p14:tracePt t="14071" x="3452813" y="4713288"/>
          <p14:tracePt t="14071" x="3452813" y="4721225"/>
          <p14:tracePt t="14071" x="3460750" y="4721225"/>
          <p14:tracePt t="14071" x="3460750" y="4729163"/>
          <p14:tracePt t="14071" x="3460750" y="4737100"/>
          <p14:tracePt t="14071" x="3468688" y="4737100"/>
          <p14:tracePt t="14071" x="3468688" y="4745038"/>
          <p14:tracePt t="14071" x="3476625" y="4745038"/>
          <p14:tracePt t="14071" x="3476625" y="4752975"/>
          <p14:tracePt t="14071" x="3476625" y="4760913"/>
          <p14:tracePt t="14071" x="3484563" y="4760913"/>
          <p14:tracePt t="14071" x="3484563" y="4768850"/>
          <p14:tracePt t="14071" x="3484563" y="4776788"/>
          <p14:tracePt t="14071" x="3492500" y="4776788"/>
          <p14:tracePt t="14071" x="3492500" y="4784725"/>
          <p14:tracePt t="14071" x="3500438" y="4784725"/>
          <p14:tracePt t="14071" x="3500438" y="4792663"/>
          <p14:tracePt t="14071" x="3500438" y="4800600"/>
          <p14:tracePt t="14071" x="3508375" y="4800600"/>
          <p14:tracePt t="14071" x="3508375" y="4808538"/>
          <p14:tracePt t="14071" x="3508375" y="4816475"/>
          <p14:tracePt t="14071" x="3516313" y="4824413"/>
          <p14:tracePt t="14071" x="3516313" y="4832350"/>
          <p14:tracePt t="14071" x="3508375" y="4840288"/>
          <p14:tracePt t="14071" x="3508375" y="4848225"/>
          <p14:tracePt t="14071" x="3508375" y="4856163"/>
          <p14:tracePt t="14071" x="3508375" y="4864100"/>
          <p14:tracePt t="14071" x="3500438" y="4872038"/>
          <p14:tracePt t="14071" x="3500438" y="4879975"/>
          <p14:tracePt t="14071" x="3500438" y="4887913"/>
          <p14:tracePt t="14071" x="3492500" y="4895850"/>
          <p14:tracePt t="14071" x="3492500" y="4903788"/>
          <p14:tracePt t="14071" x="3492500" y="4911725"/>
          <p14:tracePt t="14071" x="3484563" y="4919663"/>
          <p14:tracePt t="14071" x="3484563" y="4927600"/>
          <p14:tracePt t="14071" x="3476625" y="4935538"/>
          <p14:tracePt t="14071" x="3476625" y="4943475"/>
          <p14:tracePt t="14071" x="3468688" y="4951413"/>
          <p14:tracePt t="14071" x="3468688" y="4959350"/>
          <p14:tracePt t="14071" x="3460750" y="4967288"/>
          <p14:tracePt t="14071" x="3452813" y="4976813"/>
          <p14:tracePt t="14071" x="3452813" y="4984750"/>
          <p14:tracePt t="14071" x="3444875" y="4992688"/>
          <p14:tracePt t="14071" x="3436938" y="5000625"/>
          <p14:tracePt t="14071" x="3429000" y="5008563"/>
          <p14:tracePt t="14071" x="3421063" y="5016500"/>
          <p14:tracePt t="14071" x="3421063" y="5024438"/>
          <p14:tracePt t="14071" x="3413125" y="5032375"/>
          <p14:tracePt t="14071" x="3405188" y="5040313"/>
          <p14:tracePt t="14071" x="3397250" y="5048250"/>
          <p14:tracePt t="14071" x="3389313" y="5056188"/>
          <p14:tracePt t="14071" x="3381375" y="5064125"/>
          <p14:tracePt t="14071" x="3373438" y="5072063"/>
          <p14:tracePt t="14071" x="3365500" y="5080000"/>
          <p14:tracePt t="14071" x="3357563" y="5087938"/>
          <p14:tracePt t="14071" x="3349625" y="5087938"/>
          <p14:tracePt t="14071" x="3341688" y="5095875"/>
          <p14:tracePt t="14071" x="3333750" y="5103813"/>
          <p14:tracePt t="14071" x="3325813" y="5111750"/>
          <p14:tracePt t="14071" x="3317875" y="5119688"/>
          <p14:tracePt t="14071" x="3300413" y="5127625"/>
          <p14:tracePt t="14071" x="3292475" y="5135563"/>
          <p14:tracePt t="14071" x="3284538" y="5135563"/>
          <p14:tracePt t="14071" x="3276600" y="5143500"/>
          <p14:tracePt t="14071" x="3268663" y="5151438"/>
          <p14:tracePt t="14071" x="3260725" y="5159375"/>
          <p14:tracePt t="14071" x="3252788" y="5159375"/>
          <p14:tracePt t="14071" x="3236913" y="5167313"/>
          <p14:tracePt t="14071" x="3228975" y="5175250"/>
          <p14:tracePt t="14071" x="3221038" y="5175250"/>
          <p14:tracePt t="14071" x="3213100" y="5183188"/>
          <p14:tracePt t="14071" x="3205163" y="5191125"/>
          <p14:tracePt t="14071" x="3189288" y="5191125"/>
          <p14:tracePt t="14071" x="3181350" y="5199063"/>
          <p14:tracePt t="14071" x="3173413" y="5199063"/>
          <p14:tracePt t="14071" x="3165475" y="5207000"/>
          <p14:tracePt t="14071" x="3157538" y="5207000"/>
          <p14:tracePt t="14071" x="3149600" y="5214938"/>
          <p14:tracePt t="14071" x="3141663" y="5214938"/>
          <p14:tracePt t="14071" x="3133725" y="5222875"/>
          <p14:tracePt t="14071" x="3125788" y="5222875"/>
          <p14:tracePt t="14071" x="3117850" y="5230813"/>
          <p14:tracePt t="14071" x="3109913" y="5230813"/>
          <p14:tracePt t="14071" x="3101975" y="5238750"/>
          <p14:tracePt t="14071" x="3086100" y="5238750"/>
          <p14:tracePt t="14071" x="3078163" y="5246688"/>
          <p14:tracePt t="14071" x="3070225" y="5246688"/>
          <p14:tracePt t="14071" x="3062288" y="5246688"/>
          <p14:tracePt t="14071" x="3054350" y="5254625"/>
          <p14:tracePt t="14071" x="3038475" y="5254625"/>
          <p14:tracePt t="14071" x="3030538" y="5262563"/>
          <p14:tracePt t="14071" x="3022600" y="5262563"/>
          <p14:tracePt t="14071" x="3014663" y="5270500"/>
          <p14:tracePt t="14071" x="2998788" y="5270500"/>
          <p14:tracePt t="14071" x="2990850" y="5270500"/>
          <p14:tracePt t="14071" x="2982913" y="5278438"/>
          <p14:tracePt t="14071" x="2967038" y="5278438"/>
          <p14:tracePt t="14071" x="2957513" y="5286375"/>
          <p14:tracePt t="14071" x="2949575" y="5286375"/>
          <p14:tracePt t="14071" x="2933700" y="5286375"/>
          <p14:tracePt t="14071" x="2925763" y="5294313"/>
          <p14:tracePt t="14071" x="2917825" y="5294313"/>
          <p14:tracePt t="14071" x="2909888" y="5294313"/>
          <p14:tracePt t="14071" x="2894013" y="5302250"/>
          <p14:tracePt t="14071" x="2886075" y="5302250"/>
          <p14:tracePt t="14071" x="2878138" y="5310188"/>
          <p14:tracePt t="14071" x="2870200" y="5310188"/>
          <p14:tracePt t="14071" x="2862263" y="5319713"/>
          <p14:tracePt t="14071" x="2854325" y="5319713"/>
          <p14:tracePt t="14071" x="2838450" y="5319713"/>
          <p14:tracePt t="14071" x="2830513" y="5327650"/>
          <p14:tracePt t="14071" x="2822575" y="5327650"/>
          <p14:tracePt t="14071" x="2814638" y="5327650"/>
          <p14:tracePt t="14071" x="2806700" y="5335588"/>
          <p14:tracePt t="14071" x="2798763" y="5335588"/>
          <p14:tracePt t="14071" x="2790825" y="5335588"/>
          <p14:tracePt t="14071" x="2782888" y="5343525"/>
          <p14:tracePt t="14071" x="2774950" y="5343525"/>
          <p14:tracePt t="14071" x="2767013" y="5343525"/>
          <p14:tracePt t="14071" x="2759075" y="5343525"/>
          <p14:tracePt t="14071" x="2751138" y="5351463"/>
          <p14:tracePt t="14071" x="2743200" y="5351463"/>
          <p14:tracePt t="14071" x="2735263" y="5351463"/>
          <p14:tracePt t="14071" x="2727325" y="5351463"/>
          <p14:tracePt t="14071" x="2727325" y="5359400"/>
          <p14:tracePt t="14071" x="2719388" y="5359400"/>
          <p14:tracePt t="14071" x="2711450" y="5359400"/>
          <p14:tracePt t="14071" x="2703513" y="5359400"/>
          <p14:tracePt t="14071" x="2695575" y="5359400"/>
          <p14:tracePt t="14071" x="2687638" y="5367338"/>
          <p14:tracePt t="14071" x="2679700" y="5367338"/>
          <p14:tracePt t="14071" x="2671763" y="5367338"/>
          <p14:tracePt t="14071" x="2663825" y="5367338"/>
          <p14:tracePt t="14071" x="2655888" y="5375275"/>
          <p14:tracePt t="14071" x="2647950" y="5375275"/>
          <p14:tracePt t="14071" x="2640013" y="5375275"/>
          <p14:tracePt t="14071" x="2632075" y="5375275"/>
          <p14:tracePt t="14071" x="2624138" y="5375275"/>
          <p14:tracePt t="14071" x="2616200" y="5375275"/>
          <p14:tracePt t="14071" x="2606675" y="5375275"/>
          <p14:tracePt t="14071" x="2598738" y="5383213"/>
          <p14:tracePt t="14071" x="2590800" y="5383213"/>
          <p14:tracePt t="14071" x="2566988" y="5383213"/>
          <p14:tracePt t="14071" x="2559050" y="5383213"/>
          <p14:tracePt t="14071" x="2551113" y="5383213"/>
          <p14:tracePt t="14071" x="2543175" y="5383213"/>
          <p14:tracePt t="14071" x="2535238" y="5383213"/>
          <p14:tracePt t="14071" x="2527300" y="5383213"/>
          <p14:tracePt t="14071" x="2519363" y="5391150"/>
          <p14:tracePt t="14071" x="2503488" y="5391150"/>
          <p14:tracePt t="14071" x="2495550" y="5391150"/>
          <p14:tracePt t="14071" x="2487613" y="5391150"/>
          <p14:tracePt t="14071" x="2479675" y="5391150"/>
          <p14:tracePt t="14071" x="2471738" y="5391150"/>
          <p14:tracePt t="14071" x="2463800" y="5391150"/>
          <p14:tracePt t="14071" x="2455863" y="5391150"/>
          <p14:tracePt t="14071" x="2447925" y="5391150"/>
          <p14:tracePt t="14071" x="2439988" y="5391150"/>
          <p14:tracePt t="14071" x="2432050" y="5391150"/>
          <p14:tracePt t="14071" x="2424113" y="5391150"/>
          <p14:tracePt t="14071" x="2416175" y="5391150"/>
          <p14:tracePt t="14071" x="2408238" y="5391150"/>
          <p14:tracePt t="14071" x="2400300" y="5391150"/>
          <p14:tracePt t="14071" x="2392363" y="5391150"/>
          <p14:tracePt t="14071" x="2392363" y="5383213"/>
          <p14:tracePt t="14071" x="2384425" y="5383213"/>
          <p14:tracePt t="14071" x="2376488" y="5383213"/>
          <p14:tracePt t="14071" x="2368550" y="5383213"/>
          <p14:tracePt t="14071" x="2360613" y="5383213"/>
          <p14:tracePt t="14071" x="2352675" y="5383213"/>
          <p14:tracePt t="14071" x="2352675" y="5375275"/>
          <p14:tracePt t="14071" x="2344738" y="5375275"/>
          <p14:tracePt t="14071" x="2336800" y="5375275"/>
          <p14:tracePt t="14071" x="2328863" y="5375275"/>
          <p14:tracePt t="14071" x="2328863" y="5367338"/>
          <p14:tracePt t="14071" x="2320925" y="5367338"/>
          <p14:tracePt t="14071" x="2312988" y="5367338"/>
          <p14:tracePt t="14071" x="2305050" y="5367338"/>
          <p14:tracePt t="14071" x="2297113" y="5367338"/>
          <p14:tracePt t="14071" x="2297113" y="5359400"/>
          <p14:tracePt t="14071" x="2289175" y="5359400"/>
          <p14:tracePt t="14071" x="2281238" y="5359400"/>
          <p14:tracePt t="14071" x="2273300" y="5359400"/>
          <p14:tracePt t="14071" x="2265363" y="5351463"/>
          <p14:tracePt t="14071" x="2255838" y="5351463"/>
          <p14:tracePt t="14071" x="2247900" y="5351463"/>
          <p14:tracePt t="14071" x="2247900" y="5343525"/>
          <p14:tracePt t="14071" x="2239963" y="5343525"/>
          <p14:tracePt t="14071" x="2232025" y="5335588"/>
          <p14:tracePt t="14071" x="2224088" y="5335588"/>
          <p14:tracePt t="14071" x="2224088" y="5327650"/>
          <p14:tracePt t="14071" x="2216150" y="5327650"/>
          <p14:tracePt t="14071" x="2208213" y="5319713"/>
          <p14:tracePt t="14071" x="2200275" y="5319713"/>
          <p14:tracePt t="14071" x="2200275" y="5310188"/>
          <p14:tracePt t="14071" x="2192338" y="5310188"/>
          <p14:tracePt t="14071" x="2192338" y="5302250"/>
          <p14:tracePt t="14071" x="2184400" y="5302250"/>
          <p14:tracePt t="14071" x="2184400" y="5294313"/>
          <p14:tracePt t="14071" x="2176463" y="5294313"/>
          <p14:tracePt t="14071" x="2168525" y="5294313"/>
          <p14:tracePt t="14071" x="2168525" y="5286375"/>
          <p14:tracePt t="14071" x="2160588" y="5286375"/>
          <p14:tracePt t="14071" x="2152650" y="5278438"/>
          <p14:tracePt t="14071" x="2144713" y="5278438"/>
          <p14:tracePt t="14071" x="2136775" y="5278438"/>
          <p14:tracePt t="14071" x="2136775" y="5270500"/>
          <p14:tracePt t="14071" x="2128838" y="5270500"/>
          <p14:tracePt t="14071" x="2120900" y="5270500"/>
          <p14:tracePt t="14071" x="2112963" y="5270500"/>
          <p14:tracePt t="14071" x="2105025" y="5270500"/>
          <p14:tracePt t="14071" x="2105025" y="5262563"/>
          <p14:tracePt t="14071" x="2097088" y="5262563"/>
          <p14:tracePt t="14071" x="2089150" y="5262563"/>
          <p14:tracePt t="14071" x="2081213" y="5262563"/>
          <p14:tracePt t="14071" x="2081213" y="5254625"/>
          <p14:tracePt t="14071" x="2073275" y="5254625"/>
          <p14:tracePt t="14071" x="2065338" y="5254625"/>
          <p14:tracePt t="14071" x="2065338" y="5246688"/>
          <p14:tracePt t="14071" x="2057400" y="5246688"/>
          <p14:tracePt t="14071" x="2049463" y="5246688"/>
          <p14:tracePt t="14071" x="2041525" y="5246688"/>
          <p14:tracePt t="14071" x="2033588" y="5246688"/>
          <p14:tracePt t="14071" x="2033588" y="5238750"/>
          <p14:tracePt t="14071" x="2025650" y="5238750"/>
          <p14:tracePt t="14071" x="2017713" y="5238750"/>
          <p14:tracePt t="14071" x="2009775" y="5238750"/>
          <p14:tracePt t="14071" x="2001838" y="5238750"/>
          <p14:tracePt t="14071" x="1993900" y="5238750"/>
          <p14:tracePt t="14071" x="1985963" y="5238750"/>
          <p14:tracePt t="14071" x="1978025" y="5238750"/>
          <p14:tracePt t="14071" x="1970088" y="5238750"/>
          <p14:tracePt t="14071" x="1970088" y="5246688"/>
          <p14:tracePt t="14071" x="1962150" y="5246688"/>
          <p14:tracePt t="14071" x="1954213" y="5246688"/>
          <p14:tracePt t="14071" x="1954213" y="5254625"/>
          <p14:tracePt t="14071" x="1946275" y="5254625"/>
          <p14:tracePt t="14071" x="1946275" y="5262563"/>
          <p14:tracePt t="14071" x="1938338" y="5262563"/>
          <p14:tracePt t="14071" x="1930400" y="5270500"/>
          <p14:tracePt t="14071" x="1922463" y="5270500"/>
          <p14:tracePt t="14071" x="1922463" y="5278438"/>
          <p14:tracePt t="14071" x="1922463" y="5286375"/>
          <p14:tracePt t="14071" x="1912938" y="5286375"/>
          <p14:tracePt t="14071" x="1905000" y="5294313"/>
          <p14:tracePt t="14071" x="1897063" y="5294313"/>
          <p14:tracePt t="14071" x="1897063" y="5302250"/>
          <p14:tracePt t="14071" x="1889125" y="5302250"/>
          <p14:tracePt t="14071" x="1889125" y="5310188"/>
          <p14:tracePt t="14071" x="1881188" y="5310188"/>
          <p14:tracePt t="14071" x="1873250" y="5310188"/>
          <p14:tracePt t="14071" x="1865313" y="5310188"/>
          <p14:tracePt t="14071" x="1857375" y="5310188"/>
          <p14:tracePt t="14071" x="1849438" y="5310188"/>
          <p14:tracePt t="14071" x="1841500" y="5310188"/>
          <p14:tracePt t="14071" x="1833563" y="5310188"/>
          <p14:tracePt t="14071" x="1825625" y="5310188"/>
          <p14:tracePt t="14071" x="1817688" y="5310188"/>
          <p14:tracePt t="14071" x="1809750" y="5310188"/>
          <p14:tracePt t="14071" x="1809750" y="5302250"/>
          <p14:tracePt t="14071" x="1801813" y="5302250"/>
          <p14:tracePt t="14071" x="1793875" y="5302250"/>
          <p14:tracePt t="14071" x="1785938" y="5302250"/>
          <p14:tracePt t="14071" x="1785938" y="5294313"/>
          <p14:tracePt t="14071" x="1778000" y="5294313"/>
          <p14:tracePt t="14071" x="1770063" y="5294313"/>
          <p14:tracePt t="14071" x="1762125" y="5294313"/>
          <p14:tracePt t="14071" x="1754188" y="5294313"/>
          <p14:tracePt t="14071" x="1754188" y="5286375"/>
          <p14:tracePt t="14071" x="1754188" y="5294313"/>
          <p14:tracePt t="14071" x="1746250" y="5294313"/>
          <p14:tracePt t="14071" x="1746250" y="5302250"/>
          <p14:tracePt t="14071" x="1738313" y="5302250"/>
          <p14:tracePt t="14071" x="1738313" y="5310188"/>
          <p14:tracePt t="14071" x="1730375" y="5310188"/>
          <p14:tracePt t="14071" x="1730375" y="5319713"/>
          <p14:tracePt t="14071" x="1722438" y="5319713"/>
          <p14:tracePt t="14071" x="1722438" y="5327650"/>
          <p14:tracePt t="14071" x="1714500" y="5327650"/>
          <p14:tracePt t="14071" x="1706563" y="5335588"/>
          <p14:tracePt t="14071" x="1698625" y="5343525"/>
          <p14:tracePt t="14071" x="1690688" y="5343525"/>
          <p14:tracePt t="14071" x="1690688" y="5351463"/>
          <p14:tracePt t="14071" x="1690688" y="5359400"/>
          <p14:tracePt t="14071" x="1690688" y="5367338"/>
          <p14:tracePt t="14071" x="1690688" y="5375275"/>
          <p14:tracePt t="14071" x="1690688" y="5383213"/>
          <p14:tracePt t="14071" x="1682750" y="5383213"/>
          <p14:tracePt t="14071" x="1682750" y="5391150"/>
          <p14:tracePt t="14071" x="1682750" y="5399088"/>
          <p14:tracePt t="14071" x="1674813" y="5399088"/>
          <p14:tracePt t="14071" x="1674813" y="5407025"/>
          <p14:tracePt t="14071" x="1674813" y="5414963"/>
          <p14:tracePt t="14071" x="1666875" y="5414963"/>
          <p14:tracePt t="14071" x="1666875" y="5422900"/>
          <p14:tracePt t="14071" x="1658938" y="5422900"/>
          <p14:tracePt t="14071" x="1658938" y="5430838"/>
          <p14:tracePt t="14071" x="1658938" y="5438775"/>
          <p14:tracePt t="14071" x="1658938" y="5446713"/>
          <p14:tracePt t="14071" x="1658938" y="5454650"/>
          <p14:tracePt t="14071" x="1651000" y="5454650"/>
          <p14:tracePt t="14071" x="1651000" y="5462588"/>
          <p14:tracePt t="14071" x="1651000" y="5470525"/>
          <p14:tracePt t="14071" x="1651000" y="5478463"/>
          <p14:tracePt t="14071" x="1643063" y="5486400"/>
          <p14:tracePt t="14071" x="1643063" y="5494338"/>
          <p14:tracePt t="14071" x="1643063" y="5502275"/>
          <p14:tracePt t="14071" x="1643063" y="5510213"/>
          <p14:tracePt t="14071" x="1643063" y="5518150"/>
          <p14:tracePt t="14071" x="1643063" y="5526088"/>
          <p14:tracePt t="14071" x="1635125" y="5526088"/>
          <p14:tracePt t="14071" x="1635125" y="5534025"/>
          <p14:tracePt t="14071" x="1627188" y="5534025"/>
          <p14:tracePt t="14071" x="1635125" y="5534025"/>
          <p14:tracePt t="14071" x="1643063" y="5534025"/>
          <p14:tracePt t="14071" x="1643063" y="5526088"/>
          <p14:tracePt t="14071" x="1651000" y="5526088"/>
          <p14:tracePt t="14071" x="1658938" y="5526088"/>
          <p14:tracePt t="14071" x="1666875" y="5526088"/>
          <p14:tracePt t="14071" x="1674813" y="5526088"/>
          <p14:tracePt t="14071" x="1682750" y="5526088"/>
          <p14:tracePt t="14071" x="1690688" y="5526088"/>
          <p14:tracePt t="14071" x="1698625" y="5526088"/>
          <p14:tracePt t="14071" x="1706563" y="5526088"/>
          <p14:tracePt t="14071" x="1714500" y="5534025"/>
          <p14:tracePt t="14071" x="1722438" y="5534025"/>
          <p14:tracePt t="14071" x="1730375" y="5534025"/>
          <p14:tracePt t="14071" x="1746250" y="5534025"/>
          <p14:tracePt t="14071" x="1770063" y="5541963"/>
          <p14:tracePt t="14071" x="1778000" y="5541963"/>
          <p14:tracePt t="14071" x="1785938" y="5541963"/>
          <p14:tracePt t="14071" x="1793875" y="5541963"/>
          <p14:tracePt t="14071" x="1801813" y="5549900"/>
          <p14:tracePt t="14071" x="1809750" y="5549900"/>
          <p14:tracePt t="14071" x="1825625" y="5549900"/>
          <p14:tracePt t="14071" x="1833563" y="5549900"/>
          <p14:tracePt t="14071" x="1841500" y="5557838"/>
          <p14:tracePt t="14071" x="1849438" y="5557838"/>
          <p14:tracePt t="14071" x="1857375" y="5557838"/>
          <p14:tracePt t="14071" x="1865313" y="5565775"/>
          <p14:tracePt t="14071" x="1881188" y="5565775"/>
          <p14:tracePt t="14071" x="1889125" y="5565775"/>
          <p14:tracePt t="14071" x="1905000" y="5565775"/>
          <p14:tracePt t="14071" x="1922463" y="5573713"/>
          <p14:tracePt t="14071" x="1930400" y="5573713"/>
          <p14:tracePt t="14071" x="1938338" y="5573713"/>
          <p14:tracePt t="14071" x="1954213" y="5581650"/>
          <p14:tracePt t="14071" x="1962150" y="5581650"/>
          <p14:tracePt t="14071" x="1970088" y="5581650"/>
          <p14:tracePt t="14071" x="1993900" y="5589588"/>
          <p14:tracePt t="14071" x="2001838" y="5589588"/>
          <p14:tracePt t="14071" x="2009775" y="5589588"/>
          <p14:tracePt t="14071" x="2025650" y="5597525"/>
          <p14:tracePt t="14071" x="2033588" y="5597525"/>
          <p14:tracePt t="14071" x="2041525" y="5597525"/>
          <p14:tracePt t="14071" x="2049463" y="5597525"/>
          <p14:tracePt t="14071" x="2073275" y="5605463"/>
          <p14:tracePt t="14071" x="2081213" y="5605463"/>
          <p14:tracePt t="14071" x="2089150" y="5613400"/>
          <p14:tracePt t="14071" x="2097088" y="5613400"/>
          <p14:tracePt t="14071" x="2112963" y="5613400"/>
          <p14:tracePt t="14071" x="2120900" y="5613400"/>
          <p14:tracePt t="14071" x="2128838" y="5621338"/>
          <p14:tracePt t="14071" x="2136775" y="5621338"/>
          <p14:tracePt t="14071" x="2160588" y="5621338"/>
          <p14:tracePt t="14071" x="2168525" y="5629275"/>
          <p14:tracePt t="14071" x="2176463" y="5629275"/>
          <p14:tracePt t="14071" x="2184400" y="5629275"/>
          <p14:tracePt t="14071" x="2192338" y="5637213"/>
          <p14:tracePt t="14071" x="2200275" y="5637213"/>
          <p14:tracePt t="14071" x="2208213" y="5637213"/>
          <p14:tracePt t="14071" x="2232025" y="5645150"/>
          <p14:tracePt t="14071" x="2239963" y="5645150"/>
          <p14:tracePt t="14071" x="2247900" y="5645150"/>
          <p14:tracePt t="14071" x="2255838" y="5653088"/>
          <p14:tracePt t="14071" x="2265363" y="5653088"/>
          <p14:tracePt t="14071" x="2273300" y="5653088"/>
          <p14:tracePt t="14071" x="2297113" y="5662613"/>
          <p14:tracePt t="14071" x="2305050" y="5662613"/>
          <p14:tracePt t="14071" x="2312988" y="5662613"/>
          <p14:tracePt t="14071" x="2320925" y="5662613"/>
          <p14:tracePt t="14071" x="2320925" y="5670550"/>
          <p14:tracePt t="14071" x="2328863" y="5670550"/>
          <p14:tracePt t="14071" x="2336800" y="5670550"/>
          <p14:tracePt t="14071" x="2344738" y="5670550"/>
          <p14:tracePt t="14071" x="2352675" y="5678488"/>
          <p14:tracePt t="14071" x="2360613" y="5678488"/>
          <p14:tracePt t="14071" x="2368550" y="5678488"/>
          <p14:tracePt t="14071" x="2376488" y="5678488"/>
          <p14:tracePt t="14071" x="2376488" y="5686425"/>
          <p14:tracePt t="14071" x="2384425" y="5686425"/>
          <p14:tracePt t="14071" x="2392363" y="5686425"/>
          <p14:tracePt t="14071" x="2400300" y="5694363"/>
          <p14:tracePt t="14071" x="2408238" y="5694363"/>
          <p14:tracePt t="14071" x="2408238" y="5702300"/>
          <p14:tracePt t="14071" x="2416175" y="5702300"/>
          <p14:tracePt t="14071" x="2416175" y="5710238"/>
          <p14:tracePt t="14071" x="2424113" y="5710238"/>
          <p14:tracePt t="14071" x="2424113" y="5718175"/>
          <p14:tracePt t="14071" x="2432050" y="5718175"/>
          <p14:tracePt t="14071" x="2432050" y="5726113"/>
          <p14:tracePt t="14071" x="2439988" y="5734050"/>
          <p14:tracePt t="14071" x="2447925" y="5734050"/>
          <p14:tracePt t="14071" x="2447925" y="5741988"/>
          <p14:tracePt t="14071" x="2455863" y="5741988"/>
          <p14:tracePt t="14071" x="2455863" y="5749925"/>
          <p14:tracePt t="14071" x="2463800" y="5749925"/>
          <p14:tracePt t="14071" x="2463800" y="5757863"/>
          <p14:tracePt t="14071" x="2471738" y="5757863"/>
          <p14:tracePt t="14071" x="2479675" y="5765800"/>
          <p14:tracePt t="14071" x="2487613" y="5773738"/>
          <p14:tracePt t="14071" x="2495550" y="5773738"/>
          <p14:tracePt t="14071" x="2495550" y="5781675"/>
          <p14:tracePt t="14071" x="2503488" y="5781675"/>
          <p14:tracePt t="14071" x="2503488" y="5789613"/>
          <p14:tracePt t="14071" x="2511425" y="5789613"/>
          <p14:tracePt t="14071" x="2519363" y="5789613"/>
          <p14:tracePt t="14071" x="2527300" y="5797550"/>
          <p14:tracePt t="14071" x="2535238" y="5797550"/>
          <p14:tracePt t="14071" x="2543175" y="5797550"/>
          <p14:tracePt t="14071" x="2551113" y="5797550"/>
          <p14:tracePt t="14071" x="2559050" y="5797550"/>
          <p14:tracePt t="14071" x="2566988" y="5797550"/>
          <p14:tracePt t="14071" x="2574925" y="5797550"/>
          <p14:tracePt t="14071" x="2582863" y="5797550"/>
          <p14:tracePt t="14071" x="2590800" y="5797550"/>
          <p14:tracePt t="14071" x="2598738" y="5797550"/>
          <p14:tracePt t="14071" x="2606675" y="5797550"/>
          <p14:tracePt t="14071" x="2616200" y="5797550"/>
          <p14:tracePt t="14071" x="2616200" y="5805488"/>
          <p14:tracePt t="14071" x="2624138" y="5805488"/>
          <p14:tracePt t="14071" x="2632075" y="5805488"/>
          <p14:tracePt t="14071" x="2640013" y="5805488"/>
          <p14:tracePt t="14071" x="2647950" y="5813425"/>
          <p14:tracePt t="14071" x="2655888" y="5813425"/>
          <p14:tracePt t="14071" x="2663825" y="5813425"/>
          <p14:tracePt t="14071" x="2671763" y="5821363"/>
          <p14:tracePt t="14071" x="2679700" y="5821363"/>
          <p14:tracePt t="14071" x="2687638" y="5821363"/>
          <p14:tracePt t="14071" x="2695575" y="5821363"/>
          <p14:tracePt t="14071" x="2695575" y="5829300"/>
          <p14:tracePt t="14071" x="2703513" y="5829300"/>
          <p14:tracePt t="14071" x="2711450" y="5829300"/>
          <p14:tracePt t="14071" x="2719388" y="5837238"/>
          <p14:tracePt t="14071" x="2727325" y="5837238"/>
          <p14:tracePt t="14071" x="2743200" y="5837238"/>
          <p14:tracePt t="14071" x="2751138" y="5845175"/>
          <p14:tracePt t="14071" x="2767013" y="5845175"/>
          <p14:tracePt t="14071" x="2774950" y="5845175"/>
          <p14:tracePt t="14071" x="2782888" y="5845175"/>
          <p14:tracePt t="14071" x="2790825" y="5853113"/>
          <p14:tracePt t="14071" x="2798763" y="5853113"/>
          <p14:tracePt t="14071" x="2830513" y="5861050"/>
          <p14:tracePt t="14071" x="2838450" y="5861050"/>
          <p14:tracePt t="14071" x="2854325" y="5861050"/>
          <p14:tracePt t="14071" x="2862263" y="5861050"/>
          <p14:tracePt t="14071" x="2870200" y="5861050"/>
          <p14:tracePt t="14071" x="2886075" y="5868988"/>
          <p14:tracePt t="14071" x="2894013" y="5868988"/>
          <p14:tracePt t="14071" x="2917825" y="5868988"/>
          <p14:tracePt t="14071" x="2925763" y="5868988"/>
          <p14:tracePt t="14071" x="2941638" y="5868988"/>
          <p14:tracePt t="14071" x="2949575" y="5868988"/>
          <p14:tracePt t="14071" x="2957513" y="5868988"/>
          <p14:tracePt t="14071" x="2974975" y="5868988"/>
          <p14:tracePt t="14071" x="2982913" y="5868988"/>
          <p14:tracePt t="14071" x="2990850" y="5868988"/>
          <p14:tracePt t="14071" x="3006725" y="5868988"/>
          <p14:tracePt t="14071" x="3014663" y="5861050"/>
          <p14:tracePt t="14071" x="3022600" y="5861050"/>
          <p14:tracePt t="14071" x="3038475" y="5868988"/>
          <p14:tracePt t="14071" x="3046413" y="5868988"/>
          <p14:tracePt t="14071" x="3054350" y="5868988"/>
          <p14:tracePt t="14071" x="3070225" y="5868988"/>
          <p14:tracePt t="14071" x="3101975" y="5868988"/>
          <p14:tracePt t="14071" x="3109913" y="5868988"/>
          <p14:tracePt t="14071" x="3117850" y="5868988"/>
          <p14:tracePt t="14071" x="3125788" y="5868988"/>
          <p14:tracePt t="14071" x="3141663" y="5868988"/>
          <p14:tracePt t="14071" x="3149600" y="5868988"/>
          <p14:tracePt t="14071" x="3173413" y="5868988"/>
          <p14:tracePt t="14071" x="3181350" y="5868988"/>
          <p14:tracePt t="14071" x="3189288" y="5861050"/>
          <p14:tracePt t="14071" x="3197225" y="5861050"/>
          <p14:tracePt t="14071" x="3205163" y="5861050"/>
          <p14:tracePt t="14071" x="3213100" y="5861050"/>
          <p14:tracePt t="14071" x="3221038" y="5861050"/>
          <p14:tracePt t="14071" x="3228975" y="5868988"/>
          <p14:tracePt t="14071" x="3236913" y="5861050"/>
          <p14:tracePt t="14071" x="3244850" y="5861050"/>
          <p14:tracePt t="14071" x="3252788" y="5861050"/>
          <p14:tracePt t="14071" x="3260725" y="5861050"/>
          <p14:tracePt t="14071" x="3268663" y="5861050"/>
          <p14:tracePt t="14071" x="3276600" y="5861050"/>
          <p14:tracePt t="14071" x="3292475" y="5861050"/>
          <p14:tracePt t="14071" x="3300413" y="5861050"/>
          <p14:tracePt t="14071" x="3308350" y="5861050"/>
          <p14:tracePt t="14071" x="3317875" y="5861050"/>
          <p14:tracePt t="14071" x="3325813" y="5861050"/>
          <p14:tracePt t="14071" x="3333750" y="5861050"/>
          <p14:tracePt t="14071" x="3341688" y="5861050"/>
          <p14:tracePt t="14071" x="3349625" y="5861050"/>
          <p14:tracePt t="14071" x="3357563" y="5853113"/>
          <p14:tracePt t="14071" x="3365500" y="5853113"/>
          <p14:tracePt t="14071" x="3373438" y="5853113"/>
          <p14:tracePt t="14071" x="3381375" y="5853113"/>
          <p14:tracePt t="14071" x="3389313" y="5853113"/>
          <p14:tracePt t="14071" x="3397250" y="5853113"/>
          <p14:tracePt t="14071" x="3405188" y="5853113"/>
          <p14:tracePt t="14071" x="3413125" y="5853113"/>
          <p14:tracePt t="14071" x="3421063" y="5853113"/>
          <p14:tracePt t="14071" x="3429000" y="5853113"/>
          <p14:tracePt t="14071" x="3436938" y="5853113"/>
          <p14:tracePt t="14071" x="3444875" y="5853113"/>
          <p14:tracePt t="14071" x="3452813" y="5853113"/>
          <p14:tracePt t="14071" x="3460750" y="5853113"/>
          <p14:tracePt t="14071" x="3468688" y="5853113"/>
          <p14:tracePt t="14071" x="3476625" y="5853113"/>
          <p14:tracePt t="14071" x="3484563" y="5853113"/>
          <p14:tracePt t="14071" x="3492500" y="5853113"/>
          <p14:tracePt t="14071" x="3500438" y="5853113"/>
          <p14:tracePt t="14071" x="3508375" y="5853113"/>
          <p14:tracePt t="14071" x="3516313" y="5853113"/>
          <p14:tracePt t="14071" x="3524250" y="5853113"/>
          <p14:tracePt t="14071" x="3532188" y="5853113"/>
          <p14:tracePt t="14071" x="3540125" y="5853113"/>
          <p14:tracePt t="14071" x="3556000" y="5853113"/>
          <p14:tracePt t="14071" x="3563938" y="5853113"/>
          <p14:tracePt t="14071" x="3571875" y="5853113"/>
          <p14:tracePt t="14071" x="3579813" y="5853113"/>
          <p14:tracePt t="14071" x="3587750" y="5853113"/>
          <p14:tracePt t="14071" x="3595688" y="5853113"/>
          <p14:tracePt t="14071" x="3611563" y="5853113"/>
          <p14:tracePt t="14071" x="3619500" y="5853113"/>
          <p14:tracePt t="14071" x="3627438" y="5853113"/>
          <p14:tracePt t="14071" x="3635375" y="5853113"/>
          <p14:tracePt t="14071" x="3651250" y="5853113"/>
          <p14:tracePt t="14071" x="3660775" y="5853113"/>
          <p14:tracePt t="14071" x="3668713" y="5853113"/>
          <p14:tracePt t="14071" x="3684588" y="5853113"/>
          <p14:tracePt t="14071" x="3692525" y="5853113"/>
          <p14:tracePt t="14071" x="3700463" y="5853113"/>
          <p14:tracePt t="14071" x="3708400" y="5853113"/>
          <p14:tracePt t="14071" x="3724275" y="5853113"/>
          <p14:tracePt t="14071" x="3732213" y="5853113"/>
          <p14:tracePt t="14071" x="3740150" y="5853113"/>
          <p14:tracePt t="14071" x="3748088" y="5853113"/>
          <p14:tracePt t="14071" x="3763963" y="5853113"/>
          <p14:tracePt t="14071" x="3771900" y="5853113"/>
          <p14:tracePt t="14071" x="3779838" y="5853113"/>
          <p14:tracePt t="14071" x="3787775" y="5853113"/>
          <p14:tracePt t="14071" x="3803650" y="5853113"/>
          <p14:tracePt t="14071" x="3811588" y="5861050"/>
          <p14:tracePt t="14071" x="3827463" y="5861050"/>
          <p14:tracePt t="14071" x="3835400" y="5861050"/>
          <p14:tracePt t="14071" x="3843338" y="5861050"/>
          <p14:tracePt t="14071" x="3859213" y="5861050"/>
          <p14:tracePt t="14071" x="3867150" y="5861050"/>
          <p14:tracePt t="14071" x="3883025" y="5861050"/>
          <p14:tracePt t="14071" x="3890963" y="5861050"/>
          <p14:tracePt t="14071" x="3906838" y="5861050"/>
          <p14:tracePt t="14071" x="3914775" y="5861050"/>
          <p14:tracePt t="14071" x="3930650" y="5861050"/>
          <p14:tracePt t="14071" x="3938588" y="5861050"/>
          <p14:tracePt t="14071" x="3954463" y="5861050"/>
          <p14:tracePt t="14071" x="3962400" y="5861050"/>
          <p14:tracePt t="14071" x="3970338" y="5861050"/>
          <p14:tracePt t="14071" x="3986213" y="5861050"/>
          <p14:tracePt t="14071" x="3994150" y="5868988"/>
          <p14:tracePt t="14071" x="4011613" y="5868988"/>
          <p14:tracePt t="14071" x="4019550" y="5868988"/>
          <p14:tracePt t="14071" x="4027488" y="5868988"/>
          <p14:tracePt t="14071" x="4043363" y="5868988"/>
          <p14:tracePt t="14071" x="4051300" y="5868988"/>
          <p14:tracePt t="14071" x="4067175" y="5868988"/>
          <p14:tracePt t="14071" x="4075113" y="5868988"/>
          <p14:tracePt t="14071" x="4083050" y="5868988"/>
          <p14:tracePt t="14071" x="4098925" y="5868988"/>
          <p14:tracePt t="14071" x="4106863" y="5868988"/>
          <p14:tracePt t="14071" x="4114800" y="5868988"/>
          <p14:tracePt t="14071" x="4130675" y="5876925"/>
          <p14:tracePt t="14071" x="4138613" y="5876925"/>
          <p14:tracePt t="14071" x="4146550" y="5876925"/>
          <p14:tracePt t="14071" x="4162425" y="5876925"/>
          <p14:tracePt t="14071" x="4170363" y="5876925"/>
          <p14:tracePt t="14071" x="4178300" y="5876925"/>
          <p14:tracePt t="14071" x="4194175" y="5876925"/>
          <p14:tracePt t="14071" x="4202113" y="5876925"/>
          <p14:tracePt t="14071" x="4210050" y="5876925"/>
          <p14:tracePt t="14071" x="4217988" y="5884863"/>
          <p14:tracePt t="14071" x="4233863" y="5884863"/>
          <p14:tracePt t="14071" x="4241800" y="5884863"/>
          <p14:tracePt t="14071" x="4249738" y="5884863"/>
          <p14:tracePt t="14071" x="4257675" y="5884863"/>
          <p14:tracePt t="14071" x="4273550" y="5884863"/>
          <p14:tracePt t="14071" x="4281488" y="5892800"/>
          <p14:tracePt t="14071" x="4297363" y="5892800"/>
          <p14:tracePt t="14071" x="4305300" y="5892800"/>
          <p14:tracePt t="14071" x="4313238" y="5892800"/>
          <p14:tracePt t="14071" x="4329113" y="5892800"/>
          <p14:tracePt t="14071" x="4337050" y="5900738"/>
          <p14:tracePt t="14071" x="4362450" y="5900738"/>
          <p14:tracePt t="14071" x="4378325" y="5900738"/>
          <p14:tracePt t="14071" x="4386263" y="5900738"/>
          <p14:tracePt t="14071" x="4402138" y="5900738"/>
          <p14:tracePt t="14071" x="4410075" y="5900738"/>
          <p14:tracePt t="14071" x="4425950" y="5900738"/>
          <p14:tracePt t="14071" x="4433888" y="5900738"/>
          <p14:tracePt t="14071" x="4449763" y="5908675"/>
          <p14:tracePt t="14071" x="4457700" y="5908675"/>
          <p14:tracePt t="14071" x="4473575" y="5908675"/>
          <p14:tracePt t="14071" x="4481513" y="5908675"/>
          <p14:tracePt t="14071" x="4497388" y="5908675"/>
          <p14:tracePt t="14071" x="4513263" y="5908675"/>
          <p14:tracePt t="14071" x="4521200" y="5916613"/>
          <p14:tracePt t="14071" x="4537075" y="5916613"/>
          <p14:tracePt t="14071" x="4545013" y="5916613"/>
          <p14:tracePt t="14071" x="4560888" y="5916613"/>
          <p14:tracePt t="14071" x="4568825" y="5916613"/>
          <p14:tracePt t="14071" x="4584700" y="5916613"/>
          <p14:tracePt t="14071" x="4592638" y="5916613"/>
          <p14:tracePt t="14071" x="4600575" y="5916613"/>
          <p14:tracePt t="14071" x="4616450" y="5916613"/>
          <p14:tracePt t="14071" x="4632325" y="5916613"/>
          <p14:tracePt t="14071" x="4640263" y="5924550"/>
          <p14:tracePt t="14071" x="4648200" y="5924550"/>
          <p14:tracePt t="14071" x="4664075" y="5924550"/>
          <p14:tracePt t="14071" x="4672013" y="5924550"/>
          <p14:tracePt t="14071" x="4679950" y="5924550"/>
          <p14:tracePt t="14071" x="4695825" y="5924550"/>
          <p14:tracePt t="14071" x="4705350" y="5924550"/>
          <p14:tracePt t="14071" x="4713288" y="5924550"/>
          <p14:tracePt t="14071" x="4721225" y="5924550"/>
          <p14:tracePt t="14071" x="4729163" y="5924550"/>
          <p14:tracePt t="14071" x="4737100" y="5932488"/>
          <p14:tracePt t="14071" x="4745038" y="5932488"/>
          <p14:tracePt t="14071" x="4752975" y="5932488"/>
          <p14:tracePt t="14071" x="4760913" y="5932488"/>
          <p14:tracePt t="14071" x="4768850" y="5932488"/>
          <p14:tracePt t="14071" x="4776788" y="5932488"/>
          <p14:tracePt t="14071" x="4784725" y="5932488"/>
          <p14:tracePt t="14071" x="4792663" y="5932488"/>
          <p14:tracePt t="14071" x="4800600" y="5932488"/>
          <p14:tracePt t="14071" x="4808538" y="5932488"/>
          <p14:tracePt t="14071" x="4816475" y="5932488"/>
          <p14:tracePt t="14071" x="4808538" y="5932488"/>
          <p14:tracePt t="14071" x="4800600" y="5932488"/>
          <p14:tracePt t="14071" x="4792663" y="5924550"/>
          <p14:tracePt t="14071" x="4784725" y="5924550"/>
          <p14:tracePt t="14071" x="4776788" y="5924550"/>
          <p14:tracePt t="14071" x="4768850" y="5924550"/>
          <p14:tracePt t="14071" x="4752975" y="5916613"/>
          <p14:tracePt t="14071" x="4745038" y="5916613"/>
          <p14:tracePt t="14071" x="4729163" y="5916613"/>
          <p14:tracePt t="14071" x="4721225" y="5908675"/>
          <p14:tracePt t="14071" x="4705350" y="5908675"/>
          <p14:tracePt t="14071" x="4687888" y="5908675"/>
          <p14:tracePt t="14071" x="4672013" y="5900738"/>
          <p14:tracePt t="14071" x="4656138" y="5900738"/>
          <p14:tracePt t="14071" x="4648200" y="5892800"/>
          <p14:tracePt t="14071" x="4608513" y="5884863"/>
          <p14:tracePt t="14071" x="4592638" y="5884863"/>
          <p14:tracePt t="14071" x="4576763" y="5876925"/>
          <p14:tracePt t="14071" x="4552950" y="5876925"/>
          <p14:tracePt t="14071" x="4537075" y="5868988"/>
          <p14:tracePt t="14071" x="4513263" y="5861050"/>
          <p14:tracePt t="14071" x="4497388" y="5861050"/>
          <p14:tracePt t="14071" x="4473575" y="5853113"/>
          <p14:tracePt t="14071" x="4433888" y="5845175"/>
          <p14:tracePt t="14071" x="4410075" y="5845175"/>
          <p14:tracePt t="14071" x="4386263" y="5837238"/>
          <p14:tracePt t="14071" x="4370388" y="5837238"/>
          <p14:tracePt t="14071" x="4344988" y="5829300"/>
          <p14:tracePt t="14071" x="4321175" y="5821363"/>
          <p14:tracePt t="14071" x="4297363" y="5821363"/>
          <p14:tracePt t="14071" x="4249738" y="5813425"/>
          <p14:tracePt t="14071" x="4225925" y="5805488"/>
          <p14:tracePt t="14071" x="4202113" y="5805488"/>
          <p14:tracePt t="14071" x="4186238" y="5797550"/>
          <p14:tracePt t="14071" x="4162425" y="5789613"/>
          <p14:tracePt t="14071" x="4138613" y="5789613"/>
          <p14:tracePt t="14071" x="4114800" y="5781675"/>
          <p14:tracePt t="14071" x="4051300" y="5765800"/>
          <p14:tracePt t="14071" x="4027488" y="5757863"/>
          <p14:tracePt t="14071" x="4002088" y="5757863"/>
          <p14:tracePt t="14071" x="3978275" y="5749925"/>
          <p14:tracePt t="14071" x="3962400" y="5749925"/>
          <p14:tracePt t="14071" x="3938588" y="5749925"/>
          <p14:tracePt t="14071" x="3914775" y="5741988"/>
          <p14:tracePt t="14071" x="3851275" y="5734050"/>
          <p14:tracePt t="14071" x="3835400" y="5726113"/>
          <p14:tracePt t="14071" x="3811588" y="5726113"/>
          <p14:tracePt t="14071" x="3795713" y="5718175"/>
          <p14:tracePt t="14071" x="3771900" y="5718175"/>
          <p14:tracePt t="14071" x="3756025" y="5710238"/>
          <p14:tracePt t="14071" x="3732213" y="5710238"/>
          <p14:tracePt t="14071" x="3700463" y="5702300"/>
          <p14:tracePt t="14071" x="3684588" y="5702300"/>
          <p14:tracePt t="14071" x="3660775" y="5702300"/>
          <p14:tracePt t="14071" x="3643313" y="5694363"/>
          <p14:tracePt t="14071" x="3627438" y="5694363"/>
          <p14:tracePt t="14071" x="3611563" y="5686425"/>
          <p14:tracePt t="14071" x="3595688" y="5686425"/>
          <p14:tracePt t="14071" x="3556000" y="5678488"/>
          <p14:tracePt t="14071" x="3540125" y="5678488"/>
          <p14:tracePt t="14071" x="3524250" y="5678488"/>
          <p14:tracePt t="14071" x="3500438" y="5670550"/>
          <p14:tracePt t="14071" x="3484563" y="5670550"/>
          <p14:tracePt t="14071" x="3468688" y="5670550"/>
          <p14:tracePt t="14071" x="3421063" y="5662613"/>
          <p14:tracePt t="14071" x="3381375" y="5653088"/>
          <p14:tracePt t="14071" x="3357563" y="5653088"/>
          <p14:tracePt t="14071" x="3333750" y="5645150"/>
          <p14:tracePt t="14071" x="3308350" y="5645150"/>
          <p14:tracePt t="14071" x="3284538" y="5645150"/>
          <p14:tracePt t="14071" x="3260725" y="5637213"/>
          <p14:tracePt t="14071" x="3173413" y="5629275"/>
          <p14:tracePt t="14071" x="3149600" y="5629275"/>
          <p14:tracePt t="14071" x="3125788" y="5621338"/>
          <p14:tracePt t="14071" x="3094038" y="5621338"/>
          <p14:tracePt t="14071" x="3062288" y="5613400"/>
          <p14:tracePt t="14071" x="3038475" y="5613400"/>
          <p14:tracePt t="14071" x="2941638" y="5597525"/>
          <p14:tracePt t="14071" x="2909888" y="5597525"/>
          <p14:tracePt t="14071" x="2878138" y="5589588"/>
          <p14:tracePt t="14071" x="2854325" y="5589588"/>
          <p14:tracePt t="14071" x="2822575" y="5581650"/>
          <p14:tracePt t="14071" x="2790825" y="5581650"/>
          <p14:tracePt t="14071" x="2759075" y="5573713"/>
          <p14:tracePt t="14071" x="2727325" y="5565775"/>
          <p14:tracePt t="14071" x="2695575" y="5565775"/>
          <p14:tracePt t="14071" x="2663825" y="5565775"/>
          <p14:tracePt t="14071" x="2640013" y="5557838"/>
          <p14:tracePt t="14071" x="2606675" y="5557838"/>
          <p14:tracePt t="14071" x="2582863" y="5549900"/>
          <p14:tracePt t="14071" x="2551113" y="5549900"/>
          <p14:tracePt t="14071" x="2527300" y="5541963"/>
          <p14:tracePt t="14071" x="2503488" y="5541963"/>
          <p14:tracePt t="14071" x="2479675" y="5541963"/>
          <p14:tracePt t="14071" x="2447925" y="5534025"/>
          <p14:tracePt t="14071" x="2424113" y="5534025"/>
          <p14:tracePt t="14071" x="2400300" y="5526088"/>
          <p14:tracePt t="14071" x="2376488" y="5526088"/>
          <p14:tracePt t="14071" x="2360613" y="5518150"/>
          <p14:tracePt t="14071" x="2336800" y="5518150"/>
          <p14:tracePt t="14071" x="2297113" y="5510213"/>
          <p14:tracePt t="14071" x="2281238" y="5510213"/>
          <p14:tracePt t="14071" x="2255838" y="5502275"/>
          <p14:tracePt t="14071" x="2239963" y="5502275"/>
          <p14:tracePt t="14071" x="2224088" y="5502275"/>
          <p14:tracePt t="14071" x="2208213" y="5494338"/>
          <p14:tracePt t="14071" x="2192338" y="5494338"/>
          <p14:tracePt t="14071" x="2176463" y="5494338"/>
          <p14:tracePt t="14071" x="2168525" y="5486400"/>
          <p14:tracePt t="14071" x="2152650" y="5486400"/>
          <p14:tracePt t="14071" x="2136775" y="5478463"/>
          <p14:tracePt t="14071" x="2128838" y="5478463"/>
          <p14:tracePt t="14071" x="2112963" y="5478463"/>
          <p14:tracePt t="14071" x="2097088" y="5470525"/>
          <p14:tracePt t="14071" x="2089150" y="5470525"/>
          <p14:tracePt t="14071" x="2073275" y="5462588"/>
          <p14:tracePt t="14071" x="2065338" y="5462588"/>
          <p14:tracePt t="14071" x="2049463" y="5454650"/>
          <p14:tracePt t="14071" x="2041525" y="5454650"/>
          <p14:tracePt t="14071" x="2033588" y="5446713"/>
          <p14:tracePt t="14071" x="2017713" y="5446713"/>
          <p14:tracePt t="14071" x="2009775" y="5446713"/>
          <p14:tracePt t="14071" x="2001838" y="5438775"/>
          <p14:tracePt t="14071" x="1985963" y="5438775"/>
          <p14:tracePt t="14071" x="1954213" y="5422900"/>
          <p14:tracePt t="14071" x="1946275" y="5422900"/>
          <p14:tracePt t="14071" x="1930400" y="5414963"/>
          <p14:tracePt t="14071" x="1922463" y="5414963"/>
          <p14:tracePt t="14071" x="1905000" y="5407025"/>
          <p14:tracePt t="14071" x="1897063" y="5399088"/>
          <p14:tracePt t="14071" x="1865313" y="5391150"/>
          <p14:tracePt t="14071" x="1849438" y="5383213"/>
          <p14:tracePt t="14071" x="1833563" y="5375275"/>
          <p14:tracePt t="14071" x="1817688" y="5367338"/>
          <p14:tracePt t="14071" x="1801813" y="5367338"/>
          <p14:tracePt t="14071" x="1785938" y="5359400"/>
          <p14:tracePt t="14071" x="1770063" y="5351463"/>
          <p14:tracePt t="14071" x="1754188" y="5343525"/>
          <p14:tracePt t="14071" x="1738313" y="5335588"/>
          <p14:tracePt t="14071" x="1706563" y="5319713"/>
          <p14:tracePt t="14071" x="1690688" y="5310188"/>
          <p14:tracePt t="14071" x="1674813" y="5302250"/>
          <p14:tracePt t="14071" x="1658938" y="5294313"/>
          <p14:tracePt t="14071" x="1643063" y="5278438"/>
          <p14:tracePt t="14071" x="1627188" y="5270500"/>
          <p14:tracePt t="14071" x="1611313" y="5262563"/>
          <p14:tracePt t="14071" x="1595438" y="5254625"/>
          <p14:tracePt t="14071" x="1562100" y="5238750"/>
          <p14:tracePt t="14071" x="1546225" y="5222875"/>
          <p14:tracePt t="14071" x="1538288" y="5214938"/>
          <p14:tracePt t="14071" x="1522413" y="5207000"/>
          <p14:tracePt t="14071" x="1506538" y="5199063"/>
          <p14:tracePt t="14071" x="1498600" y="5191125"/>
          <p14:tracePt t="14071" x="1474788" y="5175250"/>
          <p14:tracePt t="14071" x="1450975" y="5159375"/>
          <p14:tracePt t="14071" x="1443038" y="5151438"/>
          <p14:tracePt t="14071" x="1435100" y="5135563"/>
          <p14:tracePt t="14071" x="1427163" y="5127625"/>
          <p14:tracePt t="14071" x="1419225" y="5119688"/>
          <p14:tracePt t="14071" x="1403350" y="5111750"/>
          <p14:tracePt t="14071" x="1387475" y="5087938"/>
          <p14:tracePt t="14071" x="1379538" y="5080000"/>
          <p14:tracePt t="14071" x="1371600" y="5072063"/>
          <p14:tracePt t="14071" x="1363663" y="5064125"/>
          <p14:tracePt t="14071" x="1363663" y="5048250"/>
          <p14:tracePt t="14071" x="1355725" y="5040313"/>
          <p14:tracePt t="14071" x="1339850" y="5016500"/>
          <p14:tracePt t="14071" x="1331913" y="5008563"/>
          <p14:tracePt t="14071" x="1331913" y="4992688"/>
          <p14:tracePt t="14071" x="1323975" y="4984750"/>
          <p14:tracePt t="14071" x="1323975" y="4967288"/>
          <p14:tracePt t="14071" x="1316038" y="4959350"/>
          <p14:tracePt t="14071" x="1316038" y="4951413"/>
          <p14:tracePt t="14071" x="1308100" y="4927600"/>
          <p14:tracePt t="14071" x="1308100" y="4919663"/>
          <p14:tracePt t="14071" x="1300163" y="4895850"/>
          <p14:tracePt t="14071" x="1300163" y="4879975"/>
          <p14:tracePt t="14071" x="1292225" y="4872038"/>
          <p14:tracePt t="14071" x="1292225" y="4864100"/>
          <p14:tracePt t="14071" x="1284288" y="4848225"/>
          <p14:tracePt t="14071" x="1284288" y="4840288"/>
          <p14:tracePt t="14071" x="1284288" y="4832350"/>
          <p14:tracePt t="14071" x="1284288" y="4824413"/>
          <p14:tracePt t="14071" x="1276350" y="4808538"/>
          <p14:tracePt t="14071" x="1276350" y="4800600"/>
          <p14:tracePt t="14071" x="1268413" y="4792663"/>
          <p14:tracePt t="14071" x="1268413" y="4784725"/>
          <p14:tracePt t="14071" x="1260475" y="4776788"/>
          <p14:tracePt t="14071" x="1260475" y="4768850"/>
          <p14:tracePt t="14071" x="1260475" y="4760913"/>
          <p14:tracePt t="14071" x="1252538" y="4760913"/>
          <p14:tracePt t="14071" x="1252538" y="4752975"/>
          <p14:tracePt t="14071" x="1244600" y="4745038"/>
          <p14:tracePt t="14071" x="1236663" y="4737100"/>
          <p14:tracePt t="14071" x="1236663" y="4729163"/>
          <p14:tracePt t="14071" x="1228725" y="4729163"/>
          <p14:tracePt t="14071" x="1228725" y="4721225"/>
          <p14:tracePt t="14071" x="1220788" y="4721225"/>
          <p14:tracePt t="14071" x="1220788" y="4713288"/>
          <p14:tracePt t="14071" x="1211263" y="4705350"/>
          <p14:tracePt t="14071" x="1203325" y="4705350"/>
          <p14:tracePt t="14071" x="1203325" y="4697413"/>
          <p14:tracePt t="14071" x="1195388" y="4697413"/>
          <p14:tracePt t="14071" x="1195388" y="4689475"/>
          <p14:tracePt t="14071" x="1187450" y="4689475"/>
          <p14:tracePt t="14071" x="1179513" y="4681538"/>
          <p14:tracePt t="14071" x="1171575" y="4681538"/>
          <p14:tracePt t="14071" x="1163638" y="4673600"/>
          <p14:tracePt t="14071" x="1155700" y="4673600"/>
          <p14:tracePt t="14071" x="1147763" y="4665663"/>
          <p14:tracePt t="14071" x="1139825" y="4665663"/>
          <p14:tracePt t="14071" x="1131888" y="4665663"/>
          <p14:tracePt t="14071" x="1123950" y="4665663"/>
          <p14:tracePt t="14071" x="1123950" y="4657725"/>
          <p14:tracePt t="14071" x="1116013" y="4657725"/>
          <p14:tracePt t="14071" x="1108075" y="4657725"/>
          <p14:tracePt t="14071" x="1100138" y="4657725"/>
          <p14:tracePt t="14071" x="1092200" y="4649788"/>
          <p14:tracePt t="14071" x="1084263" y="4649788"/>
          <p14:tracePt t="14071" x="1076325" y="4649788"/>
          <p14:tracePt t="14071" x="1068388" y="4649788"/>
          <p14:tracePt t="14071" x="1060450" y="4649788"/>
          <p14:tracePt t="14071" x="1052513" y="4649788"/>
          <p14:tracePt t="14071" x="1044575" y="4657725"/>
          <p14:tracePt t="14071" x="1036638" y="4657725"/>
          <p14:tracePt t="14071" x="1028700" y="4657725"/>
          <p14:tracePt t="14071" x="1020763" y="4657725"/>
          <p14:tracePt t="14071" x="1012825" y="4665663"/>
          <p14:tracePt t="14071" x="1004888" y="4665663"/>
          <p14:tracePt t="14071" x="996950" y="4665663"/>
          <p14:tracePt t="14071" x="989013" y="4673600"/>
          <p14:tracePt t="14071" x="981075" y="4673600"/>
          <p14:tracePt t="14071" x="973138" y="4673600"/>
          <p14:tracePt t="14071" x="965200" y="4673600"/>
          <p14:tracePt t="14071" x="957263" y="4681538"/>
          <p14:tracePt t="14071" x="949325" y="4681538"/>
          <p14:tracePt t="14071" x="941388" y="4689475"/>
          <p14:tracePt t="14071" x="933450" y="4689475"/>
          <p14:tracePt t="14071" x="925513" y="4689475"/>
          <p14:tracePt t="14071" x="917575" y="4697413"/>
          <p14:tracePt t="14071" x="909638" y="4697413"/>
          <p14:tracePt t="14071" x="901700" y="4705350"/>
          <p14:tracePt t="14071" x="893763" y="4705350"/>
          <p14:tracePt t="14071" x="885825" y="4713288"/>
          <p14:tracePt t="14071" x="877888" y="4713288"/>
          <p14:tracePt t="14071" x="868363" y="4721225"/>
          <p14:tracePt t="14071" x="860425" y="4721225"/>
          <p14:tracePt t="14071" x="860425" y="4729163"/>
          <p14:tracePt t="14071" x="852488" y="4729163"/>
          <p14:tracePt t="14071" x="844550" y="4729163"/>
          <p14:tracePt t="14071" x="844550" y="4737100"/>
          <p14:tracePt t="14071" x="836613" y="4737100"/>
          <p14:tracePt t="14071" x="828675" y="4737100"/>
          <p14:tracePt t="14071" x="836613" y="4737100"/>
          <p14:tracePt t="14071" x="844550" y="4737100"/>
          <p14:tracePt t="14071" x="852488" y="4737100"/>
          <p14:tracePt t="14071" x="860425" y="4737100"/>
          <p14:tracePt t="14071" x="868363" y="4737100"/>
          <p14:tracePt t="14071" x="868363" y="4729163"/>
          <p14:tracePt t="14071" x="877888" y="4729163"/>
          <p14:tracePt t="14071" x="885825" y="4729163"/>
          <p14:tracePt t="14071" x="893763" y="4729163"/>
          <p14:tracePt t="14071" x="901700" y="4729163"/>
          <p14:tracePt t="14071" x="909638" y="4729163"/>
          <p14:tracePt t="14071" x="917575" y="4729163"/>
          <p14:tracePt t="14071" x="925513" y="4729163"/>
          <p14:tracePt t="14071" x="933450" y="4729163"/>
          <p14:tracePt t="14071" x="925513" y="4729163"/>
          <p14:tracePt t="14071" x="933450" y="4729163"/>
          <p14:tracePt t="14071" x="941388" y="4729163"/>
          <p14:tracePt t="14071" x="941388" y="4721225"/>
          <p14:tracePt t="14071" x="949325" y="4721225"/>
          <p14:tracePt t="14071" x="957263" y="4713288"/>
          <p14:tracePt t="14071" x="957263" y="4705350"/>
          <p14:tracePt t="14071" x="965200" y="4705350"/>
          <p14:tracePt t="14071" x="965200" y="4697413"/>
          <p14:tracePt t="14071" x="973138" y="4689475"/>
          <p14:tracePt t="14071" x="973138" y="4681538"/>
          <p14:tracePt t="14071" x="981075" y="4673600"/>
          <p14:tracePt t="14071" x="981075" y="4665663"/>
          <p14:tracePt t="14071" x="989013" y="4665663"/>
          <p14:tracePt t="14071" x="989013" y="4657725"/>
          <p14:tracePt t="14071" x="989013" y="4649788"/>
          <p14:tracePt t="14071" x="996950" y="4641850"/>
          <p14:tracePt t="14071" x="996950" y="4633913"/>
          <p14:tracePt t="14071" x="1004888" y="4624388"/>
          <p14:tracePt t="14071" x="1004888" y="4616450"/>
          <p14:tracePt t="14071" x="1012825" y="4616450"/>
          <p14:tracePt t="14071" x="1012825" y="4608513"/>
          <p14:tracePt t="14071" x="1020763" y="4608513"/>
          <p14:tracePt t="14071" x="1020763" y="4600575"/>
          <p14:tracePt t="14071" x="1028700" y="4592638"/>
          <p14:tracePt t="14071" x="1036638" y="4592638"/>
          <p14:tracePt t="14071" x="1044575" y="4584700"/>
          <p14:tracePt t="14071" x="1044575" y="4576763"/>
          <p14:tracePt t="14071" x="1052513" y="4576763"/>
          <p14:tracePt t="14071" x="1060450" y="4568825"/>
          <p14:tracePt t="14071" x="1068388" y="4560888"/>
          <p14:tracePt t="14071" x="1076325" y="4552950"/>
          <p14:tracePt t="14071" x="1084263" y="4545013"/>
          <p14:tracePt t="14071" x="1092200" y="4537075"/>
          <p14:tracePt t="14071" x="1100138" y="4529138"/>
          <p14:tracePt t="14071" x="1100138" y="4521200"/>
          <p14:tracePt t="14071" x="1108075" y="4513263"/>
          <p14:tracePt t="14071" x="1116013" y="4505325"/>
          <p14:tracePt t="14071" x="1116013" y="4497388"/>
          <p14:tracePt t="14071" x="1123950" y="4497388"/>
          <p14:tracePt t="14071" x="1123950" y="4489450"/>
          <p14:tracePt t="14071" x="1139825" y="4473575"/>
          <p14:tracePt t="14071" x="1139825" y="4465638"/>
          <p14:tracePt t="14071" x="1147763" y="4457700"/>
          <p14:tracePt t="14071" x="1147763" y="4449763"/>
          <p14:tracePt t="14071" x="1155700" y="4441825"/>
          <p14:tracePt t="14071" x="1163638" y="4433888"/>
          <p14:tracePt t="14071" x="1171575" y="4425950"/>
          <p14:tracePt t="14071" x="1171575" y="4418013"/>
          <p14:tracePt t="14071" x="1179513" y="4410075"/>
          <p14:tracePt t="14071" x="1179513" y="4402138"/>
          <p14:tracePt t="14071" x="1187450" y="4386263"/>
          <p14:tracePt t="14071" x="1187450" y="4378325"/>
          <p14:tracePt t="14071" x="1195388" y="4370388"/>
          <p14:tracePt t="14071" x="1195388" y="4362450"/>
          <p14:tracePt t="14071" x="1203325" y="4354513"/>
          <p14:tracePt t="14071" x="1203325" y="4346575"/>
          <p14:tracePt t="14071" x="1211263" y="4338638"/>
          <p14:tracePt t="14071" x="1211263" y="4330700"/>
          <p14:tracePt t="14071" x="1211263" y="4322763"/>
          <p14:tracePt t="14071" x="1220788" y="4322763"/>
          <p14:tracePt t="14071" x="1220788" y="4314825"/>
          <p14:tracePt t="14071" x="1220788" y="4322763"/>
          <p14:tracePt t="14071" x="1228725" y="4322763"/>
          <p14:tracePt t="14071" x="1228725" y="4330700"/>
          <p14:tracePt t="14071" x="1228725" y="4338638"/>
          <p14:tracePt t="14071" x="1236663" y="4346575"/>
          <p14:tracePt t="14071" x="1236663" y="4354513"/>
          <p14:tracePt t="14071" x="1236663" y="4362450"/>
          <p14:tracePt t="14071" x="1244600" y="4370388"/>
          <p14:tracePt t="14071" x="1244600" y="4378325"/>
          <p14:tracePt t="14071" x="1244600" y="4386263"/>
          <p14:tracePt t="14071" x="1252538" y="4386263"/>
          <p14:tracePt t="14071" x="1252538" y="4394200"/>
          <p14:tracePt t="14071" x="1252538" y="4402138"/>
          <p14:tracePt t="14071" x="1252538" y="4410075"/>
          <p14:tracePt t="14071" x="1260475" y="4410075"/>
          <p14:tracePt t="14071" x="1260475" y="4418013"/>
          <p14:tracePt t="14071" x="1260475" y="4425950"/>
          <p14:tracePt t="14071" x="1260475" y="4433888"/>
          <p14:tracePt t="14071" x="1268413" y="4433888"/>
          <p14:tracePt t="14071" x="1276350" y="4441825"/>
          <p14:tracePt t="14071" x="1284288" y="4441825"/>
          <p14:tracePt t="14071" x="1292225" y="4441825"/>
          <p14:tracePt t="14071" x="1300163" y="4441825"/>
          <p14:tracePt t="14071" x="1308100" y="4441825"/>
          <p14:tracePt t="14071" x="1316038" y="4441825"/>
          <p14:tracePt t="14071" x="1331913" y="4441825"/>
          <p14:tracePt t="14071" x="1347788" y="4441825"/>
          <p14:tracePt t="14071" x="1363663" y="4441825"/>
          <p14:tracePt t="14071" x="1371600" y="4441825"/>
          <p14:tracePt t="14071" x="1387475" y="4441825"/>
          <p14:tracePt t="14071" x="1395413" y="4441825"/>
          <p14:tracePt t="14071" x="1411288" y="4441825"/>
          <p14:tracePt t="14071" x="1427163" y="4441825"/>
          <p14:tracePt t="14071" x="1435100" y="4441825"/>
          <p14:tracePt t="14071" x="1450975" y="4441825"/>
          <p14:tracePt t="14071" x="1466850" y="4441825"/>
          <p14:tracePt t="14071" x="1474788" y="4441825"/>
          <p14:tracePt t="14071" x="1490663" y="4433888"/>
          <p14:tracePt t="14071" x="1506538" y="4433888"/>
          <p14:tracePt t="14071" x="1522413" y="4433888"/>
          <p14:tracePt t="14071" x="1538288" y="4433888"/>
          <p14:tracePt t="14071" x="1562100" y="4433888"/>
          <p14:tracePt t="14071" x="1579563" y="4433888"/>
          <p14:tracePt t="14071" x="1595438" y="4433888"/>
          <p14:tracePt t="14071" x="1611313" y="4433888"/>
          <p14:tracePt t="14071" x="1635125" y="4433888"/>
          <p14:tracePt t="14071" x="1643063" y="4433888"/>
          <p14:tracePt t="14071" x="1658938" y="4433888"/>
          <p14:tracePt t="14071" x="1674813" y="4433888"/>
          <p14:tracePt t="14071" x="1706563" y="4433888"/>
          <p14:tracePt t="14071" x="1722438" y="4433888"/>
          <p14:tracePt t="14071" x="1738313" y="4433888"/>
          <p14:tracePt t="14071" x="1754188" y="4425950"/>
          <p14:tracePt t="14071" x="1770063" y="4425950"/>
          <p14:tracePt t="14071" x="1785938" y="4425950"/>
          <p14:tracePt t="14071" x="1801813" y="4425950"/>
          <p14:tracePt t="14071" x="1817688" y="4425950"/>
          <p14:tracePt t="14071" x="1825625" y="4425950"/>
          <p14:tracePt t="14071" x="1841500" y="4425950"/>
          <p14:tracePt t="14071" x="1857375" y="4418013"/>
          <p14:tracePt t="14071" x="1873250" y="4418013"/>
          <p14:tracePt t="14071" x="1889125" y="4418013"/>
          <p14:tracePt t="14071" x="1905000" y="4418013"/>
          <p14:tracePt t="14071" x="1922463" y="4410075"/>
          <p14:tracePt t="14071" x="1946275" y="4410075"/>
          <p14:tracePt t="14071" x="1978025" y="4410075"/>
          <p14:tracePt t="14071" x="1985963" y="4410075"/>
          <p14:tracePt t="14071" x="2001838" y="4410075"/>
          <p14:tracePt t="14071" x="2017713" y="4402138"/>
          <p14:tracePt t="14071" x="2025650" y="4402138"/>
          <p14:tracePt t="14071" x="2041525" y="4402138"/>
          <p14:tracePt t="14071" x="2049463" y="4402138"/>
          <p14:tracePt t="14071" x="2073275" y="4394200"/>
          <p14:tracePt t="14071" x="2081213" y="4394200"/>
          <p14:tracePt t="14071" x="2097088" y="4394200"/>
          <p14:tracePt t="14071" x="2105025" y="4394200"/>
          <p14:tracePt t="14071" x="2112963" y="4394200"/>
          <p14:tracePt t="14071" x="2120900" y="4386263"/>
          <p14:tracePt t="14071" x="2128838" y="4386263"/>
          <p14:tracePt t="14071" x="2152650" y="4386263"/>
          <p14:tracePt t="14071" x="2160588" y="4386263"/>
          <p14:tracePt t="14071" x="2168525" y="4378325"/>
          <p14:tracePt t="14071" x="2176463" y="4378325"/>
          <p14:tracePt t="14071" x="2192338" y="4378325"/>
          <p14:tracePt t="14071" x="2200275" y="4378325"/>
          <p14:tracePt t="14071" x="2208213" y="4378325"/>
          <p14:tracePt t="14071" x="2232025" y="4370388"/>
          <p14:tracePt t="14071" x="2239963" y="4370388"/>
          <p14:tracePt t="14071" x="2247900" y="4370388"/>
          <p14:tracePt t="14071" x="2247900" y="4362450"/>
          <p14:tracePt t="14071" x="2255838" y="4362450"/>
          <p14:tracePt t="14071" x="2265363" y="4362450"/>
          <p14:tracePt t="14071" x="2273300" y="4362450"/>
          <p14:tracePt t="14071" x="2281238" y="4362450"/>
          <p14:tracePt t="14071" x="2289175" y="4362450"/>
          <p14:tracePt t="14071" x="2297113" y="4362450"/>
          <p14:tracePt t="14071" x="2305050" y="4362450"/>
          <p14:tracePt t="14071" x="2312988" y="4354513"/>
          <p14:tracePt t="14071" x="2320925" y="4354513"/>
          <p14:tracePt t="14071" x="2328863" y="4354513"/>
          <p14:tracePt t="14071" x="2336800" y="4354513"/>
          <p14:tracePt t="14071" x="2344738" y="4354513"/>
          <p14:tracePt t="14071" x="2352675" y="4354513"/>
          <p14:tracePt t="14071" x="2352675" y="4362450"/>
          <p14:tracePt t="14071" x="2360613" y="4362450"/>
          <p14:tracePt t="14071" x="2368550" y="4362450"/>
          <p14:tracePt t="14071" x="2368550" y="4370388"/>
          <p14:tracePt t="14071" x="2376488" y="4370388"/>
          <p14:tracePt t="14071" x="2384425" y="4370388"/>
          <p14:tracePt t="14071" x="2384425" y="4378325"/>
          <p14:tracePt t="14071" x="2392363" y="4378325"/>
          <p14:tracePt t="14071" x="2392363" y="4386263"/>
          <p14:tracePt t="14071" x="2400300" y="4386263"/>
          <p14:tracePt t="14071" x="2400300" y="4394200"/>
          <p14:tracePt t="14071" x="2408238" y="4402138"/>
          <p14:tracePt t="14071" x="2408238" y="4410075"/>
          <p14:tracePt t="14071" x="2416175" y="4410075"/>
          <p14:tracePt t="14071" x="2416175" y="4418013"/>
          <p14:tracePt t="14071" x="2408238" y="4418013"/>
          <p14:tracePt t="14071" x="2408238" y="4425950"/>
          <p14:tracePt t="14071" x="2408238" y="4433888"/>
          <p14:tracePt t="14071" x="2416175" y="4433888"/>
          <p14:tracePt t="14071" x="2424113" y="4433888"/>
          <p14:tracePt t="14071" x="2432050" y="4433888"/>
          <p14:tracePt t="14071" x="2439988" y="4433888"/>
          <p14:tracePt t="14071" x="2447925" y="4433888"/>
          <p14:tracePt t="14071" x="2455863" y="4433888"/>
          <p14:tracePt t="14071" x="2471738" y="4433888"/>
          <p14:tracePt t="14071" x="2479675" y="4433888"/>
          <p14:tracePt t="14071" x="2487613" y="4433888"/>
          <p14:tracePt t="14071" x="2503488" y="4433888"/>
          <p14:tracePt t="14071" x="2511425" y="4433888"/>
          <p14:tracePt t="14071" x="2527300" y="4433888"/>
          <p14:tracePt t="14071" x="2543175" y="4433888"/>
          <p14:tracePt t="14071" x="2551113" y="4433888"/>
          <p14:tracePt t="14071" x="2566988" y="4433888"/>
          <p14:tracePt t="14071" x="2582863" y="4433888"/>
          <p14:tracePt t="14071" x="2598738" y="4433888"/>
          <p14:tracePt t="14071" x="2606675" y="4433888"/>
          <p14:tracePt t="14071" x="2640013" y="4433888"/>
          <p14:tracePt t="14071" x="2655888" y="4433888"/>
          <p14:tracePt t="14071" x="2679700" y="4433888"/>
          <p14:tracePt t="14071" x="2687638" y="4433888"/>
          <p14:tracePt t="14071" x="2703513" y="4433888"/>
          <p14:tracePt t="14071" x="2719388" y="4433888"/>
          <p14:tracePt t="14071" x="2735263" y="4433888"/>
          <p14:tracePt t="14071" x="2751138" y="4433888"/>
          <p14:tracePt t="14071" x="2767013" y="4433888"/>
          <p14:tracePt t="14071" x="2782888" y="4433888"/>
          <p14:tracePt t="14071" x="2798763" y="4433888"/>
          <p14:tracePt t="14071" x="2814638" y="4433888"/>
          <p14:tracePt t="14071" x="2830513" y="4433888"/>
          <p14:tracePt t="14071" x="2846388" y="4433888"/>
          <p14:tracePt t="14071" x="2854325" y="4433888"/>
          <p14:tracePt t="14071" x="2870200" y="4433888"/>
          <p14:tracePt t="14071" x="2886075" y="4433888"/>
          <p14:tracePt t="14071" x="2909888" y="4433888"/>
          <p14:tracePt t="14071" x="2925763" y="4433888"/>
          <p14:tracePt t="14071" x="2941638" y="4433888"/>
          <p14:tracePt t="14071" x="2949575" y="4441825"/>
          <p14:tracePt t="14071" x="2967038" y="4441825"/>
          <p14:tracePt t="14071" x="2974975" y="4441825"/>
          <p14:tracePt t="14071" x="2998788" y="4441825"/>
          <p14:tracePt t="14071" x="3006725" y="4441825"/>
          <p14:tracePt t="14071" x="3014663" y="4441825"/>
          <p14:tracePt t="14071" x="3022600" y="4441825"/>
          <p14:tracePt t="14071" x="3030538" y="4441825"/>
          <p14:tracePt t="14071" x="3046413" y="4441825"/>
          <p14:tracePt t="14071" x="3054350" y="4449763"/>
          <p14:tracePt t="14071" x="3062288" y="4449763"/>
          <p14:tracePt t="14071" x="3070225" y="4449763"/>
          <p14:tracePt t="14071" x="3078163" y="4449763"/>
          <p14:tracePt t="14071" x="3086100" y="4457700"/>
          <p14:tracePt t="14071" x="3101975" y="4457700"/>
          <p14:tracePt t="14071" x="3109913" y="4457700"/>
          <p14:tracePt t="14071" x="3117850" y="4457700"/>
          <p14:tracePt t="14071" x="3125788" y="4457700"/>
          <p14:tracePt t="14071" x="3141663" y="4465638"/>
          <p14:tracePt t="14071" x="3149600" y="4465638"/>
          <p14:tracePt t="14071" x="3157538" y="4465638"/>
          <p14:tracePt t="14071" x="3173413" y="4465638"/>
          <p14:tracePt t="14071" x="3181350" y="4465638"/>
          <p14:tracePt t="14071" x="3197225" y="4465638"/>
          <p14:tracePt t="14071" x="3205163" y="4465638"/>
          <p14:tracePt t="14071" x="3213100" y="4473575"/>
          <p14:tracePt t="14071" x="3228975" y="4473575"/>
          <p14:tracePt t="14071" x="3252788" y="4481513"/>
          <p14:tracePt t="14071" x="3268663" y="4481513"/>
          <p14:tracePt t="14071" x="3284538" y="4481513"/>
          <p14:tracePt t="14071" x="3292475" y="4489450"/>
          <p14:tracePt t="14071" x="3300413" y="4489450"/>
          <p14:tracePt t="14071" x="3317875" y="4489450"/>
          <p14:tracePt t="14071" x="3325813" y="4497388"/>
          <p14:tracePt t="14071" x="3341688" y="4497388"/>
          <p14:tracePt t="14071" x="3365500" y="4505325"/>
          <p14:tracePt t="14071" x="3373438" y="4513263"/>
          <p14:tracePt t="14071" x="3389313" y="4513263"/>
          <p14:tracePt t="14071" x="3405188" y="4521200"/>
          <p14:tracePt t="14071" x="3413125" y="4521200"/>
          <p14:tracePt t="14071" x="3429000" y="4521200"/>
          <p14:tracePt t="14071" x="3444875" y="4529138"/>
          <p14:tracePt t="14071" x="3468688" y="4537075"/>
          <p14:tracePt t="14071" x="3476625" y="4537075"/>
          <p14:tracePt t="14071" x="3492500" y="4537075"/>
          <p14:tracePt t="14071" x="3508375" y="4545013"/>
          <p14:tracePt t="14071" x="3524250" y="4545013"/>
          <p14:tracePt t="14071" x="3540125" y="4552950"/>
          <p14:tracePt t="14071" x="3563938" y="4560888"/>
          <p14:tracePt t="14071" x="3571875" y="4560888"/>
          <p14:tracePt t="14071" x="3579813" y="4568825"/>
          <p14:tracePt t="14071" x="3595688" y="4576763"/>
          <p14:tracePt t="14071" x="3603625" y="4576763"/>
          <p14:tracePt t="14071" x="3611563" y="4584700"/>
          <p14:tracePt t="14071" x="3619500" y="4584700"/>
          <p14:tracePt t="14071" x="3635375" y="4592638"/>
          <p14:tracePt t="14071" x="3643313" y="4592638"/>
          <p14:tracePt t="14071" x="3660775" y="4600575"/>
          <p14:tracePt t="14071" x="3660775" y="4608513"/>
          <p14:tracePt t="14071" x="3668713" y="4608513"/>
          <p14:tracePt t="14071" x="3676650" y="4616450"/>
          <p14:tracePt t="14071" x="3684588" y="4624388"/>
          <p14:tracePt t="14071" x="3692525" y="4633913"/>
          <p14:tracePt t="14071" x="3700463" y="4633913"/>
          <p14:tracePt t="14071" x="3708400" y="4641850"/>
          <p14:tracePt t="14071" x="3708400" y="4649788"/>
          <p14:tracePt t="14071" x="3716338" y="4657725"/>
          <p14:tracePt t="14071" x="3716338" y="4665663"/>
          <p14:tracePt t="14071" x="3716338" y="4673600"/>
          <p14:tracePt t="14071" x="3716338" y="4681538"/>
          <p14:tracePt t="14071" x="3716338" y="4689475"/>
          <p14:tracePt t="14071" x="3708400" y="4697413"/>
          <p14:tracePt t="14071" x="3708400" y="4705350"/>
          <p14:tracePt t="14071" x="3700463" y="4705350"/>
          <p14:tracePt t="14071" x="3700463" y="4713288"/>
          <p14:tracePt t="14071" x="3692525" y="4721225"/>
          <p14:tracePt t="14071" x="3684588" y="4729163"/>
          <p14:tracePt t="14071" x="3676650" y="4737100"/>
          <p14:tracePt t="14071" x="3668713" y="4745038"/>
          <p14:tracePt t="14071" x="3660775" y="4752975"/>
          <p14:tracePt t="14071" x="3651250" y="4752975"/>
          <p14:tracePt t="14071" x="3651250" y="4760913"/>
          <p14:tracePt t="14071" x="3643313" y="4768850"/>
          <p14:tracePt t="14071" x="3627438" y="4768850"/>
          <p14:tracePt t="14071" x="3619500" y="4784725"/>
          <p14:tracePt t="14071" x="3587750" y="4800600"/>
          <p14:tracePt t="14071" x="3579813" y="4808538"/>
          <p14:tracePt t="14071" x="3571875" y="4808538"/>
          <p14:tracePt t="14071" x="3563938" y="4816475"/>
          <p14:tracePt t="14071" x="3556000" y="4824413"/>
          <p14:tracePt t="14071" x="3540125" y="4824413"/>
          <p14:tracePt t="14071" x="3508375" y="4840288"/>
          <p14:tracePt t="14071" x="3500438" y="4840288"/>
          <p14:tracePt t="14071" x="3492500" y="4848225"/>
          <p14:tracePt t="14071" x="3476625" y="4848225"/>
          <p14:tracePt t="14071" x="3468688" y="4856163"/>
          <p14:tracePt t="14071" x="3460750" y="4856163"/>
          <p14:tracePt t="14071" x="3436938" y="4864100"/>
          <p14:tracePt t="14071" x="3421063" y="4864100"/>
          <p14:tracePt t="14071" x="3413125" y="4864100"/>
          <p14:tracePt t="14071" x="3397250" y="4872038"/>
          <p14:tracePt t="14071" x="3389313" y="4872038"/>
          <p14:tracePt t="14071" x="3373438" y="4872038"/>
          <p14:tracePt t="14071" x="3365500" y="4879975"/>
          <p14:tracePt t="14071" x="3349625" y="4879975"/>
          <p14:tracePt t="14071" x="3341688" y="4879975"/>
          <p14:tracePt t="14071" x="3325813" y="4887913"/>
          <p14:tracePt t="14071" x="3317875" y="4887913"/>
          <p14:tracePt t="14071" x="3300413" y="4887913"/>
          <p14:tracePt t="14071" x="3292475" y="4887913"/>
          <p14:tracePt t="14071" x="3276600" y="4895850"/>
          <p14:tracePt t="14071" x="3268663" y="4895850"/>
          <p14:tracePt t="14071" x="3236913" y="4895850"/>
          <p14:tracePt t="14071" x="3228975" y="4895850"/>
          <p14:tracePt t="14071" x="3213100" y="4895850"/>
          <p14:tracePt t="14071" x="3205163" y="4903788"/>
          <p14:tracePt t="14071" x="3189288" y="4903788"/>
          <p14:tracePt t="14071" x="3181350" y="4903788"/>
          <p14:tracePt t="14071" x="3165475" y="4903788"/>
          <p14:tracePt t="14071" x="3149600" y="4903788"/>
          <p14:tracePt t="14071" x="3141663" y="4903788"/>
          <p14:tracePt t="14071" x="3125788" y="4903788"/>
          <p14:tracePt t="14071" x="3117850" y="4903788"/>
          <p14:tracePt t="14071" x="3109913" y="4903788"/>
          <p14:tracePt t="14071" x="3094038" y="4903788"/>
          <p14:tracePt t="14071" x="3086100" y="4903788"/>
          <p14:tracePt t="14071" x="3070225" y="4903788"/>
          <p14:tracePt t="14071" x="3062288" y="4903788"/>
          <p14:tracePt t="14071" x="3054350" y="4903788"/>
          <p14:tracePt t="14071" x="3038475" y="4903788"/>
          <p14:tracePt t="14071" x="3030538" y="4903788"/>
          <p14:tracePt t="14071" x="3022600" y="4903788"/>
          <p14:tracePt t="14071" x="3006725" y="4903788"/>
          <p14:tracePt t="14071" x="2998788" y="4903788"/>
          <p14:tracePt t="14071" x="2982913" y="4895850"/>
          <p14:tracePt t="14071" x="2974975" y="4895850"/>
          <p14:tracePt t="14071" x="2957513" y="4895850"/>
          <p14:tracePt t="14071" x="2949575" y="4895850"/>
          <p14:tracePt t="14071" x="2941638" y="4895850"/>
          <p14:tracePt t="14071" x="2925763" y="4895850"/>
          <p14:tracePt t="14071" x="2917825" y="4887913"/>
          <p14:tracePt t="14071" x="2909888" y="4887913"/>
          <p14:tracePt t="14071" x="2894013" y="4887913"/>
          <p14:tracePt t="14071" x="2886075" y="4887913"/>
          <p14:tracePt t="14071" x="2870200" y="4887913"/>
          <p14:tracePt t="14071" x="2862263" y="4887913"/>
          <p14:tracePt t="14071" x="2846388" y="4879975"/>
          <p14:tracePt t="14071" x="2838450" y="4879975"/>
          <p14:tracePt t="14071" x="2830513" y="4879975"/>
          <p14:tracePt t="14071" x="2822575" y="4879975"/>
          <p14:tracePt t="14071" x="2806700" y="4879975"/>
          <p14:tracePt t="14071" x="2798763" y="4879975"/>
          <p14:tracePt t="14071" x="2782888" y="4879975"/>
          <p14:tracePt t="14071" x="2774950" y="4872038"/>
          <p14:tracePt t="14071" x="2767013" y="4872038"/>
          <p14:tracePt t="14071" x="2751138" y="4872038"/>
          <p14:tracePt t="14071" x="2735263" y="4872038"/>
          <p14:tracePt t="14071" x="2727325" y="4872038"/>
          <p14:tracePt t="14071" x="2719388" y="4872038"/>
          <p14:tracePt t="14071" x="2711450" y="4872038"/>
          <p14:tracePt t="14071" x="2703513" y="4872038"/>
          <p14:tracePt t="14071" x="2687638" y="4872038"/>
          <p14:tracePt t="14071" x="2679700" y="4864100"/>
          <p14:tracePt t="14071" x="2671763" y="4864100"/>
          <p14:tracePt t="14071" x="2663825" y="4864100"/>
          <p14:tracePt t="14071" x="2655888" y="4864100"/>
          <p14:tracePt t="14071" x="2647950" y="4864100"/>
          <p14:tracePt t="14071" x="2640013" y="4864100"/>
          <p14:tracePt t="14071" x="2632075" y="4864100"/>
          <p14:tracePt t="14071" x="2624138" y="4864100"/>
          <p14:tracePt t="14071" x="2616200" y="4856163"/>
          <p14:tracePt t="14071" x="2606675" y="4856163"/>
          <p14:tracePt t="14071" x="2598738" y="4856163"/>
          <p14:tracePt t="14071" x="2590800" y="4856163"/>
          <p14:tracePt t="14071" x="2582863" y="4856163"/>
          <p14:tracePt t="14071" x="2574925" y="4856163"/>
          <p14:tracePt t="14071" x="2566988" y="4856163"/>
          <p14:tracePt t="14071" x="2559050" y="4856163"/>
          <p14:tracePt t="14071" x="2551113" y="4856163"/>
          <p14:tracePt t="14071" x="2543175" y="4856163"/>
          <p14:tracePt t="14071" x="2535238" y="4848225"/>
          <p14:tracePt t="14071" x="2527300" y="4848225"/>
          <p14:tracePt t="14071" x="2519363" y="4848225"/>
          <p14:tracePt t="14071" x="2511425" y="4848225"/>
          <p14:tracePt t="14071" x="2503488" y="4848225"/>
          <p14:tracePt t="14071" x="2495550" y="4848225"/>
          <p14:tracePt t="14071" x="2487613" y="4848225"/>
          <p14:tracePt t="14071" x="2479675" y="4848225"/>
          <p14:tracePt t="14071" x="2471738" y="4848225"/>
          <p14:tracePt t="14071" x="2463800" y="4848225"/>
          <p14:tracePt t="14071" x="2455863" y="4848225"/>
          <p14:tracePt t="14071" x="2447925" y="4848225"/>
          <p14:tracePt t="14071" x="2439988" y="4848225"/>
          <p14:tracePt t="14071" x="2432050" y="4848225"/>
          <p14:tracePt t="14071" x="2416175" y="4848225"/>
          <p14:tracePt t="14071" x="2408238" y="4848225"/>
          <p14:tracePt t="14071" x="2392363" y="4848225"/>
          <p14:tracePt t="14071" x="2384425" y="4848225"/>
          <p14:tracePt t="14071" x="2376488" y="4848225"/>
          <p14:tracePt t="14071" x="2368550" y="4848225"/>
          <p14:tracePt t="14071" x="2360613" y="4848225"/>
          <p14:tracePt t="14071" x="2352675" y="4848225"/>
          <p14:tracePt t="14071" x="2344738" y="4848225"/>
          <p14:tracePt t="14071" x="2336800" y="4848225"/>
          <p14:tracePt t="14071" x="2328863" y="4848225"/>
          <p14:tracePt t="14071" x="2320925" y="4848225"/>
          <p14:tracePt t="14071" x="2312988" y="4848225"/>
          <p14:tracePt t="14071" x="2305050" y="4848225"/>
          <p14:tracePt t="14071" x="2297113" y="4848225"/>
          <p14:tracePt t="14071" x="2289175" y="4848225"/>
          <p14:tracePt t="14071" x="2273300" y="4848225"/>
          <p14:tracePt t="14071" x="2265363" y="4848225"/>
          <p14:tracePt t="14071" x="2255838" y="4848225"/>
          <p14:tracePt t="14071" x="2247900" y="4848225"/>
          <p14:tracePt t="14071" x="2239963" y="4848225"/>
          <p14:tracePt t="14071" x="2232025" y="4848225"/>
          <p14:tracePt t="14071" x="2224088" y="4856163"/>
          <p14:tracePt t="14071" x="2216150" y="4856163"/>
          <p14:tracePt t="14071" x="2208213" y="4856163"/>
          <p14:tracePt t="14071" x="2200275" y="4856163"/>
          <p14:tracePt t="14071" x="2192338" y="4856163"/>
          <p14:tracePt t="14071" x="2184400" y="4856163"/>
          <p14:tracePt t="14071" x="2176463" y="4856163"/>
          <p14:tracePt t="14071" x="2168525" y="4856163"/>
          <p14:tracePt t="14071" x="2160588" y="4856163"/>
          <p14:tracePt t="14071" x="2152650" y="4856163"/>
          <p14:tracePt t="14071" x="2144713" y="4856163"/>
          <p14:tracePt t="14071" x="2136775" y="4856163"/>
          <p14:tracePt t="14071" x="2128838" y="4856163"/>
          <p14:tracePt t="14071" x="2120900" y="4856163"/>
          <p14:tracePt t="14071" x="2112963" y="4856163"/>
          <p14:tracePt t="14071" x="2105025" y="4848225"/>
          <p14:tracePt t="14071" x="2097088" y="4848225"/>
          <p14:tracePt t="14071" x="2089150" y="4848225"/>
          <p14:tracePt t="14071" x="2081213" y="4848225"/>
          <p14:tracePt t="14071" x="2073275" y="4848225"/>
          <p14:tracePt t="14071" x="2065338" y="4848225"/>
          <p14:tracePt t="14071" x="2057400" y="4848225"/>
          <p14:tracePt t="14071" x="2049463" y="4848225"/>
          <p14:tracePt t="14071" x="2041525" y="4848225"/>
          <p14:tracePt t="14071" x="2033588" y="4848225"/>
          <p14:tracePt t="14071" x="2025650" y="4848225"/>
          <p14:tracePt t="14071" x="2017713" y="4848225"/>
          <p14:tracePt t="14071" x="2009775" y="4848225"/>
          <p14:tracePt t="14071" x="2001838" y="4848225"/>
          <p14:tracePt t="14071" x="1993900" y="4848225"/>
          <p14:tracePt t="14071" x="1985963" y="4848225"/>
          <p14:tracePt t="14071" x="1978025" y="4848225"/>
          <p14:tracePt t="14071" x="1970088" y="4848225"/>
          <p14:tracePt t="14071" x="1962150" y="4848225"/>
          <p14:tracePt t="14071" x="1954213" y="4848225"/>
          <p14:tracePt t="14071" x="1946275" y="4848225"/>
          <p14:tracePt t="14071" x="1938338" y="4848225"/>
          <p14:tracePt t="14071" x="1930400" y="4848225"/>
          <p14:tracePt t="14071" x="1922463" y="4848225"/>
          <p14:tracePt t="14071" x="1912938" y="4848225"/>
          <p14:tracePt t="14071" x="1912938" y="4856163"/>
          <p14:tracePt t="14071" x="1905000" y="4856163"/>
          <p14:tracePt t="14071" x="1897063" y="4856163"/>
          <p14:tracePt t="14071" x="1889125" y="4856163"/>
          <p14:tracePt t="14071" x="1881188" y="4864100"/>
          <p14:tracePt t="14071" x="1873250" y="4864100"/>
          <p14:tracePt t="14071" x="1865313" y="4864100"/>
          <p14:tracePt t="14071" x="1857375" y="4864100"/>
          <p14:tracePt t="14071" x="1857375" y="4872038"/>
          <p14:tracePt t="14071" x="1849438" y="4872038"/>
          <p14:tracePt t="14071" x="1841500" y="4872038"/>
          <p14:tracePt t="14071" x="1833563" y="4872038"/>
          <p14:tracePt t="14071" x="1825625" y="4872038"/>
          <p14:tracePt t="14071" x="1817688" y="4872038"/>
          <p14:tracePt t="14071" x="1809750" y="4872038"/>
          <p14:tracePt t="14071" x="1801813" y="4872038"/>
          <p14:tracePt t="14071" x="1793875" y="4872038"/>
          <p14:tracePt t="14071" x="1785938" y="4872038"/>
          <p14:tracePt t="14071" x="1778000" y="4872038"/>
          <p14:tracePt t="14071" x="1770063" y="4872038"/>
          <p14:tracePt t="14071" x="1762125" y="4872038"/>
          <p14:tracePt t="14071" x="1754188" y="4872038"/>
          <p14:tracePt t="14071" x="1746250" y="4872038"/>
          <p14:tracePt t="14071" x="1746250" y="4879975"/>
          <p14:tracePt t="14071" x="1738313" y="4879975"/>
          <p14:tracePt t="14071" x="1738313" y="4887913"/>
          <p14:tracePt t="14071" x="1730375" y="4895850"/>
          <p14:tracePt t="14071" x="1722438" y="4903788"/>
          <p14:tracePt t="14071" x="1714500" y="4911725"/>
          <p14:tracePt t="14071" x="1714500" y="4919663"/>
          <p14:tracePt t="14071" x="1706563" y="4919663"/>
          <p14:tracePt t="14071" x="1706563" y="4927600"/>
          <p14:tracePt t="14071" x="1698625" y="4927600"/>
          <p14:tracePt t="14071" x="1690688" y="4935538"/>
          <p14:tracePt t="14071" x="1690688" y="4943475"/>
          <p14:tracePt t="14071" x="1682750" y="4951413"/>
          <p14:tracePt t="14071" x="1674813" y="4951413"/>
          <p14:tracePt t="14071" x="1666875" y="4959350"/>
          <p14:tracePt t="14071" x="1658938" y="4967288"/>
          <p14:tracePt t="14071" x="1651000" y="4976813"/>
          <p14:tracePt t="14071" x="1643063" y="4984750"/>
          <p14:tracePt t="14071" x="1635125" y="4992688"/>
          <p14:tracePt t="14071" x="1627188" y="4992688"/>
          <p14:tracePt t="14071" x="1619250" y="5008563"/>
          <p14:tracePt t="14071" x="1611313" y="5008563"/>
          <p14:tracePt t="14071" x="1611313" y="5016500"/>
          <p14:tracePt t="14071" x="1603375" y="5016500"/>
          <p14:tracePt t="14071" x="1603375" y="5024438"/>
          <p14:tracePt t="14071" x="1595438" y="5024438"/>
          <p14:tracePt t="14071" x="1587500" y="5032375"/>
          <p14:tracePt t="14071" x="1587500" y="5040313"/>
          <p14:tracePt t="14071" x="1579563" y="5040313"/>
          <p14:tracePt t="14071" x="1579563" y="5048250"/>
          <p14:tracePt t="14071" x="1571625" y="5048250"/>
          <p14:tracePt t="14071" x="1571625" y="5056188"/>
          <p14:tracePt t="14071" x="1562100" y="5064125"/>
          <p14:tracePt t="14071" x="1562100" y="5072063"/>
          <p14:tracePt t="14071" x="1554163" y="5080000"/>
          <p14:tracePt t="14071" x="1554163" y="5087938"/>
          <p14:tracePt t="14071" x="1554163" y="5095875"/>
          <p14:tracePt t="14071" x="1554163" y="5103813"/>
          <p14:tracePt t="14071" x="1554163" y="5111750"/>
          <p14:tracePt t="14071" x="1554163" y="5119688"/>
          <p14:tracePt t="14071" x="1562100" y="5119688"/>
          <p14:tracePt t="14071" x="1562100" y="5127625"/>
          <p14:tracePt t="14071" x="1562100" y="5135563"/>
          <p14:tracePt t="14071" x="1571625" y="5135563"/>
          <p14:tracePt t="14071" x="1571625" y="5143500"/>
          <p14:tracePt t="14071" x="1579563" y="5151438"/>
          <p14:tracePt t="14071" x="1579563" y="5159375"/>
          <p14:tracePt t="14071" x="1587500" y="5159375"/>
          <p14:tracePt t="14071" x="1587500" y="5167313"/>
          <p14:tracePt t="14071" x="1587500" y="5175250"/>
          <p14:tracePt t="14071" x="1595438" y="5183188"/>
          <p14:tracePt t="14071" x="1603375" y="5191125"/>
          <p14:tracePt t="14071" x="1603375" y="5199063"/>
          <p14:tracePt t="14071" x="1611313" y="5199063"/>
          <p14:tracePt t="14071" x="1611313" y="5207000"/>
          <p14:tracePt t="14071" x="1619250" y="5214938"/>
          <p14:tracePt t="14071" x="1627188" y="5222875"/>
          <p14:tracePt t="14071" x="1635125" y="5230813"/>
          <p14:tracePt t="14071" x="1635125" y="5238750"/>
          <p14:tracePt t="14071" x="1643063" y="5238750"/>
          <p14:tracePt t="14071" x="1651000" y="5246688"/>
          <p14:tracePt t="14071" x="1651000" y="5254625"/>
          <p14:tracePt t="14071" x="1658938" y="5254625"/>
          <p14:tracePt t="14071" x="1666875" y="5262563"/>
          <p14:tracePt t="14071" x="1674813" y="5270500"/>
          <p14:tracePt t="14071" x="1682750" y="5278438"/>
          <p14:tracePt t="14071" x="1690688" y="5278438"/>
          <p14:tracePt t="14071" x="1698625" y="5286375"/>
          <p14:tracePt t="14071" x="1706563" y="5286375"/>
          <p14:tracePt t="14071" x="1706563" y="5294313"/>
          <p14:tracePt t="14071" x="1714500" y="5294313"/>
          <p14:tracePt t="14071" x="1730375" y="5302250"/>
          <p14:tracePt t="14071" x="1738313" y="5302250"/>
          <p14:tracePt t="14071" x="1746250" y="5302250"/>
          <p14:tracePt t="14071" x="1746250" y="5310188"/>
          <p14:tracePt t="14071" x="1754188" y="5310188"/>
          <p14:tracePt t="14071" x="1762125" y="5310188"/>
          <p14:tracePt t="14071" x="1770063" y="5310188"/>
          <p14:tracePt t="14071" x="1778000" y="5319713"/>
          <p14:tracePt t="14071" x="1785938" y="5319713"/>
          <p14:tracePt t="14071" x="1793875" y="5319713"/>
          <p14:tracePt t="14071" x="1801813" y="5327650"/>
          <p14:tracePt t="14071" x="1809750" y="5327650"/>
          <p14:tracePt t="14071" x="1817688" y="5327650"/>
          <p14:tracePt t="14071" x="1825625" y="5327650"/>
          <p14:tracePt t="14071" x="1841500" y="5335588"/>
          <p14:tracePt t="14071" x="1849438" y="5335588"/>
          <p14:tracePt t="14071" x="1857375" y="5335588"/>
          <p14:tracePt t="14071" x="1865313" y="5335588"/>
          <p14:tracePt t="14071" x="1873250" y="5343525"/>
          <p14:tracePt t="14071" x="1889125" y="5343525"/>
          <p14:tracePt t="14071" x="1897063" y="5343525"/>
          <p14:tracePt t="14071" x="1922463" y="5351463"/>
          <p14:tracePt t="14071" x="1930400" y="5351463"/>
          <p14:tracePt t="14071" x="1946275" y="5351463"/>
          <p14:tracePt t="14071" x="1954213" y="5359400"/>
          <p14:tracePt t="14071" x="1962150" y="5359400"/>
          <p14:tracePt t="14071" x="1978025" y="5359400"/>
          <p14:tracePt t="14071" x="1985963" y="5359400"/>
          <p14:tracePt t="14071" x="2017713" y="5367338"/>
          <p14:tracePt t="14071" x="2025650" y="5367338"/>
          <p14:tracePt t="14071" x="2041525" y="5367338"/>
          <p14:tracePt t="14071" x="2049463" y="5367338"/>
          <p14:tracePt t="14071" x="2057400" y="5375275"/>
          <p14:tracePt t="14071" x="2073275" y="5375275"/>
          <p14:tracePt t="14071" x="2097088" y="5375275"/>
          <p14:tracePt t="14071" x="2105025" y="5375275"/>
          <p14:tracePt t="14071" x="2112963" y="5375275"/>
          <p14:tracePt t="14071" x="2120900" y="5375275"/>
          <p14:tracePt t="14071" x="2136775" y="5375275"/>
          <p14:tracePt t="14071" x="2144713" y="5383213"/>
          <p14:tracePt t="14071" x="2152650" y="5383213"/>
          <p14:tracePt t="14071" x="2176463" y="5383213"/>
          <p14:tracePt t="14071" x="2184400" y="5383213"/>
          <p14:tracePt t="14071" x="2200275" y="5383213"/>
          <p14:tracePt t="14071" x="2208213" y="5391150"/>
          <p14:tracePt t="14071" x="2216150" y="5391150"/>
          <p14:tracePt t="14071" x="2224088" y="5391150"/>
          <p14:tracePt t="14071" x="2239963" y="5391150"/>
          <p14:tracePt t="14071" x="2255838" y="5391150"/>
          <p14:tracePt t="14071" x="2273300" y="5391150"/>
          <p14:tracePt t="14071" x="2281238" y="5391150"/>
          <p14:tracePt t="14071" x="2289175" y="5391150"/>
          <p14:tracePt t="14071" x="2305050" y="5391150"/>
          <p14:tracePt t="14071" x="2312988" y="5391150"/>
          <p14:tracePt t="14071" x="2320925" y="5391150"/>
          <p14:tracePt t="14071" x="2336800" y="5391150"/>
          <p14:tracePt t="14071" x="2344738" y="5391150"/>
          <p14:tracePt t="14071" x="2352675" y="5391150"/>
          <p14:tracePt t="14071" x="2368550" y="5391150"/>
          <p14:tracePt t="14071" x="2376488" y="5391150"/>
          <p14:tracePt t="14071" x="2384425" y="5391150"/>
          <p14:tracePt t="14071" x="2400300" y="5391150"/>
          <p14:tracePt t="14071" x="2408238" y="5391150"/>
          <p14:tracePt t="14071" x="2432050" y="5391150"/>
          <p14:tracePt t="14071" x="2439988" y="5391150"/>
          <p14:tracePt t="14071" x="2455863" y="5391150"/>
          <p14:tracePt t="14071" x="2471738" y="5391150"/>
          <p14:tracePt t="14071" x="2479675" y="5391150"/>
          <p14:tracePt t="14071" x="2495550" y="5391150"/>
          <p14:tracePt t="14071" x="2503488" y="5391150"/>
          <p14:tracePt t="14071" x="2519363" y="5391150"/>
          <p14:tracePt t="14071" x="2535238" y="5383213"/>
          <p14:tracePt t="14071" x="2543175" y="5383213"/>
          <p14:tracePt t="14071" x="2559050" y="5383213"/>
          <p14:tracePt t="14071" x="2574925" y="5383213"/>
          <p14:tracePt t="14071" x="2590800" y="5383213"/>
          <p14:tracePt t="14071" x="2598738" y="5383213"/>
          <p14:tracePt t="14071" x="2616200" y="5383213"/>
          <p14:tracePt t="14071" x="2632075" y="5383213"/>
          <p14:tracePt t="14071" x="2655888" y="5383213"/>
          <p14:tracePt t="14071" x="2671763" y="5383213"/>
          <p14:tracePt t="14071" x="2679700" y="5383213"/>
          <p14:tracePt t="14071" x="2695575" y="5383213"/>
          <p14:tracePt t="14071" x="2711450" y="5383213"/>
          <p14:tracePt t="14071" x="2727325" y="5383213"/>
          <p14:tracePt t="14071" x="2735263" y="5383213"/>
          <p14:tracePt t="14071" x="2751138" y="5383213"/>
          <p14:tracePt t="14071" x="2782888" y="5383213"/>
          <p14:tracePt t="14071" x="2798763" y="5383213"/>
          <p14:tracePt t="14071" x="2814638" y="5383213"/>
          <p14:tracePt t="14071" x="2822575" y="5383213"/>
          <p14:tracePt t="14071" x="2838450" y="5383213"/>
          <p14:tracePt t="14071" x="2854325" y="5383213"/>
          <p14:tracePt t="14071" x="2870200" y="5383213"/>
          <p14:tracePt t="14071" x="2878138" y="5383213"/>
          <p14:tracePt t="14071" x="2894013" y="5383213"/>
          <p14:tracePt t="14071" x="2909888" y="5383213"/>
          <p14:tracePt t="14071" x="2917825" y="5383213"/>
          <p14:tracePt t="14071" x="2933700" y="5383213"/>
          <p14:tracePt t="14071" x="2949575" y="5383213"/>
          <p14:tracePt t="14071" x="2957513" y="5383213"/>
          <p14:tracePt t="14071" x="2974975" y="5383213"/>
          <p14:tracePt t="14071" x="2990850" y="5383213"/>
          <p14:tracePt t="14071" x="2998788" y="5383213"/>
          <p14:tracePt t="14071" x="3014663" y="5383213"/>
          <p14:tracePt t="14071" x="3022600" y="5383213"/>
          <p14:tracePt t="14071" x="3038475" y="5383213"/>
          <p14:tracePt t="14071" x="3046413" y="5383213"/>
          <p14:tracePt t="14071" x="3062288" y="5383213"/>
          <p14:tracePt t="14071" x="3078163" y="5383213"/>
          <p14:tracePt t="14071" x="3086100" y="5375275"/>
          <p14:tracePt t="14071" x="3094038" y="5375275"/>
          <p14:tracePt t="14071" x="3101975" y="5375275"/>
          <p14:tracePt t="14071" x="3117850" y="5375275"/>
          <p14:tracePt t="14071" x="3125788" y="5375275"/>
          <p14:tracePt t="14071" x="3133725" y="5375275"/>
          <p14:tracePt t="14071" x="3141663" y="5375275"/>
          <p14:tracePt t="14071" x="3157538" y="5367338"/>
          <p14:tracePt t="14071" x="3165475" y="5367338"/>
          <p14:tracePt t="14071" x="3181350" y="5367338"/>
          <p14:tracePt t="14071" x="3189288" y="5359400"/>
          <p14:tracePt t="14071" x="3197225" y="5359400"/>
          <p14:tracePt t="14071" x="3205163" y="5359400"/>
          <p14:tracePt t="14071" x="3213100" y="5359400"/>
          <p14:tracePt t="14071" x="3221038" y="5359400"/>
          <p14:tracePt t="14071" x="3228975" y="5351463"/>
          <p14:tracePt t="14071" x="3236913" y="5351463"/>
          <p14:tracePt t="14071" x="3244850" y="5343525"/>
          <p14:tracePt t="14071" x="3252788" y="5343525"/>
          <p14:tracePt t="14071" x="3260725" y="5343525"/>
          <p14:tracePt t="14071" x="3268663" y="5335588"/>
          <p14:tracePt t="14071" x="3276600" y="5335588"/>
          <p14:tracePt t="14071" x="3284538" y="5335588"/>
          <p14:tracePt t="14071" x="3292475" y="5327650"/>
          <p14:tracePt t="14071" x="3300413" y="5327650"/>
          <p14:tracePt t="14071" x="3308350" y="5327650"/>
          <p14:tracePt t="14071" x="3317875" y="5327650"/>
          <p14:tracePt t="14071" x="3317875" y="5319713"/>
          <p14:tracePt t="14071" x="3325813" y="5319713"/>
          <p14:tracePt t="14071" x="3333750" y="5319713"/>
          <p14:tracePt t="14071" x="3341688" y="5319713"/>
          <p14:tracePt t="14071" x="3349625" y="5319713"/>
          <p14:tracePt t="14071" x="3349625" y="5310188"/>
          <p14:tracePt t="14071" x="3357563" y="5310188"/>
          <p14:tracePt t="14071" x="3365500" y="5310188"/>
          <p14:tracePt t="14071" x="3373438" y="5310188"/>
          <p14:tracePt t="14071" x="3381375" y="5310188"/>
          <p14:tracePt t="14071" x="3389313" y="5310188"/>
          <p14:tracePt t="14071" x="3397250" y="5302250"/>
          <p14:tracePt t="14071" x="3405188" y="5302250"/>
          <p14:tracePt t="14071" x="3413125" y="5302250"/>
          <p14:tracePt t="14071" x="3421063" y="5302250"/>
          <p14:tracePt t="14071" x="3429000" y="5302250"/>
          <p14:tracePt t="14071" x="3436938" y="5302250"/>
          <p14:tracePt t="14071" x="3444875" y="5302250"/>
          <p14:tracePt t="14071" x="3452813" y="5302250"/>
          <p14:tracePt t="14071" x="3460750" y="5302250"/>
          <p14:tracePt t="14071" x="3468688" y="5302250"/>
          <p14:tracePt t="14071" x="3476625" y="5302250"/>
          <p14:tracePt t="14071" x="3484563" y="5302250"/>
          <p14:tracePt t="14071" x="3492500" y="5302250"/>
          <p14:tracePt t="14071" x="3500438" y="5302250"/>
          <p14:tracePt t="14071" x="3524250" y="5302250"/>
          <p14:tracePt t="14071" x="3532188" y="5302250"/>
          <p14:tracePt t="14071" x="3540125" y="5302250"/>
          <p14:tracePt t="14071" x="3548063" y="5302250"/>
          <p14:tracePt t="14071" x="3556000" y="5302250"/>
          <p14:tracePt t="14071" x="3563938" y="5302250"/>
          <p14:tracePt t="14071" x="3571875" y="5294313"/>
          <p14:tracePt t="14071" x="3579813" y="5294313"/>
          <p14:tracePt t="14071" x="3587750" y="5294313"/>
          <p14:tracePt t="14071" x="3595688" y="5294313"/>
          <p14:tracePt t="14071" x="3603625" y="5294313"/>
          <p14:tracePt t="14071" x="3611563" y="5294313"/>
          <p14:tracePt t="14071" x="3619500" y="5294313"/>
          <p14:tracePt t="14071" x="3627438" y="5294313"/>
          <p14:tracePt t="14071" x="3635375" y="5286375"/>
          <p14:tracePt t="14071" x="3643313" y="5286375"/>
          <p14:tracePt t="14071" x="3651250" y="5286375"/>
          <p14:tracePt t="14071" x="3651250" y="5278438"/>
          <p14:tracePt t="14071" x="3660775" y="5278438"/>
          <p14:tracePt t="14071" x="3668713" y="5278438"/>
          <p14:tracePt t="14071" x="3668713" y="5270500"/>
          <p14:tracePt t="14071" x="3676650" y="5270500"/>
          <p14:tracePt t="14071" x="3684588" y="5270500"/>
          <p14:tracePt t="14071" x="3684588" y="5262563"/>
          <p14:tracePt t="14071" x="3692525" y="5262563"/>
          <p14:tracePt t="14071" x="3700463" y="5254625"/>
          <p14:tracePt t="14071" x="3708400" y="5254625"/>
          <p14:tracePt t="14071" x="3708400" y="5246688"/>
          <p14:tracePt t="14071" x="3716338" y="5246688"/>
          <p14:tracePt t="14071" x="3716338" y="5238750"/>
          <p14:tracePt t="14071" x="3724275" y="5238750"/>
          <p14:tracePt t="14071" x="3724275" y="5230813"/>
          <p14:tracePt t="14071" x="3732213" y="5230813"/>
          <p14:tracePt t="14071" x="3732213" y="5222875"/>
          <p14:tracePt t="14071" x="3740150" y="5222875"/>
          <p14:tracePt t="14071" x="3740150" y="5214938"/>
          <p14:tracePt t="14071" x="3740150" y="5207000"/>
          <p14:tracePt t="14071" x="3748088" y="5207000"/>
          <p14:tracePt t="14071" x="3748088" y="5199063"/>
          <p14:tracePt t="14071" x="3748088" y="5191125"/>
          <p14:tracePt t="14071" x="3756025" y="5191125"/>
          <p14:tracePt t="14071" x="3756025" y="5183188"/>
          <p14:tracePt t="14071" x="3756025" y="5175250"/>
          <p14:tracePt t="14071" x="3763963" y="5175250"/>
          <p14:tracePt t="14071" x="3763963" y="5167313"/>
          <p14:tracePt t="14071" x="3763963" y="5159375"/>
          <p14:tracePt t="14071" x="3771900" y="5159375"/>
          <p14:tracePt t="14071" x="3771900" y="5151438"/>
          <p14:tracePt t="14071" x="3771900" y="5143500"/>
          <p14:tracePt t="14071" x="3771900" y="5135563"/>
          <p14:tracePt t="14071" x="3779838" y="5135563"/>
          <p14:tracePt t="14071" x="3779838" y="5127625"/>
          <p14:tracePt t="14071" x="3779838" y="5119688"/>
          <p14:tracePt t="14071" x="3771900" y="5119688"/>
          <p14:tracePt t="14071" x="3771900" y="5111750"/>
          <p14:tracePt t="14071" x="3771900" y="5103813"/>
          <p14:tracePt t="14071" x="3763963" y="5095875"/>
          <p14:tracePt t="14071" x="3763963" y="5087938"/>
          <p14:tracePt t="14071" x="3763963" y="5080000"/>
          <p14:tracePt t="14071" x="3756025" y="5072063"/>
          <p14:tracePt t="14071" x="3756025" y="5064125"/>
          <p14:tracePt t="14071" x="3756025" y="5056188"/>
          <p14:tracePt t="14071" x="3748088" y="5056188"/>
          <p14:tracePt t="14071" x="3748088" y="5048250"/>
          <p14:tracePt t="14071" x="3748088" y="5040313"/>
          <p14:tracePt t="14071" x="3748088" y="5032375"/>
          <p14:tracePt t="14071" x="3740150" y="5032375"/>
          <p14:tracePt t="14071" x="3740150" y="5024438"/>
          <p14:tracePt t="14071" x="3740150" y="5016500"/>
          <p14:tracePt t="14071" x="3732213" y="5008563"/>
          <p14:tracePt t="14071" x="3732213" y="5000625"/>
          <p14:tracePt t="14071" x="3724275" y="4992688"/>
          <p14:tracePt t="14071" x="3724275" y="4984750"/>
          <p14:tracePt t="14071" x="3716338" y="4976813"/>
          <p14:tracePt t="14071" x="3716338" y="4967288"/>
          <p14:tracePt t="14071" x="3708400" y="4967288"/>
          <p14:tracePt t="14071" x="3708400" y="4959350"/>
          <p14:tracePt t="14071" x="3708400" y="4951413"/>
          <p14:tracePt t="14071" x="3700463" y="4951413"/>
          <p14:tracePt t="14071" x="3700463" y="4943475"/>
          <p14:tracePt t="14071" x="3692525" y="4935538"/>
          <p14:tracePt t="14071" x="3692525" y="4927600"/>
          <p14:tracePt t="14071" x="3684588" y="4927600"/>
          <p14:tracePt t="14071" x="3684588" y="4919663"/>
          <p14:tracePt t="14071" x="3676650" y="4911725"/>
          <p14:tracePt t="14071" x="3668713" y="4911725"/>
          <p14:tracePt t="14071" x="3668713" y="4903788"/>
          <p14:tracePt t="14071" x="3660775" y="4895850"/>
          <p14:tracePt t="14071" x="3651250" y="4887913"/>
          <p14:tracePt t="14071" x="3643313" y="4887913"/>
          <p14:tracePt t="14071" x="3635375" y="4879975"/>
          <p14:tracePt t="14071" x="3627438" y="4879975"/>
          <p14:tracePt t="14071" x="3619500" y="4872038"/>
          <p14:tracePt t="14071" x="3611563" y="4872038"/>
          <p14:tracePt t="14071" x="3603625" y="4864100"/>
          <p14:tracePt t="14071" x="3595688" y="4864100"/>
          <p14:tracePt t="14071" x="3587750" y="4864100"/>
          <p14:tracePt t="14071" x="3579813" y="4856163"/>
          <p14:tracePt t="14071" x="3571875" y="4856163"/>
          <p14:tracePt t="14071" x="3548063" y="4856163"/>
          <p14:tracePt t="14071" x="3540125" y="4848225"/>
          <p14:tracePt t="14071" x="3532188" y="4848225"/>
          <p14:tracePt t="14071" x="3524250" y="4848225"/>
          <p14:tracePt t="14071" x="3516313" y="4848225"/>
          <p14:tracePt t="14071" x="3508375" y="4848225"/>
          <p14:tracePt t="14071" x="3500438" y="4840288"/>
          <p14:tracePt t="14071" x="3476625" y="4840288"/>
          <p14:tracePt t="14071" x="3468688" y="4840288"/>
          <p14:tracePt t="14071" x="3460750" y="4840288"/>
          <p14:tracePt t="14071" x="3444875" y="4840288"/>
          <p14:tracePt t="14071" x="3436938" y="4840288"/>
          <p14:tracePt t="14071" x="3429000" y="4840288"/>
          <p14:tracePt t="14071" x="3421063" y="4840288"/>
          <p14:tracePt t="14071" x="3405188" y="4840288"/>
          <p14:tracePt t="14071" x="3389313" y="4840288"/>
          <p14:tracePt t="14071" x="3381375" y="4840288"/>
          <p14:tracePt t="14071" x="3365500" y="4840288"/>
          <p14:tracePt t="14071" x="3357563" y="4832350"/>
          <p14:tracePt t="14071" x="3341688" y="4832350"/>
          <p14:tracePt t="14071" x="3333750" y="4832350"/>
          <p14:tracePt t="14071" x="3308350" y="4832350"/>
          <p14:tracePt t="14071" x="3292475" y="4832350"/>
          <p14:tracePt t="14071" x="3284538" y="4832350"/>
          <p14:tracePt t="14071" x="3268663" y="4824413"/>
          <p14:tracePt t="14071" x="3252788" y="4824413"/>
          <p14:tracePt t="14071" x="3236913" y="4824413"/>
          <p14:tracePt t="14071" x="3228975" y="4816475"/>
          <p14:tracePt t="14071" x="3197225" y="4816475"/>
          <p14:tracePt t="14071" x="3181350" y="4816475"/>
          <p14:tracePt t="14071" x="3165475" y="4808538"/>
          <p14:tracePt t="14071" x="3149600" y="4808538"/>
          <p14:tracePt t="14071" x="3133725" y="4800600"/>
          <p14:tracePt t="14071" x="3117850" y="4800600"/>
          <p14:tracePt t="14071" x="3094038" y="4800600"/>
          <p14:tracePt t="14071" x="3078163" y="4792663"/>
          <p14:tracePt t="14071" x="3062288" y="4792663"/>
          <p14:tracePt t="14071" x="3038475" y="4784725"/>
          <p14:tracePt t="14071" x="3022600" y="4776788"/>
          <p14:tracePt t="14071" x="2998788" y="4776788"/>
          <p14:tracePt t="14071" x="2982913" y="4776788"/>
          <p14:tracePt t="14071" x="2967038" y="4768850"/>
          <p14:tracePt t="14071" x="2933700" y="4768850"/>
          <p14:tracePt t="14071" x="2909888" y="4760913"/>
          <p14:tracePt t="14071" x="2894013" y="4760913"/>
          <p14:tracePt t="14071" x="2878138" y="4752975"/>
          <p14:tracePt t="14071" x="2870200" y="4752975"/>
          <p14:tracePt t="14071" x="2854325" y="4752975"/>
          <p14:tracePt t="14071" x="2838450" y="4752975"/>
          <p14:tracePt t="14071" x="2830513" y="4745038"/>
          <p14:tracePt t="14071" x="2814638" y="4745038"/>
          <p14:tracePt t="14071" x="2806700" y="4745038"/>
          <p14:tracePt t="14071" x="2790825" y="4745038"/>
          <p14:tracePt t="14071" x="2782888" y="4737100"/>
          <p14:tracePt t="14071" x="2767013" y="4737100"/>
          <p14:tracePt t="14071" x="2759075" y="4737100"/>
          <p14:tracePt t="14071" x="2751138" y="4737100"/>
          <p14:tracePt t="14071" x="2743200" y="4729163"/>
          <p14:tracePt t="14071" x="2735263" y="4729163"/>
          <p14:tracePt t="14071" x="2719388" y="4729163"/>
          <p14:tracePt t="14071" x="2711450" y="4729163"/>
          <p14:tracePt t="14071" x="2703513" y="4729163"/>
          <p14:tracePt t="14071" x="2687638" y="4729163"/>
          <p14:tracePt t="14071" x="2679700" y="4729163"/>
          <p14:tracePt t="14071" x="2663825" y="4721225"/>
          <p14:tracePt t="14071" x="2655888" y="4721225"/>
          <p14:tracePt t="14071" x="2647950" y="4721225"/>
          <p14:tracePt t="14071" x="2640013" y="4721225"/>
          <p14:tracePt t="14071" x="2632075" y="4721225"/>
          <p14:tracePt t="14071" x="2624138" y="4713288"/>
          <p14:tracePt t="14071" x="2606675" y="4713288"/>
          <p14:tracePt t="14071" x="2598738" y="4713288"/>
          <p14:tracePt t="14071" x="2590800" y="4713288"/>
          <p14:tracePt t="14071" x="2574925" y="4713288"/>
          <p14:tracePt t="14071" x="2566988" y="4713288"/>
          <p14:tracePt t="14071" x="2559050" y="4713288"/>
          <p14:tracePt t="14071" x="2543175" y="4713288"/>
          <p14:tracePt t="14071" x="2535238" y="4713288"/>
          <p14:tracePt t="14071" x="2527300" y="4713288"/>
          <p14:tracePt t="14071" x="2511425" y="4705350"/>
          <p14:tracePt t="14071" x="2503488" y="4705350"/>
          <p14:tracePt t="14071" x="2495550" y="4705350"/>
          <p14:tracePt t="14071" x="2479675" y="4705350"/>
          <p14:tracePt t="14071" x="2471738" y="4705350"/>
          <p14:tracePt t="14071" x="2455863" y="4705350"/>
          <p14:tracePt t="14071" x="2447925" y="4705350"/>
          <p14:tracePt t="14071" x="2432050" y="4705350"/>
          <p14:tracePt t="14071" x="2424113" y="4705350"/>
          <p14:tracePt t="14071" x="2408238" y="4705350"/>
          <p14:tracePt t="14071" x="2400300" y="4705350"/>
          <p14:tracePt t="14071" x="2384425" y="4705350"/>
          <p14:tracePt t="14071" x="2376488" y="4705350"/>
          <p14:tracePt t="14071" x="2360613" y="4705350"/>
          <p14:tracePt t="14071" x="2352675" y="4705350"/>
          <p14:tracePt t="14071" x="2336800" y="4705350"/>
          <p14:tracePt t="14071" x="2320925" y="4705350"/>
          <p14:tracePt t="14071" x="2312988" y="4705350"/>
          <p14:tracePt t="14071" x="2297113" y="4705350"/>
          <p14:tracePt t="14071" x="2289175" y="4705350"/>
          <p14:tracePt t="14071" x="2273300" y="4705350"/>
          <p14:tracePt t="14071" x="2265363" y="4705350"/>
          <p14:tracePt t="14071" x="2255838" y="4705350"/>
          <p14:tracePt t="14071" x="2239963" y="4705350"/>
          <p14:tracePt t="14071" x="2232025" y="4705350"/>
          <p14:tracePt t="14071" x="2216150" y="4705350"/>
          <p14:tracePt t="14071" x="2208213" y="4705350"/>
          <p14:tracePt t="14071" x="2200275" y="4705350"/>
          <p14:tracePt t="14071" x="2192338" y="4705350"/>
          <p14:tracePt t="14071" x="2176463" y="4705350"/>
          <p14:tracePt t="14071" x="2168525" y="4713288"/>
          <p14:tracePt t="14071" x="2160588" y="4713288"/>
          <p14:tracePt t="14071" x="2152650" y="4713288"/>
          <p14:tracePt t="14071" x="2144713" y="4713288"/>
          <p14:tracePt t="14071" x="2136775" y="4721225"/>
          <p14:tracePt t="14071" x="2120900" y="4721225"/>
          <p14:tracePt t="14071" x="2112963" y="4721225"/>
          <p14:tracePt t="14071" x="2097088" y="4729163"/>
          <p14:tracePt t="14071" x="2089150" y="4729163"/>
          <p14:tracePt t="14071" x="2081213" y="4737100"/>
          <p14:tracePt t="14071" x="2073275" y="4737100"/>
          <p14:tracePt t="14071" x="2073275" y="4745038"/>
          <p14:tracePt t="14071" x="2065338" y="4745038"/>
          <p14:tracePt t="14071" x="2057400" y="4745038"/>
          <p14:tracePt t="14071" x="2049463" y="4752975"/>
          <p14:tracePt t="14071" x="2041525" y="4760913"/>
          <p14:tracePt t="14071" x="2033588" y="4760913"/>
          <p14:tracePt t="14071" x="2025650" y="4760913"/>
          <p14:tracePt t="14071" x="2017713" y="4768850"/>
          <p14:tracePt t="14071" x="2009775" y="4768850"/>
          <p14:tracePt t="14071" x="2001838" y="4768850"/>
          <p14:tracePt t="14071" x="1993900" y="4776788"/>
          <p14:tracePt t="14071" x="1985963" y="4776788"/>
          <p14:tracePt t="14071" x="1985963" y="4784725"/>
          <p14:tracePt t="14071" x="1978025" y="4784725"/>
          <p14:tracePt t="14071" x="1970088" y="4784725"/>
          <p14:tracePt t="14071" x="1962150" y="4792663"/>
          <p14:tracePt t="14071" x="1954213" y="4792663"/>
          <p14:tracePt t="14071" x="1946275" y="4792663"/>
          <p14:tracePt t="14071" x="1946275" y="4800600"/>
          <p14:tracePt t="14071" x="1938338" y="4800600"/>
          <p14:tracePt t="14071" x="1930400" y="4800600"/>
          <p14:tracePt t="14071" x="1922463" y="4800600"/>
          <p14:tracePt t="14071" x="1912938" y="4800600"/>
          <p14:tracePt t="14071" x="1912938" y="4808538"/>
          <p14:tracePt t="14071" x="1905000" y="4808538"/>
          <p14:tracePt t="14071" x="1897063" y="4808538"/>
          <p14:tracePt t="14071" x="1889125" y="4808538"/>
          <p14:tracePt t="14071" x="1881188" y="4808538"/>
          <p14:tracePt t="14071" x="1873250" y="4816475"/>
          <p14:tracePt t="14071" x="1865313" y="4816475"/>
          <p14:tracePt t="14071" x="1857375" y="4816475"/>
          <p14:tracePt t="14071" x="1857375" y="4824413"/>
          <p14:tracePt t="14071" x="1849438" y="4824413"/>
          <p14:tracePt t="14071" x="1841500" y="4824413"/>
          <p14:tracePt t="14071" x="1833563" y="4832350"/>
          <p14:tracePt t="14071" x="1825625" y="4832350"/>
          <p14:tracePt t="14071" x="1817688" y="4840288"/>
          <p14:tracePt t="14071" x="1809750" y="4840288"/>
          <p14:tracePt t="14071" x="1809750" y="4848225"/>
          <p14:tracePt t="14071" x="1801813" y="4848225"/>
          <p14:tracePt t="14071" x="1801813" y="4856163"/>
          <p14:tracePt t="14071" x="1793875" y="4856163"/>
          <p14:tracePt t="14071" x="1793875" y="4864100"/>
          <p14:tracePt t="14071" x="1793875" y="4872038"/>
          <p14:tracePt t="14071" x="1801813" y="4872038"/>
          <p14:tracePt t="14071" x="1801813" y="4879975"/>
          <p14:tracePt t="14071" x="1801813" y="4887913"/>
          <p14:tracePt t="14071" x="1809750" y="4887913"/>
          <p14:tracePt t="14071" x="1817688" y="4895850"/>
          <p14:tracePt t="14071" x="1825625" y="4903788"/>
          <p14:tracePt t="14071" x="1833563" y="4903788"/>
          <p14:tracePt t="14071" x="1833563" y="4911725"/>
          <p14:tracePt t="14071" x="1841500" y="4911725"/>
          <p14:tracePt t="14071" x="1849438" y="4919663"/>
          <p14:tracePt t="14071" x="1857375" y="4919663"/>
          <p14:tracePt t="14071" x="1865313" y="4927600"/>
          <p14:tracePt t="14071" x="1873250" y="4935538"/>
          <p14:tracePt t="14071" x="1881188" y="4935538"/>
          <p14:tracePt t="14071" x="1889125" y="4943475"/>
          <p14:tracePt t="14071" x="1897063" y="4943475"/>
          <p14:tracePt t="14071" x="1897063" y="4951413"/>
          <p14:tracePt t="14071" x="1905000" y="4951413"/>
          <p14:tracePt t="14071" x="1922463" y="4959350"/>
          <p14:tracePt t="14071" x="1938338" y="4967288"/>
          <p14:tracePt t="14071" x="1946275" y="4976813"/>
          <p14:tracePt t="14071" x="1954213" y="4976813"/>
          <p14:tracePt t="14071" x="1962150" y="4984750"/>
          <p14:tracePt t="14071" x="1970088" y="4984750"/>
          <p14:tracePt t="14071" x="1978025" y="4984750"/>
          <p14:tracePt t="14071" x="1993900" y="4992688"/>
          <p14:tracePt t="14071" x="2009775" y="5000625"/>
          <p14:tracePt t="14071" x="2017713" y="5008563"/>
          <p14:tracePt t="14071" x="2025650" y="5008563"/>
          <p14:tracePt t="14071" x="2033588" y="5016500"/>
          <p14:tracePt t="14071" x="2041525" y="5016500"/>
          <p14:tracePt t="14071" x="2057400" y="5024438"/>
          <p14:tracePt t="14071" x="2073275" y="5024438"/>
          <p14:tracePt t="14071" x="2081213" y="5032375"/>
          <p14:tracePt t="14071" x="2097088" y="5032375"/>
          <p14:tracePt t="14071" x="2105025" y="5032375"/>
          <p14:tracePt t="14071" x="2120900" y="5040313"/>
          <p14:tracePt t="14071" x="2136775" y="5040313"/>
          <p14:tracePt t="14071" x="2144713" y="5040313"/>
          <p14:tracePt t="14071" x="2168525" y="5048250"/>
          <p14:tracePt t="14071" x="2184400" y="5048250"/>
          <p14:tracePt t="14071" x="2192338" y="5056188"/>
          <p14:tracePt t="14071" x="2208213" y="5056188"/>
          <p14:tracePt t="14071" x="2224088" y="5056188"/>
          <p14:tracePt t="14071" x="2239963" y="5056188"/>
          <p14:tracePt t="14071" x="2247900" y="5064125"/>
          <p14:tracePt t="14071" x="2273300" y="5064125"/>
          <p14:tracePt t="14071" x="2297113" y="5072063"/>
          <p14:tracePt t="14071" x="2305050" y="5072063"/>
          <p14:tracePt t="14071" x="2320925" y="5072063"/>
          <p14:tracePt t="14071" x="2336800" y="5080000"/>
          <p14:tracePt t="14071" x="2344738" y="5080000"/>
          <p14:tracePt t="14071" x="2360613" y="5080000"/>
          <p14:tracePt t="14071" x="2376488" y="5080000"/>
          <p14:tracePt t="14071" x="2408238" y="5087938"/>
          <p14:tracePt t="14071" x="2416175" y="5087938"/>
          <p14:tracePt t="14071" x="2432050" y="5087938"/>
          <p14:tracePt t="14071" x="2447925" y="5087938"/>
          <p14:tracePt t="14071" x="2463800" y="5087938"/>
          <p14:tracePt t="14071" x="2471738" y="5087938"/>
          <p14:tracePt t="14071" x="2487613" y="5087938"/>
          <p14:tracePt t="14071" x="2511425" y="5087938"/>
          <p14:tracePt t="14071" x="2527300" y="5095875"/>
          <p14:tracePt t="14071" x="2543175" y="5095875"/>
          <p14:tracePt t="14071" x="2551113" y="5095875"/>
          <p14:tracePt t="14071" x="2566988" y="5095875"/>
          <p14:tracePt t="14071" x="2574925" y="5095875"/>
          <p14:tracePt t="14071" x="2590800" y="5095875"/>
          <p14:tracePt t="14071" x="2598738" y="5103813"/>
          <p14:tracePt t="14071" x="2616200" y="5103813"/>
          <p14:tracePt t="14071" x="2624138" y="5103813"/>
          <p14:tracePt t="14071" x="2640013" y="5103813"/>
          <p14:tracePt t="14071" x="2647950" y="5103813"/>
          <p14:tracePt t="14071" x="2655888" y="5111750"/>
          <p14:tracePt t="14071" x="2663825" y="5111750"/>
          <p14:tracePt t="14071" x="2679700" y="5111750"/>
          <p14:tracePt t="14071" x="2687638" y="5111750"/>
          <p14:tracePt t="14071" x="2703513" y="5111750"/>
          <p14:tracePt t="14071" x="2711450" y="5111750"/>
          <p14:tracePt t="14071" x="2719388" y="5111750"/>
          <p14:tracePt t="14071" x="2727325" y="5119688"/>
          <p14:tracePt t="14071" x="2735263" y="5119688"/>
          <p14:tracePt t="14071" x="2743200" y="5119688"/>
          <p14:tracePt t="14071" x="2751138" y="5119688"/>
          <p14:tracePt t="14071" x="2767013" y="5119688"/>
          <p14:tracePt t="14071" x="2774950" y="5119688"/>
          <p14:tracePt t="14071" x="2782888" y="5119688"/>
          <p14:tracePt t="14071" x="2790825" y="5119688"/>
          <p14:tracePt t="14071" x="2798763" y="5127625"/>
          <p14:tracePt t="14071" x="2806700" y="5127625"/>
          <p14:tracePt t="14071" x="2814638" y="5127625"/>
          <p14:tracePt t="14071" x="2822575" y="5127625"/>
          <p14:tracePt t="14071" x="2830513" y="5127625"/>
          <p14:tracePt t="14071" x="2838450" y="5127625"/>
          <p14:tracePt t="14071" x="2846388" y="5127625"/>
          <p14:tracePt t="14071" x="2854325" y="5127625"/>
          <p14:tracePt t="14071" x="2862263" y="5127625"/>
          <p14:tracePt t="14071" x="2862263" y="5119688"/>
          <p14:tracePt t="14071" x="2862263" y="5127625"/>
          <p14:tracePt t="14071" x="2862263" y="5135563"/>
          <p14:tracePt t="14071" x="2862263" y="5143500"/>
          <p14:tracePt t="14071" x="2870200" y="5143500"/>
          <p14:tracePt t="14071" x="2870200" y="5151438"/>
          <p14:tracePt t="14071" x="2878138" y="5151438"/>
          <p14:tracePt t="14071" x="2886075" y="5159375"/>
          <p14:tracePt t="14071" x="2894013" y="5159375"/>
          <p14:tracePt t="14071" x="2901950" y="5159375"/>
          <p14:tracePt t="14071" x="2901950" y="5167313"/>
          <p14:tracePt t="14071" x="2909888" y="5167313"/>
          <p14:tracePt t="14071" x="2917825" y="5167313"/>
          <p14:tracePt t="14071" x="2925763" y="5167313"/>
          <p14:tracePt t="14071" x="2933700" y="5167313"/>
          <p14:tracePt t="14071" x="2941638" y="5167313"/>
          <p14:tracePt t="14071" x="2949575" y="5167313"/>
          <p14:tracePt t="14071" x="2957513" y="5167313"/>
          <p14:tracePt t="14071" x="2967038" y="5167313"/>
          <p14:tracePt t="14071" x="2974975" y="5167313"/>
          <p14:tracePt t="14071" x="2982913" y="5167313"/>
          <p14:tracePt t="14071" x="2990850" y="5167313"/>
          <p14:tracePt t="14071" x="2998788" y="5167313"/>
          <p14:tracePt t="14071" x="3006725" y="5167313"/>
          <p14:tracePt t="14071" x="3014663" y="5167313"/>
          <p14:tracePt t="14071" x="3022600" y="5167313"/>
          <p14:tracePt t="14071" x="3030538" y="5167313"/>
          <p14:tracePt t="14071" x="3038475" y="5167313"/>
          <p14:tracePt t="14071" x="3046413" y="5167313"/>
          <p14:tracePt t="14071" x="3054350" y="5167313"/>
          <p14:tracePt t="14071" x="3062288" y="5167313"/>
          <p14:tracePt t="14071" x="3070225" y="5167313"/>
          <p14:tracePt t="14071" x="3078163" y="5167313"/>
          <p14:tracePt t="14071" x="3086100" y="5167313"/>
          <p14:tracePt t="14071" x="3094038" y="5175250"/>
          <p14:tracePt t="14071" x="3101975" y="5175250"/>
          <p14:tracePt t="14071" x="3109913" y="5175250"/>
          <p14:tracePt t="14071" x="3117850" y="5175250"/>
          <p14:tracePt t="14071" x="3125788" y="5175250"/>
          <p14:tracePt t="14071" x="3133725" y="5175250"/>
          <p14:tracePt t="14071" x="3141663" y="5175250"/>
          <p14:tracePt t="14071" x="3149600" y="5175250"/>
          <p14:tracePt t="14071" x="3157538" y="5175250"/>
          <p14:tracePt t="14071" x="3165475" y="5175250"/>
          <p14:tracePt t="14071" x="3173413" y="5175250"/>
          <p14:tracePt t="14071" x="3181350" y="5175250"/>
          <p14:tracePt t="14071" x="3189288" y="5175250"/>
          <p14:tracePt t="14071" x="3197225" y="5175250"/>
          <p14:tracePt t="14071" x="3205163" y="5175250"/>
          <p14:tracePt t="14071" x="3213100" y="5175250"/>
          <p14:tracePt t="14071" x="3221038" y="5167313"/>
          <p14:tracePt t="14071" x="3228975" y="5167313"/>
          <p14:tracePt t="14071" x="3236913" y="5167313"/>
          <p14:tracePt t="14071" x="3244850" y="5167313"/>
          <p14:tracePt t="14071" x="3252788" y="5167313"/>
          <p14:tracePt t="14071" x="3260725" y="5167313"/>
          <p14:tracePt t="14071" x="3268663" y="5167313"/>
          <p14:tracePt t="14071" x="3276600" y="5167313"/>
          <p14:tracePt t="14071" x="3284538" y="5167313"/>
          <p14:tracePt t="14071" x="3292475" y="5167313"/>
          <p14:tracePt t="14071" x="3300413" y="5167313"/>
          <p14:tracePt t="14071" x="3308350" y="5167313"/>
          <p14:tracePt t="14071" x="3317875" y="5159375"/>
          <p14:tracePt t="14071" x="3325813" y="5159375"/>
          <p14:tracePt t="14071" x="3333750" y="5159375"/>
          <p14:tracePt t="14071" x="3341688" y="5159375"/>
          <p14:tracePt t="14071" x="3349625" y="5159375"/>
          <p14:tracePt t="14071" x="3357563" y="5159375"/>
          <p14:tracePt t="14071" x="3365500" y="5159375"/>
          <p14:tracePt t="14071" x="3373438" y="5159375"/>
          <p14:tracePt t="14071" x="3381375" y="5159375"/>
          <p14:tracePt t="14071" x="3389313" y="5159375"/>
          <p14:tracePt t="14071" x="3397250" y="5159375"/>
          <p14:tracePt t="14071" x="3397250" y="5167313"/>
          <p14:tracePt t="14071" x="3397250" y="5175250"/>
          <p14:tracePt t="14071" x="3405188" y="5175250"/>
          <p14:tracePt t="14071" x="3405188" y="5183188"/>
          <p14:tracePt t="14071" x="3413125" y="5183188"/>
          <p14:tracePt t="14071" x="3413125" y="5191125"/>
          <p14:tracePt t="14071" x="3413125" y="5199063"/>
          <p14:tracePt t="14071" x="3405188" y="5199063"/>
          <p14:tracePt t="14071" x="3405188" y="5207000"/>
          <p14:tracePt t="14071" x="3397250" y="5207000"/>
          <p14:tracePt t="14071" x="3389313" y="5207000"/>
          <p14:tracePt t="14071" x="3389313" y="5214938"/>
          <p14:tracePt t="14071" x="3381375" y="5214938"/>
          <p14:tracePt t="14071" x="3381375" y="5222875"/>
          <p14:tracePt t="14071" x="3373438" y="5222875"/>
          <p14:tracePt t="14071" x="3365500" y="5222875"/>
          <p14:tracePt t="14071" x="3357563" y="5230813"/>
          <p14:tracePt t="14071" x="3349625" y="5230813"/>
          <p14:tracePt t="14071" x="3349625" y="5238750"/>
          <p14:tracePt t="14071" x="3341688" y="5238750"/>
          <p14:tracePt t="14071" x="3333750" y="5238750"/>
          <p14:tracePt t="14071" x="3341688" y="5238750"/>
          <p14:tracePt t="14071" x="3341688" y="5230813"/>
          <p14:tracePt t="14071" x="3349625" y="5230813"/>
          <p14:tracePt t="14071" x="3349625" y="5222875"/>
          <p14:tracePt t="14071" x="3341688" y="5222875"/>
          <p14:tracePt t="14071" x="3333750" y="5222875"/>
          <p14:tracePt t="14071" x="3317875" y="5230813"/>
          <p14:tracePt t="14071" x="3308350" y="5230813"/>
          <p14:tracePt t="14071" x="3300413" y="5230813"/>
          <p14:tracePt t="14071" x="3292475" y="5230813"/>
          <p14:tracePt t="14071" x="3284538" y="5238750"/>
          <p14:tracePt t="14071" x="3276600" y="5238750"/>
          <p14:tracePt t="14071" x="3268663" y="5238750"/>
          <p14:tracePt t="14071" x="3260725" y="5238750"/>
          <p14:tracePt t="14071" x="3244850" y="5246688"/>
          <p14:tracePt t="14071" x="3236913" y="5246688"/>
          <p14:tracePt t="14071" x="3228975" y="5246688"/>
          <p14:tracePt t="14071" x="3221038" y="5246688"/>
          <p14:tracePt t="14071" x="3213100" y="5246688"/>
          <p14:tracePt t="14071" x="3205163" y="5254625"/>
          <p14:tracePt t="14071" x="3189288" y="5254625"/>
          <p14:tracePt t="14071" x="3181350" y="5254625"/>
          <p14:tracePt t="14071" x="3157538" y="5262563"/>
          <p14:tracePt t="14071" x="3149600" y="5262563"/>
          <p14:tracePt t="14071" x="3141663" y="5262563"/>
          <p14:tracePt t="14071" x="3125788" y="5270500"/>
          <p14:tracePt t="14071" x="3117850" y="5270500"/>
          <p14:tracePt t="14071" x="3109913" y="5270500"/>
          <p14:tracePt t="14071" x="3086100" y="5278438"/>
          <p14:tracePt t="14071" x="3054350" y="5278438"/>
          <p14:tracePt t="14071" x="3046413" y="5286375"/>
          <p14:tracePt t="14071" x="3038475" y="5286375"/>
          <p14:tracePt t="14071" x="3030538" y="5286375"/>
          <p14:tracePt t="14071" x="3022600" y="5294313"/>
          <p14:tracePt t="14071" x="3006725" y="5294313"/>
          <p14:tracePt t="14071" x="2982913" y="5302250"/>
          <p14:tracePt t="14071" x="2974975" y="5302250"/>
          <p14:tracePt t="14071" x="2967038" y="5310188"/>
          <p14:tracePt t="14071" x="2957513" y="5310188"/>
          <p14:tracePt t="14071" x="2949575" y="5310188"/>
          <p14:tracePt t="14071" x="2933700" y="5319713"/>
          <p14:tracePt t="14071" x="2925763" y="5319713"/>
          <p14:tracePt t="14071" x="2917825" y="5319713"/>
          <p14:tracePt t="14071" x="2917825" y="5327650"/>
          <p14:tracePt t="14071" x="2909888" y="5327650"/>
          <p14:tracePt t="14071" x="2901950" y="5327650"/>
          <p14:tracePt t="14071" x="2894013" y="5327650"/>
          <p14:tracePt t="14071" x="2894013" y="5335588"/>
          <p14:tracePt t="14071" x="2886075" y="5335588"/>
          <p14:tracePt t="14071" x="2878138" y="5335588"/>
          <p14:tracePt t="14071" x="2870200" y="5335588"/>
          <p14:tracePt t="14071" x="2862263" y="5343525"/>
          <p14:tracePt t="14071" x="2854325" y="5343525"/>
          <p14:tracePt t="14071" x="2846388" y="5343525"/>
          <p14:tracePt t="14071" x="2838450" y="5343525"/>
          <p14:tracePt t="14071" x="2830513" y="5343525"/>
          <p14:tracePt t="14071" x="2822575" y="5343525"/>
          <p14:tracePt t="14071" x="2814638" y="5343525"/>
          <p14:tracePt t="14071" x="2806700" y="5351463"/>
          <p14:tracePt t="14071" x="2798763" y="5351463"/>
          <p14:tracePt t="14071" x="2790825" y="5351463"/>
          <p14:tracePt t="14071" x="2782888" y="5351463"/>
          <p14:tracePt t="14071" x="2774950" y="5359400"/>
          <p14:tracePt t="14071" x="2767013" y="5359400"/>
          <p14:tracePt t="14071" x="2759075" y="5359400"/>
          <p14:tracePt t="14071" x="2751138" y="5359400"/>
          <p14:tracePt t="14071" x="2743200" y="5359400"/>
          <p14:tracePt t="14071" x="2735263" y="5359400"/>
          <p14:tracePt t="14071" x="2727325" y="5359400"/>
          <p14:tracePt t="14071" x="2719388" y="5359400"/>
          <p14:tracePt t="14071" x="2711450" y="5359400"/>
          <p14:tracePt t="14071" x="2703513" y="5359400"/>
          <p14:tracePt t="14071" x="2695575" y="5359400"/>
          <p14:tracePt t="14071" x="2695575" y="5351463"/>
          <p14:tracePt t="14071" x="2687638" y="5351463"/>
          <p14:tracePt t="14071" x="2679700" y="5351463"/>
          <p14:tracePt t="14071" x="2671763" y="5351463"/>
          <p14:tracePt t="14071" x="2671763" y="5343525"/>
          <p14:tracePt t="14071" x="2663825" y="5343525"/>
          <p14:tracePt t="14071" x="2655888" y="5343525"/>
          <p14:tracePt t="14071" x="2647950" y="5335588"/>
          <p14:tracePt t="14071" x="2640013" y="5335588"/>
          <p14:tracePt t="14071" x="2632075" y="5327650"/>
          <p14:tracePt t="14071" x="2624138" y="5327650"/>
          <p14:tracePt t="14071" x="2616200" y="5327650"/>
          <p14:tracePt t="14071" x="2606675" y="5319713"/>
          <p14:tracePt t="14071" x="2598738" y="5319713"/>
          <p14:tracePt t="14071" x="2590800" y="5319713"/>
          <p14:tracePt t="14071" x="2582863" y="5310188"/>
          <p14:tracePt t="14071" x="2566988" y="5302250"/>
          <p14:tracePt t="14071" x="2559050" y="5302250"/>
          <p14:tracePt t="14071" x="2551113" y="5294313"/>
          <p14:tracePt t="14071" x="2535238" y="5294313"/>
          <p14:tracePt t="14071" x="2527300" y="5286375"/>
          <p14:tracePt t="14071" x="2519363" y="5286375"/>
          <p14:tracePt t="14071" x="2503488" y="5278438"/>
          <p14:tracePt t="14071" x="2487613" y="5278438"/>
          <p14:tracePt t="14071" x="2479675" y="5270500"/>
          <p14:tracePt t="14071" x="2471738" y="5270500"/>
          <p14:tracePt t="14071" x="2463800" y="5262563"/>
          <p14:tracePt t="14071" x="2447925" y="5262563"/>
          <p14:tracePt t="14071" x="2439988" y="5262563"/>
          <p14:tracePt t="14071" x="2432050" y="5254625"/>
          <p14:tracePt t="14071" x="2416175" y="5254625"/>
          <p14:tracePt t="14071" x="2400300" y="5246688"/>
          <p14:tracePt t="14071" x="2392363" y="5246688"/>
          <p14:tracePt t="14071" x="2376488" y="5246688"/>
          <p14:tracePt t="14071" x="2368550" y="5238750"/>
          <p14:tracePt t="14071" x="2360613" y="5238750"/>
          <p14:tracePt t="14071" x="2344738" y="5230813"/>
          <p14:tracePt t="14071" x="2328863" y="5230813"/>
          <p14:tracePt t="14071" x="2320925" y="5222875"/>
          <p14:tracePt t="14071" x="2305050" y="5214938"/>
          <p14:tracePt t="14071" x="2289175" y="5214938"/>
          <p14:tracePt t="14071" x="2281238" y="5214938"/>
          <p14:tracePt t="14071" x="2273300" y="5207000"/>
          <p14:tracePt t="14071" x="2265363" y="5207000"/>
          <p14:tracePt t="14071" x="2247900" y="5207000"/>
          <p14:tracePt t="14071" x="2224088" y="5199063"/>
          <p14:tracePt t="14071" x="2216150" y="5191125"/>
          <p14:tracePt t="14071" x="2208213" y="5191125"/>
          <p14:tracePt t="14071" x="2192338" y="5191125"/>
          <p14:tracePt t="14071" x="2184400" y="5191125"/>
          <p14:tracePt t="14071" x="2176463" y="5183188"/>
          <p14:tracePt t="14071" x="2168525" y="5183188"/>
          <p14:tracePt t="14071" x="2152650" y="5183188"/>
          <p14:tracePt t="14071" x="2144713" y="5175250"/>
          <p14:tracePt t="14071" x="2136775" y="5175250"/>
          <p14:tracePt t="14071" x="2128838" y="5175250"/>
          <p14:tracePt t="14071" x="2120900" y="5175250"/>
          <p14:tracePt t="14071" x="2112963" y="5175250"/>
          <p14:tracePt t="14071" x="2105025" y="5175250"/>
          <p14:tracePt t="14071" x="2089150" y="5175250"/>
          <p14:tracePt t="14071" x="2081213" y="5175250"/>
          <p14:tracePt t="14071" x="2073275" y="5175250"/>
          <p14:tracePt t="14071" x="2065338" y="5175250"/>
          <p14:tracePt t="14071" x="2057400" y="5175250"/>
          <p14:tracePt t="14071" x="2049463" y="5175250"/>
          <p14:tracePt t="14071" x="2033588" y="5175250"/>
          <p14:tracePt t="14071" x="2025650" y="5175250"/>
          <p14:tracePt t="14071" x="2017713" y="5175250"/>
          <p14:tracePt t="14071" x="2001838" y="5175250"/>
          <p14:tracePt t="14071" x="1993900" y="5175250"/>
          <p14:tracePt t="14071" x="1985963" y="5175250"/>
          <p14:tracePt t="14071" x="1978025" y="5175250"/>
          <p14:tracePt t="14071" x="1962150" y="5183188"/>
          <p14:tracePt t="14071" x="1954213" y="5183188"/>
          <p14:tracePt t="14071" x="1946275" y="5183188"/>
          <p14:tracePt t="14071" x="1930400" y="5183188"/>
          <p14:tracePt t="14071" x="1922463" y="5183188"/>
          <p14:tracePt t="14071" x="1905000" y="5183188"/>
          <p14:tracePt t="14071" x="1889125" y="5183188"/>
          <p14:tracePt t="14071" x="1881188" y="5183188"/>
          <p14:tracePt t="14071" x="1865313" y="5191125"/>
          <p14:tracePt t="14071" x="1849438" y="5191125"/>
          <p14:tracePt t="14071" x="1841500" y="5191125"/>
          <p14:tracePt t="14071" x="1825625" y="5191125"/>
          <p14:tracePt t="14071" x="1809750" y="5191125"/>
          <p14:tracePt t="14071" x="1793875" y="5191125"/>
          <p14:tracePt t="14071" x="1785938" y="5191125"/>
          <p14:tracePt t="14071" x="1770063" y="5191125"/>
          <p14:tracePt t="14071" x="1754188" y="5191125"/>
          <p14:tracePt t="14071" x="1730375" y="5199063"/>
          <p14:tracePt t="14071" x="1714500" y="5199063"/>
          <p14:tracePt t="14071" x="1698625" y="5199063"/>
          <p14:tracePt t="14071" x="1690688" y="5199063"/>
          <p14:tracePt t="14071" x="1674813" y="5199063"/>
          <p14:tracePt t="14071" x="1658938" y="5199063"/>
          <p14:tracePt t="14071" x="1651000" y="5207000"/>
          <p14:tracePt t="14071" x="1635125" y="5207000"/>
          <p14:tracePt t="14071" x="1611313" y="5207000"/>
          <p14:tracePt t="14071" x="1603375" y="5207000"/>
          <p14:tracePt t="14071" x="1595438" y="5207000"/>
          <p14:tracePt t="14071" x="1587500" y="5207000"/>
          <p14:tracePt t="14071" x="1571625" y="5207000"/>
          <p14:tracePt t="14071" x="1562100" y="5214938"/>
          <p14:tracePt t="14071" x="1554163" y="5214938"/>
          <p14:tracePt t="14071" x="1538288" y="5214938"/>
          <p14:tracePt t="14071" x="1530350" y="5214938"/>
          <p14:tracePt t="14071" x="1530350" y="5222875"/>
          <p14:tracePt t="14071" x="1522413" y="5222875"/>
          <p14:tracePt t="14071" x="1514475" y="5222875"/>
          <p14:tracePt t="14071" x="1506538" y="5222875"/>
          <p14:tracePt t="14071" x="1498600" y="5230813"/>
          <p14:tracePt t="14071" x="1490663" y="5230813"/>
          <p14:tracePt t="14071" x="1482725" y="5230813"/>
          <p14:tracePt t="14071" x="1482725" y="5238750"/>
          <p14:tracePt t="14071" x="1474788" y="5238750"/>
          <p14:tracePt t="14071" x="1466850" y="5246688"/>
          <p14:tracePt t="14071" x="1458913" y="5254625"/>
          <p14:tracePt t="14071" x="1450975" y="5262563"/>
          <p14:tracePt t="14071" x="1443038" y="5262563"/>
          <p14:tracePt t="14071" x="1443038" y="5270500"/>
          <p14:tracePt t="14071" x="1435100" y="5270500"/>
          <p14:tracePt t="14071" x="1435100" y="5278438"/>
          <p14:tracePt t="14071" x="1427163" y="5278438"/>
          <p14:tracePt t="14071" x="1427163" y="5286375"/>
          <p14:tracePt t="14071" x="1419225" y="5286375"/>
          <p14:tracePt t="14071" x="1403350" y="5294313"/>
          <p14:tracePt t="14071" x="1403350" y="5302250"/>
          <p14:tracePt t="14071" x="1395413" y="5302250"/>
          <p14:tracePt t="14071" x="1395413" y="5310188"/>
          <p14:tracePt t="14071" x="1387475" y="5310188"/>
          <p14:tracePt t="14071" x="1379538" y="5319713"/>
          <p14:tracePt t="14071" x="1371600" y="5327650"/>
          <p14:tracePt t="14071" x="1363663" y="5327650"/>
          <p14:tracePt t="14071" x="1355725" y="5335588"/>
          <p14:tracePt t="14071" x="1347788" y="5343525"/>
          <p14:tracePt t="14071" x="1339850" y="5351463"/>
          <p14:tracePt t="14071" x="1331913" y="5351463"/>
          <p14:tracePt t="14071" x="1323975" y="5359400"/>
          <p14:tracePt t="14071" x="1316038" y="5367338"/>
          <p14:tracePt t="14071" x="1300163" y="5375275"/>
          <p14:tracePt t="14071" x="1292225" y="5375275"/>
          <p14:tracePt t="14071" x="1292225" y="5383213"/>
          <p14:tracePt t="14071" x="1284288" y="5391150"/>
          <p14:tracePt t="14071" x="1276350" y="5391150"/>
          <p14:tracePt t="14071" x="1268413" y="5399088"/>
          <p14:tracePt t="14071" x="1260475" y="5399088"/>
          <p14:tracePt t="14071" x="1260475" y="5407025"/>
          <p14:tracePt t="14071" x="1244600" y="5414963"/>
          <p14:tracePt t="14071" x="1236663" y="5422900"/>
          <p14:tracePt t="14071" x="1228725" y="5430838"/>
          <p14:tracePt t="14071" x="1220788" y="5430838"/>
          <p14:tracePt t="14071" x="1220788" y="5438775"/>
          <p14:tracePt t="14071" x="1211263" y="5446713"/>
          <p14:tracePt t="14071" x="1203325" y="5454650"/>
          <p14:tracePt t="14071" x="1195388" y="5454650"/>
          <p14:tracePt t="14071" x="1195388" y="5462588"/>
          <p14:tracePt t="14071" x="1187450" y="5462588"/>
          <p14:tracePt t="14071" x="1187450" y="5470525"/>
          <p14:tracePt t="14071" x="1179513" y="5470525"/>
          <p14:tracePt t="14071" x="1179513" y="5478463"/>
          <p14:tracePt t="14071" x="1171575" y="5486400"/>
          <p14:tracePt t="14071" x="1163638" y="5486400"/>
          <p14:tracePt t="14071" x="1163638" y="5494338"/>
          <p14:tracePt t="14071" x="1155700" y="5494338"/>
          <p14:tracePt t="14071" x="1155700" y="5502275"/>
          <p14:tracePt t="14071" x="1147763" y="5510213"/>
          <p14:tracePt t="14071" x="1147763" y="5518150"/>
          <p14:tracePt t="14071" x="1139825" y="5518150"/>
          <p14:tracePt t="14071" x="1139825" y="5526088"/>
          <p14:tracePt t="14071" x="1131888" y="5534025"/>
          <p14:tracePt t="14071" x="1123950" y="5541963"/>
          <p14:tracePt t="14071" x="1123950" y="5549900"/>
          <p14:tracePt t="14071" x="1116013" y="5549900"/>
          <p14:tracePt t="14071" x="1116013" y="5557838"/>
          <p14:tracePt t="14071" x="1108075" y="5565775"/>
          <p14:tracePt t="14071" x="1108075" y="5573713"/>
          <p14:tracePt t="14071" x="1100138" y="5573713"/>
          <p14:tracePt t="14071" x="1100138" y="5581650"/>
          <p14:tracePt t="14071" x="1092200" y="5581650"/>
          <p14:tracePt t="14071" x="1092200" y="5589588"/>
          <p14:tracePt t="14071" x="1084263" y="5597525"/>
          <p14:tracePt t="14071" x="1084263" y="5605463"/>
          <p14:tracePt t="14071" x="1076325" y="5605463"/>
          <p14:tracePt t="14071" x="1076325" y="5613400"/>
          <p14:tracePt t="14071" x="1076325" y="5621338"/>
          <p14:tracePt t="14071" x="1076325" y="5629275"/>
          <p14:tracePt t="14071" x="1076325" y="5637213"/>
          <p14:tracePt t="14071" x="1084263" y="5637213"/>
          <p14:tracePt t="14071" x="1092200" y="5637213"/>
          <p14:tracePt t="14071" x="1100138" y="5637213"/>
          <p14:tracePt t="14071" x="1100138" y="5629275"/>
          <p14:tracePt t="14071" x="1108075" y="5629275"/>
          <p14:tracePt t="14071" x="1100138" y="5629275"/>
          <p14:tracePt t="14071" x="1100138" y="5637213"/>
          <p14:tracePt t="14071" x="1092200" y="5637213"/>
          <p14:tracePt t="14071" x="1092200" y="5645150"/>
          <p14:tracePt t="14071" x="1084263" y="5645150"/>
          <p14:tracePt t="14071" x="1076325" y="5653088"/>
          <p14:tracePt t="14071" x="1068388" y="5653088"/>
          <p14:tracePt t="14071" x="1068388" y="5662613"/>
          <p14:tracePt t="14071" x="1060450" y="5662613"/>
          <p14:tracePt t="14071" x="1060450" y="5670550"/>
          <p14:tracePt t="14071" x="1052513" y="5670550"/>
          <p14:tracePt t="14071" x="1052513" y="5678488"/>
          <p14:tracePt t="14071" x="1044575" y="5686425"/>
          <p14:tracePt t="14071" x="1044575" y="5694363"/>
          <p14:tracePt t="14071" x="1036638" y="5702300"/>
          <p14:tracePt t="14071" x="1036638" y="5710238"/>
          <p14:tracePt t="14071" x="1036638" y="5718175"/>
          <p14:tracePt t="14071" x="1036638" y="5726113"/>
          <p14:tracePt t="14071" x="1036638" y="5734050"/>
          <p14:tracePt t="14071" x="1028700" y="5741988"/>
          <p14:tracePt t="14071" x="1028700" y="5757863"/>
          <p14:tracePt t="14071" x="1028700" y="5765800"/>
          <p14:tracePt t="14071" x="1028700" y="5773738"/>
          <p14:tracePt t="14071" x="1028700" y="5781675"/>
          <p14:tracePt t="14071" x="1028700" y="5789613"/>
          <p14:tracePt t="14071" x="1028700" y="5797550"/>
          <p14:tracePt t="14071" x="1036638" y="5797550"/>
          <p14:tracePt t="14071" x="1036638" y="5813425"/>
          <p14:tracePt t="14071" x="1036638" y="5821363"/>
          <p14:tracePt t="14071" x="1036638" y="5829300"/>
          <p14:tracePt t="14071" x="1036638" y="5837238"/>
          <p14:tracePt t="14071" x="1036638" y="5845175"/>
          <p14:tracePt t="14071" x="1036638" y="5861050"/>
          <p14:tracePt t="14071" x="1044575" y="5861050"/>
          <p14:tracePt t="14071" x="1044575" y="5868988"/>
          <p14:tracePt t="14071" x="1044575" y="5876925"/>
          <p14:tracePt t="14071" x="1044575" y="5884863"/>
          <p14:tracePt t="14071" x="1044575" y="5892800"/>
          <p14:tracePt t="14071" x="1052513" y="5892800"/>
          <p14:tracePt t="14071" x="1052513" y="5900738"/>
          <p14:tracePt t="14071" x="1052513" y="5908675"/>
          <p14:tracePt t="14071" x="1052513" y="5916613"/>
          <p14:tracePt t="14071" x="1052513" y="5924550"/>
          <p14:tracePt t="14071" x="1060450" y="5932488"/>
          <p14:tracePt t="14071" x="1060450" y="5940425"/>
          <p14:tracePt t="14071" x="1060450" y="5948363"/>
          <p14:tracePt t="14071" x="1068388" y="5956300"/>
          <p14:tracePt t="14071" x="1068388" y="5964238"/>
          <p14:tracePt t="14071" x="1068388" y="5972175"/>
          <p14:tracePt t="14071" x="1076325" y="5980113"/>
          <p14:tracePt t="14071" x="1076325" y="5988050"/>
          <p14:tracePt t="14071" x="1076325" y="5995988"/>
          <p14:tracePt t="14071" x="1084263" y="5995988"/>
          <p14:tracePt t="14071" x="1084263" y="6005513"/>
          <p14:tracePt t="14071" x="1084263" y="6013450"/>
          <p14:tracePt t="14071" x="1084263" y="6021388"/>
          <p14:tracePt t="14071" x="1084263" y="6029325"/>
          <p14:tracePt t="14071" x="1084263" y="6037263"/>
          <p14:tracePt t="14071" x="1084263" y="6045200"/>
          <p14:tracePt t="14071" x="1092200" y="6045200"/>
          <p14:tracePt t="14071" x="1092200" y="6053138"/>
          <p14:tracePt t="14071" x="1092200" y="6061075"/>
          <p14:tracePt t="14071" x="1092200" y="6069013"/>
          <p14:tracePt t="14071" x="1092200" y="6076950"/>
          <p14:tracePt t="14071" x="1092200" y="6084888"/>
          <p14:tracePt t="14071" x="1092200" y="6092825"/>
          <p14:tracePt t="14071" x="1092200" y="6100763"/>
          <p14:tracePt t="14071" x="1092200" y="6108700"/>
          <p14:tracePt t="14071" x="1092200" y="6116638"/>
          <p14:tracePt t="14071" x="1092200" y="6124575"/>
          <p14:tracePt t="14071" x="1092200" y="6132513"/>
          <p14:tracePt t="14071" x="1092200" y="6140450"/>
          <p14:tracePt t="14071" x="1084263" y="6140450"/>
          <p14:tracePt t="14071" x="1084263" y="6148388"/>
          <p14:tracePt t="14071" x="1084263" y="6156325"/>
          <p14:tracePt t="14071" x="1084263" y="6164263"/>
          <p14:tracePt t="14071" x="1084263" y="6172200"/>
          <p14:tracePt t="14071" x="1084263" y="6180138"/>
          <p14:tracePt t="14071" x="1084263" y="6188075"/>
          <p14:tracePt t="14071" x="1084263" y="6196013"/>
          <p14:tracePt t="14071" x="1084263" y="6203950"/>
          <p14:tracePt t="14071" x="1084263" y="6211888"/>
          <p14:tracePt t="14071" x="1084263" y="6219825"/>
          <p14:tracePt t="14071" x="1084263" y="6227763"/>
          <p14:tracePt t="14071" x="1084263" y="6235700"/>
          <p14:tracePt t="14071" x="1076325" y="6235700"/>
          <p14:tracePt t="14071" x="1076325" y="6243638"/>
          <p14:tracePt t="14071" x="1076325" y="6251575"/>
          <p14:tracePt t="14071" x="1076325" y="6259513"/>
          <p14:tracePt t="14071" x="1076325" y="6267450"/>
          <p14:tracePt t="14071" x="1076325" y="6275388"/>
          <p14:tracePt t="14071" x="1076325" y="6283325"/>
          <p14:tracePt t="14071" x="1076325" y="6291263"/>
          <p14:tracePt t="14071" x="1076325" y="6299200"/>
          <p14:tracePt t="14071" x="1076325" y="6307138"/>
          <p14:tracePt t="14071" x="1076325" y="6315075"/>
          <p14:tracePt t="14071" x="1076325" y="6323013"/>
          <p14:tracePt t="14071" x="1084263" y="6323013"/>
          <p14:tracePt t="14071" x="1084263" y="6330950"/>
          <p14:tracePt t="14071" x="1084263" y="6338888"/>
          <p14:tracePt t="14071" x="1084263" y="6348413"/>
          <p14:tracePt t="14071" x="1092200" y="6356350"/>
          <p14:tracePt t="14071" x="1092200" y="6364288"/>
          <p14:tracePt t="14071" x="1092200" y="6372225"/>
          <p14:tracePt t="14071" x="1100138" y="6372225"/>
          <p14:tracePt t="14071" x="1100138" y="6380163"/>
          <p14:tracePt t="14071" x="1108075" y="6388100"/>
          <p14:tracePt t="14071" x="1116013" y="6396038"/>
          <p14:tracePt t="14071" x="1116013" y="6403975"/>
          <p14:tracePt t="14071" x="1123950" y="6403975"/>
          <p14:tracePt t="14071" x="1123950" y="6411913"/>
          <p14:tracePt t="14071" x="1131888" y="6419850"/>
          <p14:tracePt t="14071" x="1131888" y="6427788"/>
          <p14:tracePt t="14071" x="1139825" y="6427788"/>
          <p14:tracePt t="14071" x="1139825" y="6435725"/>
          <p14:tracePt t="14071" x="1139825" y="6443663"/>
          <p14:tracePt t="14071" x="1131888" y="6443663"/>
          <p14:tracePt t="14071" x="1131888" y="6435725"/>
          <p14:tracePt t="14071" x="1123950" y="6427788"/>
          <p14:tracePt t="14071" x="1116013" y="6419850"/>
          <p14:tracePt t="14071" x="1108075" y="6411913"/>
          <p14:tracePt t="14071" x="1100138" y="6403975"/>
          <p14:tracePt t="14071" x="1092200" y="6396038"/>
          <p14:tracePt t="14071" x="1084263" y="6388100"/>
          <p14:tracePt t="14071" x="1076325" y="6380163"/>
          <p14:tracePt t="14071" x="1068388" y="6372225"/>
          <p14:tracePt t="14071" x="1060450" y="6364288"/>
          <p14:tracePt t="14071" x="1060450" y="6356350"/>
          <p14:tracePt t="14071" x="1052513" y="6356350"/>
          <p14:tracePt t="14071" x="1052513" y="6348413"/>
          <p14:tracePt t="14071" x="1044575" y="6338888"/>
          <p14:tracePt t="14071" x="1036638" y="6330950"/>
          <p14:tracePt t="14071" x="1036638" y="6323013"/>
          <p14:tracePt t="14071" x="1028700" y="6323013"/>
          <p14:tracePt t="14071" x="1028700" y="6315075"/>
          <p14:tracePt t="14071" x="1020763" y="6315075"/>
          <p14:tracePt t="14071" x="1020763" y="6307138"/>
          <p14:tracePt t="14071" x="1020763" y="6299200"/>
          <p14:tracePt t="14071" x="1012825" y="6299200"/>
          <p14:tracePt t="14071" x="1012825" y="6291263"/>
          <p14:tracePt t="14071" x="1012825" y="6283325"/>
          <p14:tracePt t="14071" x="1004888" y="6275388"/>
          <p14:tracePt t="14071" x="1004888" y="6267450"/>
          <p14:tracePt t="14071" x="1004888" y="6259513"/>
          <p14:tracePt t="14071" x="996950" y="6259513"/>
          <p14:tracePt t="14071" x="996950" y="6251575"/>
          <p14:tracePt t="14071" x="996950" y="6243638"/>
          <p14:tracePt t="14071" x="996950" y="6235700"/>
          <p14:tracePt t="14071" x="996950" y="6227763"/>
          <p14:tracePt t="14071" x="996950" y="6219825"/>
          <p14:tracePt t="14071" x="996950" y="6211888"/>
          <p14:tracePt t="14071" x="996950" y="6203950"/>
          <p14:tracePt t="14071" x="996950" y="6196013"/>
          <p14:tracePt t="14071" x="996950" y="6188075"/>
          <p14:tracePt t="14071" x="996950" y="6180138"/>
          <p14:tracePt t="14071" x="996950" y="6172200"/>
          <p14:tracePt t="14071" x="996950" y="6164263"/>
          <p14:tracePt t="14071" x="996950" y="6156325"/>
          <p14:tracePt t="14071" x="996950" y="6148388"/>
          <p14:tracePt t="14071" x="996950" y="6140450"/>
          <p14:tracePt t="14071" x="996950" y="6132513"/>
          <p14:tracePt t="14071" x="996950" y="6124575"/>
          <p14:tracePt t="14071" x="996950" y="6116638"/>
          <p14:tracePt t="14071" x="996950" y="6108700"/>
          <p14:tracePt t="14071" x="1004888" y="6100763"/>
          <p14:tracePt t="14071" x="1004888" y="6092825"/>
          <p14:tracePt t="14071" x="1004888" y="6084888"/>
          <p14:tracePt t="14071" x="1004888" y="6076950"/>
          <p14:tracePt t="14071" x="1004888" y="6069013"/>
          <p14:tracePt t="14071" x="1004888" y="6061075"/>
          <p14:tracePt t="14071" x="1012825" y="6061075"/>
          <p14:tracePt t="14071" x="1012825" y="6053138"/>
          <p14:tracePt t="14071" x="1012825" y="6045200"/>
          <p14:tracePt t="14071" x="1012825" y="6037263"/>
          <p14:tracePt t="14071" x="1012825" y="6029325"/>
          <p14:tracePt t="14071" x="1020763" y="6029325"/>
          <p14:tracePt t="14071" x="1020763" y="6021388"/>
          <p14:tracePt t="14071" x="1020763" y="6013450"/>
          <p14:tracePt t="14071" x="1020763" y="6005513"/>
          <p14:tracePt t="14071" x="1020763" y="5995988"/>
          <p14:tracePt t="14071" x="1020763" y="5988050"/>
          <p14:tracePt t="14071" x="1028700" y="5988050"/>
          <p14:tracePt t="14071" x="1028700" y="5980113"/>
          <p14:tracePt t="14071" x="1028700" y="5972175"/>
          <p14:tracePt t="14071" x="1028700" y="5964238"/>
          <p14:tracePt t="14071" x="1028700" y="5956300"/>
          <p14:tracePt t="14071" x="1036638" y="5948363"/>
          <p14:tracePt t="14071" x="1036638" y="5940425"/>
          <p14:tracePt t="14071" x="1036638" y="5932488"/>
          <p14:tracePt t="14071" x="1036638" y="5924550"/>
          <p14:tracePt t="14071" x="1044575" y="5924550"/>
          <p14:tracePt t="14071" x="1044575" y="5916613"/>
          <p14:tracePt t="14071" x="1044575" y="5908675"/>
          <p14:tracePt t="14071" x="1052513" y="5908675"/>
          <p14:tracePt t="14071" x="1052513" y="5900738"/>
          <p14:tracePt t="14071" x="1052513" y="5892800"/>
          <p14:tracePt t="14071" x="1060450" y="5892800"/>
          <p14:tracePt t="14071" x="1060450" y="5884863"/>
          <p14:tracePt t="14071" x="1060450" y="5876925"/>
          <p14:tracePt t="14071" x="1068388" y="5868988"/>
          <p14:tracePt t="14071" x="1068388" y="5861050"/>
          <p14:tracePt t="14071" x="1076325" y="5853113"/>
          <p14:tracePt t="14071" x="1076325" y="5845175"/>
          <p14:tracePt t="14071" x="1084263" y="5837238"/>
          <p14:tracePt t="14071" x="1084263" y="5829300"/>
          <p14:tracePt t="14071" x="1084263" y="5821363"/>
          <p14:tracePt t="14071" x="1092200" y="5821363"/>
          <p14:tracePt t="14071" x="1092200" y="5813425"/>
          <p14:tracePt t="14071" x="1092200" y="5805488"/>
          <p14:tracePt t="14071" x="1100138" y="5797550"/>
          <p14:tracePt t="14071" x="1100138" y="5789613"/>
          <p14:tracePt t="14071" x="1108075" y="5789613"/>
          <p14:tracePt t="14071" x="1108075" y="5781675"/>
          <p14:tracePt t="14071" x="1108075" y="5773738"/>
          <p14:tracePt t="14071" x="1116013" y="5773738"/>
          <p14:tracePt t="14071" x="1116013" y="5765800"/>
          <p14:tracePt t="14071" x="1116013" y="5757863"/>
          <p14:tracePt t="14071" x="1123950" y="5757863"/>
          <p14:tracePt t="14071" x="1123950" y="5749925"/>
          <p14:tracePt t="14071" x="1123950" y="5741988"/>
          <p14:tracePt t="14071" x="1131888" y="5741988"/>
          <p14:tracePt t="14071" x="1131888" y="5734050"/>
          <p14:tracePt t="14071" x="1131888" y="5726113"/>
          <p14:tracePt t="14071" x="1139825" y="5726113"/>
          <p14:tracePt t="14071" x="1139825" y="5718175"/>
          <p14:tracePt t="14071" x="1139825" y="5710238"/>
          <p14:tracePt t="14071" x="1147763" y="5702300"/>
          <p14:tracePt t="14071" x="1147763" y="5694363"/>
          <p14:tracePt t="14071" x="1155700" y="5686425"/>
          <p14:tracePt t="14071" x="1155700" y="5678488"/>
          <p14:tracePt t="14071" x="1155700" y="5670550"/>
          <p14:tracePt t="14071" x="1163638" y="5670550"/>
          <p14:tracePt t="14071" x="1163638" y="5662613"/>
          <p14:tracePt t="14071" x="1163638" y="5653088"/>
          <p14:tracePt t="14071" x="1171575" y="5645150"/>
          <p14:tracePt t="14071" x="1171575" y="5637213"/>
          <p14:tracePt t="14071" x="1171575" y="5629275"/>
          <p14:tracePt t="14071" x="1179513" y="5621338"/>
          <p14:tracePt t="14071" x="1179513" y="5613400"/>
          <p14:tracePt t="14071" x="1187450" y="5605463"/>
          <p14:tracePt t="14071" x="1187450" y="5597525"/>
          <p14:tracePt t="14071" x="1187450" y="5589588"/>
          <p14:tracePt t="14071" x="1195388" y="5581650"/>
          <p14:tracePt t="14071" x="1195388" y="5573713"/>
          <p14:tracePt t="14071" x="1195388" y="5565775"/>
          <p14:tracePt t="14071" x="1203325" y="5557838"/>
          <p14:tracePt t="14071" x="1203325" y="5549900"/>
          <p14:tracePt t="14071" x="1211263" y="5549900"/>
          <p14:tracePt t="14071" x="1203325" y="5549900"/>
          <p14:tracePt t="14071" x="1195388" y="5549900"/>
          <p14:tracePt t="14071" x="1187450" y="5557838"/>
          <p14:tracePt t="14071" x="1171575" y="5557838"/>
          <p14:tracePt t="14071" x="1171575" y="5565775"/>
          <p14:tracePt t="14071" x="1163638" y="5565775"/>
          <p14:tracePt t="14071" x="1155700" y="5565775"/>
          <p14:tracePt t="14071" x="1147763" y="5573713"/>
          <p14:tracePt t="14071" x="1139825" y="5573713"/>
          <p14:tracePt t="14071" x="1131888" y="5573713"/>
          <p14:tracePt t="14071" x="1123950" y="5581650"/>
          <p14:tracePt t="14071" x="1116013" y="5581650"/>
          <p14:tracePt t="14071" x="1108075" y="5581650"/>
          <p14:tracePt t="14071" x="1108075" y="5589588"/>
          <p14:tracePt t="14071" x="1092200" y="5589588"/>
          <p14:tracePt t="14071" x="1092200" y="5597525"/>
          <p14:tracePt t="14071" x="1084263" y="5597525"/>
          <p14:tracePt t="14071" x="1076325" y="5597525"/>
          <p14:tracePt t="14071" x="1068388" y="5605463"/>
          <p14:tracePt t="14071" x="1060450" y="5605463"/>
          <p14:tracePt t="14071" x="1052513" y="5613400"/>
          <p14:tracePt t="14071" x="1044575" y="5613400"/>
          <p14:tracePt t="14071" x="1036638" y="5621338"/>
          <p14:tracePt t="14071" x="1028700" y="5621338"/>
          <p14:tracePt t="14071" x="1028700" y="5629275"/>
          <p14:tracePt t="14071" x="1020763" y="5629275"/>
          <p14:tracePt t="14071" x="1012825" y="5637213"/>
          <p14:tracePt t="14071" x="1004888" y="5645150"/>
          <p14:tracePt t="14071" x="996950" y="5653088"/>
          <p14:tracePt t="14071" x="989013" y="5662613"/>
          <p14:tracePt t="14071" x="981075" y="5670550"/>
          <p14:tracePt t="14071" x="981075" y="5678488"/>
          <p14:tracePt t="14071" x="973138" y="5678488"/>
          <p14:tracePt t="14071" x="973138" y="5686425"/>
          <p14:tracePt t="14071" x="973138" y="5694363"/>
          <p14:tracePt t="14071" x="965200" y="5694363"/>
          <p14:tracePt t="14071" x="965200" y="5702300"/>
          <p14:tracePt t="14071" x="965200" y="5710238"/>
          <p14:tracePt t="14071" x="965200" y="5718175"/>
          <p14:tracePt t="14071" x="957263" y="5718175"/>
          <p14:tracePt t="14071" x="957263" y="5726113"/>
          <p14:tracePt t="14071" x="957263" y="5734050"/>
          <p14:tracePt t="14071" x="957263" y="5741988"/>
          <p14:tracePt t="14071" x="949325" y="5749925"/>
          <p14:tracePt t="14071" x="949325" y="5757863"/>
          <p14:tracePt t="14071" x="949325" y="5765800"/>
          <p14:tracePt t="14071" x="949325" y="5773738"/>
          <p14:tracePt t="14071" x="949325" y="5781675"/>
          <p14:tracePt t="14071" x="941388" y="5789613"/>
          <p14:tracePt t="14071" x="941388" y="5797550"/>
          <p14:tracePt t="14071" x="941388" y="5805488"/>
          <p14:tracePt t="14071" x="949325" y="5813425"/>
          <p14:tracePt t="14071" x="949325" y="5821363"/>
          <p14:tracePt t="14071" x="949325" y="5829300"/>
          <p14:tracePt t="14071" x="949325" y="5837238"/>
          <p14:tracePt t="14071" x="949325" y="5845175"/>
          <p14:tracePt t="14071" x="949325" y="5853113"/>
          <p14:tracePt t="14071" x="949325" y="5861050"/>
          <p14:tracePt t="14071" x="949325" y="5868988"/>
          <p14:tracePt t="14071" x="949325" y="5876925"/>
          <p14:tracePt t="14071" x="957263" y="5884863"/>
          <p14:tracePt t="14071" x="957263" y="5892800"/>
          <p14:tracePt t="14071" x="957263" y="5900738"/>
          <p14:tracePt t="14071" x="957263" y="5908675"/>
          <p14:tracePt t="14071" x="957263" y="5916613"/>
          <p14:tracePt t="14071" x="957263" y="5924550"/>
          <p14:tracePt t="14071" x="957263" y="5932488"/>
          <p14:tracePt t="14071" x="957263" y="5940425"/>
          <p14:tracePt t="14071" x="965200" y="5948363"/>
          <p14:tracePt t="14071" x="965200" y="5964238"/>
          <p14:tracePt t="14071" x="965200" y="5972175"/>
          <p14:tracePt t="14071" x="965200" y="5980113"/>
          <p14:tracePt t="14071" x="965200" y="5988050"/>
          <p14:tracePt t="14071" x="965200" y="5995988"/>
          <p14:tracePt t="14071" x="973138" y="6005513"/>
          <p14:tracePt t="14071" x="973138" y="6021388"/>
          <p14:tracePt t="14071" x="973138" y="6029325"/>
          <p14:tracePt t="14071" x="981075" y="6037263"/>
          <p14:tracePt t="14071" x="981075" y="6045200"/>
          <p14:tracePt t="14071" x="981075" y="6053138"/>
          <p14:tracePt t="14071" x="981075" y="6061075"/>
          <p14:tracePt t="14071" x="989013" y="6069013"/>
          <p14:tracePt t="14071" x="989013" y="6084888"/>
          <p14:tracePt t="14071" x="989013" y="6092825"/>
          <p14:tracePt t="14071" x="996950" y="6092825"/>
          <p14:tracePt t="14071" x="996950" y="6100763"/>
          <p14:tracePt t="14071" x="996950" y="6108700"/>
          <p14:tracePt t="14071" x="1004888" y="6116638"/>
          <p14:tracePt t="14071" x="1012825" y="6124575"/>
          <p14:tracePt t="14071" x="1012825" y="6132513"/>
          <p14:tracePt t="14071" x="1012825" y="6140450"/>
          <p14:tracePt t="14071" x="1020763" y="6148388"/>
          <p14:tracePt t="14071" x="1020763" y="6156325"/>
          <p14:tracePt t="14071" x="1028700" y="6164263"/>
          <p14:tracePt t="14071" x="1028700" y="6172200"/>
          <p14:tracePt t="14071" x="1036638" y="6188075"/>
          <p14:tracePt t="14071" x="1044575" y="6196013"/>
          <p14:tracePt t="14071" x="1044575" y="6203950"/>
          <p14:tracePt t="14071" x="1052513" y="6211888"/>
          <p14:tracePt t="14071" x="1052513" y="6219825"/>
          <p14:tracePt t="14071" x="1052513" y="6227763"/>
          <p14:tracePt t="14071" x="1060450" y="6235700"/>
          <p14:tracePt t="14071" x="1060450" y="6243638"/>
          <p14:tracePt t="14071" x="1068388" y="6251575"/>
          <p14:tracePt t="14071" x="1068388" y="6259513"/>
          <p14:tracePt t="14071" x="1068388" y="6267450"/>
          <p14:tracePt t="14071" x="1076325" y="6267450"/>
          <p14:tracePt t="14071" x="1076325" y="6275388"/>
          <p14:tracePt t="14071" x="1076325" y="6283325"/>
          <p14:tracePt t="14071" x="1084263" y="6291263"/>
          <p14:tracePt t="14071" x="1084263" y="6299200"/>
          <p14:tracePt t="14071" x="1092200" y="6307138"/>
          <p14:tracePt t="14071" x="1092200" y="6315075"/>
          <p14:tracePt t="14071" x="1100138" y="6323013"/>
          <p14:tracePt t="14071" x="1100138" y="6330950"/>
          <p14:tracePt t="14071" x="1108075" y="6338888"/>
          <p14:tracePt t="14071" x="1108075" y="6348413"/>
          <p14:tracePt t="14071" x="1116013" y="6348413"/>
          <p14:tracePt t="14071" x="1116013" y="6356350"/>
          <p14:tracePt t="14071" x="1123950" y="6356350"/>
          <p14:tracePt t="14071" x="1123950" y="6364288"/>
          <p14:tracePt t="14071" x="1131888" y="6364288"/>
          <p14:tracePt t="14071" x="1131888" y="6372225"/>
          <p14:tracePt t="14071" x="1139825" y="6372225"/>
          <p14:tracePt t="14071" x="1139825" y="6380163"/>
          <p14:tracePt t="14071" x="1139825" y="6372225"/>
          <p14:tracePt t="14071" x="1139825" y="6364288"/>
          <p14:tracePt t="14071" x="1139825" y="6356350"/>
          <p14:tracePt t="14071" x="1139825" y="6348413"/>
          <p14:tracePt t="14071" x="1139825" y="6338888"/>
          <p14:tracePt t="14071" x="1147763" y="6338888"/>
          <p14:tracePt t="14071" x="1147763" y="6330950"/>
          <p14:tracePt t="14071" x="1147763" y="6323013"/>
          <p14:tracePt t="14071" x="1147763" y="6315075"/>
          <p14:tracePt t="14071" x="1147763" y="6307138"/>
          <p14:tracePt t="14071" x="1155700" y="6307138"/>
          <p14:tracePt t="14071" x="1155700" y="6299200"/>
          <p14:tracePt t="14071" x="1155700" y="6291263"/>
          <p14:tracePt t="14071" x="1155700" y="6283325"/>
          <p14:tracePt t="14071" x="1155700" y="6275388"/>
          <p14:tracePt t="14071" x="1155700" y="6267450"/>
          <p14:tracePt t="14071" x="1155700" y="6259513"/>
          <p14:tracePt t="14071" x="1163638" y="6251575"/>
          <p14:tracePt t="14071" x="1163638" y="6243638"/>
          <p14:tracePt t="14071" x="1163638" y="6235700"/>
          <p14:tracePt t="14071" x="1163638" y="6227763"/>
          <p14:tracePt t="14071" x="1163638" y="6219825"/>
          <p14:tracePt t="14071" x="1171575" y="6211888"/>
          <p14:tracePt t="14071" x="1171575" y="6203950"/>
          <p14:tracePt t="14071" x="1171575" y="6196013"/>
          <p14:tracePt t="14071" x="1171575" y="6188075"/>
          <p14:tracePt t="14071" x="1179513" y="6180138"/>
          <p14:tracePt t="14071" x="1179513" y="6172200"/>
          <p14:tracePt t="14071" x="1179513" y="6164263"/>
          <p14:tracePt t="14071" x="1179513" y="6156325"/>
          <p14:tracePt t="14071" x="1179513" y="6148388"/>
          <p14:tracePt t="14071" x="1179513" y="6140450"/>
          <p14:tracePt t="14071" x="1179513" y="6132513"/>
          <p14:tracePt t="14071" x="1187450" y="6132513"/>
          <p14:tracePt t="14071" x="1187450" y="6124575"/>
          <p14:tracePt t="14071" x="1187450" y="6116638"/>
          <p14:tracePt t="14071" x="1187450" y="6108700"/>
          <p14:tracePt t="14071" x="1187450" y="6100763"/>
          <p14:tracePt t="14071" x="1187450" y="6092825"/>
          <p14:tracePt t="14071" x="1187450" y="6076950"/>
          <p14:tracePt t="14071" x="1187450" y="6069013"/>
          <p14:tracePt t="14071" x="1195388" y="6069013"/>
          <p14:tracePt t="14071" x="1195388" y="6061075"/>
          <p14:tracePt t="14071" x="1195388" y="6053138"/>
          <p14:tracePt t="14071" x="1195388" y="6037263"/>
          <p14:tracePt t="14071" x="1195388" y="6029325"/>
          <p14:tracePt t="14071" x="1195388" y="6021388"/>
          <p14:tracePt t="14071" x="1203325" y="6013450"/>
          <p14:tracePt t="14071" x="1203325" y="6005513"/>
          <p14:tracePt t="14071" x="1203325" y="5995988"/>
          <p14:tracePt t="14071" x="1203325" y="5980113"/>
          <p14:tracePt t="14071" x="1203325" y="5972175"/>
          <p14:tracePt t="14071" x="1203325" y="5964238"/>
          <p14:tracePt t="14071" x="1203325" y="5956300"/>
          <p14:tracePt t="14071" x="1203325" y="5948363"/>
          <p14:tracePt t="14071" x="1203325" y="5940425"/>
          <p14:tracePt t="14071" x="1203325" y="5924550"/>
          <p14:tracePt t="14071" x="1203325" y="5916613"/>
          <p14:tracePt t="14071" x="1203325" y="5908675"/>
          <p14:tracePt t="14071" x="1203325" y="5900738"/>
          <p14:tracePt t="14071" x="1203325" y="5892800"/>
          <p14:tracePt t="14071" x="1203325" y="5884863"/>
          <p14:tracePt t="14071" x="1203325" y="5868988"/>
          <p14:tracePt t="14071" x="1203325" y="5853113"/>
          <p14:tracePt t="14071" x="1203325" y="5845175"/>
          <p14:tracePt t="14071" x="1203325" y="5837238"/>
          <p14:tracePt t="14071" x="1203325" y="5829300"/>
          <p14:tracePt t="14071" x="1203325" y="5821363"/>
          <p14:tracePt t="14071" x="1203325" y="5813425"/>
          <p14:tracePt t="14071" x="1203325" y="5805488"/>
          <p14:tracePt t="14071" x="1203325" y="5797550"/>
          <p14:tracePt t="14071" x="1203325" y="5789613"/>
          <p14:tracePt t="14071" x="1203325" y="5781675"/>
          <p14:tracePt t="14071" x="1203325" y="5773738"/>
          <p14:tracePt t="14071" x="1203325" y="5765800"/>
          <p14:tracePt t="14071" x="1203325" y="5757863"/>
          <p14:tracePt t="14071" x="1203325" y="5749925"/>
          <p14:tracePt t="14071" x="1203325" y="5741988"/>
          <p14:tracePt t="14071" x="1203325" y="5734050"/>
          <p14:tracePt t="14071" x="1203325" y="5726113"/>
          <p14:tracePt t="14071" x="1203325" y="5718175"/>
          <p14:tracePt t="14071" x="1203325" y="5710238"/>
          <p14:tracePt t="14071" x="1203325" y="5702300"/>
          <p14:tracePt t="14071" x="1203325" y="5694363"/>
          <p14:tracePt t="14071" x="1203325" y="5686425"/>
          <p14:tracePt t="14071" x="1211263" y="5678488"/>
          <p14:tracePt t="14071" x="1211263" y="5670550"/>
          <p14:tracePt t="14071" x="1211263" y="5662613"/>
          <p14:tracePt t="14071" x="1211263" y="5653088"/>
          <p14:tracePt t="14071" x="1211263" y="5645150"/>
          <p14:tracePt t="14071" x="1211263" y="5637213"/>
          <p14:tracePt t="14071" x="1220788" y="5629275"/>
          <p14:tracePt t="14071" x="1220788" y="5621338"/>
          <p14:tracePt t="14071" x="1220788" y="5613400"/>
          <p14:tracePt t="14071" x="1220788" y="5605463"/>
          <p14:tracePt t="14071" x="1220788" y="5597525"/>
          <p14:tracePt t="14071" x="1228725" y="5597525"/>
          <p14:tracePt t="14071" x="1228725" y="5589588"/>
          <p14:tracePt t="14071" x="1228725" y="5581650"/>
          <p14:tracePt t="14071" x="1236663" y="5573713"/>
          <p14:tracePt t="14071" x="1236663" y="5565775"/>
          <p14:tracePt t="14071" x="1236663" y="5557838"/>
          <p14:tracePt t="14071" x="1244600" y="5557838"/>
          <p14:tracePt t="14071" x="1244600" y="5549900"/>
          <p14:tracePt t="14071" x="1252538" y="5541963"/>
          <p14:tracePt t="14071" x="1252538" y="5534025"/>
          <p14:tracePt t="14071" x="1260475" y="5534025"/>
          <p14:tracePt t="14071" x="1260475" y="5526088"/>
          <p14:tracePt t="14071" x="1268413" y="5526088"/>
          <p14:tracePt t="14071" x="1268413" y="5518150"/>
          <p14:tracePt t="14071" x="1276350" y="5518150"/>
          <p14:tracePt t="14071" x="1268413" y="5518150"/>
          <p14:tracePt t="14071" x="1268413" y="5526088"/>
          <p14:tracePt t="14071" x="1260475" y="5526088"/>
          <p14:tracePt t="14071" x="1260475" y="5534025"/>
          <p14:tracePt t="14071" x="1252538" y="5534025"/>
          <p14:tracePt t="14071" x="1244600" y="5541963"/>
          <p14:tracePt t="14071" x="1236663" y="5541963"/>
          <p14:tracePt t="14071" x="1236663" y="5549900"/>
          <p14:tracePt t="14071" x="1228725" y="5549900"/>
          <p14:tracePt t="14071" x="1220788" y="5557838"/>
          <p14:tracePt t="14071" x="1211263" y="5557838"/>
          <p14:tracePt t="14071" x="1211263" y="5565775"/>
          <p14:tracePt t="14071" x="1203325" y="5565775"/>
          <p14:tracePt t="14071" x="1195388" y="5565775"/>
          <p14:tracePt t="14071" x="1195388" y="5573713"/>
          <p14:tracePt t="14071" x="1187450" y="5573713"/>
          <p14:tracePt t="14071" x="1187450" y="5581650"/>
          <p14:tracePt t="14071" x="1179513" y="5581650"/>
          <p14:tracePt t="14071" x="1171575" y="5589588"/>
          <p14:tracePt t="14071" x="1163638" y="5589588"/>
          <p14:tracePt t="14071" x="1163638" y="5597525"/>
          <p14:tracePt t="14071" x="1155700" y="5597525"/>
          <p14:tracePt t="14071" x="1155700" y="5605463"/>
          <p14:tracePt t="14071" x="1147763" y="5605463"/>
          <p14:tracePt t="14071" x="1147763" y="5613400"/>
          <p14:tracePt t="14071" x="1147763" y="5621338"/>
          <p14:tracePt t="14071" x="1139825" y="5621338"/>
          <p14:tracePt t="14071" x="1139825" y="5629275"/>
          <p14:tracePt t="14071" x="1131888" y="5637213"/>
          <p14:tracePt t="14071" x="1131888" y="5645150"/>
          <p14:tracePt t="14071" x="1131888" y="5653088"/>
          <p14:tracePt t="14071" x="1123950" y="5662613"/>
          <p14:tracePt t="14071" x="1123950" y="5670550"/>
          <p14:tracePt t="14071" x="1123950" y="5678488"/>
          <p14:tracePt t="14071" x="1123950" y="5686425"/>
          <p14:tracePt t="14071" x="1123950" y="5694363"/>
          <p14:tracePt t="14071" x="1123950" y="5702300"/>
          <p14:tracePt t="14071" x="1123950" y="5710238"/>
          <p14:tracePt t="14071" x="1116013" y="5710238"/>
          <p14:tracePt t="14071" x="1116013" y="5718175"/>
          <p14:tracePt t="14071" x="1116013" y="5726113"/>
          <p14:tracePt t="14071" x="1116013" y="5734050"/>
          <p14:tracePt t="14071" x="1116013" y="5741988"/>
          <p14:tracePt t="14071" x="1116013" y="5749925"/>
          <p14:tracePt t="14071" x="1116013" y="5757863"/>
          <p14:tracePt t="14071" x="1116013" y="5765800"/>
          <p14:tracePt t="14071" x="1116013" y="5773738"/>
          <p14:tracePt t="14071" x="1116013" y="5781675"/>
          <p14:tracePt t="14071" x="1116013" y="5789613"/>
          <p14:tracePt t="14071" x="1116013" y="5797550"/>
          <p14:tracePt t="14071" x="1116013" y="5805488"/>
          <p14:tracePt t="14071" x="1116013" y="5813425"/>
          <p14:tracePt t="14071" x="1116013" y="5821363"/>
          <p14:tracePt t="14071" x="1116013" y="5829300"/>
          <p14:tracePt t="14071" x="1116013" y="5837238"/>
          <p14:tracePt t="14071" x="1116013" y="5845175"/>
          <p14:tracePt t="14071" x="1116013" y="5853113"/>
          <p14:tracePt t="14071" x="1123950" y="5853113"/>
          <p14:tracePt t="14071" x="1123950" y="5861050"/>
          <p14:tracePt t="14071" x="1123950" y="5868988"/>
          <p14:tracePt t="14071" x="1123950" y="5876925"/>
          <p14:tracePt t="14071" x="1123950" y="5884863"/>
          <p14:tracePt t="14071" x="1123950" y="5892800"/>
          <p14:tracePt t="14071" x="1131888" y="5892800"/>
          <p14:tracePt t="14071" x="1131888" y="5900738"/>
          <p14:tracePt t="14071" x="1131888" y="5908675"/>
          <p14:tracePt t="14071" x="1139825" y="5916613"/>
          <p14:tracePt t="14071" x="1139825" y="5924550"/>
          <p14:tracePt t="14071" x="1139825" y="5932488"/>
          <p14:tracePt t="14071" x="1147763" y="5932488"/>
          <p14:tracePt t="14071" x="1147763" y="5948363"/>
          <p14:tracePt t="14071" x="1147763" y="5956300"/>
          <p14:tracePt t="14071" x="1155700" y="5956300"/>
          <p14:tracePt t="14071" x="1155700" y="5964238"/>
          <p14:tracePt t="14071" x="1155700" y="5972175"/>
          <p14:tracePt t="14071" x="1163638" y="5980113"/>
          <p14:tracePt t="14071" x="1163638" y="5988050"/>
          <p14:tracePt t="14071" x="1163638" y="5995988"/>
          <p14:tracePt t="14071" x="1171575" y="6005513"/>
          <p14:tracePt t="14071" x="1171575" y="6013450"/>
          <p14:tracePt t="14071" x="1171575" y="6021388"/>
          <p14:tracePt t="14071" x="1179513" y="6029325"/>
          <p14:tracePt t="14071" x="1179513" y="6037263"/>
          <p14:tracePt t="14071" x="1179513" y="6045200"/>
          <p14:tracePt t="14071" x="1179513" y="6053138"/>
          <p14:tracePt t="14071" x="1187450" y="6061075"/>
          <p14:tracePt t="14071" x="1187450" y="6069013"/>
          <p14:tracePt t="14071" x="1187450" y="6076950"/>
          <p14:tracePt t="14071" x="1195388" y="6084888"/>
          <p14:tracePt t="14071" x="1195388" y="6092825"/>
          <p14:tracePt t="14071" x="1195388" y="6100763"/>
          <p14:tracePt t="14071" x="1203325" y="6100763"/>
          <p14:tracePt t="14071" x="1203325" y="6108700"/>
          <p14:tracePt t="14071" x="1203325" y="6116638"/>
          <p14:tracePt t="14071" x="1203325" y="6124575"/>
          <p14:tracePt t="14071" x="1211263" y="6124575"/>
          <p14:tracePt t="14071" x="1211263" y="6132513"/>
          <p14:tracePt t="14071" x="1211263" y="6140450"/>
          <p14:tracePt t="14071" x="1211263" y="6148388"/>
          <p14:tracePt t="14071" x="1220788" y="6148388"/>
          <p14:tracePt t="14071" x="1220788" y="6156325"/>
          <p14:tracePt t="14071" x="1220788" y="6164263"/>
          <p14:tracePt t="14071" x="1228725" y="6164263"/>
          <p14:tracePt t="14071" x="1228725" y="6172200"/>
          <p14:tracePt t="14071" x="1228725" y="6180138"/>
          <p14:tracePt t="14071" x="1236663" y="6180138"/>
          <p14:tracePt t="14071" x="1236663" y="6188075"/>
          <p14:tracePt t="14071" x="1236663" y="6196013"/>
          <p14:tracePt t="14071" x="1244600" y="6196013"/>
          <p14:tracePt t="14071" x="1244600" y="6203950"/>
          <p14:tracePt t="14071" x="1252538" y="6203950"/>
          <p14:tracePt t="14071" x="1252538" y="6211888"/>
          <p14:tracePt t="14071" x="1260475" y="6211888"/>
          <p14:tracePt t="14071" x="1260475" y="6219825"/>
          <p14:tracePt t="14071" x="1260475" y="6227763"/>
          <p14:tracePt t="14071" x="1252538" y="6227763"/>
          <p14:tracePt t="14071" x="1252538" y="6219825"/>
          <p14:tracePt t="14071" x="1244600" y="6219825"/>
          <p14:tracePt t="14071" x="1244600" y="6211888"/>
          <p14:tracePt t="14071" x="1236663" y="6211888"/>
          <p14:tracePt t="14071" x="1236663" y="6203950"/>
          <p14:tracePt t="14071" x="1228725" y="6196013"/>
          <p14:tracePt t="14071" x="1203325" y="6172200"/>
          <p14:tracePt t="14071" x="1195388" y="6164263"/>
          <p14:tracePt t="14071" x="1195388" y="6156325"/>
          <p14:tracePt t="14071" x="1187450" y="6148388"/>
          <p14:tracePt t="14071" x="1179513" y="6148388"/>
          <p14:tracePt t="14071" x="1171575" y="6132513"/>
          <p14:tracePt t="14071" x="1163638" y="6116638"/>
          <p14:tracePt t="14071" x="1155700" y="6108700"/>
          <p14:tracePt t="14071" x="1147763" y="6100763"/>
          <p14:tracePt t="14071" x="1139825" y="6092825"/>
          <p14:tracePt t="14071" x="1139825" y="6084888"/>
          <p14:tracePt t="14071" x="1131888" y="6076950"/>
          <p14:tracePt t="14071" x="1123950" y="6061075"/>
          <p14:tracePt t="14071" x="1116013" y="6053138"/>
          <p14:tracePt t="14071" x="1108075" y="6045200"/>
          <p14:tracePt t="14071" x="1108075" y="6037263"/>
          <p14:tracePt t="14071" x="1100138" y="6029325"/>
          <p14:tracePt t="14071" x="1092200" y="6021388"/>
          <p14:tracePt t="14071" x="1092200" y="6013450"/>
          <p14:tracePt t="14071" x="1084263" y="6005513"/>
          <p14:tracePt t="14071" x="1084263" y="5995988"/>
          <p14:tracePt t="14071" x="1084263" y="5988050"/>
          <p14:tracePt t="14071" x="1076325" y="5980113"/>
          <p14:tracePt t="14071" x="1076325" y="5972175"/>
          <p14:tracePt t="14071" x="1068388" y="5964238"/>
          <p14:tracePt t="14071" x="1068388" y="5956300"/>
          <p14:tracePt t="14071" x="1068388" y="5940425"/>
          <p14:tracePt t="14071" x="1068388" y="5932488"/>
          <p14:tracePt t="14071" x="1060450" y="5924550"/>
          <p14:tracePt t="14071" x="1060450" y="5916613"/>
          <p14:tracePt t="14071" x="1060450" y="5908675"/>
          <p14:tracePt t="14071" x="1060450" y="5900738"/>
          <p14:tracePt t="14071" x="1052513" y="5892800"/>
          <p14:tracePt t="14071" x="1052513" y="5884863"/>
          <p14:tracePt t="14071" x="1052513" y="5876925"/>
          <p14:tracePt t="14071" x="1052513" y="5868988"/>
          <p14:tracePt t="14071" x="1052513" y="5861050"/>
          <p14:tracePt t="14071" x="1052513" y="5853113"/>
          <p14:tracePt t="14071" x="1052513" y="5845175"/>
          <p14:tracePt t="14071" x="1052513" y="5837238"/>
          <p14:tracePt t="14071" x="1052513" y="5829300"/>
          <p14:tracePt t="14071" x="1060450" y="5821363"/>
          <p14:tracePt t="14071" x="1060450" y="5813425"/>
          <p14:tracePt t="14071" x="1068388" y="5813425"/>
          <p14:tracePt t="14071" x="1068388" y="5805488"/>
          <p14:tracePt t="14071" x="1076325" y="5805488"/>
          <p14:tracePt t="14071" x="1076325" y="5797550"/>
          <p14:tracePt t="14071" x="1084263" y="5797550"/>
          <p14:tracePt t="14071" x="1092200" y="5797550"/>
          <p14:tracePt t="14071" x="1100138" y="5797550"/>
          <p14:tracePt t="14071" x="1108075" y="5797550"/>
          <p14:tracePt t="14071" x="1108075" y="5805488"/>
          <p14:tracePt t="14071" x="1108075" y="5813425"/>
          <p14:tracePt t="14071" x="1116013" y="5821363"/>
          <p14:tracePt t="14071" x="1116013" y="5829300"/>
          <p14:tracePt t="14071" x="1116013" y="5837238"/>
          <p14:tracePt t="14071" x="1116013" y="5845175"/>
          <p14:tracePt t="14071" x="1116013" y="5853113"/>
          <p14:tracePt t="14071" x="1123950" y="5861050"/>
          <p14:tracePt t="14071" x="1123950" y="5868988"/>
          <p14:tracePt t="14071" x="1123950" y="5876925"/>
          <p14:tracePt t="14071" x="1123950" y="5884863"/>
          <p14:tracePt t="14071" x="1123950" y="5900738"/>
          <p14:tracePt t="14071" x="1131888" y="5908675"/>
          <p14:tracePt t="14071" x="1131888" y="5924550"/>
          <p14:tracePt t="14071" x="1131888" y="5932488"/>
          <p14:tracePt t="14071" x="1131888" y="5940425"/>
          <p14:tracePt t="14071" x="1131888" y="5956300"/>
          <p14:tracePt t="14071" x="1131888" y="5964238"/>
          <p14:tracePt t="14071" x="1139825" y="5972175"/>
          <p14:tracePt t="14071" x="1139825" y="5995988"/>
          <p14:tracePt t="14071" x="1139825" y="6005513"/>
          <p14:tracePt t="14071" x="1139825" y="6013450"/>
          <p14:tracePt t="14071" x="1147763" y="6021388"/>
          <p14:tracePt t="14071" x="1147763" y="6037263"/>
          <p14:tracePt t="14071" x="1147763" y="6045200"/>
          <p14:tracePt t="14071" x="1155700" y="6053138"/>
          <p14:tracePt t="14071" x="1155700" y="6069013"/>
          <p14:tracePt t="14071" x="1163638" y="6076950"/>
          <p14:tracePt t="14071" x="1163638" y="6092825"/>
          <p14:tracePt t="14071" x="1171575" y="6100763"/>
          <p14:tracePt t="14071" x="1171575" y="6108700"/>
          <p14:tracePt t="14071" x="1179513" y="6116638"/>
          <p14:tracePt t="14071" x="1187450" y="6124575"/>
          <p14:tracePt t="14071" x="1187450" y="6132513"/>
          <p14:tracePt t="14071" x="1203325" y="6148388"/>
          <p14:tracePt t="14071" x="1211263" y="6156325"/>
          <p14:tracePt t="14071" x="1220788" y="6164263"/>
          <p14:tracePt t="14071" x="1228725" y="6172200"/>
          <p14:tracePt t="14071" x="1236663" y="6180138"/>
          <p14:tracePt t="14071" x="1244600" y="6188075"/>
          <p14:tracePt t="14071" x="1252538" y="6196013"/>
          <p14:tracePt t="14071" x="1260475" y="6203950"/>
          <p14:tracePt t="14071" x="1276350" y="6203950"/>
          <p14:tracePt t="14071" x="1300163" y="6219825"/>
          <p14:tracePt t="14071" x="1308100" y="6227763"/>
          <p14:tracePt t="14071" x="1323975" y="6235700"/>
          <p14:tracePt t="14071" x="1331913" y="6235700"/>
          <p14:tracePt t="14071" x="1347788" y="6243638"/>
          <p14:tracePt t="14071" x="1363663" y="6251575"/>
          <p14:tracePt t="14071" x="1395413" y="6259513"/>
          <p14:tracePt t="14071" x="1411288" y="6259513"/>
          <p14:tracePt t="14071" x="1427163" y="6267450"/>
          <p14:tracePt t="14071" x="1443038" y="6267450"/>
          <p14:tracePt t="14071" x="1458913" y="6267450"/>
          <p14:tracePt t="14071" x="1474788" y="6275388"/>
          <p14:tracePt t="14071" x="1498600" y="6275388"/>
          <p14:tracePt t="14071" x="1514475" y="6275388"/>
          <p14:tracePt t="14071" x="1530350" y="6275388"/>
          <p14:tracePt t="14071" x="1546225" y="6275388"/>
          <p14:tracePt t="14071" x="1571625" y="6275388"/>
          <p14:tracePt t="14071" x="1587500" y="6275388"/>
          <p14:tracePt t="14071" x="1603375" y="6275388"/>
          <p14:tracePt t="14071" x="1619250" y="6267450"/>
          <p14:tracePt t="14071" x="1635125" y="6267450"/>
          <p14:tracePt t="14071" x="1651000" y="6267450"/>
          <p14:tracePt t="14071" x="1666875" y="6267450"/>
          <p14:tracePt t="14071" x="1682750" y="6267450"/>
          <p14:tracePt t="14071" x="1690688" y="6267450"/>
          <p14:tracePt t="14071" x="1706563" y="6267450"/>
          <p14:tracePt t="14071" x="1722438" y="6267450"/>
          <p14:tracePt t="14071" x="1730375" y="6267450"/>
          <p14:tracePt t="14071" x="1746250" y="6267450"/>
          <p14:tracePt t="14071" x="1762125" y="6259513"/>
          <p14:tracePt t="14071" x="1770063" y="6259513"/>
          <p14:tracePt t="14071" x="1785938" y="6259513"/>
          <p14:tracePt t="14071" x="1793875" y="6251575"/>
          <p14:tracePt t="14071" x="1809750" y="6251575"/>
          <p14:tracePt t="14071" x="1817688" y="6251575"/>
          <p14:tracePt t="14071" x="1825625" y="6243638"/>
          <p14:tracePt t="14071" x="1833563" y="6243638"/>
          <p14:tracePt t="14071" x="1849438" y="6243638"/>
          <p14:tracePt t="14071" x="1857375" y="6235700"/>
          <p14:tracePt t="14071" x="1865313" y="6235700"/>
          <p14:tracePt t="14071" x="1873250" y="6235700"/>
          <p14:tracePt t="14071" x="1881188" y="6227763"/>
          <p14:tracePt t="14071" x="1889125" y="6227763"/>
          <p14:tracePt t="14071" x="1897063" y="6219825"/>
          <p14:tracePt t="14071" x="1905000" y="6211888"/>
          <p14:tracePt t="14071" x="1912938" y="6211888"/>
          <p14:tracePt t="14071" x="1922463" y="6203950"/>
          <p14:tracePt t="14071" x="1930400" y="6196013"/>
          <p14:tracePt t="14071" x="1938338" y="6188075"/>
          <p14:tracePt t="14071" x="1938338" y="6180138"/>
          <p14:tracePt t="14071" x="1946275" y="6172200"/>
          <p14:tracePt t="14071" x="1946275" y="6164263"/>
          <p14:tracePt t="14071" x="1946275" y="6156325"/>
          <p14:tracePt t="14071" x="1946275" y="6148388"/>
          <p14:tracePt t="14071" x="1946275" y="6140450"/>
          <p14:tracePt t="14071" x="1946275" y="6132513"/>
          <p14:tracePt t="14071" x="1946275" y="6124575"/>
          <p14:tracePt t="14071" x="1946275" y="6116638"/>
          <p14:tracePt t="14071" x="1946275" y="6108700"/>
          <p14:tracePt t="14071" x="1946275" y="6100763"/>
          <p14:tracePt t="14071" x="1946275" y="6092825"/>
          <p14:tracePt t="14071" x="1954213" y="6092825"/>
          <p14:tracePt t="14071" x="1954213" y="6084888"/>
          <p14:tracePt t="14071" x="1954213" y="6076950"/>
          <p14:tracePt t="14071" x="1962150" y="6076950"/>
          <p14:tracePt t="14071" x="1962150" y="6069013"/>
          <p14:tracePt t="14071" x="1970088" y="6069013"/>
          <p14:tracePt t="14071" x="1978025" y="6061075"/>
          <p14:tracePt t="14071" x="1985963" y="6053138"/>
          <p14:tracePt t="14071" x="1993900" y="6053138"/>
          <p14:tracePt t="14071" x="1993900" y="6045200"/>
          <p14:tracePt t="14071" x="2001838" y="6045200"/>
          <p14:tracePt t="14071" x="2009775" y="6037263"/>
          <p14:tracePt t="14071" x="2017713" y="6037263"/>
          <p14:tracePt t="14071" x="2025650" y="6029325"/>
          <p14:tracePt t="14071" x="2033588" y="6029325"/>
          <p14:tracePt t="14071" x="2033588" y="6021388"/>
          <p14:tracePt t="14071" x="2041525" y="6021388"/>
          <p14:tracePt t="14071" x="2041525" y="6013450"/>
          <p14:tracePt t="14071" x="2049463" y="6013450"/>
          <p14:tracePt t="14071" x="2057400" y="6005513"/>
          <p14:tracePt t="14071" x="2065338" y="6005513"/>
          <p14:tracePt t="14071" x="2065338" y="5995988"/>
          <p14:tracePt t="14071" x="2073275" y="5995988"/>
          <p14:tracePt t="14071" x="2081213" y="5995988"/>
          <p14:tracePt t="14071" x="2073275" y="5995988"/>
          <p14:tracePt t="14071" x="2065338" y="5995988"/>
          <p14:tracePt t="14071" x="2065338" y="5988050"/>
          <p14:tracePt t="14071" x="2057400" y="5988050"/>
          <p14:tracePt t="14071" x="2049463" y="5988050"/>
          <p14:tracePt t="14071" x="2041525" y="5988050"/>
          <p14:tracePt t="14071" x="2033588" y="5988050"/>
          <p14:tracePt t="14071" x="2025650" y="5988050"/>
          <p14:tracePt t="14071" x="2017713" y="5988050"/>
          <p14:tracePt t="14071" x="2009775" y="5980113"/>
          <p14:tracePt t="14071" x="2001838" y="5980113"/>
          <p14:tracePt t="14071" x="1985963" y="5980113"/>
          <p14:tracePt t="14071" x="1978025" y="5980113"/>
          <p14:tracePt t="14071" x="1970088" y="5980113"/>
          <p14:tracePt t="14071" x="1962150" y="5980113"/>
          <p14:tracePt t="14071" x="1954213" y="5972175"/>
          <p14:tracePt t="14071" x="1930400" y="5972175"/>
          <p14:tracePt t="14071" x="1922463" y="5972175"/>
          <p14:tracePt t="14071" x="1912938" y="5972175"/>
          <p14:tracePt t="14071" x="1905000" y="5972175"/>
          <p14:tracePt t="14071" x="1897063" y="5964238"/>
          <p14:tracePt t="14071" x="1881188" y="5964238"/>
          <p14:tracePt t="14071" x="1873250" y="5964238"/>
          <p14:tracePt t="14071" x="1865313" y="5964238"/>
          <p14:tracePt t="14071" x="1849438" y="5964238"/>
          <p14:tracePt t="14071" x="1841500" y="5964238"/>
          <p14:tracePt t="14071" x="1833563" y="5964238"/>
          <p14:tracePt t="14071" x="1825625" y="5964238"/>
          <p14:tracePt t="14071" x="1817688" y="5964238"/>
          <p14:tracePt t="14071" x="1801813" y="5964238"/>
          <p14:tracePt t="14071" x="1793875" y="5964238"/>
          <p14:tracePt t="14071" x="1778000" y="5964238"/>
          <p14:tracePt t="14071" x="1770063" y="5964238"/>
          <p14:tracePt t="14071" x="1762125" y="5964238"/>
          <p14:tracePt t="14071" x="1754188" y="5964238"/>
          <p14:tracePt t="14071" x="1746250" y="5964238"/>
          <p14:tracePt t="14071" x="1738313" y="5964238"/>
          <p14:tracePt t="14071" x="1730375" y="5964238"/>
          <p14:tracePt t="14071" x="1714500" y="5964238"/>
          <p14:tracePt t="14071" x="1706563" y="5964238"/>
          <p14:tracePt t="14071" x="1698625" y="5964238"/>
          <p14:tracePt t="14071" x="1690688" y="5972175"/>
          <p14:tracePt t="14071" x="1682750" y="5972175"/>
          <p14:tracePt t="14071" x="1674813" y="5972175"/>
          <p14:tracePt t="14071" x="1666875" y="5972175"/>
          <p14:tracePt t="14071" x="1658938" y="5972175"/>
          <p14:tracePt t="14071" x="1651000" y="5972175"/>
          <p14:tracePt t="14071" x="1643063" y="5972175"/>
          <p14:tracePt t="14071" x="1635125" y="5972175"/>
          <p14:tracePt t="14071" x="1627188" y="5972175"/>
          <p14:tracePt t="14071" x="1619250" y="5972175"/>
          <p14:tracePt t="14071" x="1611313" y="5972175"/>
          <p14:tracePt t="14071" x="1603375" y="5972175"/>
          <p14:tracePt t="14071" x="1603375" y="5980113"/>
          <p14:tracePt t="14071" x="1595438" y="5980113"/>
          <p14:tracePt t="14071" x="1587500" y="5980113"/>
          <p14:tracePt t="14071" x="1579563" y="5988050"/>
          <p14:tracePt t="14071" x="1571625" y="5988050"/>
          <p14:tracePt t="14071" x="1571625" y="5995988"/>
          <p14:tracePt t="14071" x="1562100" y="5995988"/>
          <p14:tracePt t="14071" x="1554163" y="6005513"/>
          <p14:tracePt t="14071" x="1546225" y="6005513"/>
          <p14:tracePt t="14071" x="1538288" y="6013450"/>
          <p14:tracePt t="14071" x="1538288" y="6021388"/>
          <p14:tracePt t="14071" x="1530350" y="6021388"/>
          <p14:tracePt t="14071" x="1530350" y="6029325"/>
          <p14:tracePt t="14071" x="1522413" y="6029325"/>
          <p14:tracePt t="14071" x="1522413" y="6037263"/>
          <p14:tracePt t="14071" x="1514475" y="6045200"/>
          <p14:tracePt t="14071" x="1514475" y="6053138"/>
          <p14:tracePt t="14071" x="1506538" y="6061075"/>
          <p14:tracePt t="14071" x="1506538" y="6069013"/>
          <p14:tracePt t="14071" x="1506538" y="6076950"/>
          <p14:tracePt t="14071" x="1498600" y="6084888"/>
          <p14:tracePt t="14071" x="1498600" y="6092825"/>
          <p14:tracePt t="14071" x="1498600" y="6100763"/>
          <p14:tracePt t="14071" x="1498600" y="6108700"/>
          <p14:tracePt t="14071" x="1498600" y="6116638"/>
          <p14:tracePt t="14071" x="1498600" y="6124575"/>
          <p14:tracePt t="14071" x="1498600" y="6132513"/>
          <p14:tracePt t="14071" x="1498600" y="6140450"/>
          <p14:tracePt t="14071" x="1498600" y="6148388"/>
          <p14:tracePt t="14071" x="1498600" y="6156325"/>
          <p14:tracePt t="14071" x="1498600" y="6164263"/>
          <p14:tracePt t="14071" x="1498600" y="6172200"/>
          <p14:tracePt t="14071" x="1498600" y="6180138"/>
          <p14:tracePt t="14071" x="1498600" y="6188075"/>
          <p14:tracePt t="14071" x="1506538" y="6211888"/>
          <p14:tracePt t="14071" x="1506538" y="6219825"/>
          <p14:tracePt t="14071" x="1514475" y="6227763"/>
          <p14:tracePt t="14071" x="1514475" y="6235700"/>
          <p14:tracePt t="14071" x="1514475" y="6243638"/>
          <p14:tracePt t="14071" x="1522413" y="6251575"/>
          <p14:tracePt t="14071" x="1522413" y="6259513"/>
          <p14:tracePt t="14071" x="1530350" y="6275388"/>
          <p14:tracePt t="14071" x="1538288" y="6283325"/>
          <p14:tracePt t="14071" x="1538288" y="6291263"/>
          <p14:tracePt t="14071" x="1546225" y="6299200"/>
          <p14:tracePt t="14071" x="1546225" y="6307138"/>
          <p14:tracePt t="14071" x="1554163" y="6315075"/>
          <p14:tracePt t="14071" x="1554163" y="6323013"/>
          <p14:tracePt t="14071" x="1562100" y="6323013"/>
          <p14:tracePt t="14071" x="1562100" y="6330950"/>
          <p14:tracePt t="14071" x="1579563" y="6348413"/>
          <p14:tracePt t="14071" x="1587500" y="6356350"/>
          <p14:tracePt t="14071" x="1595438" y="6364288"/>
          <p14:tracePt t="14071" x="1603375" y="6364288"/>
          <p14:tracePt t="14071" x="1611313" y="6372225"/>
          <p14:tracePt t="14071" x="1611313" y="6380163"/>
          <p14:tracePt t="14071" x="1619250" y="6380163"/>
          <p14:tracePt t="14071" x="1619250" y="6388100"/>
          <p14:tracePt t="14071" x="1627188" y="6388100"/>
          <p14:tracePt t="14071" x="1635125" y="6396038"/>
          <p14:tracePt t="14071" x="1635125" y="6403975"/>
          <p14:tracePt t="14071" x="1643063" y="6403975"/>
          <p14:tracePt t="14071" x="1651000" y="6403975"/>
          <p14:tracePt t="14071" x="1658938" y="6403975"/>
          <p14:tracePt t="14071" x="1666875" y="6403975"/>
          <p14:tracePt t="14071" x="1674813" y="6403975"/>
          <p14:tracePt t="14071" x="1682750" y="6403975"/>
          <p14:tracePt t="14071" x="1690688" y="6403975"/>
          <p14:tracePt t="14071" x="1698625" y="6403975"/>
          <p14:tracePt t="14071" x="1706563" y="6403975"/>
          <p14:tracePt t="14071" x="1714500" y="6403975"/>
          <p14:tracePt t="14071" x="1722438" y="6403975"/>
          <p14:tracePt t="14071" x="1730375" y="6403975"/>
          <p14:tracePt t="14071" x="1738313" y="6403975"/>
          <p14:tracePt t="14071" x="1746250" y="6403975"/>
          <p14:tracePt t="14071" x="1754188" y="6403975"/>
          <p14:tracePt t="14071" x="1762125" y="6403975"/>
          <p14:tracePt t="14071" x="1770063" y="6403975"/>
          <p14:tracePt t="14071" x="1785938" y="6403975"/>
          <p14:tracePt t="14071" x="1801813" y="6403975"/>
          <p14:tracePt t="14071" x="1809750" y="6403975"/>
          <p14:tracePt t="14071" x="1817688" y="6403975"/>
          <p14:tracePt t="14071" x="1825625" y="6403975"/>
          <p14:tracePt t="14071" x="1833563" y="6403975"/>
          <p14:tracePt t="14071" x="1849438" y="6403975"/>
          <p14:tracePt t="14071" x="1857375" y="6403975"/>
          <p14:tracePt t="14071" x="1865313" y="6403975"/>
          <p14:tracePt t="14071" x="1881188" y="6403975"/>
          <p14:tracePt t="14071" x="1889125" y="6411913"/>
          <p14:tracePt t="14071" x="1905000" y="6411913"/>
          <p14:tracePt t="14071" x="1912938" y="6411913"/>
          <p14:tracePt t="14071" x="1930400" y="6411913"/>
          <p14:tracePt t="14071" x="1938338" y="6411913"/>
          <p14:tracePt t="14071" x="1954213" y="6411913"/>
          <p14:tracePt t="14071" x="1962150" y="6411913"/>
          <p14:tracePt t="14071" x="1978025" y="6411913"/>
          <p14:tracePt t="14071" x="1985963" y="6419850"/>
          <p14:tracePt t="14071" x="2001838" y="6419850"/>
          <p14:tracePt t="14071" x="2017713" y="6419850"/>
          <p14:tracePt t="14071" x="2025650" y="6419850"/>
          <p14:tracePt t="14071" x="2041525" y="6419850"/>
          <p14:tracePt t="14071" x="2049463" y="6419850"/>
          <p14:tracePt t="14071" x="2081213" y="6427788"/>
          <p14:tracePt t="14071" x="2089150" y="6427788"/>
          <p14:tracePt t="14071" x="2105025" y="6427788"/>
          <p14:tracePt t="14071" x="2120900" y="6427788"/>
          <p14:tracePt t="14071" x="2128838" y="6427788"/>
          <p14:tracePt t="14071" x="2144713" y="6427788"/>
          <p14:tracePt t="14071" x="2160588" y="6427788"/>
          <p14:tracePt t="14071" x="2184400" y="6427788"/>
          <p14:tracePt t="14071" x="2200275" y="6435725"/>
          <p14:tracePt t="14071" x="2216150" y="6435725"/>
          <p14:tracePt t="14071" x="2232025" y="6435725"/>
          <p14:tracePt t="14071" x="2247900" y="6435725"/>
          <p14:tracePt t="14071" x="2265363" y="6435725"/>
          <p14:tracePt t="14071" x="2281238" y="6435725"/>
          <p14:tracePt t="14071" x="2297113" y="6435725"/>
          <p14:tracePt t="14071" x="2312988" y="6435725"/>
          <p14:tracePt t="14071" x="2328863" y="6435725"/>
          <p14:tracePt t="14071" x="2344738" y="6435725"/>
          <p14:tracePt t="14071" x="2360613" y="6435725"/>
          <p14:tracePt t="14071" x="2376488" y="6435725"/>
          <p14:tracePt t="14071" x="2392363" y="6435725"/>
          <p14:tracePt t="14071" x="2408238" y="6435725"/>
          <p14:tracePt t="14071" x="2432050" y="6435725"/>
          <p14:tracePt t="14071" x="2463800" y="6435725"/>
          <p14:tracePt t="14071" x="2479675" y="6435725"/>
          <p14:tracePt t="14071" x="2503488" y="6443663"/>
          <p14:tracePt t="14071" x="2519363" y="6443663"/>
          <p14:tracePt t="14071" x="2543175" y="6443663"/>
          <p14:tracePt t="14071" x="2559050" y="6443663"/>
          <p14:tracePt t="14071" x="2574925" y="6443663"/>
          <p14:tracePt t="14071" x="2624138" y="6443663"/>
          <p14:tracePt t="14071" x="2640013" y="6443663"/>
          <p14:tracePt t="14071" x="2655888" y="6443663"/>
          <p14:tracePt t="14071" x="2679700" y="6443663"/>
          <p14:tracePt t="14071" x="2703513" y="6443663"/>
          <p14:tracePt t="14071" x="2719388" y="6443663"/>
          <p14:tracePt t="14071" x="2743200" y="6443663"/>
          <p14:tracePt t="14071" x="2759075" y="6443663"/>
          <p14:tracePt t="14071" x="2782888" y="6443663"/>
          <p14:tracePt t="14071" x="2806700" y="6443663"/>
          <p14:tracePt t="14071" x="2822575" y="6443663"/>
          <p14:tracePt t="14071" x="2846388" y="6443663"/>
          <p14:tracePt t="14071" x="2870200" y="6443663"/>
          <p14:tracePt t="14071" x="2886075" y="6443663"/>
          <p14:tracePt t="14071" x="2909888" y="6443663"/>
          <p14:tracePt t="14071" x="2925763" y="6443663"/>
          <p14:tracePt t="14071" x="2949575" y="6443663"/>
          <p14:tracePt t="14071" x="2974975" y="6443663"/>
          <p14:tracePt t="14071" x="2990850" y="6443663"/>
          <p14:tracePt t="14071" x="3014663" y="6443663"/>
          <p14:tracePt t="14071" x="3030538" y="6443663"/>
          <p14:tracePt t="14071" x="3054350" y="6443663"/>
          <p14:tracePt t="14071" x="3078163" y="6443663"/>
          <p14:tracePt t="14071" x="3094038" y="6443663"/>
          <p14:tracePt t="14071" x="3141663" y="6451600"/>
          <p14:tracePt t="14071" x="3165475" y="6451600"/>
          <p14:tracePt t="14071" x="3181350" y="6451600"/>
          <p14:tracePt t="14071" x="3205163" y="6451600"/>
          <p14:tracePt t="14071" x="3228975" y="6443663"/>
          <p14:tracePt t="14071" x="3244850" y="6443663"/>
          <p14:tracePt t="14071" x="3260725" y="6443663"/>
          <p14:tracePt t="14071" x="3284538" y="6443663"/>
          <p14:tracePt t="14071" x="3317875" y="6443663"/>
          <p14:tracePt t="14071" x="3341688" y="6443663"/>
          <p14:tracePt t="14071" x="3357563" y="6451600"/>
          <p14:tracePt t="14071" x="3373438" y="6451600"/>
          <p14:tracePt t="14071" x="3389313" y="6451600"/>
          <p14:tracePt t="14071" x="3405188" y="6451600"/>
          <p14:tracePt t="14071" x="3429000" y="6451600"/>
          <p14:tracePt t="14071" x="3460750" y="6451600"/>
          <p14:tracePt t="14071" x="3476625" y="6451600"/>
          <p14:tracePt t="14071" x="3492500" y="6451600"/>
          <p14:tracePt t="14071" x="3508375" y="6451600"/>
          <p14:tracePt t="14071" x="3524250" y="6451600"/>
          <p14:tracePt t="14071" x="3540125" y="6451600"/>
          <p14:tracePt t="14071" x="3556000" y="6451600"/>
          <p14:tracePt t="14071" x="3587750" y="6451600"/>
          <p14:tracePt t="14071" x="3603625" y="6451600"/>
          <p14:tracePt t="14071" x="3619500" y="6451600"/>
          <p14:tracePt t="14071" x="3643313" y="6451600"/>
          <p14:tracePt t="14071" x="3660775" y="6451600"/>
          <p14:tracePt t="14071" x="3676650" y="6451600"/>
          <p14:tracePt t="14071" x="3692525" y="6451600"/>
          <p14:tracePt t="14071" x="3708400" y="6451600"/>
          <p14:tracePt t="14071" x="3724275" y="6459538"/>
          <p14:tracePt t="14071" x="3748088" y="6459538"/>
          <p14:tracePt t="14071" x="3763963" y="6459538"/>
          <p14:tracePt t="14071" x="3779838" y="6451600"/>
          <p14:tracePt t="14071" x="3795713" y="6451600"/>
          <p14:tracePt t="14071" x="3811588" y="6451600"/>
          <p14:tracePt t="14071" x="3835400" y="6459538"/>
          <p14:tracePt t="14071" x="3851275" y="6459538"/>
          <p14:tracePt t="14071" x="3883025" y="6459538"/>
          <p14:tracePt t="14071" x="3906838" y="6459538"/>
          <p14:tracePt t="14071" x="3922713" y="6459538"/>
          <p14:tracePt t="14071" x="3938588" y="6459538"/>
          <p14:tracePt t="14071" x="3962400" y="6459538"/>
          <p14:tracePt t="14071" x="3978275" y="6459538"/>
          <p14:tracePt t="14071" x="4002088" y="6467475"/>
          <p14:tracePt t="14071" x="4035425" y="6467475"/>
          <p14:tracePt t="14071" x="4059238" y="6467475"/>
          <p14:tracePt t="14071" x="4075113" y="6467475"/>
          <p14:tracePt t="14071" x="4098925" y="6467475"/>
          <p14:tracePt t="14071" x="4114800" y="6467475"/>
          <p14:tracePt t="14071" x="4130675" y="6467475"/>
          <p14:tracePt t="14071" x="4154488" y="6467475"/>
          <p14:tracePt t="14071" x="4170363" y="6467475"/>
          <p14:tracePt t="14071" x="4194175" y="6467475"/>
          <p14:tracePt t="14071" x="4210050" y="6467475"/>
          <p14:tracePt t="14071" x="4225925" y="6467475"/>
          <p14:tracePt t="14071" x="4249738" y="6467475"/>
          <p14:tracePt t="14071" x="4265613" y="6467475"/>
          <p14:tracePt t="14071" x="4281488" y="6467475"/>
          <p14:tracePt t="14071" x="4297363" y="6467475"/>
          <p14:tracePt t="14071" x="4329113" y="6467475"/>
          <p14:tracePt t="14071" x="4344988" y="6467475"/>
          <p14:tracePt t="14071" x="4362450" y="6467475"/>
          <p14:tracePt t="14071" x="4378325" y="6467475"/>
          <p14:tracePt t="14071" x="4394200" y="6467475"/>
          <p14:tracePt t="14071" x="4410075" y="6467475"/>
          <p14:tracePt t="14071" x="4418013" y="6467475"/>
          <p14:tracePt t="14071" x="4433888" y="6467475"/>
          <p14:tracePt t="14071" x="4457700" y="6467475"/>
          <p14:tracePt t="14071" x="4465638" y="6467475"/>
          <p14:tracePt t="14071" x="4481513" y="6467475"/>
          <p14:tracePt t="14071" x="4489450" y="6467475"/>
          <p14:tracePt t="14071" x="4497388" y="6467475"/>
          <p14:tracePt t="14071" x="4505325" y="6467475"/>
          <p14:tracePt t="14071" x="4513263" y="6467475"/>
          <p14:tracePt t="14071" x="4521200" y="6467475"/>
          <p14:tracePt t="14071" x="4537075" y="6467475"/>
          <p14:tracePt t="14071" x="4545013" y="6475413"/>
          <p14:tracePt t="14071" x="4552950" y="6475413"/>
          <p14:tracePt t="14071" x="4560888" y="6475413"/>
          <p14:tracePt t="14071" x="4568825" y="6475413"/>
          <p14:tracePt t="14071" x="4576763" y="6475413"/>
          <p14:tracePt t="14071" x="4584700" y="6475413"/>
          <p14:tracePt t="14071" x="4592638" y="6475413"/>
          <p14:tracePt t="14071" x="4600575" y="6475413"/>
          <p14:tracePt t="14071" x="4608513" y="6475413"/>
          <p14:tracePt t="14071" x="4624388" y="6475413"/>
          <p14:tracePt t="14071" x="4632325" y="6475413"/>
          <p14:tracePt t="14071" x="4640263" y="6475413"/>
          <p14:tracePt t="14071" x="4648200" y="6475413"/>
          <p14:tracePt t="14071" x="4656138" y="6475413"/>
          <p14:tracePt t="14071" x="4664075" y="6475413"/>
          <p14:tracePt t="14071" x="4672013" y="6475413"/>
          <p14:tracePt t="14071" x="4679950" y="6475413"/>
          <p14:tracePt t="14071" x="4687888" y="6475413"/>
          <p14:tracePt t="14071" x="4695825" y="6475413"/>
          <p14:tracePt t="14071" x="4705350" y="6475413"/>
          <p14:tracePt t="14071" x="4713288" y="6475413"/>
          <p14:tracePt t="14071" x="4721225" y="6475413"/>
          <p14:tracePt t="14071" x="4729163" y="6467475"/>
          <p14:tracePt t="14071" x="4737100" y="6467475"/>
          <p14:tracePt t="14071" x="4745038" y="6467475"/>
          <p14:tracePt t="14071" x="4752975" y="6467475"/>
          <p14:tracePt t="14071" x="4760913" y="6467475"/>
          <p14:tracePt t="14071" x="4776788" y="6467475"/>
          <p14:tracePt t="14071" x="4792663" y="6467475"/>
          <p14:tracePt t="14071" x="4808538" y="6467475"/>
          <p14:tracePt t="14071" x="4816475" y="6459538"/>
          <p14:tracePt t="14071" x="4824413" y="6459538"/>
          <p14:tracePt t="14071" x="4832350" y="6459538"/>
          <p14:tracePt t="14071" x="4848225" y="6459538"/>
          <p14:tracePt t="14071" x="4856163" y="6459538"/>
          <p14:tracePt t="14071" x="4872038" y="6459538"/>
          <p14:tracePt t="14071" x="4879975" y="6459538"/>
          <p14:tracePt t="14071" x="4895850" y="6459538"/>
          <p14:tracePt t="14071" x="4903788" y="6459538"/>
          <p14:tracePt t="14071" x="4911725" y="6459538"/>
          <p14:tracePt t="14071" x="4919663" y="6459538"/>
          <p14:tracePt t="14071" x="4927600" y="6459538"/>
          <p14:tracePt t="14071" x="4943475" y="6459538"/>
          <p14:tracePt t="14071" x="4951413" y="6459538"/>
          <p14:tracePt t="14071" x="4967288" y="6459538"/>
          <p14:tracePt t="14071" x="4975225" y="6459538"/>
          <p14:tracePt t="14071" x="4983163" y="6467475"/>
          <p14:tracePt t="14071" x="4991100" y="6467475"/>
          <p14:tracePt t="14071" x="4999038" y="6467475"/>
          <p14:tracePt t="14071" x="5022850" y="6467475"/>
          <p14:tracePt t="14071" x="5030788" y="6467475"/>
          <p14:tracePt t="14071" x="5038725" y="6467475"/>
          <p14:tracePt t="14071" x="5046663" y="6467475"/>
          <p14:tracePt t="14071" x="5056188" y="6467475"/>
          <p14:tracePt t="14071" x="5064125" y="6467475"/>
          <p14:tracePt t="14071" x="5072063" y="6467475"/>
          <p14:tracePt t="14071" x="5087938" y="6467475"/>
          <p14:tracePt t="14071" x="5095875" y="6475413"/>
          <p14:tracePt t="14071" x="5103813" y="6475413"/>
          <p14:tracePt t="14071" x="5111750" y="6475413"/>
          <p14:tracePt t="14071" x="5119688" y="6475413"/>
          <p14:tracePt t="14071" x="5127625" y="6475413"/>
          <p14:tracePt t="14071" x="5135563" y="6475413"/>
          <p14:tracePt t="14071" x="5143500" y="6475413"/>
          <p14:tracePt t="14071" x="5167313" y="6475413"/>
          <p14:tracePt t="14071" x="5175250" y="6483350"/>
          <p14:tracePt t="14071" x="5183188" y="6483350"/>
          <p14:tracePt t="14071" x="5191125" y="6483350"/>
          <p14:tracePt t="14071" x="5199063" y="6483350"/>
          <p14:tracePt t="14071" x="5214938" y="6483350"/>
          <p14:tracePt t="14071" x="5222875" y="6483350"/>
          <p14:tracePt t="14071" x="5246688" y="6483350"/>
          <p14:tracePt t="14071" x="5254625" y="6483350"/>
          <p14:tracePt t="14071" x="5262563" y="6483350"/>
          <p14:tracePt t="14071" x="5270500" y="6483350"/>
          <p14:tracePt t="14071" x="5286375" y="6483350"/>
          <p14:tracePt t="14071" x="5294313" y="6483350"/>
          <p14:tracePt t="14071" x="5302250" y="6483350"/>
          <p14:tracePt t="14071" x="5318125" y="6483350"/>
          <p14:tracePt t="14071" x="5326063" y="6483350"/>
          <p14:tracePt t="14071" x="5341938" y="6483350"/>
          <p14:tracePt t="14071" x="5349875" y="6483350"/>
          <p14:tracePt t="14071" x="5365750" y="6475413"/>
          <p14:tracePt t="14071" x="5373688" y="6475413"/>
          <p14:tracePt t="14071" x="5389563" y="6475413"/>
          <p14:tracePt t="14071" x="5407025" y="6475413"/>
          <p14:tracePt t="14071" x="5430838" y="6475413"/>
          <p14:tracePt t="14071" x="5446713" y="6475413"/>
          <p14:tracePt t="14071" x="5454650" y="6475413"/>
          <p14:tracePt t="14071" x="5470525" y="6475413"/>
          <p14:tracePt t="14071" x="5486400" y="6475413"/>
          <p14:tracePt t="14071" x="5494338" y="6467475"/>
          <p14:tracePt t="14071" x="5510213" y="6467475"/>
          <p14:tracePt t="14071" x="5526088" y="6467475"/>
          <p14:tracePt t="14071" x="5549900" y="6467475"/>
          <p14:tracePt t="14071" x="5565775" y="6467475"/>
          <p14:tracePt t="14071" x="5573713" y="6459538"/>
          <p14:tracePt t="14071" x="5589588" y="6459538"/>
          <p14:tracePt t="14071" x="5605463" y="6459538"/>
          <p14:tracePt t="14071" x="5613400" y="6459538"/>
          <p14:tracePt t="14071" x="5629275" y="6459538"/>
          <p14:tracePt t="14071" x="5637213" y="6459538"/>
          <p14:tracePt t="14071" x="5653088" y="6459538"/>
          <p14:tracePt t="14071" x="5661025" y="6459538"/>
          <p14:tracePt t="14071" x="5676900" y="6459538"/>
          <p14:tracePt t="14071" x="5684838" y="6459538"/>
          <p14:tracePt t="14071" x="5692775" y="6459538"/>
          <p14:tracePt t="14071" x="5708650" y="6459538"/>
          <p14:tracePt t="14071" x="5716588" y="6459538"/>
          <p14:tracePt t="14071" x="5724525" y="6459538"/>
          <p14:tracePt t="14071" x="5740400" y="6459538"/>
          <p14:tracePt t="14071" x="5749925" y="6459538"/>
          <p14:tracePt t="14071" x="5757863" y="6459538"/>
          <p14:tracePt t="14071" x="5765800" y="6459538"/>
          <p14:tracePt t="14071" x="5781675" y="6459538"/>
          <p14:tracePt t="14071" x="5789613" y="6459538"/>
          <p14:tracePt t="14071" x="5797550" y="6459538"/>
          <p14:tracePt t="14071" x="5813425" y="6459538"/>
          <p14:tracePt t="14071" x="5821363" y="6459538"/>
          <p14:tracePt t="14071" x="5829300" y="6459538"/>
          <p14:tracePt t="14071" x="5837238" y="6459538"/>
          <p14:tracePt t="14071" x="5845175" y="6459538"/>
          <p14:tracePt t="14071" x="5853113" y="6459538"/>
          <p14:tracePt t="14071" x="5861050" y="6459538"/>
          <p14:tracePt t="14071" x="5868988" y="6459538"/>
          <p14:tracePt t="14071" x="5876925" y="6459538"/>
          <p14:tracePt t="14071" x="5876925" y="6451600"/>
          <p14:tracePt t="14071" x="5868988" y="6451600"/>
          <p14:tracePt t="14071" x="5868988" y="6443663"/>
          <p14:tracePt t="14071" x="5861050" y="6427788"/>
          <p14:tracePt t="14071" x="5861050" y="6411913"/>
          <p14:tracePt t="14071" x="5853113" y="6396038"/>
          <p14:tracePt t="14071" x="5845175" y="6380163"/>
          <p14:tracePt t="14071" x="5845175" y="6356350"/>
          <p14:tracePt t="14071" x="5837238" y="6330950"/>
          <p14:tracePt t="14071" x="5829300" y="6315075"/>
          <p14:tracePt t="14071" x="5821363" y="6291263"/>
          <p14:tracePt t="14071" x="5805488" y="6243638"/>
          <p14:tracePt t="14071" x="5797550" y="6219825"/>
          <p14:tracePt t="14071" x="5789613" y="6188075"/>
          <p14:tracePt t="14071" x="5781675" y="6164263"/>
          <p14:tracePt t="14071" x="5765800" y="6132513"/>
          <p14:tracePt t="14071" x="5757863" y="6100763"/>
          <p14:tracePt t="14071" x="5724525" y="6037263"/>
          <p14:tracePt t="14071" x="5700713" y="5972175"/>
          <p14:tracePt t="14071" x="5684838" y="5932488"/>
          <p14:tracePt t="14071" x="5668963" y="5892800"/>
          <p14:tracePt t="14071" x="5653088" y="5861050"/>
          <p14:tracePt t="14071" x="5637213" y="5821363"/>
          <p14:tracePt t="14071" x="5597525" y="5734050"/>
          <p14:tracePt t="14071" x="5581650" y="5694363"/>
          <p14:tracePt t="14071" x="5557838" y="5645150"/>
          <p14:tracePt t="14071" x="5534025" y="5605463"/>
          <p14:tracePt t="14071" x="5518150" y="5557838"/>
          <p14:tracePt t="14071" x="5494338" y="5510213"/>
          <p14:tracePt t="14071" x="5470525" y="5462588"/>
          <p14:tracePt t="14071" x="5446713" y="5414963"/>
          <p14:tracePt t="14071" x="5422900" y="5367338"/>
          <p14:tracePt t="14071" x="5397500" y="5319713"/>
          <p14:tracePt t="14071" x="5365750" y="5270500"/>
          <p14:tracePt t="14071" x="5341938" y="5214938"/>
          <p14:tracePt t="14071" x="5310188" y="5167313"/>
          <p14:tracePt t="14071" x="5286375" y="5119688"/>
          <p14:tracePt t="14071" x="5254625" y="5064125"/>
          <p14:tracePt t="14071" x="5230813" y="5016500"/>
          <p14:tracePt t="14071" x="5199063" y="4967288"/>
          <p14:tracePt t="14071" x="5135563" y="4864100"/>
          <p14:tracePt t="14071" x="5111750" y="4808538"/>
          <p14:tracePt t="14071" x="5080000" y="4760913"/>
          <p14:tracePt t="14071" x="5046663" y="4713288"/>
          <p14:tracePt t="14071" x="5014913" y="4665663"/>
          <p14:tracePt t="14071" x="4983163" y="4616450"/>
          <p14:tracePt t="14071" x="4951413" y="4568825"/>
          <p14:tracePt t="14071" x="4919663" y="4513263"/>
          <p14:tracePt t="14071" x="4887913" y="4465638"/>
          <p14:tracePt t="14071" x="4856163" y="4418013"/>
          <p14:tracePt t="14071" x="4824413" y="4370388"/>
          <p14:tracePt t="14071" x="4784725" y="4322763"/>
          <p14:tracePt t="14071" x="4752975" y="4273550"/>
          <p14:tracePt t="14071" x="4713288" y="4225925"/>
          <p14:tracePt t="14071" x="4679950" y="4186238"/>
          <p14:tracePt t="14071" x="4640263" y="4138613"/>
          <p14:tracePt t="14071" x="4608513" y="4090988"/>
          <p14:tracePt t="14071" x="4568825" y="4043363"/>
          <p14:tracePt t="14071" x="4529138" y="4003675"/>
          <p14:tracePt t="14071" x="4497388" y="3956050"/>
          <p14:tracePt t="14071" x="4457700" y="3914775"/>
          <p14:tracePt t="14071" x="4418013" y="3867150"/>
          <p14:tracePt t="14071" x="4386263" y="3827463"/>
          <p14:tracePt t="14071" x="4337050" y="3787775"/>
          <p14:tracePt t="14071" x="4297363" y="3740150"/>
          <p14:tracePt t="14071" x="4257675" y="3700463"/>
          <p14:tracePt t="14071" x="4217988" y="3660775"/>
          <p14:tracePt t="14071" x="4178300" y="3621088"/>
          <p14:tracePt t="14071" x="4138613" y="3579813"/>
          <p14:tracePt t="14071" x="4090988" y="3532188"/>
          <p14:tracePt t="14071" x="4051300" y="3492500"/>
          <p14:tracePt t="14071" x="4011613" y="3452813"/>
          <p14:tracePt t="14071" x="3970338" y="3405188"/>
          <p14:tracePt t="14071" x="3922713" y="3365500"/>
          <p14:tracePt t="14071" x="3883025" y="3317875"/>
          <p14:tracePt t="14071" x="3835400" y="3278188"/>
          <p14:tracePt t="14071" x="3795713" y="3228975"/>
          <p14:tracePt t="14071" x="3748088" y="3189288"/>
          <p14:tracePt t="14071" x="3700463" y="3149600"/>
          <p14:tracePt t="14071" x="3651250" y="3109913"/>
          <p14:tracePt t="14071" x="3611563" y="3070225"/>
          <p14:tracePt t="14071" x="3563938" y="3030538"/>
          <p14:tracePt t="14071" x="3516313" y="2982913"/>
          <p14:tracePt t="14071" x="3468688" y="2943225"/>
          <p14:tracePt t="14071" x="3429000" y="2901950"/>
          <p14:tracePt t="14071" x="3381375" y="2862263"/>
          <p14:tracePt t="14071" x="3333750" y="2822575"/>
          <p14:tracePt t="14071" x="3284538" y="2782888"/>
          <p14:tracePt t="14071" x="3236913" y="2743200"/>
          <p14:tracePt t="14071" x="3189288" y="2703513"/>
          <p14:tracePt t="14071" x="3141663" y="2663825"/>
          <p14:tracePt t="14071" x="3094038" y="2632075"/>
          <p14:tracePt t="14071" x="3046413" y="2600325"/>
          <p14:tracePt t="14071" x="2998788" y="2559050"/>
          <p14:tracePt t="14071" x="2957513" y="2527300"/>
          <p14:tracePt t="14071" x="2909888" y="2495550"/>
          <p14:tracePt t="14071" x="2862263" y="2455863"/>
          <p14:tracePt t="14071" x="2822575" y="2432050"/>
          <p14:tracePt t="14071" x="2774950" y="2400300"/>
          <p14:tracePt t="14071" x="2735263" y="2368550"/>
          <p14:tracePt t="14071" x="2695575" y="2344738"/>
          <p14:tracePt t="14071" x="2647950" y="2320925"/>
          <p14:tracePt t="14071" x="2606675" y="2297113"/>
          <p14:tracePt t="14071" x="2566988" y="2273300"/>
          <p14:tracePt t="14071" x="2519363" y="2249488"/>
          <p14:tracePt t="14071" x="2479675" y="2224088"/>
          <p14:tracePt t="14071" x="2432050" y="2200275"/>
          <p14:tracePt t="14071" x="2392363" y="2184400"/>
          <p14:tracePt t="14071" x="2344738" y="2160588"/>
          <p14:tracePt t="14071" x="2297113" y="2144713"/>
          <p14:tracePt t="14071" x="2255838" y="2128838"/>
          <p14:tracePt t="14071" x="2208213" y="2112963"/>
          <p14:tracePt t="14071" x="2168525" y="2089150"/>
          <p14:tracePt t="14071" x="2120900" y="2073275"/>
          <p14:tracePt t="14071" x="2073275" y="2057400"/>
          <p14:tracePt t="14071" x="2025650" y="2041525"/>
          <p14:tracePt t="14071" x="1985963" y="2025650"/>
          <p14:tracePt t="14071" x="1938338" y="2009775"/>
          <p14:tracePt t="14071" x="1889125" y="1985963"/>
          <p14:tracePt t="14071" x="1849438" y="1970088"/>
          <p14:tracePt t="14071" x="1809750" y="1946275"/>
          <p14:tracePt t="14071" x="1762125" y="1930400"/>
          <p14:tracePt t="14071" x="1722438" y="1906588"/>
          <p14:tracePt t="14071" x="1682750" y="1890713"/>
          <p14:tracePt t="14071" x="1651000" y="1865313"/>
          <p14:tracePt t="14071" x="1611313" y="1849438"/>
          <p14:tracePt t="14071" x="1571625" y="1825625"/>
          <p14:tracePt t="14071" x="1530350" y="1801813"/>
          <p14:tracePt t="14071" x="1498600" y="1785938"/>
          <p14:tracePt t="14071" x="1458913" y="1762125"/>
          <p14:tracePt t="14071" x="1427163" y="1746250"/>
          <p14:tracePt t="14071" x="1395413" y="1722438"/>
          <p14:tracePt t="14071" x="1363663" y="1706563"/>
          <p14:tracePt t="14071" x="1331913" y="1682750"/>
          <p14:tracePt t="14071" x="1300163" y="1666875"/>
          <p14:tracePt t="14071" x="1268413" y="1643063"/>
          <p14:tracePt t="14071" x="1236663" y="1619250"/>
          <p14:tracePt t="14071" x="1203325" y="1603375"/>
          <p14:tracePt t="14071" x="1171575" y="1579563"/>
          <p14:tracePt t="14071" x="1147763" y="1555750"/>
          <p14:tracePt t="14071" x="1116013" y="1538288"/>
          <p14:tracePt t="14071" x="1084263" y="1514475"/>
          <p14:tracePt t="14071" x="1052513" y="1490663"/>
          <p14:tracePt t="14071" x="1028700" y="1466850"/>
          <p14:tracePt t="14071" x="996950" y="1443038"/>
          <p14:tracePt t="14071" x="965200" y="1427163"/>
          <p14:tracePt t="14071" x="933450" y="1403350"/>
          <p14:tracePt t="14071" x="909638" y="1379538"/>
          <p14:tracePt t="14071" x="877888" y="1355725"/>
          <p14:tracePt t="14071" x="844550" y="1339850"/>
          <p14:tracePt t="14071" x="812800" y="1316038"/>
          <p14:tracePt t="14071" x="788988" y="1300163"/>
          <p14:tracePt t="14071" x="757238" y="1284288"/>
          <p14:tracePt t="14071" x="725488" y="1268413"/>
          <p14:tracePt t="14071" x="701675" y="1244600"/>
          <p14:tracePt t="14071" x="669925" y="1228725"/>
          <p14:tracePt t="14071" x="646113" y="1212850"/>
          <p14:tracePt t="14071" x="614363" y="1195388"/>
          <p14:tracePt t="14071" x="590550" y="1179513"/>
          <p14:tracePt t="14071" x="566738" y="1171575"/>
          <p14:tracePt t="14071" x="534988" y="1163638"/>
          <p14:tracePt t="14071" x="509588" y="1147763"/>
          <p14:tracePt t="14071" x="485775" y="1131888"/>
          <p14:tracePt t="14071" x="461963" y="1123950"/>
          <p14:tracePt t="14071" x="438150" y="1108075"/>
          <p14:tracePt t="14071" x="414338" y="1100138"/>
          <p14:tracePt t="14071" x="382588" y="1092200"/>
          <p14:tracePt t="14071" x="358775" y="1076325"/>
          <p14:tracePt t="14071" x="334963" y="1068388"/>
          <p14:tracePt t="14071" x="311150" y="1060450"/>
          <p14:tracePt t="14071" x="287338" y="1044575"/>
          <p14:tracePt t="14071" x="263525" y="1036638"/>
          <p14:tracePt t="14071" x="239713" y="1028700"/>
          <p14:tracePt t="14071" x="223838" y="1020763"/>
          <p14:tracePt t="14071" x="200025" y="1004888"/>
          <p14:tracePt t="14071" x="184150" y="996950"/>
          <p14:tracePt t="14071" x="166688" y="981075"/>
          <p14:tracePt t="14071" x="150813" y="973138"/>
          <p14:tracePt t="14071" x="142875" y="965200"/>
          <p14:tracePt t="14071" x="134938" y="949325"/>
          <p14:tracePt t="14071" x="127000" y="941388"/>
          <p14:tracePt t="14071" x="119063" y="933450"/>
          <p14:tracePt t="14071" x="119063" y="925513"/>
          <p14:tracePt t="14071" x="111125" y="917575"/>
          <p14:tracePt t="14071" x="111125" y="901700"/>
          <p14:tracePt t="14071" x="111125" y="893763"/>
          <p14:tracePt t="14071" x="111125" y="885825"/>
          <p14:tracePt t="14071" x="119063" y="877888"/>
          <p14:tracePt t="14071" x="119063" y="869950"/>
          <p14:tracePt t="14071" x="119063" y="862013"/>
          <p14:tracePt t="14071" x="119063" y="852488"/>
          <p14:tracePt t="14071" x="119063" y="844550"/>
          <p14:tracePt t="14071" x="119063" y="836613"/>
          <p14:tracePt t="14071" x="119063" y="820738"/>
          <p14:tracePt t="14071" x="119063" y="812800"/>
          <p14:tracePt t="14071" x="119063" y="796925"/>
          <p14:tracePt t="14071" x="119063" y="788988"/>
          <p14:tracePt t="14071" x="119063" y="773113"/>
          <p14:tracePt t="14071" x="119063" y="757238"/>
          <p14:tracePt t="14071" x="119063" y="749300"/>
          <p14:tracePt t="14071" x="111125" y="733425"/>
          <p14:tracePt t="14071" x="111125" y="717550"/>
          <p14:tracePt t="14071" x="103188" y="701675"/>
          <p14:tracePt t="14071" x="103188" y="693738"/>
          <p14:tracePt t="14071" x="95250" y="677863"/>
          <p14:tracePt t="14071" x="95250" y="661988"/>
          <p14:tracePt t="14071" x="87313" y="646113"/>
          <p14:tracePt t="14071" x="79375" y="630238"/>
          <p14:tracePt t="14071" x="71438" y="614363"/>
          <p14:tracePt t="14071" x="63500" y="598488"/>
          <p14:tracePt t="14071" x="63500" y="582613"/>
          <p14:tracePt t="14071" x="55563" y="566738"/>
          <p14:tracePt t="14071" x="47625" y="550863"/>
          <p14:tracePt t="14071" x="39688" y="534988"/>
          <p14:tracePt t="14071" x="31750" y="519113"/>
          <p14:tracePt t="14071" x="23813" y="501650"/>
          <p14:tracePt t="14071" x="15875" y="485775"/>
          <p14:tracePt t="14071" x="7938" y="461963"/>
          <p14:tracePt t="14071" x="0" y="446088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 else</a:t>
            </a:r>
            <a:r>
              <a:rPr lang="nl-BE" dirty="0"/>
              <a:t> examples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4977922"/>
          </a:xfrm>
        </p:spPr>
        <p:txBody>
          <a:bodyPr>
            <a:normAutofit/>
          </a:bodyPr>
          <a:lstStyle/>
          <a:p>
            <a:r>
              <a:rPr lang="nl-BE" sz="2400" dirty="0"/>
              <a:t>Example 2:</a:t>
            </a:r>
          </a:p>
          <a:p>
            <a:pPr marL="457200" lvl="1" indent="0">
              <a:buNone/>
            </a:pP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%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2 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==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0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'is even'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else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'is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odd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sz="2400" dirty="0">
              <a:latin typeface="Arial" panose="020B0604020202020204" pitchFamily="34" charset="0"/>
            </a:endParaRPr>
          </a:p>
          <a:p>
            <a:pPr lvl="1"/>
            <a:endParaRPr lang="nl-BE" dirty="0"/>
          </a:p>
          <a:p>
            <a:pPr lvl="1"/>
            <a:r>
              <a:rPr lang="nl-BE" dirty="0" err="1"/>
              <a:t>number</a:t>
            </a:r>
            <a:r>
              <a:rPr lang="nl-BE" dirty="0"/>
              <a:t> = 9 output:</a:t>
            </a:r>
          </a:p>
          <a:p>
            <a:pPr lvl="1"/>
            <a:endParaRPr lang="nl-BE" dirty="0"/>
          </a:p>
          <a:p>
            <a:pPr lvl="1"/>
            <a:r>
              <a:rPr lang="nl-BE" dirty="0" err="1"/>
              <a:t>number</a:t>
            </a:r>
            <a:r>
              <a:rPr lang="nl-BE" dirty="0"/>
              <a:t> = 12 output:</a:t>
            </a:r>
          </a:p>
          <a:p>
            <a:pPr lvl="1"/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15</a:t>
            </a:fld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E29A3C94-AB7B-47AA-973D-5B21886F4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526" y="3787413"/>
            <a:ext cx="1448632" cy="47331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6C8A73A0-449F-46A2-8280-6E0B7B9754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4526" y="4567451"/>
            <a:ext cx="1448632" cy="495928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7FA0496-101C-4F94-98DE-03F8ABE6C3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63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91"/>
    </mc:Choice>
    <mc:Fallback xmlns="">
      <p:transition spd="slow" advTm="69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52" x="622300" y="1411288"/>
          <p14:tracePt t="659" x="614363" y="1411288"/>
          <p14:tracePt t="662" x="606425" y="1419225"/>
          <p14:tracePt t="663" x="598488" y="1419225"/>
          <p14:tracePt t="665" x="590550" y="1419225"/>
          <p14:tracePt t="672" x="558800" y="1427163"/>
          <p14:tracePt t="673" x="550863" y="1435100"/>
          <p14:tracePt t="675" x="542925" y="1435100"/>
          <p14:tracePt t="677" x="527050" y="1443038"/>
          <p14:tracePt t="679" x="517525" y="1443038"/>
          <p14:tracePt t="681" x="501650" y="1450975"/>
          <p14:tracePt t="685" x="485775" y="1458913"/>
          <p14:tracePt t="692" x="454025" y="1466850"/>
          <p14:tracePt t="693" x="438150" y="1474788"/>
          <p14:tracePt t="695" x="422275" y="1474788"/>
          <p14:tracePt t="697" x="414338" y="1482725"/>
          <p14:tracePt t="699" x="398463" y="1482725"/>
          <p14:tracePt t="702" x="390525" y="1490663"/>
          <p14:tracePt t="706" x="366713" y="1498600"/>
          <p14:tracePt t="709" x="342900" y="1498600"/>
          <p14:tracePt t="711" x="334963" y="1506538"/>
          <p14:tracePt t="713" x="319088" y="1506538"/>
          <p14:tracePt t="715" x="311150" y="1514475"/>
          <p14:tracePt t="720" x="287338" y="1522413"/>
          <p14:tracePt t="724" x="263525" y="1530350"/>
          <p14:tracePt t="726" x="255588" y="1530350"/>
          <p14:tracePt t="727" x="239713" y="1538288"/>
          <p14:tracePt t="729" x="231775" y="1538288"/>
          <p14:tracePt t="731" x="223838" y="1547813"/>
          <p14:tracePt t="733" x="207963" y="1547813"/>
          <p14:tracePt t="736" x="200025" y="1555750"/>
          <p14:tracePt t="738" x="192088" y="1555750"/>
          <p14:tracePt t="742" x="166688" y="1563688"/>
          <p14:tracePt t="743" x="158750" y="1571625"/>
          <p14:tracePt t="745" x="150813" y="1571625"/>
          <p14:tracePt t="747" x="142875" y="1579563"/>
          <p14:tracePt t="749" x="134938" y="1579563"/>
          <p14:tracePt t="754" x="119063" y="1587500"/>
          <p14:tracePt t="758" x="111125" y="1595438"/>
          <p14:tracePt t="760" x="103188" y="1595438"/>
          <p14:tracePt t="761" x="95250" y="1603375"/>
          <p14:tracePt t="763" x="87313" y="1603375"/>
          <p14:tracePt t="765" x="79375" y="1611313"/>
          <p14:tracePt t="770" x="71438" y="1619250"/>
          <p14:tracePt t="774" x="63500" y="1627188"/>
          <p14:tracePt t="776" x="55563" y="1627188"/>
          <p14:tracePt t="777" x="47625" y="1635125"/>
          <p14:tracePt t="781" x="39688" y="1643063"/>
          <p14:tracePt t="786" x="39688" y="1651000"/>
          <p14:tracePt t="789" x="31750" y="1651000"/>
          <p14:tracePt t="792" x="23813" y="1658938"/>
          <p14:tracePt t="795" x="15875" y="1666875"/>
          <p14:tracePt t="802" x="7938" y="1674813"/>
          <p14:tracePt t="807" x="0" y="1682750"/>
          <p14:tracePt t="1649" x="15875" y="1985963"/>
          <p14:tracePt t="1651" x="23813" y="1985963"/>
          <p14:tracePt t="1655" x="31750" y="1985963"/>
          <p14:tracePt t="1657" x="39688" y="1985963"/>
          <p14:tracePt t="1661" x="47625" y="1985963"/>
          <p14:tracePt t="1663" x="55563" y="1985963"/>
          <p14:tracePt t="1665" x="63500" y="1985963"/>
          <p14:tracePt t="1670" x="71438" y="1985963"/>
          <p14:tracePt t="1672" x="79375" y="1985963"/>
          <p14:tracePt t="1674" x="87313" y="1985963"/>
          <p14:tracePt t="1675" x="95250" y="1985963"/>
          <p14:tracePt t="1679" x="103188" y="1985963"/>
          <p14:tracePt t="1681" x="111125" y="1985963"/>
          <p14:tracePt t="1683" x="119063" y="1985963"/>
          <p14:tracePt t="1689" x="134938" y="1985963"/>
          <p14:tracePt t="1693" x="142875" y="1985963"/>
          <p14:tracePt t="1695" x="150813" y="1985963"/>
          <p14:tracePt t="1699" x="158750" y="1985963"/>
          <p14:tracePt t="1704" x="166688" y="1985963"/>
          <p14:tracePt t="1707" x="176213" y="1978025"/>
          <p14:tracePt t="1713" x="184150" y="1978025"/>
          <p14:tracePt t="1721" x="192088" y="1978025"/>
          <p14:tracePt t="1731" x="200025" y="1978025"/>
          <p14:tracePt t="2676" x="200025" y="1985963"/>
          <p14:tracePt t="2679" x="207963" y="1985963"/>
          <p14:tracePt t="2687" x="215900" y="1985963"/>
          <p14:tracePt t="2690" x="215900" y="1993900"/>
          <p14:tracePt t="2695" x="223838" y="1993900"/>
          <p14:tracePt t="2703" x="231775" y="1993900"/>
          <p14:tracePt t="2704" x="231775" y="2001838"/>
          <p14:tracePt t="2709" x="239713" y="2001838"/>
          <p14:tracePt t="2722" x="239713" y="2009775"/>
          <p14:tracePt t="2725" x="247650" y="2009775"/>
          <p14:tracePt t="2971" x="247650" y="2001838"/>
          <p14:tracePt t="2976" x="255588" y="2001838"/>
          <p14:tracePt t="2981" x="263525" y="1993900"/>
          <p14:tracePt t="2986" x="271463" y="1993900"/>
          <p14:tracePt t="2989" x="279400" y="1985963"/>
          <p14:tracePt t="2991" x="287338" y="1985963"/>
          <p14:tracePt t="2993" x="287338" y="1978025"/>
          <p14:tracePt t="2995" x="295275" y="1978025"/>
          <p14:tracePt t="2997" x="303213" y="1978025"/>
          <p14:tracePt t="2999" x="311150" y="1970088"/>
          <p14:tracePt t="3006" x="327025" y="1962150"/>
          <p14:tracePt t="3007" x="334963" y="1962150"/>
          <p14:tracePt t="3011" x="342900" y="1954213"/>
          <p14:tracePt t="3013" x="350838" y="1954213"/>
          <p14:tracePt t="3015" x="358775" y="1954213"/>
          <p14:tracePt t="3020" x="366713" y="1946275"/>
          <p14:tracePt t="3023" x="382588" y="1938338"/>
          <p14:tracePt t="3025" x="390525" y="1938338"/>
          <p14:tracePt t="3027" x="390525" y="1930400"/>
          <p14:tracePt t="3029" x="398463" y="1930400"/>
          <p14:tracePt t="3031" x="406400" y="1930400"/>
          <p14:tracePt t="3033" x="414338" y="1922463"/>
          <p14:tracePt t="3041" x="430213" y="1906588"/>
          <p14:tracePt t="3043" x="438150" y="1906588"/>
          <p14:tracePt t="3045" x="446088" y="1906588"/>
          <p14:tracePt t="3047" x="446088" y="1898650"/>
          <p14:tracePt t="3049" x="454025" y="1898650"/>
          <p14:tracePt t="3052" x="461963" y="1890713"/>
          <p14:tracePt t="3056" x="469900" y="1890713"/>
          <p14:tracePt t="3057" x="469900" y="1881188"/>
          <p14:tracePt t="3059" x="477838" y="1881188"/>
          <p14:tracePt t="3063" x="485775" y="1873250"/>
          <p14:tracePt t="3071" x="493713" y="1865313"/>
          <p14:tracePt t="3073" x="501650" y="1865313"/>
          <p14:tracePt t="3075" x="501650" y="1857375"/>
          <p14:tracePt t="3077" x="509588" y="1857375"/>
          <p14:tracePt t="3081" x="517525" y="1849438"/>
          <p14:tracePt t="3089" x="527050" y="1841500"/>
          <p14:tracePt t="3093" x="534988" y="1833563"/>
          <p14:tracePt t="3099" x="542925" y="1825625"/>
          <p14:tracePt t="3109" x="550863" y="1817688"/>
          <p14:tracePt t="3183" x="558800" y="1817688"/>
          <p14:tracePt t="3191" x="566738" y="1817688"/>
          <p14:tracePt t="3195" x="574675" y="1817688"/>
          <p14:tracePt t="3197" x="574675" y="1825625"/>
          <p14:tracePt t="3199" x="582613" y="1825625"/>
          <p14:tracePt t="3202" x="590550" y="1825625"/>
          <p14:tracePt t="3205" x="598488" y="1825625"/>
          <p14:tracePt t="3207" x="606425" y="1833563"/>
          <p14:tracePt t="3209" x="614363" y="1833563"/>
          <p14:tracePt t="3211" x="622300" y="1833563"/>
          <p14:tracePt t="3213" x="638175" y="1841500"/>
          <p14:tracePt t="3216" x="654050" y="1841500"/>
          <p14:tracePt t="3222" x="693738" y="1857375"/>
          <p14:tracePt t="3224" x="709613" y="1865313"/>
          <p14:tracePt t="3225" x="725488" y="1873250"/>
          <p14:tracePt t="3227" x="741363" y="1873250"/>
          <p14:tracePt t="3229" x="757238" y="1881188"/>
          <p14:tracePt t="3231" x="773113" y="1890713"/>
          <p14:tracePt t="3233" x="788988" y="1898650"/>
          <p14:tracePt t="3236" x="804863" y="1906588"/>
          <p14:tracePt t="3242" x="860425" y="1930400"/>
          <p14:tracePt t="3243" x="877888" y="1930400"/>
          <p14:tracePt t="3245" x="901700" y="1938338"/>
          <p14:tracePt t="3247" x="917575" y="1946275"/>
          <p14:tracePt t="3249" x="933450" y="1954213"/>
          <p14:tracePt t="3252" x="949325" y="1962150"/>
          <p14:tracePt t="3259" x="1004888" y="1978025"/>
          <p14:tracePt t="3260" x="1020763" y="1985963"/>
          <p14:tracePt t="3261" x="1036638" y="1993900"/>
          <p14:tracePt t="3263" x="1052513" y="2001838"/>
          <p14:tracePt t="3265" x="1068388" y="2009775"/>
          <p14:tracePt t="3271" x="1123950" y="2033588"/>
          <p14:tracePt t="3274" x="1139825" y="2041525"/>
          <p14:tracePt t="3276" x="1155700" y="2049463"/>
          <p14:tracePt t="3278" x="1171575" y="2057400"/>
          <p14:tracePt t="3279" x="1187450" y="2065338"/>
          <p14:tracePt t="3281" x="1203325" y="2081213"/>
          <p14:tracePt t="3283" x="1220788" y="2089150"/>
          <p14:tracePt t="3287" x="1252538" y="2105025"/>
          <p14:tracePt t="3292" x="1292225" y="2128838"/>
          <p14:tracePt t="3294" x="1300163" y="2136775"/>
          <p14:tracePt t="3296" x="1316038" y="2144713"/>
          <p14:tracePt t="3297" x="1331913" y="2152650"/>
          <p14:tracePt t="3299" x="1347788" y="2168525"/>
          <p14:tracePt t="3304" x="1371600" y="2184400"/>
          <p14:tracePt t="3306" x="1387475" y="2192338"/>
          <p14:tracePt t="3310" x="1411288" y="2208213"/>
          <p14:tracePt t="3312" x="1419225" y="2216150"/>
          <p14:tracePt t="3314" x="1427163" y="2224088"/>
          <p14:tracePt t="3315" x="1443038" y="2233613"/>
          <p14:tracePt t="3320" x="1458913" y="2249488"/>
          <p14:tracePt t="3322" x="1466850" y="2257425"/>
          <p14:tracePt t="3325" x="1482725" y="2265363"/>
          <p14:tracePt t="3327" x="1498600" y="2281238"/>
          <p14:tracePt t="3329" x="1506538" y="2281238"/>
          <p14:tracePt t="3331" x="1514475" y="2289175"/>
          <p14:tracePt t="3333" x="1522413" y="2297113"/>
          <p14:tracePt t="3336" x="1522413" y="2305050"/>
          <p14:tracePt t="3338" x="1530350" y="2312988"/>
          <p14:tracePt t="3340" x="1538288" y="2320925"/>
          <p14:tracePt t="3344" x="1554163" y="2328863"/>
          <p14:tracePt t="3345" x="1562100" y="2336800"/>
          <p14:tracePt t="3347" x="1571625" y="2336800"/>
          <p14:tracePt t="3349" x="1571625" y="2344738"/>
          <p14:tracePt t="3354" x="1587500" y="2352675"/>
          <p14:tracePt t="3356" x="1587500" y="2360613"/>
          <p14:tracePt t="3358" x="1595438" y="2368550"/>
          <p14:tracePt t="3361" x="1603375" y="2376488"/>
          <p14:tracePt t="3365" x="1611313" y="2376488"/>
          <p14:tracePt t="3370" x="1619250" y="2384425"/>
          <p14:tracePt t="3374" x="1619250" y="2392363"/>
          <p14:tracePt t="3375" x="1627188" y="2392363"/>
          <p14:tracePt t="3379" x="1627188" y="2400300"/>
          <p14:tracePt t="3389" x="1635125" y="2408238"/>
          <p14:tracePt t="3489" x="1635125" y="2416175"/>
          <p14:tracePt t="3525" x="1643063" y="2424113"/>
          <p14:tracePt t="3720" x="1651000" y="2424113"/>
          <p14:tracePt t="3725" x="1651000" y="2416175"/>
          <p14:tracePt t="3737" x="1651000" y="2408238"/>
          <p14:tracePt t="3745" x="1658938" y="2408238"/>
          <p14:tracePt t="3747" x="1658938" y="2400300"/>
          <p14:tracePt t="3759" x="1658938" y="2392363"/>
          <p14:tracePt t="3770" x="1666875" y="2392363"/>
          <p14:tracePt t="3772" x="1666875" y="2384425"/>
          <p14:tracePt t="3783" x="1666875" y="2376488"/>
          <p14:tracePt t="3788" x="1674813" y="2376488"/>
          <p14:tracePt t="3795" x="1674813" y="2368550"/>
          <p14:tracePt t="3807" x="1674813" y="2360613"/>
          <p14:tracePt t="3809" x="1682750" y="2360613"/>
          <p14:tracePt t="3821" x="1682750" y="2352675"/>
          <p14:tracePt t="3829" x="1690688" y="2352675"/>
          <p14:tracePt t="3833" x="1690688" y="2344738"/>
          <p14:tracePt t="3857" x="1690688" y="2336800"/>
          <p14:tracePt t="3861" x="1698625" y="2336800"/>
          <p14:tracePt t="3871" x="1698625" y="2328863"/>
          <p14:tracePt t="3883" x="1706563" y="2328863"/>
          <p14:tracePt t="3887" x="1706563" y="2320925"/>
          <p14:tracePt t="4053" x="1714500" y="2320925"/>
          <p14:tracePt t="4059" x="1722438" y="2320925"/>
          <p14:tracePt t="4063" x="1730375" y="2320925"/>
          <p14:tracePt t="4065" x="1738313" y="2320925"/>
          <p14:tracePt t="4070" x="1754188" y="2320925"/>
          <p14:tracePt t="4072" x="1762125" y="2320925"/>
          <p14:tracePt t="4074" x="1770063" y="2320925"/>
          <p14:tracePt t="4075" x="1778000" y="2328863"/>
          <p14:tracePt t="4077" x="1793875" y="2328863"/>
          <p14:tracePt t="4079" x="1801813" y="2328863"/>
          <p14:tracePt t="4081" x="1809750" y="2328863"/>
          <p14:tracePt t="4083" x="1825625" y="2328863"/>
          <p14:tracePt t="4088" x="1849438" y="2328863"/>
          <p14:tracePt t="4090" x="1865313" y="2328863"/>
          <p14:tracePt t="4091" x="1881188" y="2328863"/>
          <p14:tracePt t="4093" x="1889125" y="2328863"/>
          <p14:tracePt t="4095" x="1905000" y="2328863"/>
          <p14:tracePt t="4097" x="1922463" y="2328863"/>
          <p14:tracePt t="4099" x="1938338" y="2328863"/>
          <p14:tracePt t="4102" x="1954213" y="2328863"/>
          <p14:tracePt t="4105" x="1985963" y="2328863"/>
          <p14:tracePt t="4107" x="2009775" y="2328863"/>
          <p14:tracePt t="4109" x="2025650" y="2336800"/>
          <p14:tracePt t="4111" x="2041525" y="2336800"/>
          <p14:tracePt t="4113" x="2057400" y="2328863"/>
          <p14:tracePt t="4115" x="2073275" y="2328863"/>
          <p14:tracePt t="4121" x="2128838" y="2336800"/>
          <p14:tracePt t="4123" x="2144713" y="2336800"/>
          <p14:tracePt t="4125" x="2168525" y="2336800"/>
          <p14:tracePt t="4127" x="2184400" y="2336800"/>
          <p14:tracePt t="4129" x="2200275" y="2336800"/>
          <p14:tracePt t="4131" x="2224088" y="2336800"/>
          <p14:tracePt t="4133" x="2239963" y="2336800"/>
          <p14:tracePt t="4138" x="2273300" y="2336800"/>
          <p14:tracePt t="4140" x="2297113" y="2336800"/>
          <p14:tracePt t="4141" x="2312988" y="2336800"/>
          <p14:tracePt t="4156" x="2424113" y="2336800"/>
          <p14:tracePt t="4158" x="2439988" y="2336800"/>
          <p14:tracePt t="4159" x="2447925" y="2336800"/>
          <p14:tracePt t="4161" x="2463800" y="2344738"/>
          <p14:tracePt t="4163" x="2471738" y="2344738"/>
          <p14:tracePt t="4165" x="2487613" y="2344738"/>
          <p14:tracePt t="4170" x="2511425" y="2344738"/>
          <p14:tracePt t="4172" x="2519363" y="2344738"/>
          <p14:tracePt t="4174" x="2535238" y="2344738"/>
          <p14:tracePt t="4175" x="2543175" y="2344738"/>
          <p14:tracePt t="4177" x="2551113" y="2344738"/>
          <p14:tracePt t="4179" x="2559050" y="2344738"/>
          <p14:tracePt t="4181" x="2566988" y="2344738"/>
          <p14:tracePt t="4183" x="2574925" y="2344738"/>
          <p14:tracePt t="4188" x="2582863" y="2344738"/>
          <p14:tracePt t="4191" x="2598738" y="2336800"/>
          <p14:tracePt t="4195" x="2606675" y="2336800"/>
          <p14:tracePt t="4199" x="2616200" y="2336800"/>
          <p14:tracePt t="4206" x="2624138" y="2328863"/>
          <p14:tracePt t="4213" x="2632075" y="2328863"/>
          <p14:tracePt t="4219" x="2632075" y="2320925"/>
          <p14:tracePt t="4229" x="2640013" y="2320925"/>
          <p14:tracePt t="4237" x="2640013" y="2312988"/>
          <p14:tracePt t="4243" x="2647950" y="2305050"/>
          <p14:tracePt t="4249" x="2647950" y="2297113"/>
          <p14:tracePt t="4255" x="2655888" y="2289175"/>
          <p14:tracePt t="4261" x="2655888" y="2281238"/>
          <p14:tracePt t="4264" x="2663825" y="2281238"/>
          <p14:tracePt t="4269" x="2663825" y="2273300"/>
          <p14:tracePt t="4272" x="2671763" y="2265363"/>
          <p14:tracePt t="4275" x="2671763" y="2257425"/>
          <p14:tracePt t="4279" x="2679700" y="2249488"/>
          <p14:tracePt t="4283" x="2679700" y="2241550"/>
          <p14:tracePt t="4286" x="2679700" y="2233613"/>
          <p14:tracePt t="4289" x="2687638" y="2224088"/>
          <p14:tracePt t="4293" x="2687638" y="2216150"/>
          <p14:tracePt t="4295" x="2687638" y="2208213"/>
          <p14:tracePt t="4299" x="2695575" y="2200275"/>
          <p14:tracePt t="4303" x="2695575" y="2192338"/>
          <p14:tracePt t="4306" x="2695575" y="2184400"/>
          <p14:tracePt t="4307" x="2695575" y="2176463"/>
          <p14:tracePt t="4311" x="2703513" y="2168525"/>
          <p14:tracePt t="4313" x="2703513" y="2160588"/>
          <p14:tracePt t="4319" x="2703513" y="2152650"/>
          <p14:tracePt t="4323" x="2703513" y="2136775"/>
          <p14:tracePt t="4327" x="2703513" y="2128838"/>
          <p14:tracePt t="4329" x="2711450" y="2128838"/>
          <p14:tracePt t="4331" x="2711450" y="2120900"/>
          <p14:tracePt t="4337" x="2711450" y="2112963"/>
          <p14:tracePt t="4339" x="2711450" y="2105025"/>
          <p14:tracePt t="4343" x="2711450" y="2097088"/>
          <p14:tracePt t="4346" x="2711450" y="2089150"/>
          <p14:tracePt t="4349" x="2711450" y="2081213"/>
          <p14:tracePt t="4355" x="2711450" y="2065338"/>
          <p14:tracePt t="4359" x="2711450" y="2057400"/>
          <p14:tracePt t="4361" x="2711450" y="2049463"/>
          <p14:tracePt t="4365" x="2711450" y="2041525"/>
          <p14:tracePt t="4370" x="2703513" y="2033588"/>
          <p14:tracePt t="4372" x="2703513" y="2025650"/>
          <p14:tracePt t="4373" x="2703513" y="2017713"/>
          <p14:tracePt t="4377" x="2695575" y="2009775"/>
          <p14:tracePt t="4379" x="2695575" y="2001838"/>
          <p14:tracePt t="4383" x="2687638" y="1993900"/>
          <p14:tracePt t="4388" x="2679700" y="1978025"/>
          <p14:tracePt t="4391" x="2679700" y="1970088"/>
          <p14:tracePt t="4393" x="2671763" y="1962150"/>
          <p14:tracePt t="4395" x="2671763" y="1954213"/>
          <p14:tracePt t="4397" x="2663825" y="1954213"/>
          <p14:tracePt t="4399" x="2663825" y="1946275"/>
          <p14:tracePt t="4403" x="2655888" y="1938338"/>
          <p14:tracePt t="4407" x="2647950" y="1930400"/>
          <p14:tracePt t="4408" x="2647950" y="1922463"/>
          <p14:tracePt t="4409" x="2640013" y="1922463"/>
          <p14:tracePt t="4411" x="2640013" y="1914525"/>
          <p14:tracePt t="4413" x="2640013" y="1906588"/>
          <p14:tracePt t="4415" x="2632075" y="1906588"/>
          <p14:tracePt t="4420" x="2624138" y="1898650"/>
          <p14:tracePt t="4423" x="2624138" y="1890713"/>
          <p14:tracePt t="4425" x="2616200" y="1890713"/>
          <p14:tracePt t="4427" x="2616200" y="1881188"/>
          <p14:tracePt t="4431" x="2606675" y="1881188"/>
          <p14:tracePt t="4433" x="2606675" y="1873250"/>
          <p14:tracePt t="4438" x="2598738" y="1873250"/>
          <p14:tracePt t="4441" x="2598738" y="1865313"/>
          <p14:tracePt t="4443" x="2590800" y="1865313"/>
          <p14:tracePt t="4449" x="2582863" y="1857375"/>
          <p14:tracePt t="4457" x="2574925" y="1849438"/>
          <p14:tracePt t="4463" x="2566988" y="1849438"/>
          <p14:tracePt t="4465" x="2566988" y="1841500"/>
          <p14:tracePt t="4469" x="2559050" y="1841500"/>
          <p14:tracePt t="4473" x="2551113" y="1833563"/>
          <p14:tracePt t="4477" x="2543175" y="1833563"/>
          <p14:tracePt t="4481" x="2535238" y="1825625"/>
          <p14:tracePt t="4483" x="2527300" y="1825625"/>
          <p14:tracePt t="4489" x="2519363" y="1825625"/>
          <p14:tracePt t="4491" x="2511425" y="1817688"/>
          <p14:tracePt t="4493" x="2503488" y="1817688"/>
          <p14:tracePt t="4497" x="2495550" y="1817688"/>
          <p14:tracePt t="4506" x="2471738" y="1809750"/>
          <p14:tracePt t="4509" x="2463800" y="1809750"/>
          <p14:tracePt t="4511" x="2455863" y="1809750"/>
          <p14:tracePt t="4515" x="2447925" y="1801813"/>
          <p14:tracePt t="4521" x="2432050" y="1801813"/>
          <p14:tracePt t="4523" x="2424113" y="1801813"/>
          <p14:tracePt t="4525" x="2416175" y="1801813"/>
          <p14:tracePt t="4529" x="2408238" y="1801813"/>
          <p14:tracePt t="4531" x="2400300" y="1801813"/>
          <p14:tracePt t="4533" x="2392363" y="1801813"/>
          <p14:tracePt t="4538" x="2384425" y="1793875"/>
          <p14:tracePt t="4540" x="2376488" y="1793875"/>
          <p14:tracePt t="4543" x="2368550" y="1793875"/>
          <p14:tracePt t="4545" x="2360613" y="1793875"/>
          <p14:tracePt t="4549" x="2352675" y="1793875"/>
          <p14:tracePt t="4555" x="2336800" y="1793875"/>
          <p14:tracePt t="4559" x="2328863" y="1793875"/>
          <p14:tracePt t="4563" x="2320925" y="1793875"/>
          <p14:tracePt t="4565" x="2312988" y="1793875"/>
          <p14:tracePt t="4571" x="2305050" y="1793875"/>
          <p14:tracePt t="4573" x="2297113" y="1793875"/>
          <p14:tracePt t="4577" x="2289175" y="1801813"/>
          <p14:tracePt t="4579" x="2281238" y="1801813"/>
          <p14:tracePt t="4583" x="2273300" y="1801813"/>
          <p14:tracePt t="4589" x="2255838" y="1801813"/>
          <p14:tracePt t="4593" x="2247900" y="1801813"/>
          <p14:tracePt t="4597" x="2239963" y="1801813"/>
          <p14:tracePt t="4603" x="2232025" y="1801813"/>
          <p14:tracePt t="4605" x="2224088" y="1801813"/>
          <p14:tracePt t="4607" x="2216150" y="1801813"/>
          <p14:tracePt t="4612" x="2208213" y="1809750"/>
          <p14:tracePt t="4615" x="2200275" y="1809750"/>
          <p14:tracePt t="4619" x="2192338" y="1809750"/>
          <p14:tracePt t="4623" x="2184400" y="1809750"/>
          <p14:tracePt t="4625" x="2176463" y="1809750"/>
          <p14:tracePt t="4629" x="2168525" y="1817688"/>
          <p14:tracePt t="4631" x="2160588" y="1817688"/>
          <p14:tracePt t="4637" x="2152650" y="1817688"/>
          <p14:tracePt t="4639" x="2136775" y="1817688"/>
          <p14:tracePt t="4641" x="2136775" y="1825625"/>
          <p14:tracePt t="4643" x="2128838" y="1825625"/>
          <p14:tracePt t="4645" x="2120900" y="1825625"/>
          <p14:tracePt t="4647" x="2112963" y="1825625"/>
          <p14:tracePt t="4649" x="2105025" y="1825625"/>
          <p14:tracePt t="4655" x="2089150" y="1833563"/>
          <p14:tracePt t="4657" x="2081213" y="1833563"/>
          <p14:tracePt t="4659" x="2073275" y="1833563"/>
          <p14:tracePt t="4661" x="2065338" y="1833563"/>
          <p14:tracePt t="4663" x="2057400" y="1841500"/>
          <p14:tracePt t="4665" x="2049463" y="1841500"/>
          <p14:tracePt t="4670" x="2041525" y="1841500"/>
          <p14:tracePt t="4674" x="2025650" y="1849438"/>
          <p14:tracePt t="4675" x="2017713" y="1849438"/>
          <p14:tracePt t="4677" x="2009775" y="1849438"/>
          <p14:tracePt t="4679" x="2001838" y="1849438"/>
          <p14:tracePt t="4681" x="1993900" y="1857375"/>
          <p14:tracePt t="4683" x="1985963" y="1857375"/>
          <p14:tracePt t="4687" x="1978025" y="1857375"/>
          <p14:tracePt t="4690" x="1962150" y="1857375"/>
          <p14:tracePt t="4691" x="1954213" y="1865313"/>
          <p14:tracePt t="4693" x="1946275" y="1865313"/>
          <p14:tracePt t="4696" x="1938338" y="1865313"/>
          <p14:tracePt t="4698" x="1930400" y="1865313"/>
          <p14:tracePt t="4700" x="1922463" y="1873250"/>
          <p14:tracePt t="4703" x="1912938" y="1873250"/>
          <p14:tracePt t="4707" x="1897063" y="1873250"/>
          <p14:tracePt t="4709" x="1889125" y="1881188"/>
          <p14:tracePt t="4711" x="1881188" y="1881188"/>
          <p14:tracePt t="4715" x="1873250" y="1881188"/>
          <p14:tracePt t="4719" x="1857375" y="1881188"/>
          <p14:tracePt t="4724" x="1849438" y="1890713"/>
          <p14:tracePt t="4726" x="1841500" y="1890713"/>
          <p14:tracePt t="4727" x="1833563" y="1890713"/>
          <p14:tracePt t="4731" x="1825625" y="1890713"/>
          <p14:tracePt t="4733" x="1817688" y="1890713"/>
          <p14:tracePt t="4738" x="1809750" y="1898650"/>
          <p14:tracePt t="4739" x="1801813" y="1898650"/>
          <p14:tracePt t="4741" x="1793875" y="1898650"/>
          <p14:tracePt t="4745" x="1785938" y="1898650"/>
          <p14:tracePt t="4747" x="1778000" y="1898650"/>
          <p14:tracePt t="4753" x="1770063" y="1906588"/>
          <p14:tracePt t="4755" x="1762125" y="1906588"/>
          <p14:tracePt t="4759" x="1754188" y="1906588"/>
          <p14:tracePt t="4763" x="1746250" y="1914525"/>
          <p14:tracePt t="4766" x="1738313" y="1914525"/>
          <p14:tracePt t="4771" x="1730375" y="1914525"/>
          <p14:tracePt t="4773" x="1722438" y="1914525"/>
          <p14:tracePt t="4779" x="1714500" y="1922463"/>
          <p14:tracePt t="4783" x="1706563" y="1922463"/>
          <p14:tracePt t="4789" x="1698625" y="1922463"/>
          <p14:tracePt t="4795" x="1690688" y="1922463"/>
          <p14:tracePt t="4798" x="1690688" y="1930400"/>
          <p14:tracePt t="4805" x="1682750" y="1930400"/>
          <p14:tracePt t="4811" x="1674813" y="1930400"/>
          <p14:tracePt t="4821" x="1666875" y="1930400"/>
          <p14:tracePt t="4823" x="1666875" y="1938338"/>
          <p14:tracePt t="4830" x="1658938" y="1938338"/>
          <p14:tracePt t="4841" x="1651000" y="1938338"/>
          <p14:tracePt t="4843" x="1651000" y="1946275"/>
          <p14:tracePt t="4849" x="1643063" y="1946275"/>
          <p14:tracePt t="4857" x="1635125" y="1954213"/>
          <p14:tracePt t="4863" x="1627188" y="1954213"/>
          <p14:tracePt t="4867" x="1619250" y="1962150"/>
          <p14:tracePt t="4871" x="1611313" y="1962150"/>
          <p14:tracePt t="4873" x="1611313" y="1970088"/>
          <p14:tracePt t="4875" x="1603375" y="1970088"/>
          <p14:tracePt t="4879" x="1603375" y="1978025"/>
          <p14:tracePt t="4881" x="1595438" y="1978025"/>
          <p14:tracePt t="4886" x="1587500" y="1978025"/>
          <p14:tracePt t="4887" x="1587500" y="1985963"/>
          <p14:tracePt t="4888" x="1579563" y="1985963"/>
          <p14:tracePt t="4892" x="1579563" y="1993900"/>
          <p14:tracePt t="4895" x="1571625" y="1993900"/>
          <p14:tracePt t="4902" x="1562100" y="2001838"/>
          <p14:tracePt t="4909" x="1554163" y="2009775"/>
          <p14:tracePt t="4922" x="1546225" y="2017713"/>
          <p14:tracePt t="6068" x="1546225" y="2025650"/>
          <p14:tracePt t="6072" x="1554163" y="2033588"/>
          <p14:tracePt t="6075" x="1554163" y="2041525"/>
          <p14:tracePt t="6077" x="1554163" y="2049463"/>
          <p14:tracePt t="6079" x="1554163" y="2057400"/>
          <p14:tracePt t="6081" x="1554163" y="2065338"/>
          <p14:tracePt t="6086" x="1554163" y="2073275"/>
          <p14:tracePt t="6089" x="1562100" y="2081213"/>
          <p14:tracePt t="6093" x="1562100" y="2089150"/>
          <p14:tracePt t="6095" x="1562100" y="2097088"/>
          <p14:tracePt t="6105" x="1562100" y="2105025"/>
          <p14:tracePt t="6115" x="1562100" y="2112963"/>
          <p14:tracePt t="6302" x="1562100" y="2105025"/>
          <p14:tracePt t="6306" x="1562100" y="2097088"/>
          <p14:tracePt t="6311" x="1562100" y="2089150"/>
          <p14:tracePt t="6313" x="1571625" y="2089150"/>
          <p14:tracePt t="8611" x="1571625" y="2081213"/>
          <p14:tracePt t="8615" x="1579563" y="2081213"/>
          <p14:tracePt t="8619" x="1587500" y="2073275"/>
          <p14:tracePt t="8624" x="1595438" y="2073275"/>
          <p14:tracePt t="8625" x="1595438" y="2065338"/>
          <p14:tracePt t="8627" x="1603375" y="2065338"/>
          <p14:tracePt t="8629" x="1611313" y="2057400"/>
          <p14:tracePt t="8633" x="1619250" y="2049463"/>
          <p14:tracePt t="8639" x="1627188" y="2041525"/>
          <p14:tracePt t="8641" x="1635125" y="2033588"/>
          <p14:tracePt t="8645" x="1635125" y="2025650"/>
          <p14:tracePt t="8647" x="1643063" y="2025650"/>
          <p14:tracePt t="8649" x="1643063" y="2017713"/>
          <p14:tracePt t="8652" x="1651000" y="2017713"/>
          <p14:tracePt t="8656" x="1658938" y="2009775"/>
          <p14:tracePt t="8659" x="1658938" y="2001838"/>
          <p14:tracePt t="8661" x="1666875" y="2001838"/>
          <p14:tracePt t="8665" x="1666875" y="1993900"/>
          <p14:tracePt t="8667" x="1674813" y="1993900"/>
          <p14:tracePt t="8672" x="1674813" y="1985963"/>
          <p14:tracePt t="8675" x="1682750" y="1985963"/>
          <p14:tracePt t="8677" x="1682750" y="1978025"/>
          <p14:tracePt t="8683" x="1690688" y="1970088"/>
          <p14:tracePt t="8691" x="1698625" y="1962150"/>
          <p14:tracePt t="8700" x="1706563" y="1954213"/>
          <p14:tracePt t="8708" x="1714500" y="1946275"/>
          <p14:tracePt t="8715" x="1722438" y="1946275"/>
          <p14:tracePt t="8718" x="1722438" y="1938338"/>
          <p14:tracePt t="8723" x="1730375" y="1938338"/>
          <p14:tracePt t="8727" x="1730375" y="1930400"/>
          <p14:tracePt t="8731" x="1738313" y="1930400"/>
          <p14:tracePt t="8739" x="1746250" y="1922463"/>
          <p14:tracePt t="8744" x="1754188" y="1914525"/>
          <p14:tracePt t="8747" x="1762125" y="1914525"/>
          <p14:tracePt t="8755" x="1770063" y="1906588"/>
          <p14:tracePt t="8757" x="1778000" y="1898650"/>
          <p14:tracePt t="8763" x="1785938" y="1898650"/>
          <p14:tracePt t="8765" x="1785938" y="1890713"/>
          <p14:tracePt t="8770" x="1793875" y="1890713"/>
          <p14:tracePt t="8777" x="1801813" y="1881188"/>
          <p14:tracePt t="9984" x="1801813" y="1890713"/>
          <p14:tracePt t="9988" x="1793875" y="1890713"/>
          <p14:tracePt t="9991" x="1785938" y="1898650"/>
          <p14:tracePt t="9998" x="1778000" y="1906588"/>
          <p14:tracePt t="10003" x="1770063" y="1906588"/>
          <p14:tracePt t="10007" x="1770063" y="1914525"/>
          <p14:tracePt t="10009" x="1762125" y="1914525"/>
          <p14:tracePt t="10015" x="1754188" y="1914525"/>
          <p14:tracePt t="10020" x="1754188" y="1922463"/>
          <p14:tracePt t="10023" x="1746250" y="1922463"/>
          <p14:tracePt t="10033" x="1738313" y="1930400"/>
          <p14:tracePt t="10075" x="1730375" y="1930400"/>
          <p14:tracePt t="10078" x="1730375" y="1938338"/>
          <p14:tracePt t="10644" x="1730375" y="1946275"/>
          <p14:tracePt t="10648" x="1722438" y="1946275"/>
          <p14:tracePt t="10650" x="1722438" y="1954213"/>
          <p14:tracePt t="10653" x="1714500" y="1962150"/>
          <p14:tracePt t="10657" x="1706563" y="1970088"/>
          <p14:tracePt t="10660" x="1706563" y="1978025"/>
          <p14:tracePt t="10663" x="1698625" y="1985963"/>
          <p14:tracePt t="10667" x="1698625" y="1993900"/>
          <p14:tracePt t="10670" x="1690688" y="1993900"/>
          <p14:tracePt t="10674" x="1682750" y="2001838"/>
          <p14:tracePt t="10675" x="1682750" y="2009775"/>
          <p14:tracePt t="10679" x="1674813" y="2017713"/>
          <p14:tracePt t="10683" x="1666875" y="2025650"/>
          <p14:tracePt t="10689" x="1658938" y="2033588"/>
          <p14:tracePt t="10691" x="1651000" y="2041525"/>
          <p14:tracePt t="10695" x="1643063" y="2049463"/>
          <p14:tracePt t="10699" x="1643063" y="2057400"/>
          <p14:tracePt t="10706" x="1635125" y="2065338"/>
          <p14:tracePt t="10708" x="1627188" y="2073275"/>
          <p14:tracePt t="10712" x="1619250" y="2081213"/>
          <p14:tracePt t="10715" x="1619250" y="2089150"/>
          <p14:tracePt t="10717" x="1611313" y="2089150"/>
          <p14:tracePt t="10720" x="1611313" y="2097088"/>
          <p14:tracePt t="10724" x="1603375" y="2097088"/>
          <p14:tracePt t="10725" x="1603375" y="2105025"/>
          <p14:tracePt t="10729" x="1595438" y="2112963"/>
          <p14:tracePt t="10737" x="1595438" y="2120900"/>
          <p14:tracePt t="10740" x="1587500" y="2128838"/>
          <p14:tracePt t="10745" x="1587500" y="2136775"/>
          <p14:tracePt t="10747" x="1579563" y="2136775"/>
          <p14:tracePt t="10752" x="1579563" y="2144713"/>
          <p14:tracePt t="10755" x="1579563" y="2152650"/>
          <p14:tracePt t="10757" x="1571625" y="2152650"/>
          <p14:tracePt t="10761" x="1571625" y="2160588"/>
          <p14:tracePt t="10765" x="1571625" y="2168525"/>
          <p14:tracePt t="10767" x="1562100" y="2168525"/>
          <p14:tracePt t="10770" x="1562100" y="2176463"/>
          <p14:tracePt t="10773" x="1554163" y="2184400"/>
          <p14:tracePt t="10779" x="1554163" y="2192338"/>
          <p14:tracePt t="10781" x="1546225" y="2192338"/>
          <p14:tracePt t="10783" x="1546225" y="2200275"/>
          <p14:tracePt t="10789" x="1538288" y="2208213"/>
          <p14:tracePt t="10791" x="1538288" y="2216150"/>
          <p14:tracePt t="10793" x="1530350" y="2216150"/>
          <p14:tracePt t="10797" x="1530350" y="2224088"/>
          <p14:tracePt t="10799" x="1522413" y="2224088"/>
          <p14:tracePt t="10805" x="1522413" y="2233613"/>
          <p14:tracePt t="10807" x="1514475" y="2233613"/>
          <p14:tracePt t="10811" x="1514475" y="2241550"/>
          <p14:tracePt t="10815" x="1506538" y="2241550"/>
          <p14:tracePt t="10821" x="1506538" y="2249488"/>
          <p14:tracePt t="10825" x="1498600" y="2249488"/>
          <p14:tracePt t="10833" x="1498600" y="2257425"/>
          <p14:tracePt t="10839" x="1490663" y="2257425"/>
          <p14:tracePt t="10845" x="1482725" y="2265363"/>
          <p14:tracePt t="10856" x="1474788" y="2273300"/>
          <p14:tracePt t="10862" x="1466850" y="2273300"/>
          <p14:tracePt t="10863" x="1466850" y="2281238"/>
          <p14:tracePt t="10865" x="1458913" y="2281238"/>
          <p14:tracePt t="10872" x="1450975" y="2289175"/>
          <p14:tracePt t="10875" x="1443038" y="2289175"/>
          <p14:tracePt t="10878" x="1443038" y="2297113"/>
          <p14:tracePt t="10879" x="1435100" y="2297113"/>
          <p14:tracePt t="10887" x="1427163" y="2305050"/>
          <p14:tracePt t="10889" x="1419225" y="2305050"/>
          <p14:tracePt t="10893" x="1411288" y="2312988"/>
          <p14:tracePt t="10899" x="1403350" y="2312988"/>
          <p14:tracePt t="10906" x="1395413" y="2320925"/>
          <p14:tracePt t="10911" x="1387475" y="2320925"/>
          <p14:tracePt t="10917" x="1387475" y="2328863"/>
          <p14:tracePt t="10925" x="1379538" y="2328863"/>
          <p14:tracePt t="11086" x="1371600" y="2328863"/>
          <p14:tracePt t="11109" x="1363663" y="2328863"/>
          <p14:tracePt t="11191" x="1355725" y="2328863"/>
          <p14:tracePt t="11201" x="1347788" y="2328863"/>
          <p14:tracePt t="11209" x="1339850" y="2328863"/>
          <p14:tracePt t="11215" x="1331913" y="2328863"/>
          <p14:tracePt t="11222" x="1323975" y="2328863"/>
          <p14:tracePt t="11225" x="1316038" y="2328863"/>
          <p14:tracePt t="11231" x="1308100" y="2328863"/>
          <p14:tracePt t="11238" x="1300163" y="2328863"/>
          <p14:tracePt t="11241" x="1292225" y="2328863"/>
          <p14:tracePt t="11247" x="1284288" y="2328863"/>
          <p14:tracePt t="11252" x="1276350" y="2328863"/>
          <p14:tracePt t="11257" x="1268413" y="2328863"/>
          <p14:tracePt t="11263" x="1260475" y="2328863"/>
          <p14:tracePt t="11270" x="1252538" y="2328863"/>
          <p14:tracePt t="11275" x="1244600" y="2328863"/>
          <p14:tracePt t="11281" x="1236663" y="2328863"/>
          <p14:tracePt t="11288" x="1228725" y="2328863"/>
          <p14:tracePt t="11293" x="1220788" y="2328863"/>
          <p14:tracePt t="11302" x="1211263" y="2328863"/>
          <p14:tracePt t="11309" x="1203325" y="2328863"/>
          <p14:tracePt t="11940" x="1203325" y="2320925"/>
          <p14:tracePt t="11949" x="1203325" y="2312988"/>
          <p14:tracePt t="11956" x="1203325" y="2305050"/>
          <p14:tracePt t="11961" x="1203325" y="2297113"/>
          <p14:tracePt t="11971" x="1195388" y="2289175"/>
          <p14:tracePt t="11979" x="1195388" y="2281238"/>
          <p14:tracePt t="11989" x="1195388" y="2273300"/>
          <p14:tracePt t="11997" x="1195388" y="2265363"/>
          <p14:tracePt t="12007" x="1195388" y="2257425"/>
          <p14:tracePt t="12011" x="1187450" y="2257425"/>
          <p14:tracePt t="12015" x="1187450" y="2249488"/>
          <p14:tracePt t="12025" x="1187450" y="2241550"/>
          <p14:tracePt t="12041" x="1187450" y="2233613"/>
          <p14:tracePt t="12193" x="1179513" y="2233613"/>
          <p14:tracePt t="12206" x="1171575" y="2233613"/>
          <p14:tracePt t="12333" x="1171575" y="2241550"/>
          <p14:tracePt t="12338" x="1163638" y="2249488"/>
          <p14:tracePt t="12339" x="1155700" y="2257425"/>
          <p14:tracePt t="12342" x="1155700" y="2265363"/>
          <p14:tracePt t="12344" x="1147763" y="2273300"/>
          <p14:tracePt t="12346" x="1147763" y="2281238"/>
          <p14:tracePt t="12347" x="1147763" y="2289175"/>
          <p14:tracePt t="12349" x="1139825" y="2297113"/>
          <p14:tracePt t="12354" x="1131888" y="2320925"/>
          <p14:tracePt t="12357" x="1123950" y="2336800"/>
          <p14:tracePt t="12359" x="1123950" y="2344738"/>
          <p14:tracePt t="12361" x="1116013" y="2352675"/>
          <p14:tracePt t="12363" x="1116013" y="2360613"/>
          <p14:tracePt t="12365" x="1108075" y="2368550"/>
          <p14:tracePt t="12367" x="1108075" y="2384425"/>
          <p14:tracePt t="12371" x="1100138" y="2400300"/>
          <p14:tracePt t="12374" x="1100138" y="2408238"/>
          <p14:tracePt t="12377" x="1092200" y="2432050"/>
          <p14:tracePt t="12379" x="1084263" y="2439988"/>
          <p14:tracePt t="12381" x="1084263" y="2447925"/>
          <p14:tracePt t="12383" x="1084263" y="2455863"/>
          <p14:tracePt t="12388" x="1076325" y="2479675"/>
          <p14:tracePt t="12392" x="1068388" y="2495550"/>
          <p14:tracePt t="12393" x="1068388" y="2511425"/>
          <p14:tracePt t="12395" x="1060450" y="2519363"/>
          <p14:tracePt t="12397" x="1060450" y="2527300"/>
          <p14:tracePt t="12399" x="1060450" y="2535238"/>
          <p14:tracePt t="12403" x="1052513" y="2559050"/>
          <p14:tracePt t="12408" x="1052513" y="2576513"/>
          <p14:tracePt t="12410" x="1052513" y="2584450"/>
          <p14:tracePt t="12411" x="1052513" y="2592388"/>
          <p14:tracePt t="12413" x="1044575" y="2608263"/>
          <p14:tracePt t="12415" x="1044575" y="2616200"/>
          <p14:tracePt t="12417" x="1044575" y="2624138"/>
          <p14:tracePt t="12421" x="1044575" y="2640013"/>
          <p14:tracePt t="12424" x="1044575" y="2647950"/>
          <p14:tracePt t="12425" x="1044575" y="2655888"/>
          <p14:tracePt t="12427" x="1044575" y="2663825"/>
          <p14:tracePt t="12429" x="1044575" y="2671763"/>
          <p14:tracePt t="12431" x="1044575" y="2679700"/>
          <p14:tracePt t="12433" x="1044575" y="2687638"/>
          <p14:tracePt t="12440" x="1052513" y="2703513"/>
          <p14:tracePt t="12441" x="1052513" y="2711450"/>
          <p14:tracePt t="12445" x="1052513" y="2719388"/>
          <p14:tracePt t="12447" x="1052513" y="2727325"/>
          <p14:tracePt t="12452" x="1052513" y="2735263"/>
          <p14:tracePt t="12453" x="1052513" y="2743200"/>
          <p14:tracePt t="12457" x="1060450" y="2751138"/>
          <p14:tracePt t="12461" x="1060450" y="2759075"/>
          <p14:tracePt t="12465" x="1060450" y="2767013"/>
          <p14:tracePt t="12471" x="1060450" y="2774950"/>
          <p14:tracePt t="12479" x="1060450" y="2782888"/>
          <p14:tracePt t="12536" x="1060450" y="2790825"/>
          <p14:tracePt t="12643" x="1068388" y="2790825"/>
          <p14:tracePt t="12681" x="1068388" y="2782888"/>
          <p14:tracePt t="12689" x="1068388" y="2774950"/>
          <p14:tracePt t="12695" x="1076325" y="2774950"/>
          <p14:tracePt t="12697" x="1076325" y="2767013"/>
          <p14:tracePt t="12707" x="1076325" y="2759075"/>
          <p14:tracePt t="12717" x="1084263" y="2751138"/>
          <p14:tracePt t="12725" x="1084263" y="2743200"/>
          <p14:tracePt t="12731" x="1084263" y="2735263"/>
          <p14:tracePt t="12738" x="1092200" y="2727325"/>
          <p14:tracePt t="12741" x="1092200" y="2719388"/>
          <p14:tracePt t="12745" x="1092200" y="2711450"/>
          <p14:tracePt t="12749" x="1100138" y="2711450"/>
          <p14:tracePt t="12753" x="1100138" y="2703513"/>
          <p14:tracePt t="12756" x="1100138" y="2695575"/>
          <p14:tracePt t="12759" x="1108075" y="2687638"/>
          <p14:tracePt t="12761" x="1108075" y="2679700"/>
          <p14:tracePt t="12765" x="1108075" y="2671763"/>
          <p14:tracePt t="12770" x="1116013" y="2663825"/>
          <p14:tracePt t="12773" x="1116013" y="2655888"/>
          <p14:tracePt t="12777" x="1123950" y="2647950"/>
          <p14:tracePt t="12781" x="1123950" y="2640013"/>
          <p14:tracePt t="12787" x="1123950" y="2632075"/>
          <p14:tracePt t="12790" x="1131888" y="2624138"/>
          <p14:tracePt t="12791" x="1131888" y="2616200"/>
          <p14:tracePt t="12795" x="1139825" y="2608263"/>
          <p14:tracePt t="12799" x="1139825" y="2600325"/>
          <p14:tracePt t="12804" x="1147763" y="2592388"/>
          <p14:tracePt t="12806" x="1147763" y="2584450"/>
          <p14:tracePt t="12809" x="1147763" y="2576513"/>
          <p14:tracePt t="12811" x="1155700" y="2576513"/>
          <p14:tracePt t="12813" x="1155700" y="2566988"/>
          <p14:tracePt t="12817" x="1155700" y="2559050"/>
          <p14:tracePt t="12823" x="1163638" y="2551113"/>
          <p14:tracePt t="12830" x="1163638" y="2543175"/>
          <p14:tracePt t="12839" x="1163638" y="2535238"/>
          <p14:tracePt t="12843" x="1171575" y="2535238"/>
          <p14:tracePt t="12871" x="1171575" y="2527300"/>
          <p14:tracePt t="12945" x="1171575" y="2535238"/>
          <p14:tracePt t="12955" x="1171575" y="2527300"/>
          <p14:tracePt t="12960" x="1171575" y="2519363"/>
          <p14:tracePt t="12968" x="1171575" y="2511425"/>
          <p14:tracePt t="12976" x="1171575" y="2503488"/>
          <p14:tracePt t="12982" x="1179513" y="2495550"/>
          <p14:tracePt t="12990" x="1179513" y="2487613"/>
          <p14:tracePt t="12994" x="1179513" y="2479675"/>
          <p14:tracePt t="12996" x="1187450" y="2479675"/>
          <p14:tracePt t="13001" x="1187450" y="2471738"/>
          <p14:tracePt t="13004" x="1195388" y="2471738"/>
          <p14:tracePt t="13006" x="1195388" y="2463800"/>
          <p14:tracePt t="13010" x="1203325" y="2455863"/>
          <p14:tracePt t="13014" x="1203325" y="2447925"/>
          <p14:tracePt t="13016" x="1211263" y="2447925"/>
          <p14:tracePt t="13018" x="1211263" y="2439988"/>
          <p14:tracePt t="13020" x="1220788" y="2439988"/>
          <p14:tracePt t="13022" x="1220788" y="2432050"/>
          <p14:tracePt t="13024" x="1228725" y="2432050"/>
          <p14:tracePt t="13028" x="1236663" y="2424113"/>
          <p14:tracePt t="13032" x="1244600" y="2416175"/>
          <p14:tracePt t="13036" x="1252538" y="2416175"/>
          <p14:tracePt t="13038" x="1252538" y="2408238"/>
          <p14:tracePt t="13040" x="1260475" y="2408238"/>
          <p14:tracePt t="13044" x="1268413" y="2400300"/>
          <p14:tracePt t="13046" x="1276350" y="2400300"/>
          <p14:tracePt t="13048" x="1284288" y="2392363"/>
          <p14:tracePt t="13052" x="1292225" y="2392363"/>
          <p14:tracePt t="13054" x="1300163" y="2384425"/>
          <p14:tracePt t="13056" x="1308100" y="2384425"/>
          <p14:tracePt t="13060" x="1316038" y="2376488"/>
          <p14:tracePt t="13062" x="1323975" y="2376488"/>
          <p14:tracePt t="13066" x="1331913" y="2368550"/>
          <p14:tracePt t="13068" x="1339850" y="2368550"/>
          <p14:tracePt t="13070" x="1347788" y="2368550"/>
          <p14:tracePt t="13074" x="1355725" y="2360613"/>
          <p14:tracePt t="13076" x="1363663" y="2360613"/>
          <p14:tracePt t="13080" x="1371600" y="2360613"/>
          <p14:tracePt t="13082" x="1379538" y="2352675"/>
          <p14:tracePt t="13085" x="1387475" y="2352675"/>
          <p14:tracePt t="13088" x="1395413" y="2352675"/>
          <p14:tracePt t="13092" x="1403350" y="2352675"/>
          <p14:tracePt t="13094" x="1403350" y="2344738"/>
          <p14:tracePt t="13096" x="1411288" y="2344738"/>
          <p14:tracePt t="13098" x="1419225" y="2344738"/>
          <p14:tracePt t="13102" x="1427163" y="2344738"/>
          <p14:tracePt t="13109" x="1435100" y="2344738"/>
          <p14:tracePt t="13113" x="1443038" y="2336800"/>
          <p14:tracePt t="13119" x="1450975" y="2336800"/>
          <p14:tracePt t="13136" x="1458913" y="2336800"/>
          <p14:tracePt t="13492" x="1458913" y="2328863"/>
          <p14:tracePt t="13496" x="1466850" y="2328863"/>
          <p14:tracePt t="13498" x="1466850" y="2320925"/>
          <p14:tracePt t="13503" x="1474788" y="2312988"/>
          <p14:tracePt t="13511" x="1482725" y="2305050"/>
          <p14:tracePt t="13522" x="1490663" y="2297113"/>
          <p14:tracePt t="13529" x="1498600" y="2297113"/>
          <p14:tracePt t="13531" x="1498600" y="2289175"/>
          <p14:tracePt t="13539" x="1506538" y="2281238"/>
          <p14:tracePt t="13550" x="1514475" y="2273300"/>
          <p14:tracePt t="13561" x="1522413" y="2273300"/>
          <p14:tracePt t="13566" x="1522413" y="2265363"/>
          <p14:tracePt t="13995" x="1530350" y="2265363"/>
          <p14:tracePt t="13999" x="1530350" y="2257425"/>
          <p14:tracePt t="14005" x="1538288" y="2257425"/>
          <p14:tracePt t="14008" x="1538288" y="2249488"/>
          <p14:tracePt t="14009" x="1546225" y="2249488"/>
          <p14:tracePt t="14015" x="1554163" y="2241550"/>
          <p14:tracePt t="14021" x="1562100" y="2241550"/>
          <p14:tracePt t="14025" x="1562100" y="2233613"/>
          <p14:tracePt t="14029" x="1571625" y="2233613"/>
          <p14:tracePt t="14036" x="1571625" y="2224088"/>
          <p14:tracePt t="14039" x="1579563" y="2224088"/>
          <p14:tracePt t="14043" x="1579563" y="2216150"/>
          <p14:tracePt t="14049" x="1587500" y="2216150"/>
          <p14:tracePt t="14053" x="1587500" y="2208213"/>
          <p14:tracePt t="14057" x="1587500" y="2200275"/>
          <p14:tracePt t="14059" x="1595438" y="2200275"/>
          <p14:tracePt t="14065" x="1595438" y="2192338"/>
          <p14:tracePt t="14069" x="1595438" y="2184400"/>
          <p14:tracePt t="14072" x="1603375" y="2184400"/>
          <p14:tracePt t="14075" x="1603375" y="2176463"/>
          <p14:tracePt t="14081" x="1603375" y="2168525"/>
          <p14:tracePt t="14083" x="1611313" y="2168525"/>
          <p14:tracePt t="14089" x="1611313" y="2160588"/>
          <p14:tracePt t="14091" x="1611313" y="2152650"/>
          <p14:tracePt t="14095" x="1611313" y="2144713"/>
          <p14:tracePt t="14097" x="1619250" y="2144713"/>
          <p14:tracePt t="14104" x="1619250" y="2136775"/>
          <p14:tracePt t="14109" x="1619250" y="2128838"/>
          <p14:tracePt t="14118" x="1619250" y="2120900"/>
          <p14:tracePt t="14123" x="1627188" y="2120900"/>
          <p14:tracePt t="14125" x="1627188" y="2112963"/>
          <p14:tracePt t="14138" x="1627188" y="2105025"/>
          <p14:tracePt t="14156" x="1627188" y="2097088"/>
          <p14:tracePt t="14395" x="1627188" y="2105025"/>
          <p14:tracePt t="14404" x="1627188" y="2112963"/>
          <p14:tracePt t="14407" x="1619250" y="2120900"/>
          <p14:tracePt t="14410" x="1619250" y="2128838"/>
          <p14:tracePt t="14413" x="1619250" y="2136775"/>
          <p14:tracePt t="14417" x="1619250" y="2144713"/>
          <p14:tracePt t="14421" x="1619250" y="2152650"/>
          <p14:tracePt t="14425" x="1619250" y="2160588"/>
          <p14:tracePt t="14429" x="1619250" y="2168525"/>
          <p14:tracePt t="14433" x="1619250" y="2176463"/>
          <p14:tracePt t="14438" x="1619250" y="2184400"/>
          <p14:tracePt t="14441" x="1619250" y="2192338"/>
          <p14:tracePt t="14445" x="1619250" y="2200275"/>
          <p14:tracePt t="14449" x="1619250" y="2208213"/>
          <p14:tracePt t="14454" x="1619250" y="2216150"/>
          <p14:tracePt t="14457" x="1619250" y="2224088"/>
          <p14:tracePt t="14459" x="1619250" y="2233613"/>
          <p14:tracePt t="14463" x="1619250" y="2241550"/>
          <p14:tracePt t="14465" x="1619250" y="2249488"/>
          <p14:tracePt t="14467" x="1619250" y="2257425"/>
          <p14:tracePt t="14472" x="1627188" y="2265363"/>
          <p14:tracePt t="14473" x="1627188" y="2273300"/>
          <p14:tracePt t="14477" x="1627188" y="2281238"/>
          <p14:tracePt t="14481" x="1627188" y="2289175"/>
          <p14:tracePt t="14488" x="1635125" y="2305050"/>
          <p14:tracePt t="14491" x="1635125" y="2312988"/>
          <p14:tracePt t="14497" x="1635125" y="2320925"/>
          <p14:tracePt t="14502" x="1635125" y="2328863"/>
          <p14:tracePt t="14509" x="1635125" y="2336800"/>
          <p14:tracePt t="14521" x="1635125" y="2344738"/>
          <p14:tracePt t="14695" x="1643063" y="2344738"/>
          <p14:tracePt t="14705" x="1651000" y="2344738"/>
          <p14:tracePt t="14708" x="1658938" y="2344738"/>
          <p14:tracePt t="14711" x="1666875" y="2336800"/>
          <p14:tracePt t="14713" x="1674813" y="2336800"/>
          <p14:tracePt t="14715" x="1682750" y="2336800"/>
          <p14:tracePt t="14718" x="1698625" y="2336800"/>
          <p14:tracePt t="14724" x="1722438" y="2336800"/>
          <p14:tracePt t="14727" x="1738313" y="2336800"/>
          <p14:tracePt t="14729" x="1754188" y="2336800"/>
          <p14:tracePt t="14731" x="1762125" y="2336800"/>
          <p14:tracePt t="14733" x="1770063" y="2336800"/>
          <p14:tracePt t="14737" x="1785938" y="2328863"/>
          <p14:tracePt t="14739" x="1809750" y="2328863"/>
          <p14:tracePt t="14741" x="1825625" y="2328863"/>
          <p14:tracePt t="14743" x="1841500" y="2328863"/>
          <p14:tracePt t="14745" x="1857375" y="2328863"/>
          <p14:tracePt t="14747" x="1873250" y="2328863"/>
          <p14:tracePt t="14749" x="1889125" y="2328863"/>
          <p14:tracePt t="14755" x="1938338" y="2320925"/>
          <p14:tracePt t="14757" x="1954213" y="2320925"/>
          <p14:tracePt t="14759" x="1978025" y="2320925"/>
          <p14:tracePt t="14761" x="1993900" y="2320925"/>
          <p14:tracePt t="14764" x="2009775" y="2320925"/>
          <p14:tracePt t="14765" x="2033588" y="2320925"/>
          <p14:tracePt t="14767" x="2049463" y="2320925"/>
          <p14:tracePt t="14773" x="2089150" y="2320925"/>
          <p14:tracePt t="14775" x="2128838" y="2320925"/>
          <p14:tracePt t="14777" x="2144713" y="2320925"/>
          <p14:tracePt t="14779" x="2168525" y="2320925"/>
          <p14:tracePt t="14781" x="2184400" y="2320925"/>
          <p14:tracePt t="14783" x="2208213" y="2320925"/>
          <p14:tracePt t="14786" x="2224088" y="2312988"/>
          <p14:tracePt t="14789" x="2265363" y="2312988"/>
          <p14:tracePt t="14791" x="2281238" y="2312988"/>
          <p14:tracePt t="14793" x="2305050" y="2312988"/>
          <p14:tracePt t="14795" x="2320925" y="2312988"/>
          <p14:tracePt t="14797" x="2336800" y="2312988"/>
          <p14:tracePt t="14799" x="2352675" y="2312988"/>
          <p14:tracePt t="14804" x="2384425" y="2312988"/>
          <p14:tracePt t="14806" x="2400300" y="2312988"/>
          <p14:tracePt t="14807" x="2416175" y="2312988"/>
          <p14:tracePt t="14809" x="2432050" y="2305050"/>
          <p14:tracePt t="14811" x="2439988" y="2305050"/>
          <p14:tracePt t="14813" x="2455863" y="2305050"/>
          <p14:tracePt t="14815" x="2471738" y="2305050"/>
          <p14:tracePt t="14817" x="2479675" y="2305050"/>
          <p14:tracePt t="14822" x="2503488" y="2305050"/>
          <p14:tracePt t="14823" x="2519363" y="2297113"/>
          <p14:tracePt t="14825" x="2527300" y="2297113"/>
          <p14:tracePt t="14827" x="2543175" y="2297113"/>
          <p14:tracePt t="14829" x="2551113" y="2297113"/>
          <p14:tracePt t="14831" x="2559050" y="2297113"/>
          <p14:tracePt t="14833" x="2566988" y="2297113"/>
          <p14:tracePt t="14836" x="2574925" y="2289175"/>
          <p14:tracePt t="14839" x="2590800" y="2289175"/>
          <p14:tracePt t="14841" x="2598738" y="2289175"/>
          <p14:tracePt t="14843" x="2606675" y="2289175"/>
          <p14:tracePt t="14845" x="2616200" y="2289175"/>
          <p14:tracePt t="14847" x="2624138" y="2289175"/>
          <p14:tracePt t="14849" x="2632075" y="2289175"/>
          <p14:tracePt t="14856" x="2647950" y="2281238"/>
          <p14:tracePt t="14859" x="2655888" y="2281238"/>
          <p14:tracePt t="14861" x="2663825" y="2281238"/>
          <p14:tracePt t="14865" x="2671763" y="2273300"/>
          <p14:tracePt t="14870" x="2679700" y="2273300"/>
          <p14:tracePt t="14873" x="2687638" y="2273300"/>
          <p14:tracePt t="14878" x="2695575" y="2273300"/>
          <p14:tracePt t="14879" x="2695575" y="2265363"/>
          <p14:tracePt t="14881" x="2703513" y="2265363"/>
          <p14:tracePt t="14886" x="2711450" y="2265363"/>
          <p14:tracePt t="14889" x="2719388" y="2265363"/>
          <p14:tracePt t="14891" x="2727325" y="2265363"/>
          <p14:tracePt t="14895" x="2735263" y="2257425"/>
          <p14:tracePt t="14899" x="2743200" y="2257425"/>
          <p14:tracePt t="14904" x="2751138" y="2257425"/>
          <p14:tracePt t="14906" x="2759075" y="2257425"/>
          <p14:tracePt t="14907" x="2767013" y="2257425"/>
          <p14:tracePt t="14911" x="2774950" y="2249488"/>
          <p14:tracePt t="14913" x="2782888" y="2249488"/>
          <p14:tracePt t="14915" x="2790825" y="2249488"/>
          <p14:tracePt t="14921" x="2798763" y="2249488"/>
          <p14:tracePt t="14923" x="2814638" y="2249488"/>
          <p14:tracePt t="14925" x="2822575" y="2249488"/>
          <p14:tracePt t="14927" x="2830513" y="2249488"/>
          <p14:tracePt t="14929" x="2838450" y="2249488"/>
          <p14:tracePt t="14931" x="2846388" y="2249488"/>
          <p14:tracePt t="14933" x="2854325" y="2249488"/>
          <p14:tracePt t="14938" x="2870200" y="2249488"/>
          <p14:tracePt t="14939" x="2878138" y="2249488"/>
          <p14:tracePt t="14941" x="2886075" y="2249488"/>
          <p14:tracePt t="14943" x="2894013" y="2249488"/>
          <p14:tracePt t="14945" x="2909888" y="2249488"/>
          <p14:tracePt t="14947" x="2917825" y="2249488"/>
          <p14:tracePt t="14949" x="2925763" y="2249488"/>
          <p14:tracePt t="14954" x="2941638" y="2249488"/>
          <p14:tracePt t="14956" x="2957513" y="2249488"/>
          <p14:tracePt t="14957" x="2967038" y="2249488"/>
          <p14:tracePt t="14959" x="2974975" y="2249488"/>
          <p14:tracePt t="14961" x="2982913" y="2249488"/>
          <p14:tracePt t="14963" x="2990850" y="2249488"/>
          <p14:tracePt t="14965" x="2998788" y="2249488"/>
          <p14:tracePt t="14967" x="3006725" y="2249488"/>
          <p14:tracePt t="14972" x="3022600" y="2249488"/>
          <p14:tracePt t="14973" x="3030538" y="2249488"/>
          <p14:tracePt t="14975" x="3038475" y="2249488"/>
          <p14:tracePt t="14977" x="3046413" y="2249488"/>
          <p14:tracePt t="14979" x="3054350" y="2249488"/>
          <p14:tracePt t="14981" x="3062288" y="2249488"/>
          <p14:tracePt t="14983" x="3070225" y="2249488"/>
          <p14:tracePt t="14986" x="3078163" y="2249488"/>
          <p14:tracePt t="14989" x="3094038" y="2249488"/>
          <p14:tracePt t="14991" x="3094038" y="2257425"/>
          <p14:tracePt t="14993" x="3101975" y="2257425"/>
          <p14:tracePt t="14995" x="3109913" y="2257425"/>
          <p14:tracePt t="14997" x="3117850" y="2257425"/>
          <p14:tracePt t="14999" x="3125788" y="2257425"/>
          <p14:tracePt t="15005" x="3149600" y="2257425"/>
          <p14:tracePt t="15007" x="3157538" y="2257425"/>
          <p14:tracePt t="15011" x="3165475" y="2257425"/>
          <p14:tracePt t="15013" x="3173413" y="2257425"/>
          <p14:tracePt t="15017" x="3181350" y="2257425"/>
          <p14:tracePt t="15021" x="3189288" y="2257425"/>
          <p14:tracePt t="15023" x="3197225" y="2257425"/>
          <p14:tracePt t="15025" x="3197225" y="2265363"/>
          <p14:tracePt t="15029" x="3205163" y="2265363"/>
          <p14:tracePt t="15034" x="3213100" y="2265363"/>
          <p14:tracePt t="15041" x="3221038" y="2265363"/>
          <p14:tracePt t="15054" x="3221038" y="2257425"/>
          <p14:tracePt t="15139" x="3221038" y="2265363"/>
          <p14:tracePt t="15387" x="3213100" y="2265363"/>
          <p14:tracePt t="15391" x="3213100" y="2273300"/>
          <p14:tracePt t="15399" x="3205163" y="2273300"/>
          <p14:tracePt t="15405" x="3197225" y="2281238"/>
          <p14:tracePt t="15413" x="3189288" y="2281238"/>
          <p14:tracePt t="15418" x="3181350" y="2281238"/>
          <p14:tracePt t="15423" x="3173413" y="2289175"/>
          <p14:tracePt t="15425" x="3165475" y="2289175"/>
          <p14:tracePt t="15429" x="3157538" y="2289175"/>
          <p14:tracePt t="15433" x="3149600" y="2289175"/>
          <p14:tracePt t="15436" x="3149600" y="2297113"/>
          <p14:tracePt t="15440" x="3133725" y="2297113"/>
          <p14:tracePt t="15443" x="3125788" y="2297113"/>
          <p14:tracePt t="15445" x="3117850" y="2297113"/>
          <p14:tracePt t="15447" x="3109913" y="2305050"/>
          <p14:tracePt t="15456" x="3086100" y="2305050"/>
          <p14:tracePt t="15459" x="3078163" y="2305050"/>
          <p14:tracePt t="15461" x="3070225" y="2305050"/>
          <p14:tracePt t="15463" x="3062288" y="2312988"/>
          <p14:tracePt t="15465" x="3054350" y="2312988"/>
          <p14:tracePt t="15467" x="3046413" y="2312988"/>
          <p14:tracePt t="15472" x="3038475" y="2312988"/>
          <p14:tracePt t="15474" x="3030538" y="2312988"/>
          <p14:tracePt t="15476" x="3022600" y="2312988"/>
          <p14:tracePt t="15479" x="3014663" y="2312988"/>
          <p14:tracePt t="15481" x="3006725" y="2312988"/>
          <p14:tracePt t="15487" x="2998788" y="2312988"/>
          <p14:tracePt t="15490" x="2990850" y="2320925"/>
          <p14:tracePt t="15493" x="2982913" y="2320925"/>
          <p14:tracePt t="15497" x="2974975" y="2320925"/>
          <p14:tracePt t="15505" x="2967038" y="2320925"/>
          <p14:tracePt t="15513" x="2957513" y="2320925"/>
          <p14:tracePt t="15569" x="2949575" y="2320925"/>
          <p14:tracePt t="15583" x="2941638" y="2320925"/>
          <p14:tracePt t="15593" x="2933700" y="2320925"/>
          <p14:tracePt t="15604" x="2925763" y="2320925"/>
          <p14:tracePt t="15609" x="2917825" y="2320925"/>
          <p14:tracePt t="15617" x="2909888" y="2320925"/>
          <p14:tracePt t="15623" x="2901950" y="2320925"/>
          <p14:tracePt t="15629" x="2894013" y="2320925"/>
          <p14:tracePt t="15636" x="2886075" y="2320925"/>
          <p14:tracePt t="15641" x="2878138" y="2320925"/>
          <p14:tracePt t="15647" x="2870200" y="2320925"/>
          <p14:tracePt t="15654" x="2862263" y="2320925"/>
          <p14:tracePt t="15658" x="2854325" y="2320925"/>
          <p14:tracePt t="15663" x="2846388" y="2320925"/>
          <p14:tracePt t="15667" x="2838450" y="2320925"/>
          <p14:tracePt t="15672" x="2830513" y="2320925"/>
          <p14:tracePt t="15677" x="2822575" y="2320925"/>
          <p14:tracePt t="15683" x="2814638" y="2320925"/>
          <p14:tracePt t="15689" x="2806700" y="2320925"/>
          <p14:tracePt t="15695" x="2798763" y="2320925"/>
          <p14:tracePt t="15699" x="2790825" y="2312988"/>
          <p14:tracePt t="15705" x="2782888" y="2312988"/>
          <p14:tracePt t="15707" x="2774950" y="2312988"/>
          <p14:tracePt t="15709" x="2767013" y="2312988"/>
          <p14:tracePt t="15713" x="2759075" y="2312988"/>
          <p14:tracePt t="15715" x="2751138" y="2312988"/>
          <p14:tracePt t="15721" x="2743200" y="2312988"/>
          <p14:tracePt t="15723" x="2735263" y="2312988"/>
          <p14:tracePt t="15725" x="2727325" y="2312988"/>
          <p14:tracePt t="15730" x="2719388" y="2312988"/>
          <p14:tracePt t="15733" x="2711450" y="2312988"/>
          <p14:tracePt t="15738" x="2703513" y="2312988"/>
          <p14:tracePt t="15741" x="2695575" y="2312988"/>
          <p14:tracePt t="15745" x="2687638" y="2312988"/>
          <p14:tracePt t="15749" x="2679700" y="2312988"/>
          <p14:tracePt t="15754" x="2671763" y="2305050"/>
          <p14:tracePt t="15757" x="2663825" y="2305050"/>
          <p14:tracePt t="15759" x="2655888" y="2305050"/>
          <p14:tracePt t="15763" x="2647950" y="2305050"/>
          <p14:tracePt t="15770" x="2640013" y="2297113"/>
          <p14:tracePt t="15775" x="2632075" y="2297113"/>
          <p14:tracePt t="15781" x="2624138" y="2297113"/>
          <p14:tracePt t="15790" x="2616200" y="2297113"/>
          <p14:tracePt t="15797" x="2606675" y="2297113"/>
          <p14:tracePt t="15813" x="2598738" y="2297113"/>
          <p14:tracePt t="15817" x="2598738" y="2289175"/>
          <p14:tracePt t="15895" x="2598738" y="2297113"/>
          <p14:tracePt t="15955" x="2606675" y="2297113"/>
          <p14:tracePt t="15967" x="2606675" y="2289175"/>
          <p14:tracePt t="15977" x="2616200" y="2289175"/>
          <p14:tracePt t="15986" x="2624138" y="2289175"/>
          <p14:tracePt t="15992" x="2632075" y="2289175"/>
          <p14:tracePt t="15997" x="2640013" y="2289175"/>
          <p14:tracePt t="15999" x="2647950" y="2289175"/>
          <p14:tracePt t="16004" x="2655888" y="2289175"/>
          <p14:tracePt t="16007" x="2663825" y="2289175"/>
          <p14:tracePt t="16009" x="2671763" y="2289175"/>
          <p14:tracePt t="16011" x="2679700" y="2289175"/>
          <p14:tracePt t="16015" x="2687638" y="2289175"/>
          <p14:tracePt t="16017" x="2695575" y="2289175"/>
          <p14:tracePt t="16020" x="2703513" y="2289175"/>
          <p14:tracePt t="16023" x="2711450" y="2289175"/>
          <p14:tracePt t="16025" x="2719388" y="2289175"/>
          <p14:tracePt t="16027" x="2727325" y="2281238"/>
          <p14:tracePt t="16029" x="2735263" y="2281238"/>
          <p14:tracePt t="16033" x="2743200" y="2281238"/>
          <p14:tracePt t="16036" x="2751138" y="2281238"/>
          <p14:tracePt t="16037" x="2759075" y="2281238"/>
          <p14:tracePt t="16041" x="2767013" y="2281238"/>
          <p14:tracePt t="16043" x="2774950" y="2281238"/>
          <p14:tracePt t="16047" x="2782888" y="2281238"/>
          <p14:tracePt t="16051" x="2790825" y="2281238"/>
          <p14:tracePt t="16055" x="2798763" y="2281238"/>
          <p14:tracePt t="16059" x="2806700" y="2281238"/>
          <p14:tracePt t="16065" x="2814638" y="2281238"/>
          <p14:tracePt t="16073" x="2822575" y="2281238"/>
          <p14:tracePt t="16159" x="2822575" y="2289175"/>
          <p14:tracePt t="16223" x="2822575" y="2297113"/>
          <p14:tracePt t="16269" x="2814638" y="2297113"/>
          <p14:tracePt t="16277" x="2814638" y="2289175"/>
          <p14:tracePt t="16285" x="2806700" y="2289175"/>
          <p14:tracePt t="16293" x="2798763" y="2289175"/>
          <p14:tracePt t="16307" x="2790825" y="2289175"/>
          <p14:tracePt t="16311" x="2782888" y="2289175"/>
          <p14:tracePt t="16313" x="2774950" y="2289175"/>
          <p14:tracePt t="16317" x="2767013" y="2289175"/>
          <p14:tracePt t="16321" x="2759075" y="2281238"/>
          <p14:tracePt t="16323" x="2751138" y="2281238"/>
          <p14:tracePt t="16325" x="2743200" y="2281238"/>
          <p14:tracePt t="16329" x="2735263" y="2281238"/>
          <p14:tracePt t="16331" x="2727325" y="2281238"/>
          <p14:tracePt t="16337" x="2719388" y="2281238"/>
          <p14:tracePt t="16339" x="2711450" y="2281238"/>
          <p14:tracePt t="16341" x="2703513" y="2281238"/>
          <p14:tracePt t="16345" x="2695575" y="2281238"/>
          <p14:tracePt t="16349" x="2687638" y="2281238"/>
          <p14:tracePt t="16353" x="2679700" y="2281238"/>
          <p14:tracePt t="16357" x="2671763" y="2281238"/>
          <p14:tracePt t="16361" x="2663825" y="2281238"/>
          <p14:tracePt t="16365" x="2655888" y="2281238"/>
          <p14:tracePt t="16373" x="2647950" y="2281238"/>
          <p14:tracePt t="16388" x="2640013" y="2281238"/>
          <p14:tracePt t="16436" x="2647950" y="2281238"/>
          <p14:tracePt t="16465" x="2655888" y="2281238"/>
          <p14:tracePt t="16479" x="2663825" y="2281238"/>
          <p14:tracePt t="16488" x="2671763" y="2281238"/>
          <p14:tracePt t="16493" x="2679700" y="2281238"/>
          <p14:tracePt t="16497" x="2687638" y="2281238"/>
          <p14:tracePt t="16499" x="2695575" y="2281238"/>
          <p14:tracePt t="16505" x="2711450" y="2281238"/>
          <p14:tracePt t="16507" x="2719388" y="2281238"/>
          <p14:tracePt t="16509" x="2727325" y="2281238"/>
          <p14:tracePt t="16511" x="2735263" y="2281238"/>
          <p14:tracePt t="16513" x="2743200" y="2281238"/>
          <p14:tracePt t="16515" x="2751138" y="2273300"/>
          <p14:tracePt t="16517" x="2759075" y="2273300"/>
          <p14:tracePt t="16521" x="2774950" y="2273300"/>
          <p14:tracePt t="16523" x="2782888" y="2273300"/>
          <p14:tracePt t="16527" x="2790825" y="2273300"/>
          <p14:tracePt t="16529" x="2798763" y="2273300"/>
          <p14:tracePt t="16531" x="2806700" y="2273300"/>
          <p14:tracePt t="16533" x="2814638" y="2273300"/>
          <p14:tracePt t="16537" x="2822575" y="2273300"/>
          <p14:tracePt t="16541" x="2830513" y="2273300"/>
          <p14:tracePt t="16545" x="2838450" y="2281238"/>
          <p14:tracePt t="16553" x="2846388" y="2281238"/>
          <p14:tracePt t="16604" x="2838450" y="2281238"/>
          <p14:tracePt t="16611" x="2830513" y="2281238"/>
          <p14:tracePt t="16620" x="2822575" y="2281238"/>
          <p14:tracePt t="16625" x="2814638" y="2281238"/>
          <p14:tracePt t="16728" x="2822575" y="2281238"/>
          <p14:tracePt t="16743" x="2830513" y="2281238"/>
          <p14:tracePt t="16779" x="2838450" y="2281238"/>
          <p14:tracePt t="16868" x="2830513" y="2281238"/>
          <p14:tracePt t="16875" x="2830513" y="2289175"/>
          <p14:tracePt t="16901" x="2830513" y="2297113"/>
          <p14:tracePt t="16939" x="2838450" y="2297113"/>
          <p14:tracePt t="16947" x="2846388" y="2297113"/>
          <p14:tracePt t="16950" x="2846388" y="2305050"/>
          <p14:tracePt t="16955" x="2854325" y="2305050"/>
          <p14:tracePt t="16957" x="2862263" y="2305050"/>
          <p14:tracePt t="16961" x="2870200" y="2305050"/>
          <p14:tracePt t="16965" x="2878138" y="2305050"/>
          <p14:tracePt t="16967" x="2886075" y="2305050"/>
          <p14:tracePt t="16972" x="2894013" y="2305050"/>
          <p14:tracePt t="16975" x="2901950" y="2305050"/>
          <p14:tracePt t="16979" x="2909888" y="2305050"/>
          <p14:tracePt t="16983" x="2917825" y="2305050"/>
          <p14:tracePt t="16988" x="2925763" y="2305050"/>
          <p14:tracePt t="16989" x="2933700" y="2305050"/>
          <p14:tracePt t="16993" x="2941638" y="2305050"/>
          <p14:tracePt t="16995" x="2949575" y="2305050"/>
          <p14:tracePt t="16999" x="2957513" y="2305050"/>
          <p14:tracePt t="17004" x="2967038" y="2305050"/>
          <p14:tracePt t="17006" x="2974975" y="2305050"/>
          <p14:tracePt t="17007" x="2982913" y="2305050"/>
          <p14:tracePt t="17011" x="2990850" y="2297113"/>
          <p14:tracePt t="17015" x="2998788" y="2297113"/>
          <p14:tracePt t="17018" x="3006725" y="2297113"/>
          <p14:tracePt t="17022" x="3014663" y="2297113"/>
          <p14:tracePt t="17025" x="3022600" y="2297113"/>
          <p14:tracePt t="17029" x="3030538" y="2297113"/>
          <p14:tracePt t="17031" x="3038475" y="2297113"/>
          <p14:tracePt t="17037" x="3046413" y="2297113"/>
          <p14:tracePt t="17039" x="3054350" y="2297113"/>
          <p14:tracePt t="17041" x="3054350" y="2289175"/>
          <p14:tracePt t="17043" x="3062288" y="2289175"/>
          <p14:tracePt t="17047" x="3070225" y="2289175"/>
          <p14:tracePt t="17053" x="3078163" y="2289175"/>
          <p14:tracePt t="17057" x="3086100" y="2289175"/>
          <p14:tracePt t="17061" x="3094038" y="2289175"/>
          <p14:tracePt t="17065" x="3101975" y="2289175"/>
          <p14:tracePt t="17071" x="3109913" y="2289175"/>
          <p14:tracePt t="17075" x="3117850" y="2289175"/>
          <p14:tracePt t="17079" x="3125788" y="2289175"/>
          <p14:tracePt t="17083" x="3133725" y="2289175"/>
          <p14:tracePt t="17089" x="3141663" y="2289175"/>
          <p14:tracePt t="17093" x="3149600" y="2289175"/>
          <p14:tracePt t="17099" x="3157538" y="2289175"/>
          <p14:tracePt t="17104" x="3165475" y="2289175"/>
          <p14:tracePt t="17109" x="3173413" y="2289175"/>
          <p14:tracePt t="17113" x="3181350" y="2289175"/>
          <p14:tracePt t="17120" x="3189288" y="2289175"/>
          <p14:tracePt t="17207" x="3181350" y="2289175"/>
          <p14:tracePt t="17210" x="3181350" y="2297113"/>
          <p14:tracePt t="17215" x="3173413" y="2297113"/>
          <p14:tracePt t="17221" x="3165475" y="2297113"/>
          <p14:tracePt t="17225" x="3157538" y="2305050"/>
          <p14:tracePt t="17229" x="3149600" y="2305050"/>
          <p14:tracePt t="17231" x="3141663" y="2305050"/>
          <p14:tracePt t="17233" x="3133725" y="2305050"/>
          <p14:tracePt t="17239" x="3109913" y="2305050"/>
          <p14:tracePt t="17241" x="3101975" y="2305050"/>
          <p14:tracePt t="17243" x="3094038" y="2305050"/>
          <p14:tracePt t="17245" x="3086100" y="2305050"/>
          <p14:tracePt t="17247" x="3070225" y="2305050"/>
          <p14:tracePt t="17249" x="3062288" y="2305050"/>
          <p14:tracePt t="17254" x="3038475" y="2305050"/>
          <p14:tracePt t="17255" x="3030538" y="2305050"/>
          <p14:tracePt t="17257" x="3022600" y="2305050"/>
          <p14:tracePt t="17259" x="3006725" y="2305050"/>
          <p14:tracePt t="17261" x="2998788" y="2305050"/>
          <p14:tracePt t="17263" x="2990850" y="2305050"/>
          <p14:tracePt t="17265" x="2982913" y="2305050"/>
          <p14:tracePt t="17267" x="2974975" y="2305050"/>
          <p14:tracePt t="17272" x="2949575" y="2305050"/>
          <p14:tracePt t="17273" x="2941638" y="2305050"/>
          <p14:tracePt t="17275" x="2933700" y="2305050"/>
          <p14:tracePt t="17277" x="2925763" y="2305050"/>
          <p14:tracePt t="17279" x="2909888" y="2305050"/>
          <p14:tracePt t="17281" x="2901950" y="2305050"/>
          <p14:tracePt t="17283" x="2894013" y="2305050"/>
          <p14:tracePt t="17288" x="2870200" y="2305050"/>
          <p14:tracePt t="17290" x="2862263" y="2305050"/>
          <p14:tracePt t="17291" x="2854325" y="2305050"/>
          <p14:tracePt t="17293" x="2838450" y="2305050"/>
          <p14:tracePt t="17295" x="2830513" y="2305050"/>
          <p14:tracePt t="17297" x="2822575" y="2305050"/>
          <p14:tracePt t="17299" x="2806700" y="2305050"/>
          <p14:tracePt t="17304" x="2790825" y="2305050"/>
          <p14:tracePt t="17305" x="2782888" y="2305050"/>
          <p14:tracePt t="17307" x="2774950" y="2305050"/>
          <p14:tracePt t="17309" x="2767013" y="2305050"/>
          <p14:tracePt t="17311" x="2751138" y="2305050"/>
          <p14:tracePt t="17313" x="2743200" y="2305050"/>
          <p14:tracePt t="17315" x="2735263" y="2305050"/>
          <p14:tracePt t="17317" x="2727325" y="2305050"/>
          <p14:tracePt t="17321" x="2719388" y="2305050"/>
          <p14:tracePt t="17323" x="2711450" y="2305050"/>
          <p14:tracePt t="17325" x="2703513" y="2305050"/>
          <p14:tracePt t="17327" x="2695575" y="2305050"/>
          <p14:tracePt t="17329" x="2687638" y="2305050"/>
          <p14:tracePt t="17333" x="2679700" y="2297113"/>
          <p14:tracePt t="17336" x="2671763" y="2297113"/>
          <p14:tracePt t="17339" x="2663825" y="2297113"/>
          <p14:tracePt t="17343" x="2655888" y="2297113"/>
          <p14:tracePt t="17347" x="2647950" y="2297113"/>
          <p14:tracePt t="17354" x="2640013" y="2297113"/>
          <p14:tracePt t="17357" x="2632075" y="2297113"/>
          <p14:tracePt t="17365" x="2624138" y="2297113"/>
          <p14:tracePt t="17375" x="2616200" y="2297113"/>
          <p14:tracePt t="17388" x="2606675" y="2297113"/>
          <p14:tracePt t="17395" x="2598738" y="2297113"/>
          <p14:tracePt t="17404" x="2590800" y="2297113"/>
          <p14:tracePt t="17406" x="2582863" y="2297113"/>
          <p14:tracePt t="17409" x="2574925" y="2297113"/>
          <p14:tracePt t="17413" x="2566988" y="2297113"/>
          <p14:tracePt t="17417" x="2559050" y="2297113"/>
          <p14:tracePt t="17422" x="2551113" y="2297113"/>
          <p14:tracePt t="17425" x="2543175" y="2297113"/>
          <p14:tracePt t="17427" x="2535238" y="2297113"/>
          <p14:tracePt t="17429" x="2527300" y="2297113"/>
          <p14:tracePt t="17433" x="2519363" y="2297113"/>
          <p14:tracePt t="17437" x="2503488" y="2297113"/>
          <p14:tracePt t="17439" x="2495550" y="2297113"/>
          <p14:tracePt t="17443" x="2487613" y="2289175"/>
          <p14:tracePt t="17445" x="2479675" y="2289175"/>
          <p14:tracePt t="17447" x="2471738" y="2289175"/>
          <p14:tracePt t="17449" x="2463800" y="2289175"/>
          <p14:tracePt t="17456" x="2439988" y="2289175"/>
          <p14:tracePt t="17457" x="2432050" y="2289175"/>
          <p14:tracePt t="17459" x="2424113" y="2289175"/>
          <p14:tracePt t="17463" x="2416175" y="2281238"/>
          <p14:tracePt t="17465" x="2408238" y="2281238"/>
          <p14:tracePt t="17467" x="2400300" y="2281238"/>
          <p14:tracePt t="17472" x="2392363" y="2281238"/>
          <p14:tracePt t="17474" x="2384425" y="2281238"/>
          <p14:tracePt t="17477" x="2376488" y="2281238"/>
          <p14:tracePt t="17481" x="2368550" y="2281238"/>
          <p14:tracePt t="17489" x="2352675" y="2281238"/>
          <p14:tracePt t="17491" x="2344738" y="2273300"/>
          <p14:tracePt t="17495" x="2336800" y="2273300"/>
          <p14:tracePt t="17502" x="2328863" y="2273300"/>
          <p14:tracePt t="17505" x="2320925" y="2273300"/>
          <p14:tracePt t="17511" x="2312988" y="2273300"/>
          <p14:tracePt t="17516" x="2305050" y="2273300"/>
          <p14:tracePt t="17522" x="2297113" y="2273300"/>
          <p14:tracePt t="17525" x="2289175" y="2273300"/>
          <p14:tracePt t="17529" x="2281238" y="2273300"/>
          <p14:tracePt t="17534" x="2281238" y="2281238"/>
          <p14:tracePt t="17538" x="2273300" y="2281238"/>
          <p14:tracePt t="17539" x="2265363" y="2281238"/>
          <p14:tracePt t="17545" x="2255838" y="2281238"/>
          <p14:tracePt t="17549" x="2247900" y="2281238"/>
          <p14:tracePt t="17555" x="2239963" y="2281238"/>
          <p14:tracePt t="17557" x="2232025" y="2281238"/>
          <p14:tracePt t="17561" x="2224088" y="2281238"/>
          <p14:tracePt t="17565" x="2216150" y="2281238"/>
          <p14:tracePt t="17571" x="2208213" y="2281238"/>
          <p14:tracePt t="17575" x="2200275" y="2281238"/>
          <p14:tracePt t="17577" x="2200275" y="2273300"/>
          <p14:tracePt t="17581" x="2192338" y="2273300"/>
          <p14:tracePt t="17586" x="2184400" y="2273300"/>
          <p14:tracePt t="17591" x="2176463" y="2273300"/>
          <p14:tracePt t="17596" x="2168525" y="2273300"/>
          <p14:tracePt t="17605" x="2160588" y="2273300"/>
          <p14:tracePt t="17606" x="2152650" y="2273300"/>
          <p14:tracePt t="17613" x="2144713" y="2273300"/>
          <p14:tracePt t="17623" x="2136775" y="2273300"/>
          <p14:tracePt t="17731" x="2144713" y="2273300"/>
          <p14:tracePt t="17738" x="2136775" y="2273300"/>
          <p14:tracePt t="17743" x="2144713" y="2273300"/>
          <p14:tracePt t="17747" x="2152650" y="2273300"/>
          <p14:tracePt t="17749" x="2160588" y="2273300"/>
          <p14:tracePt t="17755" x="2176463" y="2273300"/>
          <p14:tracePt t="17757" x="2184400" y="2273300"/>
          <p14:tracePt t="17759" x="2192338" y="2273300"/>
          <p14:tracePt t="17761" x="2200275" y="2273300"/>
          <p14:tracePt t="17763" x="2208213" y="2273300"/>
          <p14:tracePt t="17765" x="2216150" y="2273300"/>
          <p14:tracePt t="17767" x="2224088" y="2273300"/>
          <p14:tracePt t="17772" x="2239963" y="2273300"/>
          <p14:tracePt t="17773" x="2247900" y="2273300"/>
          <p14:tracePt t="17775" x="2255838" y="2273300"/>
          <p14:tracePt t="17777" x="2265363" y="2273300"/>
          <p14:tracePt t="17779" x="2281238" y="2273300"/>
          <p14:tracePt t="17781" x="2289175" y="2273300"/>
          <p14:tracePt t="17784" x="2305050" y="2273300"/>
          <p14:tracePt t="17788" x="2328863" y="2273300"/>
          <p14:tracePt t="17789" x="2336800" y="2273300"/>
          <p14:tracePt t="17791" x="2352675" y="2273300"/>
          <p14:tracePt t="17793" x="2360613" y="2273300"/>
          <p14:tracePt t="17795" x="2376488" y="2273300"/>
          <p14:tracePt t="17797" x="2392363" y="2273300"/>
          <p14:tracePt t="17799" x="2400300" y="2273300"/>
          <p14:tracePt t="17804" x="2432050" y="2273300"/>
          <p14:tracePt t="17806" x="2439988" y="2273300"/>
          <p14:tracePt t="17807" x="2455863" y="2273300"/>
          <p14:tracePt t="17809" x="2463800" y="2273300"/>
          <p14:tracePt t="17811" x="2479675" y="2273300"/>
          <p14:tracePt t="17813" x="2487613" y="2273300"/>
          <p14:tracePt t="17815" x="2503488" y="2281238"/>
          <p14:tracePt t="17817" x="2511425" y="2281238"/>
          <p14:tracePt t="17820" x="2527300" y="2281238"/>
          <p14:tracePt t="17824" x="2543175" y="2281238"/>
          <p14:tracePt t="17825" x="2551113" y="2281238"/>
          <p14:tracePt t="17827" x="2559050" y="2281238"/>
          <p14:tracePt t="17829" x="2566988" y="2281238"/>
          <p14:tracePt t="17831" x="2574925" y="2281238"/>
          <p14:tracePt t="17833" x="2582863" y="2281238"/>
          <p14:tracePt t="17838" x="2598738" y="2281238"/>
          <p14:tracePt t="17840" x="2606675" y="2281238"/>
          <p14:tracePt t="17841" x="2616200" y="2281238"/>
          <p14:tracePt t="17845" x="2624138" y="2281238"/>
          <p14:tracePt t="17847" x="2632075" y="2281238"/>
          <p14:tracePt t="17852" x="2640013" y="2281238"/>
          <p14:tracePt t="17855" x="2647950" y="2281238"/>
          <p14:tracePt t="17859" x="2655888" y="2281238"/>
          <p14:tracePt t="17863" x="2663825" y="2281238"/>
          <p14:tracePt t="17871" x="2671763" y="2281238"/>
          <p14:tracePt t="17883" x="2679700" y="2281238"/>
          <p14:tracePt t="17931" x="2687638" y="2281238"/>
          <p14:tracePt t="17937" x="2695575" y="2281238"/>
          <p14:tracePt t="17943" x="2703513" y="2281238"/>
          <p14:tracePt t="17947" x="2711450" y="2281238"/>
          <p14:tracePt t="17953" x="2719388" y="2281238"/>
          <p14:tracePt t="17955" x="2727325" y="2281238"/>
          <p14:tracePt t="17959" x="2735263" y="2281238"/>
          <p14:tracePt t="17967" x="2743200" y="2281238"/>
          <p14:tracePt t="17973" x="2751138" y="2281238"/>
          <p14:tracePt t="17981" x="2759075" y="2273300"/>
          <p14:tracePt t="17989" x="2767013" y="2273300"/>
          <p14:tracePt t="18004" x="2774950" y="2273300"/>
          <p14:tracePt t="18105" x="2782888" y="2265363"/>
          <p14:tracePt t="18121" x="2790825" y="2257425"/>
          <p14:tracePt t="18133" x="2790825" y="2249488"/>
          <p14:tracePt t="18144" x="2798763" y="2249488"/>
          <p14:tracePt t="18146" x="2798763" y="2241550"/>
          <p14:tracePt t="18154" x="2798763" y="2233613"/>
          <p14:tracePt t="18159" x="2806700" y="2233613"/>
          <p14:tracePt t="18161" x="2806700" y="2224088"/>
          <p14:tracePt t="18170" x="2806700" y="2216150"/>
          <p14:tracePt t="18175" x="2814638" y="2216150"/>
          <p14:tracePt t="18177" x="2814638" y="2208213"/>
          <p14:tracePt t="18188" x="2814638" y="2200275"/>
          <p14:tracePt t="18217" x="2814638" y="2192338"/>
          <p14:tracePt t="18263" x="2822575" y="2192338"/>
          <p14:tracePt t="18271" x="2822575" y="2184400"/>
          <p14:tracePt t="18277" x="2830513" y="2176463"/>
          <p14:tracePt t="18283" x="2830513" y="2168525"/>
          <p14:tracePt t="18287" x="2838450" y="2168525"/>
          <p14:tracePt t="18289" x="2838450" y="2160588"/>
          <p14:tracePt t="18296" x="2846388" y="2152650"/>
          <p14:tracePt t="18306" x="2854325" y="2136775"/>
          <p14:tracePt t="18311" x="2862263" y="2128838"/>
          <p14:tracePt t="18315" x="2862263" y="2120900"/>
          <p14:tracePt t="18320" x="2870200" y="2112963"/>
          <p14:tracePt t="18325" x="2870200" y="2105025"/>
          <p14:tracePt t="18327" x="2878138" y="2105025"/>
          <p14:tracePt t="18329" x="2878138" y="2097088"/>
          <p14:tracePt t="18333" x="2886075" y="2089150"/>
          <p14:tracePt t="18340" x="2894013" y="2081213"/>
          <p14:tracePt t="18341" x="2894013" y="2073275"/>
          <p14:tracePt t="18345" x="2894013" y="2065338"/>
          <p14:tracePt t="18347" x="2901950" y="2065338"/>
          <p14:tracePt t="18353" x="2901950" y="2057400"/>
          <p14:tracePt t="18356" x="2909888" y="2049463"/>
          <p14:tracePt t="18361" x="2909888" y="2041525"/>
          <p14:tracePt t="18365" x="2917825" y="2041525"/>
          <p14:tracePt t="18367" x="2917825" y="2033588"/>
          <p14:tracePt t="18373" x="2917825" y="2025650"/>
          <p14:tracePt t="18379" x="2917825" y="2017713"/>
          <p14:tracePt t="18381" x="2925763" y="2017713"/>
          <p14:tracePt t="18387" x="2925763" y="2009775"/>
          <p14:tracePt t="18391" x="2925763" y="2001838"/>
          <p14:tracePt t="18395" x="2925763" y="1993900"/>
          <p14:tracePt t="18399" x="2925763" y="1985963"/>
          <p14:tracePt t="18405" x="2933700" y="1978025"/>
          <p14:tracePt t="18409" x="2933700" y="1970088"/>
          <p14:tracePt t="18413" x="2933700" y="1962150"/>
          <p14:tracePt t="18417" x="2933700" y="1954213"/>
          <p14:tracePt t="18422" x="2933700" y="1946275"/>
          <p14:tracePt t="18427" x="2933700" y="1938338"/>
          <p14:tracePt t="18433" x="2933700" y="1930400"/>
          <p14:tracePt t="18439" x="2933700" y="1922463"/>
          <p14:tracePt t="18445" x="2933700" y="1914525"/>
          <p14:tracePt t="18454" x="2933700" y="1906588"/>
          <p14:tracePt t="18461" x="2933700" y="1898650"/>
          <p14:tracePt t="18472" x="2933700" y="1890713"/>
          <p14:tracePt t="18479" x="2933700" y="1881188"/>
          <p14:tracePt t="18491" x="2933700" y="1873250"/>
          <p14:tracePt t="18702" x="2933700" y="1881188"/>
          <p14:tracePt t="18709" x="2933700" y="1890713"/>
          <p14:tracePt t="18712" x="2925763" y="1890713"/>
          <p14:tracePt t="18723" x="2925763" y="1898650"/>
          <p14:tracePt t="18747" x="2933700" y="1898650"/>
          <p14:tracePt t="18759" x="2933700" y="1906588"/>
          <p14:tracePt t="18802" x="2941638" y="1906588"/>
          <p14:tracePt t="18853" x="2933700" y="1906588"/>
          <p14:tracePt t="18871" x="2925763" y="1906588"/>
          <p14:tracePt t="18874" x="2925763" y="1914525"/>
          <p14:tracePt t="18876" x="2917825" y="1914525"/>
          <p14:tracePt t="18877" x="2909888" y="1914525"/>
          <p14:tracePt t="18881" x="2901950" y="1914525"/>
          <p14:tracePt t="18883" x="2894013" y="1922463"/>
          <p14:tracePt t="18888" x="2878138" y="1922463"/>
          <p14:tracePt t="18890" x="2878138" y="1930400"/>
          <p14:tracePt t="18891" x="2870200" y="1930400"/>
          <p14:tracePt t="18893" x="2862263" y="1930400"/>
          <p14:tracePt t="18895" x="2854325" y="1938338"/>
          <p14:tracePt t="18897" x="2846388" y="1938338"/>
          <p14:tracePt t="18899" x="2838450" y="1946275"/>
          <p14:tracePt t="18906" x="2814638" y="1962150"/>
          <p14:tracePt t="18908" x="2806700" y="1962150"/>
          <p14:tracePt t="18909" x="2798763" y="1970088"/>
          <p14:tracePt t="18911" x="2790825" y="1978025"/>
          <p14:tracePt t="18913" x="2782888" y="1978025"/>
          <p14:tracePt t="18915" x="2774950" y="1985963"/>
          <p14:tracePt t="18917" x="2774950" y="1993900"/>
          <p14:tracePt t="18924" x="2751138" y="2017713"/>
          <p14:tracePt t="18927" x="2743200" y="2017713"/>
          <p14:tracePt t="18927" x="2735263" y="2025650"/>
          <p14:tracePt t="18929" x="2735263" y="2033588"/>
          <p14:tracePt t="18931" x="2727325" y="2041525"/>
          <p14:tracePt t="18933" x="2719388" y="2049463"/>
          <p14:tracePt t="18937" x="2719388" y="2057400"/>
          <p14:tracePt t="18942" x="2703513" y="2081213"/>
          <p14:tracePt t="18945" x="2703513" y="2089150"/>
          <p14:tracePt t="18947" x="2703513" y="2097088"/>
          <p14:tracePt t="18949" x="2703513" y="2105025"/>
          <p14:tracePt t="18954" x="2695575" y="2112963"/>
          <p14:tracePt t="18957" x="2695575" y="2120900"/>
          <p14:tracePt t="18961" x="2695575" y="2128838"/>
          <p14:tracePt t="18965" x="2695575" y="2136775"/>
          <p14:tracePt t="18967" x="2703513" y="2136775"/>
          <p14:tracePt t="18973" x="2703513" y="2144713"/>
          <p14:tracePt t="18993" x="2711450" y="2144713"/>
          <p14:tracePt t="19015" x="2719388" y="2144713"/>
          <p14:tracePt t="19017" x="2719388" y="2136775"/>
          <p14:tracePt t="19022" x="2727325" y="2136775"/>
          <p14:tracePt t="19025" x="2735263" y="2136775"/>
          <p14:tracePt t="19027" x="2743200" y="2128838"/>
          <p14:tracePt t="19031" x="2751138" y="2128838"/>
          <p14:tracePt t="19036" x="2759075" y="2120900"/>
          <p14:tracePt t="19039" x="2767013" y="2120900"/>
          <p14:tracePt t="19041" x="2767013" y="2112963"/>
          <p14:tracePt t="19043" x="2774950" y="2112963"/>
          <p14:tracePt t="19046" x="2782888" y="2112963"/>
          <p14:tracePt t="19047" x="2782888" y="2105025"/>
          <p14:tracePt t="19049" x="2790825" y="2105025"/>
          <p14:tracePt t="19054" x="2798763" y="2105025"/>
          <p14:tracePt t="19057" x="2806700" y="2097088"/>
          <p14:tracePt t="19059" x="2806700" y="2089150"/>
          <p14:tracePt t="19061" x="2814638" y="2089150"/>
          <p14:tracePt t="19063" x="2814638" y="2081213"/>
          <p14:tracePt t="19065" x="2822575" y="2081213"/>
          <p14:tracePt t="19070" x="2830513" y="2073275"/>
          <p14:tracePt t="19075" x="2838450" y="2065338"/>
          <p14:tracePt t="19085" x="2846388" y="2065338"/>
          <p14:tracePt t="19209" x="2846388" y="2073275"/>
          <p14:tracePt t="19217" x="2846388" y="2081213"/>
          <p14:tracePt t="19221" x="2854325" y="2081213"/>
          <p14:tracePt t="19225" x="2862263" y="2089150"/>
          <p14:tracePt t="19229" x="2870200" y="2089150"/>
          <p14:tracePt t="19233" x="2878138" y="2097088"/>
          <p14:tracePt t="19239" x="2886075" y="2097088"/>
          <p14:tracePt t="19241" x="2894013" y="2105025"/>
          <p14:tracePt t="19243" x="2901950" y="2105025"/>
          <p14:tracePt t="19245" x="2909888" y="2105025"/>
          <p14:tracePt t="19249" x="2917825" y="2105025"/>
          <p14:tracePt t="19256" x="2941638" y="2112963"/>
          <p14:tracePt t="19257" x="2949575" y="2112963"/>
          <p14:tracePt t="19259" x="2957513" y="2112963"/>
          <p14:tracePt t="19261" x="2967038" y="2112963"/>
          <p14:tracePt t="19263" x="2974975" y="2112963"/>
          <p14:tracePt t="19265" x="2982913" y="2112963"/>
          <p14:tracePt t="19270" x="2990850" y="2112963"/>
          <p14:tracePt t="19272" x="2998788" y="2112963"/>
          <p14:tracePt t="19274" x="3006725" y="2112963"/>
          <p14:tracePt t="19275" x="3014663" y="2120900"/>
          <p14:tracePt t="19277" x="3022600" y="2120900"/>
          <p14:tracePt t="19279" x="3030538" y="2120900"/>
          <p14:tracePt t="19281" x="3038475" y="2120900"/>
          <p14:tracePt t="19283" x="3046413" y="2120900"/>
          <p14:tracePt t="19287" x="3054350" y="2120900"/>
          <p14:tracePt t="19290" x="3070225" y="2120900"/>
          <p14:tracePt t="19293" x="3078163" y="2120900"/>
          <p14:tracePt t="19295" x="3086100" y="2120900"/>
          <p14:tracePt t="19299" x="3094038" y="2120900"/>
          <p14:tracePt t="19305" x="3101975" y="2120900"/>
          <p14:tracePt t="19311" x="3109913" y="2120900"/>
          <p14:tracePt t="19348" x="3101975" y="2120900"/>
          <p14:tracePt t="19357" x="3094038" y="2120900"/>
          <p14:tracePt t="19361" x="3094038" y="2128838"/>
          <p14:tracePt t="19363" x="3086100" y="2128838"/>
          <p14:tracePt t="19367" x="3078163" y="2128838"/>
          <p14:tracePt t="19371" x="3070225" y="2136775"/>
          <p14:tracePt t="19375" x="3062288" y="2136775"/>
          <p14:tracePt t="19379" x="3054350" y="2144713"/>
          <p14:tracePt t="19383" x="3046413" y="2144713"/>
          <p14:tracePt t="19387" x="3046413" y="2152650"/>
          <p14:tracePt t="19389" x="3038475" y="2152650"/>
          <p14:tracePt t="19391" x="3038475" y="2160588"/>
          <p14:tracePt t="19393" x="3030538" y="2160588"/>
          <p14:tracePt t="19395" x="3030538" y="2168525"/>
          <p14:tracePt t="19404" x="3022600" y="2176463"/>
          <p14:tracePt t="19407" x="3022600" y="2184400"/>
          <p14:tracePt t="19413" x="3022600" y="2192338"/>
          <p14:tracePt t="19417" x="3022600" y="2200275"/>
          <p14:tracePt t="19424" x="3022600" y="2208213"/>
          <p14:tracePt t="19431" x="3022600" y="2216150"/>
          <p14:tracePt t="19439" x="3030538" y="2224088"/>
          <p14:tracePt t="19449" x="3038475" y="2233613"/>
          <p14:tracePt t="19457" x="3046413" y="2233613"/>
          <p14:tracePt t="19459" x="3046413" y="2241550"/>
          <p14:tracePt t="19463" x="3054350" y="2241550"/>
          <p14:tracePt t="19467" x="3062288" y="2241550"/>
          <p14:tracePt t="19473" x="3070225" y="2249488"/>
          <p14:tracePt t="19475" x="3078163" y="2249488"/>
          <p14:tracePt t="19479" x="3086100" y="2249488"/>
          <p14:tracePt t="19481" x="3094038" y="2249488"/>
          <p14:tracePt t="19483" x="3101975" y="2249488"/>
          <p14:tracePt t="19488" x="3109913" y="2257425"/>
          <p14:tracePt t="19489" x="3117850" y="2257425"/>
          <p14:tracePt t="19491" x="3125788" y="2257425"/>
          <p14:tracePt t="19493" x="3133725" y="2257425"/>
          <p14:tracePt t="19495" x="3141663" y="2257425"/>
          <p14:tracePt t="19499" x="3149600" y="2265363"/>
          <p14:tracePt t="19506" x="3173413" y="2265363"/>
          <p14:tracePt t="19507" x="3181350" y="2265363"/>
          <p14:tracePt t="19509" x="3189288" y="2265363"/>
          <p14:tracePt t="19511" x="3197225" y="2273300"/>
          <p14:tracePt t="19513" x="3205163" y="2273300"/>
          <p14:tracePt t="19515" x="3213100" y="2273300"/>
          <p14:tracePt t="19522" x="3221038" y="2273300"/>
          <p14:tracePt t="19524" x="3228975" y="2273300"/>
          <p14:tracePt t="19525" x="3236913" y="2273300"/>
          <p14:tracePt t="19527" x="3244850" y="2273300"/>
          <p14:tracePt t="19531" x="3252788" y="2281238"/>
          <p14:tracePt t="19537" x="3260725" y="2281238"/>
          <p14:tracePt t="19539" x="3268663" y="2281238"/>
          <p14:tracePt t="19543" x="3276600" y="2281238"/>
          <p14:tracePt t="19547" x="3284538" y="2281238"/>
          <p14:tracePt t="19554" x="3292475" y="2281238"/>
          <p14:tracePt t="19557" x="3292475" y="2289175"/>
          <p14:tracePt t="19561" x="3300413" y="2289175"/>
          <p14:tracePt t="19572" x="3308350" y="2289175"/>
          <p14:tracePt t="19602" x="3308350" y="2297113"/>
          <p14:tracePt t="19683" x="3317875" y="2297113"/>
          <p14:tracePt t="19707" x="3308350" y="2297113"/>
          <p14:tracePt t="19727" x="3300413" y="2297113"/>
          <p14:tracePt t="19739" x="3292475" y="2289175"/>
          <p14:tracePt t="19749" x="3284538" y="2289175"/>
          <p14:tracePt t="19759" x="3276600" y="2289175"/>
          <p14:tracePt t="19765" x="3268663" y="2289175"/>
          <p14:tracePt t="19773" x="3260725" y="2289175"/>
          <p14:tracePt t="19777" x="3252788" y="2289175"/>
          <p14:tracePt t="19783" x="3244850" y="2289175"/>
          <p14:tracePt t="19788" x="3236913" y="2289175"/>
          <p14:tracePt t="19793" x="3228975" y="2289175"/>
          <p14:tracePt t="19795" x="3221038" y="2289175"/>
          <p14:tracePt t="19804" x="3213100" y="2289175"/>
          <p14:tracePt t="19806" x="3205163" y="2289175"/>
          <p14:tracePt t="19811" x="3197225" y="2289175"/>
          <p14:tracePt t="19820" x="3189288" y="2297113"/>
          <p14:tracePt t="20031" x="3189288" y="2289175"/>
          <p14:tracePt t="20163" x="3197225" y="2289175"/>
          <p14:tracePt t="20172" x="3205163" y="2289175"/>
          <p14:tracePt t="20175" x="3213100" y="2289175"/>
          <p14:tracePt t="20179" x="3221038" y="2289175"/>
          <p14:tracePt t="20183" x="3228975" y="2289175"/>
          <p14:tracePt t="20188" x="3236913" y="2289175"/>
          <p14:tracePt t="20191" x="3244850" y="2289175"/>
          <p14:tracePt t="20195" x="3252788" y="2289175"/>
          <p14:tracePt t="20199" x="3260725" y="2289175"/>
          <p14:tracePt t="20204" x="3268663" y="2289175"/>
          <p14:tracePt t="20206" x="3276600" y="2289175"/>
          <p14:tracePt t="20208" x="3284538" y="2289175"/>
          <p14:tracePt t="20211" x="3292475" y="2289175"/>
          <p14:tracePt t="20213" x="3300413" y="2289175"/>
          <p14:tracePt t="20215" x="3308350" y="2289175"/>
          <p14:tracePt t="20217" x="3317875" y="2289175"/>
          <p14:tracePt t="20222" x="3333750" y="2289175"/>
          <p14:tracePt t="20223" x="3341688" y="2297113"/>
          <p14:tracePt t="20225" x="3349625" y="2297113"/>
          <p14:tracePt t="20227" x="3357563" y="2297113"/>
          <p14:tracePt t="20229" x="3365500" y="2297113"/>
          <p14:tracePt t="20231" x="3373438" y="2297113"/>
          <p14:tracePt t="20233" x="3381375" y="2297113"/>
          <p14:tracePt t="20238" x="3397250" y="2297113"/>
          <p14:tracePt t="20240" x="3405188" y="2297113"/>
          <p14:tracePt t="20241" x="3413125" y="2297113"/>
          <p14:tracePt t="20243" x="3421063" y="2297113"/>
          <p14:tracePt t="20247" x="3429000" y="2297113"/>
          <p14:tracePt t="20249" x="3436938" y="2297113"/>
          <p14:tracePt t="20254" x="3452813" y="2297113"/>
          <p14:tracePt t="20256" x="3460750" y="2297113"/>
          <p14:tracePt t="20258" x="3468688" y="2297113"/>
          <p14:tracePt t="20259" x="3476625" y="2297113"/>
          <p14:tracePt t="20261" x="3484563" y="2297113"/>
          <p14:tracePt t="20265" x="3492500" y="2297113"/>
          <p14:tracePt t="20267" x="3500438" y="2297113"/>
          <p14:tracePt t="20271" x="3508375" y="2297113"/>
          <p14:tracePt t="20273" x="3516313" y="2297113"/>
          <p14:tracePt t="20275" x="3524250" y="2297113"/>
          <p14:tracePt t="20279" x="3532188" y="2297113"/>
          <p14:tracePt t="20281" x="3540125" y="2297113"/>
          <p14:tracePt t="20283" x="3540125" y="2305050"/>
          <p14:tracePt t="20288" x="3556000" y="2305050"/>
          <p14:tracePt t="20291" x="3563938" y="2305050"/>
          <p14:tracePt t="20295" x="3571875" y="2297113"/>
          <p14:tracePt t="20299" x="3579813" y="2297113"/>
          <p14:tracePt t="20304" x="3587750" y="2297113"/>
          <p14:tracePt t="20309" x="3595688" y="2297113"/>
          <p14:tracePt t="20315" x="3603625" y="2297113"/>
          <p14:tracePt t="20323" x="3611563" y="2297113"/>
          <p14:tracePt t="20463" x="3619500" y="2297113"/>
          <p14:tracePt t="21019" x="3611563" y="2297113"/>
          <p14:tracePt t="21041" x="3603625" y="2297113"/>
          <p14:tracePt t="21050" x="3595688" y="2297113"/>
          <p14:tracePt t="21052" x="3595688" y="2305050"/>
          <p14:tracePt t="21056" x="3587750" y="2305050"/>
          <p14:tracePt t="21061" x="3579813" y="2305050"/>
          <p14:tracePt t="21072" x="3571875" y="2305050"/>
          <p14:tracePt t="21081" x="3563938" y="2305050"/>
          <p14:tracePt t="21088" x="3556000" y="2305050"/>
          <p14:tracePt t="21093" x="3548063" y="2305050"/>
          <p14:tracePt t="21097" x="3540125" y="2305050"/>
          <p14:tracePt t="21103" x="3532188" y="2305050"/>
          <p14:tracePt t="21105" x="3524250" y="2305050"/>
          <p14:tracePt t="21107" x="3516313" y="2305050"/>
          <p14:tracePt t="21112" x="3508375" y="2305050"/>
          <p14:tracePt t="21117" x="3500438" y="2305050"/>
          <p14:tracePt t="21121" x="3492500" y="2305050"/>
          <p14:tracePt t="21128" x="3484563" y="2305050"/>
          <p14:tracePt t="21131" x="3476625" y="2305050"/>
          <p14:tracePt t="21138" x="3468688" y="2305050"/>
          <p14:tracePt t="21155" x="3460750" y="2312988"/>
          <p14:tracePt t="21841" x="3452813" y="2312988"/>
          <p14:tracePt t="21852" x="3444875" y="2312988"/>
          <p14:tracePt t="21857" x="3436938" y="2312988"/>
          <p14:tracePt t="21861" x="3429000" y="2312988"/>
          <p14:tracePt t="21863" x="3421063" y="2312988"/>
          <p14:tracePt t="21867" x="3413125" y="2312988"/>
          <p14:tracePt t="21871" x="3405188" y="2312988"/>
          <p14:tracePt t="21873" x="3389313" y="2312988"/>
          <p14:tracePt t="21875" x="3381375" y="2312988"/>
          <p14:tracePt t="21877" x="3373438" y="2312988"/>
          <p14:tracePt t="21879" x="3373438" y="2305050"/>
          <p14:tracePt t="21881" x="3365500" y="2305050"/>
          <p14:tracePt t="21883" x="3357563" y="2305050"/>
          <p14:tracePt t="21888" x="3333750" y="2305050"/>
          <p14:tracePt t="21889" x="3325813" y="2305050"/>
          <p14:tracePt t="21891" x="3317875" y="2305050"/>
          <p14:tracePt t="21893" x="3308350" y="2305050"/>
          <p14:tracePt t="21895" x="3292475" y="2305050"/>
          <p14:tracePt t="21897" x="3284538" y="2305050"/>
          <p14:tracePt t="21899" x="3276600" y="2305050"/>
          <p14:tracePt t="21904" x="3252788" y="2297113"/>
          <p14:tracePt t="21906" x="3244850" y="2297113"/>
          <p14:tracePt t="21907" x="3236913" y="2297113"/>
          <p14:tracePt t="21909" x="3228975" y="2297113"/>
          <p14:tracePt t="21911" x="3221038" y="2297113"/>
          <p14:tracePt t="21913" x="3213100" y="2289175"/>
          <p14:tracePt t="21915" x="3205163" y="2289175"/>
          <p14:tracePt t="21917" x="3197225" y="2289175"/>
          <p14:tracePt t="21922" x="3181350" y="2289175"/>
          <p14:tracePt t="21924" x="3173413" y="2289175"/>
          <p14:tracePt t="21926" x="3173413" y="2281238"/>
          <p14:tracePt t="21927" x="3165475" y="2281238"/>
          <p14:tracePt t="21929" x="3157538" y="2281238"/>
          <p14:tracePt t="21931" x="3149600" y="2281238"/>
          <p14:tracePt t="21938" x="3141663" y="2281238"/>
          <p14:tracePt t="21939" x="3133725" y="2281238"/>
          <p14:tracePt t="21941" x="3125788" y="2281238"/>
          <p14:tracePt t="21943" x="3125788" y="2273300"/>
          <p14:tracePt t="21945" x="3117850" y="2273300"/>
          <p14:tracePt t="21949" x="3109913" y="2273300"/>
          <p14:tracePt t="21956" x="3101975" y="2273300"/>
          <p14:tracePt t="21959" x="3094038" y="2273300"/>
          <p14:tracePt t="21967" x="3086100" y="2273300"/>
          <p14:tracePt t="21979" x="3078163" y="2273300"/>
          <p14:tracePt t="21989" x="3070225" y="2273300"/>
          <p14:tracePt t="21995" x="3062288" y="2273300"/>
          <p14:tracePt t="21999" x="3054350" y="2273300"/>
          <p14:tracePt t="22004" x="3046413" y="2273300"/>
          <p14:tracePt t="22007" x="3038475" y="2273300"/>
          <p14:tracePt t="22009" x="3030538" y="2273300"/>
          <p14:tracePt t="22011" x="3022600" y="2273300"/>
          <p14:tracePt t="22013" x="3014663" y="2273300"/>
          <p14:tracePt t="22017" x="3006725" y="2273300"/>
          <p14:tracePt t="22022" x="2990850" y="2273300"/>
          <p14:tracePt t="22023" x="2982913" y="2273300"/>
          <p14:tracePt t="22025" x="2974975" y="2273300"/>
          <p14:tracePt t="22027" x="2967038" y="2273300"/>
          <p14:tracePt t="22029" x="2957513" y="2273300"/>
          <p14:tracePt t="22031" x="2949575" y="2273300"/>
          <p14:tracePt t="22033" x="2941638" y="2273300"/>
          <p14:tracePt t="22038" x="2925763" y="2273300"/>
          <p14:tracePt t="22039" x="2917825" y="2273300"/>
          <p14:tracePt t="22041" x="2909888" y="2273300"/>
          <p14:tracePt t="22043" x="2901950" y="2273300"/>
          <p14:tracePt t="22045" x="2894013" y="2273300"/>
          <p14:tracePt t="22047" x="2886075" y="2273300"/>
          <p14:tracePt t="22049" x="2870200" y="2273300"/>
          <p14:tracePt t="22054" x="2854325" y="2273300"/>
          <p14:tracePt t="22056" x="2846388" y="2273300"/>
          <p14:tracePt t="22057" x="2838450" y="2273300"/>
          <p14:tracePt t="22059" x="2822575" y="2273300"/>
          <p14:tracePt t="22061" x="2814638" y="2273300"/>
          <p14:tracePt t="22063" x="2806700" y="2273300"/>
          <p14:tracePt t="22065" x="2798763" y="2273300"/>
          <p14:tracePt t="22067" x="2790825" y="2265363"/>
          <p14:tracePt t="22072" x="2774950" y="2265363"/>
          <p14:tracePt t="22074" x="2767013" y="2265363"/>
          <p14:tracePt t="22075" x="2751138" y="2265363"/>
          <p14:tracePt t="22077" x="2743200" y="2265363"/>
          <p14:tracePt t="22079" x="2735263" y="2265363"/>
          <p14:tracePt t="22081" x="2727325" y="2265363"/>
          <p14:tracePt t="22083" x="2719388" y="2265363"/>
          <p14:tracePt t="22086" x="2711450" y="2265363"/>
          <p14:tracePt t="22089" x="2695575" y="2265363"/>
          <p14:tracePt t="22091" x="2687638" y="2265363"/>
          <p14:tracePt t="22093" x="2679700" y="2265363"/>
          <p14:tracePt t="22095" x="2671763" y="2265363"/>
          <p14:tracePt t="22099" x="2663825" y="2265363"/>
          <p14:tracePt t="22104" x="2647950" y="2265363"/>
          <p14:tracePt t="22106" x="2640013" y="2265363"/>
          <p14:tracePt t="22107" x="2632075" y="2265363"/>
          <p14:tracePt t="22109" x="2624138" y="2265363"/>
          <p14:tracePt t="22111" x="2616200" y="2265363"/>
          <p14:tracePt t="22115" x="2606675" y="2265363"/>
          <p14:tracePt t="22117" x="2598738" y="2265363"/>
          <p14:tracePt t="22119" x="2590800" y="2265363"/>
          <p14:tracePt t="22121" x="2582863" y="2265363"/>
          <p14:tracePt t="22125" x="2574925" y="2265363"/>
          <p14:tracePt t="22137" x="2535238" y="2265363"/>
          <p14:tracePt t="22141" x="2527300" y="2265363"/>
          <p14:tracePt t="22143" x="2519363" y="2265363"/>
          <p14:tracePt t="22147" x="2511425" y="2265363"/>
          <p14:tracePt t="22153" x="2503488" y="2265363"/>
          <p14:tracePt t="22155" x="2495550" y="2265363"/>
          <p14:tracePt t="22161" x="2487613" y="2265363"/>
          <p14:tracePt t="22171" x="2479675" y="2265363"/>
          <p14:tracePt t="22268" x="2479675" y="2273300"/>
          <p14:tracePt t="22297" x="2487613" y="2273300"/>
          <p14:tracePt t="22317" x="2495550" y="2281238"/>
          <p14:tracePt t="22327" x="2503488" y="2281238"/>
          <p14:tracePt t="22330" x="2503488" y="2289175"/>
          <p14:tracePt t="22333" x="2511425" y="2289175"/>
          <p14:tracePt t="22339" x="2519363" y="2297113"/>
          <p14:tracePt t="22341" x="2527300" y="2297113"/>
          <p14:tracePt t="22345" x="2535238" y="2297113"/>
          <p14:tracePt t="22349" x="2543175" y="2305050"/>
          <p14:tracePt t="22355" x="2559050" y="2305050"/>
          <p14:tracePt t="22357" x="2566988" y="2305050"/>
          <p14:tracePt t="22359" x="2574925" y="2312988"/>
          <p14:tracePt t="22362" x="2582863" y="2312988"/>
          <p14:tracePt t="22363" x="2590800" y="2312988"/>
          <p14:tracePt t="22365" x="2598738" y="2312988"/>
          <p14:tracePt t="22367" x="2606675" y="2312988"/>
          <p14:tracePt t="22372" x="2624138" y="2320925"/>
          <p14:tracePt t="22374" x="2632075" y="2320925"/>
          <p14:tracePt t="22375" x="2640013" y="2320925"/>
          <p14:tracePt t="22377" x="2647950" y="2320925"/>
          <p14:tracePt t="22379" x="2655888" y="2320925"/>
          <p14:tracePt t="22381" x="2663825" y="2320925"/>
          <p14:tracePt t="22383" x="2671763" y="2320925"/>
          <p14:tracePt t="22388" x="2687638" y="2328863"/>
          <p14:tracePt t="22390" x="2695575" y="2328863"/>
          <p14:tracePt t="22391" x="2703513" y="2328863"/>
          <p14:tracePt t="22393" x="2719388" y="2328863"/>
          <p14:tracePt t="22395" x="2727325" y="2328863"/>
          <p14:tracePt t="22397" x="2735263" y="2328863"/>
          <p14:tracePt t="22399" x="2743200" y="2336800"/>
          <p14:tracePt t="22406" x="2774950" y="2336800"/>
          <p14:tracePt t="22408" x="2782888" y="2336800"/>
          <p14:tracePt t="22409" x="2790825" y="2336800"/>
          <p14:tracePt t="22411" x="2798763" y="2336800"/>
          <p14:tracePt t="22413" x="2814638" y="2344738"/>
          <p14:tracePt t="22415" x="2822575" y="2344738"/>
          <p14:tracePt t="22417" x="2830513" y="2344738"/>
          <p14:tracePt t="22421" x="2846388" y="2344738"/>
          <p14:tracePt t="22424" x="2862263" y="2344738"/>
          <p14:tracePt t="22425" x="2878138" y="2344738"/>
          <p14:tracePt t="22427" x="2886075" y="2344738"/>
          <p14:tracePt t="22429" x="2894013" y="2352675"/>
          <p14:tracePt t="22431" x="2909888" y="2352675"/>
          <p14:tracePt t="22433" x="2917825" y="2352675"/>
          <p14:tracePt t="22438" x="2941638" y="2352675"/>
          <p14:tracePt t="22441" x="2949575" y="2352675"/>
          <p14:tracePt t="22442" x="2957513" y="2352675"/>
          <p14:tracePt t="22443" x="2974975" y="2352675"/>
          <p14:tracePt t="22445" x="2982913" y="2344738"/>
          <p14:tracePt t="22447" x="2990850" y="2344738"/>
          <p14:tracePt t="22449" x="3006725" y="2344738"/>
          <p14:tracePt t="22455" x="3038475" y="2344738"/>
          <p14:tracePt t="22457" x="3046413" y="2344738"/>
          <p14:tracePt t="22459" x="3054350" y="2344738"/>
          <p14:tracePt t="22461" x="3062288" y="2344738"/>
          <p14:tracePt t="22463" x="3078163" y="2344738"/>
          <p14:tracePt t="22465" x="3086100" y="2344738"/>
          <p14:tracePt t="22467" x="3101975" y="2344738"/>
          <p14:tracePt t="22471" x="3117850" y="2344738"/>
          <p14:tracePt t="22473" x="3133725" y="2336800"/>
          <p14:tracePt t="22475" x="3141663" y="2336800"/>
          <p14:tracePt t="22477" x="3157538" y="2336800"/>
          <p14:tracePt t="22479" x="3165475" y="2336800"/>
          <p14:tracePt t="22481" x="3181350" y="2336800"/>
          <p14:tracePt t="22483" x="3189288" y="2336800"/>
          <p14:tracePt t="22489" x="3213100" y="2328863"/>
          <p14:tracePt t="22492" x="3236913" y="2328863"/>
          <p14:tracePt t="22493" x="3244850" y="2328863"/>
          <p14:tracePt t="22495" x="3260725" y="2328863"/>
          <p14:tracePt t="22497" x="3268663" y="2328863"/>
          <p14:tracePt t="22499" x="3276600" y="2328863"/>
          <p14:tracePt t="22504" x="3300413" y="2320925"/>
          <p14:tracePt t="22506" x="3308350" y="2320925"/>
          <p14:tracePt t="22508" x="3317875" y="2320925"/>
          <p14:tracePt t="22509" x="3333750" y="2320925"/>
          <p14:tracePt t="22511" x="3341688" y="2312988"/>
          <p14:tracePt t="22513" x="3357563" y="2312988"/>
          <p14:tracePt t="22515" x="3365500" y="2312988"/>
          <p14:tracePt t="22517" x="3373438" y="2312988"/>
          <p14:tracePt t="22520" x="3389313" y="2312988"/>
          <p14:tracePt t="22523" x="3413125" y="2312988"/>
          <p14:tracePt t="22525" x="3421063" y="2305050"/>
          <p14:tracePt t="22527" x="3436938" y="2305050"/>
          <p14:tracePt t="22529" x="3444875" y="2305050"/>
          <p14:tracePt t="22531" x="3452813" y="2305050"/>
          <p14:tracePt t="22533" x="3468688" y="2305050"/>
          <p14:tracePt t="22537" x="3476625" y="2297113"/>
          <p14:tracePt t="22540" x="3500438" y="2297113"/>
          <p14:tracePt t="22541" x="3508375" y="2297113"/>
          <p14:tracePt t="22543" x="3516313" y="2297113"/>
          <p14:tracePt t="22545" x="3524250" y="2297113"/>
          <p14:tracePt t="22547" x="3532188" y="2297113"/>
          <p14:tracePt t="22549" x="3548063" y="2297113"/>
          <p14:tracePt t="22554" x="3563938" y="2289175"/>
          <p14:tracePt t="22556" x="3571875" y="2289175"/>
          <p14:tracePt t="22558" x="3579813" y="2289175"/>
          <p14:tracePt t="22559" x="3587750" y="2289175"/>
          <p14:tracePt t="22561" x="3595688" y="2289175"/>
          <p14:tracePt t="22563" x="3603625" y="2289175"/>
          <p14:tracePt t="22565" x="3611563" y="2289175"/>
          <p14:tracePt t="22571" x="3627438" y="2289175"/>
          <p14:tracePt t="22573" x="3635375" y="2289175"/>
          <p14:tracePt t="22575" x="3643313" y="2289175"/>
          <p14:tracePt t="22577" x="3651250" y="2289175"/>
          <p14:tracePt t="22579" x="3660775" y="2289175"/>
          <p14:tracePt t="22581" x="3668713" y="2289175"/>
          <p14:tracePt t="22583" x="3676650" y="2289175"/>
          <p14:tracePt t="22588" x="3692525" y="2289175"/>
          <p14:tracePt t="22590" x="3700463" y="2289175"/>
          <p14:tracePt t="22593" x="3708400" y="2289175"/>
          <p14:tracePt t="22595" x="3716338" y="2289175"/>
          <p14:tracePt t="22597" x="3724275" y="2297113"/>
          <p14:tracePt t="22599" x="3732213" y="2297113"/>
          <p14:tracePt t="22605" x="3748088" y="2297113"/>
          <p14:tracePt t="22609" x="3756025" y="2297113"/>
          <p14:tracePt t="22611" x="3763963" y="2297113"/>
          <p14:tracePt t="22613" x="3771900" y="2297113"/>
          <p14:tracePt t="22617" x="3779838" y="2297113"/>
          <p14:tracePt t="22621" x="3787775" y="2297113"/>
          <p14:tracePt t="22623" x="3795713" y="2297113"/>
          <p14:tracePt t="22625" x="3795713" y="2305050"/>
          <p14:tracePt t="22627" x="3803650" y="2305050"/>
          <p14:tracePt t="22629" x="3811588" y="2305050"/>
          <p14:tracePt t="22633" x="3819525" y="2305050"/>
          <p14:tracePt t="22638" x="3827463" y="2305050"/>
          <p14:tracePt t="22641" x="3835400" y="2305050"/>
          <p14:tracePt t="22647" x="3843338" y="2305050"/>
          <p14:tracePt t="22657" x="3851275" y="2297113"/>
          <p14:tracePt t="22803" x="3843338" y="2297113"/>
          <p14:tracePt t="22811" x="3843338" y="2305050"/>
          <p14:tracePt t="22817" x="3835400" y="2305050"/>
          <p14:tracePt t="22823" x="3827463" y="2305050"/>
          <p14:tracePt t="22829" x="3819525" y="2305050"/>
          <p14:tracePt t="22834" x="3811588" y="2305050"/>
          <p14:tracePt t="22838" x="3803650" y="2305050"/>
          <p14:tracePt t="22841" x="3795713" y="2305050"/>
          <p14:tracePt t="22845" x="3787775" y="2305050"/>
          <p14:tracePt t="22847" x="3779838" y="2305050"/>
          <p14:tracePt t="22854" x="3763963" y="2305050"/>
          <p14:tracePt t="22857" x="3756025" y="2305050"/>
          <p14:tracePt t="22862" x="3748088" y="2305050"/>
          <p14:tracePt t="22865" x="3740150" y="2297113"/>
          <p14:tracePt t="22871" x="3732213" y="2297113"/>
          <p14:tracePt t="22875" x="3724275" y="2297113"/>
          <p14:tracePt t="22881" x="3716338" y="2297113"/>
          <p14:tracePt t="22889" x="3708400" y="2297113"/>
          <p14:tracePt t="22903" x="3700463" y="2297113"/>
          <p14:tracePt t="22976" x="3692525" y="2297113"/>
          <p14:tracePt t="22978" x="3692525" y="2305050"/>
          <p14:tracePt t="22986" x="3684588" y="2305050"/>
          <p14:tracePt t="22993" x="3676650" y="2305050"/>
          <p14:tracePt t="23003" x="3668713" y="2305050"/>
          <p14:tracePt t="23017" x="3660775" y="2305050"/>
          <p14:tracePt t="23123" x="3668713" y="2305050"/>
          <p14:tracePt t="23135" x="3676650" y="2305050"/>
          <p14:tracePt t="23144" x="3684588" y="2305050"/>
          <p14:tracePt t="23147" x="3692525" y="2305050"/>
          <p14:tracePt t="23153" x="3700463" y="2305050"/>
          <p14:tracePt t="23155" x="3708400" y="2305050"/>
          <p14:tracePt t="23158" x="3708400" y="2312988"/>
          <p14:tracePt t="23160" x="3716338" y="2312988"/>
          <p14:tracePt t="23161" x="3724275" y="2312988"/>
          <p14:tracePt t="23165" x="3732213" y="2312988"/>
          <p14:tracePt t="23170" x="3740150" y="2312988"/>
          <p14:tracePt t="23172" x="3748088" y="2312988"/>
          <p14:tracePt t="23175" x="3756025" y="2312988"/>
          <p14:tracePt t="23177" x="3763963" y="2312988"/>
          <p14:tracePt t="23181" x="3771900" y="2312988"/>
          <p14:tracePt t="23183" x="3779838" y="2312988"/>
          <p14:tracePt t="23186" x="3779838" y="2320925"/>
          <p14:tracePt t="23189" x="3795713" y="2320925"/>
          <p14:tracePt t="23193" x="3803650" y="2320925"/>
          <p14:tracePt t="23195" x="3811588" y="2320925"/>
          <p14:tracePt t="23197" x="3819525" y="2320925"/>
          <p14:tracePt t="23204" x="3835400" y="2320925"/>
          <p14:tracePt t="23206" x="3843338" y="2320925"/>
          <p14:tracePt t="23209" x="3851275" y="2320925"/>
          <p14:tracePt t="23211" x="3859213" y="2320925"/>
          <p14:tracePt t="23213" x="3867150" y="2320925"/>
          <p14:tracePt t="23215" x="3875088" y="2320925"/>
          <p14:tracePt t="23220" x="3883025" y="2320925"/>
          <p14:tracePt t="23223" x="3890963" y="2320925"/>
          <p14:tracePt t="23225" x="3898900" y="2320925"/>
          <p14:tracePt t="23229" x="3906838" y="2320925"/>
          <p14:tracePt t="23231" x="3914775" y="2320925"/>
          <p14:tracePt t="23233" x="3922713" y="2320925"/>
          <p14:tracePt t="23238" x="3930650" y="2320925"/>
          <p14:tracePt t="23239" x="3938588" y="2320925"/>
          <p14:tracePt t="23243" x="3946525" y="2320925"/>
          <p14:tracePt t="23245" x="3954463" y="2320925"/>
          <p14:tracePt t="23249" x="3962400" y="2320925"/>
          <p14:tracePt t="23254" x="3970338" y="2320925"/>
          <p14:tracePt t="23256" x="3978275" y="2320925"/>
          <p14:tracePt t="23259" x="3986213" y="2320925"/>
          <p14:tracePt t="23261" x="3994150" y="2320925"/>
          <p14:tracePt t="23265" x="4002088" y="2320925"/>
          <p14:tracePt t="23271" x="4019550" y="2320925"/>
          <p14:tracePt t="23275" x="4027488" y="2320925"/>
          <p14:tracePt t="23279" x="4035425" y="2320925"/>
          <p14:tracePt t="23285" x="4043363" y="2328863"/>
          <p14:tracePt t="23288" x="4051300" y="2328863"/>
          <p14:tracePt t="23291" x="4059238" y="2328863"/>
          <p14:tracePt t="23295" x="4059238" y="2320925"/>
          <p14:tracePt t="23297" x="4067175" y="2320925"/>
          <p14:tracePt t="23305" x="4075113" y="2320925"/>
          <p14:tracePt t="23311" x="4083050" y="2320925"/>
          <p14:tracePt t="23783" x="4067175" y="2320925"/>
          <p14:tracePt t="23788" x="4043363" y="2320925"/>
          <p14:tracePt t="23790" x="4035425" y="2320925"/>
          <p14:tracePt t="23791" x="4027488" y="2320925"/>
          <p14:tracePt t="23793" x="4011613" y="2320925"/>
          <p14:tracePt t="23795" x="4002088" y="2320925"/>
          <p14:tracePt t="23797" x="3986213" y="2320925"/>
          <p14:tracePt t="23800" x="3978275" y="2312988"/>
          <p14:tracePt t="23806" x="3938588" y="2312988"/>
          <p14:tracePt t="23807" x="3922713" y="2312988"/>
          <p14:tracePt t="23809" x="3914775" y="2305050"/>
          <p14:tracePt t="23811" x="3898900" y="2305050"/>
          <p14:tracePt t="23813" x="3890963" y="2305050"/>
          <p14:tracePt t="23815" x="3875088" y="2297113"/>
          <p14:tracePt t="23817" x="3859213" y="2297113"/>
          <p14:tracePt t="23822" x="3819525" y="2289175"/>
          <p14:tracePt t="23824" x="3803650" y="2289175"/>
          <p14:tracePt t="23825" x="3787775" y="2289175"/>
          <p14:tracePt t="23827" x="3763963" y="2281238"/>
          <p14:tracePt t="23829" x="3748088" y="2281238"/>
          <p14:tracePt t="23831" x="3724275" y="2281238"/>
          <p14:tracePt t="23833" x="3700463" y="2273300"/>
          <p14:tracePt t="23838" x="3651250" y="2265363"/>
          <p14:tracePt t="23841" x="3603625" y="2265363"/>
          <p14:tracePt t="23843" x="3579813" y="2257425"/>
          <p14:tracePt t="23845" x="3556000" y="2257425"/>
          <p14:tracePt t="23847" x="3532188" y="2257425"/>
          <p14:tracePt t="23849" x="3508375" y="2249488"/>
          <p14:tracePt t="23854" x="3452813" y="2249488"/>
          <p14:tracePt t="23858" x="3405188" y="2241550"/>
          <p14:tracePt t="23860" x="3373438" y="2241550"/>
          <p14:tracePt t="23862" x="3349625" y="2241550"/>
          <p14:tracePt t="23864" x="3317875" y="2233613"/>
          <p14:tracePt t="23866" x="3292475" y="2233613"/>
          <p14:tracePt t="23867" x="3268663" y="2233613"/>
          <p14:tracePt t="23874" x="3189288" y="2224088"/>
          <p14:tracePt t="23876" x="3157538" y="2233613"/>
          <p14:tracePt t="23877" x="3133725" y="2233613"/>
          <p14:tracePt t="23879" x="3109913" y="2233613"/>
          <p14:tracePt t="23881" x="3086100" y="2224088"/>
          <p14:tracePt t="23883" x="3062288" y="2224088"/>
          <p14:tracePt t="23886" x="3030538" y="2224088"/>
          <p14:tracePt t="23887" x="3014663" y="2233613"/>
          <p14:tracePt t="23889" x="2982913" y="2233613"/>
          <p14:tracePt t="23891" x="2957513" y="2233613"/>
          <p14:tracePt t="23893" x="2933700" y="2233613"/>
          <p14:tracePt t="23895" x="2909888" y="2233613"/>
          <p14:tracePt t="23897" x="2886075" y="2233613"/>
          <p14:tracePt t="23899" x="2862263" y="2233613"/>
          <p14:tracePt t="23902" x="2838450" y="2241550"/>
          <p14:tracePt t="23903" x="2822575" y="2241550"/>
          <p14:tracePt t="23905" x="2798763" y="2241550"/>
          <p14:tracePt t="23907" x="2774950" y="2241550"/>
          <p14:tracePt t="23909" x="2751138" y="2241550"/>
          <p14:tracePt t="23911" x="2735263" y="2241550"/>
          <p14:tracePt t="23913" x="2711450" y="2241550"/>
          <p14:tracePt t="23915" x="2695575" y="2241550"/>
          <p14:tracePt t="23917" x="2679700" y="2241550"/>
          <p14:tracePt t="23919" x="2655888" y="2249488"/>
          <p14:tracePt t="23921" x="2640013" y="2249488"/>
          <p14:tracePt t="23923" x="2624138" y="2249488"/>
          <p14:tracePt t="23925" x="2606675" y="2249488"/>
          <p14:tracePt t="23927" x="2590800" y="2249488"/>
          <p14:tracePt t="23929" x="2574925" y="2249488"/>
          <p14:tracePt t="23931" x="2559050" y="2249488"/>
          <p14:tracePt t="23933" x="2551113" y="2257425"/>
          <p14:tracePt t="23935" x="2535238" y="2257425"/>
          <p14:tracePt t="23937" x="2519363" y="2257425"/>
          <p14:tracePt t="23939" x="2511425" y="2257425"/>
          <p14:tracePt t="23941" x="2495550" y="2257425"/>
          <p14:tracePt t="23943" x="2487613" y="2257425"/>
          <p14:tracePt t="23945" x="2471738" y="2257425"/>
          <p14:tracePt t="23947" x="2463800" y="2257425"/>
          <p14:tracePt t="23949" x="2455863" y="2257425"/>
          <p14:tracePt t="23951" x="2439988" y="2257425"/>
          <p14:tracePt t="23953" x="2432050" y="2257425"/>
          <p14:tracePt t="23955" x="2424113" y="2257425"/>
          <p14:tracePt t="23957" x="2416175" y="2257425"/>
          <p14:tracePt t="23959" x="2408238" y="2265363"/>
          <p14:tracePt t="23961" x="2400300" y="2265363"/>
          <p14:tracePt t="23963" x="2392363" y="2265363"/>
          <p14:tracePt t="23965" x="2384425" y="2265363"/>
          <p14:tracePt t="23967" x="2376488" y="2265363"/>
          <p14:tracePt t="23970" x="2368550" y="2265363"/>
          <p14:tracePt t="23971" x="2360613" y="2265363"/>
          <p14:tracePt t="23973" x="2352675" y="2265363"/>
          <p14:tracePt t="23975" x="2344738" y="2265363"/>
          <p14:tracePt t="23979" x="2336800" y="2265363"/>
          <p14:tracePt t="23981" x="2328863" y="2265363"/>
          <p14:tracePt t="23983" x="2320925" y="2265363"/>
          <p14:tracePt t="23987" x="2312988" y="2265363"/>
          <p14:tracePt t="23989" x="2305050" y="2265363"/>
          <p14:tracePt t="23993" x="2297113" y="2265363"/>
          <p14:tracePt t="23995" x="2289175" y="2265363"/>
          <p14:tracePt t="23999" x="2281238" y="2265363"/>
          <p14:tracePt t="24002" x="2273300" y="2273300"/>
          <p14:tracePt t="24005" x="2265363" y="2273300"/>
          <p14:tracePt t="24007" x="2255838" y="2273300"/>
          <p14:tracePt t="24009" x="2247900" y="2273300"/>
          <p14:tracePt t="24013" x="2239963" y="2273300"/>
          <p14:tracePt t="24015" x="2232025" y="2273300"/>
          <p14:tracePt t="24019" x="2224088" y="2273300"/>
          <p14:tracePt t="24021" x="2216150" y="2281238"/>
          <p14:tracePt t="24023" x="2208213" y="2281238"/>
          <p14:tracePt t="24027" x="2200275" y="2281238"/>
          <p14:tracePt t="24029" x="2192338" y="2281238"/>
          <p14:tracePt t="24031" x="2184400" y="2281238"/>
          <p14:tracePt t="24033" x="2176463" y="2289175"/>
          <p14:tracePt t="24036" x="2168525" y="2289175"/>
          <p14:tracePt t="24037" x="2160588" y="2289175"/>
          <p14:tracePt t="24039" x="2152650" y="2289175"/>
          <p14:tracePt t="24041" x="2144713" y="2289175"/>
          <p14:tracePt t="24043" x="2136775" y="2297113"/>
          <p14:tracePt t="24045" x="2128838" y="2297113"/>
          <p14:tracePt t="24047" x="2120900" y="2297113"/>
          <p14:tracePt t="24049" x="2112963" y="2297113"/>
          <p14:tracePt t="24051" x="2105025" y="2297113"/>
          <p14:tracePt t="24054" x="2097088" y="2305050"/>
          <p14:tracePt t="24055" x="2089150" y="2305050"/>
          <p14:tracePt t="24057" x="2081213" y="2305050"/>
          <p14:tracePt t="24059" x="2073275" y="2305050"/>
          <p14:tracePt t="24061" x="2065338" y="2305050"/>
          <p14:tracePt t="24063" x="2057400" y="2305050"/>
          <p14:tracePt t="24065" x="2049463" y="2305050"/>
          <p14:tracePt t="24067" x="2041525" y="2312988"/>
          <p14:tracePt t="24070" x="2033588" y="2312988"/>
          <p14:tracePt t="24073" x="2025650" y="2312988"/>
          <p14:tracePt t="24075" x="2017713" y="2312988"/>
          <p14:tracePt t="24079" x="2009775" y="2312988"/>
          <p14:tracePt t="24081" x="2001838" y="2312988"/>
          <p14:tracePt t="24086" x="1993900" y="2312988"/>
          <p14:tracePt t="24091" x="1985963" y="2312988"/>
          <p14:tracePt t="24095" x="1978025" y="2312988"/>
          <p14:tracePt t="24102" x="1970088" y="2312988"/>
          <p14:tracePt t="24109" x="1962150" y="2320925"/>
          <p14:tracePt t="24121" x="1954213" y="2320925"/>
          <p14:tracePt t="24290" x="1954213" y="2312988"/>
          <p14:tracePt t="24914" x="1954213" y="2320925"/>
          <p14:tracePt t="24916" x="1962150" y="2320925"/>
          <p14:tracePt t="24923" x="1970088" y="2320925"/>
          <p14:tracePt t="24929" x="1978025" y="2320925"/>
          <p14:tracePt t="24931" x="1985963" y="2320925"/>
          <p14:tracePt t="24936" x="1993900" y="2320925"/>
          <p14:tracePt t="24940" x="2009775" y="2320925"/>
          <p14:tracePt t="24941" x="2017713" y="2328863"/>
          <p14:tracePt t="24943" x="2025650" y="2328863"/>
          <p14:tracePt t="24947" x="2033588" y="2328863"/>
          <p14:tracePt t="24949" x="2041525" y="2328863"/>
          <p14:tracePt t="24955" x="2057400" y="2328863"/>
          <p14:tracePt t="24957" x="2073275" y="2328863"/>
          <p14:tracePt t="24959" x="2081213" y="2328863"/>
          <p14:tracePt t="24961" x="2089150" y="2336800"/>
          <p14:tracePt t="24963" x="2097088" y="2336800"/>
          <p14:tracePt t="24965" x="2105025" y="2336800"/>
          <p14:tracePt t="24967" x="2112963" y="2336800"/>
          <p14:tracePt t="24972" x="2128838" y="2344738"/>
          <p14:tracePt t="24974" x="2136775" y="2344738"/>
          <p14:tracePt t="24975" x="2144713" y="2344738"/>
          <p14:tracePt t="24977" x="2152650" y="2344738"/>
          <p14:tracePt t="24979" x="2160588" y="2352675"/>
          <p14:tracePt t="24981" x="2168525" y="2352675"/>
          <p14:tracePt t="24983" x="2176463" y="2352675"/>
          <p14:tracePt t="24986" x="2184400" y="2352675"/>
          <p14:tracePt t="24990" x="2200275" y="2360613"/>
          <p14:tracePt t="24992" x="2208213" y="2360613"/>
          <p14:tracePt t="24995" x="2216150" y="2360613"/>
          <p14:tracePt t="24997" x="2224088" y="2360613"/>
          <p14:tracePt t="25003" x="2232025" y="2360613"/>
          <p14:tracePt t="25007" x="2247900" y="2360613"/>
          <p14:tracePt t="25013" x="2255838" y="2360613"/>
          <p14:tracePt t="25015" x="2255838" y="2368550"/>
          <p14:tracePt t="25021" x="2265363" y="2368550"/>
          <p14:tracePt t="25271" x="2265363" y="2360613"/>
          <p14:tracePt t="25277" x="2273300" y="2360613"/>
          <p14:tracePt t="25428" x="2281238" y="2360613"/>
          <p14:tracePt t="25435" x="2289175" y="2360613"/>
          <p14:tracePt t="25439" x="2297113" y="2360613"/>
          <p14:tracePt t="25442" x="2305050" y="2352675"/>
          <p14:tracePt t="25445" x="2312988" y="2352675"/>
          <p14:tracePt t="25447" x="2320925" y="2352675"/>
          <p14:tracePt t="25449" x="2328863" y="2352675"/>
          <p14:tracePt t="25454" x="2336800" y="2352675"/>
          <p14:tracePt t="25457" x="2352675" y="2352675"/>
          <p14:tracePt t="25459" x="2360613" y="2352675"/>
          <p14:tracePt t="25463" x="2368550" y="2360613"/>
          <p14:tracePt t="25465" x="2376488" y="2360613"/>
          <p14:tracePt t="25467" x="2384425" y="2360613"/>
          <p14:tracePt t="25472" x="2400300" y="2360613"/>
          <p14:tracePt t="25475" x="2408238" y="2360613"/>
          <p14:tracePt t="25477" x="2416175" y="2360613"/>
          <p14:tracePt t="25479" x="2424113" y="2360613"/>
          <p14:tracePt t="25481" x="2432050" y="2360613"/>
          <p14:tracePt t="25483" x="2439988" y="2360613"/>
          <p14:tracePt t="25488" x="2455863" y="2360613"/>
          <p14:tracePt t="25490" x="2463800" y="2368550"/>
          <p14:tracePt t="25492" x="2471738" y="2368550"/>
          <p14:tracePt t="25493" x="2487613" y="2368550"/>
          <p14:tracePt t="25495" x="2495550" y="2368550"/>
          <p14:tracePt t="25497" x="2503488" y="2368550"/>
          <p14:tracePt t="25499" x="2511425" y="2368550"/>
          <p14:tracePt t="25504" x="2527300" y="2376488"/>
          <p14:tracePt t="25506" x="2535238" y="2376488"/>
          <p14:tracePt t="25507" x="2543175" y="2376488"/>
          <p14:tracePt t="25509" x="2559050" y="2376488"/>
          <p14:tracePt t="25511" x="2566988" y="2376488"/>
          <p14:tracePt t="25513" x="2574925" y="2384425"/>
          <p14:tracePt t="25515" x="2582863" y="2384425"/>
          <p14:tracePt t="25517" x="2590800" y="2384425"/>
          <p14:tracePt t="25522" x="2616200" y="2392363"/>
          <p14:tracePt t="25524" x="2632075" y="2392363"/>
          <p14:tracePt t="25525" x="2640013" y="2392363"/>
          <p14:tracePt t="25527" x="2655888" y="2392363"/>
          <p14:tracePt t="25529" x="2663825" y="2400300"/>
          <p14:tracePt t="25531" x="2671763" y="2400300"/>
          <p14:tracePt t="25533" x="2687638" y="2400300"/>
          <p14:tracePt t="25538" x="2711450" y="2408238"/>
          <p14:tracePt t="25542" x="2735263" y="2408238"/>
          <p14:tracePt t="25543" x="2751138" y="2408238"/>
          <p14:tracePt t="25545" x="2759075" y="2408238"/>
          <p14:tracePt t="25547" x="2774950" y="2416175"/>
          <p14:tracePt t="25549" x="2782888" y="2416175"/>
          <p14:tracePt t="25556" x="2822575" y="2416175"/>
          <p14:tracePt t="25557" x="2838450" y="2416175"/>
          <p14:tracePt t="25559" x="2846388" y="2416175"/>
          <p14:tracePt t="25561" x="2862263" y="2416175"/>
          <p14:tracePt t="25563" x="2870200" y="2416175"/>
          <p14:tracePt t="25565" x="2886075" y="2424113"/>
          <p14:tracePt t="25567" x="2901950" y="2424113"/>
          <p14:tracePt t="25572" x="2925763" y="2424113"/>
          <p14:tracePt t="25574" x="2941638" y="2424113"/>
          <p14:tracePt t="25575" x="2957513" y="2424113"/>
          <p14:tracePt t="25577" x="2967038" y="2424113"/>
          <p14:tracePt t="25579" x="2982913" y="2424113"/>
          <p14:tracePt t="25581" x="2998788" y="2424113"/>
          <p14:tracePt t="25583" x="3006725" y="2424113"/>
          <p14:tracePt t="25588" x="3030538" y="2424113"/>
          <p14:tracePt t="25589" x="3046413" y="2424113"/>
          <p14:tracePt t="25591" x="3062288" y="2424113"/>
          <p14:tracePt t="25593" x="3070225" y="2424113"/>
          <p14:tracePt t="25595" x="3086100" y="2424113"/>
          <p14:tracePt t="25597" x="3094038" y="2424113"/>
          <p14:tracePt t="25599" x="3109913" y="2424113"/>
          <p14:tracePt t="25604" x="3133725" y="2416175"/>
          <p14:tracePt t="25606" x="3149600" y="2416175"/>
          <p14:tracePt t="25607" x="3157538" y="2416175"/>
          <p14:tracePt t="25609" x="3173413" y="2416175"/>
          <p14:tracePt t="25611" x="3181350" y="2416175"/>
          <p14:tracePt t="25613" x="3189288" y="2408238"/>
          <p14:tracePt t="25615" x="3205163" y="2408238"/>
          <p14:tracePt t="25617" x="3213100" y="2408238"/>
          <p14:tracePt t="25622" x="3236913" y="2400300"/>
          <p14:tracePt t="25624" x="3244850" y="2400300"/>
          <p14:tracePt t="25625" x="3252788" y="2400300"/>
          <p14:tracePt t="25627" x="3260725" y="2400300"/>
          <p14:tracePt t="25629" x="3268663" y="2392363"/>
          <p14:tracePt t="25631" x="3276600" y="2392363"/>
          <p14:tracePt t="25633" x="3284538" y="2392363"/>
          <p14:tracePt t="25636" x="3292475" y="2384425"/>
          <p14:tracePt t="25640" x="3300413" y="2384425"/>
          <p14:tracePt t="25641" x="3308350" y="2376488"/>
          <p14:tracePt t="25643" x="3317875" y="2376488"/>
          <p14:tracePt t="25645" x="3325813" y="2376488"/>
          <p14:tracePt t="25647" x="3333750" y="2368550"/>
          <p14:tracePt t="25652" x="3341688" y="2368550"/>
          <p14:tracePt t="25655" x="3349625" y="2360613"/>
          <p14:tracePt t="25659" x="3357563" y="2360613"/>
          <p14:tracePt t="25663" x="3357563" y="2352675"/>
          <p14:tracePt t="25671" x="3365500" y="2344738"/>
          <p14:tracePt t="25681" x="3365500" y="2336800"/>
          <p14:tracePt t="25683" x="3373438" y="2336800"/>
          <p14:tracePt t="25689" x="3373438" y="2328863"/>
          <p14:tracePt t="25695" x="3373438" y="2320925"/>
          <p14:tracePt t="25697" x="3381375" y="2320925"/>
          <p14:tracePt t="25702" x="3381375" y="2312988"/>
          <p14:tracePt t="25705" x="3381375" y="2305050"/>
          <p14:tracePt t="25709" x="3389313" y="2305050"/>
          <p14:tracePt t="25711" x="3389313" y="2297113"/>
          <p14:tracePt t="25713" x="3389313" y="2289175"/>
          <p14:tracePt t="25715" x="3397250" y="2289175"/>
          <p14:tracePt t="25717" x="3397250" y="2281238"/>
          <p14:tracePt t="25721" x="3397250" y="2273300"/>
          <p14:tracePt t="25721" x="3405188" y="2273300"/>
          <p14:tracePt t="25723" x="3405188" y="2265363"/>
          <p14:tracePt t="25725" x="3405188" y="2257425"/>
          <p14:tracePt t="25727" x="3413125" y="2257425"/>
          <p14:tracePt t="25729" x="3413125" y="2249488"/>
          <p14:tracePt t="25731" x="3421063" y="2249488"/>
          <p14:tracePt t="25733" x="3421063" y="2241550"/>
          <p14:tracePt t="25736" x="3429000" y="2233613"/>
          <p14:tracePt t="25739" x="3436938" y="2224088"/>
          <p14:tracePt t="25741" x="3436938" y="2216150"/>
          <p14:tracePt t="25745" x="3444875" y="2208213"/>
          <p14:tracePt t="25747" x="3444875" y="2200275"/>
          <p14:tracePt t="25749" x="3452813" y="2192338"/>
          <p14:tracePt t="25755" x="3460750" y="2176463"/>
          <p14:tracePt t="25757" x="3460750" y="2168525"/>
          <p14:tracePt t="25759" x="3468688" y="2168525"/>
          <p14:tracePt t="25761" x="3468688" y="2160588"/>
          <p14:tracePt t="25763" x="3468688" y="2152650"/>
          <p14:tracePt t="25765" x="3476625" y="2152650"/>
          <p14:tracePt t="25767" x="3476625" y="2144713"/>
          <p14:tracePt t="25769" x="3476625" y="2136775"/>
          <p14:tracePt t="25773" x="3484563" y="2128838"/>
          <p14:tracePt t="25775" x="3484563" y="2120900"/>
          <p14:tracePt t="25779" x="3484563" y="2112963"/>
          <p14:tracePt t="25783" x="3484563" y="2105025"/>
          <p14:tracePt t="25786" x="3484563" y="2097088"/>
          <p14:tracePt t="25789" x="3484563" y="2089150"/>
          <p14:tracePt t="25793" x="3484563" y="2081213"/>
          <p14:tracePt t="25797" x="3484563" y="2073275"/>
          <p14:tracePt t="25799" x="3476625" y="2065338"/>
          <p14:tracePt t="25803" x="3476625" y="2057400"/>
          <p14:tracePt t="25807" x="3476625" y="2049463"/>
          <p14:tracePt t="25811" x="3476625" y="2041525"/>
          <p14:tracePt t="25813" x="3476625" y="2033588"/>
          <p14:tracePt t="25817" x="3468688" y="2025650"/>
          <p14:tracePt t="25821" x="3468688" y="2017713"/>
          <p14:tracePt t="25825" x="3468688" y="2009775"/>
          <p14:tracePt t="25829" x="3468688" y="2001838"/>
          <p14:tracePt t="25831" x="3460750" y="2001838"/>
          <p14:tracePt t="25833" x="3460750" y="1993900"/>
          <p14:tracePt t="25837" x="3460750" y="1985963"/>
          <p14:tracePt t="25839" x="3452813" y="1985963"/>
          <p14:tracePt t="25841" x="3452813" y="1978025"/>
          <p14:tracePt t="25845" x="3452813" y="1970088"/>
          <p14:tracePt t="25847" x="3444875" y="1970088"/>
          <p14:tracePt t="25849" x="3444875" y="1962150"/>
          <p14:tracePt t="25855" x="3444875" y="1954213"/>
          <p14:tracePt t="25857" x="3436938" y="1954213"/>
          <p14:tracePt t="25861" x="3436938" y="1946275"/>
          <p14:tracePt t="25867" x="3429000" y="1938338"/>
          <p14:tracePt t="25873" x="3429000" y="1930400"/>
          <p14:tracePt t="25875" x="3421063" y="1930400"/>
          <p14:tracePt t="25879" x="3421063" y="1922463"/>
          <p14:tracePt t="25886" x="3413125" y="1922463"/>
          <p14:tracePt t="25887" x="3413125" y="1914525"/>
          <p14:tracePt t="25893" x="3405188" y="1914525"/>
          <p14:tracePt t="25895" x="3405188" y="1906588"/>
          <p14:tracePt t="25904" x="3397250" y="1906588"/>
          <p14:tracePt t="25905" x="3397250" y="1898650"/>
          <p14:tracePt t="25917" x="3389313" y="1898650"/>
          <p14:tracePt t="25925" x="3389313" y="1890713"/>
          <p14:tracePt t="25941" x="3381375" y="1890713"/>
          <p14:tracePt t="25957" x="3373438" y="1890713"/>
          <p14:tracePt t="25965" x="3365500" y="1890713"/>
          <p14:tracePt t="25971" x="3357563" y="1890713"/>
          <p14:tracePt t="25975" x="3357563" y="1881188"/>
          <p14:tracePt t="25977" x="3349625" y="1881188"/>
          <p14:tracePt t="25983" x="3341688" y="1881188"/>
          <p14:tracePt t="25989" x="3333750" y="1881188"/>
          <p14:tracePt t="25993" x="3325813" y="1881188"/>
          <p14:tracePt t="25995" x="3317875" y="1873250"/>
          <p14:tracePt t="25999" x="3308350" y="1873250"/>
          <p14:tracePt t="26003" x="3300413" y="1873250"/>
          <p14:tracePt t="26005" x="3292475" y="1873250"/>
          <p14:tracePt t="26009" x="3284538" y="1873250"/>
          <p14:tracePt t="26011" x="3276600" y="1873250"/>
          <p14:tracePt t="26013" x="3268663" y="1865313"/>
          <p14:tracePt t="26017" x="3260725" y="1865313"/>
          <p14:tracePt t="26020" x="3252788" y="1865313"/>
          <p14:tracePt t="26021" x="3244850" y="1865313"/>
          <p14:tracePt t="26023" x="3236913" y="1865313"/>
          <p14:tracePt t="26025" x="3228975" y="1865313"/>
          <p14:tracePt t="26029" x="3221038" y="1857375"/>
          <p14:tracePt t="26031" x="3213100" y="1857375"/>
          <p14:tracePt t="26033" x="3205163" y="1857375"/>
          <p14:tracePt t="26037" x="3197225" y="1857375"/>
          <p14:tracePt t="26038" x="3189288" y="1857375"/>
          <p14:tracePt t="26039" x="3181350" y="1857375"/>
          <p14:tracePt t="26041" x="3173413" y="1857375"/>
          <p14:tracePt t="26043" x="3165475" y="1857375"/>
          <p14:tracePt t="26045" x="3165475" y="1849438"/>
          <p14:tracePt t="26047" x="3157538" y="1849438"/>
          <p14:tracePt t="26049" x="3149600" y="1849438"/>
          <p14:tracePt t="26052" x="3141663" y="1849438"/>
          <p14:tracePt t="26054" x="3133725" y="1849438"/>
          <p14:tracePt t="26055" x="3125788" y="1849438"/>
          <p14:tracePt t="26057" x="3117850" y="1849438"/>
          <p14:tracePt t="26059" x="3109913" y="1841500"/>
          <p14:tracePt t="26061" x="3101975" y="1841500"/>
          <p14:tracePt t="26063" x="3094038" y="1841500"/>
          <p14:tracePt t="26067" x="3086100" y="1841500"/>
          <p14:tracePt t="26069" x="3078163" y="1841500"/>
          <p14:tracePt t="26071" x="3070225" y="1833563"/>
          <p14:tracePt t="26073" x="3062288" y="1833563"/>
          <p14:tracePt t="26075" x="3054350" y="1833563"/>
          <p14:tracePt t="26077" x="3046413" y="1833563"/>
          <p14:tracePt t="26079" x="3038475" y="1833563"/>
          <p14:tracePt t="26083" x="3030538" y="1833563"/>
          <p14:tracePt t="26086" x="3022600" y="1825625"/>
          <p14:tracePt t="26087" x="3014663" y="1825625"/>
          <p14:tracePt t="26089" x="3006725" y="1825625"/>
          <p14:tracePt t="26091" x="2998788" y="1825625"/>
          <p14:tracePt t="26095" x="2990850" y="1825625"/>
          <p14:tracePt t="26097" x="2982913" y="1825625"/>
          <p14:tracePt t="26099" x="2974975" y="1825625"/>
          <p14:tracePt t="26102" x="2967038" y="1825625"/>
          <p14:tracePt t="26105" x="2957513" y="1817688"/>
          <p14:tracePt t="26107" x="2949575" y="1817688"/>
          <p14:tracePt t="26109" x="2941638" y="1817688"/>
          <p14:tracePt t="26111" x="2933700" y="1817688"/>
          <p14:tracePt t="26113" x="2925763" y="1817688"/>
          <p14:tracePt t="26117" x="2917825" y="1817688"/>
          <p14:tracePt t="26120" x="2909888" y="1817688"/>
          <p14:tracePt t="26121" x="2901950" y="1817688"/>
          <p14:tracePt t="26123" x="2894013" y="1817688"/>
          <p14:tracePt t="26125" x="2878138" y="1817688"/>
          <p14:tracePt t="26127" x="2870200" y="1825625"/>
          <p14:tracePt t="26129" x="2862263" y="1825625"/>
          <p14:tracePt t="26131" x="2854325" y="1825625"/>
          <p14:tracePt t="26133" x="2846388" y="1825625"/>
          <p14:tracePt t="26136" x="2838450" y="1825625"/>
          <p14:tracePt t="26137" x="2822575" y="1825625"/>
          <p14:tracePt t="26154" x="2743200" y="1833563"/>
          <p14:tracePt t="26155" x="2735263" y="1833563"/>
          <p14:tracePt t="26157" x="2727325" y="1833563"/>
          <p14:tracePt t="26159" x="2711450" y="1833563"/>
          <p14:tracePt t="26161" x="2703513" y="1833563"/>
          <p14:tracePt t="26163" x="2695575" y="1833563"/>
          <p14:tracePt t="26165" x="2687638" y="1833563"/>
          <p14:tracePt t="26167" x="2671763" y="1833563"/>
          <p14:tracePt t="26169" x="2663825" y="1841500"/>
          <p14:tracePt t="26171" x="2655888" y="1841500"/>
          <p14:tracePt t="26174" x="2647950" y="1841500"/>
          <p14:tracePt t="26175" x="2632075" y="1841500"/>
          <p14:tracePt t="26177" x="2624138" y="1841500"/>
          <p14:tracePt t="26179" x="2616200" y="1841500"/>
          <p14:tracePt t="26181" x="2606675" y="1841500"/>
          <p14:tracePt t="26183" x="2590800" y="1841500"/>
          <p14:tracePt t="26186" x="2582863" y="1841500"/>
          <p14:tracePt t="26188" x="2574925" y="1841500"/>
          <p14:tracePt t="26189" x="2559050" y="1841500"/>
          <p14:tracePt t="26191" x="2551113" y="1841500"/>
          <p14:tracePt t="26193" x="2543175" y="1841500"/>
          <p14:tracePt t="26195" x="2527300" y="1841500"/>
          <p14:tracePt t="26197" x="2519363" y="1841500"/>
          <p14:tracePt t="26199" x="2511425" y="1841500"/>
          <p14:tracePt t="26202" x="2503488" y="1841500"/>
          <p14:tracePt t="26204" x="2487613" y="1841500"/>
          <p14:tracePt t="26205" x="2479675" y="1841500"/>
          <p14:tracePt t="26207" x="2471738" y="1841500"/>
          <p14:tracePt t="26209" x="2463800" y="1841500"/>
          <p14:tracePt t="26211" x="2455863" y="1841500"/>
          <p14:tracePt t="26213" x="2447925" y="1841500"/>
          <p14:tracePt t="26215" x="2439988" y="1841500"/>
          <p14:tracePt t="26217" x="2432050" y="1841500"/>
          <p14:tracePt t="26219" x="2424113" y="1841500"/>
          <p14:tracePt t="26221" x="2416175" y="1841500"/>
          <p14:tracePt t="26223" x="2408238" y="1841500"/>
          <p14:tracePt t="26225" x="2400300" y="1841500"/>
          <p14:tracePt t="26227" x="2392363" y="1841500"/>
          <p14:tracePt t="26229" x="2384425" y="1841500"/>
          <p14:tracePt t="26231" x="2376488" y="1841500"/>
          <p14:tracePt t="26233" x="2368550" y="1841500"/>
          <p14:tracePt t="26236" x="2360613" y="1841500"/>
          <p14:tracePt t="26238" x="2352675" y="1841500"/>
          <p14:tracePt t="26239" x="2344738" y="1841500"/>
          <p14:tracePt t="26241" x="2344738" y="1849438"/>
          <p14:tracePt t="26243" x="2336800" y="1849438"/>
          <p14:tracePt t="26245" x="2328863" y="1849438"/>
          <p14:tracePt t="26247" x="2320925" y="1849438"/>
          <p14:tracePt t="26252" x="2312988" y="1849438"/>
          <p14:tracePt t="26254" x="2305050" y="1849438"/>
          <p14:tracePt t="26257" x="2297113" y="1849438"/>
          <p14:tracePt t="26259" x="2289175" y="1849438"/>
          <p14:tracePt t="26261" x="2281238" y="1849438"/>
          <p14:tracePt t="26265" x="2273300" y="1849438"/>
          <p14:tracePt t="26267" x="2265363" y="1849438"/>
          <p14:tracePt t="26270" x="2265363" y="1857375"/>
          <p14:tracePt t="26271" x="2255838" y="1857375"/>
          <p14:tracePt t="26273" x="2247900" y="1857375"/>
          <p14:tracePt t="26277" x="2239963" y="1857375"/>
          <p14:tracePt t="26279" x="2232025" y="1857375"/>
          <p14:tracePt t="26283" x="2224088" y="1857375"/>
          <p14:tracePt t="26287" x="2216150" y="1865313"/>
          <p14:tracePt t="26289" x="2208213" y="1865313"/>
          <p14:tracePt t="26293" x="2200275" y="1865313"/>
          <p14:tracePt t="26295" x="2192338" y="1865313"/>
          <p14:tracePt t="26299" x="2184400" y="1865313"/>
          <p14:tracePt t="26302" x="2176463" y="1865313"/>
          <p14:tracePt t="26304" x="2176463" y="1873250"/>
          <p14:tracePt t="26305" x="2168525" y="1873250"/>
          <p14:tracePt t="26307" x="2160588" y="1873250"/>
          <p14:tracePt t="26311" x="2152650" y="1873250"/>
          <p14:tracePt t="26313" x="2144713" y="1881188"/>
          <p14:tracePt t="26317" x="2136775" y="1881188"/>
          <p14:tracePt t="26319" x="2128838" y="1881188"/>
          <p14:tracePt t="26321" x="2120900" y="1881188"/>
          <p14:tracePt t="26323" x="2112963" y="1881188"/>
          <p14:tracePt t="26325" x="2112963" y="1890713"/>
          <p14:tracePt t="26327" x="2105025" y="1890713"/>
          <p14:tracePt t="26329" x="2097088" y="1890713"/>
          <p14:tracePt t="26331" x="2089150" y="1890713"/>
          <p14:tracePt t="26333" x="2081213" y="1890713"/>
          <p14:tracePt t="26337" x="2073275" y="1898650"/>
          <p14:tracePt t="26339" x="2065338" y="1898650"/>
          <p14:tracePt t="26341" x="2057400" y="1898650"/>
          <p14:tracePt t="26343" x="2049463" y="1898650"/>
          <p14:tracePt t="26345" x="2041525" y="1898650"/>
          <p14:tracePt t="26347" x="2041525" y="1906588"/>
          <p14:tracePt t="26349" x="2033588" y="1906588"/>
          <p14:tracePt t="26352" x="2025650" y="1906588"/>
          <p14:tracePt t="26354" x="2017713" y="1906588"/>
          <p14:tracePt t="26355" x="2009775" y="1906588"/>
          <p14:tracePt t="26357" x="2009775" y="1914525"/>
          <p14:tracePt t="26359" x="2001838" y="1914525"/>
          <p14:tracePt t="26361" x="1993900" y="1914525"/>
          <p14:tracePt t="26363" x="1985963" y="1914525"/>
          <p14:tracePt t="26367" x="1978025" y="1914525"/>
          <p14:tracePt t="26369" x="1970088" y="1922463"/>
          <p14:tracePt t="26371" x="1962150" y="1922463"/>
          <p14:tracePt t="26375" x="1954213" y="1922463"/>
          <p14:tracePt t="26377" x="1946275" y="1922463"/>
          <p14:tracePt t="26381" x="1938338" y="1922463"/>
          <p14:tracePt t="26383" x="1930400" y="1922463"/>
          <p14:tracePt t="26386" x="1930400" y="1930400"/>
          <p14:tracePt t="26387" x="1922463" y="1930400"/>
          <p14:tracePt t="26389" x="1912938" y="1930400"/>
          <p14:tracePt t="26393" x="1905000" y="1930400"/>
          <p14:tracePt t="26395" x="1897063" y="1930400"/>
          <p14:tracePt t="26399" x="1889125" y="1930400"/>
          <p14:tracePt t="26404" x="1881188" y="1930400"/>
          <p14:tracePt t="26407" x="1873250" y="1930400"/>
          <p14:tracePt t="26411" x="1865313" y="1938338"/>
          <p14:tracePt t="26413" x="1857375" y="1938338"/>
          <p14:tracePt t="26417" x="1849438" y="1938338"/>
          <p14:tracePt t="26421" x="1841500" y="1938338"/>
          <p14:tracePt t="26425" x="1833563" y="1938338"/>
          <p14:tracePt t="26429" x="1825625" y="1938338"/>
          <p14:tracePt t="26433" x="1817688" y="1938338"/>
          <p14:tracePt t="26439" x="1809750" y="1938338"/>
          <p14:tracePt t="26445" x="1801813" y="1938338"/>
          <p14:tracePt t="26449" x="1801813" y="1946275"/>
          <p14:tracePt t="26452" x="1793875" y="1946275"/>
          <p14:tracePt t="26457" x="1785938" y="1946275"/>
          <p14:tracePt t="26465" x="1778000" y="1946275"/>
          <p14:tracePt t="26475" x="1770063" y="1946275"/>
          <p14:tracePt t="26483" x="1770063" y="1954213"/>
          <p14:tracePt t="26487" x="1762125" y="1954213"/>
          <p14:tracePt t="26495" x="1754188" y="1954213"/>
          <p14:tracePt t="26503" x="1746250" y="1962150"/>
          <p14:tracePt t="26509" x="1738313" y="1962150"/>
          <p14:tracePt t="26517" x="1730375" y="1962150"/>
          <p14:tracePt t="26522" x="1730375" y="1970088"/>
          <p14:tracePt t="26529" x="1722438" y="1970088"/>
          <p14:tracePt t="26639" x="1714500" y="1978025"/>
          <p14:tracePt t="26671" x="1706563" y="1978025"/>
          <p14:tracePt t="26676" x="1706563" y="1985963"/>
          <p14:tracePt t="26693" x="1706563" y="1993900"/>
          <p14:tracePt t="26700" x="1698625" y="1993900"/>
          <p14:tracePt t="26721" x="1698625" y="2001838"/>
          <p14:tracePt t="26797" x="1698625" y="2009775"/>
          <p14:tracePt t="26881" x="1698625" y="2017713"/>
          <p14:tracePt t="26891" x="1698625" y="2025650"/>
          <p14:tracePt t="26903" x="1698625" y="2033588"/>
          <p14:tracePt t="27073" x="1698625" y="2041525"/>
          <p14:tracePt t="27091" x="1698625" y="2049463"/>
          <p14:tracePt t="27111" x="1698625" y="2057400"/>
          <p14:tracePt t="27144" x="1698625" y="2065338"/>
          <p14:tracePt t="27157" x="1698625" y="2073275"/>
          <p14:tracePt t="27165" x="1698625" y="2081213"/>
          <p14:tracePt t="27173" x="1706563" y="2089150"/>
          <p14:tracePt t="27179" x="1706563" y="2097088"/>
          <p14:tracePt t="27187" x="1706563" y="2105025"/>
          <p14:tracePt t="27191" x="1706563" y="2112963"/>
          <p14:tracePt t="27197" x="1706563" y="2120900"/>
          <p14:tracePt t="27204" x="1706563" y="2128838"/>
          <p14:tracePt t="27206" x="1714500" y="2128838"/>
          <p14:tracePt t="27209" x="1714500" y="2136775"/>
          <p14:tracePt t="27213" x="1714500" y="2144713"/>
          <p14:tracePt t="27221" x="1714500" y="2152650"/>
          <p14:tracePt t="27223" x="1722438" y="2152650"/>
          <p14:tracePt t="27225" x="1722438" y="2160588"/>
          <p14:tracePt t="27233" x="1722438" y="2168525"/>
          <p14:tracePt t="27239" x="1730375" y="2168525"/>
          <p14:tracePt t="27241" x="1730375" y="2176463"/>
          <p14:tracePt t="27247" x="1738313" y="2184400"/>
          <p14:tracePt t="27255" x="1738313" y="2192338"/>
          <p14:tracePt t="27257" x="1746250" y="2192338"/>
          <p14:tracePt t="27265" x="1746250" y="2200275"/>
          <p14:tracePt t="27268" x="1754188" y="2200275"/>
          <p14:tracePt t="27273" x="1754188" y="2208213"/>
          <p14:tracePt t="27277" x="1762125" y="2208213"/>
          <p14:tracePt t="27281" x="1762125" y="2216150"/>
          <p14:tracePt t="27287" x="1770063" y="2216150"/>
          <p14:tracePt t="27289" x="1770063" y="2224088"/>
          <p14:tracePt t="27291" x="1778000" y="2224088"/>
          <p14:tracePt t="27295" x="1778000" y="2233613"/>
          <p14:tracePt t="27299" x="1785938" y="2233613"/>
          <p14:tracePt t="27303" x="1785938" y="2241550"/>
          <p14:tracePt t="27306" x="1793875" y="2241550"/>
          <p14:tracePt t="27311" x="1801813" y="2249488"/>
          <p14:tracePt t="27315" x="1809750" y="2249488"/>
          <p14:tracePt t="27322" x="1817688" y="2257425"/>
          <p14:tracePt t="27325" x="1825625" y="2257425"/>
          <p14:tracePt t="27330" x="1833563" y="2257425"/>
          <p14:tracePt t="27331" x="1833563" y="2265363"/>
          <p14:tracePt t="27333" x="1841500" y="2265363"/>
          <p14:tracePt t="27336" x="1849438" y="2265363"/>
          <p14:tracePt t="27340" x="1857375" y="2273300"/>
          <p14:tracePt t="27341" x="1865313" y="2273300"/>
          <p14:tracePt t="27345" x="1873250" y="2273300"/>
          <p14:tracePt t="27347" x="1881188" y="2281238"/>
          <p14:tracePt t="27354" x="1897063" y="2281238"/>
          <p14:tracePt t="27357" x="1912938" y="2289175"/>
          <p14:tracePt t="27359" x="1922463" y="2289175"/>
          <p14:tracePt t="27361" x="1930400" y="2289175"/>
          <p14:tracePt t="27365" x="1938338" y="2289175"/>
          <p14:tracePt t="27367" x="1946275" y="2289175"/>
          <p14:tracePt t="27372" x="1970088" y="2297113"/>
          <p14:tracePt t="27373" x="1978025" y="2297113"/>
          <p14:tracePt t="27375" x="1985963" y="2297113"/>
          <p14:tracePt t="27377" x="1993900" y="2297113"/>
          <p14:tracePt t="27379" x="2001838" y="2305050"/>
          <p14:tracePt t="27381" x="2009775" y="2305050"/>
          <p14:tracePt t="27383" x="2025650" y="2305050"/>
          <p14:tracePt t="27386" x="2033588" y="2305050"/>
          <p14:tracePt t="27390" x="2049463" y="2305050"/>
          <p14:tracePt t="27391" x="2065338" y="2305050"/>
          <p14:tracePt t="27393" x="2073275" y="2305050"/>
          <p14:tracePt t="27395" x="2089150" y="2305050"/>
          <p14:tracePt t="27397" x="2097088" y="2305050"/>
          <p14:tracePt t="27399" x="2105025" y="2312988"/>
          <p14:tracePt t="27406" x="2136775" y="2312988"/>
          <p14:tracePt t="27407" x="2152650" y="2312988"/>
          <p14:tracePt t="27409" x="2160588" y="2312988"/>
          <p14:tracePt t="27411" x="2168525" y="2312988"/>
          <p14:tracePt t="27413" x="2176463" y="2320925"/>
          <p14:tracePt t="27415" x="2192338" y="2320925"/>
          <p14:tracePt t="27417" x="2208213" y="2320925"/>
          <p14:tracePt t="27422" x="2232025" y="2320925"/>
          <p14:tracePt t="27424" x="2247900" y="2320925"/>
          <p14:tracePt t="27425" x="2255838" y="2320925"/>
          <p14:tracePt t="27427" x="2273300" y="2320925"/>
          <p14:tracePt t="27429" x="2281238" y="2328863"/>
          <p14:tracePt t="27431" x="2297113" y="2328863"/>
          <p14:tracePt t="27433" x="2312988" y="2328863"/>
          <p14:tracePt t="27436" x="2320925" y="2328863"/>
          <p14:tracePt t="27440" x="2352675" y="2328863"/>
          <p14:tracePt t="27441" x="2360613" y="2328863"/>
          <p14:tracePt t="27443" x="2376488" y="2328863"/>
          <p14:tracePt t="27445" x="2392363" y="2328863"/>
          <p14:tracePt t="27447" x="2408238" y="2328863"/>
          <p14:tracePt t="27449" x="2416175" y="2328863"/>
          <p14:tracePt t="27454" x="2447925" y="2328863"/>
          <p14:tracePt t="27457" x="2479675" y="2336800"/>
          <p14:tracePt t="27459" x="2495550" y="2336800"/>
          <p14:tracePt t="27461" x="2503488" y="2336800"/>
          <p14:tracePt t="27463" x="2519363" y="2328863"/>
          <p14:tracePt t="27465" x="2535238" y="2328863"/>
          <p14:tracePt t="27467" x="2551113" y="2328863"/>
          <p14:tracePt t="27472" x="2582863" y="2328863"/>
          <p14:tracePt t="27474" x="2598738" y="2328863"/>
          <p14:tracePt t="27475" x="2606675" y="2336800"/>
          <p14:tracePt t="27477" x="2624138" y="2336800"/>
          <p14:tracePt t="27479" x="2640013" y="2336800"/>
          <p14:tracePt t="27481" x="2655888" y="2336800"/>
          <p14:tracePt t="27483" x="2671763" y="2336800"/>
          <p14:tracePt t="27486" x="2687638" y="2336800"/>
          <p14:tracePt t="27487" x="2695575" y="2336800"/>
          <p14:tracePt t="27489" x="2711450" y="2336800"/>
          <p14:tracePt t="27491" x="2727325" y="2336800"/>
          <p14:tracePt t="27493" x="2735263" y="2336800"/>
          <p14:tracePt t="27495" x="2751138" y="2344738"/>
          <p14:tracePt t="27497" x="2767013" y="2344738"/>
          <p14:tracePt t="27499" x="2782888" y="2344738"/>
          <p14:tracePt t="27502" x="2790825" y="2344738"/>
          <p14:tracePt t="27504" x="2806700" y="2344738"/>
          <p14:tracePt t="27505" x="2822575" y="2344738"/>
          <p14:tracePt t="27507" x="2830513" y="2344738"/>
          <p14:tracePt t="27509" x="2846388" y="2344738"/>
          <p14:tracePt t="27511" x="2862263" y="2344738"/>
          <p14:tracePt t="27513" x="2870200" y="2344738"/>
          <p14:tracePt t="27515" x="2886075" y="2344738"/>
          <p14:tracePt t="27517" x="2901950" y="2344738"/>
          <p14:tracePt t="27520" x="2909888" y="2344738"/>
          <p14:tracePt t="27521" x="2925763" y="2344738"/>
          <p14:tracePt t="27523" x="2933700" y="2344738"/>
          <p14:tracePt t="27525" x="2949575" y="2344738"/>
          <p14:tracePt t="27527" x="2967038" y="2344738"/>
          <p14:tracePt t="27529" x="2974975" y="2344738"/>
          <p14:tracePt t="27531" x="2990850" y="2344738"/>
          <p14:tracePt t="27533" x="2998788" y="2344738"/>
          <p14:tracePt t="27536" x="3014663" y="2344738"/>
          <p14:tracePt t="27537" x="3022600" y="2344738"/>
          <p14:tracePt t="27539" x="3038475" y="2344738"/>
          <p14:tracePt t="27541" x="3046413" y="2344738"/>
          <p14:tracePt t="27543" x="3062288" y="2344738"/>
          <p14:tracePt t="27545" x="3070225" y="2344738"/>
          <p14:tracePt t="27547" x="3078163" y="2344738"/>
          <p14:tracePt t="27549" x="3094038" y="2344738"/>
          <p14:tracePt t="27552" x="3101975" y="2344738"/>
          <p14:tracePt t="27554" x="3109913" y="2344738"/>
          <p14:tracePt t="27555" x="3117850" y="2344738"/>
          <p14:tracePt t="27557" x="3125788" y="2344738"/>
          <p14:tracePt t="27559" x="3133725" y="2344738"/>
          <p14:tracePt t="27561" x="3141663" y="2344738"/>
          <p14:tracePt t="27563" x="3149600" y="2344738"/>
          <p14:tracePt t="27565" x="3157538" y="2344738"/>
          <p14:tracePt t="27567" x="3165475" y="2344738"/>
          <p14:tracePt t="27571" x="3173413" y="2344738"/>
          <p14:tracePt t="27575" x="3181350" y="2344738"/>
          <p14:tracePt t="27579" x="3189288" y="2344738"/>
          <p14:tracePt t="27586" x="3197225" y="2344738"/>
          <p14:tracePt t="27597" x="3205163" y="2344738"/>
          <p14:tracePt t="27620" x="3205163" y="2336800"/>
          <p14:tracePt t="27673" x="3213100" y="2336800"/>
          <p14:tracePt t="27703" x="3221038" y="2336800"/>
          <p14:tracePt t="28071" x="3228975" y="2328863"/>
          <p14:tracePt t="28077" x="3236913" y="2328863"/>
          <p14:tracePt t="28081" x="3252788" y="2328863"/>
          <p14:tracePt t="28086" x="3260725" y="2328863"/>
          <p14:tracePt t="28090" x="3276600" y="2328863"/>
          <p14:tracePt t="28091" x="3284538" y="2320925"/>
          <p14:tracePt t="28093" x="3292475" y="2320925"/>
          <p14:tracePt t="28097" x="3300413" y="2320925"/>
          <p14:tracePt t="28099" x="3308350" y="2320925"/>
          <p14:tracePt t="28103" x="3317875" y="2320925"/>
          <p14:tracePt t="28106" x="3325813" y="2320925"/>
          <p14:tracePt t="28107" x="3333750" y="2320925"/>
          <p14:tracePt t="28111" x="3341688" y="2320925"/>
          <p14:tracePt t="28113" x="3349625" y="2320925"/>
          <p14:tracePt t="28117" x="3357563" y="2320925"/>
          <p14:tracePt t="28122" x="3365500" y="2312988"/>
          <p14:tracePt t="28123" x="3373438" y="2312988"/>
          <p14:tracePt t="28125" x="3381375" y="2312988"/>
          <p14:tracePt t="28129" x="3389313" y="2312988"/>
          <p14:tracePt t="28133" x="3397250" y="2312988"/>
          <p14:tracePt t="28141" x="3405188" y="2312988"/>
          <p14:tracePt t="28445" x="3413125" y="2312988"/>
          <p14:tracePt t="28455" x="3421063" y="2312988"/>
          <p14:tracePt t="28458" x="3429000" y="2312988"/>
          <p14:tracePt t="28462" x="3436938" y="2312988"/>
          <p14:tracePt t="28463" x="3444875" y="2312988"/>
          <p14:tracePt t="28465" x="3452813" y="2312988"/>
          <p14:tracePt t="28467" x="3460750" y="2312988"/>
          <p14:tracePt t="28472" x="3476625" y="2305050"/>
          <p14:tracePt t="28473" x="3484563" y="2305050"/>
          <p14:tracePt t="28477" x="3492500" y="2305050"/>
          <p14:tracePt t="28479" x="3500438" y="2305050"/>
          <p14:tracePt t="28481" x="3508375" y="2305050"/>
          <p14:tracePt t="28483" x="3516313" y="2305050"/>
          <p14:tracePt t="28486" x="3524250" y="2305050"/>
          <p14:tracePt t="28490" x="3540125" y="2305050"/>
          <p14:tracePt t="28491" x="3548063" y="2305050"/>
          <p14:tracePt t="28493" x="3556000" y="2305050"/>
          <p14:tracePt t="28495" x="3563938" y="2305050"/>
          <p14:tracePt t="28497" x="3571875" y="2305050"/>
          <p14:tracePt t="28499" x="3587750" y="2305050"/>
          <p14:tracePt t="28505" x="3611563" y="2305050"/>
          <p14:tracePt t="28507" x="3619500" y="2305050"/>
          <p14:tracePt t="28509" x="3627438" y="2305050"/>
          <p14:tracePt t="28511" x="3635375" y="2305050"/>
          <p14:tracePt t="28513" x="3651250" y="2305050"/>
          <p14:tracePt t="28515" x="3660775" y="2305050"/>
          <p14:tracePt t="28517" x="3668713" y="2305050"/>
          <p14:tracePt t="28521" x="3692525" y="2305050"/>
          <p14:tracePt t="28523" x="3700463" y="2305050"/>
          <p14:tracePt t="28525" x="3708400" y="2305050"/>
          <p14:tracePt t="28527" x="3716338" y="2305050"/>
          <p14:tracePt t="28529" x="3732213" y="2305050"/>
          <p14:tracePt t="28531" x="3740150" y="2305050"/>
          <p14:tracePt t="28533" x="3748088" y="2305050"/>
          <p14:tracePt t="28536" x="3756025" y="2305050"/>
          <p14:tracePt t="28538" x="3763963" y="2305050"/>
          <p14:tracePt t="28540" x="3779838" y="2305050"/>
          <p14:tracePt t="28541" x="3787775" y="2305050"/>
          <p14:tracePt t="28543" x="3795713" y="2305050"/>
          <p14:tracePt t="28545" x="3803650" y="2305050"/>
          <p14:tracePt t="28547" x="3811588" y="2305050"/>
          <p14:tracePt t="28549" x="3819525" y="2297113"/>
          <p14:tracePt t="28555" x="3843338" y="2297113"/>
          <p14:tracePt t="28557" x="3851275" y="2297113"/>
          <p14:tracePt t="28559" x="3859213" y="2297113"/>
          <p14:tracePt t="28561" x="3867150" y="2297113"/>
          <p14:tracePt t="28563" x="3875088" y="2297113"/>
          <p14:tracePt t="28565" x="3883025" y="2297113"/>
          <p14:tracePt t="28567" x="3890963" y="2297113"/>
          <p14:tracePt t="28570" x="3898900" y="2297113"/>
          <p14:tracePt t="28573" x="3906838" y="2289175"/>
          <p14:tracePt t="28575" x="3914775" y="2289175"/>
          <p14:tracePt t="28577" x="3922713" y="2289175"/>
          <p14:tracePt t="28579" x="3930650" y="2289175"/>
          <p14:tracePt t="28581" x="3938588" y="2289175"/>
          <p14:tracePt t="28583" x="3946525" y="2289175"/>
          <p14:tracePt t="28586" x="3954463" y="2289175"/>
          <p14:tracePt t="28589" x="3962400" y="2289175"/>
          <p14:tracePt t="28591" x="3970338" y="2289175"/>
          <p14:tracePt t="28593" x="3978275" y="2289175"/>
          <p14:tracePt t="28597" x="3986213" y="2289175"/>
          <p14:tracePt t="28604" x="3994150" y="2289175"/>
          <p14:tracePt t="28609" x="4002088" y="2281238"/>
          <p14:tracePt t="28860" x="4002088" y="2289175"/>
          <p14:tracePt t="28869" x="3994150" y="2289175"/>
          <p14:tracePt t="28875" x="3994150" y="2297113"/>
          <p14:tracePt t="28895" x="3986213" y="2305050"/>
          <p14:tracePt t="28929" x="3986213" y="2312988"/>
          <p14:tracePt t="28958" x="3986213" y="2320925"/>
          <p14:tracePt t="28981" x="3986213" y="2328863"/>
          <p14:tracePt t="29002" x="3994150" y="2328863"/>
          <p14:tracePt t="29031" x="3994150" y="2336800"/>
          <p14:tracePt t="29043" x="4002088" y="2336800"/>
          <p14:tracePt t="29055" x="4011613" y="2344738"/>
          <p14:tracePt t="29063" x="4019550" y="2344738"/>
          <p14:tracePt t="29067" x="4019550" y="2352675"/>
          <p14:tracePt t="29072" x="4027488" y="2352675"/>
          <p14:tracePt t="29075" x="4035425" y="2352675"/>
          <p14:tracePt t="29080" x="4035425" y="2360613"/>
          <p14:tracePt t="29081" x="4043363" y="2360613"/>
          <p14:tracePt t="29088" x="4051300" y="2360613"/>
          <p14:tracePt t="29089" x="4059238" y="2360613"/>
          <p14:tracePt t="29093" x="4059238" y="2368550"/>
          <p14:tracePt t="29095" x="4067175" y="2368550"/>
          <p14:tracePt t="29103" x="4075113" y="2368550"/>
          <p14:tracePt t="29109" x="4083050" y="2368550"/>
          <p14:tracePt t="29121" x="4090988" y="2368550"/>
          <p14:tracePt t="29320" x="4090988" y="2376488"/>
          <p14:tracePt t="29352" x="4090988" y="2384425"/>
          <p14:tracePt t="29359" x="4083050" y="2384425"/>
          <p14:tracePt t="29385" x="4083050" y="2392363"/>
          <p14:tracePt t="30444" x="4075113" y="2400300"/>
          <p14:tracePt t="30448" x="4075113" y="2408238"/>
          <p14:tracePt t="30452" x="4067175" y="2416175"/>
          <p14:tracePt t="30456" x="4067175" y="2424113"/>
          <p14:tracePt t="30458" x="4059238" y="2424113"/>
          <p14:tracePt t="30460" x="4059238" y="2432050"/>
          <p14:tracePt t="30462" x="4051300" y="2439988"/>
          <p14:tracePt t="30466" x="4043363" y="2447925"/>
          <p14:tracePt t="30468" x="4035425" y="2455863"/>
          <p14:tracePt t="30470" x="4035425" y="2463800"/>
          <p14:tracePt t="30472" x="4027488" y="2471738"/>
          <p14:tracePt t="30474" x="4019550" y="2479675"/>
          <p14:tracePt t="30476" x="4019550" y="2487613"/>
          <p14:tracePt t="30479" x="4011613" y="2495550"/>
          <p14:tracePt t="30481" x="4002088" y="2503488"/>
          <p14:tracePt t="30483" x="3994150" y="2511425"/>
          <p14:tracePt t="30486" x="3978275" y="2519363"/>
          <p14:tracePt t="30487" x="3970338" y="2535238"/>
          <p14:tracePt t="30489" x="3962400" y="2543175"/>
          <p14:tracePt t="30491" x="3954463" y="2559050"/>
          <p14:tracePt t="30493" x="3946525" y="2566988"/>
          <p14:tracePt t="30495" x="3930650" y="2584450"/>
          <p14:tracePt t="30497" x="3922713" y="2592388"/>
          <p14:tracePt t="30499" x="3906838" y="2608263"/>
          <p14:tracePt t="30501" x="3898900" y="2616200"/>
          <p14:tracePt t="30503" x="3883025" y="2632075"/>
          <p14:tracePt t="30506" x="3875088" y="2647950"/>
          <p14:tracePt t="30507" x="3859213" y="2655888"/>
          <p14:tracePt t="30509" x="3843338" y="2671763"/>
          <p14:tracePt t="30511" x="3835400" y="2687638"/>
          <p14:tracePt t="30513" x="3819525" y="2695575"/>
          <p14:tracePt t="30515" x="3811588" y="2711450"/>
          <p14:tracePt t="30517" x="3795713" y="2727325"/>
          <p14:tracePt t="30519" x="3779838" y="2743200"/>
          <p14:tracePt t="30521" x="3763963" y="2751138"/>
          <p14:tracePt t="30523" x="3748088" y="2759075"/>
          <p14:tracePt t="30525" x="3732213" y="2774950"/>
          <p14:tracePt t="30527" x="3724275" y="2782888"/>
          <p14:tracePt t="30529" x="3708400" y="2798763"/>
          <p14:tracePt t="30531" x="3692525" y="2806700"/>
          <p14:tracePt t="30533" x="3676650" y="2814638"/>
          <p14:tracePt t="30535" x="3660775" y="2830513"/>
          <p14:tracePt t="30537" x="3651250" y="2838450"/>
          <p14:tracePt t="30539" x="3635375" y="2846388"/>
          <p14:tracePt t="30541" x="3619500" y="2862263"/>
          <p14:tracePt t="30543" x="3603625" y="2870200"/>
          <p14:tracePt t="30545" x="3595688" y="2878138"/>
          <p14:tracePt t="30547" x="3579813" y="2886075"/>
          <p14:tracePt t="30549" x="3563938" y="2894013"/>
          <p14:tracePt t="30551" x="3548063" y="2909888"/>
          <p14:tracePt t="30553" x="3540125" y="2919413"/>
          <p14:tracePt t="30556" x="3524250" y="2927350"/>
          <p14:tracePt t="30557" x="3508375" y="2927350"/>
          <p14:tracePt t="30559" x="3500438" y="2935288"/>
          <p14:tracePt t="30561" x="3484563" y="2943225"/>
          <p14:tracePt t="30563" x="3476625" y="2951163"/>
          <p14:tracePt t="30565" x="3460750" y="2959100"/>
          <p14:tracePt t="30567" x="3444875" y="2959100"/>
          <p14:tracePt t="30569" x="3436938" y="2967038"/>
          <p14:tracePt t="30571" x="3421063" y="2967038"/>
          <p14:tracePt t="30573" x="3413125" y="2974975"/>
          <p14:tracePt t="30575" x="3397250" y="2982913"/>
          <p14:tracePt t="30577" x="3389313" y="2982913"/>
          <p14:tracePt t="30579" x="3381375" y="2990850"/>
          <p14:tracePt t="30581" x="3365500" y="2990850"/>
          <p14:tracePt t="30583" x="3357563" y="2998788"/>
          <p14:tracePt t="30586" x="3349625" y="2998788"/>
          <p14:tracePt t="30588" x="3341688" y="3006725"/>
          <p14:tracePt t="30589" x="3333750" y="3006725"/>
          <p14:tracePt t="30591" x="3317875" y="3006725"/>
          <p14:tracePt t="30593" x="3308350" y="3006725"/>
          <p14:tracePt t="30595" x="3300413" y="3014663"/>
          <p14:tracePt t="30597" x="3292475" y="3014663"/>
          <p14:tracePt t="30599" x="3284538" y="3014663"/>
          <p14:tracePt t="30601" x="3276600" y="3014663"/>
          <p14:tracePt t="30604" x="3268663" y="3014663"/>
          <p14:tracePt t="30605" x="3260725" y="3014663"/>
          <p14:tracePt t="30607" x="3252788" y="3014663"/>
          <p14:tracePt t="30609" x="3252788" y="3022600"/>
          <p14:tracePt t="30611" x="3244850" y="3022600"/>
          <p14:tracePt t="30613" x="3236913" y="3022600"/>
          <p14:tracePt t="30615" x="3228975" y="3022600"/>
          <p14:tracePt t="30617" x="3221038" y="3022600"/>
          <p14:tracePt t="30618" x="3213100" y="3022600"/>
          <p14:tracePt t="30621" x="3205163" y="3022600"/>
          <p14:tracePt t="30625" x="3197225" y="3022600"/>
          <p14:tracePt t="30627" x="3189288" y="3022600"/>
          <p14:tracePt t="30631" x="3181350" y="3022600"/>
          <p14:tracePt t="30633" x="3173413" y="3022600"/>
          <p14:tracePt t="30637" x="3165475" y="3022600"/>
          <p14:tracePt t="30641" x="3157538" y="3022600"/>
          <p14:tracePt t="30645" x="3149600" y="3022600"/>
          <p14:tracePt t="30647" x="3141663" y="3022600"/>
          <p14:tracePt t="30652" x="3133725" y="3022600"/>
          <p14:tracePt t="30655" x="3133725" y="3030538"/>
          <p14:tracePt t="30657" x="3125788" y="3030538"/>
          <p14:tracePt t="30661" x="3117850" y="3030538"/>
          <p14:tracePt t="30665" x="3109913" y="3030538"/>
          <p14:tracePt t="30669" x="3101975" y="3030538"/>
          <p14:tracePt t="30675" x="3094038" y="3030538"/>
          <p14:tracePt t="30679" x="3086100" y="3030538"/>
          <p14:tracePt t="30686" x="3078163" y="3030538"/>
          <p14:tracePt t="30689" x="3070225" y="3022600"/>
          <p14:tracePt t="30693" x="3062288" y="3022600"/>
          <p14:tracePt t="30697" x="3054350" y="3022600"/>
          <p14:tracePt t="30701" x="3046413" y="3022600"/>
          <p14:tracePt t="30705" x="3038475" y="3022600"/>
          <p14:tracePt t="30709" x="3030538" y="3022600"/>
          <p14:tracePt t="30713" x="3022600" y="3022600"/>
          <p14:tracePt t="30717" x="3014663" y="3014663"/>
          <p14:tracePt t="30721" x="3006725" y="3014663"/>
          <p14:tracePt t="30725" x="2998788" y="3014663"/>
          <p14:tracePt t="30729" x="2990850" y="3014663"/>
          <p14:tracePt t="30733" x="2982913" y="3014663"/>
          <p14:tracePt t="30739" x="2974975" y="3014663"/>
          <p14:tracePt t="30745" x="2967038" y="3006725"/>
          <p14:tracePt t="30751" x="2957513" y="3006725"/>
          <p14:tracePt t="30761" x="2949575" y="3006725"/>
          <p14:tracePt t="30831" x="2941638" y="3006725"/>
          <p14:tracePt t="30834" x="2941638" y="2998788"/>
          <p14:tracePt t="30839" x="2933700" y="2998788"/>
          <p14:tracePt t="30843" x="2925763" y="2998788"/>
          <p14:tracePt t="30845" x="2925763" y="2990850"/>
          <p14:tracePt t="30849" x="2917825" y="2990850"/>
          <p14:tracePt t="30851" x="2909888" y="2990850"/>
          <p14:tracePt t="30857" x="2901950" y="2982913"/>
          <p14:tracePt t="30859" x="2894013" y="2982913"/>
          <p14:tracePt t="30863" x="2886075" y="2982913"/>
          <p14:tracePt t="30865" x="2878138" y="2974975"/>
          <p14:tracePt t="30870" x="2870200" y="2974975"/>
          <p14:tracePt t="30873" x="2862263" y="2974975"/>
          <p14:tracePt t="30876" x="2854325" y="2967038"/>
          <p14:tracePt t="30877" x="2846388" y="2967038"/>
          <p14:tracePt t="30879" x="2838450" y="2967038"/>
          <p14:tracePt t="30881" x="2830513" y="2967038"/>
          <p14:tracePt t="30883" x="2822575" y="2967038"/>
          <p14:tracePt t="30886" x="2822575" y="2959100"/>
          <p14:tracePt t="30890" x="2806700" y="2959100"/>
          <p14:tracePt t="30892" x="2798763" y="2959100"/>
          <p14:tracePt t="30893" x="2790825" y="2959100"/>
          <p14:tracePt t="30895" x="2782888" y="2959100"/>
          <p14:tracePt t="30897" x="2782888" y="2951163"/>
          <p14:tracePt t="30899" x="2774950" y="2951163"/>
          <p14:tracePt t="30901" x="2767013" y="2951163"/>
          <p14:tracePt t="30905" x="2751138" y="2951163"/>
          <p14:tracePt t="30908" x="2751138" y="2943225"/>
          <p14:tracePt t="30909" x="2743200" y="2943225"/>
          <p14:tracePt t="30911" x="2735263" y="2943225"/>
          <p14:tracePt t="30913" x="2727325" y="2943225"/>
          <p14:tracePt t="30917" x="2719388" y="2935288"/>
          <p14:tracePt t="30922" x="2711450" y="2935288"/>
          <p14:tracePt t="30924" x="2703513" y="2935288"/>
          <p14:tracePt t="30925" x="2695575" y="2935288"/>
          <p14:tracePt t="30929" x="2687638" y="2935288"/>
          <p14:tracePt t="30931" x="2687638" y="2927350"/>
          <p14:tracePt t="30933" x="2679700" y="2927350"/>
          <p14:tracePt t="30940" x="2671763" y="2927350"/>
          <p14:tracePt t="30943" x="2663825" y="2927350"/>
          <p14:tracePt t="30949" x="2655888" y="2919413"/>
          <p14:tracePt t="30956" x="2647950" y="2919413"/>
          <p14:tracePt t="30959" x="2640013" y="2919413"/>
          <p14:tracePt t="30965" x="2632075" y="2919413"/>
          <p14:tracePt t="30967" x="2632075" y="2909888"/>
          <p14:tracePt t="30973" x="2624138" y="2909888"/>
          <p14:tracePt t="30975" x="2616200" y="2909888"/>
          <p14:tracePt t="30979" x="2606675" y="2909888"/>
          <p14:tracePt t="30981" x="2606675" y="2901950"/>
          <p14:tracePt t="30983" x="2598738" y="2901950"/>
          <p14:tracePt t="30989" x="2590800" y="2901950"/>
          <p14:tracePt t="30991" x="2582863" y="2901950"/>
          <p14:tracePt t="30995" x="2574925" y="2901950"/>
          <p14:tracePt t="30997" x="2566988" y="2894013"/>
          <p14:tracePt t="31004" x="2551113" y="2894013"/>
          <p14:tracePt t="31007" x="2543175" y="2894013"/>
          <p14:tracePt t="31009" x="2535238" y="2894013"/>
          <p14:tracePt t="31011" x="2527300" y="2894013"/>
          <p14:tracePt t="31013" x="2527300" y="2886075"/>
          <p14:tracePt t="31015" x="2519363" y="2886075"/>
          <p14:tracePt t="31017" x="2511425" y="2886075"/>
          <p14:tracePt t="31020" x="2503488" y="2886075"/>
          <p14:tracePt t="31024" x="2487613" y="2886075"/>
          <p14:tracePt t="31027" x="2479675" y="2886075"/>
          <p14:tracePt t="31029" x="2471738" y="2886075"/>
          <p14:tracePt t="31031" x="2463800" y="2886075"/>
          <p14:tracePt t="31033" x="2455863" y="2886075"/>
          <p14:tracePt t="31037" x="2447925" y="2878138"/>
          <p14:tracePt t="31039" x="2439988" y="2878138"/>
          <p14:tracePt t="31041" x="2432050" y="2878138"/>
          <p14:tracePt t="31043" x="2424113" y="2878138"/>
          <p14:tracePt t="31045" x="2416175" y="2878138"/>
          <p14:tracePt t="31047" x="2408238" y="2878138"/>
          <p14:tracePt t="31049" x="2400300" y="2870200"/>
          <p14:tracePt t="31054" x="2392363" y="2870200"/>
          <p14:tracePt t="31056" x="2384425" y="2870200"/>
          <p14:tracePt t="31057" x="2376488" y="2870200"/>
          <p14:tracePt t="31059" x="2368550" y="2870200"/>
          <p14:tracePt t="31063" x="2360613" y="2870200"/>
          <p14:tracePt t="31065" x="2352675" y="2870200"/>
          <p14:tracePt t="31070" x="2344738" y="2862263"/>
          <p14:tracePt t="31073" x="2336800" y="2862263"/>
          <p14:tracePt t="31075" x="2328863" y="2862263"/>
          <p14:tracePt t="31081" x="2320925" y="2862263"/>
          <p14:tracePt t="31086" x="2312988" y="2862263"/>
          <p14:tracePt t="31096" x="2305050" y="2862263"/>
          <p14:tracePt t="31312" x="2305050" y="2854325"/>
          <p14:tracePt t="31325" x="2297113" y="2854325"/>
          <p14:tracePt t="31335" x="2297113" y="2846388"/>
          <p14:tracePt t="31339" x="2289175" y="2846388"/>
          <p14:tracePt t="31359" x="2289175" y="2838450"/>
          <p14:tracePt t="31378" x="2281238" y="2838450"/>
          <p14:tracePt t="31546" x="2289175" y="2838450"/>
          <p14:tracePt t="31563" x="2281238" y="2838450"/>
          <p14:tracePt t="31573" x="2289175" y="2838450"/>
          <p14:tracePt t="31576" x="2297113" y="2838450"/>
          <p14:tracePt t="31578" x="2305050" y="2846388"/>
          <p14:tracePt t="31581" x="2320925" y="2846388"/>
          <p14:tracePt t="31583" x="2328863" y="2846388"/>
          <p14:tracePt t="31586" x="2336800" y="2846388"/>
          <p14:tracePt t="31590" x="2360613" y="2846388"/>
          <p14:tracePt t="31591" x="2368550" y="2846388"/>
          <p14:tracePt t="31593" x="2384425" y="2846388"/>
          <p14:tracePt t="31595" x="2392363" y="2846388"/>
          <p14:tracePt t="31597" x="2400300" y="2846388"/>
          <p14:tracePt t="31599" x="2416175" y="2846388"/>
          <p14:tracePt t="31604" x="2439988" y="2846388"/>
          <p14:tracePt t="31606" x="2447925" y="2846388"/>
          <p14:tracePt t="31607" x="2455863" y="2846388"/>
          <p14:tracePt t="31610" x="2471738" y="2846388"/>
          <p14:tracePt t="31611" x="2479675" y="2846388"/>
          <p14:tracePt t="31613" x="2487613" y="2846388"/>
          <p14:tracePt t="31615" x="2503488" y="2846388"/>
          <p14:tracePt t="31617" x="2511425" y="2846388"/>
          <p14:tracePt t="31622" x="2535238" y="2846388"/>
          <p14:tracePt t="31623" x="2543175" y="2846388"/>
          <p14:tracePt t="31625" x="2559050" y="2846388"/>
          <p14:tracePt t="31627" x="2566988" y="2846388"/>
          <p14:tracePt t="31629" x="2582863" y="2846388"/>
          <p14:tracePt t="31631" x="2598738" y="2846388"/>
          <p14:tracePt t="31633" x="2606675" y="2846388"/>
          <p14:tracePt t="31637" x="2624138" y="2846388"/>
          <p14:tracePt t="31639" x="2647950" y="2846388"/>
          <p14:tracePt t="31641" x="2663825" y="2846388"/>
          <p14:tracePt t="31643" x="2679700" y="2846388"/>
          <p14:tracePt t="31645" x="2695575" y="2838450"/>
          <p14:tracePt t="31647" x="2703513" y="2838450"/>
          <p14:tracePt t="31649" x="2719388" y="2838450"/>
          <p14:tracePt t="31654" x="2743200" y="2838450"/>
          <p14:tracePt t="31656" x="2759075" y="2838450"/>
          <p14:tracePt t="31657" x="2774950" y="2838450"/>
          <p14:tracePt t="31659" x="2782888" y="2838450"/>
          <p14:tracePt t="31661" x="2798763" y="2838450"/>
          <p14:tracePt t="31663" x="2814638" y="2838450"/>
          <p14:tracePt t="31665" x="2822575" y="2838450"/>
          <p14:tracePt t="31667" x="2838450" y="2838450"/>
          <p14:tracePt t="31672" x="2854325" y="2838450"/>
          <p14:tracePt t="31674" x="2862263" y="2838450"/>
          <p14:tracePt t="31675" x="2878138" y="2838450"/>
          <p14:tracePt t="31677" x="2886075" y="2838450"/>
          <p14:tracePt t="31679" x="2894013" y="2830513"/>
          <p14:tracePt t="31681" x="2901950" y="2830513"/>
          <p14:tracePt t="31683" x="2909888" y="2830513"/>
          <p14:tracePt t="31686" x="2917825" y="2830513"/>
          <p14:tracePt t="31690" x="2933700" y="2830513"/>
          <p14:tracePt t="31691" x="2941638" y="2830513"/>
          <p14:tracePt t="31693" x="2949575" y="2830513"/>
          <p14:tracePt t="31695" x="2957513" y="2822575"/>
          <p14:tracePt t="31697" x="2967038" y="2822575"/>
          <p14:tracePt t="31699" x="2974975" y="2822575"/>
          <p14:tracePt t="31702" x="2982913" y="2822575"/>
          <p14:tracePt t="31708" x="3006725" y="2814638"/>
          <p14:tracePt t="31709" x="3014663" y="2814638"/>
          <p14:tracePt t="31713" x="3022600" y="2814638"/>
          <p14:tracePt t="31715" x="3030538" y="2814638"/>
          <p14:tracePt t="31717" x="3038475" y="2806700"/>
          <p14:tracePt t="31720" x="3046413" y="2806700"/>
          <p14:tracePt t="31724" x="3062288" y="2806700"/>
          <p14:tracePt t="31726" x="3070225" y="2806700"/>
          <p14:tracePt t="31727" x="3078163" y="2806700"/>
          <p14:tracePt t="31729" x="3086100" y="2806700"/>
          <p14:tracePt t="31731" x="3094038" y="2798763"/>
          <p14:tracePt t="31733" x="3109913" y="2798763"/>
          <p14:tracePt t="31736" x="3117850" y="2798763"/>
          <p14:tracePt t="31740" x="3133725" y="2798763"/>
          <p14:tracePt t="31741" x="3141663" y="2798763"/>
          <p14:tracePt t="31743" x="3149600" y="2798763"/>
          <p14:tracePt t="31745" x="3157538" y="2798763"/>
          <p14:tracePt t="31747" x="3173413" y="2798763"/>
          <p14:tracePt t="31749" x="3181350" y="2798763"/>
          <p14:tracePt t="31754" x="3197225" y="2798763"/>
          <p14:tracePt t="31756" x="3205163" y="2798763"/>
          <p14:tracePt t="31757" x="3221038" y="2798763"/>
          <p14:tracePt t="31759" x="3228975" y="2798763"/>
          <p14:tracePt t="31761" x="3236913" y="2806700"/>
          <p14:tracePt t="31763" x="3252788" y="2806700"/>
          <p14:tracePt t="31765" x="3260725" y="2806700"/>
          <p14:tracePt t="31770" x="3276600" y="2806700"/>
          <p14:tracePt t="31774" x="3300413" y="2806700"/>
          <p14:tracePt t="31776" x="3308350" y="2806700"/>
          <p14:tracePt t="31777" x="3325813" y="2806700"/>
          <p14:tracePt t="31779" x="3333750" y="2806700"/>
          <p14:tracePt t="31781" x="3349625" y="2806700"/>
          <p14:tracePt t="31783" x="3357563" y="2806700"/>
          <p14:tracePt t="31786" x="3373438" y="2806700"/>
          <p14:tracePt t="31789" x="3397250" y="2806700"/>
          <p14:tracePt t="31791" x="3405188" y="2814638"/>
          <p14:tracePt t="31793" x="3421063" y="2814638"/>
          <p14:tracePt t="31795" x="3436938" y="2814638"/>
          <p14:tracePt t="31797" x="3444875" y="2814638"/>
          <p14:tracePt t="31799" x="3460750" y="2814638"/>
          <p14:tracePt t="31801" x="3468688" y="2814638"/>
          <p14:tracePt t="31805" x="3500438" y="2814638"/>
          <p14:tracePt t="31807" x="3508375" y="2814638"/>
          <p14:tracePt t="31809" x="3524250" y="2814638"/>
          <p14:tracePt t="31811" x="3540125" y="2822575"/>
          <p14:tracePt t="31813" x="3548063" y="2822575"/>
          <p14:tracePt t="31815" x="3563938" y="2822575"/>
          <p14:tracePt t="31817" x="3571875" y="2822575"/>
          <p14:tracePt t="31821" x="3587750" y="2822575"/>
          <p14:tracePt t="31823" x="3611563" y="2822575"/>
          <p14:tracePt t="31825" x="3627438" y="2822575"/>
          <p14:tracePt t="31827" x="3635375" y="2822575"/>
          <p14:tracePt t="31829" x="3651250" y="2822575"/>
          <p14:tracePt t="31831" x="3660775" y="2822575"/>
          <p14:tracePt t="31833" x="3676650" y="2822575"/>
          <p14:tracePt t="31837" x="3692525" y="2822575"/>
          <p14:tracePt t="31839" x="3708400" y="2822575"/>
          <p14:tracePt t="31841" x="3724275" y="2822575"/>
          <p14:tracePt t="31843" x="3732213" y="2822575"/>
          <p14:tracePt t="31846" x="3740150" y="2822575"/>
          <p14:tracePt t="31847" x="3756025" y="2830513"/>
          <p14:tracePt t="31849" x="3763963" y="2830513"/>
          <p14:tracePt t="31851" x="3771900" y="2830513"/>
          <p14:tracePt t="31855" x="3795713" y="2830513"/>
          <p14:tracePt t="31857" x="3803650" y="2830513"/>
          <p14:tracePt t="31859" x="3811588" y="2830513"/>
          <p14:tracePt t="31861" x="3827463" y="2830513"/>
          <p14:tracePt t="31863" x="3835400" y="2830513"/>
          <p14:tracePt t="31865" x="3843338" y="2830513"/>
          <p14:tracePt t="31867" x="3851275" y="2830513"/>
          <p14:tracePt t="31870" x="3859213" y="2830513"/>
          <p14:tracePt t="31873" x="3883025" y="2830513"/>
          <p14:tracePt t="31875" x="3890963" y="2830513"/>
          <p14:tracePt t="31877" x="3898900" y="2838450"/>
          <p14:tracePt t="31879" x="3906838" y="2838450"/>
          <p14:tracePt t="31881" x="3914775" y="2838450"/>
          <p14:tracePt t="31883" x="3922713" y="2838450"/>
          <p14:tracePt t="31886" x="3930650" y="2838450"/>
          <p14:tracePt t="31889" x="3938588" y="2838450"/>
          <p14:tracePt t="31891" x="3946525" y="2838450"/>
          <p14:tracePt t="31893" x="3954463" y="2838450"/>
          <p14:tracePt t="31895" x="3962400" y="2838450"/>
          <p14:tracePt t="31897" x="3970338" y="2846388"/>
          <p14:tracePt t="31901" x="3978275" y="2846388"/>
          <p14:tracePt t="31906" x="3994150" y="2846388"/>
          <p14:tracePt t="31909" x="4002088" y="2846388"/>
          <p14:tracePt t="31911" x="4011613" y="2846388"/>
          <p14:tracePt t="31913" x="4019550" y="2846388"/>
          <p14:tracePt t="31917" x="4027488" y="2846388"/>
          <p14:tracePt t="31920" x="4035425" y="2846388"/>
          <p14:tracePt t="31923" x="4043363" y="2854325"/>
          <p14:tracePt t="31925" x="4051300" y="2854325"/>
          <p14:tracePt t="31929" x="4059238" y="2854325"/>
          <p14:tracePt t="31933" x="4067175" y="2854325"/>
          <p14:tracePt t="31938" x="4075113" y="2854325"/>
          <p14:tracePt t="31941" x="4083050" y="2854325"/>
          <p14:tracePt t="31945" x="4090988" y="2854325"/>
          <p14:tracePt t="31954" x="4098925" y="2854325"/>
          <p14:tracePt t="31957" x="4106863" y="2854325"/>
          <p14:tracePt t="31963" x="4106863" y="2862263"/>
          <p14:tracePt t="31967" x="4114800" y="2862263"/>
          <p14:tracePt t="31987" x="4122738" y="2862263"/>
          <p14:tracePt t="31995" x="4130675" y="2862263"/>
          <p14:tracePt t="32001" x="4138613" y="2862263"/>
          <p14:tracePt t="32006" x="4146550" y="2862263"/>
          <p14:tracePt t="32009" x="4154488" y="2862263"/>
          <p14:tracePt t="32011" x="4154488" y="2870200"/>
          <p14:tracePt t="32014" x="4162425" y="2870200"/>
          <p14:tracePt t="32017" x="4170363" y="2870200"/>
          <p14:tracePt t="32021" x="4178300" y="2870200"/>
          <p14:tracePt t="32023" x="4186238" y="2878138"/>
          <p14:tracePt t="32025" x="4194175" y="2878138"/>
          <p14:tracePt t="32027" x="4202113" y="2878138"/>
          <p14:tracePt t="32029" x="4210050" y="2878138"/>
          <p14:tracePt t="32031" x="4210050" y="2886075"/>
          <p14:tracePt t="32033" x="4217988" y="2886075"/>
          <p14:tracePt t="32037" x="4233863" y="2886075"/>
          <p14:tracePt t="32041" x="4241800" y="2894013"/>
          <p14:tracePt t="32043" x="4249738" y="2894013"/>
          <p14:tracePt t="32045" x="4257675" y="2894013"/>
          <p14:tracePt t="32047" x="4265613" y="2894013"/>
          <p14:tracePt t="32049" x="4273550" y="2901950"/>
          <p14:tracePt t="32055" x="4281488" y="2901950"/>
          <p14:tracePt t="32058" x="4297363" y="2901950"/>
          <p14:tracePt t="32059" x="4297363" y="2909888"/>
          <p14:tracePt t="32061" x="4305300" y="2909888"/>
          <p14:tracePt t="32064" x="4313238" y="2909888"/>
          <p14:tracePt t="32065" x="4321175" y="2909888"/>
          <p14:tracePt t="32067" x="4321175" y="2919413"/>
          <p14:tracePt t="32072" x="4337050" y="2919413"/>
          <p14:tracePt t="32074" x="4344988" y="2927350"/>
          <p14:tracePt t="32077" x="4352925" y="2927350"/>
          <p14:tracePt t="32081" x="4362450" y="2927350"/>
          <p14:tracePt t="32083" x="4362450" y="2935288"/>
          <p14:tracePt t="32086" x="4370388" y="2935288"/>
          <p14:tracePt t="32091" x="4378325" y="2935288"/>
          <p14:tracePt t="32093" x="4378325" y="2943225"/>
          <p14:tracePt t="32097" x="4386263" y="2943225"/>
          <p14:tracePt t="32105" x="4394200" y="2943225"/>
          <p14:tracePt t="32321" x="4386263" y="2943225"/>
          <p14:tracePt t="32327" x="4386263" y="2951163"/>
          <p14:tracePt t="32330" x="4378325" y="2951163"/>
          <p14:tracePt t="32333" x="4370388" y="2951163"/>
          <p14:tracePt t="32338" x="4362450" y="2951163"/>
          <p14:tracePt t="32340" x="4352925" y="2951163"/>
          <p14:tracePt t="32343" x="4344988" y="2951163"/>
          <p14:tracePt t="32345" x="4337050" y="2951163"/>
          <p14:tracePt t="32347" x="4329113" y="2951163"/>
          <p14:tracePt t="32349" x="4321175" y="2959100"/>
          <p14:tracePt t="32351" x="4313238" y="2959100"/>
          <p14:tracePt t="32356" x="4297363" y="2959100"/>
          <p14:tracePt t="32358" x="4281488" y="2959100"/>
          <p14:tracePt t="32359" x="4273550" y="2959100"/>
          <p14:tracePt t="32361" x="4257675" y="2967038"/>
          <p14:tracePt t="32363" x="4249738" y="2967038"/>
          <p14:tracePt t="32365" x="4233863" y="2967038"/>
          <p14:tracePt t="32367" x="4225925" y="2967038"/>
          <p14:tracePt t="32371" x="4194175" y="2974975"/>
          <p14:tracePt t="32374" x="4178300" y="2974975"/>
          <p14:tracePt t="32375" x="4170363" y="2974975"/>
          <p14:tracePt t="32378" x="4154488" y="2982913"/>
          <p14:tracePt t="32379" x="4130675" y="2982913"/>
          <p14:tracePt t="32381" x="4122738" y="2982913"/>
          <p14:tracePt t="32383" x="4098925" y="2990850"/>
          <p14:tracePt t="32390" x="4043363" y="2998788"/>
          <p14:tracePt t="32391" x="4027488" y="3006725"/>
          <p14:tracePt t="32393" x="4011613" y="3006725"/>
          <p14:tracePt t="32395" x="3986213" y="3014663"/>
          <p14:tracePt t="32397" x="3970338" y="3022600"/>
          <p14:tracePt t="32399" x="3946525" y="3022600"/>
          <p14:tracePt t="32402" x="3930650" y="3030538"/>
          <p14:tracePt t="32405" x="3906838" y="3038475"/>
          <p14:tracePt t="32411" x="3843338" y="3054350"/>
          <p14:tracePt t="32412" x="3827463" y="3062288"/>
          <p14:tracePt t="32413" x="3803650" y="3070225"/>
          <p14:tracePt t="32415" x="3787775" y="3078163"/>
          <p14:tracePt t="32417" x="3763963" y="3086100"/>
          <p14:tracePt t="32420" x="3748088" y="3101975"/>
          <p14:tracePt t="32422" x="3724275" y="3109913"/>
          <p14:tracePt t="32426" x="3684588" y="3125788"/>
          <p14:tracePt t="32428" x="3660775" y="3133725"/>
          <p14:tracePt t="32429" x="3643313" y="3149600"/>
          <p14:tracePt t="32431" x="3619500" y="3157538"/>
          <p14:tracePt t="32433" x="3595688" y="3165475"/>
          <p14:tracePt t="32438" x="3556000" y="3189288"/>
          <p14:tracePt t="32440" x="3540125" y="3197225"/>
          <p14:tracePt t="32442" x="3516313" y="3205163"/>
          <p14:tracePt t="32445" x="3484563" y="3228975"/>
          <p14:tracePt t="32447" x="3460750" y="3236913"/>
          <p14:tracePt t="32449" x="3444875" y="3244850"/>
          <p14:tracePt t="32451" x="3429000" y="3252788"/>
          <p14:tracePt t="32454" x="3413125" y="3262313"/>
          <p14:tracePt t="32456" x="3397250" y="3270250"/>
          <p14:tracePt t="32460" x="3365500" y="3294063"/>
          <p14:tracePt t="32463" x="3333750" y="3309938"/>
          <p14:tracePt t="32465" x="3317875" y="3317875"/>
          <p14:tracePt t="32467" x="3300413" y="3325813"/>
          <p14:tracePt t="32472" x="3268663" y="3341688"/>
          <p14:tracePt t="32476" x="3236913" y="3365500"/>
          <p14:tracePt t="32480" x="3213100" y="3381375"/>
          <p14:tracePt t="32481" x="3197225" y="3389313"/>
          <p14:tracePt t="32483" x="3189288" y="3397250"/>
          <p14:tracePt t="32486" x="3173413" y="3413125"/>
          <p14:tracePt t="32491" x="3157538" y="3429000"/>
          <p14:tracePt t="32494" x="3133725" y="3444875"/>
          <p14:tracePt t="32495" x="3125788" y="3452813"/>
          <p14:tracePt t="32497" x="3109913" y="3460750"/>
          <p14:tracePt t="32499" x="3101975" y="3468688"/>
          <p14:tracePt t="32504" x="3078163" y="3484563"/>
          <p14:tracePt t="32506" x="3070225" y="3492500"/>
          <p14:tracePt t="32508" x="3062288" y="3508375"/>
          <p14:tracePt t="32510" x="3046413" y="3516313"/>
          <p14:tracePt t="32512" x="3038475" y="3524250"/>
          <p14:tracePt t="32513" x="3030538" y="3532188"/>
          <p14:tracePt t="32515" x="3014663" y="3540125"/>
          <p14:tracePt t="32517" x="3006725" y="3548063"/>
          <p14:tracePt t="32519" x="2998788" y="3556000"/>
          <p14:tracePt t="32521" x="2990850" y="3563938"/>
          <p14:tracePt t="32523" x="2974975" y="3571875"/>
          <p14:tracePt t="32525" x="2967038" y="3579813"/>
          <p14:tracePt t="32527" x="2957513" y="3587750"/>
          <p14:tracePt t="32529" x="2941638" y="3595688"/>
          <p14:tracePt t="32531" x="2933700" y="3605213"/>
          <p14:tracePt t="32533" x="2925763" y="3613150"/>
          <p14:tracePt t="32535" x="2909888" y="3621088"/>
          <p14:tracePt t="32537" x="2901950" y="3629025"/>
          <p14:tracePt t="32539" x="2894013" y="3636963"/>
          <p14:tracePt t="32541" x="2878138" y="3644900"/>
          <p14:tracePt t="32543" x="2870200" y="3652838"/>
          <p14:tracePt t="32545" x="2862263" y="3660775"/>
          <p14:tracePt t="32547" x="2846388" y="3668713"/>
          <p14:tracePt t="32549" x="2838450" y="3676650"/>
          <p14:tracePt t="32551" x="2830513" y="3684588"/>
          <p14:tracePt t="32553" x="2814638" y="3692525"/>
          <p14:tracePt t="32555" x="2806700" y="3700463"/>
          <p14:tracePt t="32557" x="2798763" y="3708400"/>
          <p14:tracePt t="32559" x="2782888" y="3716338"/>
          <p14:tracePt t="32561" x="2774950" y="3724275"/>
          <p14:tracePt t="32563" x="2767013" y="3732213"/>
          <p14:tracePt t="32565" x="2751138" y="3732213"/>
          <p14:tracePt t="32567" x="2743200" y="3740150"/>
          <p14:tracePt t="32569" x="2735263" y="3748088"/>
          <p14:tracePt t="32571" x="2719388" y="3756025"/>
          <p14:tracePt t="32573" x="2711450" y="3756025"/>
          <p14:tracePt t="32575" x="2703513" y="3763963"/>
          <p14:tracePt t="32577" x="2695575" y="3763963"/>
          <p14:tracePt t="32579" x="2687638" y="3771900"/>
          <p14:tracePt t="32581" x="2671763" y="3771900"/>
          <p14:tracePt t="32583" x="2663825" y="3779838"/>
          <p14:tracePt t="32585" x="2655888" y="3787775"/>
          <p14:tracePt t="32587" x="2647950" y="3787775"/>
          <p14:tracePt t="32589" x="2640013" y="3795713"/>
          <p14:tracePt t="32591" x="2632075" y="3795713"/>
          <p14:tracePt t="32593" x="2624138" y="3803650"/>
          <p14:tracePt t="32595" x="2616200" y="3803650"/>
          <p14:tracePt t="32597" x="2616200" y="3811588"/>
          <p14:tracePt t="32599" x="2606675" y="3811588"/>
          <p14:tracePt t="32601" x="2598738" y="3819525"/>
          <p14:tracePt t="32603" x="2590800" y="3819525"/>
          <p14:tracePt t="32605" x="2582863" y="3827463"/>
          <p14:tracePt t="32607" x="2574925" y="3827463"/>
          <p14:tracePt t="32609" x="2566988" y="3827463"/>
          <p14:tracePt t="32611" x="2559050" y="3835400"/>
          <p14:tracePt t="32613" x="2551113" y="3835400"/>
          <p14:tracePt t="32615" x="2543175" y="3843338"/>
          <p14:tracePt t="32617" x="2535238" y="3843338"/>
          <p14:tracePt t="32621" x="2527300" y="3843338"/>
          <p14:tracePt t="32623" x="2519363" y="3851275"/>
          <p14:tracePt t="32625" x="2511425" y="3851275"/>
          <p14:tracePt t="32629" x="2503488" y="3859213"/>
          <p14:tracePt t="32631" x="2495550" y="3859213"/>
          <p14:tracePt t="32633" x="2487613" y="3859213"/>
          <p14:tracePt t="32637" x="2479675" y="3859213"/>
          <p14:tracePt t="32639" x="2471738" y="3867150"/>
          <p14:tracePt t="32643" x="2463800" y="3867150"/>
          <p14:tracePt t="32647" x="2455863" y="3867150"/>
          <p14:tracePt t="32649" x="2447925" y="3875088"/>
          <p14:tracePt t="32654" x="2439988" y="3875088"/>
          <p14:tracePt t="32657" x="2432050" y="3875088"/>
          <p14:tracePt t="32661" x="2424113" y="3875088"/>
          <p14:tracePt t="32665" x="2416175" y="3883025"/>
          <p14:tracePt t="32670" x="2408238" y="3883025"/>
          <p14:tracePt t="32675" x="2400300" y="3883025"/>
          <p14:tracePt t="32685" x="2392363" y="3883025"/>
          <p14:tracePt t="32793" x="2392363" y="3875088"/>
          <p14:tracePt t="32799" x="2384425" y="3875088"/>
          <p14:tracePt t="32803" x="2384425" y="3867150"/>
          <p14:tracePt t="32808" x="2376488" y="3867150"/>
          <p14:tracePt t="32809" x="2376488" y="3859213"/>
          <p14:tracePt t="32815" x="2368550" y="3851275"/>
          <p14:tracePt t="32822" x="2360613" y="3843338"/>
          <p14:tracePt t="32825" x="2360613" y="3835400"/>
          <p14:tracePt t="32829" x="2352675" y="3835400"/>
          <p14:tracePt t="32831" x="2352675" y="3827463"/>
          <p14:tracePt t="32837" x="2344738" y="3819525"/>
          <p14:tracePt t="32841" x="2336800" y="3811588"/>
          <p14:tracePt t="32847" x="2328863" y="3803650"/>
          <p14:tracePt t="32853" x="2320925" y="3803650"/>
          <p14:tracePt t="32857" x="2320925" y="3795713"/>
          <p14:tracePt t="32859" x="2312988" y="3795713"/>
          <p14:tracePt t="32867" x="2305050" y="3787775"/>
          <p14:tracePt t="32873" x="2297113" y="3787775"/>
          <p14:tracePt t="32881" x="2289175" y="3787775"/>
          <p14:tracePt t="32891" x="2281238" y="3787775"/>
          <p14:tracePt t="32909" x="2273300" y="3787775"/>
          <p14:tracePt t="33043" x="2281238" y="3787775"/>
          <p14:tracePt t="33065" x="2289175" y="3787775"/>
          <p14:tracePt t="33069" x="2297113" y="3787775"/>
          <p14:tracePt t="33071" x="2305050" y="3787775"/>
          <p14:tracePt t="33073" x="2312988" y="3787775"/>
          <p14:tracePt t="33076" x="2320925" y="3787775"/>
          <p14:tracePt t="33077" x="2328863" y="3787775"/>
          <p14:tracePt t="33079" x="2336800" y="3787775"/>
          <p14:tracePt t="33083" x="2344738" y="3787775"/>
          <p14:tracePt t="33086" x="2352675" y="3787775"/>
          <p14:tracePt t="33088" x="2360613" y="3787775"/>
          <p14:tracePt t="33090" x="2368550" y="3787775"/>
          <p14:tracePt t="33091" x="2376488" y="3787775"/>
          <p14:tracePt t="33093" x="2384425" y="3787775"/>
          <p14:tracePt t="33097" x="2392363" y="3787775"/>
          <p14:tracePt t="33099" x="2400300" y="3787775"/>
          <p14:tracePt t="33101" x="2408238" y="3787775"/>
          <p14:tracePt t="33105" x="2424113" y="3787775"/>
          <p14:tracePt t="33107" x="2432050" y="3787775"/>
          <p14:tracePt t="33109" x="2439988" y="3787775"/>
          <p14:tracePt t="33111" x="2447925" y="3787775"/>
          <p14:tracePt t="33113" x="2455863" y="3787775"/>
          <p14:tracePt t="33115" x="2463800" y="3787775"/>
          <p14:tracePt t="33117" x="2471738" y="3787775"/>
          <p14:tracePt t="33122" x="2487613" y="3779838"/>
          <p14:tracePt t="33124" x="2495550" y="3779838"/>
          <p14:tracePt t="33128" x="2503488" y="3779838"/>
          <p14:tracePt t="33129" x="2511425" y="3779838"/>
          <p14:tracePt t="33131" x="2519363" y="3779838"/>
          <p14:tracePt t="33136" x="2527300" y="3779838"/>
          <p14:tracePt t="33139" x="2535238" y="3771900"/>
          <p14:tracePt t="33142" x="2543175" y="3771900"/>
          <p14:tracePt t="33156" x="2566988" y="3763963"/>
          <p14:tracePt t="33159" x="2574925" y="3763963"/>
          <p14:tracePt t="33175" x="2582863" y="3763963"/>
          <p14:tracePt t="33189" x="2582863" y="3756025"/>
          <p14:tracePt t="33205" x="2590800" y="3756025"/>
          <p14:tracePt t="33209" x="2590800" y="3748088"/>
          <p14:tracePt t="33213" x="2598738" y="3748088"/>
          <p14:tracePt t="33222" x="2606675" y="3740150"/>
          <p14:tracePt t="33227" x="2616200" y="3732213"/>
          <p14:tracePt t="33233" x="2624138" y="3732213"/>
          <p14:tracePt t="33236" x="2624138" y="3724275"/>
          <p14:tracePt t="33240" x="2632075" y="3724275"/>
          <p14:tracePt t="33243" x="2640013" y="3724275"/>
          <p14:tracePt t="33245" x="2640013" y="3716338"/>
          <p14:tracePt t="33247" x="2647950" y="3716338"/>
          <p14:tracePt t="33251" x="2655888" y="3716338"/>
          <p14:tracePt t="33256" x="2663825" y="3716338"/>
          <p14:tracePt t="33258" x="2663825" y="3708400"/>
          <p14:tracePt t="33261" x="2671763" y="3708400"/>
          <p14:tracePt t="33267" x="2679700" y="3708400"/>
          <p14:tracePt t="33272" x="2679700" y="3700463"/>
          <p14:tracePt t="33273" x="2687638" y="3700463"/>
          <p14:tracePt t="33279" x="2695575" y="3700463"/>
          <p14:tracePt t="33286" x="2703513" y="3700463"/>
          <p14:tracePt t="33295" x="2711450" y="3700463"/>
          <p14:tracePt t="33301" x="2711450" y="3692525"/>
          <p14:tracePt t="33307" x="2719388" y="3692525"/>
          <p14:tracePt t="33330" x="2727325" y="3692525"/>
          <p14:tracePt t="33343" x="2735263" y="3692525"/>
          <p14:tracePt t="33347" x="2735263" y="3700463"/>
          <p14:tracePt t="33354" x="2743200" y="3700463"/>
          <p14:tracePt t="33363" x="2751138" y="3700463"/>
          <p14:tracePt t="33391" x="2759075" y="3700463"/>
          <p14:tracePt t="33399" x="2759075" y="3708400"/>
          <p14:tracePt t="33411" x="2767013" y="3708400"/>
          <p14:tracePt t="33467" x="2774950" y="3708400"/>
          <p14:tracePt t="33477" x="2774950" y="3716338"/>
          <p14:tracePt t="33537" x="2767013" y="3716338"/>
          <p14:tracePt t="33557" x="2759075" y="3716338"/>
          <p14:tracePt t="33569" x="2751138" y="3716338"/>
          <p14:tracePt t="33575" x="2743200" y="3716338"/>
          <p14:tracePt t="33581" x="2735263" y="3716338"/>
          <p14:tracePt t="33586" x="2727325" y="3716338"/>
          <p14:tracePt t="33591" x="2719388" y="3716338"/>
          <p14:tracePt t="33596" x="2711450" y="3716338"/>
          <p14:tracePt t="33604" x="2703513" y="3716338"/>
          <p14:tracePt t="33609" x="2695575" y="3716338"/>
          <p14:tracePt t="33613" x="2695575" y="3708400"/>
          <p14:tracePt t="33622" x="2687638" y="3708400"/>
          <p14:tracePt t="33631" x="2679700" y="3708400"/>
          <p14:tracePt t="33639" x="2671763" y="3708400"/>
          <p14:tracePt t="33645" x="2663825" y="3708400"/>
          <p14:tracePt t="33649" x="2655888" y="3708400"/>
          <p14:tracePt t="33654" x="2647950" y="3708400"/>
          <p14:tracePt t="33658" x="2640013" y="3708400"/>
          <p14:tracePt t="33661" x="2632075" y="3708400"/>
          <p14:tracePt t="33663" x="2624138" y="3708400"/>
          <p14:tracePt t="33667" x="2616200" y="3708400"/>
          <p14:tracePt t="33672" x="2606675" y="3708400"/>
          <p14:tracePt t="33674" x="2598738" y="3708400"/>
          <p14:tracePt t="33677" x="2590800" y="3708400"/>
          <p14:tracePt t="33679" x="2582863" y="3708400"/>
          <p14:tracePt t="33681" x="2574925" y="3708400"/>
          <p14:tracePt t="33686" x="2566988" y="3708400"/>
          <p14:tracePt t="33688" x="2559050" y="3708400"/>
          <p14:tracePt t="33691" x="2543175" y="3716338"/>
          <p14:tracePt t="33695" x="2535238" y="3716338"/>
          <p14:tracePt t="33697" x="2527300" y="3716338"/>
          <p14:tracePt t="33699" x="2519363" y="3716338"/>
          <p14:tracePt t="33703" x="2511425" y="3716338"/>
          <p14:tracePt t="33706" x="2503488" y="3716338"/>
          <p14:tracePt t="33708" x="2495550" y="3716338"/>
          <p14:tracePt t="33709" x="2487613" y="3716338"/>
          <p14:tracePt t="33713" x="2479675" y="3716338"/>
          <p14:tracePt t="33717" x="2471738" y="3716338"/>
          <p14:tracePt t="33722" x="2463800" y="3716338"/>
          <p14:tracePt t="33724" x="2455863" y="3716338"/>
          <p14:tracePt t="33727" x="2447925" y="3716338"/>
          <p14:tracePt t="33731" x="2439988" y="3716338"/>
          <p14:tracePt t="33738" x="2432050" y="3716338"/>
          <p14:tracePt t="33743" x="2424113" y="3716338"/>
          <p14:tracePt t="33757" x="2416175" y="3716338"/>
          <p14:tracePt t="33847" x="2416175" y="3724275"/>
          <p14:tracePt t="33859" x="2416175" y="3732213"/>
          <p14:tracePt t="33862" x="2408238" y="3732213"/>
          <p14:tracePt t="33876" x="2408238" y="3740150"/>
          <p14:tracePt t="33885" x="2400300" y="3740150"/>
          <p14:tracePt t="33893" x="2400300" y="3748088"/>
          <p14:tracePt t="33983" x="2408238" y="3740150"/>
          <p14:tracePt t="33995" x="2416175" y="3732213"/>
          <p14:tracePt t="34002" x="2424113" y="3732213"/>
          <p14:tracePt t="34006" x="2432050" y="3724275"/>
          <p14:tracePt t="34011" x="2439988" y="3716338"/>
          <p14:tracePt t="34017" x="2447925" y="3708400"/>
          <p14:tracePt t="34036" x="2447925" y="3700463"/>
          <p14:tracePt t="34402" x="2447925" y="3708400"/>
          <p14:tracePt t="34413" x="2455863" y="3716338"/>
          <p14:tracePt t="34422" x="2455863" y="3724275"/>
          <p14:tracePt t="34425" x="2463800" y="3724275"/>
          <p14:tracePt t="34431" x="2463800" y="3732213"/>
          <p14:tracePt t="34438" x="2471738" y="3732213"/>
          <p14:tracePt t="34443" x="2471738" y="3740150"/>
          <p14:tracePt t="34447" x="2479675" y="3740150"/>
          <p14:tracePt t="34456" x="2487613" y="3748088"/>
          <p14:tracePt t="34459" x="2495550" y="3756025"/>
          <p14:tracePt t="34463" x="2503488" y="3756025"/>
          <p14:tracePt t="34465" x="2511425" y="3756025"/>
          <p14:tracePt t="34467" x="2519363" y="3763963"/>
          <p14:tracePt t="34471" x="2527300" y="3763963"/>
          <p14:tracePt t="34473" x="2535238" y="3763963"/>
          <p14:tracePt t="34475" x="2543175" y="3771900"/>
          <p14:tracePt t="34477" x="2551113" y="3771900"/>
          <p14:tracePt t="34481" x="2559050" y="3771900"/>
          <p14:tracePt t="34483" x="2566988" y="3771900"/>
          <p14:tracePt t="34485" x="2574925" y="3779838"/>
          <p14:tracePt t="34488" x="2582863" y="3779838"/>
          <p14:tracePt t="34491" x="2590800" y="3779838"/>
          <p14:tracePt t="34493" x="2598738" y="3779838"/>
          <p14:tracePt t="34495" x="2606675" y="3787775"/>
          <p14:tracePt t="34499" x="2616200" y="3787775"/>
          <p14:tracePt t="34501" x="2624138" y="3787775"/>
          <p14:tracePt t="34503" x="2632075" y="3787775"/>
          <p14:tracePt t="34507" x="2640013" y="3787775"/>
          <p14:tracePt t="34511" x="2647950" y="3787775"/>
          <p14:tracePt t="34515" x="2655888" y="3787775"/>
          <p14:tracePt t="34519" x="2663825" y="3787775"/>
          <p14:tracePt t="34523" x="2671763" y="3787775"/>
          <p14:tracePt t="34529" x="2679700" y="3787775"/>
          <p14:tracePt t="34533" x="2679700" y="3795713"/>
          <p14:tracePt t="34537" x="2687638" y="3795713"/>
          <p14:tracePt t="34591" x="2687638" y="3787775"/>
          <p14:tracePt t="34633" x="2695575" y="3787775"/>
          <p14:tracePt t="34639" x="2703513" y="3787775"/>
          <p14:tracePt t="34661" x="2711450" y="3787775"/>
          <p14:tracePt t="34668" x="2711450" y="3779838"/>
          <p14:tracePt t="34683" x="2719388" y="3779838"/>
          <p14:tracePt t="34695" x="2727325" y="3779838"/>
          <p14:tracePt t="34697" x="2727325" y="3771900"/>
          <p14:tracePt t="34709" x="2735263" y="3771900"/>
          <p14:tracePt t="34841" x="2727325" y="3771900"/>
          <p14:tracePt t="34852" x="2719388" y="3771900"/>
          <p14:tracePt t="34857" x="2711450" y="3779838"/>
          <p14:tracePt t="34865" x="2703513" y="3779838"/>
          <p14:tracePt t="34873" x="2695575" y="3779838"/>
          <p14:tracePt t="34875" x="2695575" y="3787775"/>
          <p14:tracePt t="34883" x="2687638" y="3787775"/>
          <p14:tracePt t="34893" x="2679700" y="3787775"/>
          <p14:tracePt t="34899" x="2679700" y="3795713"/>
          <p14:tracePt t="34910" x="2671763" y="3795713"/>
          <p14:tracePt t="34983" x="2671763" y="3803650"/>
          <p14:tracePt t="34988" x="2663825" y="3803650"/>
          <p14:tracePt t="34993" x="2663825" y="3811588"/>
          <p14:tracePt t="34999" x="2655888" y="3811588"/>
          <p14:tracePt t="35005" x="2655888" y="3819525"/>
          <p14:tracePt t="35009" x="2655888" y="3827463"/>
          <p14:tracePt t="35015" x="2647950" y="3827463"/>
          <p14:tracePt t="35017" x="2647950" y="3835400"/>
          <p14:tracePt t="35023" x="2647950" y="3843338"/>
          <p14:tracePt t="35029" x="2640013" y="3851275"/>
          <p14:tracePt t="35034" x="2640013" y="3859213"/>
          <p14:tracePt t="35039" x="2640013" y="3867150"/>
          <p14:tracePt t="35043" x="2632075" y="3875088"/>
          <p14:tracePt t="35047" x="2632075" y="3883025"/>
          <p14:tracePt t="35051" x="2632075" y="3890963"/>
          <p14:tracePt t="35056" x="2632075" y="3898900"/>
          <p14:tracePt t="35059" x="2632075" y="3906838"/>
          <p14:tracePt t="35063" x="2632075" y="3914775"/>
          <p14:tracePt t="35067" x="2632075" y="3922713"/>
          <p14:tracePt t="35072" x="2632075" y="3930650"/>
          <p14:tracePt t="35075" x="2632075" y="3938588"/>
          <p14:tracePt t="35080" x="2632075" y="3948113"/>
          <p14:tracePt t="35083" x="2632075" y="3956050"/>
          <p14:tracePt t="35088" x="2632075" y="3963988"/>
          <p14:tracePt t="35091" x="2632075" y="3971925"/>
          <p14:tracePt t="35095" x="2632075" y="3979863"/>
          <p14:tracePt t="35099" x="2640013" y="3979863"/>
          <p14:tracePt t="35101" x="2640013" y="3987800"/>
          <p14:tracePt t="35107" x="2640013" y="3995738"/>
          <p14:tracePt t="35111" x="2640013" y="4003675"/>
          <p14:tracePt t="35117" x="2640013" y="4011613"/>
          <p14:tracePt t="35122" x="2647950" y="4011613"/>
          <p14:tracePt t="35123" x="2647950" y="4019550"/>
          <p14:tracePt t="35127" x="2647950" y="4027488"/>
          <p14:tracePt t="35133" x="2647950" y="4035425"/>
          <p14:tracePt t="35139" x="2647950" y="4043363"/>
          <p14:tracePt t="35157" x="2655888" y="4075113"/>
          <p14:tracePt t="35159" x="2663825" y="4075113"/>
          <p14:tracePt t="35163" x="2663825" y="4083050"/>
          <p14:tracePt t="35167" x="2663825" y="4090988"/>
          <p14:tracePt t="35174" x="2663825" y="4098925"/>
          <p14:tracePt t="35177" x="2671763" y="4098925"/>
          <p14:tracePt t="35179" x="2671763" y="4106863"/>
          <p14:tracePt t="35186" x="2671763" y="4114800"/>
          <p14:tracePt t="35191" x="2671763" y="4122738"/>
          <p14:tracePt t="35197" x="2671763" y="4130675"/>
          <p14:tracePt t="35199" x="2679700" y="4130675"/>
          <p14:tracePt t="35203" x="2679700" y="4138613"/>
          <p14:tracePt t="35211" x="2679700" y="4146550"/>
          <p14:tracePt t="35215" x="2687638" y="4146550"/>
          <p14:tracePt t="35217" x="2687638" y="4154488"/>
          <p14:tracePt t="35223" x="2687638" y="4162425"/>
          <p14:tracePt t="35225" x="2695575" y="4162425"/>
          <p14:tracePt t="35227" x="2695575" y="4170363"/>
          <p14:tracePt t="35231" x="2703513" y="4170363"/>
          <p14:tracePt t="35233" x="2703513" y="4178300"/>
          <p14:tracePt t="35240" x="2711450" y="4186238"/>
          <p14:tracePt t="35243" x="2719388" y="4186238"/>
          <p14:tracePt t="35245" x="2719388" y="4194175"/>
          <p14:tracePt t="35249" x="2727325" y="4194175"/>
          <p14:tracePt t="35254" x="2735263" y="4194175"/>
          <p14:tracePt t="35256" x="2735263" y="4202113"/>
          <p14:tracePt t="35259" x="2743200" y="4202113"/>
          <p14:tracePt t="35263" x="2751138" y="4202113"/>
          <p14:tracePt t="35268" x="2759075" y="4202113"/>
          <p14:tracePt t="35272" x="2767013" y="4202113"/>
          <p14:tracePt t="35274" x="2767013" y="4210050"/>
          <p14:tracePt t="35275" x="2774950" y="4210050"/>
          <p14:tracePt t="35281" x="2782888" y="4210050"/>
          <p14:tracePt t="35288" x="2790825" y="4202113"/>
          <p14:tracePt t="35290" x="2798763" y="4202113"/>
          <p14:tracePt t="35295" x="2806700" y="4202113"/>
          <p14:tracePt t="35301" x="2814638" y="4202113"/>
          <p14:tracePt t="35307" x="2822575" y="4202113"/>
          <p14:tracePt t="35313" x="2822575" y="4194175"/>
          <p14:tracePt t="35317" x="2830513" y="4194175"/>
          <p14:tracePt t="35341" x="2838450" y="4194175"/>
          <p14:tracePt t="35346" x="2838450" y="4186238"/>
          <p14:tracePt t="35363" x="2846388" y="4186238"/>
          <p14:tracePt t="35372" x="2846388" y="4178300"/>
          <p14:tracePt t="35383" x="2854325" y="4178300"/>
          <p14:tracePt t="35386" x="2854325" y="4170363"/>
          <p14:tracePt t="35399" x="2862263" y="4170363"/>
          <p14:tracePt t="35401" x="2862263" y="4162425"/>
          <p14:tracePt t="35413" x="2862263" y="4154488"/>
          <p14:tracePt t="35415" x="2870200" y="4154488"/>
          <p14:tracePt t="35424" x="2870200" y="4146550"/>
          <p14:tracePt t="35429" x="2878138" y="4138613"/>
          <p14:tracePt t="35439" x="2878138" y="4130675"/>
          <p14:tracePt t="35441" x="2878138" y="4122738"/>
          <p14:tracePt t="35443" x="2886075" y="4122738"/>
          <p14:tracePt t="35447" x="2886075" y="4114800"/>
          <p14:tracePt t="35451" x="2886075" y="4106863"/>
          <p14:tracePt t="35457" x="2886075" y="4098925"/>
          <p14:tracePt t="35459" x="2894013" y="4098925"/>
          <p14:tracePt t="35461" x="2894013" y="4090988"/>
          <p14:tracePt t="35465" x="2894013" y="4083050"/>
          <p14:tracePt t="35473" x="2894013" y="4075113"/>
          <p14:tracePt t="35477" x="2894013" y="4067175"/>
          <p14:tracePt t="35481" x="2894013" y="4059238"/>
          <p14:tracePt t="35489" x="2894013" y="4051300"/>
          <p14:tracePt t="35495" x="2894013" y="4043363"/>
          <p14:tracePt t="35505" x="2894013" y="4035425"/>
          <p14:tracePt t="35515" x="2894013" y="4027488"/>
          <p14:tracePt t="35523" x="2894013" y="4019550"/>
          <p14:tracePt t="35531" x="2894013" y="4011613"/>
          <p14:tracePt t="35538" x="2894013" y="4003675"/>
          <p14:tracePt t="35543" x="2894013" y="3995738"/>
          <p14:tracePt t="35549" x="2894013" y="3987800"/>
          <p14:tracePt t="35553" x="2894013" y="3979863"/>
          <p14:tracePt t="35557" x="2894013" y="3971925"/>
          <p14:tracePt t="35561" x="2894013" y="3963988"/>
          <p14:tracePt t="35567" x="2894013" y="3956050"/>
          <p14:tracePt t="35572" x="2894013" y="3948113"/>
          <p14:tracePt t="35573" x="2894013" y="3938588"/>
          <p14:tracePt t="35577" x="2894013" y="3930650"/>
          <p14:tracePt t="35579" x="2901950" y="3930650"/>
          <p14:tracePt t="35581" x="2901950" y="3922713"/>
          <p14:tracePt t="35586" x="2901950" y="3914775"/>
          <p14:tracePt t="35589" x="2901950" y="3906838"/>
          <p14:tracePt t="35591" x="2901950" y="3898900"/>
          <p14:tracePt t="35595" x="2901950" y="3890963"/>
          <p14:tracePt t="35597" x="2909888" y="3883025"/>
          <p14:tracePt t="35601" x="2909888" y="3875088"/>
          <p14:tracePt t="35607" x="2909888" y="3859213"/>
          <p14:tracePt t="35611" x="2917825" y="3851275"/>
          <p14:tracePt t="35615" x="2917825" y="3843338"/>
          <p14:tracePt t="35621" x="2917825" y="3835400"/>
          <p14:tracePt t="35623" x="2917825" y="3827463"/>
          <p14:tracePt t="35627" x="2917825" y="3819525"/>
          <p14:tracePt t="35629" x="2925763" y="3819525"/>
          <p14:tracePt t="35631" x="2925763" y="3811588"/>
          <p14:tracePt t="35636" x="2925763" y="3803650"/>
          <p14:tracePt t="35639" x="2925763" y="3795713"/>
          <p14:tracePt t="35641" x="2925763" y="3787775"/>
          <p14:tracePt t="35647" x="2925763" y="3779838"/>
          <p14:tracePt t="35653" x="2925763" y="3771900"/>
          <p14:tracePt t="35656" x="2925763" y="3763963"/>
          <p14:tracePt t="35661" x="2925763" y="3756025"/>
          <p14:tracePt t="35667" x="2925763" y="3748088"/>
          <p14:tracePt t="35673" x="2925763" y="3740150"/>
          <p14:tracePt t="35681" x="2925763" y="3732213"/>
          <p14:tracePt t="35689" x="2925763" y="3724275"/>
          <p14:tracePt t="35697" x="2925763" y="3716338"/>
          <p14:tracePt t="35709" x="2925763" y="3708400"/>
          <p14:tracePt t="35738" x="2917825" y="3708400"/>
          <p14:tracePt t="35755" x="2909888" y="3700463"/>
          <p14:tracePt t="35769" x="2901950" y="3700463"/>
          <p14:tracePt t="35780" x="2894013" y="3700463"/>
          <p14:tracePt t="35789" x="2886075" y="3700463"/>
          <p14:tracePt t="35793" x="2886075" y="3692525"/>
          <p14:tracePt t="35799" x="2878138" y="3692525"/>
          <p14:tracePt t="35809" x="2870200" y="3692525"/>
          <p14:tracePt t="35817" x="2862263" y="3692525"/>
          <p14:tracePt t="35827" x="2854325" y="3692525"/>
          <p14:tracePt t="35834" x="2846388" y="3692525"/>
          <p14:tracePt t="35837" x="2846388" y="3700463"/>
          <p14:tracePt t="35839" x="2838450" y="3700463"/>
          <p14:tracePt t="35843" x="2830513" y="3700463"/>
          <p14:tracePt t="35847" x="2822575" y="3700463"/>
          <p14:tracePt t="35851" x="2814638" y="3700463"/>
          <p14:tracePt t="35858" x="2806700" y="3700463"/>
          <p14:tracePt t="35859" x="2798763" y="3708400"/>
          <p14:tracePt t="35863" x="2790825" y="3708400"/>
          <p14:tracePt t="35867" x="2782888" y="3708400"/>
          <p14:tracePt t="35872" x="2774950" y="3708400"/>
          <p14:tracePt t="35873" x="2767013" y="3708400"/>
          <p14:tracePt t="35877" x="2759075" y="3708400"/>
          <p14:tracePt t="35881" x="2751138" y="3708400"/>
          <p14:tracePt t="35883" x="2751138" y="3716338"/>
          <p14:tracePt t="35886" x="2743200" y="3716338"/>
          <p14:tracePt t="35889" x="2735263" y="3716338"/>
          <p14:tracePt t="35893" x="2727325" y="3716338"/>
          <p14:tracePt t="35897" x="2719388" y="3716338"/>
          <p14:tracePt t="35901" x="2711450" y="3716338"/>
          <p14:tracePt t="35908" x="2703513" y="3716338"/>
          <p14:tracePt t="35913" x="2695575" y="3716338"/>
          <p14:tracePt t="35915" x="2695575" y="3724275"/>
          <p14:tracePt t="35923" x="2687638" y="3724275"/>
          <p14:tracePt t="35939" x="2679700" y="3724275"/>
          <p14:tracePt t="36175" x="2687638" y="3724275"/>
          <p14:tracePt t="36181" x="2687638" y="3732213"/>
          <p14:tracePt t="36186" x="2687638" y="3740150"/>
          <p14:tracePt t="36190" x="2687638" y="3748088"/>
          <p14:tracePt t="36191" x="2695575" y="3748088"/>
          <p14:tracePt t="36193" x="2695575" y="3756025"/>
          <p14:tracePt t="36197" x="2695575" y="3763963"/>
          <p14:tracePt t="36202" x="2695575" y="3771900"/>
          <p14:tracePt t="36205" x="2703513" y="3771900"/>
          <p14:tracePt t="36207" x="2703513" y="3779838"/>
          <p14:tracePt t="36209" x="2703513" y="3787775"/>
          <p14:tracePt t="36211" x="2703513" y="3795713"/>
          <p14:tracePt t="36215" x="2711450" y="3803650"/>
          <p14:tracePt t="36217" x="2711450" y="3811588"/>
          <p14:tracePt t="36223" x="2711450" y="3827463"/>
          <p14:tracePt t="36227" x="2719388" y="3835400"/>
          <p14:tracePt t="36229" x="2719388" y="3843338"/>
          <p14:tracePt t="36233" x="2719388" y="3851275"/>
          <p14:tracePt t="36236" x="2719388" y="3859213"/>
          <p14:tracePt t="36239" x="2727325" y="3867150"/>
          <p14:tracePt t="36243" x="2727325" y="3875088"/>
          <p14:tracePt t="36247" x="2727325" y="3883025"/>
          <p14:tracePt t="36251" x="2727325" y="3890963"/>
          <p14:tracePt t="36256" x="2735263" y="3898900"/>
          <p14:tracePt t="36262" x="2735263" y="3906838"/>
          <p14:tracePt t="36272" x="2735263" y="3914775"/>
          <p14:tracePt t="36275" x="2743200" y="3914775"/>
          <p14:tracePt t="36803" x="2743200" y="3906838"/>
          <p14:tracePt t="36816" x="2751138" y="3906838"/>
          <p14:tracePt t="36835" x="2751138" y="3898900"/>
          <p14:tracePt t="36851" x="2751138" y="3890963"/>
          <p14:tracePt t="36859" x="2759075" y="3890963"/>
          <p14:tracePt t="36862" x="2759075" y="3883025"/>
          <p14:tracePt t="36867" x="2759075" y="3875088"/>
          <p14:tracePt t="36873" x="2759075" y="3867150"/>
          <p14:tracePt t="36877" x="2759075" y="3859213"/>
          <p14:tracePt t="36879" x="2751138" y="3851275"/>
          <p14:tracePt t="36883" x="2751138" y="3843338"/>
          <p14:tracePt t="36886" x="2751138" y="3835400"/>
          <p14:tracePt t="36889" x="2751138" y="3827463"/>
          <p14:tracePt t="36892" x="2751138" y="3819525"/>
          <p14:tracePt t="36895" x="2743200" y="3811588"/>
          <p14:tracePt t="36897" x="2743200" y="3803650"/>
          <p14:tracePt t="36903" x="2743200" y="3795713"/>
          <p14:tracePt t="36907" x="2735263" y="3779838"/>
          <p14:tracePt t="36911" x="2735263" y="3771900"/>
          <p14:tracePt t="36913" x="2735263" y="3763963"/>
          <p14:tracePt t="36915" x="2727325" y="3763963"/>
          <p14:tracePt t="36917" x="2727325" y="3756025"/>
          <p14:tracePt t="36924" x="2727325" y="3748088"/>
          <p14:tracePt t="36926" x="2719388" y="3732213"/>
          <p14:tracePt t="36927" x="2719388" y="3724275"/>
          <p14:tracePt t="36929" x="2711450" y="3716338"/>
          <p14:tracePt t="36933" x="2703513" y="3708400"/>
          <p14:tracePt t="36938" x="2703513" y="3692525"/>
          <p14:tracePt t="36941" x="2695575" y="3684588"/>
          <p14:tracePt t="36943" x="2687638" y="3676650"/>
          <p14:tracePt t="36945" x="2687638" y="3668713"/>
          <p14:tracePt t="36947" x="2679700" y="3668713"/>
          <p14:tracePt t="36949" x="2679700" y="3660775"/>
          <p14:tracePt t="36951" x="2671763" y="3652838"/>
          <p14:tracePt t="36956" x="2663825" y="3644900"/>
          <p14:tracePt t="36959" x="2655888" y="3636963"/>
          <p14:tracePt t="36961" x="2655888" y="3629025"/>
          <p14:tracePt t="36963" x="2647950" y="3629025"/>
          <p14:tracePt t="36965" x="2640013" y="3621088"/>
          <p14:tracePt t="36971" x="2632075" y="3605213"/>
          <p14:tracePt t="36975" x="2624138" y="3595688"/>
          <p14:tracePt t="36977" x="2616200" y="3595688"/>
          <p14:tracePt t="36979" x="2606675" y="3587750"/>
          <p14:tracePt t="36983" x="2598738" y="3579813"/>
          <p14:tracePt t="36986" x="2598738" y="3571875"/>
          <p14:tracePt t="36992" x="2582863" y="3563938"/>
          <p14:tracePt t="36993" x="2574925" y="3556000"/>
          <p14:tracePt t="36997" x="2566988" y="3548063"/>
          <p14:tracePt t="37003" x="2559050" y="3540125"/>
          <p14:tracePt t="37008" x="2551113" y="3532188"/>
          <p14:tracePt t="37009" x="2551113" y="3524250"/>
          <p14:tracePt t="37013" x="2543175" y="3516313"/>
          <p14:tracePt t="37021" x="2543175" y="3508375"/>
          <p14:tracePt t="37025" x="2535238" y="3500438"/>
          <p14:tracePt t="37029" x="2535238" y="3492500"/>
          <p14:tracePt t="37039" x="2535238" y="3484563"/>
          <p14:tracePt t="37041" x="2535238" y="3476625"/>
          <p14:tracePt t="37048" x="2535238" y="3468688"/>
          <p14:tracePt t="37051" x="2543175" y="3460750"/>
          <p14:tracePt t="37056" x="2543175" y="3452813"/>
          <p14:tracePt t="37059" x="2543175" y="3444875"/>
          <p14:tracePt t="37063" x="2551113" y="3436938"/>
          <p14:tracePt t="37067" x="2551113" y="3429000"/>
          <p14:tracePt t="37072" x="2559050" y="3421063"/>
          <p14:tracePt t="37074" x="2559050" y="3413125"/>
          <p14:tracePt t="37077" x="2566988" y="3405188"/>
          <p14:tracePt t="37080" x="2566988" y="3397250"/>
          <p14:tracePt t="37081" x="2566988" y="3389313"/>
          <p14:tracePt t="37083" x="2574925" y="3389313"/>
          <p14:tracePt t="37089" x="2582863" y="3373438"/>
          <p14:tracePt t="37091" x="2590800" y="3365500"/>
          <p14:tracePt t="37093" x="2590800" y="3357563"/>
          <p14:tracePt t="37095" x="2598738" y="3349625"/>
          <p14:tracePt t="37097" x="2598738" y="3341688"/>
          <p14:tracePt t="37099" x="2606675" y="3341688"/>
          <p14:tracePt t="37101" x="2606675" y="3333750"/>
          <p14:tracePt t="37105" x="2624138" y="3317875"/>
          <p14:tracePt t="37108" x="2624138" y="3309938"/>
          <p14:tracePt t="37110" x="2632075" y="3309938"/>
          <p14:tracePt t="37112" x="2632075" y="3302000"/>
          <p14:tracePt t="37113" x="2640013" y="3294063"/>
          <p14:tracePt t="37115" x="2647950" y="3286125"/>
          <p14:tracePt t="37117" x="2647950" y="3278188"/>
          <p14:tracePt t="37122" x="2663825" y="3262313"/>
          <p14:tracePt t="37124" x="2671763" y="3262313"/>
          <p14:tracePt t="37126" x="2671763" y="3252788"/>
          <p14:tracePt t="37128" x="2679700" y="3244850"/>
          <p14:tracePt t="37129" x="2687638" y="3236913"/>
          <p14:tracePt t="37131" x="2687638" y="3228975"/>
          <p14:tracePt t="37133" x="2695575" y="3221038"/>
          <p14:tracePt t="37136" x="2695575" y="3213100"/>
          <p14:tracePt t="37142" x="2711450" y="3197225"/>
          <p14:tracePt t="37143" x="2719388" y="3189288"/>
          <p14:tracePt t="37156" x="2743200" y="3157538"/>
          <p14:tracePt t="37161" x="2751138" y="3141663"/>
          <p14:tracePt t="37163" x="2751138" y="3133725"/>
          <p14:tracePt t="37165" x="2751138" y="3125788"/>
          <p14:tracePt t="37167" x="2759075" y="3117850"/>
          <p14:tracePt t="37174" x="2759075" y="3101975"/>
          <p14:tracePt t="37175" x="2767013" y="3101975"/>
          <p14:tracePt t="37177" x="2767013" y="3094038"/>
          <p14:tracePt t="37179" x="2767013" y="3086100"/>
          <p14:tracePt t="37181" x="2767013" y="3078163"/>
          <p14:tracePt t="37183" x="2767013" y="3070225"/>
          <p14:tracePt t="37190" x="2767013" y="3054350"/>
          <p14:tracePt t="37191" x="2774950" y="3046413"/>
          <p14:tracePt t="37193" x="2774950" y="3038475"/>
          <p14:tracePt t="37195" x="2774950" y="3030538"/>
          <p14:tracePt t="37197" x="2774950" y="3022600"/>
          <p14:tracePt t="37199" x="2774950" y="3014663"/>
          <p14:tracePt t="37204" x="2774950" y="3006725"/>
          <p14:tracePt t="37207" x="2767013" y="2990850"/>
          <p14:tracePt t="37209" x="2767013" y="2982913"/>
          <p14:tracePt t="37211" x="2767013" y="2974975"/>
          <p14:tracePt t="37213" x="2767013" y="2967038"/>
          <p14:tracePt t="37215" x="2767013" y="2959100"/>
          <p14:tracePt t="37217" x="2759075" y="2951163"/>
          <p14:tracePt t="37222" x="2759075" y="2943225"/>
          <p14:tracePt t="37224" x="2751138" y="2927350"/>
          <p14:tracePt t="37225" x="2751138" y="2919413"/>
          <p14:tracePt t="37227" x="2743200" y="2909888"/>
          <p14:tracePt t="37229" x="2743200" y="2901950"/>
          <p14:tracePt t="37231" x="2735263" y="2894013"/>
          <p14:tracePt t="37233" x="2735263" y="2886075"/>
          <p14:tracePt t="37235" x="2727325" y="2878138"/>
          <p14:tracePt t="37238" x="2727325" y="2870200"/>
          <p14:tracePt t="37239" x="2719388" y="2862263"/>
          <p14:tracePt t="37241" x="2711450" y="2854325"/>
          <p14:tracePt t="37243" x="2703513" y="2846388"/>
          <p14:tracePt t="37245" x="2695575" y="2838450"/>
          <p14:tracePt t="37247" x="2695575" y="2822575"/>
          <p14:tracePt t="37249" x="2687638" y="2814638"/>
          <p14:tracePt t="37251" x="2679700" y="2806700"/>
          <p14:tracePt t="37253" x="2671763" y="2798763"/>
          <p14:tracePt t="37255" x="2663825" y="2790825"/>
          <p14:tracePt t="37257" x="2663825" y="2782888"/>
          <p14:tracePt t="37259" x="2655888" y="2774950"/>
          <p14:tracePt t="37261" x="2647950" y="2767013"/>
          <p14:tracePt t="37263" x="2640013" y="2759075"/>
          <p14:tracePt t="37265" x="2632075" y="2751138"/>
          <p14:tracePt t="37267" x="2624138" y="2743200"/>
          <p14:tracePt t="37269" x="2616200" y="2735263"/>
          <p14:tracePt t="37271" x="2606675" y="2727325"/>
          <p14:tracePt t="37273" x="2606675" y="2719388"/>
          <p14:tracePt t="37275" x="2590800" y="2711450"/>
          <p14:tracePt t="37277" x="2590800" y="2703513"/>
          <p14:tracePt t="37279" x="2582863" y="2695575"/>
          <p14:tracePt t="37281" x="2574925" y="2687638"/>
          <p14:tracePt t="37283" x="2566988" y="2679700"/>
          <p14:tracePt t="37286" x="2559050" y="2671763"/>
          <p14:tracePt t="37287" x="2551113" y="2663825"/>
          <p14:tracePt t="37289" x="2551113" y="2655888"/>
          <p14:tracePt t="37291" x="2543175" y="2647950"/>
          <p14:tracePt t="37293" x="2535238" y="2647950"/>
          <p14:tracePt t="37295" x="2527300" y="2640013"/>
          <p14:tracePt t="37297" x="2527300" y="2632075"/>
          <p14:tracePt t="37299" x="2519363" y="2624138"/>
          <p14:tracePt t="37301" x="2511425" y="2616200"/>
          <p14:tracePt t="37303" x="2503488" y="2608263"/>
          <p14:tracePt t="37306" x="2495550" y="2600325"/>
          <p14:tracePt t="37307" x="2487613" y="2592388"/>
          <p14:tracePt t="37309" x="2479675" y="2584450"/>
          <p14:tracePt t="37313" x="2471738" y="2576513"/>
          <p14:tracePt t="37315" x="2471738" y="2566988"/>
          <p14:tracePt t="37317" x="2463800" y="2559050"/>
          <p14:tracePt t="37319" x="2463800" y="2551113"/>
          <p14:tracePt t="37322" x="2455863" y="2543175"/>
          <p14:tracePt t="37323" x="2455863" y="2535238"/>
          <p14:tracePt t="37325" x="2447925" y="2527300"/>
          <p14:tracePt t="37329" x="2439988" y="2519363"/>
          <p14:tracePt t="37331" x="2439988" y="2511425"/>
          <p14:tracePt t="37333" x="2432050" y="2503488"/>
          <p14:tracePt t="37335" x="2432050" y="2495550"/>
          <p14:tracePt t="37338" x="2432050" y="2487613"/>
          <p14:tracePt t="37339" x="2424113" y="2487613"/>
          <p14:tracePt t="37341" x="2424113" y="2479675"/>
          <p14:tracePt t="37343" x="2424113" y="2471738"/>
          <p14:tracePt t="37345" x="2424113" y="2463800"/>
          <p14:tracePt t="37349" x="2416175" y="2455863"/>
          <p14:tracePt t="37351" x="2416175" y="2447925"/>
          <p14:tracePt t="37355" x="2416175" y="2439988"/>
          <p14:tracePt t="37357" x="2416175" y="2432050"/>
          <p14:tracePt t="37359" x="2408238" y="2432050"/>
          <p14:tracePt t="37361" x="2408238" y="2424113"/>
          <p14:tracePt t="37363" x="2408238" y="2416175"/>
          <p14:tracePt t="37367" x="2408238" y="2408238"/>
          <p14:tracePt t="37370" x="2400300" y="2408238"/>
          <p14:tracePt t="37371" x="2400300" y="2400300"/>
          <p14:tracePt t="37373" x="2400300" y="2392363"/>
          <p14:tracePt t="37377" x="2400300" y="2384425"/>
          <p14:tracePt t="37381" x="2400300" y="2376488"/>
          <p14:tracePt t="37383" x="2392363" y="2376488"/>
          <p14:tracePt t="37386" x="2392363" y="2368550"/>
          <p14:tracePt t="37387" x="2392363" y="2360613"/>
          <p14:tracePt t="37391" x="2392363" y="2352675"/>
          <p14:tracePt t="37395" x="2392363" y="2344738"/>
          <p14:tracePt t="37399" x="2392363" y="2336800"/>
          <p14:tracePt t="37404" x="2392363" y="2328863"/>
          <p14:tracePt t="37407" x="2384425" y="2320925"/>
          <p14:tracePt t="37411" x="2384425" y="2312988"/>
          <p14:tracePt t="37415" x="2384425" y="2305050"/>
          <p14:tracePt t="37419" x="2384425" y="2297113"/>
          <p14:tracePt t="37425" x="2384425" y="2289175"/>
          <p14:tracePt t="37429" x="2384425" y="2281238"/>
          <p14:tracePt t="37431" x="2376488" y="2281238"/>
          <p14:tracePt t="37433" x="2376488" y="2273300"/>
          <p14:tracePt t="37437" x="2376488" y="2265363"/>
          <p14:tracePt t="37441" x="2376488" y="2257425"/>
          <p14:tracePt t="37443" x="2368550" y="2257425"/>
          <p14:tracePt t="37445" x="2368550" y="2249488"/>
          <p14:tracePt t="37451" x="2368550" y="2241550"/>
          <p14:tracePt t="37453" x="2360613" y="2241550"/>
          <p14:tracePt t="37455" x="2360613" y="2233613"/>
          <p14:tracePt t="37459" x="2360613" y="2224088"/>
          <p14:tracePt t="37461" x="2352675" y="2224088"/>
          <p14:tracePt t="37465" x="2352675" y="2216150"/>
          <p14:tracePt t="37471" x="2344738" y="2208213"/>
          <p14:tracePt t="37479" x="2344738" y="2200275"/>
          <p14:tracePt t="37481" x="2336800" y="2200275"/>
          <p14:tracePt t="37489" x="2336800" y="2192338"/>
          <p14:tracePt t="37495" x="2328863" y="2192338"/>
          <p14:tracePt t="37507" x="2320925" y="2184400"/>
          <p14:tracePt t="37523" x="2312988" y="2184400"/>
          <p14:tracePt t="37539" x="2305050" y="2184400"/>
          <p14:tracePt t="37547" x="2297113" y="2184400"/>
          <p14:tracePt t="37554" x="2289175" y="2192338"/>
          <p14:tracePt t="37561" x="2281238" y="2192338"/>
          <p14:tracePt t="37567" x="2273300" y="2192338"/>
          <p14:tracePt t="37573" x="2265363" y="2192338"/>
          <p14:tracePt t="37581" x="2255838" y="2192338"/>
          <p14:tracePt t="37589" x="2247900" y="2200275"/>
          <p14:tracePt t="37595" x="2239963" y="2200275"/>
          <p14:tracePt t="37604" x="2232025" y="2200275"/>
          <p14:tracePt t="37613" x="2224088" y="2200275"/>
          <p14:tracePt t="37641" x="2216150" y="2200275"/>
          <p14:tracePt t="37645" x="2216150" y="2208213"/>
          <p14:tracePt t="37651" x="2216150" y="2216150"/>
          <p14:tracePt t="37657" x="2216150" y="2224088"/>
          <p14:tracePt t="37663" x="2216150" y="2233613"/>
          <p14:tracePt t="37671" x="2216150" y="2241550"/>
          <p14:tracePt t="37676" x="2216150" y="2249488"/>
          <p14:tracePt t="37681" x="2216150" y="2257425"/>
          <p14:tracePt t="37683" x="2224088" y="2257425"/>
          <p14:tracePt t="37690" x="2224088" y="2265363"/>
          <p14:tracePt t="37695" x="2224088" y="2273300"/>
          <p14:tracePt t="37704" x="2232025" y="2281238"/>
          <p14:tracePt t="37711" x="2232025" y="2289175"/>
          <p14:tracePt t="37717" x="2239963" y="2289175"/>
          <p14:tracePt t="37722" x="2239963" y="2297113"/>
          <p14:tracePt t="37725" x="2247900" y="2297113"/>
          <p14:tracePt t="37729" x="2247900" y="2305050"/>
          <p14:tracePt t="37731" x="2255838" y="2305050"/>
          <p14:tracePt t="37738" x="2265363" y="2305050"/>
          <p14:tracePt t="37741" x="2273300" y="2312988"/>
          <p14:tracePt t="37743" x="2281238" y="2312988"/>
          <p14:tracePt t="37747" x="2289175" y="2312988"/>
          <p14:tracePt t="37749" x="2297113" y="2312988"/>
          <p14:tracePt t="37751" x="2297113" y="2320925"/>
          <p14:tracePt t="37756" x="2312988" y="2320925"/>
          <p14:tracePt t="37759" x="2320925" y="2320925"/>
          <p14:tracePt t="37762" x="2328863" y="2320925"/>
          <p14:tracePt t="37765" x="2336800" y="2320925"/>
          <p14:tracePt t="37767" x="2344738" y="2312988"/>
          <p14:tracePt t="37771" x="2352675" y="2312988"/>
          <p14:tracePt t="37773" x="2360613" y="2312988"/>
          <p14:tracePt t="37775" x="2368550" y="2312988"/>
          <p14:tracePt t="37777" x="2376488" y="2312988"/>
          <p14:tracePt t="37779" x="2384425" y="2312988"/>
          <p14:tracePt t="37781" x="2392363" y="2312988"/>
          <p14:tracePt t="37789" x="2408238" y="2305050"/>
          <p14:tracePt t="37790" x="2416175" y="2305050"/>
          <p14:tracePt t="37791" x="2424113" y="2305050"/>
          <p14:tracePt t="37793" x="2432050" y="2305050"/>
          <p14:tracePt t="37795" x="2432050" y="2297113"/>
          <p14:tracePt t="37797" x="2439988" y="2297113"/>
          <p14:tracePt t="37799" x="2447925" y="2297113"/>
          <p14:tracePt t="37801" x="2455863" y="2297113"/>
          <p14:tracePt t="37806" x="2463800" y="2289175"/>
          <p14:tracePt t="37807" x="2471738" y="2289175"/>
          <p14:tracePt t="37811" x="2479675" y="2281238"/>
          <p14:tracePt t="37813" x="2487613" y="2281238"/>
          <p14:tracePt t="37817" x="2495550" y="2281238"/>
          <p14:tracePt t="37821" x="2503488" y="2273300"/>
          <p14:tracePt t="37823" x="2511425" y="2273300"/>
          <p14:tracePt t="37825" x="2511425" y="2265363"/>
          <p14:tracePt t="37827" x="2519363" y="2265363"/>
          <p14:tracePt t="37829" x="2527300" y="2265363"/>
          <p14:tracePt t="37831" x="2527300" y="2257425"/>
          <p14:tracePt t="37838" x="2535238" y="2257425"/>
          <p14:tracePt t="37840" x="2543175" y="2249488"/>
          <p14:tracePt t="37846" x="2551113" y="2249488"/>
          <p14:tracePt t="37847" x="2551113" y="2241550"/>
          <p14:tracePt t="37856" x="2559050" y="2241550"/>
          <p14:tracePt t="37858" x="2559050" y="2233613"/>
          <p14:tracePt t="37873" x="2559050" y="2224088"/>
          <p14:tracePt t="37889" x="2559050" y="2216150"/>
          <p14:tracePt t="37902" x="2559050" y="2208213"/>
          <p14:tracePt t="37929" x="2559050" y="2200275"/>
          <p14:tracePt t="37937" x="2551113" y="2200275"/>
          <p14:tracePt t="37949" x="2543175" y="2200275"/>
          <p14:tracePt t="37955" x="2535238" y="2200275"/>
          <p14:tracePt t="37957" x="2535238" y="2208213"/>
          <p14:tracePt t="37959" x="2527300" y="2208213"/>
          <p14:tracePt t="37963" x="2519363" y="2208213"/>
          <p14:tracePt t="37967" x="2511425" y="2208213"/>
          <p14:tracePt t="37972" x="2503488" y="2208213"/>
          <p14:tracePt t="37974" x="2495550" y="2208213"/>
          <p14:tracePt t="37977" x="2487613" y="2208213"/>
          <p14:tracePt t="37981" x="2479675" y="2208213"/>
          <p14:tracePt t="37983" x="2471738" y="2216150"/>
          <p14:tracePt t="37988" x="2463800" y="2216150"/>
          <p14:tracePt t="37990" x="2455863" y="2216150"/>
          <p14:tracePt t="37991" x="2447925" y="2216150"/>
          <p14:tracePt t="37995" x="2439988" y="2216150"/>
          <p14:tracePt t="37999" x="2432050" y="2216150"/>
          <p14:tracePt t="38001" x="2424113" y="2216150"/>
          <p14:tracePt t="38006" x="2416175" y="2216150"/>
          <p14:tracePt t="38007" x="2408238" y="2216150"/>
          <p14:tracePt t="38011" x="2400300" y="2216150"/>
          <p14:tracePt t="38013" x="2400300" y="2224088"/>
          <p14:tracePt t="38015" x="2392363" y="2224088"/>
          <p14:tracePt t="38021" x="2384425" y="2224088"/>
          <p14:tracePt t="38121" x="2384425" y="2233613"/>
          <p14:tracePt t="38135" x="2384425" y="2241550"/>
          <p14:tracePt t="38139" x="2392363" y="2241550"/>
          <p14:tracePt t="38146" x="2400300" y="2249488"/>
          <p14:tracePt t="38147" x="2408238" y="2249488"/>
          <p14:tracePt t="38149" x="2416175" y="2257425"/>
          <p14:tracePt t="38151" x="2424113" y="2257425"/>
          <p14:tracePt t="38156" x="2432050" y="2257425"/>
          <p14:tracePt t="38158" x="2439988" y="2265363"/>
          <p14:tracePt t="38159" x="2447925" y="2265363"/>
          <p14:tracePt t="38161" x="2455863" y="2265363"/>
          <p14:tracePt t="38163" x="2463800" y="2265363"/>
          <p14:tracePt t="38165" x="2471738" y="2273300"/>
          <p14:tracePt t="38173" x="2487613" y="2273300"/>
          <p14:tracePt t="38175" x="2503488" y="2281238"/>
          <p14:tracePt t="38177" x="2511425" y="2281238"/>
          <p14:tracePt t="38179" x="2519363" y="2281238"/>
          <p14:tracePt t="38181" x="2527300" y="2281238"/>
          <p14:tracePt t="38187" x="2543175" y="2281238"/>
          <p14:tracePt t="38190" x="2551113" y="2289175"/>
          <p14:tracePt t="38192" x="2559050" y="2289175"/>
          <p14:tracePt t="38194" x="2566988" y="2289175"/>
          <p14:tracePt t="38197" x="2574925" y="2289175"/>
          <p14:tracePt t="38199" x="2582863" y="2289175"/>
          <p14:tracePt t="38201" x="2590800" y="2289175"/>
          <p14:tracePt t="38205" x="2598738" y="2289175"/>
          <p14:tracePt t="38207" x="2606675" y="2289175"/>
          <p14:tracePt t="38210" x="2616200" y="2289175"/>
          <p14:tracePt t="38211" x="2624138" y="2289175"/>
          <p14:tracePt t="38215" x="2632075" y="2289175"/>
          <p14:tracePt t="38217" x="2640013" y="2289175"/>
          <p14:tracePt t="38222" x="2647950" y="2289175"/>
          <p14:tracePt t="38225" x="2655888" y="2281238"/>
          <p14:tracePt t="38229" x="2663825" y="2281238"/>
          <p14:tracePt t="38233" x="2671763" y="2273300"/>
          <p14:tracePt t="38238" x="2679700" y="2273300"/>
          <p14:tracePt t="38241" x="2679700" y="2265363"/>
          <p14:tracePt t="38243" x="2687638" y="2265363"/>
          <p14:tracePt t="38247" x="2687638" y="2257425"/>
          <p14:tracePt t="38251" x="2695575" y="2249488"/>
          <p14:tracePt t="38258" x="2695575" y="2241550"/>
          <p14:tracePt t="38261" x="2703513" y="2233613"/>
          <p14:tracePt t="38265" x="2703513" y="2224088"/>
          <p14:tracePt t="38271" x="2703513" y="2216150"/>
          <p14:tracePt t="38274" x="2703513" y="2208213"/>
          <p14:tracePt t="38275" x="2703513" y="2200275"/>
          <p14:tracePt t="38277" x="2703513" y="2192338"/>
          <p14:tracePt t="38281" x="2703513" y="2184400"/>
          <p14:tracePt t="38283" x="2703513" y="2176463"/>
          <p14:tracePt t="38289" x="2703513" y="2160588"/>
          <p14:tracePt t="38291" x="2703513" y="2152650"/>
          <p14:tracePt t="38295" x="2695575" y="2144713"/>
          <p14:tracePt t="38297" x="2695575" y="2136775"/>
          <p14:tracePt t="38299" x="2695575" y="2128838"/>
          <p14:tracePt t="38301" x="2687638" y="2120900"/>
          <p14:tracePt t="38306" x="2687638" y="2112963"/>
          <p14:tracePt t="38307" x="2679700" y="2105025"/>
          <p14:tracePt t="38309" x="2679700" y="2097088"/>
          <p14:tracePt t="38311" x="2671763" y="2089150"/>
          <p14:tracePt t="38313" x="2671763" y="2081213"/>
          <p14:tracePt t="38315" x="2671763" y="2073275"/>
          <p14:tracePt t="38317" x="2663825" y="2065338"/>
          <p14:tracePt t="38320" x="2655888" y="2057400"/>
          <p14:tracePt t="38325" x="2647950" y="2049463"/>
          <p14:tracePt t="38326" x="2647950" y="2041525"/>
          <p14:tracePt t="38327" x="2640013" y="2033588"/>
          <p14:tracePt t="38329" x="2632075" y="2033588"/>
          <p14:tracePt t="38331" x="2624138" y="2025650"/>
          <p14:tracePt t="38333" x="2616200" y="2017713"/>
          <p14:tracePt t="38338" x="2598738" y="2009775"/>
          <p14:tracePt t="38342" x="2582863" y="1993900"/>
          <p14:tracePt t="38343" x="2574925" y="1985963"/>
          <p14:tracePt t="38347" x="2559050" y="1978025"/>
          <p14:tracePt t="38349" x="2551113" y="1970088"/>
          <p14:tracePt t="38351" x="2535238" y="1962150"/>
          <p14:tracePt t="38356" x="2519363" y="1954213"/>
          <p14:tracePt t="38360" x="2503488" y="1938338"/>
          <p14:tracePt t="38362" x="2487613" y="1930400"/>
          <p14:tracePt t="38363" x="2479675" y="1930400"/>
          <p14:tracePt t="38365" x="2471738" y="1930400"/>
          <p14:tracePt t="38367" x="2463800" y="1922463"/>
          <p14:tracePt t="38371" x="2439988" y="1914525"/>
          <p14:tracePt t="38374" x="2432050" y="1914525"/>
          <p14:tracePt t="38377" x="2416175" y="1906588"/>
          <p14:tracePt t="38379" x="2408238" y="1906588"/>
          <p14:tracePt t="38381" x="2392363" y="1898650"/>
          <p14:tracePt t="38383" x="2384425" y="1898650"/>
          <p14:tracePt t="38388" x="2368550" y="1890713"/>
          <p14:tracePt t="38392" x="2352675" y="1890713"/>
          <p14:tracePt t="38395" x="2344738" y="1890713"/>
          <p14:tracePt t="38398" x="2336800" y="1890713"/>
          <p14:tracePt t="38399" x="2328863" y="1890713"/>
          <p14:tracePt t="38403" x="2320925" y="1890713"/>
          <p14:tracePt t="38407" x="2312988" y="1890713"/>
          <p14:tracePt t="38411" x="2305050" y="1890713"/>
          <p14:tracePt t="38417" x="2297113" y="1890713"/>
          <p14:tracePt t="38427" x="2289175" y="1890713"/>
          <p14:tracePt t="38431" x="2289175" y="1898650"/>
          <p14:tracePt t="38441" x="2281238" y="1898650"/>
          <p14:tracePt t="38454" x="2281238" y="1906588"/>
          <p14:tracePt t="38457" x="2273300" y="1906588"/>
          <p14:tracePt t="38461" x="2273300" y="1914525"/>
          <p14:tracePt t="38465" x="2265363" y="1922463"/>
          <p14:tracePt t="38473" x="2255838" y="1930400"/>
          <p14:tracePt t="38475" x="2255838" y="1938338"/>
          <p14:tracePt t="38476" x="2247900" y="1938338"/>
          <p14:tracePt t="38478" x="2247900" y="1946275"/>
          <p14:tracePt t="38479" x="2247900" y="1954213"/>
          <p14:tracePt t="38481" x="2239963" y="1954213"/>
          <p14:tracePt t="38483" x="2239963" y="1962150"/>
          <p14:tracePt t="38486" x="2232025" y="1970088"/>
          <p14:tracePt t="38491" x="2224088" y="1985963"/>
          <p14:tracePt t="38493" x="2216150" y="1993900"/>
          <p14:tracePt t="38497" x="2208213" y="2001838"/>
          <p14:tracePt t="38499" x="2200275" y="2009775"/>
          <p14:tracePt t="38501" x="2200275" y="2017713"/>
          <p14:tracePt t="38505" x="2192338" y="2025650"/>
          <p14:tracePt t="38509" x="2184400" y="2033588"/>
          <p14:tracePt t="38511" x="2176463" y="2041525"/>
          <p14:tracePt t="38513" x="2176463" y="2049463"/>
          <p14:tracePt t="38517" x="2168525" y="2057400"/>
          <p14:tracePt t="38524" x="2160588" y="2065338"/>
          <p14:tracePt t="38526" x="2160588" y="2073275"/>
          <p14:tracePt t="38529" x="2152650" y="2081213"/>
          <p14:tracePt t="38533" x="2152650" y="2089150"/>
          <p14:tracePt t="38541" x="2152650" y="2097088"/>
          <p14:tracePt t="38545" x="2144713" y="2097088"/>
          <p14:tracePt t="38548" x="2144713" y="2105025"/>
          <p14:tracePt t="38557" x="2152650" y="2105025"/>
          <p14:tracePt t="38825" x="2160588" y="2097088"/>
          <p14:tracePt t="38836" x="2160588" y="2089150"/>
          <p14:tracePt t="38839" x="2168525" y="2089150"/>
          <p14:tracePt t="38843" x="2168525" y="2081213"/>
          <p14:tracePt t="38851" x="2168525" y="2073275"/>
          <p14:tracePt t="38859" x="2160588" y="2065338"/>
          <p14:tracePt t="38867" x="2152650" y="2065338"/>
          <p14:tracePt t="38872" x="2144713" y="2057400"/>
          <p14:tracePt t="38875" x="2136775" y="2057400"/>
          <p14:tracePt t="38879" x="2128838" y="2049463"/>
          <p14:tracePt t="38881" x="2120900" y="2049463"/>
          <p14:tracePt t="38883" x="2112963" y="2049463"/>
          <p14:tracePt t="38890" x="2097088" y="2041525"/>
          <p14:tracePt t="38892" x="2081213" y="2041525"/>
          <p14:tracePt t="38893" x="2073275" y="2041525"/>
          <p14:tracePt t="38895" x="2065338" y="2041525"/>
          <p14:tracePt t="38897" x="2057400" y="2041525"/>
          <p14:tracePt t="38900" x="2049463" y="2033588"/>
          <p14:tracePt t="38901" x="2033588" y="2033588"/>
          <p14:tracePt t="38905" x="2017713" y="2033588"/>
          <p14:tracePt t="38908" x="2009775" y="2033588"/>
          <p14:tracePt t="38909" x="2001838" y="2033588"/>
          <p14:tracePt t="38911" x="1985963" y="2033588"/>
          <p14:tracePt t="38913" x="1978025" y="2033588"/>
          <p14:tracePt t="38915" x="1970088" y="2033588"/>
          <p14:tracePt t="38918" x="1962150" y="2033588"/>
          <p14:tracePt t="38922" x="1938338" y="2033588"/>
          <p14:tracePt t="38925" x="1930400" y="2033588"/>
          <p14:tracePt t="38927" x="1922463" y="2041525"/>
          <p14:tracePt t="38929" x="1912938" y="2041525"/>
          <p14:tracePt t="38931" x="1905000" y="2041525"/>
          <p14:tracePt t="38933" x="1897063" y="2041525"/>
          <p14:tracePt t="38940" x="1881188" y="2049463"/>
          <p14:tracePt t="38943" x="1873250" y="2049463"/>
          <p14:tracePt t="38947" x="1873250" y="2057400"/>
          <p14:tracePt t="38951" x="1865313" y="2057400"/>
          <p14:tracePt t="38959" x="1865313" y="2065338"/>
          <p14:tracePt t="38982" x="1865313" y="2073275"/>
          <p14:tracePt t="38999" x="1873250" y="2073275"/>
          <p14:tracePt t="39017" x="1881188" y="2073275"/>
          <p14:tracePt t="39020" x="1889125" y="2073275"/>
          <p14:tracePt t="39022" x="1897063" y="2073275"/>
          <p14:tracePt t="39023" x="1905000" y="2073275"/>
          <p14:tracePt t="39025" x="1912938" y="2073275"/>
          <p14:tracePt t="39027" x="1922463" y="2073275"/>
          <p14:tracePt t="39031" x="1930400" y="2065338"/>
          <p14:tracePt t="39032" x="1938338" y="2065338"/>
          <p14:tracePt t="39039" x="1946275" y="2065338"/>
          <p14:tracePt t="39043" x="1954213" y="2065338"/>
          <p14:tracePt t="39047" x="1954213" y="2057400"/>
          <p14:tracePt t="39052" x="1962150" y="2057400"/>
          <p14:tracePt t="39059" x="1962150" y="2049463"/>
          <p14:tracePt t="39068" x="1962150" y="2041525"/>
          <p14:tracePt t="39089" x="1954213" y="2041525"/>
          <p14:tracePt t="39090" x="1954213" y="2033588"/>
          <p14:tracePt t="39094" x="1946275" y="2033588"/>
          <p14:tracePt t="39098" x="1938338" y="2033588"/>
          <p14:tracePt t="39100" x="1930400" y="2033588"/>
          <p14:tracePt t="39104" x="1922463" y="2033588"/>
          <p14:tracePt t="39106" x="1912938" y="2033588"/>
          <p14:tracePt t="39108" x="1905000" y="2033588"/>
          <p14:tracePt t="39110" x="1897063" y="2033588"/>
          <p14:tracePt t="39112" x="1889125" y="2033588"/>
          <p14:tracePt t="39114" x="1881188" y="2033588"/>
          <p14:tracePt t="39116" x="1873250" y="2041525"/>
          <p14:tracePt t="39118" x="1857375" y="2041525"/>
          <p14:tracePt t="39120" x="1849438" y="2041525"/>
          <p14:tracePt t="39122" x="1841500" y="2041525"/>
          <p14:tracePt t="39124" x="1833563" y="2049463"/>
          <p14:tracePt t="39126" x="1825625" y="2049463"/>
          <p14:tracePt t="39128" x="1817688" y="2049463"/>
          <p14:tracePt t="39130" x="1809750" y="2057400"/>
          <p14:tracePt t="39132" x="1801813" y="2057400"/>
          <p14:tracePt t="39135" x="1793875" y="2057400"/>
          <p14:tracePt t="39136" x="1793875" y="2065338"/>
          <p14:tracePt t="39138" x="1785938" y="2065338"/>
          <p14:tracePt t="39153" x="1746250" y="2089150"/>
          <p14:tracePt t="39156" x="1746250" y="2097088"/>
          <p14:tracePt t="39158" x="1738313" y="2097088"/>
          <p14:tracePt t="39160" x="1738313" y="2105025"/>
          <p14:tracePt t="39166" x="1738313" y="2112963"/>
          <p14:tracePt t="39173" x="1738313" y="2120900"/>
          <p14:tracePt t="39180" x="1738313" y="2128838"/>
          <p14:tracePt t="39185" x="1738313" y="2136775"/>
          <p14:tracePt t="39186" x="1746250" y="2136775"/>
          <p14:tracePt t="39188" x="1746250" y="2144713"/>
          <p14:tracePt t="39190" x="1754188" y="2152650"/>
          <p14:tracePt t="39192" x="1762125" y="2152650"/>
          <p14:tracePt t="39194" x="1770063" y="2160588"/>
          <p14:tracePt t="39196" x="1778000" y="2160588"/>
          <p14:tracePt t="39198" x="1785938" y="2168525"/>
          <p14:tracePt t="39201" x="1801813" y="2168525"/>
          <p14:tracePt t="39202" x="1809750" y="2176463"/>
          <p14:tracePt t="39204" x="1825625" y="2176463"/>
          <p14:tracePt t="39206" x="1841500" y="2184400"/>
          <p14:tracePt t="39208" x="1857375" y="2184400"/>
          <p14:tracePt t="39210" x="1873250" y="2192338"/>
          <p14:tracePt t="39212" x="1889125" y="2192338"/>
          <p14:tracePt t="39214" x="1905000" y="2192338"/>
          <p14:tracePt t="39216" x="1922463" y="2192338"/>
          <p14:tracePt t="39219" x="1938338" y="2192338"/>
          <p14:tracePt t="39220" x="1962150" y="2192338"/>
          <p14:tracePt t="39222" x="1978025" y="2192338"/>
          <p14:tracePt t="39224" x="1993900" y="2200275"/>
          <p14:tracePt t="39226" x="2009775" y="2200275"/>
          <p14:tracePt t="39228" x="2025650" y="2200275"/>
          <p14:tracePt t="39230" x="2049463" y="2200275"/>
          <p14:tracePt t="39232" x="2057400" y="2200275"/>
          <p14:tracePt t="39235" x="2081213" y="2208213"/>
          <p14:tracePt t="39236" x="2097088" y="2208213"/>
          <p14:tracePt t="39238" x="2112963" y="2208213"/>
          <p14:tracePt t="39240" x="2128838" y="2208213"/>
          <p14:tracePt t="39242" x="2144713" y="2208213"/>
          <p14:tracePt t="39244" x="2160588" y="2208213"/>
          <p14:tracePt t="39246" x="2176463" y="2208213"/>
          <p14:tracePt t="39248" x="2192338" y="2208213"/>
          <p14:tracePt t="39250" x="2208213" y="2208213"/>
          <p14:tracePt t="39252" x="2224088" y="2208213"/>
          <p14:tracePt t="39254" x="2232025" y="2208213"/>
          <p14:tracePt t="39256" x="2247900" y="2208213"/>
          <p14:tracePt t="39258" x="2265363" y="2208213"/>
          <p14:tracePt t="39261" x="2281238" y="2208213"/>
          <p14:tracePt t="39262" x="2289175" y="2208213"/>
          <p14:tracePt t="39264" x="2297113" y="2208213"/>
          <p14:tracePt t="39266" x="2305050" y="2216150"/>
          <p14:tracePt t="39269" x="2320925" y="2216150"/>
          <p14:tracePt t="39270" x="2328863" y="2216150"/>
          <p14:tracePt t="39272" x="2336800" y="2216150"/>
          <p14:tracePt t="39274" x="2344738" y="2216150"/>
          <p14:tracePt t="39276" x="2352675" y="2216150"/>
          <p14:tracePt t="39278" x="2360613" y="2216150"/>
          <p14:tracePt t="39282" x="2360613" y="2208213"/>
          <p14:tracePt t="39285" x="2368550" y="2208213"/>
          <p14:tracePt t="39286" x="2360613" y="2208213"/>
          <p14:tracePt t="39288" x="2368550" y="2208213"/>
          <p14:tracePt t="39298" x="2360613" y="2208213"/>
          <p14:tracePt t="39308" x="2352675" y="2208213"/>
          <p14:tracePt t="39310" x="2344738" y="2208213"/>
          <p14:tracePt t="39314" x="2328863" y="2208213"/>
          <p14:tracePt t="39316" x="2320925" y="2208213"/>
          <p14:tracePt t="39319" x="2312988" y="2208213"/>
          <p14:tracePt t="39320" x="2297113" y="2200275"/>
          <p14:tracePt t="39322" x="2289175" y="2200275"/>
          <p14:tracePt t="39324" x="2273300" y="2200275"/>
          <p14:tracePt t="39327" x="2265363" y="2200275"/>
          <p14:tracePt t="39328" x="2247900" y="2200275"/>
          <p14:tracePt t="39330" x="2224088" y="2200275"/>
          <p14:tracePt t="39332" x="2216150" y="2200275"/>
          <p14:tracePt t="39335" x="2200275" y="2200275"/>
          <p14:tracePt t="39337" x="2184400" y="2192338"/>
          <p14:tracePt t="39339" x="2176463" y="2192338"/>
          <p14:tracePt t="39341" x="2160588" y="2192338"/>
          <p14:tracePt t="39342" x="2144713" y="2192338"/>
          <p14:tracePt t="39345" x="2136775" y="2192338"/>
          <p14:tracePt t="39346" x="2120900" y="2192338"/>
          <p14:tracePt t="39348" x="2112963" y="2192338"/>
          <p14:tracePt t="39350" x="2097088" y="2192338"/>
          <p14:tracePt t="39353" x="2089150" y="2192338"/>
          <p14:tracePt t="39354" x="2081213" y="2192338"/>
          <p14:tracePt t="39356" x="2073275" y="2192338"/>
          <p14:tracePt t="39361" x="2065338" y="2192338"/>
          <p14:tracePt t="39363" x="2057400" y="2192338"/>
          <p14:tracePt t="39365" x="2049463" y="2192338"/>
          <p14:tracePt t="39371" x="2041525" y="2192338"/>
          <p14:tracePt t="39379" x="2033588" y="2192338"/>
          <p14:tracePt t="39407" x="2041525" y="2192338"/>
          <p14:tracePt t="39410" x="2041525" y="2200275"/>
          <p14:tracePt t="39415" x="2049463" y="2200275"/>
          <p14:tracePt t="39417" x="2057400" y="2200275"/>
          <p14:tracePt t="39420" x="2065338" y="2200275"/>
          <p14:tracePt t="39423" x="2081213" y="2200275"/>
          <p14:tracePt t="39425" x="2081213" y="2208213"/>
          <p14:tracePt t="39427" x="2089150" y="2208213"/>
          <p14:tracePt t="39429" x="2097088" y="2208213"/>
          <p14:tracePt t="39431" x="2105025" y="2208213"/>
          <p14:tracePt t="39438" x="2120900" y="2208213"/>
          <p14:tracePt t="39441" x="2128838" y="2208213"/>
          <p14:tracePt t="39445" x="2136775" y="2216150"/>
          <p14:tracePt t="39449" x="2144713" y="2216150"/>
          <p14:tracePt t="39453" x="2152650" y="2216150"/>
          <p14:tracePt t="39459" x="2160588" y="2216150"/>
          <p14:tracePt t="39465" x="2168525" y="2216150"/>
          <p14:tracePt t="39471" x="2168525" y="2224088"/>
          <p14:tracePt t="39473" x="2176463" y="2224088"/>
          <p14:tracePt t="39861" x="2176463" y="2216150"/>
          <p14:tracePt t="39988" x="2184400" y="2216150"/>
          <p14:tracePt t="39992" x="2192338" y="2208213"/>
          <p14:tracePt t="39995" x="2200275" y="2208213"/>
          <p14:tracePt t="39997" x="2208213" y="2208213"/>
          <p14:tracePt t="39999" x="2216150" y="2200275"/>
          <p14:tracePt t="40002" x="2224088" y="2200275"/>
          <p14:tracePt t="40008" x="2247900" y="2200275"/>
          <p14:tracePt t="40009" x="2255838" y="2192338"/>
          <p14:tracePt t="40012" x="2265363" y="2192338"/>
          <p14:tracePt t="40014" x="2273300" y="2192338"/>
          <p14:tracePt t="40015" x="2281238" y="2192338"/>
          <p14:tracePt t="40019" x="2289175" y="2184400"/>
          <p14:tracePt t="40021" x="2297113" y="2184400"/>
          <p14:tracePt t="40023" x="2305050" y="2184400"/>
          <p14:tracePt t="40025" x="2312988" y="2184400"/>
          <p14:tracePt t="40027" x="2320925" y="2184400"/>
          <p14:tracePt t="40031" x="2328863" y="2184400"/>
          <p14:tracePt t="40032" x="2336800" y="2184400"/>
          <p14:tracePt t="40035" x="2344738" y="2176463"/>
          <p14:tracePt t="40039" x="2352675" y="2176463"/>
          <p14:tracePt t="40041" x="2360613" y="2176463"/>
          <p14:tracePt t="40045" x="2368550" y="2176463"/>
          <p14:tracePt t="40047" x="2376488" y="2176463"/>
          <p14:tracePt t="40051" x="2384425" y="2176463"/>
          <p14:tracePt t="40056" x="2392363" y="2176463"/>
          <p14:tracePt t="40061" x="2400300" y="2176463"/>
          <p14:tracePt t="40071" x="2400300" y="2168525"/>
          <p14:tracePt t="40073" x="2408238" y="2168525"/>
          <p14:tracePt t="40133" x="2408238" y="2176463"/>
          <p14:tracePt t="40143" x="2416175" y="2176463"/>
          <p14:tracePt t="40151" x="2424113" y="2176463"/>
          <p14:tracePt t="40153" x="2432050" y="2176463"/>
          <p14:tracePt t="40156" x="2439988" y="2176463"/>
          <p14:tracePt t="40160" x="2447925" y="2176463"/>
          <p14:tracePt t="40162" x="2455863" y="2176463"/>
          <p14:tracePt t="40164" x="2463800" y="2176463"/>
          <p14:tracePt t="40167" x="2471738" y="2184400"/>
          <p14:tracePt t="40172" x="2487613" y="2184400"/>
          <p14:tracePt t="40175" x="2495550" y="2184400"/>
          <p14:tracePt t="40177" x="2503488" y="2184400"/>
          <p14:tracePt t="40179" x="2511425" y="2184400"/>
          <p14:tracePt t="40181" x="2527300" y="2184400"/>
          <p14:tracePt t="40189" x="2551113" y="2192338"/>
          <p14:tracePt t="40190" x="2559050" y="2192338"/>
          <p14:tracePt t="40192" x="2566988" y="2192338"/>
          <p14:tracePt t="40193" x="2574925" y="2192338"/>
          <p14:tracePt t="40195" x="2590800" y="2192338"/>
          <p14:tracePt t="40197" x="2598738" y="2200275"/>
          <p14:tracePt t="40199" x="2606675" y="2200275"/>
          <p14:tracePt t="40201" x="2624138" y="2200275"/>
          <p14:tracePt t="40206" x="2640013" y="2200275"/>
          <p14:tracePt t="40207" x="2647950" y="2208213"/>
          <p14:tracePt t="40209" x="2655888" y="2208213"/>
          <p14:tracePt t="40211" x="2671763" y="2208213"/>
          <p14:tracePt t="40213" x="2679700" y="2208213"/>
          <p14:tracePt t="40216" x="2687638" y="2216150"/>
          <p14:tracePt t="40217" x="2703513" y="2216150"/>
          <p14:tracePt t="40222" x="2727325" y="2216150"/>
          <p14:tracePt t="40225" x="2743200" y="2224088"/>
          <p14:tracePt t="40227" x="2751138" y="2224088"/>
          <p14:tracePt t="40229" x="2759075" y="2233613"/>
          <p14:tracePt t="40231" x="2767013" y="2233613"/>
          <p14:tracePt t="40233" x="2774950" y="2233613"/>
          <p14:tracePt t="40240" x="2798763" y="2241550"/>
          <p14:tracePt t="40242" x="2806700" y="2241550"/>
          <p14:tracePt t="40243" x="2814638" y="2241550"/>
          <p14:tracePt t="40247" x="2822575" y="2241550"/>
          <p14:tracePt t="40249" x="2830513" y="2249488"/>
          <p14:tracePt t="40253" x="2838450" y="2249488"/>
          <p14:tracePt t="40257" x="2846388" y="2249488"/>
          <p14:tracePt t="40259" x="2854325" y="2249488"/>
          <p14:tracePt t="40261" x="2862263" y="2249488"/>
          <p14:tracePt t="40263" x="2862263" y="2257425"/>
          <p14:tracePt t="40267" x="2870200" y="2257425"/>
          <p14:tracePt t="40273" x="2878138" y="2257425"/>
          <p14:tracePt t="40279" x="2886075" y="2257425"/>
          <p14:tracePt t="40449" x="2894013" y="2257425"/>
          <p14:tracePt t="40547" x="2901950" y="2249488"/>
          <p14:tracePt t="40743" x="2909888" y="2249488"/>
          <p14:tracePt t="40755" x="2917825" y="2249488"/>
          <p14:tracePt t="40761" x="2925763" y="2249488"/>
          <p14:tracePt t="40767" x="2933700" y="2249488"/>
          <p14:tracePt t="40775" x="2941638" y="2249488"/>
          <p14:tracePt t="40788" x="2949575" y="2249488"/>
          <p14:tracePt t="40793" x="2957513" y="2249488"/>
          <p14:tracePt t="40799" x="2967038" y="2257425"/>
          <p14:tracePt t="40805" x="2974975" y="2257425"/>
          <p14:tracePt t="40809" x="2982913" y="2257425"/>
          <p14:tracePt t="40813" x="2990850" y="2257425"/>
          <p14:tracePt t="40821" x="2998788" y="2257425"/>
          <p14:tracePt t="40825" x="3006725" y="2257425"/>
          <p14:tracePt t="40833" x="3014663" y="2257425"/>
          <p14:tracePt t="40843" x="3022600" y="2257425"/>
          <p14:tracePt t="40885" x="3030538" y="2257425"/>
          <p14:tracePt t="41171" x="3030538" y="2265363"/>
          <p14:tracePt t="41181" x="3022600" y="2265363"/>
          <p14:tracePt t="41186" x="3014663" y="2265363"/>
          <p14:tracePt t="41190" x="3006725" y="2265363"/>
          <p14:tracePt t="41191" x="2998788" y="2265363"/>
          <p14:tracePt t="41193" x="2990850" y="2265363"/>
          <p14:tracePt t="41195" x="2982913" y="2265363"/>
          <p14:tracePt t="41197" x="2974975" y="2265363"/>
          <p14:tracePt t="41199" x="2967038" y="2265363"/>
          <p14:tracePt t="41201" x="2957513" y="2265363"/>
          <p14:tracePt t="41206" x="2941638" y="2265363"/>
          <p14:tracePt t="41207" x="2933700" y="2265363"/>
          <p14:tracePt t="41209" x="2925763" y="2265363"/>
          <p14:tracePt t="41211" x="2917825" y="2265363"/>
          <p14:tracePt t="41213" x="2909888" y="2265363"/>
          <p14:tracePt t="41215" x="2901950" y="2265363"/>
          <p14:tracePt t="41217" x="2894013" y="2265363"/>
          <p14:tracePt t="41222" x="2870200" y="2265363"/>
          <p14:tracePt t="41224" x="2854325" y="2265363"/>
          <p14:tracePt t="41225" x="2846388" y="2265363"/>
          <p14:tracePt t="41227" x="2838450" y="2265363"/>
          <p14:tracePt t="41229" x="2822575" y="2265363"/>
          <p14:tracePt t="41231" x="2814638" y="2265363"/>
          <p14:tracePt t="41233" x="2798763" y="2265363"/>
          <p14:tracePt t="41238" x="2774950" y="2273300"/>
          <p14:tracePt t="41240" x="2767013" y="2273300"/>
          <p14:tracePt t="41242" x="2751138" y="2273300"/>
          <p14:tracePt t="41243" x="2743200" y="2273300"/>
          <p14:tracePt t="41245" x="2735263" y="2273300"/>
          <p14:tracePt t="41247" x="2727325" y="2273300"/>
          <p14:tracePt t="41249" x="2711450" y="2273300"/>
          <p14:tracePt t="41251" x="2703513" y="2265363"/>
          <p14:tracePt t="41256" x="2687638" y="2265363"/>
          <p14:tracePt t="41258" x="2679700" y="2265363"/>
          <p14:tracePt t="41259" x="2663825" y="2265363"/>
          <p14:tracePt t="41263" x="2655888" y="2265363"/>
          <p14:tracePt t="41265" x="2647950" y="2265363"/>
          <p14:tracePt t="41267" x="2640013" y="2265363"/>
          <p14:tracePt t="41270" x="2632075" y="2265363"/>
          <p14:tracePt t="41273" x="2624138" y="2265363"/>
          <p14:tracePt t="41275" x="2616200" y="2265363"/>
          <p14:tracePt t="41281" x="2606675" y="2265363"/>
          <p14:tracePt t="41291" x="2598738" y="2265363"/>
          <p14:tracePt t="41387" x="2590800" y="2265363"/>
          <p14:tracePt t="41391" x="2590800" y="2257425"/>
          <p14:tracePt t="41481" x="2590800" y="2265363"/>
          <p14:tracePt t="41489" x="2598738" y="2265363"/>
          <p14:tracePt t="41499" x="2606675" y="2265363"/>
          <p14:tracePt t="41501" x="2606675" y="2273300"/>
          <p14:tracePt t="41506" x="2616200" y="2273300"/>
          <p14:tracePt t="41509" x="2624138" y="2281238"/>
          <p14:tracePt t="41511" x="2632075" y="2281238"/>
          <p14:tracePt t="41513" x="2640013" y="2281238"/>
          <p14:tracePt t="41515" x="2640013" y="2289175"/>
          <p14:tracePt t="41517" x="2647950" y="2289175"/>
          <p14:tracePt t="41520" x="2655888" y="2289175"/>
          <p14:tracePt t="41524" x="2671763" y="2297113"/>
          <p14:tracePt t="41526" x="2679700" y="2297113"/>
          <p14:tracePt t="41527" x="2695575" y="2297113"/>
          <p14:tracePt t="41529" x="2703513" y="2297113"/>
          <p14:tracePt t="41531" x="2711450" y="2305050"/>
          <p14:tracePt t="41533" x="2727325" y="2305050"/>
          <p14:tracePt t="41540" x="2767013" y="2312988"/>
          <p14:tracePt t="41541" x="2774950" y="2320925"/>
          <p14:tracePt t="41543" x="2790825" y="2320925"/>
          <p14:tracePt t="41545" x="2806700" y="2320925"/>
          <p14:tracePt t="41547" x="2822575" y="2320925"/>
          <p14:tracePt t="41549" x="2838450" y="2320925"/>
          <p14:tracePt t="41552" x="2854325" y="2328863"/>
          <p14:tracePt t="41556" x="2862263" y="2328863"/>
          <p14:tracePt t="41558" x="2894013" y="2328863"/>
          <p14:tracePt t="41560" x="2917825" y="2328863"/>
          <p14:tracePt t="41561" x="2933700" y="2328863"/>
          <p14:tracePt t="41563" x="2949575" y="2328863"/>
          <p14:tracePt t="41565" x="2967038" y="2328863"/>
          <p14:tracePt t="41567" x="2982913" y="2336800"/>
          <p14:tracePt t="41571" x="2998788" y="2336800"/>
          <p14:tracePt t="41574" x="3030538" y="2336800"/>
          <p14:tracePt t="41575" x="3046413" y="2336800"/>
          <p14:tracePt t="41577" x="3062288" y="2336800"/>
          <p14:tracePt t="41579" x="3078163" y="2336800"/>
          <p14:tracePt t="41581" x="3094038" y="2336800"/>
          <p14:tracePt t="41583" x="3109913" y="2336800"/>
          <p14:tracePt t="41589" x="3141663" y="2336800"/>
          <p14:tracePt t="41590" x="3157538" y="2336800"/>
          <p14:tracePt t="41591" x="3173413" y="2336800"/>
          <p14:tracePt t="41593" x="3197225" y="2336800"/>
          <p14:tracePt t="41595" x="3205163" y="2336800"/>
          <p14:tracePt t="41597" x="3221038" y="2336800"/>
          <p14:tracePt t="41599" x="3236913" y="2336800"/>
          <p14:tracePt t="41601" x="3252788" y="2336800"/>
          <p14:tracePt t="41606" x="3276600" y="2336800"/>
          <p14:tracePt t="41607" x="3292475" y="2336800"/>
          <p14:tracePt t="41609" x="3308350" y="2336800"/>
          <p14:tracePt t="41611" x="3317875" y="2336800"/>
          <p14:tracePt t="41613" x="3333750" y="2328863"/>
          <p14:tracePt t="41615" x="3341688" y="2328863"/>
          <p14:tracePt t="41617" x="3349625" y="2328863"/>
          <p14:tracePt t="41622" x="3365500" y="2328863"/>
          <p14:tracePt t="41624" x="3373438" y="2328863"/>
          <p14:tracePt t="41625" x="3381375" y="2328863"/>
          <p14:tracePt t="41627" x="3389313" y="2328863"/>
          <p14:tracePt t="41629" x="3397250" y="2320925"/>
          <p14:tracePt t="41631" x="3405188" y="2320925"/>
          <p14:tracePt t="41633" x="3413125" y="2320925"/>
          <p14:tracePt t="41639" x="3421063" y="2320925"/>
          <p14:tracePt t="41641" x="3429000" y="2320925"/>
          <p14:tracePt t="41643" x="3429000" y="2312988"/>
          <p14:tracePt t="41649" x="3436938" y="2312988"/>
          <p14:tracePt t="41658" x="3436938" y="2305050"/>
          <p14:tracePt t="41667" x="3444875" y="2305050"/>
          <p14:tracePt t="41686" x="3444875" y="2297113"/>
          <p14:tracePt t="41691" x="3444875" y="2289175"/>
          <p14:tracePt t="41695" x="3444875" y="2281238"/>
          <p14:tracePt t="41699" x="3436938" y="2273300"/>
          <p14:tracePt t="41706" x="3436938" y="2257425"/>
          <p14:tracePt t="41709" x="3436938" y="2249488"/>
          <p14:tracePt t="41711" x="3436938" y="2241550"/>
          <p14:tracePt t="41713" x="3429000" y="2233613"/>
          <p14:tracePt t="41715" x="3429000" y="2224088"/>
          <p14:tracePt t="41723" x="3421063" y="2200275"/>
          <p14:tracePt t="41725" x="3421063" y="2192338"/>
          <p14:tracePt t="41727" x="3421063" y="2184400"/>
          <p14:tracePt t="41729" x="3413125" y="2176463"/>
          <p14:tracePt t="41731" x="3413125" y="2168525"/>
          <p14:tracePt t="41733" x="3413125" y="2152650"/>
          <p14:tracePt t="41740" x="3405188" y="2128838"/>
          <p14:tracePt t="41741" x="3397250" y="2120900"/>
          <p14:tracePt t="41743" x="3397250" y="2112963"/>
          <p14:tracePt t="41745" x="3397250" y="2105025"/>
          <p14:tracePt t="41747" x="3397250" y="2097088"/>
          <p14:tracePt t="41749" x="3389313" y="2081213"/>
          <p14:tracePt t="41751" x="3389313" y="2073275"/>
          <p14:tracePt t="41756" x="3381375" y="2057400"/>
          <p14:tracePt t="41758" x="3381375" y="2049463"/>
          <p14:tracePt t="41759" x="3381375" y="2041525"/>
          <p14:tracePt t="41761" x="3373438" y="2033588"/>
          <p14:tracePt t="41763" x="3373438" y="2025650"/>
          <p14:tracePt t="41765" x="3373438" y="2017713"/>
          <p14:tracePt t="41767" x="3373438" y="2009775"/>
          <p14:tracePt t="41772" x="3365500" y="1993900"/>
          <p14:tracePt t="41775" x="3357563" y="1978025"/>
          <p14:tracePt t="41777" x="3349625" y="1970088"/>
          <p14:tracePt t="41781" x="3341688" y="1962150"/>
          <p14:tracePt t="41784" x="3341688" y="1954213"/>
          <p14:tracePt t="41789" x="3333750" y="1938338"/>
          <p14:tracePt t="41792" x="3325813" y="1930400"/>
          <p14:tracePt t="41794" x="3317875" y="1922463"/>
          <p14:tracePt t="41796" x="3317875" y="1914525"/>
          <p14:tracePt t="41798" x="3308350" y="1906588"/>
          <p14:tracePt t="41801" x="3300413" y="1898650"/>
          <p14:tracePt t="41806" x="3292475" y="1890713"/>
          <p14:tracePt t="41809" x="3284538" y="1881188"/>
          <p14:tracePt t="41813" x="3276600" y="1873250"/>
          <p14:tracePt t="41817" x="3268663" y="1865313"/>
          <p14:tracePt t="41821" x="3260725" y="1857375"/>
          <p14:tracePt t="41825" x="3252788" y="1849438"/>
          <p14:tracePt t="41827" x="3244850" y="1849438"/>
          <p14:tracePt t="41829" x="3236913" y="1841500"/>
          <p14:tracePt t="41831" x="3228975" y="1841500"/>
          <p14:tracePt t="41833" x="3228975" y="1833563"/>
          <p14:tracePt t="41838" x="3213100" y="1825625"/>
          <p14:tracePt t="41842" x="3197225" y="1817688"/>
          <p14:tracePt t="41843" x="3189288" y="1817688"/>
          <p14:tracePt t="41845" x="3189288" y="1809750"/>
          <p14:tracePt t="41847" x="3181350" y="1809750"/>
          <p14:tracePt t="41849" x="3165475" y="1809750"/>
          <p14:tracePt t="41851" x="3157538" y="1801813"/>
          <p14:tracePt t="41855" x="3141663" y="1793875"/>
          <p14:tracePt t="41857" x="3133725" y="1793875"/>
          <p14:tracePt t="41860" x="3117850" y="1793875"/>
          <p14:tracePt t="41861" x="3109913" y="1785938"/>
          <p14:tracePt t="41863" x="3101975" y="1785938"/>
          <p14:tracePt t="41865" x="3086100" y="1778000"/>
          <p14:tracePt t="41867" x="3078163" y="1778000"/>
          <p14:tracePt t="41871" x="3062288" y="1778000"/>
          <p14:tracePt t="41875" x="3038475" y="1770063"/>
          <p14:tracePt t="41876" x="3030538" y="1762125"/>
          <p14:tracePt t="41877" x="3014663" y="1762125"/>
          <p14:tracePt t="41879" x="3006725" y="1762125"/>
          <p14:tracePt t="41881" x="2990850" y="1754188"/>
          <p14:tracePt t="41883" x="2974975" y="1754188"/>
          <p14:tracePt t="41888" x="2949575" y="1746250"/>
          <p14:tracePt t="41892" x="2917825" y="1746250"/>
          <p14:tracePt t="41893" x="2909888" y="1746250"/>
          <p14:tracePt t="41895" x="2894013" y="1738313"/>
          <p14:tracePt t="41897" x="2878138" y="1738313"/>
          <p14:tracePt t="41899" x="2862263" y="1738313"/>
          <p14:tracePt t="41901" x="2846388" y="1730375"/>
          <p14:tracePt t="41906" x="2822575" y="1730375"/>
          <p14:tracePt t="41908" x="2806700" y="1730375"/>
          <p14:tracePt t="41910" x="2790825" y="1730375"/>
          <p14:tracePt t="41911" x="2774950" y="1722438"/>
          <p14:tracePt t="41913" x="2767013" y="1722438"/>
          <p14:tracePt t="41915" x="2751138" y="1722438"/>
          <p14:tracePt t="41917" x="2735263" y="1722438"/>
          <p14:tracePt t="41920" x="2719388" y="1714500"/>
          <p14:tracePt t="41924" x="2695575" y="1714500"/>
          <p14:tracePt t="41926" x="2679700" y="1714500"/>
          <p14:tracePt t="41927" x="2663825" y="1714500"/>
          <p14:tracePt t="41929" x="2655888" y="1714500"/>
          <p14:tracePt t="41931" x="2640013" y="1714500"/>
          <p14:tracePt t="41933" x="2624138" y="1714500"/>
          <p14:tracePt t="41936" x="2606675" y="1714500"/>
          <p14:tracePt t="41938" x="2598738" y="1714500"/>
          <p14:tracePt t="41939" x="2582863" y="1714500"/>
          <p14:tracePt t="41941" x="2566988" y="1714500"/>
          <p14:tracePt t="41943" x="2559050" y="1714500"/>
          <p14:tracePt t="41945" x="2543175" y="1714500"/>
          <p14:tracePt t="41947" x="2535238" y="1714500"/>
          <p14:tracePt t="41949" x="2519363" y="1706563"/>
          <p14:tracePt t="41951" x="2511425" y="1706563"/>
          <p14:tracePt t="41954" x="2495550" y="1706563"/>
          <p14:tracePt t="41955" x="2487613" y="1714500"/>
          <p14:tracePt t="41957" x="2471738" y="1714500"/>
          <p14:tracePt t="41959" x="2463800" y="1714500"/>
          <p14:tracePt t="41961" x="2447925" y="1714500"/>
          <p14:tracePt t="41963" x="2439988" y="1714500"/>
          <p14:tracePt t="41965" x="2432050" y="1714500"/>
          <p14:tracePt t="41967" x="2416175" y="1714500"/>
          <p14:tracePt t="41971" x="2400300" y="1722438"/>
          <p14:tracePt t="41973" x="2392363" y="1722438"/>
          <p14:tracePt t="41975" x="2384425" y="1722438"/>
          <p14:tracePt t="41977" x="2368550" y="1722438"/>
          <p14:tracePt t="41979" x="2360613" y="1730375"/>
          <p14:tracePt t="41981" x="2352675" y="1730375"/>
          <p14:tracePt t="41983" x="2344738" y="1730375"/>
          <p14:tracePt t="41985" x="2336800" y="1730375"/>
          <p14:tracePt t="41987" x="2328863" y="1738313"/>
          <p14:tracePt t="41989" x="2320925" y="1738313"/>
          <p14:tracePt t="41993" x="2312988" y="1738313"/>
          <p14:tracePt t="41995" x="2305050" y="1746250"/>
          <p14:tracePt t="41997" x="2297113" y="1746250"/>
          <p14:tracePt t="41999" x="2289175" y="1746250"/>
          <p14:tracePt t="42001" x="2281238" y="1754188"/>
          <p14:tracePt t="42003" x="2273300" y="1754188"/>
          <p14:tracePt t="42005" x="2265363" y="1762125"/>
          <p14:tracePt t="42009" x="2255838" y="1762125"/>
          <p14:tracePt t="42011" x="2247900" y="1770063"/>
          <p14:tracePt t="42013" x="2239963" y="1770063"/>
          <p14:tracePt t="42015" x="2239963" y="1778000"/>
          <p14:tracePt t="42017" x="2232025" y="1778000"/>
          <p14:tracePt t="42019" x="2224088" y="1785938"/>
          <p14:tracePt t="42021" x="2216150" y="1785938"/>
          <p14:tracePt t="42023" x="2216150" y="1793875"/>
          <p14:tracePt t="42025" x="2208213" y="1793875"/>
          <p14:tracePt t="42027" x="2200275" y="1801813"/>
          <p14:tracePt t="42029" x="2192338" y="1801813"/>
          <p14:tracePt t="42031" x="2192338" y="1809750"/>
          <p14:tracePt t="42033" x="2184400" y="1809750"/>
          <p14:tracePt t="42035" x="2176463" y="1809750"/>
          <p14:tracePt t="42038" x="2168525" y="1817688"/>
          <p14:tracePt t="42041" x="2160588" y="1825625"/>
          <p14:tracePt t="42043" x="2152650" y="1825625"/>
          <p14:tracePt t="42045" x="2152650" y="1833563"/>
          <p14:tracePt t="42047" x="2144713" y="1833563"/>
          <p14:tracePt t="42049" x="2136775" y="1841500"/>
          <p14:tracePt t="42054" x="2128838" y="1841500"/>
          <p14:tracePt t="42055" x="2120900" y="1849438"/>
          <p14:tracePt t="42059" x="2112963" y="1857375"/>
          <p14:tracePt t="42061" x="2105025" y="1857375"/>
          <p14:tracePt t="42063" x="2105025" y="1865313"/>
          <p14:tracePt t="42065" x="2097088" y="1865313"/>
          <p14:tracePt t="42067" x="2089150" y="1873250"/>
          <p14:tracePt t="42069" x="2081213" y="1873250"/>
          <p14:tracePt t="42071" x="2081213" y="1881188"/>
          <p14:tracePt t="42073" x="2073275" y="1881188"/>
          <p14:tracePt t="42075" x="2073275" y="1890713"/>
          <p14:tracePt t="42077" x="2065338" y="1890713"/>
          <p14:tracePt t="42079" x="2065338" y="1898650"/>
          <p14:tracePt t="42081" x="2057400" y="1898650"/>
          <p14:tracePt t="42083" x="2049463" y="1906588"/>
          <p14:tracePt t="42088" x="2041525" y="1914525"/>
          <p14:tracePt t="42093" x="2033588" y="1922463"/>
          <p14:tracePt t="42099" x="2033588" y="1930400"/>
          <p14:tracePt t="42101" x="2025650" y="1930400"/>
          <p14:tracePt t="42107" x="2025650" y="1938338"/>
          <p14:tracePt t="42117" x="2025650" y="1946275"/>
          <p14:tracePt t="42155" x="2025650" y="1954213"/>
          <p14:tracePt t="42165" x="2025650" y="1962150"/>
          <p14:tracePt t="42173" x="2033588" y="1970088"/>
          <p14:tracePt t="42176" x="2033588" y="1978025"/>
          <p14:tracePt t="42181" x="2041525" y="1985963"/>
          <p14:tracePt t="42185" x="2041525" y="1993900"/>
          <p14:tracePt t="42189" x="2049463" y="2001838"/>
          <p14:tracePt t="42193" x="2057400" y="2009775"/>
          <p14:tracePt t="42195" x="2057400" y="2017713"/>
          <p14:tracePt t="42199" x="2065338" y="2025650"/>
          <p14:tracePt t="42201" x="2073275" y="2025650"/>
          <p14:tracePt t="42205" x="2081213" y="2033588"/>
          <p14:tracePt t="42207" x="2089150" y="2041525"/>
          <p14:tracePt t="42209" x="2089150" y="2049463"/>
          <p14:tracePt t="42211" x="2097088" y="2049463"/>
          <p14:tracePt t="42213" x="2105025" y="2057400"/>
          <p14:tracePt t="42217" x="2112963" y="2065338"/>
          <p14:tracePt t="42221" x="2120900" y="2073275"/>
          <p14:tracePt t="42226" x="2136775" y="2081213"/>
          <p14:tracePt t="42229" x="2144713" y="2089150"/>
          <p14:tracePt t="42231" x="2152650" y="2089150"/>
          <p14:tracePt t="42233" x="2160588" y="2097088"/>
          <p14:tracePt t="42238" x="2168525" y="2105025"/>
          <p14:tracePt t="42243" x="2192338" y="2112963"/>
          <p14:tracePt t="42245" x="2200275" y="2112963"/>
          <p14:tracePt t="42247" x="2208213" y="2120900"/>
          <p14:tracePt t="42249" x="2216150" y="2120900"/>
          <p14:tracePt t="42251" x="2224088" y="2128838"/>
          <p14:tracePt t="42254" x="2232025" y="2128838"/>
          <p14:tracePt t="42258" x="2239963" y="2136775"/>
          <p14:tracePt t="42260" x="2247900" y="2144713"/>
          <p14:tracePt t="42261" x="2255838" y="2144713"/>
          <p14:tracePt t="42263" x="2265363" y="2152650"/>
          <p14:tracePt t="42265" x="2273300" y="2152650"/>
          <p14:tracePt t="42267" x="2281238" y="2152650"/>
          <p14:tracePt t="42269" x="2289175" y="2160588"/>
          <p14:tracePt t="42271" x="2297113" y="2160588"/>
          <p14:tracePt t="42273" x="2305050" y="2168525"/>
          <p14:tracePt t="42275" x="2312988" y="2168525"/>
          <p14:tracePt t="42277" x="2320925" y="2168525"/>
          <p14:tracePt t="42279" x="2328863" y="2168525"/>
          <p14:tracePt t="42281" x="2336800" y="2176463"/>
          <p14:tracePt t="42286" x="2344738" y="2176463"/>
          <p14:tracePt t="42288" x="2352675" y="2184400"/>
          <p14:tracePt t="42289" x="2360613" y="2184400"/>
          <p14:tracePt t="42291" x="2368550" y="2184400"/>
          <p14:tracePt t="42293" x="2368550" y="2192338"/>
          <p14:tracePt t="42295" x="2376488" y="2192338"/>
          <p14:tracePt t="42297" x="2384425" y="2192338"/>
          <p14:tracePt t="42299" x="2392363" y="2200275"/>
          <p14:tracePt t="42301" x="2400300" y="2200275"/>
          <p14:tracePt t="42304" x="2408238" y="2200275"/>
          <p14:tracePt t="42307" x="2416175" y="2208213"/>
          <p14:tracePt t="42309" x="2424113" y="2208213"/>
          <p14:tracePt t="42311" x="2432050" y="2208213"/>
          <p14:tracePt t="42313" x="2432050" y="2216150"/>
          <p14:tracePt t="42315" x="2439988" y="2216150"/>
          <p14:tracePt t="42317" x="2447925" y="2216150"/>
          <p14:tracePt t="42319" x="2455863" y="2216150"/>
          <p14:tracePt t="42321" x="2463800" y="2224088"/>
          <p14:tracePt t="42325" x="2471738" y="2224088"/>
          <p14:tracePt t="42327" x="2479675" y="2224088"/>
          <p14:tracePt t="42329" x="2487613" y="2224088"/>
          <p14:tracePt t="42331" x="2495550" y="2233613"/>
          <p14:tracePt t="42335" x="2503488" y="2233613"/>
          <p14:tracePt t="42338" x="2511425" y="2233613"/>
          <p14:tracePt t="42339" x="2519363" y="2233613"/>
          <p14:tracePt t="42341" x="2527300" y="2241550"/>
          <p14:tracePt t="42345" x="2535238" y="2241550"/>
          <p14:tracePt t="42347" x="2543175" y="2241550"/>
          <p14:tracePt t="42349" x="2551113" y="2241550"/>
          <p14:tracePt t="42351" x="2559050" y="2241550"/>
          <p14:tracePt t="42354" x="2559050" y="2249488"/>
          <p14:tracePt t="42355" x="2566988" y="2249488"/>
          <p14:tracePt t="42357" x="2574925" y="2249488"/>
          <p14:tracePt t="42359" x="2582863" y="2249488"/>
          <p14:tracePt t="42362" x="2590800" y="2249488"/>
          <p14:tracePt t="42363" x="2598738" y="2257425"/>
          <p14:tracePt t="42365" x="2606675" y="2257425"/>
          <p14:tracePt t="42367" x="2616200" y="2257425"/>
          <p14:tracePt t="42369" x="2624138" y="2257425"/>
          <p14:tracePt t="42371" x="2632075" y="2257425"/>
          <p14:tracePt t="42373" x="2640013" y="2257425"/>
          <p14:tracePt t="42375" x="2655888" y="2265363"/>
          <p14:tracePt t="42377" x="2663825" y="2265363"/>
          <p14:tracePt t="42379" x="2671763" y="2265363"/>
          <p14:tracePt t="42381" x="2679700" y="2265363"/>
          <p14:tracePt t="42383" x="2687638" y="2273300"/>
          <p14:tracePt t="42386" x="2695575" y="2273300"/>
          <p14:tracePt t="42388" x="2703513" y="2273300"/>
          <p14:tracePt t="42389" x="2711450" y="2273300"/>
          <p14:tracePt t="42391" x="2719388" y="2281238"/>
          <p14:tracePt t="42393" x="2735263" y="2281238"/>
          <p14:tracePt t="42395" x="2743200" y="2281238"/>
          <p14:tracePt t="42397" x="2751138" y="2289175"/>
          <p14:tracePt t="42399" x="2759075" y="2289175"/>
          <p14:tracePt t="42401" x="2767013" y="2289175"/>
          <p14:tracePt t="42404" x="2774950" y="2297113"/>
          <p14:tracePt t="42405" x="2782888" y="2297113"/>
          <p14:tracePt t="42407" x="2798763" y="2297113"/>
          <p14:tracePt t="42409" x="2806700" y="2305050"/>
          <p14:tracePt t="42411" x="2814638" y="2305050"/>
          <p14:tracePt t="42413" x="2822575" y="2312988"/>
          <p14:tracePt t="42415" x="2830513" y="2312988"/>
          <p14:tracePt t="42417" x="2838450" y="2312988"/>
          <p14:tracePt t="42419" x="2846388" y="2320925"/>
          <p14:tracePt t="42421" x="2854325" y="2320925"/>
          <p14:tracePt t="42423" x="2862263" y="2320925"/>
          <p14:tracePt t="42425" x="2870200" y="2328863"/>
          <p14:tracePt t="42427" x="2878138" y="2328863"/>
          <p14:tracePt t="42429" x="2886075" y="2328863"/>
          <p14:tracePt t="42431" x="2894013" y="2336800"/>
          <p14:tracePt t="42435" x="2901950" y="2336800"/>
          <p14:tracePt t="42438" x="2909888" y="2344738"/>
          <p14:tracePt t="42439" x="2917825" y="2344738"/>
          <p14:tracePt t="42443" x="2925763" y="2344738"/>
          <p14:tracePt t="42445" x="2933700" y="2352675"/>
          <p14:tracePt t="42449" x="2941638" y="2352675"/>
          <p14:tracePt t="42451" x="2949575" y="2352675"/>
          <p14:tracePt t="42455" x="2957513" y="2352675"/>
          <p14:tracePt t="42457" x="2957513" y="2360613"/>
          <p14:tracePt t="42459" x="2967038" y="2360613"/>
          <p14:tracePt t="42463" x="2974975" y="2360613"/>
          <p14:tracePt t="42470" x="2982913" y="2360613"/>
          <p14:tracePt t="42477" x="2990850" y="2360613"/>
          <p14:tracePt t="42489" x="2998788" y="2368550"/>
          <p14:tracePt t="42495" x="3006725" y="2368550"/>
          <p14:tracePt t="42504" x="3014663" y="2368550"/>
          <p14:tracePt t="42509" x="3022600" y="2368550"/>
          <p14:tracePt t="42513" x="3030538" y="2368550"/>
          <p14:tracePt t="42517" x="3038475" y="2376488"/>
          <p14:tracePt t="42521" x="3046413" y="2376488"/>
          <p14:tracePt t="42523" x="3054350" y="2376488"/>
          <p14:tracePt t="42525" x="3062288" y="2376488"/>
          <p14:tracePt t="42527" x="3070225" y="2376488"/>
          <p14:tracePt t="42529" x="3078163" y="2376488"/>
          <p14:tracePt t="42531" x="3078163" y="2384425"/>
          <p14:tracePt t="42533" x="3086100" y="2384425"/>
          <p14:tracePt t="42539" x="3101975" y="2384425"/>
          <p14:tracePt t="42541" x="3109913" y="2384425"/>
          <p14:tracePt t="42543" x="3117850" y="2384425"/>
          <p14:tracePt t="42545" x="3125788" y="2384425"/>
          <p14:tracePt t="42550" x="3133725" y="2384425"/>
          <p14:tracePt t="42554" x="3141663" y="2392363"/>
          <p14:tracePt t="42556" x="3149600" y="2392363"/>
          <p14:tracePt t="42557" x="3157538" y="2392363"/>
          <p14:tracePt t="42561" x="3165475" y="2392363"/>
          <p14:tracePt t="42563" x="3173413" y="2392363"/>
          <p14:tracePt t="42565" x="3181350" y="2392363"/>
          <p14:tracePt t="42571" x="3189288" y="2392363"/>
          <p14:tracePt t="42573" x="3205163" y="2392363"/>
          <p14:tracePt t="42577" x="3213100" y="2392363"/>
          <p14:tracePt t="42579" x="3221038" y="2392363"/>
          <p14:tracePt t="42581" x="3221038" y="2384425"/>
          <p14:tracePt t="42583" x="3228975" y="2384425"/>
          <p14:tracePt t="42589" x="3236913" y="2384425"/>
          <p14:tracePt t="42593" x="3244850" y="2384425"/>
          <p14:tracePt t="42599" x="3252788" y="2376488"/>
          <p14:tracePt t="42609" x="3260725" y="2376488"/>
          <p14:tracePt t="42613" x="3260725" y="2368550"/>
          <p14:tracePt t="42623" x="3268663" y="2368550"/>
          <p14:tracePt t="42629" x="3268663" y="2360613"/>
          <p14:tracePt t="42639" x="3276600" y="2360613"/>
          <p14:tracePt t="42645" x="3276600" y="2352675"/>
          <p14:tracePt t="42649" x="3284538" y="2352675"/>
          <p14:tracePt t="42658" x="3292475" y="2352675"/>
          <p14:tracePt t="42665" x="3300413" y="2352675"/>
          <p14:tracePt t="42667" x="3300413" y="2344738"/>
          <p14:tracePt t="42673" x="3308350" y="2344738"/>
          <p14:tracePt t="42681" x="3317875" y="2344738"/>
          <p14:tracePt t="42689" x="3325813" y="2344738"/>
          <p14:tracePt t="42695" x="3333750" y="2344738"/>
          <p14:tracePt t="42699" x="3341688" y="2344738"/>
          <p14:tracePt t="42705" x="3349625" y="2344738"/>
          <p14:tracePt t="42707" x="3357563" y="2344738"/>
          <p14:tracePt t="42711" x="3365500" y="2344738"/>
          <p14:tracePt t="42713" x="3365500" y="2336800"/>
          <p14:tracePt t="42715" x="3373438" y="2336800"/>
          <p14:tracePt t="42722" x="3389313" y="2336800"/>
          <p14:tracePt t="42725" x="3397250" y="2336800"/>
          <p14:tracePt t="42729" x="3405188" y="2336800"/>
          <p14:tracePt t="42733" x="3413125" y="2336800"/>
          <p14:tracePt t="42737" x="3421063" y="2336800"/>
          <p14:tracePt t="42740" x="3429000" y="2336800"/>
          <p14:tracePt t="42741" x="3436938" y="2336800"/>
          <p14:tracePt t="42745" x="3444875" y="2336800"/>
          <p14:tracePt t="42747" x="3452813" y="2336800"/>
          <p14:tracePt t="42749" x="3460750" y="2336800"/>
          <p14:tracePt t="42754" x="3468688" y="2336800"/>
          <p14:tracePt t="42756" x="3476625" y="2328863"/>
          <p14:tracePt t="42758" x="3484563" y="2328863"/>
          <p14:tracePt t="42759" x="3492500" y="2328863"/>
          <p14:tracePt t="42761" x="3500438" y="2328863"/>
          <p14:tracePt t="42763" x="3508375" y="2328863"/>
          <p14:tracePt t="42765" x="3524250" y="2328863"/>
          <p14:tracePt t="42767" x="3532188" y="2328863"/>
          <p14:tracePt t="42770" x="3540125" y="2328863"/>
          <p14:tracePt t="42774" x="3556000" y="2328863"/>
          <p14:tracePt t="42775" x="3563938" y="2328863"/>
          <p14:tracePt t="42777" x="3579813" y="2328863"/>
          <p14:tracePt t="42779" x="3587750" y="2328863"/>
          <p14:tracePt t="42781" x="3595688" y="2328863"/>
          <p14:tracePt t="42783" x="3603625" y="2328863"/>
          <p14:tracePt t="42788" x="3619500" y="2328863"/>
          <p14:tracePt t="42790" x="3635375" y="2320925"/>
          <p14:tracePt t="42791" x="3643313" y="2320925"/>
          <p14:tracePt t="42793" x="3651250" y="2320925"/>
          <p14:tracePt t="42795" x="3660775" y="2320925"/>
          <p14:tracePt t="42797" x="3668713" y="2320925"/>
          <p14:tracePt t="42799" x="3676650" y="2320925"/>
          <p14:tracePt t="42803" x="3692525" y="2320925"/>
          <p14:tracePt t="42809" x="3716338" y="2312988"/>
          <p14:tracePt t="42811" x="3732213" y="2312988"/>
          <p14:tracePt t="42815" x="3740150" y="2312988"/>
          <p14:tracePt t="42817" x="3748088" y="2312988"/>
          <p14:tracePt t="42822" x="3763963" y="2312988"/>
          <p14:tracePt t="42824" x="3771900" y="2312988"/>
          <p14:tracePt t="42825" x="3779838" y="2312988"/>
          <p14:tracePt t="42827" x="3787775" y="2312988"/>
          <p14:tracePt t="42829" x="3795713" y="2312988"/>
          <p14:tracePt t="42833" x="3803650" y="2312988"/>
          <p14:tracePt t="42838" x="3819525" y="2312988"/>
          <p14:tracePt t="42841" x="3827463" y="2312988"/>
          <p14:tracePt t="42845" x="3835400" y="2312988"/>
          <p14:tracePt t="42849" x="3843338" y="2312988"/>
          <p14:tracePt t="42851" x="3843338" y="2320925"/>
          <p14:tracePt t="42856" x="3851275" y="2320925"/>
          <p14:tracePt t="42926" x="3851275" y="2312988"/>
          <p14:tracePt t="42928" x="3859213" y="2312988"/>
          <p14:tracePt t="42938" x="3867150" y="2312988"/>
          <p14:tracePt t="42941" x="3867150" y="2305050"/>
          <p14:tracePt t="42945" x="3875088" y="2305050"/>
          <p14:tracePt t="42949" x="3875088" y="2297113"/>
          <p14:tracePt t="42951" x="3883025" y="2297113"/>
          <p14:tracePt t="42957" x="3890963" y="2297113"/>
          <p14:tracePt t="42961" x="3890963" y="2289175"/>
          <p14:tracePt t="42963" x="3898900" y="2289175"/>
          <p14:tracePt t="42970" x="3906838" y="2289175"/>
          <p14:tracePt t="42974" x="3906838" y="2281238"/>
          <p14:tracePt t="42977" x="3914775" y="2281238"/>
          <p14:tracePt t="42983" x="3922713" y="2273300"/>
          <p14:tracePt t="42991" x="3930650" y="2273300"/>
          <p14:tracePt t="42997" x="3930650" y="2265363"/>
          <p14:tracePt t="42999" x="3938588" y="2265363"/>
          <p14:tracePt t="43009" x="3946525" y="2265363"/>
          <p14:tracePt t="43013" x="3946525" y="2257425"/>
          <p14:tracePt t="43017" x="3954463" y="2257425"/>
          <p14:tracePt t="43025" x="3962400" y="2257425"/>
          <p14:tracePt t="43029" x="3962400" y="2249488"/>
          <p14:tracePt t="43034" x="3970338" y="2249488"/>
          <p14:tracePt t="43051" x="3978275" y="2249488"/>
          <p14:tracePt t="43057" x="3978275" y="2241550"/>
          <p14:tracePt t="43403" x="3978275" y="2249488"/>
          <p14:tracePt t="43415" x="3978275" y="2257425"/>
          <p14:tracePt t="43423" x="3978275" y="2265363"/>
          <p14:tracePt t="43429" x="3970338" y="2273300"/>
          <p14:tracePt t="43433" x="3970338" y="2281238"/>
          <p14:tracePt t="43437" x="3962400" y="2281238"/>
          <p14:tracePt t="43439" x="3954463" y="2289175"/>
          <p14:tracePt t="43443" x="3946525" y="2297113"/>
          <p14:tracePt t="43445" x="3938588" y="2297113"/>
          <p14:tracePt t="43447" x="3930650" y="2305050"/>
          <p14:tracePt t="43451" x="3922713" y="2312988"/>
          <p14:tracePt t="43458" x="3898900" y="2320925"/>
          <p14:tracePt t="43459" x="3890963" y="2328863"/>
          <p14:tracePt t="43461" x="3883025" y="2328863"/>
          <p14:tracePt t="43463" x="3867150" y="2336800"/>
          <p14:tracePt t="43467" x="3859213" y="2344738"/>
          <p14:tracePt t="43471" x="3843338" y="2344738"/>
          <p14:tracePt t="43476" x="3811588" y="2360613"/>
          <p14:tracePt t="43477" x="3795713" y="2368550"/>
          <p14:tracePt t="43479" x="3787775" y="2368550"/>
          <p14:tracePt t="43481" x="3771900" y="2376488"/>
          <p14:tracePt t="43483" x="3763963" y="2376488"/>
          <p14:tracePt t="43489" x="3732213" y="2384425"/>
          <p14:tracePt t="43493" x="3692525" y="2400300"/>
          <p14:tracePt t="43495" x="3676650" y="2408238"/>
          <p14:tracePt t="43497" x="3651250" y="2416175"/>
          <p14:tracePt t="43499" x="3635375" y="2416175"/>
          <p14:tracePt t="43501" x="3619500" y="2424113"/>
          <p14:tracePt t="43504" x="3603625" y="2424113"/>
          <p14:tracePt t="43508" x="3563938" y="2439988"/>
          <p14:tracePt t="43510" x="3548063" y="2439988"/>
          <p14:tracePt t="43511" x="3524250" y="2447925"/>
          <p14:tracePt t="43513" x="3500438" y="2447925"/>
          <p14:tracePt t="43515" x="3484563" y="2455863"/>
          <p14:tracePt t="43517" x="3460750" y="2455863"/>
          <p14:tracePt t="43521" x="3444875" y="2455863"/>
          <p14:tracePt t="43523" x="3405188" y="2463800"/>
          <p14:tracePt t="43526" x="3381375" y="2471738"/>
          <p14:tracePt t="43527" x="3365500" y="2471738"/>
          <p14:tracePt t="43529" x="3341688" y="2471738"/>
          <p14:tracePt t="43531" x="3317875" y="2479675"/>
          <p14:tracePt t="43533" x="3308350" y="2479675"/>
          <p14:tracePt t="43538" x="3268663" y="2487613"/>
          <p14:tracePt t="43543" x="3221038" y="2487613"/>
          <p14:tracePt t="43545" x="3205163" y="2495550"/>
          <p14:tracePt t="43547" x="3189288" y="2495550"/>
          <p14:tracePt t="43549" x="3181350" y="2495550"/>
          <p14:tracePt t="43551" x="3165475" y="2495550"/>
          <p14:tracePt t="43556" x="3133725" y="2495550"/>
          <p14:tracePt t="43558" x="3125788" y="2503488"/>
          <p14:tracePt t="43559" x="3109913" y="2503488"/>
          <p14:tracePt t="43561" x="3101975" y="2503488"/>
          <p14:tracePt t="43563" x="3086100" y="2503488"/>
          <p14:tracePt t="43565" x="3078163" y="2503488"/>
          <p14:tracePt t="43567" x="3062288" y="2503488"/>
          <p14:tracePt t="43572" x="3046413" y="2503488"/>
          <p14:tracePt t="43574" x="3038475" y="2503488"/>
          <p14:tracePt t="43575" x="3030538" y="2503488"/>
          <p14:tracePt t="43577" x="3014663" y="2511425"/>
          <p14:tracePt t="43579" x="3006725" y="2511425"/>
          <p14:tracePt t="43583" x="2998788" y="2511425"/>
          <p14:tracePt t="43587" x="2990850" y="2511425"/>
          <p14:tracePt t="43590" x="2982913" y="2511425"/>
          <p14:tracePt t="43593" x="2974975" y="2511425"/>
          <p14:tracePt t="43597" x="2967038" y="2511425"/>
          <p14:tracePt t="43604" x="2957513" y="2519363"/>
          <p14:tracePt t="43611" x="2949575" y="2519363"/>
          <p14:tracePt t="43625" x="2941638" y="2519363"/>
          <p14:tracePt t="43641" x="2933700" y="2519363"/>
          <p14:tracePt t="43767" x="2925763" y="2519363"/>
          <p14:tracePt t="43773" x="2917825" y="2519363"/>
          <p14:tracePt t="43776" x="2909888" y="2519363"/>
          <p14:tracePt t="43779" x="2901950" y="2519363"/>
          <p14:tracePt t="43781" x="2894013" y="2519363"/>
          <p14:tracePt t="43784" x="2886075" y="2519363"/>
          <p14:tracePt t="43788" x="2870200" y="2519363"/>
          <p14:tracePt t="43789" x="2862263" y="2511425"/>
          <p14:tracePt t="43791" x="2854325" y="2511425"/>
          <p14:tracePt t="43793" x="2846388" y="2511425"/>
          <p14:tracePt t="43795" x="2838450" y="2511425"/>
          <p14:tracePt t="43797" x="2830513" y="2511425"/>
          <p14:tracePt t="43799" x="2822575" y="2511425"/>
          <p14:tracePt t="43801" x="2814638" y="2511425"/>
          <p14:tracePt t="43806" x="2790825" y="2503488"/>
          <p14:tracePt t="43808" x="2782888" y="2503488"/>
          <p14:tracePt t="43811" x="2774950" y="2503488"/>
          <p14:tracePt t="43812" x="2767013" y="2503488"/>
          <p14:tracePt t="43815" x="2751138" y="2503488"/>
          <p14:tracePt t="43817" x="2743200" y="2503488"/>
          <p14:tracePt t="43822" x="2719388" y="2495550"/>
          <p14:tracePt t="43824" x="2711450" y="2495550"/>
          <p14:tracePt t="43825" x="2703513" y="2495550"/>
          <p14:tracePt t="43827" x="2695575" y="2495550"/>
          <p14:tracePt t="43829" x="2679700" y="2495550"/>
          <p14:tracePt t="43831" x="2671763" y="2495550"/>
          <p14:tracePt t="43833" x="2663825" y="2495550"/>
          <p14:tracePt t="43838" x="2647950" y="2487613"/>
          <p14:tracePt t="43840" x="2640013" y="2487613"/>
          <p14:tracePt t="43842" x="2632075" y="2487613"/>
          <p14:tracePt t="43843" x="2624138" y="2487613"/>
          <p14:tracePt t="43847" x="2616200" y="2487613"/>
          <p14:tracePt t="43849" x="2606675" y="2487613"/>
          <p14:tracePt t="43856" x="2590800" y="2487613"/>
          <p14:tracePt t="43859" x="2582863" y="2487613"/>
          <p14:tracePt t="43863" x="2582863" y="2479675"/>
          <p14:tracePt t="43865" x="2574925" y="2479675"/>
          <p14:tracePt t="44116" x="2574925" y="2471738"/>
          <p14:tracePt t="44120" x="2582863" y="2471738"/>
          <p14:tracePt t="44131" x="2582863" y="2463800"/>
          <p14:tracePt t="44137" x="2590800" y="2463800"/>
          <p14:tracePt t="44163" x="2598738" y="2463800"/>
          <p14:tracePt t="44171" x="2598738" y="2455863"/>
          <p14:tracePt t="44173" x="2606675" y="2455863"/>
          <p14:tracePt t="44179" x="2616200" y="2455863"/>
          <p14:tracePt t="44188" x="2624138" y="2455863"/>
          <p14:tracePt t="44191" x="2632075" y="2455863"/>
          <p14:tracePt t="44199" x="2640013" y="2455863"/>
          <p14:tracePt t="44209" x="2647950" y="2455863"/>
          <p14:tracePt t="44221" x="2655888" y="2455863"/>
          <p14:tracePt t="44227" x="2663825" y="2455863"/>
          <p14:tracePt t="44238" x="2671763" y="2455863"/>
          <p14:tracePt t="44243" x="2679700" y="2455863"/>
          <p14:tracePt t="44249" x="2687638" y="2455863"/>
          <p14:tracePt t="44254" x="2695575" y="2455863"/>
          <p14:tracePt t="44257" x="2703513" y="2455863"/>
          <p14:tracePt t="44261" x="2711450" y="2455863"/>
          <p14:tracePt t="44265" x="2719388" y="2455863"/>
          <p14:tracePt t="44270" x="2727325" y="2455863"/>
          <p14:tracePt t="44273" x="2735263" y="2455863"/>
          <p14:tracePt t="44275" x="2743200" y="2455863"/>
          <p14:tracePt t="44279" x="2751138" y="2455863"/>
          <p14:tracePt t="44281" x="2759075" y="2455863"/>
          <p14:tracePt t="44288" x="2774950" y="2455863"/>
          <p14:tracePt t="44291" x="2782888" y="2455863"/>
          <p14:tracePt t="44293" x="2790825" y="2455863"/>
          <p14:tracePt t="44297" x="2798763" y="2455863"/>
          <p14:tracePt t="44299" x="2806700" y="2455863"/>
          <p14:tracePt t="44304" x="2814638" y="2455863"/>
          <p14:tracePt t="44306" x="2822575" y="2455863"/>
          <p14:tracePt t="44307" x="2830513" y="2455863"/>
          <p14:tracePt t="44311" x="2838450" y="2455863"/>
          <p14:tracePt t="44314" x="2846388" y="2455863"/>
          <p14:tracePt t="44315" x="2854325" y="2447925"/>
          <p14:tracePt t="44317" x="2862263" y="2447925"/>
          <p14:tracePt t="44322" x="2870200" y="2447925"/>
          <p14:tracePt t="44323" x="2878138" y="2447925"/>
          <p14:tracePt t="44325" x="2886075" y="2447925"/>
          <p14:tracePt t="44327" x="2894013" y="2447925"/>
          <p14:tracePt t="44331" x="2901950" y="2439988"/>
          <p14:tracePt t="44333" x="2909888" y="2439988"/>
          <p14:tracePt t="44338" x="2917825" y="2439988"/>
          <p14:tracePt t="44340" x="2925763" y="2439988"/>
          <p14:tracePt t="44341" x="2933700" y="2439988"/>
          <p14:tracePt t="44346" x="2941638" y="2439988"/>
          <p14:tracePt t="44347" x="2949575" y="2432050"/>
          <p14:tracePt t="44352" x="2957513" y="2432050"/>
          <p14:tracePt t="44357" x="2967038" y="2432050"/>
          <p14:tracePt t="44361" x="2974975" y="2432050"/>
          <p14:tracePt t="44368" x="2982913" y="2432050"/>
          <p14:tracePt t="44371" x="2982913" y="2424113"/>
          <p14:tracePt t="44381" x="2990850" y="2424113"/>
          <p14:tracePt t="44427" x="2982913" y="2424113"/>
          <p14:tracePt t="44571" x="2990850" y="2424113"/>
          <p14:tracePt t="44579" x="2990850" y="2416175"/>
          <p14:tracePt t="44583" x="2998788" y="2416175"/>
          <p14:tracePt t="44588" x="2998788" y="2408238"/>
          <p14:tracePt t="44590" x="3006725" y="2408238"/>
          <p14:tracePt t="44593" x="3014663" y="2408238"/>
          <p14:tracePt t="44595" x="3014663" y="2400300"/>
          <p14:tracePt t="44597" x="3022600" y="2400300"/>
          <p14:tracePt t="44601" x="3030538" y="2400300"/>
          <p14:tracePt t="44604" x="3030538" y="2392363"/>
          <p14:tracePt t="44607" x="3038475" y="2392363"/>
          <p14:tracePt t="44612" x="3046413" y="2384425"/>
          <p14:tracePt t="44615" x="3054350" y="2384425"/>
          <p14:tracePt t="44617" x="3054350" y="2376488"/>
          <p14:tracePt t="44622" x="3070225" y="2376488"/>
          <p14:tracePt t="44624" x="3070225" y="2368550"/>
          <p14:tracePt t="44626" x="3078163" y="2368550"/>
          <p14:tracePt t="44628" x="3086100" y="2360613"/>
          <p14:tracePt t="44631" x="3094038" y="2352675"/>
          <p14:tracePt t="44633" x="3101975" y="2352675"/>
          <p14:tracePt t="44639" x="3117850" y="2344738"/>
          <p14:tracePt t="44642" x="3133725" y="2336800"/>
          <p14:tracePt t="44643" x="3141663" y="2328863"/>
          <p14:tracePt t="44645" x="3149600" y="2320925"/>
          <p14:tracePt t="44647" x="3157538" y="2312988"/>
          <p14:tracePt t="44649" x="3165475" y="2312988"/>
          <p14:tracePt t="44651" x="3173413" y="2305050"/>
          <p14:tracePt t="44654" x="3181350" y="2297113"/>
          <p14:tracePt t="44656" x="3189288" y="2297113"/>
          <p14:tracePt t="44660" x="3205163" y="2281238"/>
          <p14:tracePt t="44662" x="3221038" y="2273300"/>
          <p14:tracePt t="44663" x="3228975" y="2273300"/>
          <p14:tracePt t="44665" x="3236913" y="2265363"/>
          <p14:tracePt t="44667" x="3244850" y="2257425"/>
          <p14:tracePt t="44672" x="3260725" y="2249488"/>
          <p14:tracePt t="44677" x="3284538" y="2233613"/>
          <p14:tracePt t="44679" x="3292475" y="2224088"/>
          <p14:tracePt t="44681" x="3300413" y="2224088"/>
          <p14:tracePt t="44683" x="3308350" y="2216150"/>
          <p14:tracePt t="44688" x="3325813" y="2208213"/>
          <p14:tracePt t="44692" x="3341688" y="2200275"/>
          <p14:tracePt t="44694" x="3349625" y="2192338"/>
          <p14:tracePt t="44697" x="3357563" y="2184400"/>
          <p14:tracePt t="44699" x="3365500" y="2184400"/>
          <p14:tracePt t="44704" x="3373438" y="2176463"/>
          <p14:tracePt t="44707" x="3381375" y="2176463"/>
          <p14:tracePt t="44709" x="3381375" y="2168525"/>
          <p14:tracePt t="44711" x="3389313" y="2168525"/>
          <p14:tracePt t="44715" x="3397250" y="2168525"/>
          <p14:tracePt t="44717" x="3397250" y="2160588"/>
          <p14:tracePt t="44721" x="3405188" y="2160588"/>
          <p14:tracePt t="44781" x="3397250" y="2160588"/>
          <p14:tracePt t="44788" x="3389313" y="2168525"/>
          <p14:tracePt t="44791" x="3381375" y="2168525"/>
          <p14:tracePt t="44797" x="3373438" y="2168525"/>
          <p14:tracePt t="44801" x="3373438" y="2176463"/>
          <p14:tracePt t="44806" x="3365500" y="2176463"/>
          <p14:tracePt t="44811" x="3357563" y="2176463"/>
          <p14:tracePt t="44815" x="3357563" y="2184400"/>
          <p14:tracePt t="44820" x="3349625" y="2184400"/>
          <p14:tracePt t="44823" x="3341688" y="2184400"/>
          <p14:tracePt t="44825" x="3341688" y="2192338"/>
          <p14:tracePt t="44827" x="3333750" y="2192338"/>
          <p14:tracePt t="44830" x="3325813" y="2192338"/>
          <p14:tracePt t="44831" x="3325813" y="2200275"/>
          <p14:tracePt t="44833" x="3317875" y="2200275"/>
          <p14:tracePt t="44839" x="3308350" y="2208213"/>
          <p14:tracePt t="44841" x="3292475" y="2208213"/>
          <p14:tracePt t="44843" x="3284538" y="2216150"/>
          <p14:tracePt t="44847" x="3276600" y="2216150"/>
          <p14:tracePt t="44849" x="3268663" y="2224088"/>
          <p14:tracePt t="44851" x="3260725" y="2224088"/>
          <p14:tracePt t="44856" x="3252788" y="2233613"/>
          <p14:tracePt t="44859" x="3244850" y="2241550"/>
          <p14:tracePt t="44861" x="3236913" y="2241550"/>
          <p14:tracePt t="44863" x="3236913" y="2249488"/>
          <p14:tracePt t="44865" x="3228975" y="2257425"/>
          <p14:tracePt t="44867" x="3221038" y="2257425"/>
          <p14:tracePt t="44870" x="3213100" y="2265363"/>
          <p14:tracePt t="44873" x="3205163" y="2273300"/>
          <p14:tracePt t="44875" x="3197225" y="2273300"/>
          <p14:tracePt t="44877" x="3197225" y="2281238"/>
          <p14:tracePt t="44879" x="3189288" y="2281238"/>
          <p14:tracePt t="44881" x="3181350" y="2281238"/>
          <p14:tracePt t="44883" x="3181350" y="2289175"/>
          <p14:tracePt t="44888" x="3173413" y="2297113"/>
          <p14:tracePt t="44890" x="3165475" y="2297113"/>
          <p14:tracePt t="44893" x="3157538" y="2305050"/>
          <p14:tracePt t="44899" x="3149600" y="2312988"/>
          <p14:tracePt t="44907" x="3141663" y="2320925"/>
          <p14:tracePt t="44911" x="3133725" y="2320925"/>
          <p14:tracePt t="44913" x="3133725" y="2328863"/>
          <p14:tracePt t="44924" x="3125788" y="2328863"/>
          <p14:tracePt t="44925" x="3125788" y="2336800"/>
          <p14:tracePt t="45083" x="3117850" y="2336800"/>
          <p14:tracePt t="45089" x="3109913" y="2336800"/>
          <p14:tracePt t="45093" x="3101975" y="2336800"/>
          <p14:tracePt t="45097" x="3094038" y="2336800"/>
          <p14:tracePt t="45099" x="3086100" y="2336800"/>
          <p14:tracePt t="45102" x="3078163" y="2336800"/>
          <p14:tracePt t="45105" x="3070225" y="2336800"/>
          <p14:tracePt t="45107" x="3062288" y="2336800"/>
          <p14:tracePt t="45109" x="3054350" y="2336800"/>
          <p14:tracePt t="45111" x="3046413" y="2336800"/>
          <p14:tracePt t="45113" x="3038475" y="2336800"/>
          <p14:tracePt t="45115" x="3030538" y="2336800"/>
          <p14:tracePt t="45117" x="3022600" y="2336800"/>
          <p14:tracePt t="45122" x="3006725" y="2336800"/>
          <p14:tracePt t="45123" x="2998788" y="2336800"/>
          <p14:tracePt t="45125" x="2982913" y="2336800"/>
          <p14:tracePt t="45127" x="2974975" y="2336800"/>
          <p14:tracePt t="45129" x="2967038" y="2336800"/>
          <p14:tracePt t="45140" x="2917825" y="2336800"/>
          <p14:tracePt t="45142" x="2901950" y="2336800"/>
          <p14:tracePt t="45144" x="2894013" y="2336800"/>
          <p14:tracePt t="45145" x="2878138" y="2336800"/>
          <p14:tracePt t="45147" x="2870200" y="2336800"/>
          <p14:tracePt t="45149" x="2862263" y="2336800"/>
          <p14:tracePt t="45151" x="2846388" y="2328863"/>
          <p14:tracePt t="45156" x="2822575" y="2328863"/>
          <p14:tracePt t="45158" x="2814638" y="2328863"/>
          <p14:tracePt t="45160" x="2806700" y="2328863"/>
          <p14:tracePt t="45161" x="2790825" y="2328863"/>
          <p14:tracePt t="45163" x="2782888" y="2328863"/>
          <p14:tracePt t="45165" x="2774950" y="2328863"/>
          <p14:tracePt t="45167" x="2759075" y="2328863"/>
          <p14:tracePt t="45170" x="2751138" y="2328863"/>
          <p14:tracePt t="45173" x="2727325" y="2328863"/>
          <p14:tracePt t="45175" x="2719388" y="2328863"/>
          <p14:tracePt t="45177" x="2711450" y="2328863"/>
          <p14:tracePt t="45179" x="2703513" y="2328863"/>
          <p14:tracePt t="45181" x="2687638" y="2328863"/>
          <p14:tracePt t="45183" x="2679700" y="2328863"/>
          <p14:tracePt t="45188" x="2663825" y="2328863"/>
          <p14:tracePt t="45190" x="2655888" y="2328863"/>
          <p14:tracePt t="45191" x="2647950" y="2328863"/>
          <p14:tracePt t="45193" x="2640013" y="2328863"/>
          <p14:tracePt t="45195" x="2632075" y="2328863"/>
          <p14:tracePt t="45197" x="2624138" y="2328863"/>
          <p14:tracePt t="45199" x="2616200" y="2328863"/>
          <p14:tracePt t="45201" x="2606675" y="2328863"/>
          <p14:tracePt t="45205" x="2598738" y="2328863"/>
          <p14:tracePt t="45207" x="2590800" y="2328863"/>
          <p14:tracePt t="45209" x="2582863" y="2328863"/>
          <p14:tracePt t="45211" x="2574925" y="2328863"/>
          <p14:tracePt t="45213" x="2566988" y="2328863"/>
          <p14:tracePt t="45217" x="2559050" y="2336800"/>
          <p14:tracePt t="45222" x="2543175" y="2336800"/>
          <p14:tracePt t="45224" x="2535238" y="2336800"/>
          <p14:tracePt t="45225" x="2527300" y="2336800"/>
          <p14:tracePt t="45227" x="2519363" y="2336800"/>
          <p14:tracePt t="45229" x="2511425" y="2336800"/>
          <p14:tracePt t="45231" x="2503488" y="2336800"/>
          <p14:tracePt t="45233" x="2495550" y="2336800"/>
          <p14:tracePt t="45239" x="2479675" y="2336800"/>
          <p14:tracePt t="45240" x="2471738" y="2336800"/>
          <p14:tracePt t="45242" x="2463800" y="2336800"/>
          <p14:tracePt t="45243" x="2455863" y="2336800"/>
          <p14:tracePt t="45245" x="2447925" y="2336800"/>
          <p14:tracePt t="45247" x="2439988" y="2344738"/>
          <p14:tracePt t="45251" x="2432050" y="2344738"/>
          <p14:tracePt t="45254" x="2424113" y="2344738"/>
          <p14:tracePt t="45257" x="2408238" y="2344738"/>
          <p14:tracePt t="45259" x="2400300" y="2344738"/>
          <p14:tracePt t="45261" x="2392363" y="2344738"/>
          <p14:tracePt t="45263" x="2384425" y="2344738"/>
          <p14:tracePt t="45265" x="2376488" y="2344738"/>
          <p14:tracePt t="45267" x="2360613" y="2344738"/>
          <p14:tracePt t="45272" x="2344738" y="2344738"/>
          <p14:tracePt t="45274" x="2336800" y="2344738"/>
          <p14:tracePt t="45275" x="2328863" y="2344738"/>
          <p14:tracePt t="45277" x="2320925" y="2344738"/>
          <p14:tracePt t="45279" x="2312988" y="2344738"/>
          <p14:tracePt t="45281" x="2305050" y="2344738"/>
          <p14:tracePt t="45283" x="2297113" y="2344738"/>
          <p14:tracePt t="45289" x="2281238" y="2344738"/>
          <p14:tracePt t="45290" x="2273300" y="2344738"/>
          <p14:tracePt t="45291" x="2265363" y="2344738"/>
          <p14:tracePt t="45293" x="2255838" y="2344738"/>
          <p14:tracePt t="45295" x="2247900" y="2344738"/>
          <p14:tracePt t="45297" x="2239963" y="2344738"/>
          <p14:tracePt t="45299" x="2232025" y="2344738"/>
          <p14:tracePt t="45301" x="2216150" y="2344738"/>
          <p14:tracePt t="45306" x="2208213" y="2344738"/>
          <p14:tracePt t="45307" x="2200275" y="2344738"/>
          <p14:tracePt t="45309" x="2192338" y="2344738"/>
          <p14:tracePt t="45311" x="2184400" y="2344738"/>
          <p14:tracePt t="45313" x="2176463" y="2344738"/>
          <p14:tracePt t="45315" x="2168525" y="2344738"/>
          <p14:tracePt t="45322" x="2152650" y="2344738"/>
          <p14:tracePt t="45323" x="2144713" y="2344738"/>
          <p14:tracePt t="45325" x="2136775" y="2344738"/>
          <p14:tracePt t="45327" x="2128838" y="2344738"/>
          <p14:tracePt t="45329" x="2120900" y="2344738"/>
          <p14:tracePt t="45331" x="2112963" y="2344738"/>
          <p14:tracePt t="45338" x="2097088" y="2344738"/>
          <p14:tracePt t="45340" x="2089150" y="2344738"/>
          <p14:tracePt t="45341" x="2081213" y="2344738"/>
          <p14:tracePt t="45343" x="2073275" y="2344738"/>
          <p14:tracePt t="45347" x="2065338" y="2344738"/>
          <p14:tracePt t="45349" x="2057400" y="2336800"/>
          <p14:tracePt t="45351" x="2049463" y="2336800"/>
          <p14:tracePt t="45356" x="2033588" y="2336800"/>
          <p14:tracePt t="45359" x="2025650" y="2336800"/>
          <p14:tracePt t="45361" x="2017713" y="2336800"/>
          <p14:tracePt t="45363" x="2009775" y="2336800"/>
          <p14:tracePt t="45365" x="2001838" y="2336800"/>
          <p14:tracePt t="45372" x="1985963" y="2336800"/>
          <p14:tracePt t="45373" x="1978025" y="2336800"/>
          <p14:tracePt t="45377" x="1970088" y="2336800"/>
          <p14:tracePt t="45379" x="1962150" y="2336800"/>
          <p14:tracePt t="45381" x="1954213" y="2336800"/>
          <p14:tracePt t="45388" x="1938338" y="2336800"/>
          <p14:tracePt t="45390" x="1930400" y="2336800"/>
          <p14:tracePt t="45392" x="1922463" y="2336800"/>
          <p14:tracePt t="45395" x="1912938" y="2336800"/>
          <p14:tracePt t="45397" x="1905000" y="2336800"/>
          <p14:tracePt t="45401" x="1897063" y="2336800"/>
          <p14:tracePt t="45405" x="1881188" y="2336800"/>
          <p14:tracePt t="45407" x="1873250" y="2336800"/>
          <p14:tracePt t="45411" x="1865313" y="2336800"/>
          <p14:tracePt t="45413" x="1857375" y="2336800"/>
          <p14:tracePt t="45415" x="1849438" y="2336800"/>
          <p14:tracePt t="45417" x="1841500" y="2336800"/>
          <p14:tracePt t="45421" x="1825625" y="2336800"/>
          <p14:tracePt t="45425" x="1817688" y="2336800"/>
          <p14:tracePt t="45427" x="1809750" y="2336800"/>
          <p14:tracePt t="45429" x="1801813" y="2336800"/>
          <p14:tracePt t="45431" x="1793875" y="2336800"/>
          <p14:tracePt t="45433" x="1785938" y="2336800"/>
          <p14:tracePt t="45439" x="1770063" y="2336800"/>
          <p14:tracePt t="45441" x="1762125" y="2336800"/>
          <p14:tracePt t="45443" x="1754188" y="2336800"/>
          <p14:tracePt t="45445" x="1746250" y="2336800"/>
          <p14:tracePt t="45447" x="1738313" y="2336800"/>
          <p14:tracePt t="45449" x="1730375" y="2336800"/>
          <p14:tracePt t="45452" x="1722438" y="2336800"/>
          <p14:tracePt t="45455" x="1714500" y="2336800"/>
          <p14:tracePt t="45459" x="1706563" y="2336800"/>
          <p14:tracePt t="45463" x="1698625" y="2336800"/>
          <p14:tracePt t="45467" x="1690688" y="2336800"/>
          <p14:tracePt t="45473" x="1682750" y="2336800"/>
          <p14:tracePt t="45481" x="1674813" y="2336800"/>
          <p14:tracePt t="45677" x="1674813" y="2344738"/>
          <p14:tracePt t="45686" x="1674813" y="2352675"/>
          <p14:tracePt t="45690" x="1674813" y="2360613"/>
          <p14:tracePt t="45695" x="1674813" y="2368550"/>
          <p14:tracePt t="45701" x="1674813" y="2376488"/>
          <p14:tracePt t="45706" x="1674813" y="2384425"/>
          <p14:tracePt t="45711" x="1674813" y="2392363"/>
          <p14:tracePt t="45713" x="1674813" y="2400300"/>
          <p14:tracePt t="45717" x="1674813" y="2408238"/>
          <p14:tracePt t="45722" x="1682750" y="2416175"/>
          <p14:tracePt t="45725" x="1682750" y="2424113"/>
          <p14:tracePt t="45729" x="1682750" y="2432050"/>
          <p14:tracePt t="45731" x="1682750" y="2439988"/>
          <p14:tracePt t="45739" x="1682750" y="2455863"/>
          <p14:tracePt t="45741" x="1682750" y="2463800"/>
          <p14:tracePt t="45743" x="1682750" y="2471738"/>
          <p14:tracePt t="45745" x="1690688" y="2471738"/>
          <p14:tracePt t="45747" x="1690688" y="2479675"/>
          <p14:tracePt t="45749" x="1690688" y="2487613"/>
          <p14:tracePt t="45752" x="1690688" y="2495550"/>
          <p14:tracePt t="45757" x="1690688" y="2503488"/>
          <p14:tracePt t="45759" x="1690688" y="2511425"/>
          <p14:tracePt t="45763" x="1690688" y="2519363"/>
          <p14:tracePt t="45765" x="1690688" y="2527300"/>
          <p14:tracePt t="45770" x="1690688" y="2535238"/>
          <p14:tracePt t="45773" x="1690688" y="2543175"/>
          <p14:tracePt t="45777" x="1690688" y="2551113"/>
          <p14:tracePt t="45781" x="1690688" y="2559050"/>
          <p14:tracePt t="45788" x="1690688" y="2566988"/>
          <p14:tracePt t="45793" x="1690688" y="2576513"/>
          <p14:tracePt t="45799" x="1690688" y="2584450"/>
          <p14:tracePt t="45801" x="1682750" y="2584450"/>
          <p14:tracePt t="45805" x="1682750" y="2592388"/>
          <p14:tracePt t="45811" x="1682750" y="2600325"/>
          <p14:tracePt t="45823" x="1674813" y="2608263"/>
          <p14:tracePt t="45825" x="1674813" y="2616200"/>
          <p14:tracePt t="45833" x="1674813" y="2624138"/>
          <p14:tracePt t="45837" x="1666875" y="2624138"/>
          <p14:tracePt t="45841" x="1666875" y="2632075"/>
          <p14:tracePt t="45845" x="1658938" y="2632075"/>
          <p14:tracePt t="45849" x="1658938" y="2640013"/>
          <p14:tracePt t="45858" x="1651000" y="2647950"/>
          <p14:tracePt t="45873" x="1643063" y="2655888"/>
          <p14:tracePt t="45987" x="1651000" y="2655888"/>
          <p14:tracePt t="45999" x="1658938" y="2655888"/>
          <p14:tracePt t="46005" x="1666875" y="2655888"/>
          <p14:tracePt t="46009" x="1674813" y="2655888"/>
          <p14:tracePt t="46013" x="1682750" y="2655888"/>
          <p14:tracePt t="46018" x="1690688" y="2655888"/>
          <p14:tracePt t="46023" x="1706563" y="2655888"/>
          <p14:tracePt t="46027" x="1714500" y="2655888"/>
          <p14:tracePt t="46029" x="1722438" y="2655888"/>
          <p14:tracePt t="46031" x="1730375" y="2655888"/>
          <p14:tracePt t="46034" x="1738313" y="2655888"/>
          <p14:tracePt t="46037" x="1746250" y="2655888"/>
          <p14:tracePt t="46040" x="1754188" y="2655888"/>
          <p14:tracePt t="46041" x="1762125" y="2655888"/>
          <p14:tracePt t="46043" x="1770063" y="2655888"/>
          <p14:tracePt t="46045" x="1778000" y="2655888"/>
          <p14:tracePt t="46047" x="1785938" y="2655888"/>
          <p14:tracePt t="46049" x="1793875" y="2655888"/>
          <p14:tracePt t="46051" x="1801813" y="2663825"/>
          <p14:tracePt t="46056" x="1817688" y="2663825"/>
          <p14:tracePt t="46059" x="1825625" y="2663825"/>
          <p14:tracePt t="46061" x="1833563" y="2663825"/>
          <p14:tracePt t="46063" x="1841500" y="2663825"/>
          <p14:tracePt t="46065" x="1849438" y="2663825"/>
          <p14:tracePt t="46067" x="1857375" y="2663825"/>
          <p14:tracePt t="46071" x="1873250" y="2663825"/>
          <p14:tracePt t="46073" x="1881188" y="2663825"/>
          <p14:tracePt t="46075" x="1889125" y="2671763"/>
          <p14:tracePt t="46077" x="1897063" y="2671763"/>
          <p14:tracePt t="46079" x="1905000" y="2671763"/>
          <p14:tracePt t="46081" x="1912938" y="2671763"/>
          <p14:tracePt t="46088" x="1938338" y="2671763"/>
          <p14:tracePt t="46090" x="1946275" y="2671763"/>
          <p14:tracePt t="46091" x="1954213" y="2671763"/>
          <p14:tracePt t="46093" x="1962150" y="2671763"/>
          <p14:tracePt t="46095" x="1970088" y="2671763"/>
          <p14:tracePt t="46097" x="1978025" y="2679700"/>
          <p14:tracePt t="46099" x="1985963" y="2679700"/>
          <p14:tracePt t="46101" x="1993900" y="2679700"/>
          <p14:tracePt t="46106" x="2009775" y="2679700"/>
          <p14:tracePt t="46107" x="2017713" y="2679700"/>
          <p14:tracePt t="46109" x="2025650" y="2679700"/>
          <p14:tracePt t="46111" x="2033588" y="2679700"/>
          <p14:tracePt t="46113" x="2041525" y="2679700"/>
          <p14:tracePt t="46115" x="2049463" y="2679700"/>
          <p14:tracePt t="46117" x="2057400" y="2679700"/>
          <p14:tracePt t="46121" x="2073275" y="2679700"/>
          <p14:tracePt t="46125" x="2081213" y="2679700"/>
          <p14:tracePt t="46127" x="2089150" y="2679700"/>
          <p14:tracePt t="46129" x="2097088" y="2679700"/>
          <p14:tracePt t="46140" x="2120900" y="2679700"/>
          <p14:tracePt t="46142" x="2128838" y="2679700"/>
          <p14:tracePt t="46145" x="2136775" y="2679700"/>
          <p14:tracePt t="46151" x="2144713" y="2679700"/>
          <p14:tracePt t="46159" x="2152650" y="2679700"/>
          <p14:tracePt t="46600" x="2144713" y="2679700"/>
          <p14:tracePt t="46611" x="2136775" y="2679700"/>
          <p14:tracePt t="46614" x="2136775" y="2687638"/>
          <p14:tracePt t="46617" x="2128838" y="2687638"/>
          <p14:tracePt t="46623" x="2120900" y="2687638"/>
          <p14:tracePt t="46627" x="2112963" y="2687638"/>
          <p14:tracePt t="46631" x="2105025" y="2687638"/>
          <p14:tracePt t="46639" x="2097088" y="2687638"/>
          <p14:tracePt t="46643" x="2089150" y="2687638"/>
          <p14:tracePt t="46649" x="2081213" y="2687638"/>
          <p14:tracePt t="46659" x="2073275" y="2679700"/>
          <p14:tracePt t="46727" x="2065338" y="2679700"/>
          <p14:tracePt t="46743" x="2057400" y="2679700"/>
          <p14:tracePt t="46747" x="2049463" y="2679700"/>
          <p14:tracePt t="46754" x="2041525" y="2679700"/>
          <p14:tracePt t="46757" x="2033588" y="2671763"/>
          <p14:tracePt t="46761" x="2025650" y="2671763"/>
          <p14:tracePt t="46765" x="2017713" y="2671763"/>
          <p14:tracePt t="46772" x="2009775" y="2671763"/>
          <p14:tracePt t="46777" x="2001838" y="2671763"/>
          <p14:tracePt t="46781" x="1993900" y="2671763"/>
          <p14:tracePt t="46789" x="1985963" y="2671763"/>
          <p14:tracePt t="46793" x="1978025" y="2671763"/>
          <p14:tracePt t="46800" x="1970088" y="2671763"/>
          <p14:tracePt t="46811" x="1962150" y="2671763"/>
          <p14:tracePt t="47147" x="1962150" y="2663825"/>
          <p14:tracePt t="47213" x="1954213" y="2663825"/>
          <p14:tracePt t="47239" x="1954213" y="2655888"/>
          <p14:tracePt t="47249" x="1946275" y="2655888"/>
          <p14:tracePt t="47270" x="1946275" y="2647950"/>
          <p14:tracePt t="47274" x="1938338" y="2647950"/>
          <p14:tracePt t="47357" x="1946275" y="2647950"/>
          <p14:tracePt t="47363" x="1946275" y="2640013"/>
          <p14:tracePt t="47366" x="1954213" y="2640013"/>
          <p14:tracePt t="47370" x="1962150" y="2640013"/>
          <p14:tracePt t="47373" x="1970088" y="2632075"/>
          <p14:tracePt t="47379" x="1978025" y="2632075"/>
          <p14:tracePt t="47589" x="1970088" y="2632075"/>
          <p14:tracePt t="47592" x="1962150" y="2632075"/>
          <p14:tracePt t="47595" x="1954213" y="2624138"/>
          <p14:tracePt t="47598" x="1946275" y="2624138"/>
          <p14:tracePt t="47599" x="1938338" y="2624138"/>
          <p14:tracePt t="47601" x="1930400" y="2624138"/>
          <p14:tracePt t="47606" x="1912938" y="2616200"/>
          <p14:tracePt t="47608" x="1905000" y="2608263"/>
          <p14:tracePt t="47609" x="1897063" y="2608263"/>
          <p14:tracePt t="47611" x="1889125" y="2600325"/>
          <p14:tracePt t="47615" x="1881188" y="2592388"/>
          <p14:tracePt t="47617" x="1873250" y="2592388"/>
          <p14:tracePt t="47621" x="1865313" y="2584450"/>
          <p14:tracePt t="47624" x="1849438" y="2576513"/>
          <p14:tracePt t="47626" x="1841500" y="2566988"/>
          <p14:tracePt t="47627" x="1833563" y="2559050"/>
          <p14:tracePt t="47629" x="1825625" y="2559050"/>
          <p14:tracePt t="47631" x="1817688" y="2551113"/>
          <p14:tracePt t="47633" x="1809750" y="2543175"/>
          <p14:tracePt t="47638" x="1793875" y="2527300"/>
          <p14:tracePt t="47642" x="1785938" y="2519363"/>
          <p14:tracePt t="47645" x="1770063" y="2503488"/>
          <p14:tracePt t="47647" x="1762125" y="2495550"/>
          <p14:tracePt t="47649" x="1754188" y="2487613"/>
          <p14:tracePt t="47651" x="1746250" y="2479675"/>
          <p14:tracePt t="47654" x="1738313" y="2471738"/>
          <p14:tracePt t="47657" x="1730375" y="2455863"/>
          <p14:tracePt t="47660" x="1722438" y="2447925"/>
          <p14:tracePt t="47662" x="1714500" y="2439988"/>
          <p14:tracePt t="47664" x="1706563" y="2432050"/>
          <p14:tracePt t="47665" x="1706563" y="2424113"/>
          <p14:tracePt t="47667" x="1698625" y="2416175"/>
          <p14:tracePt t="47672" x="1690688" y="2400300"/>
          <p14:tracePt t="47678" x="1682750" y="2384425"/>
          <p14:tracePt t="47679" x="1674813" y="2376488"/>
          <p14:tracePt t="47681" x="1674813" y="2368550"/>
          <p14:tracePt t="47683" x="1666875" y="2368550"/>
          <p14:tracePt t="47688" x="1666875" y="2352675"/>
          <p14:tracePt t="47692" x="1658938" y="2344738"/>
          <p14:tracePt t="47694" x="1658938" y="2336800"/>
          <p14:tracePt t="47695" x="1658938" y="2328863"/>
          <p14:tracePt t="47699" x="1651000" y="2320925"/>
          <p14:tracePt t="47702" x="1651000" y="2312988"/>
          <p14:tracePt t="47708" x="1651000" y="2305050"/>
          <p14:tracePt t="47711" x="1643063" y="2289175"/>
          <p14:tracePt t="47717" x="1643063" y="2281238"/>
          <p14:tracePt t="47723" x="1643063" y="2273300"/>
          <p14:tracePt t="47727" x="1643063" y="2265363"/>
          <p14:tracePt t="47739" x="1635125" y="2257425"/>
          <p14:tracePt t="48207" x="1643063" y="2257425"/>
          <p14:tracePt t="48225" x="1651000" y="2257425"/>
          <p14:tracePt t="48231" x="1658938" y="2257425"/>
          <p14:tracePt t="48236" x="1666875" y="2257425"/>
          <p14:tracePt t="48241" x="1674813" y="2257425"/>
          <p14:tracePt t="48247" x="1682750" y="2257425"/>
          <p14:tracePt t="48251" x="1690688" y="2257425"/>
          <p14:tracePt t="48256" x="1698625" y="2257425"/>
          <p14:tracePt t="48261" x="1706563" y="2257425"/>
          <p14:tracePt t="48267" x="1714500" y="2257425"/>
          <p14:tracePt t="48273" x="1722438" y="2265363"/>
          <p14:tracePt t="48281" x="1730375" y="2265363"/>
          <p14:tracePt t="48289" x="1738313" y="2265363"/>
          <p14:tracePt t="48295" x="1746250" y="2265363"/>
          <p14:tracePt t="48301" x="1754188" y="2265363"/>
          <p14:tracePt t="48306" x="1762125" y="2265363"/>
          <p14:tracePt t="48309" x="1770063" y="2265363"/>
          <p14:tracePt t="48314" x="1778000" y="2265363"/>
          <p14:tracePt t="48317" x="1785938" y="2265363"/>
          <p14:tracePt t="48322" x="1793875" y="2265363"/>
          <p14:tracePt t="48325" x="1801813" y="2265363"/>
          <p14:tracePt t="48327" x="1809750" y="2265363"/>
          <p14:tracePt t="48331" x="1817688" y="2265363"/>
          <p14:tracePt t="48333" x="1825625" y="2265363"/>
          <p14:tracePt t="48338" x="1833563" y="2265363"/>
          <p14:tracePt t="48340" x="1841500" y="2265363"/>
          <p14:tracePt t="48341" x="1849438" y="2265363"/>
          <p14:tracePt t="48345" x="1857375" y="2265363"/>
          <p14:tracePt t="48347" x="1865313" y="2265363"/>
          <p14:tracePt t="48349" x="1873250" y="2273300"/>
          <p14:tracePt t="48351" x="1881188" y="2273300"/>
          <p14:tracePt t="48356" x="1889125" y="2273300"/>
          <p14:tracePt t="48358" x="1897063" y="2273300"/>
          <p14:tracePt t="48359" x="1905000" y="2273300"/>
          <p14:tracePt t="48361" x="1912938" y="2273300"/>
          <p14:tracePt t="48363" x="1922463" y="2273300"/>
          <p14:tracePt t="48365" x="1930400" y="2273300"/>
          <p14:tracePt t="48371" x="1938338" y="2273300"/>
          <p14:tracePt t="48373" x="1954213" y="2273300"/>
          <p14:tracePt t="48375" x="1962150" y="2273300"/>
          <p14:tracePt t="48377" x="1970088" y="2273300"/>
          <p14:tracePt t="48381" x="1978025" y="2273300"/>
          <p14:tracePt t="48383" x="1985963" y="2273300"/>
          <p14:tracePt t="48388" x="2001838" y="2273300"/>
          <p14:tracePt t="48391" x="2009775" y="2273300"/>
          <p14:tracePt t="48393" x="2017713" y="2273300"/>
          <p14:tracePt t="48395" x="2025650" y="2273300"/>
          <p14:tracePt t="48397" x="2033588" y="2273300"/>
          <p14:tracePt t="48399" x="2041525" y="2273300"/>
          <p14:tracePt t="48401" x="2049463" y="2273300"/>
          <p14:tracePt t="48406" x="2057400" y="2273300"/>
          <p14:tracePt t="48407" x="2065338" y="2273300"/>
          <p14:tracePt t="48409" x="2073275" y="2273300"/>
          <p14:tracePt t="48411" x="2081213" y="2281238"/>
          <p14:tracePt t="48413" x="2089150" y="2281238"/>
          <p14:tracePt t="48417" x="2097088" y="2281238"/>
          <p14:tracePt t="48422" x="2112963" y="2281238"/>
          <p14:tracePt t="48425" x="2120900" y="2281238"/>
          <p14:tracePt t="48427" x="2128838" y="2281238"/>
          <p14:tracePt t="48429" x="2136775" y="2281238"/>
          <p14:tracePt t="48433" x="2144713" y="2281238"/>
          <p14:tracePt t="48437" x="2152650" y="2281238"/>
          <p14:tracePt t="48440" x="2160588" y="2281238"/>
          <p14:tracePt t="48441" x="2168525" y="2281238"/>
          <p14:tracePt t="48445" x="2176463" y="2281238"/>
          <p14:tracePt t="48449" x="2184400" y="2281238"/>
          <p14:tracePt t="48451" x="2192338" y="2281238"/>
          <p14:tracePt t="48456" x="2200275" y="2281238"/>
          <p14:tracePt t="48461" x="2208213" y="2281238"/>
          <p14:tracePt t="48467" x="2216150" y="2281238"/>
          <p14:tracePt t="48473" x="2224088" y="2281238"/>
          <p14:tracePt t="48483" x="2232025" y="2281238"/>
          <p14:tracePt t="48493" x="2239963" y="2281238"/>
          <p14:tracePt t="48505" x="2247900" y="2289175"/>
          <p14:tracePt t="48511" x="2255838" y="2289175"/>
          <p14:tracePt t="48517" x="2265363" y="2289175"/>
          <p14:tracePt t="48523" x="2273300" y="2289175"/>
          <p14:tracePt t="48527" x="2281238" y="2289175"/>
          <p14:tracePt t="48531" x="2289175" y="2289175"/>
          <p14:tracePt t="48533" x="2289175" y="2281238"/>
          <p14:tracePt t="48537" x="2297113" y="2281238"/>
          <p14:tracePt t="48539" x="2305050" y="2281238"/>
          <p14:tracePt t="48543" x="2312988" y="2281238"/>
          <p14:tracePt t="48547" x="2320925" y="2281238"/>
          <p14:tracePt t="48549" x="2328863" y="2281238"/>
          <p14:tracePt t="48554" x="2336800" y="2281238"/>
          <p14:tracePt t="48556" x="2344738" y="2281238"/>
          <p14:tracePt t="48559" x="2352675" y="2281238"/>
          <p14:tracePt t="48561" x="2360613" y="2281238"/>
          <p14:tracePt t="48565" x="2368550" y="2281238"/>
          <p14:tracePt t="48567" x="2376488" y="2281238"/>
          <p14:tracePt t="48572" x="2384425" y="2281238"/>
          <p14:tracePt t="48575" x="2392363" y="2281238"/>
          <p14:tracePt t="48579" x="2400300" y="2281238"/>
          <p14:tracePt t="48581" x="2408238" y="2281238"/>
          <p14:tracePt t="48587" x="2416175" y="2281238"/>
          <p14:tracePt t="48591" x="2424113" y="2281238"/>
          <p14:tracePt t="48595" x="2432050" y="2281238"/>
          <p14:tracePt t="48601" x="2439988" y="2281238"/>
          <p14:tracePt t="48611" x="2447925" y="2281238"/>
          <p14:tracePt t="48622" x="2455863" y="2281238"/>
          <p14:tracePt t="48638" x="2463800" y="2281238"/>
          <p14:tracePt t="48645" x="2463800" y="2289175"/>
          <p14:tracePt t="48657" x="2471738" y="2289175"/>
          <p14:tracePt t="48987" x="2479675" y="2289175"/>
          <p14:tracePt t="48993" x="2479675" y="2297113"/>
          <p14:tracePt t="48996" x="2471738" y="2297113"/>
          <p14:tracePt t="48999" x="2463800" y="2297113"/>
          <p14:tracePt t="49002" x="2463800" y="2305050"/>
          <p14:tracePt t="49006" x="2455863" y="2305050"/>
          <p14:tracePt t="49008" x="2447925" y="2312988"/>
          <p14:tracePt t="49009" x="2439988" y="2312988"/>
          <p14:tracePt t="49011" x="2432050" y="2312988"/>
          <p14:tracePt t="49013" x="2424113" y="2320925"/>
          <p14:tracePt t="49015" x="2416175" y="2320925"/>
          <p14:tracePt t="49017" x="2408238" y="2320925"/>
          <p14:tracePt t="49020" x="2400300" y="2328863"/>
          <p14:tracePt t="49024" x="2384425" y="2336800"/>
          <p14:tracePt t="49025" x="2376488" y="2336800"/>
          <p14:tracePt t="49027" x="2360613" y="2336800"/>
          <p14:tracePt t="49029" x="2352675" y="2344738"/>
          <p14:tracePt t="49031" x="2344738" y="2344738"/>
          <p14:tracePt t="49033" x="2328863" y="2352675"/>
          <p14:tracePt t="49038" x="2312988" y="2360613"/>
          <p14:tracePt t="49042" x="2289175" y="2368550"/>
          <p14:tracePt t="49043" x="2273300" y="2368550"/>
          <p14:tracePt t="49045" x="2265363" y="2376488"/>
          <p14:tracePt t="49047" x="2247900" y="2376488"/>
          <p14:tracePt t="49049" x="2239963" y="2384425"/>
          <p14:tracePt t="49051" x="2224088" y="2392363"/>
          <p14:tracePt t="49054" x="2216150" y="2392363"/>
          <p14:tracePt t="49057" x="2184400" y="2400300"/>
          <p14:tracePt t="49059" x="2176463" y="2408238"/>
          <p14:tracePt t="49061" x="2160588" y="2408238"/>
          <p14:tracePt t="49063" x="2152650" y="2416175"/>
          <p14:tracePt t="49065" x="2136775" y="2416175"/>
          <p14:tracePt t="49067" x="2128838" y="2424113"/>
          <p14:tracePt t="49070" x="2112963" y="2424113"/>
          <p14:tracePt t="49073" x="2089150" y="2432050"/>
          <p14:tracePt t="49075" x="2081213" y="2439988"/>
          <p14:tracePt t="49077" x="2065338" y="2439988"/>
          <p14:tracePt t="49079" x="2057400" y="2447925"/>
          <p14:tracePt t="49081" x="2041525" y="2447925"/>
          <p14:tracePt t="49083" x="2033588" y="2455863"/>
          <p14:tracePt t="49086" x="2017713" y="2455863"/>
          <p14:tracePt t="49087" x="2009775" y="2463800"/>
          <p14:tracePt t="49090" x="2001838" y="2463800"/>
          <p14:tracePt t="49091" x="1985963" y="2471738"/>
          <p14:tracePt t="49093" x="1978025" y="2471738"/>
          <p14:tracePt t="49095" x="1970088" y="2479675"/>
          <p14:tracePt t="49097" x="1962150" y="2487613"/>
          <p14:tracePt t="49099" x="1946275" y="2487613"/>
          <p14:tracePt t="49101" x="1938338" y="2495550"/>
          <p14:tracePt t="49103" x="1930400" y="2503488"/>
          <p14:tracePt t="49105" x="1922463" y="2503488"/>
          <p14:tracePt t="49107" x="1912938" y="2511425"/>
          <p14:tracePt t="49111" x="1905000" y="2519363"/>
          <p14:tracePt t="49113" x="1897063" y="2519363"/>
          <p14:tracePt t="49115" x="1889125" y="2527300"/>
          <p14:tracePt t="49120" x="1881188" y="2535238"/>
          <p14:tracePt t="49122" x="1881188" y="2543175"/>
          <p14:tracePt t="49123" x="1873250" y="2543175"/>
          <p14:tracePt t="49125" x="1865313" y="2551113"/>
          <p14:tracePt t="49127" x="1865313" y="2559050"/>
          <p14:tracePt t="49129" x="1857375" y="2559050"/>
          <p14:tracePt t="49131" x="1857375" y="2566988"/>
          <p14:tracePt t="49133" x="1849438" y="2566988"/>
          <p14:tracePt t="49139" x="1833563" y="2584450"/>
          <p14:tracePt t="49142" x="1825625" y="2592388"/>
          <p14:tracePt t="49145" x="1817688" y="2600325"/>
          <p14:tracePt t="49149" x="1809750" y="2608263"/>
          <p14:tracePt t="49151" x="1801813" y="2616200"/>
          <p14:tracePt t="49155" x="1793875" y="2624138"/>
          <p14:tracePt t="49159" x="1785938" y="2632075"/>
          <p14:tracePt t="49163" x="1778000" y="2640013"/>
          <p14:tracePt t="49165" x="1770063" y="2640013"/>
          <p14:tracePt t="49167" x="1770063" y="2647950"/>
          <p14:tracePt t="49170" x="1762125" y="2647950"/>
          <p14:tracePt t="49172" x="1754188" y="2655888"/>
          <p14:tracePt t="49173" x="1754188" y="2663825"/>
          <p14:tracePt t="49175" x="1746250" y="2663825"/>
          <p14:tracePt t="49177" x="1738313" y="2671763"/>
          <p14:tracePt t="49181" x="1730375" y="2679700"/>
          <p14:tracePt t="49183" x="1722438" y="2679700"/>
          <p14:tracePt t="49186" x="1722438" y="2687638"/>
          <p14:tracePt t="49190" x="1714500" y="2695575"/>
          <p14:tracePt t="49191" x="1706563" y="2695575"/>
          <p14:tracePt t="49195" x="1698625" y="2703513"/>
          <p14:tracePt t="49199" x="1690688" y="2711450"/>
          <p14:tracePt t="49205" x="1682750" y="2719388"/>
          <p14:tracePt t="49207" x="1674813" y="2727325"/>
          <p14:tracePt t="49211" x="1666875" y="2735263"/>
          <p14:tracePt t="49215" x="1658938" y="2735263"/>
          <p14:tracePt t="49217" x="1658938" y="2743200"/>
          <p14:tracePt t="49221" x="1651000" y="2751138"/>
          <p14:tracePt t="49225" x="1643063" y="2751138"/>
          <p14:tracePt t="49227" x="1643063" y="2759075"/>
          <p14:tracePt t="49233" x="1635125" y="2759075"/>
          <p14:tracePt t="49236" x="1635125" y="2767013"/>
          <p14:tracePt t="49243" x="1627188" y="2774950"/>
          <p14:tracePt t="49269" x="1627188" y="2782888"/>
          <p14:tracePt t="49288" x="1619250" y="2782888"/>
          <p14:tracePt t="49477" x="1619250" y="2774950"/>
          <p14:tracePt t="49483" x="1627188" y="2774950"/>
          <p14:tracePt t="49489" x="1627188" y="2767013"/>
          <p14:tracePt t="49495" x="1627188" y="2759075"/>
          <p14:tracePt t="49505" x="1627188" y="2751138"/>
          <p14:tracePt t="49511" x="1627188" y="2743200"/>
          <p14:tracePt t="49519" x="1627188" y="2735263"/>
          <p14:tracePt t="49529" x="1627188" y="2727325"/>
          <p14:tracePt t="49545" x="1627188" y="2719388"/>
          <p14:tracePt t="49551" x="1619250" y="2719388"/>
          <p14:tracePt t="49561" x="1619250" y="2711450"/>
          <p14:tracePt t="49575" x="1611313" y="2711450"/>
          <p14:tracePt t="49577" x="1611313" y="2703513"/>
          <p14:tracePt t="49588" x="1603375" y="2703513"/>
          <p14:tracePt t="49590" x="1603375" y="2695575"/>
          <p14:tracePt t="49597" x="1595438" y="2695575"/>
          <p14:tracePt t="49602" x="1595438" y="2687638"/>
          <p14:tracePt t="49606" x="1587500" y="2687638"/>
          <p14:tracePt t="49615" x="1579563" y="2679700"/>
          <p14:tracePt t="49617" x="1571625" y="2679700"/>
          <p14:tracePt t="49624" x="1562100" y="2671763"/>
          <p14:tracePt t="49625" x="1554163" y="2671763"/>
          <p14:tracePt t="49630" x="1546225" y="2671763"/>
          <p14:tracePt t="49633" x="1538288" y="2663825"/>
          <p14:tracePt t="49639" x="1530350" y="2663825"/>
          <p14:tracePt t="49641" x="1522413" y="2663825"/>
          <p14:tracePt t="49643" x="1514475" y="2655888"/>
          <p14:tracePt t="49647" x="1506538" y="2655888"/>
          <p14:tracePt t="49649" x="1498600" y="2655888"/>
          <p14:tracePt t="49651" x="1490663" y="2655888"/>
          <p14:tracePt t="49654" x="1482725" y="2655888"/>
          <p14:tracePt t="49657" x="1474788" y="2647950"/>
          <p14:tracePt t="49659" x="1466850" y="2647950"/>
          <p14:tracePt t="49661" x="1458913" y="2647950"/>
          <p14:tracePt t="49663" x="1450975" y="2647950"/>
          <p14:tracePt t="49665" x="1443038" y="2640013"/>
          <p14:tracePt t="49667" x="1435100" y="2640013"/>
          <p14:tracePt t="49670" x="1427163" y="2640013"/>
          <p14:tracePt t="49674" x="1411288" y="2640013"/>
          <p14:tracePt t="49677" x="1403350" y="2640013"/>
          <p14:tracePt t="49679" x="1395413" y="2632075"/>
          <p14:tracePt t="49681" x="1387475" y="2632075"/>
          <p14:tracePt t="49683" x="1379538" y="2632075"/>
          <p14:tracePt t="49688" x="1363663" y="2632075"/>
          <p14:tracePt t="49691" x="1347788" y="2632075"/>
          <p14:tracePt t="49693" x="1347788" y="2624138"/>
          <p14:tracePt t="49695" x="1339850" y="2624138"/>
          <p14:tracePt t="49697" x="1331913" y="2624138"/>
          <p14:tracePt t="49699" x="1323975" y="2624138"/>
          <p14:tracePt t="49701" x="1316038" y="2624138"/>
          <p14:tracePt t="49704" x="1308100" y="2624138"/>
          <p14:tracePt t="49708" x="1292225" y="2616200"/>
          <p14:tracePt t="49709" x="1284288" y="2616200"/>
          <p14:tracePt t="49711" x="1276350" y="2616200"/>
          <p14:tracePt t="49713" x="1268413" y="2616200"/>
          <p14:tracePt t="49715" x="1260475" y="2616200"/>
          <p14:tracePt t="49717" x="1252538" y="2616200"/>
          <p14:tracePt t="49723" x="1236663" y="2616200"/>
          <p14:tracePt t="49725" x="1228725" y="2616200"/>
          <p14:tracePt t="49727" x="1220788" y="2616200"/>
          <p14:tracePt t="49731" x="1211263" y="2616200"/>
          <p14:tracePt t="49733" x="1203325" y="2616200"/>
          <p14:tracePt t="49739" x="1187450" y="2616200"/>
          <p14:tracePt t="49743" x="1179513" y="2616200"/>
          <p14:tracePt t="49747" x="1171575" y="2616200"/>
          <p14:tracePt t="49751" x="1163638" y="2616200"/>
          <p14:tracePt t="49755" x="1155700" y="2616200"/>
          <p14:tracePt t="49759" x="1147763" y="2616200"/>
          <p14:tracePt t="49765" x="1139825" y="2616200"/>
          <p14:tracePt t="49773" x="1131888" y="2616200"/>
          <p14:tracePt t="50017" x="1131888" y="2624138"/>
          <p14:tracePt t="50023" x="1123950" y="2624138"/>
          <p14:tracePt t="50027" x="1123950" y="2632075"/>
          <p14:tracePt t="50033" x="1116013" y="2632075"/>
          <p14:tracePt t="50038" x="1116013" y="2640013"/>
          <p14:tracePt t="50041" x="1108075" y="2640013"/>
          <p14:tracePt t="50045" x="1108075" y="2647950"/>
          <p14:tracePt t="50051" x="1100138" y="2647950"/>
          <p14:tracePt t="50056" x="1100138" y="2655888"/>
          <p14:tracePt t="50061" x="1092200" y="2655888"/>
          <p14:tracePt t="50065" x="1092200" y="2663825"/>
          <p14:tracePt t="50073" x="1084263" y="2671763"/>
          <p14:tracePt t="50077" x="1076325" y="2679700"/>
          <p14:tracePt t="50081" x="1076325" y="2687638"/>
          <p14:tracePt t="50083" x="1068388" y="2687638"/>
          <p14:tracePt t="50087" x="1068388" y="2695575"/>
          <p14:tracePt t="50091" x="1060450" y="2695575"/>
          <p14:tracePt t="50093" x="1060450" y="2703513"/>
          <p14:tracePt t="50097" x="1060450" y="2711450"/>
          <p14:tracePt t="50101" x="1052513" y="2711450"/>
          <p14:tracePt t="50105" x="1052513" y="2719388"/>
          <p14:tracePt t="50107" x="1052513" y="2727325"/>
          <p14:tracePt t="50112" x="1052513" y="2735263"/>
          <p14:tracePt t="50115" x="1044575" y="2735263"/>
          <p14:tracePt t="50117" x="1044575" y="2743200"/>
          <p14:tracePt t="50123" x="1044575" y="2751138"/>
          <p14:tracePt t="50128" x="1044575" y="2759075"/>
          <p14:tracePt t="50133" x="1044575" y="2767013"/>
          <p14:tracePt t="50138" x="1044575" y="2774950"/>
          <p14:tracePt t="50157" x="1036638" y="2806700"/>
          <p14:tracePt t="50159" x="1036638" y="2814638"/>
          <p14:tracePt t="50163" x="1036638" y="2822575"/>
          <p14:tracePt t="50167" x="1036638" y="2830513"/>
          <p14:tracePt t="50173" x="1028700" y="2846388"/>
          <p14:tracePt t="50177" x="1028700" y="2854325"/>
          <p14:tracePt t="50181" x="1028700" y="2862263"/>
          <p14:tracePt t="50183" x="1028700" y="2870200"/>
          <p14:tracePt t="50187" x="1028700" y="2878138"/>
          <p14:tracePt t="50191" x="1028700" y="2886075"/>
          <p14:tracePt t="50192" x="1020763" y="2886075"/>
          <p14:tracePt t="50193" x="1020763" y="2894013"/>
          <p14:tracePt t="50197" x="1020763" y="2901950"/>
          <p14:tracePt t="50199" x="1020763" y="2909888"/>
          <p14:tracePt t="50203" x="1020763" y="2919413"/>
          <p14:tracePt t="50207" x="1012825" y="2927350"/>
          <p14:tracePt t="50209" x="1012825" y="2935288"/>
          <p14:tracePt t="50211" x="1012825" y="2943225"/>
          <p14:tracePt t="50215" x="1012825" y="2951163"/>
          <p14:tracePt t="50221" x="1012825" y="2959100"/>
          <p14:tracePt t="50223" x="1012825" y="2967038"/>
          <p14:tracePt t="50227" x="1012825" y="2974975"/>
          <p14:tracePt t="50229" x="1012825" y="2982913"/>
          <p14:tracePt t="50233" x="1012825" y="2990850"/>
          <p14:tracePt t="50239" x="1012825" y="2998788"/>
          <p14:tracePt t="50241" x="1012825" y="3006725"/>
          <p14:tracePt t="50245" x="1012825" y="3014663"/>
          <p14:tracePt t="50249" x="1012825" y="3022600"/>
          <p14:tracePt t="50254" x="1012825" y="3030538"/>
          <p14:tracePt t="50257" x="1012825" y="3038475"/>
          <p14:tracePt t="50261" x="1012825" y="3046413"/>
          <p14:tracePt t="50265" x="1012825" y="3054350"/>
          <p14:tracePt t="50267" x="1012825" y="3062288"/>
          <p14:tracePt t="50272" x="1012825" y="3070225"/>
          <p14:tracePt t="50275" x="1012825" y="3078163"/>
          <p14:tracePt t="50277" x="1012825" y="3086100"/>
          <p14:tracePt t="50281" x="1012825" y="3094038"/>
          <p14:tracePt t="50287" x="1012825" y="3101975"/>
          <p14:tracePt t="50289" x="1012825" y="3109913"/>
          <p14:tracePt t="50295" x="1012825" y="3117850"/>
          <p14:tracePt t="50299" x="1012825" y="3125788"/>
          <p14:tracePt t="50301" x="1004888" y="3125788"/>
          <p14:tracePt t="50306" x="1004888" y="3133725"/>
          <p14:tracePt t="50311" x="1004888" y="3141663"/>
          <p14:tracePt t="50315" x="1004888" y="3149600"/>
          <p14:tracePt t="50322" x="1004888" y="3157538"/>
          <p14:tracePt t="50327" x="1004888" y="3165475"/>
          <p14:tracePt t="50333" x="1004888" y="3173413"/>
          <p14:tracePt t="50338" x="1004888" y="3181350"/>
          <p14:tracePt t="50341" x="996950" y="3181350"/>
          <p14:tracePt t="50343" x="996950" y="3189288"/>
          <p14:tracePt t="50349" x="996950" y="3197225"/>
          <p14:tracePt t="50356" x="996950" y="3205163"/>
          <p14:tracePt t="50361" x="996950" y="3213100"/>
          <p14:tracePt t="50365" x="989013" y="3213100"/>
          <p14:tracePt t="50367" x="989013" y="3221038"/>
          <p14:tracePt t="50373" x="989013" y="3228975"/>
          <p14:tracePt t="50381" x="989013" y="3236913"/>
          <p14:tracePt t="50387" x="989013" y="3244850"/>
          <p14:tracePt t="50393" x="989013" y="3252788"/>
          <p14:tracePt t="50399" x="989013" y="3262313"/>
          <p14:tracePt t="50405" x="981075" y="3262313"/>
          <p14:tracePt t="50408" x="981075" y="3270250"/>
          <p14:tracePt t="50415" x="981075" y="3278188"/>
          <p14:tracePt t="50425" x="981075" y="3286125"/>
          <p14:tracePt t="50439" x="981075" y="3294063"/>
          <p14:tracePt t="50643" x="989013" y="3294063"/>
          <p14:tracePt t="50649" x="996950" y="3294063"/>
          <p14:tracePt t="50653" x="1004888" y="3294063"/>
          <p14:tracePt t="50657" x="1012825" y="3294063"/>
          <p14:tracePt t="50659" x="1020763" y="3302000"/>
          <p14:tracePt t="50663" x="1028700" y="3302000"/>
          <p14:tracePt t="50665" x="1036638" y="3302000"/>
          <p14:tracePt t="50673" x="1052513" y="3302000"/>
          <p14:tracePt t="50675" x="1060450" y="3302000"/>
          <p14:tracePt t="50677" x="1068388" y="3302000"/>
          <p14:tracePt t="50679" x="1076325" y="3302000"/>
          <p14:tracePt t="50683" x="1084263" y="3302000"/>
          <p14:tracePt t="50689" x="1092200" y="3309938"/>
          <p14:tracePt t="50691" x="1100138" y="3309938"/>
          <p14:tracePt t="50693" x="1108075" y="3309938"/>
          <p14:tracePt t="50697" x="1116013" y="3309938"/>
          <p14:tracePt t="50701" x="1123950" y="3309938"/>
          <p14:tracePt t="50706" x="1131888" y="3309938"/>
          <p14:tracePt t="50707" x="1139825" y="3309938"/>
          <p14:tracePt t="50713" x="1147763" y="3309938"/>
          <p14:tracePt t="50720" x="1155700" y="3309938"/>
          <p14:tracePt t="50727" x="1163638" y="3309938"/>
          <p14:tracePt t="50851" x="1171575" y="3309938"/>
          <p14:tracePt t="50868" x="1179513" y="3309938"/>
          <p14:tracePt t="50877" x="1187450" y="3309938"/>
          <p14:tracePt t="50888" x="1195388" y="3309938"/>
          <p14:tracePt t="50893" x="1203325" y="3309938"/>
          <p14:tracePt t="50899" x="1211263" y="3309938"/>
          <p14:tracePt t="50906" x="1220788" y="3309938"/>
          <p14:tracePt t="50910" x="1228725" y="3309938"/>
          <p14:tracePt t="50915" x="1236663" y="3309938"/>
          <p14:tracePt t="50922" x="1244600" y="3309938"/>
          <p14:tracePt t="50929" x="1252538" y="3309938"/>
          <p14:tracePt t="50939" x="1260475" y="3309938"/>
          <p14:tracePt t="50945" x="1268413" y="3309938"/>
          <p14:tracePt t="50956" x="1276350" y="3309938"/>
          <p14:tracePt t="50967" x="1284288" y="3309938"/>
          <p14:tracePt t="50981" x="1292225" y="3309938"/>
          <p14:tracePt t="50989" x="1300163" y="3309938"/>
          <p14:tracePt t="50997" x="1308100" y="3309938"/>
          <p14:tracePt t="51007" x="1316038" y="3309938"/>
          <p14:tracePt t="51018" x="1323975" y="3309938"/>
          <p14:tracePt t="51029" x="1331913" y="3309938"/>
          <p14:tracePt t="51039" x="1339850" y="3309938"/>
          <p14:tracePt t="51049" x="1347788" y="3309938"/>
          <p14:tracePt t="51057" x="1347788" y="3317875"/>
          <p14:tracePt t="51059" x="1355725" y="3317875"/>
          <p14:tracePt t="51421" x="1355725" y="3309938"/>
          <p14:tracePt t="51426" x="1363663" y="3309938"/>
          <p14:tracePt t="51443" x="1363663" y="3302000"/>
          <p14:tracePt t="51782" x="1363663" y="3309938"/>
          <p14:tracePt t="53350" x="1363663" y="3302000"/>
          <p14:tracePt t="53359" x="1371600" y="3302000"/>
          <p14:tracePt t="53373" x="1379538" y="3302000"/>
          <p14:tracePt t="53376" x="1379538" y="3294063"/>
          <p14:tracePt t="53751" x="1387475" y="3294063"/>
          <p14:tracePt t="53765" x="1395413" y="3294063"/>
          <p14:tracePt t="53772" x="1403350" y="3294063"/>
          <p14:tracePt t="53775" x="1411288" y="3294063"/>
          <p14:tracePt t="53779" x="1419225" y="3294063"/>
          <p14:tracePt t="53784" x="1427163" y="3294063"/>
          <p14:tracePt t="53788" x="1435100" y="3294063"/>
          <p14:tracePt t="53791" x="1443038" y="3294063"/>
          <p14:tracePt t="53795" x="1450975" y="3294063"/>
          <p14:tracePt t="53799" x="1458913" y="3294063"/>
          <p14:tracePt t="53805" x="1466850" y="3294063"/>
          <p14:tracePt t="53807" x="1474788" y="3294063"/>
          <p14:tracePt t="53811" x="1482725" y="3294063"/>
          <p14:tracePt t="53817" x="1490663" y="3294063"/>
          <p14:tracePt t="53823" x="1498600" y="3294063"/>
          <p14:tracePt t="53830" x="1506538" y="3294063"/>
          <p14:tracePt t="53834" x="1506538" y="3286125"/>
          <p14:tracePt t="53839" x="1514475" y="3286125"/>
          <p14:tracePt t="53841" x="1522413" y="3286125"/>
          <p14:tracePt t="53847" x="1530350" y="3286125"/>
          <p14:tracePt t="53855" x="1538288" y="3286125"/>
          <p14:tracePt t="53857" x="1538288" y="3278188"/>
          <p14:tracePt t="53859" x="1546225" y="3278188"/>
          <p14:tracePt t="53865" x="1554163" y="3278188"/>
          <p14:tracePt t="53873" x="1562100" y="3278188"/>
          <p14:tracePt t="53877" x="1571625" y="3278188"/>
          <p14:tracePt t="53883" x="1579563" y="3278188"/>
          <p14:tracePt t="53888" x="1587500" y="3278188"/>
          <p14:tracePt t="53891" x="1595438" y="3278188"/>
          <p14:tracePt t="53893" x="1603375" y="3278188"/>
          <p14:tracePt t="53897" x="1611313" y="3278188"/>
          <p14:tracePt t="53901" x="1619250" y="3278188"/>
          <p14:tracePt t="53905" x="1627188" y="3278188"/>
          <p14:tracePt t="53907" x="1635125" y="3278188"/>
          <p14:tracePt t="53911" x="1643063" y="3278188"/>
          <p14:tracePt t="53913" x="1651000" y="3278188"/>
          <p14:tracePt t="53917" x="1658938" y="3278188"/>
          <p14:tracePt t="53924" x="1674813" y="3278188"/>
          <p14:tracePt t="53927" x="1682750" y="3278188"/>
          <p14:tracePt t="53929" x="1682750" y="3270250"/>
          <p14:tracePt t="53931" x="1690688" y="3270250"/>
          <p14:tracePt t="53933" x="1698625" y="3270250"/>
          <p14:tracePt t="53939" x="1706563" y="3270250"/>
          <p14:tracePt t="53941" x="1714500" y="3270250"/>
          <p14:tracePt t="53943" x="1722438" y="3270250"/>
          <p14:tracePt t="53947" x="1730375" y="3270250"/>
          <p14:tracePt t="53951" x="1738313" y="3270250"/>
          <p14:tracePt t="53956" x="1746250" y="3262313"/>
          <p14:tracePt t="53959" x="1754188" y="3262313"/>
          <p14:tracePt t="53961" x="1762125" y="3262313"/>
          <p14:tracePt t="53965" x="1770063" y="3262313"/>
          <p14:tracePt t="53972" x="1778000" y="3252788"/>
          <p14:tracePt t="53974" x="1785938" y="3252788"/>
          <p14:tracePt t="53975" x="1793875" y="3252788"/>
          <p14:tracePt t="53979" x="1801813" y="3252788"/>
          <p14:tracePt t="53983" x="1809750" y="3252788"/>
          <p14:tracePt t="53989" x="1825625" y="3244850"/>
          <p14:tracePt t="53991" x="1833563" y="3244850"/>
          <p14:tracePt t="53993" x="1841500" y="3236913"/>
          <p14:tracePt t="53995" x="1849438" y="3236913"/>
          <p14:tracePt t="53999" x="1857375" y="3236913"/>
          <p14:tracePt t="54001" x="1865313" y="3228975"/>
          <p14:tracePt t="54007" x="1881188" y="3228975"/>
          <p14:tracePt t="54009" x="1889125" y="3221038"/>
          <p14:tracePt t="54011" x="1897063" y="3221038"/>
          <p14:tracePt t="54013" x="1905000" y="3213100"/>
          <p14:tracePt t="54015" x="1912938" y="3213100"/>
          <p14:tracePt t="54017" x="1922463" y="3213100"/>
          <p14:tracePt t="54021" x="1930400" y="3205163"/>
          <p14:tracePt t="54025" x="1946275" y="3205163"/>
          <p14:tracePt t="54027" x="1954213" y="3197225"/>
          <p14:tracePt t="54029" x="1962150" y="3197225"/>
          <p14:tracePt t="54031" x="1970088" y="3197225"/>
          <p14:tracePt t="54033" x="1978025" y="3189288"/>
          <p14:tracePt t="54037" x="1993900" y="3189288"/>
          <p14:tracePt t="54041" x="2009775" y="3181350"/>
          <p14:tracePt t="54043" x="2017713" y="3181350"/>
          <p14:tracePt t="54045" x="2025650" y="3173413"/>
          <p14:tracePt t="54047" x="2033588" y="3173413"/>
          <p14:tracePt t="54049" x="2041525" y="3173413"/>
          <p14:tracePt t="54051" x="2049463" y="3173413"/>
          <p14:tracePt t="54056" x="2057400" y="3165475"/>
          <p14:tracePt t="54058" x="2065338" y="3165475"/>
          <p14:tracePt t="54060" x="2073275" y="3165475"/>
          <p14:tracePt t="54061" x="2081213" y="3165475"/>
          <p14:tracePt t="54063" x="2081213" y="3157538"/>
          <p14:tracePt t="54065" x="2089150" y="3157538"/>
          <p14:tracePt t="54067" x="2097088" y="3157538"/>
          <p14:tracePt t="54074" x="2112963" y="3149600"/>
          <p14:tracePt t="54075" x="2120900" y="3149600"/>
          <p14:tracePt t="54080" x="2128838" y="3141663"/>
          <p14:tracePt t="54083" x="2136775" y="3141663"/>
          <p14:tracePt t="54088" x="2144713" y="3133725"/>
          <p14:tracePt t="54091" x="2152650" y="3133725"/>
          <p14:tracePt t="54093" x="2160588" y="3133725"/>
          <p14:tracePt t="54095" x="2160588" y="3125788"/>
          <p14:tracePt t="54097" x="2168525" y="3125788"/>
          <p14:tracePt t="54099" x="2176463" y="3125788"/>
          <p14:tracePt t="54105" x="2184400" y="3117850"/>
          <p14:tracePt t="54107" x="2192338" y="3117850"/>
          <p14:tracePt t="54111" x="2200275" y="3109913"/>
          <p14:tracePt t="54115" x="2208213" y="3109913"/>
          <p14:tracePt t="54120" x="2216150" y="3101975"/>
          <p14:tracePt t="54124" x="2224088" y="3101975"/>
          <p14:tracePt t="54127" x="2232025" y="3094038"/>
          <p14:tracePt t="54131" x="2239963" y="3094038"/>
          <p14:tracePt t="54133" x="2239963" y="3086100"/>
          <p14:tracePt t="54137" x="2247900" y="3086100"/>
          <p14:tracePt t="54153" x="2273300" y="3078163"/>
          <p14:tracePt t="54155" x="2281238" y="3070225"/>
          <p14:tracePt t="54161" x="2289175" y="3070225"/>
          <p14:tracePt t="54166" x="2297113" y="3070225"/>
          <p14:tracePt t="54169" x="2297113" y="3062288"/>
          <p14:tracePt t="54175" x="2305050" y="3062288"/>
          <p14:tracePt t="54179" x="2305050" y="3054350"/>
          <p14:tracePt t="54180" x="2312988" y="3054350"/>
          <p14:tracePt t="54187" x="2320925" y="3054350"/>
          <p14:tracePt t="54189" x="2320925" y="3046413"/>
          <p14:tracePt t="54191" x="2328863" y="3046413"/>
          <p14:tracePt t="54197" x="2336800" y="3038475"/>
          <p14:tracePt t="54201" x="2344738" y="3038475"/>
          <p14:tracePt t="54205" x="2352675" y="3030538"/>
          <p14:tracePt t="54209" x="2360613" y="3030538"/>
          <p14:tracePt t="54213" x="2368550" y="3022600"/>
          <p14:tracePt t="54217" x="2376488" y="3022600"/>
          <p14:tracePt t="54219" x="2376488" y="3014663"/>
          <p14:tracePt t="54221" x="2384425" y="3014663"/>
          <p14:tracePt t="54223" x="2392363" y="3014663"/>
          <p14:tracePt t="54225" x="2392363" y="3006725"/>
          <p14:tracePt t="54227" x="2400300" y="3006725"/>
          <p14:tracePt t="54229" x="2408238" y="3006725"/>
          <p14:tracePt t="54231" x="2408238" y="2998788"/>
          <p14:tracePt t="54233" x="2416175" y="2998788"/>
          <p14:tracePt t="54235" x="2424113" y="2998788"/>
          <p14:tracePt t="54237" x="2432050" y="2990850"/>
          <p14:tracePt t="54240" x="2439988" y="2990850"/>
          <p14:tracePt t="54242" x="2447925" y="2982913"/>
          <p14:tracePt t="54245" x="2455863" y="2982913"/>
          <p14:tracePt t="54247" x="2463800" y="2974975"/>
          <p14:tracePt t="54251" x="2471738" y="2974975"/>
          <p14:tracePt t="54254" x="2479675" y="2967038"/>
          <p14:tracePt t="54255" x="2487613" y="2967038"/>
          <p14:tracePt t="54257" x="2495550" y="2959100"/>
          <p14:tracePt t="54259" x="2503488" y="2959100"/>
          <p14:tracePt t="54261" x="2511425" y="2959100"/>
          <p14:tracePt t="54263" x="2527300" y="2951163"/>
          <p14:tracePt t="54264" x="2535238" y="2951163"/>
          <p14:tracePt t="54267" x="2543175" y="2951163"/>
          <p14:tracePt t="54269" x="2551113" y="2951163"/>
          <p14:tracePt t="54271" x="2559050" y="2943225"/>
          <p14:tracePt t="54273" x="2566988" y="2943225"/>
          <p14:tracePt t="54275" x="2574925" y="2943225"/>
          <p14:tracePt t="54277" x="2582863" y="2943225"/>
          <p14:tracePt t="54278" x="2590800" y="2935288"/>
          <p14:tracePt t="54280" x="2598738" y="2935288"/>
          <p14:tracePt t="54283" x="2606675" y="2935288"/>
          <p14:tracePt t="54285" x="2616200" y="2935288"/>
          <p14:tracePt t="54288" x="2624138" y="2935288"/>
          <p14:tracePt t="54289" x="2632075" y="2935288"/>
          <p14:tracePt t="54291" x="2640013" y="2935288"/>
          <p14:tracePt t="54293" x="2647950" y="2935288"/>
          <p14:tracePt t="54296" x="2655888" y="2935288"/>
          <p14:tracePt t="54299" x="2663825" y="2935288"/>
          <p14:tracePt t="54300" x="2671763" y="2935288"/>
          <p14:tracePt t="54304" x="2679700" y="2935288"/>
          <p14:tracePt t="54307" x="2687638" y="2935288"/>
          <p14:tracePt t="54309" x="2695575" y="2935288"/>
          <p14:tracePt t="54313" x="2703513" y="2935288"/>
          <p14:tracePt t="54315" x="2711450" y="2935288"/>
          <p14:tracePt t="54316" x="2711450" y="2943225"/>
          <p14:tracePt t="54320" x="2719388" y="2943225"/>
          <p14:tracePt t="54323" x="2727325" y="2943225"/>
          <p14:tracePt t="54327" x="2735263" y="2943225"/>
          <p14:tracePt t="54329" x="2735263" y="2935288"/>
          <p14:tracePt t="54332" x="2743200" y="2935288"/>
          <p14:tracePt t="54339" x="2751138" y="2935288"/>
          <p14:tracePt t="54347" x="2759075" y="2935288"/>
          <p14:tracePt t="54355" x="2767013" y="2935288"/>
          <p14:tracePt t="54362" x="2774950" y="2935288"/>
          <p14:tracePt t="54367" x="2782888" y="2935288"/>
          <p14:tracePt t="54373" x="2790825" y="2927350"/>
          <p14:tracePt t="54378" x="2798763" y="2927350"/>
          <p14:tracePt t="54381" x="2806700" y="2927350"/>
          <p14:tracePt t="54387" x="2814638" y="2927350"/>
          <p14:tracePt t="54390" x="2822575" y="2927350"/>
          <p14:tracePt t="54394" x="2830513" y="2927350"/>
          <p14:tracePt t="54397" x="2838450" y="2927350"/>
          <p14:tracePt t="54401" x="2846388" y="2927350"/>
          <p14:tracePt t="54406" x="2854325" y="2927350"/>
          <p14:tracePt t="54409" x="2862263" y="2927350"/>
          <p14:tracePt t="54413" x="2870200" y="2927350"/>
          <p14:tracePt t="54417" x="2878138" y="2927350"/>
          <p14:tracePt t="54422" x="2886075" y="2927350"/>
          <p14:tracePt t="54425" x="2894013" y="2927350"/>
          <p14:tracePt t="54431" x="2901950" y="2927350"/>
          <p14:tracePt t="54437" x="2909888" y="2927350"/>
          <p14:tracePt t="54441" x="2917825" y="2927350"/>
          <p14:tracePt t="54445" x="2925763" y="2927350"/>
          <p14:tracePt t="54455" x="2933700" y="2927350"/>
          <p14:tracePt t="54459" x="2941638" y="2927350"/>
          <p14:tracePt t="54472" x="2949575" y="2927350"/>
          <p14:tracePt t="54615" x="2941638" y="2927350"/>
          <p14:tracePt t="54629" x="2933700" y="2927350"/>
          <p14:tracePt t="54638" x="2925763" y="2927350"/>
          <p14:tracePt t="54641" x="2925763" y="2935288"/>
          <p14:tracePt t="54643" x="2917825" y="2935288"/>
          <p14:tracePt t="54649" x="2909888" y="2935288"/>
          <p14:tracePt t="54655" x="2901950" y="2935288"/>
          <p14:tracePt t="54659" x="2894013" y="2935288"/>
          <p14:tracePt t="54665" x="2886075" y="2935288"/>
          <p14:tracePt t="54673" x="2870200" y="2943225"/>
          <p14:tracePt t="54677" x="2862263" y="2943225"/>
          <p14:tracePt t="54681" x="2854325" y="2943225"/>
          <p14:tracePt t="54688" x="2838450" y="2943225"/>
          <p14:tracePt t="54691" x="2830513" y="2943225"/>
          <p14:tracePt t="54693" x="2822575" y="2943225"/>
          <p14:tracePt t="54697" x="2814638" y="2943225"/>
          <p14:tracePt t="54699" x="2806700" y="2943225"/>
          <p14:tracePt t="54701" x="2798763" y="2943225"/>
          <p14:tracePt t="54707" x="2782888" y="2943225"/>
          <p14:tracePt t="54709" x="2774950" y="2943225"/>
          <p14:tracePt t="54711" x="2767013" y="2943225"/>
          <p14:tracePt t="54713" x="2759075" y="2943225"/>
          <p14:tracePt t="54715" x="2751138" y="2943225"/>
          <p14:tracePt t="54717" x="2743200" y="2943225"/>
          <p14:tracePt t="54722" x="2735263" y="2943225"/>
          <p14:tracePt t="54724" x="2719388" y="2943225"/>
          <p14:tracePt t="54726" x="2711450" y="2943225"/>
          <p14:tracePt t="54727" x="2703513" y="2943225"/>
          <p14:tracePt t="54729" x="2695575" y="2943225"/>
          <p14:tracePt t="54731" x="2687638" y="2943225"/>
          <p14:tracePt t="54733" x="2679700" y="2943225"/>
          <p14:tracePt t="54738" x="2663825" y="2943225"/>
          <p14:tracePt t="54740" x="2655888" y="2943225"/>
          <p14:tracePt t="54741" x="2647950" y="2943225"/>
          <p14:tracePt t="54743" x="2640013" y="2943225"/>
          <p14:tracePt t="54745" x="2632075" y="2943225"/>
          <p14:tracePt t="54749" x="2624138" y="2943225"/>
          <p14:tracePt t="54751" x="2616200" y="2943225"/>
          <p14:tracePt t="54756" x="2598738" y="2943225"/>
          <p14:tracePt t="54757" x="2590800" y="2943225"/>
          <p14:tracePt t="54759" x="2582863" y="2935288"/>
          <p14:tracePt t="54761" x="2574925" y="2935288"/>
          <p14:tracePt t="54766" x="2566988" y="2935288"/>
          <p14:tracePt t="54767" x="2559050" y="2935288"/>
          <p14:tracePt t="54770" x="2551113" y="2935288"/>
          <p14:tracePt t="54773" x="2535238" y="2935288"/>
          <p14:tracePt t="54775" x="2527300" y="2935288"/>
          <p14:tracePt t="54779" x="2519363" y="2935288"/>
          <p14:tracePt t="54781" x="2511425" y="2935288"/>
          <p14:tracePt t="54789" x="2495550" y="2935288"/>
          <p14:tracePt t="54791" x="2487613" y="2935288"/>
          <p14:tracePt t="54793" x="2479675" y="2935288"/>
          <p14:tracePt t="54797" x="2471738" y="2935288"/>
          <p14:tracePt t="54801" x="2463800" y="2935288"/>
          <p14:tracePt t="54806" x="2455863" y="2935288"/>
          <p14:tracePt t="54811" x="2447925" y="2935288"/>
          <p14:tracePt t="54817" x="2439988" y="2935288"/>
          <p14:tracePt t="54823" x="2432050" y="2935288"/>
          <p14:tracePt t="55028" x="2424113" y="2935288"/>
          <p14:tracePt t="55042" x="2416175" y="2935288"/>
          <p14:tracePt t="55051" x="2408238" y="2935288"/>
          <p14:tracePt t="55057" x="2400300" y="2935288"/>
          <p14:tracePt t="55063" x="2392363" y="2935288"/>
          <p14:tracePt t="55067" x="2384425" y="2935288"/>
          <p14:tracePt t="55073" x="2376488" y="2935288"/>
          <p14:tracePt t="55077" x="2368550" y="2935288"/>
          <p14:tracePt t="55081" x="2360613" y="2935288"/>
          <p14:tracePt t="55083" x="2360613" y="2927350"/>
          <p14:tracePt t="55088" x="2344738" y="2927350"/>
          <p14:tracePt t="55091" x="2336800" y="2927350"/>
          <p14:tracePt t="55095" x="2328863" y="2927350"/>
          <p14:tracePt t="55097" x="2320925" y="2927350"/>
          <p14:tracePt t="55101" x="2312988" y="2927350"/>
          <p14:tracePt t="55104" x="2305050" y="2927350"/>
          <p14:tracePt t="55107" x="2297113" y="2935288"/>
          <p14:tracePt t="55109" x="2289175" y="2935288"/>
          <p14:tracePt t="55111" x="2281238" y="2935288"/>
          <p14:tracePt t="55113" x="2273300" y="2935288"/>
          <p14:tracePt t="55117" x="2265363" y="2935288"/>
          <p14:tracePt t="55120" x="2255838" y="2935288"/>
          <p14:tracePt t="55123" x="2239963" y="2935288"/>
          <p14:tracePt t="55125" x="2232025" y="2935288"/>
          <p14:tracePt t="55129" x="2224088" y="2935288"/>
          <p14:tracePt t="55131" x="2216150" y="2943225"/>
          <p14:tracePt t="55133" x="2208213" y="2943225"/>
          <p14:tracePt t="55140" x="2184400" y="2943225"/>
          <p14:tracePt t="55141" x="2176463" y="2943225"/>
          <p14:tracePt t="55158" x="2120900" y="2943225"/>
          <p14:tracePt t="55159" x="2112963" y="2943225"/>
          <p14:tracePt t="55161" x="2105025" y="2943225"/>
          <p14:tracePt t="55165" x="2097088" y="2951163"/>
          <p14:tracePt t="55167" x="2089150" y="2951163"/>
          <p14:tracePt t="55170" x="2081213" y="2951163"/>
          <p14:tracePt t="55174" x="2065338" y="2951163"/>
          <p14:tracePt t="55177" x="2057400" y="2951163"/>
          <p14:tracePt t="55179" x="2049463" y="2951163"/>
          <p14:tracePt t="55181" x="2041525" y="2951163"/>
          <p14:tracePt t="55183" x="2033588" y="2951163"/>
          <p14:tracePt t="55189" x="2025650" y="2951163"/>
          <p14:tracePt t="55192" x="2009775" y="2951163"/>
          <p14:tracePt t="55195" x="2001838" y="2951163"/>
          <p14:tracePt t="55198" x="1993900" y="2951163"/>
          <p14:tracePt t="55202" x="1985963" y="2951163"/>
          <p14:tracePt t="55205" x="1978025" y="2951163"/>
          <p14:tracePt t="55208" x="1970088" y="2951163"/>
          <p14:tracePt t="55209" x="1962150" y="2951163"/>
          <p14:tracePt t="55213" x="1954213" y="2951163"/>
          <p14:tracePt t="55216" x="1946275" y="2951163"/>
          <p14:tracePt t="55222" x="1930400" y="2951163"/>
          <p14:tracePt t="55224" x="1930400" y="2943225"/>
          <p14:tracePt t="55225" x="1922463" y="2943225"/>
          <p14:tracePt t="55227" x="1912938" y="2943225"/>
          <p14:tracePt t="55231" x="1905000" y="2943225"/>
          <p14:tracePt t="55233" x="1897063" y="2943225"/>
          <p14:tracePt t="55237" x="1889125" y="2943225"/>
          <p14:tracePt t="55239" x="1881188" y="2943225"/>
          <p14:tracePt t="55243" x="1873250" y="2943225"/>
          <p14:tracePt t="55247" x="1865313" y="2943225"/>
          <p14:tracePt t="55249" x="1857375" y="2943225"/>
          <p14:tracePt t="55255" x="1849438" y="2943225"/>
          <p14:tracePt t="55259" x="1841500" y="2943225"/>
          <p14:tracePt t="55265" x="1833563" y="2943225"/>
          <p14:tracePt t="55273" x="1825625" y="2943225"/>
          <p14:tracePt t="55281" x="1825625" y="2951163"/>
          <p14:tracePt t="55282" x="1817688" y="2951163"/>
          <p14:tracePt t="55296" x="1809750" y="2951163"/>
          <p14:tracePt t="55316" x="1801813" y="2951163"/>
          <p14:tracePt t="55329" x="1793875" y="2951163"/>
          <p14:tracePt t="55335" x="1785938" y="2951163"/>
          <p14:tracePt t="55336" x="1785938" y="2959100"/>
          <p14:tracePt t="55339" x="1778000" y="2959100"/>
          <p14:tracePt t="55343" x="1770063" y="2959100"/>
          <p14:tracePt t="55347" x="1762125" y="2959100"/>
          <p14:tracePt t="55351" x="1754188" y="2959100"/>
          <p14:tracePt t="55354" x="1746250" y="2967038"/>
          <p14:tracePt t="55358" x="1738313" y="2967038"/>
          <p14:tracePt t="55362" x="1730375" y="2967038"/>
          <p14:tracePt t="55366" x="1722438" y="2967038"/>
          <p14:tracePt t="55368" x="1722438" y="2974975"/>
          <p14:tracePt t="55370" x="1714500" y="2974975"/>
          <p14:tracePt t="55374" x="1706563" y="2974975"/>
          <p14:tracePt t="55380" x="1698625" y="2974975"/>
          <p14:tracePt t="55384" x="1690688" y="2974975"/>
          <p14:tracePt t="55390" x="1682750" y="2974975"/>
          <p14:tracePt t="55392" x="1682750" y="2982913"/>
          <p14:tracePt t="55593" x="1682750" y="2990850"/>
          <p14:tracePt t="55599" x="1682750" y="2998788"/>
          <p14:tracePt t="55603" x="1682750" y="3006725"/>
          <p14:tracePt t="55609" x="1682750" y="3014663"/>
          <p14:tracePt t="55613" x="1674813" y="3022600"/>
          <p14:tracePt t="55617" x="1674813" y="3030538"/>
          <p14:tracePt t="55622" x="1674813" y="3038475"/>
          <p14:tracePt t="55625" x="1674813" y="3046413"/>
          <p14:tracePt t="55627" x="1674813" y="3054350"/>
          <p14:tracePt t="55631" x="1674813" y="3062288"/>
          <p14:tracePt t="55639" x="1666875" y="3070225"/>
          <p14:tracePt t="55640" x="1666875" y="3078163"/>
          <p14:tracePt t="55643" x="1666875" y="3086100"/>
          <p14:tracePt t="55647" x="1666875" y="3094038"/>
          <p14:tracePt t="55651" x="1666875" y="3101975"/>
          <p14:tracePt t="55657" x="1658938" y="3109913"/>
          <p14:tracePt t="55660" x="1658938" y="3117850"/>
          <p14:tracePt t="55661" x="1658938" y="3125788"/>
          <p14:tracePt t="55665" x="1658938" y="3133725"/>
          <p14:tracePt t="55670" x="1658938" y="3141663"/>
          <p14:tracePt t="55673" x="1651000" y="3149600"/>
          <p14:tracePt t="55675" x="1651000" y="3157538"/>
          <p14:tracePt t="55679" x="1651000" y="3165475"/>
          <p14:tracePt t="55681" x="1651000" y="3173413"/>
          <p14:tracePt t="55687" x="1651000" y="3181350"/>
          <p14:tracePt t="55690" x="1651000" y="3189288"/>
          <p14:tracePt t="55693" x="1651000" y="3197225"/>
          <p14:tracePt t="55697" x="1651000" y="3205163"/>
          <p14:tracePt t="55699" x="1651000" y="3213100"/>
          <p14:tracePt t="55706" x="1651000" y="3221038"/>
          <p14:tracePt t="55708" x="1651000" y="3228975"/>
          <p14:tracePt t="55711" x="1651000" y="3236913"/>
          <p14:tracePt t="55715" x="1651000" y="3244850"/>
          <p14:tracePt t="55720" x="1651000" y="3252788"/>
          <p14:tracePt t="55723" x="1651000" y="3262313"/>
          <p14:tracePt t="55727" x="1651000" y="3270250"/>
          <p14:tracePt t="55729" x="1658938" y="3270250"/>
          <p14:tracePt t="55733" x="1658938" y="3278188"/>
          <p14:tracePt t="55738" x="1658938" y="3286125"/>
          <p14:tracePt t="55743" x="1658938" y="3294063"/>
          <p14:tracePt t="55747" x="1658938" y="3302000"/>
          <p14:tracePt t="55756" x="1658938" y="3309938"/>
          <p14:tracePt t="55761" x="1658938" y="3317875"/>
          <p14:tracePt t="55775" x="1658938" y="3325813"/>
          <p14:tracePt t="55934" x="1666875" y="3325813"/>
          <p14:tracePt t="55940" x="1674813" y="3325813"/>
          <p14:tracePt t="55944" x="1682750" y="3325813"/>
          <p14:tracePt t="55945" x="1690688" y="3325813"/>
          <p14:tracePt t="55947" x="1698625" y="3325813"/>
          <p14:tracePt t="55949" x="1706563" y="3325813"/>
          <p14:tracePt t="55951" x="1714500" y="3325813"/>
          <p14:tracePt t="55953" x="1722438" y="3325813"/>
          <p14:tracePt t="55957" x="1730375" y="3325813"/>
          <p14:tracePt t="55959" x="1738313" y="3325813"/>
          <p14:tracePt t="55961" x="1746250" y="3325813"/>
          <p14:tracePt t="55963" x="1754188" y="3325813"/>
          <p14:tracePt t="55965" x="1762125" y="3325813"/>
          <p14:tracePt t="55967" x="1770063" y="3325813"/>
          <p14:tracePt t="55970" x="1778000" y="3325813"/>
          <p14:tracePt t="55971" x="1785938" y="3325813"/>
          <p14:tracePt t="55973" x="1793875" y="3325813"/>
          <p14:tracePt t="55975" x="1801813" y="3325813"/>
          <p14:tracePt t="55977" x="1817688" y="3325813"/>
          <p14:tracePt t="55978" x="1825625" y="3325813"/>
          <p14:tracePt t="55981" x="1833563" y="3325813"/>
          <p14:tracePt t="55982" x="1841500" y="3325813"/>
          <p14:tracePt t="55985" x="1849438" y="3325813"/>
          <p14:tracePt t="55987" x="1865313" y="3325813"/>
          <p14:tracePt t="55988" x="1873250" y="3325813"/>
          <p14:tracePt t="55991" x="1881188" y="3325813"/>
          <p14:tracePt t="55993" x="1897063" y="3325813"/>
          <p14:tracePt t="55994" x="1905000" y="3325813"/>
          <p14:tracePt t="55996" x="1912938" y="3325813"/>
          <p14:tracePt t="55998" x="1930400" y="3325813"/>
          <p14:tracePt t="56001" x="1938338" y="3325813"/>
          <p14:tracePt t="56003" x="1954213" y="3325813"/>
          <p14:tracePt t="56005" x="1962150" y="3325813"/>
          <p14:tracePt t="56006" x="1978025" y="3325813"/>
          <p14:tracePt t="56008" x="1985963" y="3325813"/>
          <p14:tracePt t="56010" x="1993900" y="3325813"/>
          <p14:tracePt t="56012" x="2009775" y="3325813"/>
          <p14:tracePt t="56014" x="2017713" y="3325813"/>
          <p14:tracePt t="56016" x="2025650" y="3325813"/>
          <p14:tracePt t="56019" x="2041525" y="3325813"/>
          <p14:tracePt t="56020" x="2049463" y="3325813"/>
          <p14:tracePt t="56022" x="2057400" y="3325813"/>
          <p14:tracePt t="56024" x="2065338" y="3325813"/>
          <p14:tracePt t="56026" x="2073275" y="3325813"/>
          <p14:tracePt t="56028" x="2081213" y="3325813"/>
          <p14:tracePt t="56033" x="2089150" y="3325813"/>
          <p14:tracePt t="56035" x="2097088" y="3325813"/>
          <p14:tracePt t="56036" x="2105025" y="3325813"/>
          <p14:tracePt t="56041" x="2112963" y="3325813"/>
          <p14:tracePt t="56042" x="2120900" y="3325813"/>
          <p14:tracePt t="56047" x="2128838" y="3325813"/>
          <p14:tracePt t="56048" x="2136775" y="3325813"/>
          <p14:tracePt t="56052" x="2144713" y="3325813"/>
          <p14:tracePt t="56056" x="2152650" y="3325813"/>
          <p14:tracePt t="56062" x="2160588" y="3325813"/>
          <p14:tracePt t="56068" x="2168525" y="3325813"/>
          <p14:tracePt t="56314" x="2168525" y="3333750"/>
          <p14:tracePt t="56325" x="2176463" y="3333750"/>
          <p14:tracePt t="56465" x="2184400" y="3333750"/>
          <p14:tracePt t="56473" x="2200275" y="3333750"/>
          <p14:tracePt t="56477" x="2208213" y="3333750"/>
          <p14:tracePt t="56479" x="2216150" y="3333750"/>
          <p14:tracePt t="56481" x="2224088" y="3333750"/>
          <p14:tracePt t="56486" x="2232025" y="3333750"/>
          <p14:tracePt t="56489" x="2247900" y="3341688"/>
          <p14:tracePt t="56491" x="2255838" y="3341688"/>
          <p14:tracePt t="56493" x="2265363" y="3341688"/>
          <p14:tracePt t="56495" x="2273300" y="3341688"/>
          <p14:tracePt t="56497" x="2281238" y="3341688"/>
          <p14:tracePt t="56499" x="2289175" y="3349625"/>
          <p14:tracePt t="56501" x="2305050" y="3349625"/>
          <p14:tracePt t="56506" x="2328863" y="3349625"/>
          <p14:tracePt t="56508" x="2336800" y="3349625"/>
          <p14:tracePt t="56509" x="2352675" y="3349625"/>
          <p14:tracePt t="56511" x="2360613" y="3349625"/>
          <p14:tracePt t="56513" x="2376488" y="3349625"/>
          <p14:tracePt t="56515" x="2392363" y="3349625"/>
          <p14:tracePt t="56517" x="2408238" y="3357563"/>
          <p14:tracePt t="56523" x="2432050" y="3357563"/>
          <p14:tracePt t="56524" x="2447925" y="3357563"/>
          <p14:tracePt t="56525" x="2463800" y="3357563"/>
          <p14:tracePt t="56527" x="2479675" y="3357563"/>
          <p14:tracePt t="56529" x="2495550" y="3357563"/>
          <p14:tracePt t="56531" x="2511425" y="3357563"/>
          <p14:tracePt t="56533" x="2527300" y="3357563"/>
          <p14:tracePt t="56535" x="2551113" y="3365500"/>
          <p14:tracePt t="56539" x="2582863" y="3365500"/>
          <p14:tracePt t="56541" x="2598738" y="3373438"/>
          <p14:tracePt t="56543" x="2624138" y="3373438"/>
          <p14:tracePt t="56545" x="2640013" y="3373438"/>
          <p14:tracePt t="56547" x="2663825" y="3373438"/>
          <p14:tracePt t="56549" x="2679700" y="3373438"/>
          <p14:tracePt t="56551" x="2703513" y="3381375"/>
          <p14:tracePt t="56558" x="2759075" y="3381375"/>
          <p14:tracePt t="56559" x="2774950" y="3381375"/>
          <p14:tracePt t="56561" x="2790825" y="3389313"/>
          <p14:tracePt t="56563" x="2806700" y="3389313"/>
          <p14:tracePt t="56565" x="2830513" y="3389313"/>
          <p14:tracePt t="56567" x="2846388" y="3389313"/>
          <p14:tracePt t="56571" x="2862263" y="3397250"/>
          <p14:tracePt t="56574" x="2894013" y="3397250"/>
          <p14:tracePt t="56575" x="2909888" y="3405188"/>
          <p14:tracePt t="56577" x="2925763" y="3405188"/>
          <p14:tracePt t="56579" x="2933700" y="3405188"/>
          <p14:tracePt t="56581" x="2949575" y="3405188"/>
          <p14:tracePt t="56583" x="2957513" y="3405188"/>
          <p14:tracePt t="56589" x="2982913" y="3413125"/>
          <p14:tracePt t="56591" x="3006725" y="3413125"/>
          <p14:tracePt t="56593" x="3014663" y="3413125"/>
          <p14:tracePt t="56595" x="3030538" y="3421063"/>
          <p14:tracePt t="56597" x="3038475" y="3421063"/>
          <p14:tracePt t="56599" x="3046413" y="3421063"/>
          <p14:tracePt t="56601" x="3054350" y="3421063"/>
          <p14:tracePt t="56608" x="3070225" y="3429000"/>
          <p14:tracePt t="56609" x="3078163" y="3429000"/>
          <p14:tracePt t="56613" x="3086100" y="3429000"/>
          <p14:tracePt t="56617" x="3094038" y="3429000"/>
          <p14:tracePt t="56623" x="3101975" y="3429000"/>
          <p14:tracePt t="56637" x="3109913" y="3429000"/>
          <p14:tracePt t="56685" x="3117850" y="3429000"/>
          <p14:tracePt t="56693" x="3125788" y="3429000"/>
          <p14:tracePt t="56701" x="3133725" y="3429000"/>
          <p14:tracePt t="56706" x="3141663" y="3429000"/>
          <p14:tracePt t="56711" x="3149600" y="3421063"/>
          <p14:tracePt t="56715" x="3157538" y="3421063"/>
          <p14:tracePt t="56720" x="3165475" y="3421063"/>
          <p14:tracePt t="56725" x="3173413" y="3421063"/>
          <p14:tracePt t="56731" x="3181350" y="3421063"/>
          <p14:tracePt t="56738" x="3189288" y="3421063"/>
          <p14:tracePt t="56745" x="3197225" y="3421063"/>
          <p14:tracePt t="56757" x="3205163" y="3421063"/>
          <p14:tracePt t="56815" x="3213100" y="3421063"/>
          <p14:tracePt t="56822" x="3221038" y="3421063"/>
          <p14:tracePt t="56825" x="3228975" y="3421063"/>
          <p14:tracePt t="56829" x="3236913" y="3421063"/>
          <p14:tracePt t="56831" x="3244850" y="3421063"/>
          <p14:tracePt t="56833" x="3252788" y="3429000"/>
          <p14:tracePt t="56839" x="3276600" y="3429000"/>
          <p14:tracePt t="56841" x="3284538" y="3429000"/>
          <p14:tracePt t="56844" x="3292475" y="3429000"/>
          <p14:tracePt t="56847" x="3325813" y="3436938"/>
          <p14:tracePt t="56850" x="3333750" y="3436938"/>
          <p14:tracePt t="56852" x="3349625" y="3436938"/>
          <p14:tracePt t="56858" x="3397250" y="3444875"/>
          <p14:tracePt t="56859" x="3413125" y="3444875"/>
          <p14:tracePt t="56862" x="3429000" y="3444875"/>
          <p14:tracePt t="56864" x="3452813" y="3452813"/>
          <p14:tracePt t="56865" x="3468688" y="3452813"/>
          <p14:tracePt t="56867" x="3492500" y="3460750"/>
          <p14:tracePt t="56871" x="3532188" y="3460750"/>
          <p14:tracePt t="56875" x="3556000" y="3460750"/>
          <p14:tracePt t="56876" x="3579813" y="3468688"/>
          <p14:tracePt t="56877" x="3611563" y="3468688"/>
          <p14:tracePt t="56879" x="3627438" y="3476625"/>
          <p14:tracePt t="56881" x="3660775" y="3476625"/>
          <p14:tracePt t="56883" x="3684588" y="3484563"/>
          <p14:tracePt t="56885" x="3708400" y="3484563"/>
          <p14:tracePt t="56889" x="3771900" y="3492500"/>
          <p14:tracePt t="56891" x="3795713" y="3492500"/>
          <p14:tracePt t="56893" x="3827463" y="3500438"/>
          <p14:tracePt t="56895" x="3859213" y="3500438"/>
          <p14:tracePt t="56897" x="3890963" y="3508375"/>
          <p14:tracePt t="56899" x="3914775" y="3508375"/>
          <p14:tracePt t="56901" x="3946525" y="3516313"/>
          <p14:tracePt t="56903" x="3978275" y="3516313"/>
          <p14:tracePt t="56906" x="4011613" y="3524250"/>
          <p14:tracePt t="56907" x="4051300" y="3532188"/>
          <p14:tracePt t="56909" x="4083050" y="3540125"/>
          <p14:tracePt t="56911" x="4114800" y="3548063"/>
          <p14:tracePt t="56913" x="4146550" y="3548063"/>
          <p14:tracePt t="56915" x="4186238" y="3556000"/>
          <p14:tracePt t="56917" x="4217988" y="3563938"/>
          <p14:tracePt t="56919" x="4249738" y="3563938"/>
          <p14:tracePt t="56921" x="4281488" y="3571875"/>
          <p14:tracePt t="56923" x="4321175" y="3579813"/>
          <p14:tracePt t="56925" x="4352925" y="3587750"/>
          <p14:tracePt t="56927" x="4394200" y="3587750"/>
          <p14:tracePt t="56929" x="4418013" y="3595688"/>
          <p14:tracePt t="56931" x="4457700" y="3605213"/>
          <p14:tracePt t="56933" x="4489450" y="3605213"/>
          <p14:tracePt t="56935" x="4521200" y="3613150"/>
          <p14:tracePt t="56937" x="4560888" y="3621088"/>
          <p14:tracePt t="56939" x="4592638" y="3621088"/>
          <p14:tracePt t="56941" x="4624388" y="3629025"/>
          <p14:tracePt t="56943" x="4664075" y="3636963"/>
          <p14:tracePt t="56945" x="4695825" y="3644900"/>
          <p14:tracePt t="56947" x="4737100" y="3652838"/>
          <p14:tracePt t="56949" x="4768850" y="3660775"/>
          <p14:tracePt t="56951" x="4800600" y="3668713"/>
          <p14:tracePt t="56953" x="4840288" y="3676650"/>
          <p14:tracePt t="56955" x="4872038" y="3684588"/>
          <p14:tracePt t="56957" x="4911725" y="3692525"/>
          <p14:tracePt t="56959" x="4943475" y="3700463"/>
          <p14:tracePt t="56961" x="4983163" y="3708400"/>
          <p14:tracePt t="56963" x="5014913" y="3716338"/>
          <p14:tracePt t="56965" x="5056188" y="3724275"/>
          <p14:tracePt t="56967" x="5095875" y="3740150"/>
          <p14:tracePt t="56970" x="5127625" y="3740150"/>
          <p14:tracePt t="56971" x="5167313" y="3756025"/>
          <p14:tracePt t="56974" x="5207000" y="3763963"/>
          <p14:tracePt t="56975" x="5246688" y="3771900"/>
          <p14:tracePt t="56977" x="5286375" y="3779838"/>
          <p14:tracePt t="56979" x="5318125" y="3787775"/>
          <p14:tracePt t="56981" x="5357813" y="3795713"/>
          <p14:tracePt t="56983" x="5389563" y="3811588"/>
          <p14:tracePt t="56985" x="5430838" y="3819525"/>
          <p14:tracePt t="56987" x="5470525" y="3827463"/>
          <p14:tracePt t="56990" x="5502275" y="3843338"/>
          <p14:tracePt t="56991" x="5534025" y="3851275"/>
          <p14:tracePt t="56993" x="5573713" y="3859213"/>
          <p14:tracePt t="56995" x="5605463" y="3875088"/>
          <p14:tracePt t="56997" x="5645150" y="3883025"/>
          <p14:tracePt t="56999" x="5668963" y="3898900"/>
          <p14:tracePt t="57001" x="5700713" y="3906838"/>
          <p14:tracePt t="57003" x="5724525" y="3922713"/>
          <p14:tracePt t="57005" x="5757863" y="3938588"/>
          <p14:tracePt t="57007" x="5789613" y="3956050"/>
          <p14:tracePt t="57009" x="5813425" y="3963988"/>
          <p14:tracePt t="57011" x="5837238" y="3971925"/>
          <p14:tracePt t="57013" x="5861050" y="3979863"/>
          <p14:tracePt t="57015" x="5884863" y="3995738"/>
          <p14:tracePt t="57017" x="5916613" y="4003675"/>
          <p14:tracePt t="57020" x="5932488" y="4011613"/>
          <p14:tracePt t="57021" x="5956300" y="4019550"/>
          <p14:tracePt t="57023" x="5980113" y="4027488"/>
          <p14:tracePt t="57025" x="5995988" y="4035425"/>
          <p14:tracePt t="57027" x="6019800" y="4051300"/>
          <p14:tracePt t="57029" x="6027738" y="4051300"/>
          <p14:tracePt t="57031" x="6051550" y="4067175"/>
          <p14:tracePt t="57033" x="6059488" y="4075113"/>
          <p14:tracePt t="57035" x="6075363" y="4083050"/>
          <p14:tracePt t="57040" x="6100763" y="4090988"/>
          <p14:tracePt t="57041" x="6116638" y="4098925"/>
          <p14:tracePt t="57044" x="6124575" y="4106863"/>
          <p14:tracePt t="57046" x="6132513" y="4114800"/>
          <p14:tracePt t="57050" x="6148388" y="4122738"/>
          <p14:tracePt t="57051" x="6156325" y="4130675"/>
          <p14:tracePt t="57054" x="6156325" y="4138613"/>
          <p14:tracePt t="57056" x="6164263" y="4138613"/>
          <p14:tracePt t="57057" x="6164263" y="4146550"/>
          <p14:tracePt t="57059" x="6172200" y="4146550"/>
          <p14:tracePt t="57061" x="6172200" y="4154488"/>
          <p14:tracePt t="57065" x="6180138" y="4162425"/>
          <p14:tracePt t="57072" x="6180138" y="4170363"/>
          <p14:tracePt t="57079" x="6180138" y="4178300"/>
          <p14:tracePt t="57119" x="6172200" y="4178300"/>
          <p14:tracePt t="57124" x="6172200" y="4186238"/>
          <p14:tracePt t="57133" x="6164263" y="4186238"/>
          <p14:tracePt t="57161" x="6156325" y="4186238"/>
          <p14:tracePt t="57175" x="6148388" y="4186238"/>
          <p14:tracePt t="57183" x="6140450" y="4194175"/>
          <p14:tracePt t="57191" x="6132513" y="4194175"/>
          <p14:tracePt t="57197" x="6124575" y="4194175"/>
          <p14:tracePt t="57202" x="6124575" y="4202113"/>
          <p14:tracePt t="57206" x="6116638" y="4202113"/>
          <p14:tracePt t="57209" x="6108700" y="4202113"/>
          <p14:tracePt t="57213" x="6100763" y="4210050"/>
          <p14:tracePt t="57217" x="6091238" y="4210050"/>
          <p14:tracePt t="57223" x="6083300" y="4210050"/>
          <p14:tracePt t="57227" x="6075363" y="4217988"/>
          <p14:tracePt t="57229" x="6067425" y="4217988"/>
          <p14:tracePt t="57233" x="6059488" y="4217988"/>
          <p14:tracePt t="57240" x="6051550" y="4225925"/>
          <p14:tracePt t="57241" x="6043613" y="4225925"/>
          <p14:tracePt t="57243" x="6035675" y="4225925"/>
          <p14:tracePt t="57247" x="6027738" y="4225925"/>
          <p14:tracePt t="57249" x="6027738" y="4233863"/>
          <p14:tracePt t="57251" x="6019800" y="4233863"/>
          <p14:tracePt t="57256" x="6011863" y="4233863"/>
          <p14:tracePt t="57257" x="6003925" y="4233863"/>
          <p14:tracePt t="57261" x="5995988" y="4233863"/>
          <p14:tracePt t="57263" x="5995988" y="4241800"/>
          <p14:tracePt t="57265" x="5988050" y="4241800"/>
          <p14:tracePt t="57273" x="5980113" y="4241800"/>
          <p14:tracePt t="57277" x="5972175" y="4241800"/>
          <p14:tracePt t="57287" x="5964238" y="4241800"/>
          <p14:tracePt t="57593" x="5956300" y="4241800"/>
          <p14:tracePt t="57601" x="5948363" y="4241800"/>
          <p14:tracePt t="57607" x="5940425" y="4241800"/>
          <p14:tracePt t="57610" x="5940425" y="4249738"/>
          <p14:tracePt t="57611" x="5932488" y="4249738"/>
          <p14:tracePt t="57613" x="5924550" y="4249738"/>
          <p14:tracePt t="57615" x="5916613" y="4249738"/>
          <p14:tracePt t="57617" x="5908675" y="4249738"/>
          <p14:tracePt t="57623" x="5884863" y="4257675"/>
          <p14:tracePt t="57625" x="5876925" y="4257675"/>
          <p14:tracePt t="57627" x="5868988" y="4257675"/>
          <p14:tracePt t="57629" x="5861050" y="4257675"/>
          <p14:tracePt t="57631" x="5853113" y="4265613"/>
          <p14:tracePt t="57633" x="5845175" y="4265613"/>
          <p14:tracePt t="57638" x="5821363" y="4265613"/>
          <p14:tracePt t="57640" x="5813425" y="4273550"/>
          <p14:tracePt t="57642" x="5797550" y="4273550"/>
          <p14:tracePt t="57643" x="5789613" y="4273550"/>
          <p14:tracePt t="57645" x="5773738" y="4273550"/>
          <p14:tracePt t="57647" x="5765800" y="4273550"/>
          <p14:tracePt t="57649" x="5749925" y="4281488"/>
          <p14:tracePt t="57651" x="5732463" y="4281488"/>
          <p14:tracePt t="57656" x="5708650" y="4281488"/>
          <p14:tracePt t="57659" x="5668963" y="4291013"/>
          <p14:tracePt t="57661" x="5653088" y="4291013"/>
          <p14:tracePt t="57663" x="5637213" y="4291013"/>
          <p14:tracePt t="57665" x="5621338" y="4298950"/>
          <p14:tracePt t="57667" x="5597525" y="4298950"/>
          <p14:tracePt t="57672" x="5557838" y="4306888"/>
          <p14:tracePt t="57675" x="5518150" y="4314825"/>
          <p14:tracePt t="57677" x="5494338" y="4314825"/>
          <p14:tracePt t="57679" x="5470525" y="4322763"/>
          <p14:tracePt t="57681" x="5446713" y="4322763"/>
          <p14:tracePt t="57683" x="5414963" y="4330700"/>
          <p14:tracePt t="57685" x="5389563" y="4330700"/>
          <p14:tracePt t="57689" x="5334000" y="4338638"/>
          <p14:tracePt t="57692" x="5310188" y="4346575"/>
          <p14:tracePt t="57694" x="5278438" y="4346575"/>
          <p14:tracePt t="57695" x="5254625" y="4354513"/>
          <p14:tracePt t="57697" x="5222875" y="4354513"/>
          <p14:tracePt t="57699" x="5199063" y="4362450"/>
          <p14:tracePt t="57701" x="5175250" y="4362450"/>
          <p14:tracePt t="57705" x="5143500" y="4370388"/>
          <p14:tracePt t="57707" x="5119688" y="4370388"/>
          <p14:tracePt t="57711" x="5038725" y="4386263"/>
          <p14:tracePt t="57713" x="5014913" y="4394200"/>
          <p14:tracePt t="57715" x="4983163" y="4402138"/>
          <p14:tracePt t="57717" x="4959350" y="4402138"/>
          <p14:tracePt t="57720" x="4927600" y="4410075"/>
          <p14:tracePt t="57722" x="4903788" y="4418013"/>
          <p14:tracePt t="57723" x="4879975" y="4418013"/>
          <p14:tracePt t="57725" x="4856163" y="4425950"/>
          <p14:tracePt t="57727" x="4824413" y="4433888"/>
          <p14:tracePt t="57729" x="4800600" y="4433888"/>
          <p14:tracePt t="57731" x="4776788" y="4441825"/>
          <p14:tracePt t="57733" x="4752975" y="4441825"/>
          <p14:tracePt t="57735" x="4721225" y="4449763"/>
          <p14:tracePt t="57737" x="4695825" y="4457700"/>
          <p14:tracePt t="57739" x="4672013" y="4457700"/>
          <p14:tracePt t="57741" x="4648200" y="4465638"/>
          <p14:tracePt t="57743" x="4624388" y="4465638"/>
          <p14:tracePt t="57745" x="4600575" y="4473575"/>
          <p14:tracePt t="57747" x="4576763" y="4473575"/>
          <p14:tracePt t="57749" x="4552950" y="4481513"/>
          <p14:tracePt t="57751" x="4529138" y="4481513"/>
          <p14:tracePt t="57753" x="4513263" y="4481513"/>
          <p14:tracePt t="57756" x="4489450" y="4489450"/>
          <p14:tracePt t="57757" x="4465638" y="4489450"/>
          <p14:tracePt t="57759" x="4449763" y="4497388"/>
          <p14:tracePt t="57761" x="4425950" y="4497388"/>
          <p14:tracePt t="57763" x="4402138" y="4497388"/>
          <p14:tracePt t="57765" x="4386263" y="4505325"/>
          <p14:tracePt t="57767" x="4362450" y="4505325"/>
          <p14:tracePt t="57770" x="4344988" y="4513263"/>
          <p14:tracePt t="57772" x="4321175" y="4513263"/>
          <p14:tracePt t="57773" x="4305300" y="4513263"/>
          <p14:tracePt t="57775" x="4281488" y="4513263"/>
          <p14:tracePt t="57777" x="4265613" y="4521200"/>
          <p14:tracePt t="57779" x="4241800" y="4521200"/>
          <p14:tracePt t="57781" x="4225925" y="4521200"/>
          <p14:tracePt t="57783" x="4210050" y="4529138"/>
          <p14:tracePt t="57785" x="4186238" y="4529138"/>
          <p14:tracePt t="57787" x="4170363" y="4537075"/>
          <p14:tracePt t="57789" x="4146550" y="4537075"/>
          <p14:tracePt t="57791" x="4130675" y="4537075"/>
          <p14:tracePt t="57793" x="4106863" y="4537075"/>
          <p14:tracePt t="57795" x="4090988" y="4545013"/>
          <p14:tracePt t="57797" x="4075113" y="4545013"/>
          <p14:tracePt t="57799" x="4051300" y="4545013"/>
          <p14:tracePt t="57801" x="4035425" y="4545013"/>
          <p14:tracePt t="57803" x="4019550" y="4545013"/>
          <p14:tracePt t="57805" x="3994150" y="4552950"/>
          <p14:tracePt t="57807" x="3978275" y="4552950"/>
          <p14:tracePt t="57809" x="3962400" y="4552950"/>
          <p14:tracePt t="57811" x="3946525" y="4552950"/>
          <p14:tracePt t="57813" x="3922713" y="4552950"/>
          <p14:tracePt t="57815" x="3906838" y="4552950"/>
          <p14:tracePt t="57817" x="3890963" y="4552950"/>
          <p14:tracePt t="57819" x="3875088" y="4552950"/>
          <p14:tracePt t="57821" x="3851275" y="4552950"/>
          <p14:tracePt t="57823" x="3835400" y="4552950"/>
          <p14:tracePt t="57825" x="3819525" y="4552950"/>
          <p14:tracePt t="57827" x="3803650" y="4552950"/>
          <p14:tracePt t="57829" x="3779838" y="4552950"/>
          <p14:tracePt t="57831" x="3763963" y="4552950"/>
          <p14:tracePt t="57833" x="3748088" y="4552950"/>
          <p14:tracePt t="57835" x="3732213" y="4552950"/>
          <p14:tracePt t="57837" x="3708400" y="4552950"/>
          <p14:tracePt t="57839" x="3692525" y="4552950"/>
          <p14:tracePt t="57841" x="3676650" y="4552950"/>
          <p14:tracePt t="57843" x="3660775" y="4552950"/>
          <p14:tracePt t="57845" x="3635375" y="4552950"/>
          <p14:tracePt t="57847" x="3619500" y="4552950"/>
          <p14:tracePt t="57849" x="3603625" y="4552950"/>
          <p14:tracePt t="57851" x="3579813" y="4552950"/>
          <p14:tracePt t="57855" x="3548063" y="4552950"/>
          <p14:tracePt t="57857" x="3532188" y="4552950"/>
          <p14:tracePt t="57859" x="3508375" y="4552950"/>
          <p14:tracePt t="57861" x="3492500" y="4552950"/>
          <p14:tracePt t="57863" x="3468688" y="4552950"/>
          <p14:tracePt t="57865" x="3460750" y="4552950"/>
          <p14:tracePt t="57867" x="3436938" y="4545013"/>
          <p14:tracePt t="57870" x="3421063" y="4545013"/>
          <p14:tracePt t="57871" x="3405188" y="4545013"/>
          <p14:tracePt t="57873" x="3389313" y="4545013"/>
          <p14:tracePt t="57875" x="3365500" y="4545013"/>
          <p14:tracePt t="57877" x="3349625" y="4545013"/>
          <p14:tracePt t="57879" x="3333750" y="4545013"/>
          <p14:tracePt t="57881" x="3317875" y="4545013"/>
          <p14:tracePt t="57883" x="3300413" y="4545013"/>
          <p14:tracePt t="57885" x="3276600" y="4545013"/>
          <p14:tracePt t="57887" x="3260725" y="4545013"/>
          <p14:tracePt t="57889" x="3244850" y="4545013"/>
          <p14:tracePt t="57891" x="3228975" y="4545013"/>
          <p14:tracePt t="57893" x="3205163" y="4545013"/>
          <p14:tracePt t="57895" x="3189288" y="4537075"/>
          <p14:tracePt t="57897" x="3173413" y="4537075"/>
          <p14:tracePt t="57899" x="3157538" y="4537075"/>
          <p14:tracePt t="57901" x="3141663" y="4537075"/>
          <p14:tracePt t="57904" x="3125788" y="4537075"/>
          <p14:tracePt t="57905" x="3109913" y="4537075"/>
          <p14:tracePt t="57907" x="3094038" y="4537075"/>
          <p14:tracePt t="57909" x="3078163" y="4537075"/>
          <p14:tracePt t="57911" x="3062288" y="4537075"/>
          <p14:tracePt t="57913" x="3046413" y="4537075"/>
          <p14:tracePt t="57915" x="3038475" y="4537075"/>
          <p14:tracePt t="57917" x="3022600" y="4537075"/>
          <p14:tracePt t="57920" x="3014663" y="4537075"/>
          <p14:tracePt t="57921" x="2998788" y="4537075"/>
          <p14:tracePt t="57923" x="2990850" y="4537075"/>
          <p14:tracePt t="57925" x="2974975" y="4537075"/>
          <p14:tracePt t="57927" x="2967038" y="4537075"/>
          <p14:tracePt t="57929" x="2949575" y="4537075"/>
          <p14:tracePt t="57931" x="2941638" y="4537075"/>
          <p14:tracePt t="57933" x="2933700" y="4537075"/>
          <p14:tracePt t="57935" x="2925763" y="4537075"/>
          <p14:tracePt t="57937" x="2917825" y="4537075"/>
          <p14:tracePt t="57939" x="2909888" y="4537075"/>
          <p14:tracePt t="57941" x="2901950" y="4529138"/>
          <p14:tracePt t="57943" x="2894013" y="4529138"/>
          <p14:tracePt t="57945" x="2886075" y="4529138"/>
          <p14:tracePt t="57949" x="2878138" y="4529138"/>
          <p14:tracePt t="57951" x="2870200" y="4529138"/>
          <p14:tracePt t="57958" x="2862263" y="4529138"/>
          <p14:tracePt t="57964" x="2862263" y="4521200"/>
          <p14:tracePt t="58513" x="2862263" y="4529138"/>
          <p14:tracePt t="58522" x="2854325" y="4529138"/>
          <p14:tracePt t="58531" x="2846388" y="4529138"/>
          <p14:tracePt t="58538" x="2838450" y="4529138"/>
          <p14:tracePt t="58541" x="2830513" y="4529138"/>
          <p14:tracePt t="58549" x="2822575" y="4529138"/>
          <p14:tracePt t="58557" x="2814638" y="4529138"/>
          <p14:tracePt t="58567" x="2806700" y="4529138"/>
          <p14:tracePt t="58577" x="2798763" y="4537075"/>
          <p14:tracePt t="59283" x="2790825" y="4537075"/>
          <p14:tracePt t="59289" x="2790825" y="4545013"/>
          <p14:tracePt t="59295" x="2782888" y="4545013"/>
          <p14:tracePt t="59299" x="2782888" y="4552950"/>
          <p14:tracePt t="59304" x="2774950" y="4552950"/>
          <p14:tracePt t="59309" x="2774950" y="4560888"/>
          <p14:tracePt t="59311" x="2767013" y="4560888"/>
          <p14:tracePt t="59321" x="2759075" y="4560888"/>
          <p14:tracePt t="59325" x="2759075" y="4568825"/>
          <p14:tracePt t="59333" x="2751138" y="4568825"/>
          <p14:tracePt t="59453" x="2751138" y="4576763"/>
          <p14:tracePt t="59461" x="2743200" y="4576763"/>
          <p14:tracePt t="59483" x="2743200" y="4584700"/>
          <p14:tracePt t="59495" x="2735263" y="4584700"/>
          <p14:tracePt t="59562" x="2735263" y="4592638"/>
          <p14:tracePt t="59573" x="2735263" y="4600575"/>
          <p14:tracePt t="59579" x="2727325" y="4600575"/>
          <p14:tracePt t="59582" x="2727325" y="4608513"/>
          <p14:tracePt t="59588" x="2727325" y="4616450"/>
          <p14:tracePt t="59593" x="2727325" y="4624388"/>
          <p14:tracePt t="59597" x="2727325" y="4633913"/>
          <p14:tracePt t="59606" x="2719388" y="4641850"/>
          <p14:tracePt t="59608" x="2719388" y="4649788"/>
          <p14:tracePt t="59613" x="2719388" y="4657725"/>
          <p14:tracePt t="59617" x="2719388" y="4665663"/>
          <p14:tracePt t="59623" x="2719388" y="4673600"/>
          <p14:tracePt t="59625" x="2711450" y="4673600"/>
          <p14:tracePt t="59627" x="2711450" y="4681538"/>
          <p14:tracePt t="59631" x="2711450" y="4689475"/>
          <p14:tracePt t="59638" x="2711450" y="4697413"/>
          <p14:tracePt t="59641" x="2703513" y="4705350"/>
          <p14:tracePt t="59647" x="2703513" y="4713288"/>
          <p14:tracePt t="59655" x="2703513" y="4721225"/>
          <p14:tracePt t="59661" x="2695575" y="4729163"/>
          <p14:tracePt t="59673" x="2695575" y="4737100"/>
          <p14:tracePt t="59681" x="2695575" y="4745038"/>
          <p14:tracePt t="59689" x="2695575" y="4752975"/>
          <p14:tracePt t="59695" x="2695575" y="4760913"/>
          <p14:tracePt t="59701" x="2695575" y="4768850"/>
          <p14:tracePt t="59706" x="2687638" y="4776788"/>
          <p14:tracePt t="59707" x="2687638" y="4784725"/>
          <p14:tracePt t="59711" x="2687638" y="4792663"/>
          <p14:tracePt t="59715" x="2687638" y="4800600"/>
          <p14:tracePt t="59720" x="2687638" y="4808538"/>
          <p14:tracePt t="59723" x="2687638" y="4816475"/>
          <p14:tracePt t="59727" x="2687638" y="4824413"/>
          <p14:tracePt t="59731" x="2687638" y="4832350"/>
          <p14:tracePt t="59733" x="2687638" y="4840288"/>
          <p14:tracePt t="59739" x="2687638" y="4848225"/>
          <p14:tracePt t="59743" x="2687638" y="4856163"/>
          <p14:tracePt t="59747" x="2687638" y="4864100"/>
          <p14:tracePt t="59751" x="2695575" y="4864100"/>
          <p14:tracePt t="59755" x="2695575" y="4872038"/>
          <p14:tracePt t="59757" x="2695575" y="4879975"/>
          <p14:tracePt t="59763" x="2695575" y="4887913"/>
          <p14:tracePt t="59770" x="2695575" y="4895850"/>
          <p14:tracePt t="59779" x="2695575" y="4903788"/>
          <p14:tracePt t="59797" x="2695575" y="4911725"/>
          <p14:tracePt t="59805" x="2703513" y="4911725"/>
          <p14:tracePt t="59822" x="2703513" y="4919663"/>
          <p14:tracePt t="59833" x="2703513" y="4927600"/>
          <p14:tracePt t="59835" x="2711450" y="4927600"/>
          <p14:tracePt t="59843" x="2711450" y="4935538"/>
          <p14:tracePt t="59851" x="2719388" y="4943475"/>
          <p14:tracePt t="59861" x="2719388" y="4951413"/>
          <p14:tracePt t="59867" x="2727325" y="4951413"/>
          <p14:tracePt t="59870" x="2727325" y="4959350"/>
          <p14:tracePt t="59878" x="2727325" y="4967288"/>
          <p14:tracePt t="59881" x="2735263" y="4967288"/>
          <p14:tracePt t="59886" x="2735263" y="4976813"/>
          <p14:tracePt t="59891" x="2743200" y="4984750"/>
          <p14:tracePt t="59895" x="2743200" y="4992688"/>
          <p14:tracePt t="59899" x="2751138" y="4992688"/>
          <p14:tracePt t="59901" x="2751138" y="5000625"/>
          <p14:tracePt t="59906" x="2759075" y="5008563"/>
          <p14:tracePt t="59909" x="2767013" y="5008563"/>
          <p14:tracePt t="59911" x="2767013" y="5016500"/>
          <p14:tracePt t="59913" x="2774950" y="5016500"/>
          <p14:tracePt t="59915" x="2774950" y="5024438"/>
          <p14:tracePt t="59917" x="2782888" y="5024438"/>
          <p14:tracePt t="59922" x="2790825" y="5032375"/>
          <p14:tracePt t="59926" x="2798763" y="5040313"/>
          <p14:tracePt t="59929" x="2806700" y="5048250"/>
          <p14:tracePt t="59933" x="2814638" y="5048250"/>
          <p14:tracePt t="59935" x="2822575" y="5056188"/>
          <p14:tracePt t="59940" x="2830513" y="5056188"/>
          <p14:tracePt t="59942" x="2838450" y="5064125"/>
          <p14:tracePt t="59945" x="2846388" y="5064125"/>
          <p14:tracePt t="59947" x="2854325" y="5072063"/>
          <p14:tracePt t="59951" x="2862263" y="5080000"/>
          <p14:tracePt t="59955" x="2870200" y="5080000"/>
          <p14:tracePt t="59958" x="2878138" y="5087938"/>
          <p14:tracePt t="59960" x="2886075" y="5087938"/>
          <p14:tracePt t="59963" x="2894013" y="5087938"/>
          <p14:tracePt t="59965" x="2901950" y="5087938"/>
          <p14:tracePt t="59967" x="2901950" y="5095875"/>
          <p14:tracePt t="59972" x="2917825" y="5095875"/>
          <p14:tracePt t="59975" x="2925763" y="5095875"/>
          <p14:tracePt t="59977" x="2933700" y="5095875"/>
          <p14:tracePt t="59979" x="2941638" y="5095875"/>
          <p14:tracePt t="59981" x="2949575" y="5103813"/>
          <p14:tracePt t="59986" x="2957513" y="5103813"/>
          <p14:tracePt t="59990" x="2974975" y="5103813"/>
          <p14:tracePt t="59992" x="2982913" y="5103813"/>
          <p14:tracePt t="59993" x="2982913" y="5111750"/>
          <p14:tracePt t="59995" x="2990850" y="5111750"/>
          <p14:tracePt t="59997" x="2998788" y="5111750"/>
          <p14:tracePt t="59999" x="3006725" y="5111750"/>
          <p14:tracePt t="60001" x="3014663" y="5111750"/>
          <p14:tracePt t="60006" x="3030538" y="5111750"/>
          <p14:tracePt t="60009" x="3038475" y="5111750"/>
          <p14:tracePt t="60011" x="3046413" y="5111750"/>
          <p14:tracePt t="60013" x="3054350" y="5103813"/>
          <p14:tracePt t="60017" x="3062288" y="5103813"/>
          <p14:tracePt t="60021" x="3070225" y="5103813"/>
          <p14:tracePt t="60023" x="3078163" y="5103813"/>
          <p14:tracePt t="60027" x="3086100" y="5103813"/>
          <p14:tracePt t="60033" x="3094038" y="5103813"/>
          <p14:tracePt t="60193" x="3101975" y="5103813"/>
          <p14:tracePt t="60199" x="3101975" y="5095875"/>
          <p14:tracePt t="60207" x="3101975" y="5087938"/>
          <p14:tracePt t="60213" x="3109913" y="5080000"/>
          <p14:tracePt t="60220" x="3109913" y="5072063"/>
          <p14:tracePt t="60223" x="3109913" y="5064125"/>
          <p14:tracePt t="60225" x="3117850" y="5064125"/>
          <p14:tracePt t="60227" x="3117850" y="5056188"/>
          <p14:tracePt t="60231" x="3117850" y="5048250"/>
          <p14:tracePt t="60236" x="3117850" y="5040313"/>
          <p14:tracePt t="60240" x="3125788" y="5032375"/>
          <p14:tracePt t="60241" x="3125788" y="5024438"/>
          <p14:tracePt t="60243" x="3125788" y="5016500"/>
          <p14:tracePt t="60247" x="3133725" y="5008563"/>
          <p14:tracePt t="60249" x="3133725" y="5000625"/>
          <p14:tracePt t="60256" x="3141663" y="4984750"/>
          <p14:tracePt t="60258" x="3141663" y="4976813"/>
          <p14:tracePt t="60259" x="3141663" y="4967288"/>
          <p14:tracePt t="60261" x="3141663" y="4959350"/>
          <p14:tracePt t="60263" x="3141663" y="4951413"/>
          <p14:tracePt t="60265" x="3149600" y="4943475"/>
          <p14:tracePt t="60267" x="3149600" y="4935538"/>
          <p14:tracePt t="60270" x="3149600" y="4927600"/>
          <p14:tracePt t="60275" x="3157538" y="4911725"/>
          <p14:tracePt t="60276" x="3157538" y="4903788"/>
          <p14:tracePt t="60277" x="3157538" y="4895850"/>
          <p14:tracePt t="60279" x="3157538" y="4887913"/>
          <p14:tracePt t="60281" x="3165475" y="4872038"/>
          <p14:tracePt t="60283" x="3165475" y="4864100"/>
          <p14:tracePt t="60285" x="3173413" y="4856163"/>
          <p14:tracePt t="60290" x="3181350" y="4832350"/>
          <p14:tracePt t="60292" x="3181350" y="4824413"/>
          <p14:tracePt t="60294" x="3189288" y="4808538"/>
          <p14:tracePt t="60295" x="3189288" y="4800600"/>
          <p14:tracePt t="60297" x="3197225" y="4784725"/>
          <p14:tracePt t="60299" x="3197225" y="4776788"/>
          <p14:tracePt t="60301" x="3205163" y="4760913"/>
          <p14:tracePt t="60304" x="3205163" y="4752975"/>
          <p14:tracePt t="60309" x="3213100" y="4729163"/>
          <p14:tracePt t="60310" x="3213100" y="4721225"/>
          <p14:tracePt t="60311" x="3221038" y="4705350"/>
          <p14:tracePt t="60313" x="3221038" y="4697413"/>
          <p14:tracePt t="60315" x="3228975" y="4689475"/>
          <p14:tracePt t="60317" x="3228975" y="4681538"/>
          <p14:tracePt t="60322" x="3236913" y="4665663"/>
          <p14:tracePt t="60326" x="3244850" y="4649788"/>
          <p14:tracePt t="60327" x="3244850" y="4641850"/>
          <p14:tracePt t="60331" x="3252788" y="4633913"/>
          <p14:tracePt t="60333" x="3252788" y="4624388"/>
          <p14:tracePt t="60335" x="3252788" y="4616450"/>
          <p14:tracePt t="60339" x="3260725" y="4600575"/>
          <p14:tracePt t="60343" x="3260725" y="4592638"/>
          <p14:tracePt t="60345" x="3268663" y="4584700"/>
          <p14:tracePt t="60347" x="3268663" y="4576763"/>
          <p14:tracePt t="60349" x="3268663" y="4568825"/>
          <p14:tracePt t="60351" x="3276600" y="4560888"/>
          <p14:tracePt t="60355" x="3276600" y="4545013"/>
          <p14:tracePt t="60358" x="3276600" y="4537075"/>
          <p14:tracePt t="60360" x="3276600" y="4529138"/>
          <p14:tracePt t="60361" x="3284538" y="4521200"/>
          <p14:tracePt t="60365" x="3284538" y="4513263"/>
          <p14:tracePt t="60367" x="3284538" y="4505325"/>
          <p14:tracePt t="60370" x="3284538" y="4497388"/>
          <p14:tracePt t="60374" x="3292475" y="4489450"/>
          <p14:tracePt t="60377" x="3292475" y="4481513"/>
          <p14:tracePt t="60379" x="3292475" y="4473575"/>
          <p14:tracePt t="60383" x="3292475" y="4465638"/>
          <p14:tracePt t="60389" x="3292475" y="4457700"/>
          <p14:tracePt t="60395" x="3292475" y="4449763"/>
          <p14:tracePt t="60406" x="3292475" y="4441825"/>
          <p14:tracePt t="60467" x="3300413" y="4441825"/>
          <p14:tracePt t="60513" x="3292475" y="4441825"/>
          <p14:tracePt t="60531" x="3284538" y="4441825"/>
          <p14:tracePt t="60539" x="3276600" y="4449763"/>
          <p14:tracePt t="60547" x="3268663" y="4449763"/>
          <p14:tracePt t="60551" x="3260725" y="4449763"/>
          <p14:tracePt t="60556" x="3252788" y="4449763"/>
          <p14:tracePt t="60559" x="3244850" y="4449763"/>
          <p14:tracePt t="60561" x="3236913" y="4449763"/>
          <p14:tracePt t="60565" x="3228975" y="4449763"/>
          <p14:tracePt t="60570" x="3221038" y="4449763"/>
          <p14:tracePt t="60573" x="3213100" y="4449763"/>
          <p14:tracePt t="60575" x="3205163" y="4449763"/>
          <p14:tracePt t="60579" x="3197225" y="4449763"/>
          <p14:tracePt t="60583" x="3189288" y="4449763"/>
          <p14:tracePt t="60589" x="3181350" y="4449763"/>
          <p14:tracePt t="60590" x="3173413" y="4449763"/>
          <p14:tracePt t="60593" x="3165475" y="4449763"/>
          <p14:tracePt t="60597" x="3157538" y="4449763"/>
          <p14:tracePt t="60601" x="3149600" y="4449763"/>
          <p14:tracePt t="60606" x="3141663" y="4449763"/>
          <p14:tracePt t="60609" x="3133725" y="4449763"/>
          <p14:tracePt t="60611" x="3125788" y="4449763"/>
          <p14:tracePt t="60615" x="3117850" y="4449763"/>
          <p14:tracePt t="60622" x="3109913" y="4449763"/>
          <p14:tracePt t="60625" x="3101975" y="4449763"/>
          <p14:tracePt t="60631" x="3094038" y="4449763"/>
          <p14:tracePt t="60639" x="3086100" y="4449763"/>
          <p14:tracePt t="60645" x="3078163" y="4449763"/>
          <p14:tracePt t="60647" x="3078163" y="4457700"/>
          <p14:tracePt t="60657" x="3070225" y="4457700"/>
          <p14:tracePt t="60663" x="3062288" y="4457700"/>
          <p14:tracePt t="60709" x="3054350" y="4457700"/>
          <p14:tracePt t="60719" x="3054350" y="4465638"/>
          <p14:tracePt t="60727" x="3046413" y="4465638"/>
          <p14:tracePt t="60745" x="3038475" y="4473575"/>
          <p14:tracePt t="60856" x="3030538" y="4473575"/>
          <p14:tracePt t="60865" x="3022600" y="4481513"/>
          <p14:tracePt t="60872" x="3014663" y="4481513"/>
          <p14:tracePt t="60875" x="3006725" y="4481513"/>
          <p14:tracePt t="60879" x="2998788" y="4481513"/>
          <p14:tracePt t="60882" x="2998788" y="4489450"/>
          <p14:tracePt t="60885" x="2990850" y="4489450"/>
          <p14:tracePt t="60893" x="2982913" y="4489450"/>
          <p14:tracePt t="60901" x="2974975" y="4489450"/>
          <p14:tracePt t="60917" x="2967038" y="4489450"/>
          <p14:tracePt t="60920" x="2967038" y="4497388"/>
          <p14:tracePt t="61089" x="2957513" y="4497388"/>
          <p14:tracePt t="61097" x="2949575" y="4497388"/>
          <p14:tracePt t="61101" x="2941638" y="4497388"/>
          <p14:tracePt t="61106" x="2933700" y="4489450"/>
          <p14:tracePt t="61109" x="2925763" y="4489450"/>
          <p14:tracePt t="61111" x="2917825" y="4489450"/>
          <p14:tracePt t="61115" x="2909888" y="4489450"/>
          <p14:tracePt t="61117" x="2901950" y="4481513"/>
          <p14:tracePt t="61123" x="2894013" y="4481513"/>
          <p14:tracePt t="61124" x="2886075" y="4481513"/>
          <p14:tracePt t="61129" x="2870200" y="4473575"/>
          <p14:tracePt t="61131" x="2862263" y="4473575"/>
          <p14:tracePt t="61135" x="2854325" y="4473575"/>
          <p14:tracePt t="61138" x="2846388" y="4473575"/>
          <p14:tracePt t="61141" x="2838450" y="4465638"/>
          <p14:tracePt t="61159" x="2806700" y="4465638"/>
          <p14:tracePt t="61161" x="2798763" y="4465638"/>
          <p14:tracePt t="61167" x="2790825" y="4465638"/>
          <p14:tracePt t="61173" x="2782888" y="4465638"/>
          <p14:tracePt t="61177" x="2774950" y="4465638"/>
          <p14:tracePt t="61183" x="2767013" y="4465638"/>
          <p14:tracePt t="61189" x="2759075" y="4465638"/>
          <p14:tracePt t="61195" x="2751138" y="4465638"/>
          <p14:tracePt t="61206" x="2751138" y="4473575"/>
          <p14:tracePt t="61207" x="2743200" y="4473575"/>
          <p14:tracePt t="61223" x="2735263" y="4473575"/>
          <p14:tracePt t="61233" x="2727325" y="4481513"/>
          <p14:tracePt t="61245" x="2719388" y="4481513"/>
          <p14:tracePt t="61256" x="2711450" y="4481513"/>
          <p14:tracePt t="61257" x="2711450" y="4489450"/>
          <p14:tracePt t="61263" x="2703513" y="4489450"/>
          <p14:tracePt t="61273" x="2695575" y="4489450"/>
          <p14:tracePt t="61281" x="2687638" y="4489450"/>
          <p14:tracePt t="61284" x="2687638" y="4497388"/>
          <p14:tracePt t="61311" x="2679700" y="4497388"/>
          <p14:tracePt t="61327" x="2679700" y="4505325"/>
          <p14:tracePt t="61339" x="2671763" y="4513263"/>
          <p14:tracePt t="61349" x="2671763" y="4521200"/>
          <p14:tracePt t="61357" x="2663825" y="4529138"/>
          <p14:tracePt t="61364" x="2663825" y="4537075"/>
          <p14:tracePt t="61370" x="2663825" y="4545013"/>
          <p14:tracePt t="61373" x="2655888" y="4545013"/>
          <p14:tracePt t="61375" x="2655888" y="4552950"/>
          <p14:tracePt t="61379" x="2655888" y="4560888"/>
          <p14:tracePt t="61385" x="2647950" y="4568825"/>
          <p14:tracePt t="61391" x="2647950" y="4576763"/>
          <p14:tracePt t="61395" x="2647950" y="4584700"/>
          <p14:tracePt t="61397" x="2640013" y="4584700"/>
          <p14:tracePt t="61399" x="2640013" y="4592638"/>
          <p14:tracePt t="61405" x="2640013" y="4600575"/>
          <p14:tracePt t="61408" x="2640013" y="4608513"/>
          <p14:tracePt t="61411" x="2632075" y="4616450"/>
          <p14:tracePt t="61415" x="2632075" y="4624388"/>
          <p14:tracePt t="61422" x="2632075" y="4633913"/>
          <p14:tracePt t="61424" x="2632075" y="4641850"/>
          <p14:tracePt t="61426" x="2624138" y="4641850"/>
          <p14:tracePt t="61427" x="2624138" y="4649788"/>
          <p14:tracePt t="61433" x="2624138" y="4657725"/>
          <p14:tracePt t="61438" x="2616200" y="4665663"/>
          <p14:tracePt t="61443" x="2616200" y="4673600"/>
          <p14:tracePt t="61449" x="2616200" y="4681538"/>
          <p14:tracePt t="61456" x="2606675" y="4689475"/>
          <p14:tracePt t="61463" x="2606675" y="4697413"/>
          <p14:tracePt t="61473" x="2606675" y="4705350"/>
          <p14:tracePt t="61481" x="2606675" y="4713288"/>
          <p14:tracePt t="61489" x="2606675" y="4721225"/>
          <p14:tracePt t="61495" x="2606675" y="4729163"/>
          <p14:tracePt t="61502" x="2606675" y="4737100"/>
          <p14:tracePt t="61506" x="2606675" y="4745038"/>
          <p14:tracePt t="61511" x="2606675" y="4752975"/>
          <p14:tracePt t="61515" x="2598738" y="4760913"/>
          <p14:tracePt t="61523" x="2598738" y="4768850"/>
          <p14:tracePt t="61527" x="2598738" y="4776788"/>
          <p14:tracePt t="61533" x="2598738" y="4784725"/>
          <p14:tracePt t="61541" x="2598738" y="4792663"/>
          <p14:tracePt t="61551" x="2598738" y="4800600"/>
          <p14:tracePt t="61565" x="2598738" y="4808538"/>
          <p14:tracePt t="61597" x="2598738" y="4816475"/>
          <p14:tracePt t="61601" x="2606675" y="4816475"/>
          <p14:tracePt t="61609" x="2606675" y="4824413"/>
          <p14:tracePt t="61615" x="2606675" y="4832350"/>
          <p14:tracePt t="61617" x="2616200" y="4832350"/>
          <p14:tracePt t="61620" x="2616200" y="4840288"/>
          <p14:tracePt t="61627" x="2616200" y="4848225"/>
          <p14:tracePt t="61629" x="2624138" y="4856163"/>
          <p14:tracePt t="61636" x="2624138" y="4864100"/>
          <p14:tracePt t="61639" x="2632075" y="4872038"/>
          <p14:tracePt t="61645" x="2632075" y="4879975"/>
          <p14:tracePt t="61647" x="2640013" y="4879975"/>
          <p14:tracePt t="61649" x="2640013" y="4887913"/>
          <p14:tracePt t="61657" x="2647950" y="4895850"/>
          <p14:tracePt t="61662" x="2647950" y="4903788"/>
          <p14:tracePt t="61663" x="2655888" y="4903788"/>
          <p14:tracePt t="61667" x="2655888" y="4911725"/>
          <p14:tracePt t="61674" x="2663825" y="4919663"/>
          <p14:tracePt t="61679" x="2671763" y="4919663"/>
          <p14:tracePt t="61683" x="2671763" y="4927600"/>
          <p14:tracePt t="61690" x="2679700" y="4927600"/>
          <p14:tracePt t="61697" x="2679700" y="4935538"/>
          <p14:tracePt t="61699" x="2687638" y="4935538"/>
          <p14:tracePt t="61709" x="2695575" y="4935538"/>
          <p14:tracePt t="61715" x="2695575" y="4943475"/>
          <p14:tracePt t="61717" x="2703513" y="4943475"/>
          <p14:tracePt t="61725" x="2711450" y="4943475"/>
          <p14:tracePt t="61733" x="2719388" y="4943475"/>
          <p14:tracePt t="61739" x="2727325" y="4951413"/>
          <p14:tracePt t="61741" x="2735263" y="4951413"/>
          <p14:tracePt t="61745" x="2743200" y="4951413"/>
          <p14:tracePt t="61749" x="2751138" y="4951413"/>
          <p14:tracePt t="61756" x="2767013" y="4951413"/>
          <p14:tracePt t="61759" x="2774950" y="4959350"/>
          <p14:tracePt t="61761" x="2782888" y="4959350"/>
          <p14:tracePt t="61763" x="2790825" y="4959350"/>
          <p14:tracePt t="61765" x="2798763" y="4959350"/>
          <p14:tracePt t="61772" x="2814638" y="4959350"/>
          <p14:tracePt t="61774" x="2822575" y="4959350"/>
          <p14:tracePt t="61775" x="2830513" y="4959350"/>
          <p14:tracePt t="61777" x="2838450" y="4959350"/>
          <p14:tracePt t="61779" x="2846388" y="4959350"/>
          <p14:tracePt t="61782" x="2854325" y="4959350"/>
          <p14:tracePt t="61783" x="2862263" y="4959350"/>
          <p14:tracePt t="61788" x="2870200" y="4959350"/>
          <p14:tracePt t="61790" x="2878138" y="4959350"/>
          <p14:tracePt t="61792" x="2886075" y="4959350"/>
          <p14:tracePt t="61793" x="2894013" y="4959350"/>
          <p14:tracePt t="61795" x="2901950" y="4959350"/>
          <p14:tracePt t="61797" x="2909888" y="4959350"/>
          <p14:tracePt t="61799" x="2917825" y="4959350"/>
          <p14:tracePt t="61806" x="2933700" y="4959350"/>
          <p14:tracePt t="61808" x="2941638" y="4959350"/>
          <p14:tracePt t="61809" x="2949575" y="4959350"/>
          <p14:tracePt t="61813" x="2957513" y="4959350"/>
          <p14:tracePt t="61815" x="2967038" y="4959350"/>
          <p14:tracePt t="61821" x="2974975" y="4959350"/>
          <p14:tracePt t="61823" x="2982913" y="4959350"/>
          <p14:tracePt t="61829" x="2990850" y="4951413"/>
          <p14:tracePt t="61838" x="2998788" y="4951413"/>
          <p14:tracePt t="61914" x="3006725" y="4951413"/>
          <p14:tracePt t="61923" x="3014663" y="4951413"/>
          <p14:tracePt t="61927" x="3014663" y="4943475"/>
          <p14:tracePt t="61930" x="3022600" y="4943475"/>
          <p14:tracePt t="61940" x="3030538" y="4943475"/>
          <p14:tracePt t="61951" x="3030538" y="4935538"/>
          <p14:tracePt t="61956" x="3038475" y="4935538"/>
          <p14:tracePt t="61973" x="3046413" y="4935538"/>
          <p14:tracePt t="61986" x="3046413" y="4927600"/>
          <p14:tracePt t="62190" x="3054350" y="4927600"/>
          <p14:tracePt t="62194" x="3054350" y="4919663"/>
          <p14:tracePt t="62287" x="3054350" y="4911725"/>
          <p14:tracePt t="62297" x="3062288" y="4911725"/>
          <p14:tracePt t="62329" x="3062288" y="4903788"/>
          <p14:tracePt t="62357" x="3062288" y="4895850"/>
          <p14:tracePt t="62361" x="3070225" y="4895850"/>
          <p14:tracePt t="62383" x="3070225" y="4887913"/>
          <p14:tracePt t="62404" x="3078163" y="4887913"/>
          <p14:tracePt t="62408" x="3078163" y="4879975"/>
          <p14:tracePt t="62415" x="3078163" y="4872038"/>
          <p14:tracePt t="62424" x="3086100" y="4872038"/>
          <p14:tracePt t="62427" x="3086100" y="4864100"/>
          <p14:tracePt t="62439" x="3086100" y="4856163"/>
          <p14:tracePt t="62440" x="3094038" y="4856163"/>
          <p14:tracePt t="62445" x="3094038" y="4848225"/>
          <p14:tracePt t="62449" x="3101975" y="4848225"/>
          <p14:tracePt t="62456" x="3101975" y="4840288"/>
          <p14:tracePt t="62457" x="3109913" y="4840288"/>
          <p14:tracePt t="62459" x="3109913" y="4832350"/>
          <p14:tracePt t="62466" x="3117850" y="4824413"/>
          <p14:tracePt t="62474" x="3125788" y="4816475"/>
          <p14:tracePt t="62475" x="3125788" y="4808538"/>
          <p14:tracePt t="62477" x="3133725" y="4808538"/>
          <p14:tracePt t="62481" x="3133725" y="4800600"/>
          <p14:tracePt t="62486" x="3141663" y="4792663"/>
          <p14:tracePt t="62489" x="3149600" y="4792663"/>
          <p14:tracePt t="62491" x="3149600" y="4784725"/>
          <p14:tracePt t="62497" x="3157538" y="4776788"/>
          <p14:tracePt t="62501" x="3157538" y="4768850"/>
          <p14:tracePt t="62505" x="3165475" y="4768850"/>
          <p14:tracePt t="62508" x="3165475" y="4760913"/>
          <p14:tracePt t="62509" x="3173413" y="4760913"/>
          <p14:tracePt t="62513" x="3173413" y="4752975"/>
          <p14:tracePt t="62515" x="3181350" y="4752975"/>
          <p14:tracePt t="62523" x="3189288" y="4745038"/>
          <p14:tracePt t="62525" x="3189288" y="4737100"/>
          <p14:tracePt t="62529" x="3197225" y="4737100"/>
          <p14:tracePt t="62533" x="3197225" y="4729163"/>
          <p14:tracePt t="62539" x="3205163" y="4729163"/>
          <p14:tracePt t="62541" x="3205163" y="4721225"/>
          <p14:tracePt t="62545" x="3213100" y="4721225"/>
          <p14:tracePt t="62549" x="3213100" y="4713288"/>
          <p14:tracePt t="62554" x="3221038" y="4713288"/>
          <p14:tracePt t="62558" x="3221038" y="4705350"/>
          <p14:tracePt t="62559" x="3228975" y="4705350"/>
          <p14:tracePt t="62561" x="3228975" y="4697413"/>
          <p14:tracePt t="62565" x="3236913" y="4697413"/>
          <p14:tracePt t="62567" x="3236913" y="4689475"/>
          <p14:tracePt t="62574" x="3244850" y="4681538"/>
          <p14:tracePt t="62577" x="3244850" y="4673600"/>
          <p14:tracePt t="62579" x="3252788" y="4673600"/>
          <p14:tracePt t="62585" x="3252788" y="4665663"/>
          <p14:tracePt t="62591" x="3260725" y="4665663"/>
          <p14:tracePt t="62599" x="3260725" y="4657725"/>
          <p14:tracePt t="62661" x="3268663" y="4657725"/>
          <p14:tracePt t="62672" x="3268663" y="4649788"/>
          <p14:tracePt t="62675" x="3276600" y="4649788"/>
          <p14:tracePt t="62678" x="3276600" y="4641850"/>
          <p14:tracePt t="62679" x="3284538" y="4641850"/>
          <p14:tracePt t="62683" x="3292475" y="4633913"/>
          <p14:tracePt t="62688" x="3300413" y="4624388"/>
          <p14:tracePt t="62691" x="3308350" y="4616450"/>
          <p14:tracePt t="62693" x="3317875" y="4616450"/>
          <p14:tracePt t="62695" x="3317875" y="4608513"/>
          <p14:tracePt t="62697" x="3325813" y="4600575"/>
          <p14:tracePt t="62699" x="3333750" y="4600575"/>
          <p14:tracePt t="62701" x="3341688" y="4592638"/>
          <p14:tracePt t="62706" x="3357563" y="4576763"/>
          <p14:tracePt t="62709" x="3373438" y="4560888"/>
          <p14:tracePt t="62711" x="3381375" y="4552950"/>
          <p14:tracePt t="62713" x="3389313" y="4545013"/>
          <p14:tracePt t="62715" x="3397250" y="4537075"/>
          <p14:tracePt t="62717" x="3413125" y="4521200"/>
          <p14:tracePt t="62720" x="3421063" y="4513263"/>
          <p14:tracePt t="62726" x="3452813" y="4481513"/>
          <p14:tracePt t="62727" x="3460750" y="4465638"/>
          <p14:tracePt t="62729" x="3476625" y="4457700"/>
          <p14:tracePt t="62731" x="3492500" y="4441825"/>
          <p14:tracePt t="62733" x="3500438" y="4425950"/>
          <p14:tracePt t="62735" x="3516313" y="4418013"/>
          <p14:tracePt t="62737" x="3532188" y="4402138"/>
          <p14:tracePt t="62740" x="3540125" y="4386263"/>
          <p14:tracePt t="62742" x="3556000" y="4370388"/>
          <p14:tracePt t="62743" x="3571875" y="4354513"/>
          <p14:tracePt t="62745" x="3587750" y="4338638"/>
          <p14:tracePt t="62747" x="3603625" y="4322763"/>
          <p14:tracePt t="62749" x="3619500" y="4306888"/>
          <p14:tracePt t="62751" x="3635375" y="4291013"/>
          <p14:tracePt t="62753" x="3651250" y="4265613"/>
          <p14:tracePt t="62756" x="3660775" y="4249738"/>
          <p14:tracePt t="62758" x="3676650" y="4233863"/>
          <p14:tracePt t="62759" x="3692525" y="4217988"/>
          <p14:tracePt t="62761" x="3708400" y="4202113"/>
          <p14:tracePt t="62763" x="3724275" y="4178300"/>
          <p14:tracePt t="62765" x="3740150" y="4162425"/>
          <p14:tracePt t="62767" x="3756025" y="4146550"/>
          <p14:tracePt t="62770" x="3771900" y="4130675"/>
          <p14:tracePt t="62771" x="3787775" y="4114800"/>
          <p14:tracePt t="62774" x="3803650" y="4090988"/>
          <p14:tracePt t="62775" x="3819525" y="4075113"/>
          <p14:tracePt t="62777" x="3835400" y="4059238"/>
          <p14:tracePt t="62779" x="3851275" y="4035425"/>
          <p14:tracePt t="62781" x="3867150" y="4019550"/>
          <p14:tracePt t="62783" x="3883025" y="3995738"/>
          <p14:tracePt t="62785" x="3898900" y="3979863"/>
          <p14:tracePt t="62788" x="3914775" y="3963988"/>
          <p14:tracePt t="62789" x="3930650" y="3938588"/>
          <p14:tracePt t="62792" x="3946525" y="3922713"/>
          <p14:tracePt t="62793" x="3954463" y="3906838"/>
          <p14:tracePt t="62795" x="3970338" y="3883025"/>
          <p14:tracePt t="62797" x="3986213" y="3867150"/>
          <p14:tracePt t="62799" x="4002088" y="3851275"/>
          <p14:tracePt t="62801" x="4011613" y="3827463"/>
          <p14:tracePt t="62803" x="4027488" y="3811588"/>
          <p14:tracePt t="62805" x="4035425" y="3787775"/>
          <p14:tracePt t="62808" x="4051300" y="3771900"/>
          <p14:tracePt t="62809" x="4067175" y="3748088"/>
          <p14:tracePt t="62811" x="4075113" y="3724275"/>
          <p14:tracePt t="62813" x="4083050" y="3708400"/>
          <p14:tracePt t="62815" x="4098925" y="3684588"/>
          <p14:tracePt t="62817" x="4106863" y="3668713"/>
          <p14:tracePt t="62819" x="4114800" y="3644900"/>
          <p14:tracePt t="62821" x="4130675" y="3621088"/>
          <p14:tracePt t="62824" x="4138613" y="3605213"/>
          <p14:tracePt t="62826" x="4146550" y="3579813"/>
          <p14:tracePt t="62827" x="4154488" y="3563938"/>
          <p14:tracePt t="62829" x="4162425" y="3540125"/>
          <p14:tracePt t="62831" x="4170363" y="3524250"/>
          <p14:tracePt t="62833" x="4178300" y="3500438"/>
          <p14:tracePt t="62835" x="4186238" y="3476625"/>
          <p14:tracePt t="62837" x="4194175" y="3460750"/>
          <p14:tracePt t="62839" x="4202113" y="3436938"/>
          <p14:tracePt t="62842" x="4210050" y="3421063"/>
          <p14:tracePt t="62843" x="4210050" y="3397250"/>
          <p14:tracePt t="62845" x="4217988" y="3381375"/>
          <p14:tracePt t="62847" x="4225925" y="3357563"/>
          <p14:tracePt t="62849" x="4225925" y="3341688"/>
          <p14:tracePt t="62851" x="4233863" y="3325813"/>
          <p14:tracePt t="62853" x="4233863" y="3302000"/>
          <p14:tracePt t="62855" x="4241800" y="3286125"/>
          <p14:tracePt t="62858" x="4241800" y="3270250"/>
          <p14:tracePt t="62860" x="4249738" y="3252788"/>
          <p14:tracePt t="62861" x="4249738" y="3236913"/>
          <p14:tracePt t="62863" x="4249738" y="3213100"/>
          <p14:tracePt t="62865" x="4249738" y="3197225"/>
          <p14:tracePt t="62867" x="4249738" y="3181350"/>
          <p14:tracePt t="62869" x="4249738" y="3173413"/>
          <p14:tracePt t="62873" x="4249738" y="3141663"/>
          <p14:tracePt t="62875" x="4249738" y="3125788"/>
          <p14:tracePt t="62877" x="4249738" y="3109913"/>
          <p14:tracePt t="62879" x="4241800" y="3094038"/>
          <p14:tracePt t="62881" x="4241800" y="3086100"/>
          <p14:tracePt t="62883" x="4233863" y="3070225"/>
          <p14:tracePt t="62885" x="4233863" y="3062288"/>
          <p14:tracePt t="62888" x="4225925" y="3046413"/>
          <p14:tracePt t="62889" x="4225925" y="3038475"/>
          <p14:tracePt t="62891" x="4217988" y="3022600"/>
          <p14:tracePt t="62893" x="4217988" y="3014663"/>
          <p14:tracePt t="62895" x="4210050" y="3006725"/>
          <p14:tracePt t="62897" x="4202113" y="2990850"/>
          <p14:tracePt t="62899" x="4194175" y="2982913"/>
          <p14:tracePt t="62901" x="4186238" y="2974975"/>
          <p14:tracePt t="62903" x="4178300" y="2967038"/>
          <p14:tracePt t="62906" x="4170363" y="2959100"/>
          <p14:tracePt t="62907" x="4162425" y="2951163"/>
          <p14:tracePt t="62909" x="4154488" y="2943225"/>
          <p14:tracePt t="62911" x="4146550" y="2935288"/>
          <p14:tracePt t="62913" x="4138613" y="2927350"/>
          <p14:tracePt t="62915" x="4130675" y="2927350"/>
          <p14:tracePt t="62917" x="4114800" y="2919413"/>
          <p14:tracePt t="62919" x="4106863" y="2909888"/>
          <p14:tracePt t="62923" x="4083050" y="2901950"/>
          <p14:tracePt t="62925" x="4067175" y="2894013"/>
          <p14:tracePt t="62927" x="4051300" y="2886075"/>
          <p14:tracePt t="62929" x="4035425" y="2886075"/>
          <p14:tracePt t="62931" x="4027488" y="2878138"/>
          <p14:tracePt t="62933" x="4011613" y="2878138"/>
          <p14:tracePt t="62935" x="3994150" y="2870200"/>
          <p14:tracePt t="62938" x="3978275" y="2862263"/>
          <p14:tracePt t="62941" x="3954463" y="2862263"/>
          <p14:tracePt t="62942" x="3938588" y="2854325"/>
          <p14:tracePt t="62943" x="3922713" y="2854325"/>
          <p14:tracePt t="62945" x="3898900" y="2854325"/>
          <p14:tracePt t="62947" x="3875088" y="2854325"/>
          <p14:tracePt t="62949" x="3859213" y="2846388"/>
          <p14:tracePt t="62951" x="3835400" y="2846388"/>
          <p14:tracePt t="62954" x="3811588" y="2838450"/>
          <p14:tracePt t="62956" x="3795713" y="2838450"/>
          <p14:tracePt t="62957" x="3771900" y="2838450"/>
          <p14:tracePt t="62959" x="3748088" y="2830513"/>
          <p14:tracePt t="62961" x="3724275" y="2830513"/>
          <p14:tracePt t="62963" x="3700463" y="2830513"/>
          <p14:tracePt t="62965" x="3676650" y="2822575"/>
          <p14:tracePt t="62967" x="3660775" y="2822575"/>
          <p14:tracePt t="62969" x="3635375" y="2822575"/>
          <p14:tracePt t="62972" x="3611563" y="2814638"/>
          <p14:tracePt t="62973" x="3587750" y="2814638"/>
          <p14:tracePt t="62975" x="3563938" y="2806700"/>
          <p14:tracePt t="62977" x="3540125" y="2806700"/>
          <p14:tracePt t="62979" x="3516313" y="2798763"/>
          <p14:tracePt t="62981" x="3500438" y="2790825"/>
          <p14:tracePt t="62983" x="3476625" y="2790825"/>
          <p14:tracePt t="62985" x="3460750" y="2782888"/>
          <p14:tracePt t="62988" x="3436938" y="2782888"/>
          <p14:tracePt t="62990" x="3421063" y="2774950"/>
          <p14:tracePt t="62991" x="3397250" y="2774950"/>
          <p14:tracePt t="62993" x="3381375" y="2767013"/>
          <p14:tracePt t="62995" x="3357563" y="2767013"/>
          <p14:tracePt t="62997" x="3341688" y="2767013"/>
          <p14:tracePt t="62999" x="3325813" y="2759075"/>
          <p14:tracePt t="63001" x="3308350" y="2759075"/>
          <p14:tracePt t="63003" x="3292475" y="2751138"/>
          <p14:tracePt t="63006" x="3276600" y="2743200"/>
          <p14:tracePt t="63007" x="3260725" y="2743200"/>
          <p14:tracePt t="63009" x="3244850" y="2735263"/>
          <p14:tracePt t="63011" x="3228975" y="2735263"/>
          <p14:tracePt t="63013" x="3213100" y="2727325"/>
          <p14:tracePt t="63015" x="3197225" y="2727325"/>
          <p14:tracePt t="63017" x="3181350" y="2727325"/>
          <p14:tracePt t="63021" x="3157538" y="2719388"/>
          <p14:tracePt t="63023" x="3141663" y="2711450"/>
          <p14:tracePt t="63025" x="3125788" y="2711450"/>
          <p14:tracePt t="63027" x="3117850" y="2703513"/>
          <p14:tracePt t="63029" x="3101975" y="2695575"/>
          <p14:tracePt t="63031" x="3094038" y="2695575"/>
          <p14:tracePt t="63033" x="3078163" y="2687638"/>
          <p14:tracePt t="63035" x="3070225" y="2687638"/>
          <p14:tracePt t="63037" x="3062288" y="2679700"/>
          <p14:tracePt t="63040" x="3054350" y="2679700"/>
          <p14:tracePt t="63041" x="3038475" y="2671763"/>
          <p14:tracePt t="63043" x="3030538" y="2671763"/>
          <p14:tracePt t="63045" x="3022600" y="2671763"/>
          <p14:tracePt t="63047" x="3014663" y="2663825"/>
          <p14:tracePt t="63049" x="3006725" y="2663825"/>
          <p14:tracePt t="63051" x="2998788" y="2655888"/>
          <p14:tracePt t="63053" x="2990850" y="2655888"/>
          <p14:tracePt t="63056" x="2982913" y="2647950"/>
          <p14:tracePt t="63057" x="2974975" y="2647950"/>
          <p14:tracePt t="63059" x="2967038" y="2647950"/>
          <p14:tracePt t="63061" x="2957513" y="2647950"/>
          <p14:tracePt t="63063" x="2949575" y="2647950"/>
          <p14:tracePt t="63065" x="2941638" y="2640013"/>
          <p14:tracePt t="63069" x="2933700" y="2640013"/>
          <p14:tracePt t="63072" x="2925763" y="2640013"/>
          <p14:tracePt t="63073" x="2917825" y="2640013"/>
          <p14:tracePt t="63075" x="2909888" y="2640013"/>
          <p14:tracePt t="63077" x="2901950" y="2640013"/>
          <p14:tracePt t="63079" x="2894013" y="2640013"/>
          <p14:tracePt t="63081" x="2886075" y="2640013"/>
          <p14:tracePt t="63083" x="2878138" y="2640013"/>
          <p14:tracePt t="63085" x="2870200" y="2640013"/>
          <p14:tracePt t="63088" x="2862263" y="2632075"/>
          <p14:tracePt t="63089" x="2854325" y="2632075"/>
          <p14:tracePt t="63091" x="2846388" y="2632075"/>
          <p14:tracePt t="63093" x="2838450" y="2632075"/>
          <p14:tracePt t="63095" x="2830513" y="2632075"/>
          <p14:tracePt t="63097" x="2822575" y="2632075"/>
          <p14:tracePt t="63099" x="2814638" y="2632075"/>
          <p14:tracePt t="63101" x="2806700" y="2632075"/>
          <p14:tracePt t="63103" x="2798763" y="2632075"/>
          <p14:tracePt t="63105" x="2790825" y="2632075"/>
          <p14:tracePt t="63107" x="2782888" y="2632075"/>
          <p14:tracePt t="63109" x="2774950" y="2632075"/>
          <p14:tracePt t="63111" x="2767013" y="2632075"/>
          <p14:tracePt t="63113" x="2759075" y="2624138"/>
          <p14:tracePt t="63115" x="2751138" y="2624138"/>
          <p14:tracePt t="63117" x="2743200" y="2624138"/>
          <p14:tracePt t="63119" x="2735263" y="2624138"/>
          <p14:tracePt t="63122" x="2727325" y="2624138"/>
          <p14:tracePt t="63125" x="2719388" y="2624138"/>
          <p14:tracePt t="63127" x="2711450" y="2624138"/>
          <p14:tracePt t="63129" x="2703513" y="2616200"/>
          <p14:tracePt t="63139" x="2671763" y="2608263"/>
          <p14:tracePt t="63143" x="2663825" y="2608263"/>
          <p14:tracePt t="63145" x="2655888" y="2608263"/>
          <p14:tracePt t="63149" x="2647950" y="2600325"/>
          <p14:tracePt t="63151" x="2640013" y="2600325"/>
          <p14:tracePt t="63155" x="2632075" y="2592388"/>
          <p14:tracePt t="63157" x="2624138" y="2592388"/>
          <p14:tracePt t="63161" x="2616200" y="2592388"/>
          <p14:tracePt t="63163" x="2616200" y="2584450"/>
          <p14:tracePt t="63165" x="2606675" y="2584450"/>
          <p14:tracePt t="63167" x="2598738" y="2584450"/>
          <p14:tracePt t="63169" x="2598738" y="2576513"/>
          <p14:tracePt t="63172" x="2590800" y="2576513"/>
          <p14:tracePt t="63175" x="2582863" y="2566988"/>
          <p14:tracePt t="63177" x="2574925" y="2566988"/>
          <p14:tracePt t="63181" x="2566988" y="2566988"/>
          <p14:tracePt t="63183" x="2566988" y="2559050"/>
          <p14:tracePt t="63185" x="2559050" y="2559050"/>
          <p14:tracePt t="63189" x="2551113" y="2559050"/>
          <p14:tracePt t="63191" x="2551113" y="2551113"/>
          <p14:tracePt t="63193" x="2543175" y="2551113"/>
          <p14:tracePt t="63197" x="2535238" y="2551113"/>
          <p14:tracePt t="63199" x="2535238" y="2543175"/>
          <p14:tracePt t="63201" x="2527300" y="2543175"/>
          <p14:tracePt t="63205" x="2519363" y="2543175"/>
          <p14:tracePt t="63207" x="2511425" y="2535238"/>
          <p14:tracePt t="63209" x="2503488" y="2535238"/>
          <p14:tracePt t="63213" x="2495550" y="2527300"/>
          <p14:tracePt t="63215" x="2487613" y="2527300"/>
          <p14:tracePt t="63217" x="2479675" y="2527300"/>
          <p14:tracePt t="63219" x="2471738" y="2519363"/>
          <p14:tracePt t="63223" x="2463800" y="2519363"/>
          <p14:tracePt t="63225" x="2455863" y="2511425"/>
          <p14:tracePt t="63227" x="2447925" y="2511425"/>
          <p14:tracePt t="63229" x="2439988" y="2511425"/>
          <p14:tracePt t="63231" x="2432050" y="2503488"/>
          <p14:tracePt t="63233" x="2424113" y="2503488"/>
          <p14:tracePt t="63239" x="2408238" y="2495550"/>
          <p14:tracePt t="63241" x="2400300" y="2487613"/>
          <p14:tracePt t="63243" x="2392363" y="2487613"/>
          <p14:tracePt t="63245" x="2384425" y="2487613"/>
          <p14:tracePt t="63247" x="2384425" y="2479675"/>
          <p14:tracePt t="63249" x="2376488" y="2479675"/>
          <p14:tracePt t="63251" x="2368550" y="2471738"/>
          <p14:tracePt t="63253" x="2360613" y="2471738"/>
          <p14:tracePt t="63256" x="2352675" y="2463800"/>
          <p14:tracePt t="63257" x="2344738" y="2463800"/>
          <p14:tracePt t="63259" x="2344738" y="2455863"/>
          <p14:tracePt t="63261" x="2336800" y="2455863"/>
          <p14:tracePt t="63263" x="2328863" y="2447925"/>
          <p14:tracePt t="63265" x="2320925" y="2447925"/>
          <p14:tracePt t="63267" x="2320925" y="2439988"/>
          <p14:tracePt t="63270" x="2312988" y="2439988"/>
          <p14:tracePt t="63272" x="2305050" y="2439988"/>
          <p14:tracePt t="63273" x="2297113" y="2432050"/>
          <p14:tracePt t="63277" x="2289175" y="2424113"/>
          <p14:tracePt t="63279" x="2281238" y="2424113"/>
          <p14:tracePt t="63281" x="2273300" y="2416175"/>
          <p14:tracePt t="63285" x="2265363" y="2408238"/>
          <p14:tracePt t="63287" x="2255838" y="2408238"/>
          <p14:tracePt t="63290" x="2247900" y="2408238"/>
          <p14:tracePt t="63291" x="2239963" y="2400300"/>
          <p14:tracePt t="63295" x="2232025" y="2392363"/>
          <p14:tracePt t="63297" x="2224088" y="2392363"/>
          <p14:tracePt t="63300" x="2216150" y="2384425"/>
          <p14:tracePt t="63301" x="2208213" y="2384425"/>
          <p14:tracePt t="63303" x="2200275" y="2376488"/>
          <p14:tracePt t="63307" x="2192338" y="2368550"/>
          <p14:tracePt t="63309" x="2184400" y="2368550"/>
          <p14:tracePt t="63311" x="2176463" y="2360613"/>
          <p14:tracePt t="63315" x="2168525" y="2352675"/>
          <p14:tracePt t="63317" x="2160588" y="2352675"/>
          <p14:tracePt t="63320" x="2152650" y="2344738"/>
          <p14:tracePt t="63322" x="2144713" y="2344738"/>
          <p14:tracePt t="63323" x="2136775" y="2336800"/>
          <p14:tracePt t="63325" x="2128838" y="2336800"/>
          <p14:tracePt t="63329" x="2120900" y="2328863"/>
          <p14:tracePt t="63331" x="2112963" y="2328863"/>
          <p14:tracePt t="63333" x="2105025" y="2320925"/>
          <p14:tracePt t="63335" x="2097088" y="2320925"/>
          <p14:tracePt t="63339" x="2089150" y="2312988"/>
          <p14:tracePt t="63341" x="2081213" y="2312988"/>
          <p14:tracePt t="63343" x="2073275" y="2305050"/>
          <p14:tracePt t="63347" x="2065338" y="2305050"/>
          <p14:tracePt t="63349" x="2057400" y="2297113"/>
          <p14:tracePt t="63353" x="2049463" y="2297113"/>
          <p14:tracePt t="63356" x="2041525" y="2289175"/>
          <p14:tracePt t="63359" x="2033588" y="2289175"/>
          <p14:tracePt t="63363" x="2025650" y="2281238"/>
          <p14:tracePt t="63367" x="2017713" y="2281238"/>
          <p14:tracePt t="63372" x="2009775" y="2281238"/>
          <p14:tracePt t="63373" x="2009775" y="2273300"/>
          <p14:tracePt t="63377" x="2001838" y="2273300"/>
          <p14:tracePt t="63385" x="1993900" y="2273300"/>
          <p14:tracePt t="63388" x="1993900" y="2265363"/>
          <p14:tracePt t="63393" x="1985963" y="2265363"/>
          <p14:tracePt t="63404" x="1978025" y="2265363"/>
          <p14:tracePt t="63409" x="1978025" y="2257425"/>
          <p14:tracePt t="63411" x="1970088" y="2257425"/>
          <p14:tracePt t="63420" x="1962150" y="2257425"/>
          <p14:tracePt t="63425" x="1954213" y="2257425"/>
          <p14:tracePt t="63429" x="1946275" y="2257425"/>
          <p14:tracePt t="63431" x="1946275" y="2249488"/>
          <p14:tracePt t="63433" x="1938338" y="2249488"/>
          <p14:tracePt t="63435" x="1930400" y="2249488"/>
          <p14:tracePt t="63439" x="1922463" y="2249488"/>
          <p14:tracePt t="63441" x="1912938" y="2249488"/>
          <p14:tracePt t="63443" x="1905000" y="2241550"/>
          <p14:tracePt t="63446" x="1897063" y="2241550"/>
          <p14:tracePt t="63448" x="1889125" y="2241550"/>
          <p14:tracePt t="63450" x="1881188" y="2241550"/>
          <p14:tracePt t="63454" x="1873250" y="2233613"/>
          <p14:tracePt t="63456" x="1865313" y="2233613"/>
          <p14:tracePt t="63460" x="1857375" y="2233613"/>
          <p14:tracePt t="63462" x="1849438" y="2233613"/>
          <p14:tracePt t="63464" x="1841500" y="2233613"/>
          <p14:tracePt t="63466" x="1833563" y="2233613"/>
          <p14:tracePt t="63470" x="1825625" y="2233613"/>
          <p14:tracePt t="63472" x="1817688" y="2233613"/>
          <p14:tracePt t="63474" x="1809750" y="2224088"/>
          <p14:tracePt t="63477" x="1801813" y="2224088"/>
          <p14:tracePt t="63479" x="1793875" y="2224088"/>
          <p14:tracePt t="63483" x="1785938" y="2224088"/>
          <p14:tracePt t="63486" x="1778000" y="2224088"/>
          <p14:tracePt t="63489" x="1770063" y="2224088"/>
          <p14:tracePt t="63491" x="1762125" y="2224088"/>
          <p14:tracePt t="63493" x="1754188" y="2224088"/>
          <p14:tracePt t="63495" x="1746250" y="2224088"/>
          <p14:tracePt t="63499" x="1738313" y="2224088"/>
          <p14:tracePt t="63506" x="1722438" y="2224088"/>
          <p14:tracePt t="63509" x="1714500" y="2224088"/>
          <p14:tracePt t="63513" x="1706563" y="2224088"/>
          <p14:tracePt t="63521" x="1698625" y="2224088"/>
          <p14:tracePt t="63527" x="1690688" y="2224088"/>
          <p14:tracePt t="63588" x="1682750" y="2224088"/>
          <p14:tracePt t="63590" x="1682750" y="2233613"/>
          <p14:tracePt t="63601" x="1674813" y="2233613"/>
          <p14:tracePt t="63617" x="1666875" y="2233613"/>
          <p14:tracePt t="63625" x="1666875" y="2241550"/>
          <p14:tracePt t="63723" x="1674813" y="2241550"/>
          <p14:tracePt t="63727" x="1682750" y="2241550"/>
          <p14:tracePt t="63730" x="1690688" y="2241550"/>
          <p14:tracePt t="63731" x="1698625" y="2241550"/>
          <p14:tracePt t="63733" x="1706563" y="2241550"/>
          <p14:tracePt t="63735" x="1722438" y="2249488"/>
          <p14:tracePt t="63740" x="1738313" y="2249488"/>
          <p14:tracePt t="63741" x="1746250" y="2249488"/>
          <p14:tracePt t="63743" x="1754188" y="2249488"/>
          <p14:tracePt t="63745" x="1762125" y="2257425"/>
          <p14:tracePt t="63747" x="1778000" y="2257425"/>
          <p14:tracePt t="63749" x="1785938" y="2257425"/>
          <p14:tracePt t="63752" x="1793875" y="2257425"/>
          <p14:tracePt t="63756" x="1817688" y="2257425"/>
          <p14:tracePt t="63758" x="1825625" y="2257425"/>
          <p14:tracePt t="63759" x="1841500" y="2265363"/>
          <p14:tracePt t="63761" x="1849438" y="2265363"/>
          <p14:tracePt t="63763" x="1865313" y="2265363"/>
          <p14:tracePt t="63765" x="1873250" y="2265363"/>
          <p14:tracePt t="63767" x="1889125" y="2265363"/>
          <p14:tracePt t="63773" x="1912938" y="2265363"/>
          <p14:tracePt t="63774" x="1922463" y="2273300"/>
          <p14:tracePt t="63775" x="1938338" y="2273300"/>
          <p14:tracePt t="63777" x="1954213" y="2273300"/>
          <p14:tracePt t="63779" x="1970088" y="2273300"/>
          <p14:tracePt t="63781" x="1978025" y="2273300"/>
          <p14:tracePt t="63783" x="1993900" y="2273300"/>
          <p14:tracePt t="63785" x="2009775" y="2273300"/>
          <p14:tracePt t="63788" x="2025650" y="2273300"/>
          <p14:tracePt t="63791" x="2049463" y="2281238"/>
          <p14:tracePt t="63794" x="2065338" y="2281238"/>
          <p14:tracePt t="63795" x="2073275" y="2281238"/>
          <p14:tracePt t="63797" x="2089150" y="2281238"/>
          <p14:tracePt t="63799" x="2097088" y="2289175"/>
          <p14:tracePt t="63801" x="2112963" y="2289175"/>
          <p14:tracePt t="63806" x="2128838" y="2289175"/>
          <p14:tracePt t="63808" x="2144713" y="2289175"/>
          <p14:tracePt t="63809" x="2152650" y="2289175"/>
          <p14:tracePt t="63811" x="2160588" y="2289175"/>
          <p14:tracePt t="63813" x="2168525" y="2297113"/>
          <p14:tracePt t="63815" x="2176463" y="2297113"/>
          <p14:tracePt t="63817" x="2192338" y="2297113"/>
          <p14:tracePt t="63820" x="2200275" y="2297113"/>
          <p14:tracePt t="63824" x="2216150" y="2297113"/>
          <p14:tracePt t="63825" x="2232025" y="2297113"/>
          <p14:tracePt t="63827" x="2239963" y="2297113"/>
          <p14:tracePt t="63830" x="2247900" y="2297113"/>
          <p14:tracePt t="63831" x="2265363" y="2297113"/>
          <p14:tracePt t="63833" x="2273300" y="2297113"/>
          <p14:tracePt t="63835" x="2281238" y="2297113"/>
          <p14:tracePt t="63840" x="2305050" y="2297113"/>
          <p14:tracePt t="63841" x="2312988" y="2289175"/>
          <p14:tracePt t="63843" x="2320925" y="2289175"/>
          <p14:tracePt t="63845" x="2336800" y="2289175"/>
          <p14:tracePt t="63847" x="2344738" y="2289175"/>
          <p14:tracePt t="63849" x="2352675" y="2289175"/>
          <p14:tracePt t="63851" x="2360613" y="2289175"/>
          <p14:tracePt t="63856" x="2384425" y="2289175"/>
          <p14:tracePt t="63858" x="2392363" y="2289175"/>
          <p14:tracePt t="63859" x="2400300" y="2289175"/>
          <p14:tracePt t="63861" x="2416175" y="2281238"/>
          <p14:tracePt t="63863" x="2424113" y="2281238"/>
          <p14:tracePt t="63866" x="2432050" y="2281238"/>
          <p14:tracePt t="63867" x="2447925" y="2281238"/>
          <p14:tracePt t="63870" x="2455863" y="2281238"/>
          <p14:tracePt t="63872" x="2463800" y="2281238"/>
          <p14:tracePt t="63873" x="2479675" y="2281238"/>
          <p14:tracePt t="63875" x="2487613" y="2273300"/>
          <p14:tracePt t="63877" x="2503488" y="2273300"/>
          <p14:tracePt t="63879" x="2511425" y="2273300"/>
          <p14:tracePt t="63881" x="2527300" y="2273300"/>
          <p14:tracePt t="63883" x="2535238" y="2273300"/>
          <p14:tracePt t="63885" x="2543175" y="2265363"/>
          <p14:tracePt t="63888" x="2559050" y="2265363"/>
          <p14:tracePt t="63890" x="2566988" y="2265363"/>
          <p14:tracePt t="63891" x="2574925" y="2265363"/>
          <p14:tracePt t="63893" x="2590800" y="2265363"/>
          <p14:tracePt t="63895" x="2598738" y="2257425"/>
          <p14:tracePt t="63896" x="2616200" y="2257425"/>
          <p14:tracePt t="63898" x="2624138" y="2257425"/>
          <p14:tracePt t="63900" x="2632075" y="2257425"/>
          <p14:tracePt t="63903" x="2647950" y="2257425"/>
          <p14:tracePt t="63904" x="2655888" y="2257425"/>
          <p14:tracePt t="63906" x="2663825" y="2257425"/>
          <p14:tracePt t="63909" x="2671763" y="2257425"/>
          <p14:tracePt t="63910" x="2679700" y="2257425"/>
          <p14:tracePt t="63912" x="2695575" y="2257425"/>
          <p14:tracePt t="63914" x="2703513" y="2257425"/>
          <p14:tracePt t="63916" x="2711450" y="2257425"/>
          <p14:tracePt t="63919" x="2719388" y="2257425"/>
          <p14:tracePt t="63920" x="2727325" y="2257425"/>
          <p14:tracePt t="63922" x="2735263" y="2257425"/>
          <p14:tracePt t="63924" x="2743200" y="2257425"/>
          <p14:tracePt t="63926" x="2751138" y="2257425"/>
          <p14:tracePt t="63928" x="2759075" y="2257425"/>
          <p14:tracePt t="63930" x="2767013" y="2249488"/>
          <p14:tracePt t="63932" x="2774950" y="2257425"/>
          <p14:tracePt t="63934" x="2782888" y="2257425"/>
          <p14:tracePt t="63936" x="2790825" y="2249488"/>
          <p14:tracePt t="63939" x="2798763" y="2249488"/>
          <p14:tracePt t="63940" x="2806700" y="2249488"/>
          <p14:tracePt t="63942" x="2814638" y="2249488"/>
          <p14:tracePt t="63944" x="2822575" y="2249488"/>
          <p14:tracePt t="63948" x="2830513" y="2249488"/>
          <p14:tracePt t="63950" x="2838450" y="2249488"/>
          <p14:tracePt t="63954" x="2846388" y="2249488"/>
          <p14:tracePt t="63957" x="2854325" y="2249488"/>
          <p14:tracePt t="63959" x="2862263" y="2249488"/>
          <p14:tracePt t="63963" x="2870200" y="2249488"/>
          <p14:tracePt t="63967" x="2878138" y="2249488"/>
          <p14:tracePt t="63972" x="2886075" y="2249488"/>
          <p14:tracePt t="63974" x="2894013" y="2249488"/>
          <p14:tracePt t="63977" x="2901950" y="2249488"/>
          <p14:tracePt t="63979" x="2909888" y="2249488"/>
          <p14:tracePt t="63983" x="2917825" y="2249488"/>
          <p14:tracePt t="63989" x="2925763" y="2249488"/>
          <p14:tracePt t="63991" x="2933700" y="2249488"/>
          <p14:tracePt t="63997" x="2941638" y="2249488"/>
          <p14:tracePt t="64002" x="2949575" y="2249488"/>
          <p14:tracePt t="64007" x="2957513" y="2249488"/>
          <p14:tracePt t="64013" x="2967038" y="2249488"/>
          <p14:tracePt t="64021" x="2974975" y="2249488"/>
          <p14:tracePt t="64025" x="2982913" y="2241550"/>
          <p14:tracePt t="64031" x="2990850" y="2241550"/>
          <p14:tracePt t="64035" x="2998788" y="2241550"/>
          <p14:tracePt t="64039" x="3006725" y="2241550"/>
          <p14:tracePt t="64041" x="3014663" y="2241550"/>
          <p14:tracePt t="64046" x="3022600" y="2241550"/>
          <p14:tracePt t="64048" x="3030538" y="2241550"/>
          <p14:tracePt t="64051" x="3038475" y="2241550"/>
          <p14:tracePt t="64056" x="3054350" y="2233613"/>
          <p14:tracePt t="64058" x="3062288" y="2233613"/>
          <p14:tracePt t="64061" x="3070225" y="2233613"/>
          <p14:tracePt t="64063" x="3078163" y="2233613"/>
          <p14:tracePt t="64065" x="3086100" y="2233613"/>
          <p14:tracePt t="64067" x="3094038" y="2233613"/>
          <p14:tracePt t="64073" x="3109913" y="2233613"/>
          <p14:tracePt t="64074" x="3117850" y="2233613"/>
          <p14:tracePt t="64075" x="3125788" y="2233613"/>
          <p14:tracePt t="64077" x="3133725" y="2224088"/>
          <p14:tracePt t="64079" x="3141663" y="2224088"/>
          <p14:tracePt t="64081" x="3149600" y="2224088"/>
          <p14:tracePt t="64083" x="3157538" y="2224088"/>
          <p14:tracePt t="64085" x="3165475" y="2224088"/>
          <p14:tracePt t="64090" x="3181350" y="2224088"/>
          <p14:tracePt t="64091" x="3189288" y="2224088"/>
          <p14:tracePt t="64093" x="3197225" y="2224088"/>
          <p14:tracePt t="64095" x="3205163" y="2224088"/>
          <p14:tracePt t="64097" x="3213100" y="2224088"/>
          <p14:tracePt t="64099" x="3221038" y="2224088"/>
          <p14:tracePt t="64106" x="3236913" y="2224088"/>
          <p14:tracePt t="64108" x="3244850" y="2224088"/>
          <p14:tracePt t="64112" x="3252788" y="2224088"/>
          <p14:tracePt t="64113" x="3260725" y="2224088"/>
          <p14:tracePt t="64115" x="3268663" y="2224088"/>
          <p14:tracePt t="64122" x="3284538" y="2224088"/>
          <p14:tracePt t="64124" x="3292475" y="2224088"/>
          <p14:tracePt t="64127" x="3300413" y="2224088"/>
          <p14:tracePt t="64131" x="3308350" y="2224088"/>
          <p14:tracePt t="64140" x="3333750" y="2233613"/>
          <p14:tracePt t="64143" x="3341688" y="2233613"/>
          <p14:tracePt t="64147" x="3349625" y="2233613"/>
          <p14:tracePt t="64149" x="3357563" y="2233613"/>
          <p14:tracePt t="64156" x="3365500" y="2233613"/>
          <p14:tracePt t="64157" x="3373438" y="2233613"/>
          <p14:tracePt t="64161" x="3381375" y="2233613"/>
          <p14:tracePt t="64163" x="3389313" y="2233613"/>
          <p14:tracePt t="64167" x="3397250" y="2233613"/>
          <p14:tracePt t="64173" x="3405188" y="2233613"/>
          <p14:tracePt t="64175" x="3413125" y="2233613"/>
          <p14:tracePt t="64177" x="3421063" y="2233613"/>
          <p14:tracePt t="64181" x="3429000" y="2224088"/>
          <p14:tracePt t="64185" x="3436938" y="2224088"/>
          <p14:tracePt t="64190" x="3444875" y="2224088"/>
          <p14:tracePt t="64191" x="3452813" y="2224088"/>
          <p14:tracePt t="64195" x="3460750" y="2224088"/>
          <p14:tracePt t="64199" x="3468688" y="2224088"/>
          <p14:tracePt t="64201" x="3476625" y="2224088"/>
          <p14:tracePt t="64206" x="3484563" y="2224088"/>
          <p14:tracePt t="64208" x="3492500" y="2224088"/>
          <p14:tracePt t="64211" x="3500438" y="2224088"/>
          <p14:tracePt t="64213" x="3508375" y="2224088"/>
          <p14:tracePt t="64217" x="3516313" y="2224088"/>
          <p14:tracePt t="64222" x="3524250" y="2224088"/>
          <p14:tracePt t="64224" x="3532188" y="2233613"/>
          <p14:tracePt t="64225" x="3540125" y="2233613"/>
          <p14:tracePt t="64229" x="3548063" y="2233613"/>
          <p14:tracePt t="64233" x="3556000" y="2233613"/>
          <p14:tracePt t="64239" x="3563938" y="2233613"/>
          <p14:tracePt t="64241" x="3571875" y="2233613"/>
          <p14:tracePt t="64243" x="3579813" y="2233613"/>
          <p14:tracePt t="64247" x="3587750" y="2233613"/>
          <p14:tracePt t="64252" x="3595688" y="2233613"/>
          <p14:tracePt t="64256" x="3603625" y="2233613"/>
          <p14:tracePt t="64259" x="3611563" y="2233613"/>
          <p14:tracePt t="64261" x="3619500" y="2241550"/>
          <p14:tracePt t="64265" x="3627438" y="2241550"/>
          <p14:tracePt t="64272" x="3635375" y="2241550"/>
          <p14:tracePt t="64274" x="3643313" y="2241550"/>
          <p14:tracePt t="64277" x="3651250" y="2241550"/>
          <p14:tracePt t="64281" x="3660775" y="2249488"/>
          <p14:tracePt t="64290" x="3676650" y="2249488"/>
          <p14:tracePt t="64293" x="3684588" y="2249488"/>
          <p14:tracePt t="64295" x="3692525" y="2249488"/>
          <p14:tracePt t="64297" x="3692525" y="2257425"/>
          <p14:tracePt t="64300" x="3700463" y="2257425"/>
          <p14:tracePt t="64301" x="3708400" y="2257425"/>
          <p14:tracePt t="64307" x="3716338" y="2257425"/>
          <p14:tracePt t="64307" x="3724275" y="2257425"/>
          <p14:tracePt t="64309" x="3732213" y="2257425"/>
          <p14:tracePt t="64313" x="3740150" y="2265363"/>
          <p14:tracePt t="64315" x="3748088" y="2265363"/>
          <p14:tracePt t="64317" x="3756025" y="2265363"/>
          <p14:tracePt t="64324" x="3779838" y="2265363"/>
          <p14:tracePt t="64327" x="3787775" y="2273300"/>
          <p14:tracePt t="64330" x="3795713" y="2273300"/>
          <p14:tracePt t="64331" x="3803650" y="2273300"/>
          <p14:tracePt t="64333" x="3811588" y="2273300"/>
          <p14:tracePt t="64335" x="3819525" y="2273300"/>
          <p14:tracePt t="64340" x="3835400" y="2273300"/>
          <p14:tracePt t="64341" x="3843338" y="2281238"/>
          <p14:tracePt t="64343" x="3851275" y="2281238"/>
          <p14:tracePt t="64345" x="3859213" y="2281238"/>
          <p14:tracePt t="64347" x="3867150" y="2281238"/>
          <p14:tracePt t="64349" x="3875088" y="2281238"/>
          <p14:tracePt t="64351" x="3883025" y="2281238"/>
          <p14:tracePt t="64354" x="3890963" y="2281238"/>
          <p14:tracePt t="64358" x="3906838" y="2289175"/>
          <p14:tracePt t="64359" x="3914775" y="2289175"/>
          <p14:tracePt t="64361" x="3922713" y="2289175"/>
          <p14:tracePt t="64363" x="3930650" y="2289175"/>
          <p14:tracePt t="64365" x="3946525" y="2289175"/>
          <p14:tracePt t="64367" x="3954463" y="2289175"/>
          <p14:tracePt t="64372" x="3970338" y="2297113"/>
          <p14:tracePt t="64374" x="3978275" y="2297113"/>
          <p14:tracePt t="64376" x="3986213" y="2297113"/>
          <p14:tracePt t="64377" x="3994150" y="2297113"/>
          <p14:tracePt t="64379" x="4002088" y="2297113"/>
          <p14:tracePt t="64381" x="4011613" y="2297113"/>
          <p14:tracePt t="64383" x="4019550" y="2297113"/>
          <p14:tracePt t="64386" x="4027488" y="2297113"/>
          <p14:tracePt t="64389" x="4035425" y="2305050"/>
          <p14:tracePt t="64391" x="4043363" y="2305050"/>
          <p14:tracePt t="64393" x="4051300" y="2305050"/>
          <p14:tracePt t="64395" x="4059238" y="2305050"/>
          <p14:tracePt t="64397" x="4067175" y="2305050"/>
          <p14:tracePt t="64399" x="4075113" y="2305050"/>
          <p14:tracePt t="64406" x="4090988" y="2305050"/>
          <p14:tracePt t="64409" x="4106863" y="2305050"/>
          <p14:tracePt t="64413" x="4114800" y="2305050"/>
          <p14:tracePt t="64415" x="4122738" y="2305050"/>
          <p14:tracePt t="64417" x="4130675" y="2305050"/>
          <p14:tracePt t="64423" x="4138613" y="2305050"/>
          <p14:tracePt t="64425" x="4146550" y="2305050"/>
          <p14:tracePt t="64427" x="4154488" y="2305050"/>
          <p14:tracePt t="64431" x="4162425" y="2297113"/>
          <p14:tracePt t="64435" x="4170363" y="2297113"/>
          <p14:tracePt t="64441" x="4178300" y="2297113"/>
          <p14:tracePt t="64447" x="4186238" y="2297113"/>
          <p14:tracePt t="64456" x="4194175" y="2297113"/>
          <p14:tracePt t="64457" x="4194175" y="2289175"/>
          <p14:tracePt t="64459" x="4202113" y="2289175"/>
          <p14:tracePt t="64467" x="4210050" y="2289175"/>
          <p14:tracePt t="64474" x="4217988" y="2289175"/>
          <p14:tracePt t="64481" x="4225925" y="2289175"/>
          <p14:tracePt t="64488" x="4225925" y="2281238"/>
          <p14:tracePt t="64490" x="4233863" y="2281238"/>
          <p14:tracePt t="64499" x="4241800" y="2281238"/>
          <p14:tracePt t="64789" x="4249738" y="2281238"/>
          <p14:tracePt t="65357" x="4241800" y="2281238"/>
          <p14:tracePt t="65367" x="4233863" y="2289175"/>
          <p14:tracePt t="65370" x="4217988" y="2289175"/>
          <p14:tracePt t="65374" x="4194175" y="2297113"/>
          <p14:tracePt t="65376" x="4186238" y="2297113"/>
          <p14:tracePt t="65378" x="4170363" y="2305050"/>
          <p14:tracePt t="65379" x="4154488" y="2305050"/>
          <p14:tracePt t="65381" x="4130675" y="2312988"/>
          <p14:tracePt t="65383" x="4114800" y="2312988"/>
          <p14:tracePt t="65385" x="4098925" y="2320925"/>
          <p14:tracePt t="65391" x="4059238" y="2328863"/>
          <p14:tracePt t="65393" x="4019550" y="2336800"/>
          <p14:tracePt t="65395" x="3994150" y="2344738"/>
          <p14:tracePt t="65397" x="3970338" y="2352675"/>
          <p14:tracePt t="65399" x="3946525" y="2352675"/>
          <p14:tracePt t="65401" x="3922713" y="2360613"/>
          <p14:tracePt t="65406" x="3875088" y="2376488"/>
          <p14:tracePt t="65408" x="3851275" y="2376488"/>
          <p14:tracePt t="65411" x="3803650" y="2392363"/>
          <p14:tracePt t="65413" x="3771900" y="2400300"/>
          <p14:tracePt t="65415" x="3748088" y="2408238"/>
          <p14:tracePt t="65417" x="3724275" y="2416175"/>
          <p14:tracePt t="65422" x="3668713" y="2424113"/>
          <p14:tracePt t="65425" x="3611563" y="2439988"/>
          <p14:tracePt t="65427" x="3579813" y="2447925"/>
          <p14:tracePt t="65429" x="3556000" y="2447925"/>
          <p14:tracePt t="65431" x="3532188" y="2455863"/>
          <p14:tracePt t="65433" x="3500438" y="2463800"/>
          <p14:tracePt t="65435" x="3476625" y="2463800"/>
          <p14:tracePt t="65438" x="3444875" y="2471738"/>
          <p14:tracePt t="65440" x="3421063" y="2479675"/>
          <p14:tracePt t="65441" x="3389313" y="2479675"/>
          <p14:tracePt t="65443" x="3365500" y="2487613"/>
          <p14:tracePt t="65445" x="3341688" y="2487613"/>
          <p14:tracePt t="65447" x="3308350" y="2495550"/>
          <p14:tracePt t="65449" x="3284538" y="2495550"/>
          <p14:tracePt t="65451" x="3260725" y="2503488"/>
          <p14:tracePt t="65453" x="3236913" y="2503488"/>
          <p14:tracePt t="65455" x="3213100" y="2511425"/>
          <p14:tracePt t="65457" x="3189288" y="2511425"/>
          <p14:tracePt t="65459" x="3165475" y="2519363"/>
          <p14:tracePt t="65461" x="3149600" y="2519363"/>
          <p14:tracePt t="65463" x="3125788" y="2519363"/>
          <p14:tracePt t="65465" x="3109913" y="2519363"/>
          <p14:tracePt t="65467" x="3094038" y="2527300"/>
          <p14:tracePt t="65469" x="3070225" y="2527300"/>
          <p14:tracePt t="65473" x="3038475" y="2527300"/>
          <p14:tracePt t="65475" x="3022600" y="2535238"/>
          <p14:tracePt t="65477" x="3006725" y="2535238"/>
          <p14:tracePt t="65479" x="2990850" y="2535238"/>
          <p14:tracePt t="65481" x="2974975" y="2535238"/>
          <p14:tracePt t="65483" x="2967038" y="2535238"/>
          <p14:tracePt t="65485" x="2949575" y="2535238"/>
          <p14:tracePt t="65488" x="2941638" y="2535238"/>
          <p14:tracePt t="65489" x="2925763" y="2535238"/>
          <p14:tracePt t="65491" x="2917825" y="2543175"/>
          <p14:tracePt t="65493" x="2901950" y="2543175"/>
          <p14:tracePt t="65495" x="2894013" y="2543175"/>
          <p14:tracePt t="65497" x="2878138" y="2543175"/>
          <p14:tracePt t="65499" x="2870200" y="2543175"/>
          <p14:tracePt t="65501" x="2862263" y="2543175"/>
          <p14:tracePt t="65504" x="2846388" y="2551113"/>
          <p14:tracePt t="65505" x="2838450" y="2551113"/>
          <p14:tracePt t="65507" x="2830513" y="2551113"/>
          <p14:tracePt t="65509" x="2814638" y="2551113"/>
          <p14:tracePt t="65511" x="2806700" y="2551113"/>
          <p14:tracePt t="65513" x="2798763" y="2551113"/>
          <p14:tracePt t="65515" x="2790825" y="2551113"/>
          <p14:tracePt t="65517" x="2774950" y="2551113"/>
          <p14:tracePt t="65519" x="2767013" y="2551113"/>
          <p14:tracePt t="65521" x="2759075" y="2551113"/>
          <p14:tracePt t="65523" x="2751138" y="2551113"/>
          <p14:tracePt t="65525" x="2735263" y="2551113"/>
          <p14:tracePt t="65527" x="2727325" y="2551113"/>
          <p14:tracePt t="65529" x="2719388" y="2551113"/>
          <p14:tracePt t="65531" x="2711450" y="2551113"/>
          <p14:tracePt t="65533" x="2695575" y="2551113"/>
          <p14:tracePt t="65535" x="2687638" y="2551113"/>
          <p14:tracePt t="65537" x="2679700" y="2551113"/>
          <p14:tracePt t="65539" x="2671763" y="2551113"/>
          <p14:tracePt t="65541" x="2663825" y="2551113"/>
          <p14:tracePt t="65543" x="2655888" y="2551113"/>
          <p14:tracePt t="65545" x="2647950" y="2551113"/>
          <p14:tracePt t="65547" x="2632075" y="2551113"/>
          <p14:tracePt t="65549" x="2624138" y="2551113"/>
          <p14:tracePt t="65551" x="2616200" y="2551113"/>
          <p14:tracePt t="65553" x="2606675" y="2551113"/>
          <p14:tracePt t="65555" x="2598738" y="2551113"/>
          <p14:tracePt t="65557" x="2590800" y="2551113"/>
          <p14:tracePt t="65559" x="2582863" y="2551113"/>
          <p14:tracePt t="65561" x="2574925" y="2543175"/>
          <p14:tracePt t="65563" x="2566988" y="2543175"/>
          <p14:tracePt t="65565" x="2559050" y="2543175"/>
          <p14:tracePt t="65567" x="2551113" y="2543175"/>
          <p14:tracePt t="65569" x="2535238" y="2543175"/>
          <p14:tracePt t="65571" x="2527300" y="2543175"/>
          <p14:tracePt t="65573" x="2519363" y="2535238"/>
          <p14:tracePt t="65575" x="2511425" y="2535238"/>
          <p14:tracePt t="65577" x="2503488" y="2535238"/>
          <p14:tracePt t="65579" x="2495550" y="2535238"/>
          <p14:tracePt t="65581" x="2479675" y="2527300"/>
          <p14:tracePt t="65583" x="2471738" y="2527300"/>
          <p14:tracePt t="65585" x="2463800" y="2527300"/>
          <p14:tracePt t="65587" x="2455863" y="2527300"/>
          <p14:tracePt t="65589" x="2447925" y="2519363"/>
          <p14:tracePt t="65591" x="2439988" y="2519363"/>
          <p14:tracePt t="65593" x="2424113" y="2519363"/>
          <p14:tracePt t="65595" x="2416175" y="2519363"/>
          <p14:tracePt t="65597" x="2408238" y="2511425"/>
          <p14:tracePt t="65599" x="2400300" y="2511425"/>
          <p14:tracePt t="65601" x="2392363" y="2511425"/>
          <p14:tracePt t="65603" x="2384425" y="2503488"/>
          <p14:tracePt t="65605" x="2376488" y="2503488"/>
          <p14:tracePt t="65607" x="2368550" y="2503488"/>
          <p14:tracePt t="65609" x="2360613" y="2495550"/>
          <p14:tracePt t="65611" x="2352675" y="2495550"/>
          <p14:tracePt t="65613" x="2344738" y="2495550"/>
          <p14:tracePt t="65615" x="2336800" y="2487613"/>
          <p14:tracePt t="65617" x="2328863" y="2487613"/>
          <p14:tracePt t="65619" x="2320925" y="2487613"/>
          <p14:tracePt t="65622" x="2312988" y="2479675"/>
          <p14:tracePt t="65623" x="2305050" y="2479675"/>
          <p14:tracePt t="65625" x="2297113" y="2479675"/>
          <p14:tracePt t="65627" x="2289175" y="2471738"/>
          <p14:tracePt t="65629" x="2273300" y="2471738"/>
          <p14:tracePt t="65631" x="2265363" y="2471738"/>
          <p14:tracePt t="65633" x="2255838" y="2471738"/>
          <p14:tracePt t="65635" x="2247900" y="2463800"/>
          <p14:tracePt t="65639" x="2224088" y="2463800"/>
          <p14:tracePt t="65641" x="2216150" y="2455863"/>
          <p14:tracePt t="65643" x="2208213" y="2455863"/>
          <p14:tracePt t="65645" x="2200275" y="2455863"/>
          <p14:tracePt t="65647" x="2184400" y="2447925"/>
          <p14:tracePt t="65649" x="2176463" y="2447925"/>
          <p14:tracePt t="65651" x="2160588" y="2447925"/>
          <p14:tracePt t="65653" x="2152650" y="2439988"/>
          <p14:tracePt t="65655" x="2136775" y="2439988"/>
          <p14:tracePt t="65657" x="2128838" y="2439988"/>
          <p14:tracePt t="65659" x="2112963" y="2439988"/>
          <p14:tracePt t="65661" x="2105025" y="2432050"/>
          <p14:tracePt t="65663" x="2089150" y="2432050"/>
          <p14:tracePt t="65665" x="2081213" y="2432050"/>
          <p14:tracePt t="65667" x="2065338" y="2424113"/>
          <p14:tracePt t="65670" x="2057400" y="2424113"/>
          <p14:tracePt t="65673" x="2033588" y="2424113"/>
          <p14:tracePt t="65675" x="2025650" y="2416175"/>
          <p14:tracePt t="65677" x="2017713" y="2416175"/>
          <p14:tracePt t="65679" x="2009775" y="2416175"/>
          <p14:tracePt t="65681" x="1993900" y="2416175"/>
          <p14:tracePt t="65683" x="1985963" y="2416175"/>
          <p14:tracePt t="65685" x="1978025" y="2408238"/>
          <p14:tracePt t="65689" x="1962150" y="2408238"/>
          <p14:tracePt t="65691" x="1954213" y="2408238"/>
          <p14:tracePt t="65693" x="1946275" y="2408238"/>
          <p14:tracePt t="65695" x="1938338" y="2400300"/>
          <p14:tracePt t="65697" x="1930400" y="2400300"/>
          <p14:tracePt t="65701" x="1922463" y="2400300"/>
          <p14:tracePt t="65704" x="1912938" y="2400300"/>
          <p14:tracePt t="65707" x="1905000" y="2392363"/>
          <p14:tracePt t="65709" x="1897063" y="2392363"/>
          <p14:tracePt t="65713" x="1889125" y="2392363"/>
          <p14:tracePt t="65719" x="1881188" y="2392363"/>
          <p14:tracePt t="65723" x="1881188" y="2384425"/>
          <p14:tracePt t="65727" x="1873250" y="2384425"/>
          <p14:tracePt t="65868" x="1881188" y="2384425"/>
          <p14:tracePt t="65876" x="1889125" y="2376488"/>
          <p14:tracePt t="65881" x="1897063" y="2376488"/>
          <p14:tracePt t="65885" x="1905000" y="2376488"/>
          <p14:tracePt t="65890" x="1912938" y="2368550"/>
          <p14:tracePt t="65893" x="1922463" y="2368550"/>
          <p14:tracePt t="65899" x="1930400" y="2368550"/>
          <p14:tracePt t="65905" x="1938338" y="2360613"/>
          <p14:tracePt t="65907" x="1946275" y="2360613"/>
          <p14:tracePt t="65911" x="1954213" y="2360613"/>
          <p14:tracePt t="65915" x="1962150" y="2352675"/>
          <p14:tracePt t="65923" x="1970088" y="2352675"/>
          <p14:tracePt t="65925" x="1978025" y="2352675"/>
          <p14:tracePt t="65927" x="1985963" y="2352675"/>
          <p14:tracePt t="65931" x="1985963" y="2344738"/>
          <p14:tracePt t="66130" x="1978025" y="2344738"/>
          <p14:tracePt t="66136" x="1970088" y="2344738"/>
          <p14:tracePt t="66141" x="1962150" y="2336800"/>
          <p14:tracePt t="66143" x="1954213" y="2336800"/>
          <p14:tracePt t="66147" x="1946275" y="2336800"/>
          <p14:tracePt t="66149" x="1938338" y="2336800"/>
          <p14:tracePt t="66156" x="1930400" y="2336800"/>
          <p14:tracePt t="66158" x="1922463" y="2336800"/>
          <p14:tracePt t="66160" x="1912938" y="2336800"/>
          <p14:tracePt t="66163" x="1905000" y="2336800"/>
          <p14:tracePt t="66165" x="1897063" y="2336800"/>
          <p14:tracePt t="66172" x="1881188" y="2336800"/>
          <p14:tracePt t="66174" x="1881188" y="2344738"/>
          <p14:tracePt t="66176" x="1873250" y="2344738"/>
          <p14:tracePt t="66177" x="1865313" y="2344738"/>
          <p14:tracePt t="66181" x="1857375" y="2344738"/>
          <p14:tracePt t="66185" x="1849438" y="2344738"/>
          <p14:tracePt t="66190" x="1841500" y="2344738"/>
          <p14:tracePt t="66193" x="1833563" y="2344738"/>
          <p14:tracePt t="66197" x="1825625" y="2344738"/>
          <p14:tracePt t="66201" x="1817688" y="2344738"/>
          <p14:tracePt t="66206" x="1809750" y="2344738"/>
          <p14:tracePt t="66211" x="1801813" y="2344738"/>
          <p14:tracePt t="66221" x="1793875" y="2344738"/>
          <p14:tracePt t="66365" x="1793875" y="2352675"/>
          <p14:tracePt t="66396" x="1785938" y="2360613"/>
          <p14:tracePt t="66401" x="1785938" y="2368550"/>
          <p14:tracePt t="66407" x="1785938" y="2376488"/>
          <p14:tracePt t="66415" x="1778000" y="2384425"/>
          <p14:tracePt t="66422" x="1778000" y="2392363"/>
          <p14:tracePt t="66427" x="1778000" y="2400300"/>
          <p14:tracePt t="66431" x="1770063" y="2408238"/>
          <p14:tracePt t="66439" x="1770063" y="2416175"/>
          <p14:tracePt t="66441" x="1770063" y="2424113"/>
          <p14:tracePt t="66443" x="1762125" y="2424113"/>
          <p14:tracePt t="66445" x="1762125" y="2432050"/>
          <p14:tracePt t="66449" x="1762125" y="2439988"/>
          <p14:tracePt t="66455" x="1762125" y="2447925"/>
          <p14:tracePt t="66457" x="1762125" y="2455863"/>
          <p14:tracePt t="66459" x="1754188" y="2455863"/>
          <p14:tracePt t="66461" x="1754188" y="2463800"/>
          <p14:tracePt t="66467" x="1754188" y="2471738"/>
          <p14:tracePt t="66473" x="1754188" y="2479675"/>
          <p14:tracePt t="66475" x="1754188" y="2487613"/>
          <p14:tracePt t="66479" x="1746250" y="2495550"/>
          <p14:tracePt t="66486" x="1746250" y="2503488"/>
          <p14:tracePt t="66491" x="1746250" y="2511425"/>
          <p14:tracePt t="66497" x="1746250" y="2519363"/>
          <p14:tracePt t="66506" x="1746250" y="2527300"/>
          <p14:tracePt t="66513" x="1746250" y="2535238"/>
          <p14:tracePt t="66523" x="1746250" y="2543175"/>
          <p14:tracePt t="66533" x="1746250" y="2551113"/>
          <p14:tracePt t="66543" x="1738313" y="2551113"/>
          <p14:tracePt t="66545" x="1738313" y="2559050"/>
          <p14:tracePt t="66569" x="1738313" y="2566988"/>
          <p14:tracePt t="66597" x="1738313" y="2576513"/>
          <p14:tracePt t="66615" x="1738313" y="2584450"/>
          <p14:tracePt t="66625" x="1738313" y="2592388"/>
          <p14:tracePt t="66633" x="1738313" y="2600325"/>
          <p14:tracePt t="66642" x="1738313" y="2608263"/>
          <p14:tracePt t="66647" x="1738313" y="2616200"/>
          <p14:tracePt t="66656" x="1738313" y="2624138"/>
          <p14:tracePt t="66661" x="1738313" y="2632075"/>
          <p14:tracePt t="66671" x="1738313" y="2640013"/>
          <p14:tracePt t="66677" x="1738313" y="2647950"/>
          <p14:tracePt t="66693" x="1738313" y="2655888"/>
          <p14:tracePt t="66715" x="1746250" y="2655888"/>
          <p14:tracePt t="66779" x="1754188" y="2655888"/>
          <p14:tracePt t="66793" x="1762125" y="2655888"/>
          <p14:tracePt t="66807" x="1770063" y="2655888"/>
          <p14:tracePt t="66815" x="1778000" y="2663825"/>
          <p14:tracePt t="66822" x="1785938" y="2663825"/>
          <p14:tracePt t="66825" x="1793875" y="2663825"/>
          <p14:tracePt t="66829" x="1801813" y="2663825"/>
          <p14:tracePt t="66833" x="1809750" y="2663825"/>
          <p14:tracePt t="66835" x="1817688" y="2663825"/>
          <p14:tracePt t="66840" x="1825625" y="2663825"/>
          <p14:tracePt t="66841" x="1833563" y="2663825"/>
          <p14:tracePt t="66845" x="1841500" y="2663825"/>
          <p14:tracePt t="66847" x="1849438" y="2663825"/>
          <p14:tracePt t="66851" x="1857375" y="2663825"/>
          <p14:tracePt t="66855" x="1865313" y="2663825"/>
          <p14:tracePt t="66857" x="1873250" y="2663825"/>
          <p14:tracePt t="66859" x="1881188" y="2663825"/>
          <p14:tracePt t="66862" x="1881188" y="2671763"/>
          <p14:tracePt t="66864" x="1889125" y="2671763"/>
          <p14:tracePt t="66867" x="1897063" y="2671763"/>
          <p14:tracePt t="66872" x="1905000" y="2671763"/>
          <p14:tracePt t="66874" x="1912938" y="2671763"/>
          <p14:tracePt t="66878" x="1922463" y="2671763"/>
          <p14:tracePt t="66881" x="1930400" y="2671763"/>
          <p14:tracePt t="66888" x="1938338" y="2671763"/>
          <p14:tracePt t="66892" x="1946275" y="2671763"/>
          <p14:tracePt t="66897" x="1954213" y="2671763"/>
          <p14:tracePt t="66907" x="1962150" y="2671763"/>
          <p14:tracePt t="67864" x="1970088" y="2671763"/>
          <p14:tracePt t="67866" x="1978025" y="2671763"/>
          <p14:tracePt t="67870" x="1985963" y="2679700"/>
          <p14:tracePt t="67874" x="2009775" y="2679700"/>
          <p14:tracePt t="67875" x="2017713" y="2687638"/>
          <p14:tracePt t="67877" x="2033588" y="2687638"/>
          <p14:tracePt t="67880" x="2049463" y="2695575"/>
          <p14:tracePt t="67882" x="2065338" y="2695575"/>
          <p14:tracePt t="67884" x="2081213" y="2703513"/>
          <p14:tracePt t="67888" x="2120900" y="2711450"/>
          <p14:tracePt t="67892" x="2160588" y="2727325"/>
          <p14:tracePt t="67894" x="2184400" y="2735263"/>
          <p14:tracePt t="67895" x="2208213" y="2735263"/>
          <p14:tracePt t="67897" x="2232025" y="2743200"/>
          <p14:tracePt t="67899" x="2265363" y="2751138"/>
          <p14:tracePt t="67901" x="2289175" y="2759075"/>
          <p14:tracePt t="67906" x="2344738" y="2774950"/>
          <p14:tracePt t="67912" x="2439988" y="2798763"/>
          <p14:tracePt t="67914" x="2479675" y="2814638"/>
          <p14:tracePt t="67915" x="2511425" y="2822575"/>
          <p14:tracePt t="67917" x="2551113" y="2830513"/>
          <p14:tracePt t="67922" x="2632075" y="2854325"/>
          <p14:tracePt t="67926" x="2711450" y="2870200"/>
          <p14:tracePt t="67928" x="2759075" y="2886075"/>
          <p14:tracePt t="67930" x="2806700" y="2894013"/>
          <p14:tracePt t="67931" x="2846388" y="2909888"/>
          <p14:tracePt t="67933" x="2894013" y="2919413"/>
          <p14:tracePt t="67935" x="2941638" y="2935288"/>
          <p14:tracePt t="67939" x="3038475" y="2951163"/>
          <p14:tracePt t="67944" x="3133725" y="2974975"/>
          <p14:tracePt t="67946" x="3189288" y="2990850"/>
          <p14:tracePt t="67947" x="3236913" y="2998788"/>
          <p14:tracePt t="67949" x="3292475" y="3006725"/>
          <p14:tracePt t="67951" x="3349625" y="3014663"/>
          <p14:tracePt t="67956" x="3452813" y="3038475"/>
          <p14:tracePt t="67959" x="3508375" y="3046413"/>
          <p14:tracePt t="67962" x="3619500" y="3070225"/>
          <p14:tracePt t="67964" x="3676650" y="3078163"/>
          <p14:tracePt t="67965" x="3732213" y="3086100"/>
          <p14:tracePt t="67967" x="3787775" y="3094038"/>
          <p14:tracePt t="67971" x="3898900" y="3117850"/>
          <p14:tracePt t="67975" x="4011613" y="3133725"/>
          <p14:tracePt t="67977" x="4067175" y="3141663"/>
          <p14:tracePt t="67979" x="4130675" y="3157538"/>
          <p14:tracePt t="67981" x="4186238" y="3165475"/>
          <p14:tracePt t="67983" x="4241800" y="3173413"/>
          <p14:tracePt t="67985" x="4297363" y="3181350"/>
          <p14:tracePt t="67987" x="4352925" y="3197225"/>
          <p14:tracePt t="67989" x="4410075" y="3197225"/>
          <p14:tracePt t="67991" x="4465638" y="3205163"/>
          <p14:tracePt t="67993" x="4521200" y="3213100"/>
          <p14:tracePt t="67995" x="4576763" y="3221038"/>
          <p14:tracePt t="67997" x="4632325" y="3228975"/>
          <p14:tracePt t="67999" x="4687888" y="3228975"/>
          <p14:tracePt t="68001" x="4745038" y="3236913"/>
          <p14:tracePt t="68003" x="4800600" y="3236913"/>
          <p14:tracePt t="68005" x="4856163" y="3236913"/>
          <p14:tracePt t="68007" x="4903788" y="3244850"/>
          <p14:tracePt t="68009" x="4959350" y="3244850"/>
          <p14:tracePt t="68011" x="5006975" y="3244850"/>
          <p14:tracePt t="68013" x="5064125" y="3236913"/>
          <p14:tracePt t="68015" x="5111750" y="3236913"/>
          <p14:tracePt t="68017" x="5159375" y="3228975"/>
          <p14:tracePt t="68019" x="5199063" y="3228975"/>
          <p14:tracePt t="68022" x="5246688" y="3221038"/>
          <p14:tracePt t="68023" x="5286375" y="3221038"/>
          <p14:tracePt t="68025" x="5326063" y="3213100"/>
          <p14:tracePt t="68027" x="5365750" y="3213100"/>
          <p14:tracePt t="68029" x="5407025" y="3205163"/>
          <p14:tracePt t="68031" x="5446713" y="3197225"/>
          <p14:tracePt t="68033" x="5486400" y="3189288"/>
          <p14:tracePt t="68035" x="5518150" y="3181350"/>
          <p14:tracePt t="68037" x="5549900" y="3173413"/>
          <p14:tracePt t="68039" x="5581650" y="3165475"/>
          <p14:tracePt t="68040" x="5613400" y="3157538"/>
          <p14:tracePt t="68043" x="5645150" y="3149600"/>
          <p14:tracePt t="68045" x="5668963" y="3141663"/>
          <p14:tracePt t="68047" x="5692775" y="3133725"/>
          <p14:tracePt t="68049" x="5716588" y="3117850"/>
          <p14:tracePt t="68051" x="5740400" y="3109913"/>
          <p14:tracePt t="68053" x="5765800" y="3101975"/>
          <p14:tracePt t="68055" x="5781675" y="3086100"/>
          <p14:tracePt t="68057" x="5805488" y="3078163"/>
          <p14:tracePt t="68059" x="5821363" y="3062288"/>
          <p14:tracePt t="68061" x="5837238" y="3054350"/>
          <p14:tracePt t="68063" x="5853113" y="3038475"/>
          <p14:tracePt t="68065" x="5861050" y="3022600"/>
          <p14:tracePt t="68067" x="5876925" y="3006725"/>
          <p14:tracePt t="68069" x="5892800" y="2982913"/>
          <p14:tracePt t="68071" x="5900738" y="2967038"/>
          <p14:tracePt t="68073" x="5908675" y="2951163"/>
          <p14:tracePt t="68075" x="5916613" y="2927350"/>
          <p14:tracePt t="68077" x="5924550" y="2901950"/>
          <p14:tracePt t="68079" x="5932488" y="2878138"/>
          <p14:tracePt t="68081" x="5932488" y="2854325"/>
          <p14:tracePt t="68083" x="5932488" y="2830513"/>
          <p14:tracePt t="68085" x="5932488" y="2798763"/>
          <p14:tracePt t="68087" x="5932488" y="2774950"/>
          <p14:tracePt t="68090" x="5924550" y="2743200"/>
          <p14:tracePt t="68091" x="5924550" y="2711450"/>
          <p14:tracePt t="68093" x="5916613" y="2679700"/>
          <p14:tracePt t="68095" x="5900738" y="2647950"/>
          <p14:tracePt t="68097" x="5892800" y="2608263"/>
          <p14:tracePt t="68099" x="5876925" y="2576513"/>
          <p14:tracePt t="68101" x="5861050" y="2535238"/>
          <p14:tracePt t="68103" x="5837238" y="2503488"/>
          <p14:tracePt t="68106" x="5813425" y="2463800"/>
          <p14:tracePt t="68107" x="5789613" y="2424113"/>
          <p14:tracePt t="68109" x="5757863" y="2384425"/>
          <p14:tracePt t="68111" x="5724525" y="2344738"/>
          <p14:tracePt t="68113" x="5692775" y="2305050"/>
          <p14:tracePt t="68115" x="5661025" y="2265363"/>
          <p14:tracePt t="68117" x="5629275" y="2216150"/>
          <p14:tracePt t="68119" x="5589588" y="2176463"/>
          <p14:tracePt t="68121" x="5549900" y="2136775"/>
          <p14:tracePt t="68123" x="5502275" y="2089150"/>
          <p14:tracePt t="68125" x="5462588" y="2049463"/>
          <p14:tracePt t="68127" x="5414963" y="2001838"/>
          <p14:tracePt t="68129" x="5365750" y="1962150"/>
          <p14:tracePt t="68131" x="5318125" y="1914525"/>
          <p14:tracePt t="68133" x="5270500" y="1865313"/>
          <p14:tracePt t="68135" x="5214938" y="1817688"/>
          <p14:tracePt t="68137" x="5167313" y="1778000"/>
          <p14:tracePt t="68140" x="5119688" y="1730375"/>
          <p14:tracePt t="68142" x="5072063" y="1690688"/>
          <p14:tracePt t="68143" x="5014913" y="1651000"/>
          <p14:tracePt t="68145" x="4967288" y="1611313"/>
          <p14:tracePt t="68147" x="4911725" y="1563688"/>
          <p14:tracePt t="68149" x="4848225" y="1522413"/>
          <p14:tracePt t="68151" x="4792663" y="1490663"/>
          <p14:tracePt t="68153" x="4729163" y="1450975"/>
          <p14:tracePt t="68156" x="4664075" y="1419225"/>
          <p14:tracePt t="68158" x="4600575" y="1379538"/>
          <p14:tracePt t="68159" x="4545013" y="1339850"/>
          <p14:tracePt t="68161" x="4481513" y="1300163"/>
          <p14:tracePt t="68163" x="4410075" y="1260475"/>
          <p14:tracePt t="68165" x="4344988" y="1220788"/>
          <p14:tracePt t="68167" x="4281488" y="1179513"/>
          <p14:tracePt t="68170" x="4217988" y="1139825"/>
          <p14:tracePt t="68171" x="4146550" y="1108075"/>
          <p14:tracePt t="68175" x="4011613" y="1028700"/>
          <p14:tracePt t="68177" x="3938588" y="996950"/>
          <p14:tracePt t="68179" x="3875088" y="965200"/>
          <p14:tracePt t="68181" x="3803650" y="933450"/>
          <p14:tracePt t="68183" x="3732213" y="901700"/>
          <p14:tracePt t="68185" x="3668713" y="869950"/>
          <p14:tracePt t="68187" x="3595688" y="836613"/>
          <p14:tracePt t="68190" x="3524250" y="812800"/>
          <p14:tracePt t="68191" x="3460750" y="781050"/>
          <p14:tracePt t="68193" x="3389313" y="757238"/>
          <p14:tracePt t="68195" x="3325813" y="733425"/>
          <p14:tracePt t="68197" x="3252788" y="709613"/>
          <p14:tracePt t="68199" x="3189288" y="685800"/>
          <p14:tracePt t="68201" x="3117850" y="661988"/>
          <p14:tracePt t="68203" x="3054350" y="638175"/>
          <p14:tracePt t="68205" x="2990850" y="614363"/>
          <p14:tracePt t="68207" x="2925763" y="590550"/>
          <p14:tracePt t="68209" x="2862263" y="566738"/>
          <p14:tracePt t="68211" x="2798763" y="542925"/>
          <p14:tracePt t="68213" x="2735263" y="527050"/>
          <p14:tracePt t="68215" x="2679700" y="501650"/>
          <p14:tracePt t="68217" x="2616200" y="485775"/>
          <p14:tracePt t="68220" x="2559050" y="469900"/>
          <p14:tracePt t="68221" x="2503488" y="446088"/>
          <p14:tracePt t="68223" x="2455863" y="430213"/>
          <p14:tracePt t="68225" x="2400300" y="414338"/>
          <p14:tracePt t="68227" x="2352675" y="398463"/>
          <p14:tracePt t="68229" x="2305050" y="382588"/>
          <p14:tracePt t="68231" x="2247900" y="366713"/>
          <p14:tracePt t="68233" x="2200275" y="350838"/>
          <p14:tracePt t="68235" x="2160588" y="334963"/>
          <p14:tracePt t="68237" x="2112963" y="319088"/>
          <p14:tracePt t="68240" x="2073275" y="303213"/>
          <p14:tracePt t="68241" x="2025650" y="287338"/>
          <p14:tracePt t="68243" x="1985963" y="279400"/>
          <p14:tracePt t="68245" x="1946275" y="271463"/>
          <p14:tracePt t="68247" x="1905000" y="263525"/>
          <p14:tracePt t="68249" x="1865313" y="247650"/>
          <p14:tracePt t="68251" x="1833563" y="239713"/>
          <p14:tracePt t="68253" x="1793875" y="231775"/>
          <p14:tracePt t="68256" x="1762125" y="223838"/>
          <p14:tracePt t="68257" x="1730375" y="215900"/>
          <p14:tracePt t="68259" x="1698625" y="207963"/>
          <p14:tracePt t="68261" x="1666875" y="200025"/>
          <p14:tracePt t="68263" x="1643063" y="200025"/>
          <p14:tracePt t="68265" x="1611313" y="192088"/>
          <p14:tracePt t="68267" x="1587500" y="192088"/>
          <p14:tracePt t="68269" x="1562100" y="184150"/>
          <p14:tracePt t="68271" x="1538288" y="184150"/>
          <p14:tracePt t="68273" x="1514475" y="176213"/>
          <p14:tracePt t="68275" x="1490663" y="176213"/>
          <p14:tracePt t="68277" x="1466850" y="166688"/>
          <p14:tracePt t="68279" x="1450975" y="166688"/>
          <p14:tracePt t="68281" x="1427163" y="158750"/>
          <p14:tracePt t="68283" x="1411288" y="158750"/>
          <p14:tracePt t="68285" x="1395413" y="150813"/>
          <p14:tracePt t="68288" x="1371600" y="142875"/>
          <p14:tracePt t="68290" x="1355725" y="134938"/>
          <p14:tracePt t="68291" x="1339850" y="127000"/>
          <p14:tracePt t="68293" x="1331913" y="127000"/>
          <p14:tracePt t="68295" x="1316038" y="119063"/>
          <p14:tracePt t="68297" x="1300163" y="111125"/>
          <p14:tracePt t="68299" x="1284288" y="103188"/>
          <p14:tracePt t="68301" x="1268413" y="95250"/>
          <p14:tracePt t="68303" x="1260475" y="87313"/>
          <p14:tracePt t="68306" x="1244600" y="87313"/>
          <p14:tracePt t="68307" x="1228725" y="79375"/>
          <p14:tracePt t="68309" x="1220788" y="71438"/>
          <p14:tracePt t="68311" x="1203325" y="63500"/>
          <p14:tracePt t="68313" x="1187450" y="55563"/>
          <p14:tracePt t="68315" x="1171575" y="55563"/>
          <p14:tracePt t="68317" x="1155700" y="47625"/>
          <p14:tracePt t="68320" x="1139825" y="39688"/>
          <p14:tracePt t="68322" x="1131888" y="31750"/>
          <p14:tracePt t="68323" x="1116013" y="23813"/>
          <p14:tracePt t="68325" x="1092200" y="23813"/>
          <p14:tracePt t="68327" x="1076325" y="15875"/>
          <p14:tracePt t="68329" x="1060450" y="7938"/>
          <p14:tracePt t="68331" x="1044575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 else</a:t>
            </a:r>
            <a:r>
              <a:rPr lang="nl-BE" dirty="0"/>
              <a:t> examples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2400" dirty="0"/>
              <a:t>Example 3:</a:t>
            </a:r>
          </a:p>
          <a:p>
            <a:endParaRPr lang="nl-BE" sz="2400" dirty="0"/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result_Jan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dirty="0" err="1">
                <a:solidFill>
                  <a:srgbClr val="000080"/>
                </a:solidFill>
                <a:latin typeface="Consolas" panose="020B0609020204030204" pitchFamily="49" charset="0"/>
              </a:rPr>
              <a:t>float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dirty="0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'Enter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the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result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of Jan: 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result_Eva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dirty="0" err="1">
                <a:solidFill>
                  <a:srgbClr val="000080"/>
                </a:solidFill>
                <a:latin typeface="Consolas" panose="020B0609020204030204" pitchFamily="49" charset="0"/>
              </a:rPr>
              <a:t>float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dirty="0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'Enter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the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result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of Eva: 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result_Jan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&gt;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result_Eva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best_result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result_Jan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else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best_result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result_Eva</a:t>
            </a:r>
            <a:b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'The best </a:t>
            </a:r>
            <a:r>
              <a:rPr lang="nl-BE" altLang="nl-BE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result</a:t>
            </a:r>
            <a:r>
              <a:rPr lang="nl-BE" altLang="nl-BE" b="1" dirty="0">
                <a:solidFill>
                  <a:srgbClr val="008080"/>
                </a:solidFill>
                <a:latin typeface="Consolas" panose="020B0609020204030204" pitchFamily="49" charset="0"/>
              </a:rPr>
              <a:t> is'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alt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best_result</a:t>
            </a:r>
            <a:r>
              <a:rPr lang="nl-BE" altLang="nl-BE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sz="5200" dirty="0">
              <a:latin typeface="Arial" panose="020B0604020202020204" pitchFamily="34" charset="0"/>
            </a:endParaRPr>
          </a:p>
          <a:p>
            <a:pPr marL="457200" lvl="1" indent="0">
              <a:buNone/>
            </a:pPr>
            <a:br>
              <a:rPr lang="nl-BE" altLang="nl-BE" sz="24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nl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16</a:t>
            </a:fld>
            <a:endParaRPr lang="nl-BE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3D0CB67B-C60D-4742-BBEC-811D0341A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6423" y="3296885"/>
            <a:ext cx="4682214" cy="1346136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0295324-EAF0-4008-A7F9-5AF572296D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02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012"/>
    </mc:Choice>
    <mc:Fallback xmlns="">
      <p:transition spd="slow" advTm="83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408" x="63500" y="2584450"/>
          <p14:tracePt t="6412" x="119063" y="2600325"/>
          <p14:tracePt t="6414" x="142875" y="2608263"/>
          <p14:tracePt t="6416" x="176213" y="2616200"/>
          <p14:tracePt t="6419" x="200025" y="2624138"/>
          <p14:tracePt t="6422" x="263525" y="2640013"/>
          <p14:tracePt t="6424" x="287338" y="2640013"/>
          <p14:tracePt t="6430" x="366713" y="2663825"/>
          <p14:tracePt t="6433" x="390525" y="2671763"/>
          <p14:tracePt t="6436" x="438150" y="2679700"/>
          <p14:tracePt t="6438" x="461963" y="2687638"/>
          <p14:tracePt t="6440" x="485775" y="2695575"/>
          <p14:tracePt t="6442" x="509588" y="2695575"/>
          <p14:tracePt t="6446" x="550863" y="2703513"/>
          <p14:tracePt t="6447" x="574675" y="2711450"/>
          <p14:tracePt t="6449" x="598488" y="2711450"/>
          <p14:tracePt t="6451" x="614363" y="2719388"/>
          <p14:tracePt t="6453" x="630238" y="2719388"/>
          <p14:tracePt t="6455" x="646113" y="2719388"/>
          <p14:tracePt t="6457" x="661988" y="2727325"/>
          <p14:tracePt t="6460" x="677863" y="2727325"/>
          <p14:tracePt t="6462" x="693738" y="2727325"/>
          <p14:tracePt t="6463" x="709613" y="2735263"/>
          <p14:tracePt t="6465" x="717550" y="2735263"/>
          <p14:tracePt t="6467" x="733425" y="2735263"/>
          <p14:tracePt t="6469" x="749300" y="2735263"/>
          <p14:tracePt t="6471" x="757238" y="2735263"/>
          <p14:tracePt t="6473" x="765175" y="2743200"/>
          <p14:tracePt t="6476" x="773113" y="2743200"/>
          <p14:tracePt t="6479" x="781050" y="2743200"/>
          <p14:tracePt t="6479" x="788988" y="2743200"/>
          <p14:tracePt t="6482" x="796925" y="2743200"/>
          <p14:tracePt t="6483" x="804863" y="2743200"/>
          <p14:tracePt t="6489" x="812800" y="2743200"/>
          <p14:tracePt t="6495" x="820738" y="2743200"/>
          <p14:tracePt t="6528" x="812800" y="2743200"/>
          <p14:tracePt t="6540" x="812800" y="2751138"/>
          <p14:tracePt t="6546" x="820738" y="2751138"/>
          <p14:tracePt t="6550" x="820738" y="2759075"/>
          <p14:tracePt t="6552" x="828675" y="2759075"/>
          <p14:tracePt t="6554" x="828675" y="2767013"/>
          <p14:tracePt t="6558" x="836613" y="2774950"/>
          <p14:tracePt t="6562" x="844550" y="2798763"/>
          <p14:tracePt t="6566" x="852488" y="2814638"/>
          <p14:tracePt t="6568" x="860425" y="2830513"/>
          <p14:tracePt t="6570" x="868363" y="2838450"/>
          <p14:tracePt t="6572" x="877888" y="2854325"/>
          <p14:tracePt t="6574" x="885825" y="2862263"/>
          <p14:tracePt t="6579" x="909638" y="2894013"/>
          <p14:tracePt t="6582" x="925513" y="2919413"/>
          <p14:tracePt t="6584" x="941388" y="2935288"/>
          <p14:tracePt t="6586" x="949325" y="2951163"/>
          <p14:tracePt t="6588" x="957263" y="2959100"/>
          <p14:tracePt t="6590" x="973138" y="2974975"/>
          <p14:tracePt t="6592" x="981075" y="2982913"/>
          <p14:tracePt t="6595" x="989013" y="2998788"/>
          <p14:tracePt t="6596" x="1004888" y="3014663"/>
          <p14:tracePt t="6600" x="1020763" y="3038475"/>
          <p14:tracePt t="6602" x="1036638" y="3054350"/>
          <p14:tracePt t="6604" x="1044575" y="3062288"/>
          <p14:tracePt t="6606" x="1060450" y="3078163"/>
          <p14:tracePt t="6608" x="1068388" y="3086100"/>
          <p14:tracePt t="6611" x="1076325" y="3094038"/>
          <p14:tracePt t="6614" x="1092200" y="3109913"/>
          <p14:tracePt t="6616" x="1108075" y="3125788"/>
          <p14:tracePt t="6619" x="1116013" y="3133725"/>
          <p14:tracePt t="6620" x="1131888" y="3149600"/>
          <p14:tracePt t="6622" x="1139825" y="3157538"/>
          <p14:tracePt t="6624" x="1147763" y="3165475"/>
          <p14:tracePt t="6629" x="1163638" y="3189288"/>
          <p14:tracePt t="6630" x="1171575" y="3197225"/>
          <p14:tracePt t="6634" x="1187450" y="3213100"/>
          <p14:tracePt t="6637" x="1195388" y="3221038"/>
          <p14:tracePt t="6638" x="1195388" y="3228975"/>
          <p14:tracePt t="6640" x="1203325" y="3236913"/>
          <p14:tracePt t="6645" x="1211263" y="3244850"/>
          <p14:tracePt t="6647" x="1211263" y="3252788"/>
          <p14:tracePt t="6650" x="1220788" y="3262313"/>
          <p14:tracePt t="6652" x="1220788" y="3270250"/>
          <p14:tracePt t="6656" x="1228725" y="3278188"/>
          <p14:tracePt t="6661" x="1228725" y="3286125"/>
          <p14:tracePt t="6666" x="1228725" y="3294063"/>
          <p14:tracePt t="6680" x="1228725" y="3302000"/>
          <p14:tracePt t="6806" x="1220788" y="3302000"/>
          <p14:tracePt t="6810" x="1220788" y="3294063"/>
          <p14:tracePt t="6818" x="1220788" y="3286125"/>
          <p14:tracePt t="6824" x="1220788" y="3278188"/>
          <p14:tracePt t="6830" x="1220788" y="3270250"/>
          <p14:tracePt t="6838" x="1220788" y="3262313"/>
          <p14:tracePt t="6862" x="1220788" y="3252788"/>
          <p14:tracePt t="6977" x="1220788" y="3262313"/>
          <p14:tracePt t="7006" x="1220788" y="3252788"/>
          <p14:tracePt t="7400" x="1228725" y="3252788"/>
          <p14:tracePt t="7408" x="1236663" y="3252788"/>
          <p14:tracePt t="7413" x="1244600" y="3252788"/>
          <p14:tracePt t="7415" x="1252538" y="3252788"/>
          <p14:tracePt t="7417" x="1268413" y="3252788"/>
          <p14:tracePt t="7418" x="1284288" y="3252788"/>
          <p14:tracePt t="7420" x="1300163" y="3252788"/>
          <p14:tracePt t="7422" x="1316038" y="3252788"/>
          <p14:tracePt t="7424" x="1331913" y="3252788"/>
          <p14:tracePt t="7429" x="1363663" y="3244850"/>
          <p14:tracePt t="7430" x="1387475" y="3244850"/>
          <p14:tracePt t="7432" x="1411288" y="3244850"/>
          <p14:tracePt t="7434" x="1435100" y="3244850"/>
          <p14:tracePt t="7436" x="1466850" y="3252788"/>
          <p14:tracePt t="7438" x="1490663" y="3252788"/>
          <p14:tracePt t="7440" x="1522413" y="3252788"/>
          <p14:tracePt t="7442" x="1546225" y="3252788"/>
          <p14:tracePt t="7447" x="1611313" y="3252788"/>
          <p14:tracePt t="7448" x="1643063" y="3252788"/>
          <p14:tracePt t="7450" x="1682750" y="3252788"/>
          <p14:tracePt t="7452" x="1714500" y="3252788"/>
          <p14:tracePt t="7454" x="1746250" y="3252788"/>
          <p14:tracePt t="7456" x="1785938" y="3252788"/>
          <p14:tracePt t="7458" x="1817688" y="3252788"/>
          <p14:tracePt t="7462" x="1857375" y="3252788"/>
          <p14:tracePt t="7464" x="1938338" y="3252788"/>
          <p14:tracePt t="7466" x="1970088" y="3252788"/>
          <p14:tracePt t="7468" x="2009775" y="3252788"/>
          <p14:tracePt t="7470" x="2057400" y="3262313"/>
          <p14:tracePt t="7472" x="2089150" y="3262313"/>
          <p14:tracePt t="7474" x="2128838" y="3262313"/>
          <p14:tracePt t="7480" x="2208213" y="3252788"/>
          <p14:tracePt t="7481" x="2247900" y="3252788"/>
          <p14:tracePt t="7483" x="2289175" y="3252788"/>
          <p14:tracePt t="7484" x="2328863" y="3252788"/>
          <p14:tracePt t="7486" x="2368550" y="3252788"/>
          <p14:tracePt t="7488" x="2408238" y="3252788"/>
          <p14:tracePt t="7490" x="2447925" y="3244850"/>
          <p14:tracePt t="7492" x="2487613" y="3244850"/>
          <p14:tracePt t="7495" x="2527300" y="3244850"/>
          <p14:tracePt t="7499" x="2640013" y="3236913"/>
          <p14:tracePt t="7502" x="2671763" y="3236913"/>
          <p14:tracePt t="7504" x="2719388" y="3228975"/>
          <p14:tracePt t="7506" x="2743200" y="3228975"/>
          <p14:tracePt t="7508" x="2782888" y="3221038"/>
          <p14:tracePt t="7515" x="2886075" y="3221038"/>
          <p14:tracePt t="7516" x="2917825" y="3213100"/>
          <p14:tracePt t="7518" x="2949575" y="3213100"/>
          <p14:tracePt t="7520" x="2982913" y="3205163"/>
          <p14:tracePt t="7522" x="3014663" y="3205163"/>
          <p14:tracePt t="7524" x="3046413" y="3205163"/>
          <p14:tracePt t="7529" x="3109913" y="3197225"/>
          <p14:tracePt t="7532" x="3165475" y="3197225"/>
          <p14:tracePt t="7534" x="3197225" y="3189288"/>
          <p14:tracePt t="7536" x="3221038" y="3189288"/>
          <p14:tracePt t="7538" x="3252788" y="3189288"/>
          <p14:tracePt t="7540" x="3276600" y="3189288"/>
          <p14:tracePt t="7542" x="3300413" y="3181350"/>
          <p14:tracePt t="7545" x="3333750" y="3181350"/>
          <p14:tracePt t="7548" x="3381375" y="3173413"/>
          <p14:tracePt t="7549" x="3405188" y="3173413"/>
          <p14:tracePt t="7552" x="3429000" y="3173413"/>
          <p14:tracePt t="7554" x="3444875" y="3173413"/>
          <p14:tracePt t="7556" x="3468688" y="3173413"/>
          <p14:tracePt t="7558" x="3484563" y="3173413"/>
          <p14:tracePt t="7561" x="3508375" y="3165475"/>
          <p14:tracePt t="7566" x="3563938" y="3165475"/>
          <p14:tracePt t="7568" x="3571875" y="3157538"/>
          <p14:tracePt t="7570" x="3587750" y="3157538"/>
          <p14:tracePt t="7572" x="3603625" y="3157538"/>
          <p14:tracePt t="7574" x="3619500" y="3157538"/>
          <p14:tracePt t="7580" x="3651250" y="3149600"/>
          <p14:tracePt t="7582" x="3660775" y="3149600"/>
          <p14:tracePt t="7584" x="3668713" y="3141663"/>
          <p14:tracePt t="7586" x="3676650" y="3141663"/>
          <p14:tracePt t="7590" x="3684588" y="3141663"/>
          <p14:tracePt t="7594" x="3692525" y="3141663"/>
          <p14:tracePt t="7597" x="3700463" y="3141663"/>
          <p14:tracePt t="7600" x="3708400" y="3141663"/>
          <p14:tracePt t="7602" x="3708400" y="3133725"/>
          <p14:tracePt t="7606" x="3716338" y="3133725"/>
          <p14:tracePt t="8052" x="3708400" y="3133725"/>
          <p14:tracePt t="8062" x="3700463" y="3133725"/>
          <p14:tracePt t="8068" x="3692525" y="3133725"/>
          <p14:tracePt t="8074" x="3684588" y="3133725"/>
          <p14:tracePt t="8080" x="3684588" y="3125788"/>
          <p14:tracePt t="8082" x="3676650" y="3125788"/>
          <p14:tracePt t="8088" x="3668713" y="3125788"/>
          <p14:tracePt t="8098" x="3660775" y="3125788"/>
          <p14:tracePt t="8112" x="3651250" y="3125788"/>
          <p14:tracePt t="8322" x="3660775" y="3125788"/>
          <p14:tracePt t="8327" x="3668713" y="3125788"/>
          <p14:tracePt t="8330" x="3684588" y="3125788"/>
          <p14:tracePt t="8334" x="3692525" y="3125788"/>
          <p14:tracePt t="8336" x="3708400" y="3117850"/>
          <p14:tracePt t="8338" x="3716338" y="3117850"/>
          <p14:tracePt t="8340" x="3732213" y="3117850"/>
          <p14:tracePt t="8342" x="3748088" y="3117850"/>
          <p14:tracePt t="8346" x="3779838" y="3117850"/>
          <p14:tracePt t="8348" x="3795713" y="3117850"/>
          <p14:tracePt t="8350" x="3819525" y="3117850"/>
          <p14:tracePt t="8352" x="3835400" y="3117850"/>
          <p14:tracePt t="8354" x="3859213" y="3117850"/>
          <p14:tracePt t="8356" x="3875088" y="3117850"/>
          <p14:tracePt t="8358" x="3898900" y="3117850"/>
          <p14:tracePt t="8363" x="3938588" y="3117850"/>
          <p14:tracePt t="8364" x="3962400" y="3117850"/>
          <p14:tracePt t="8366" x="3978275" y="3117850"/>
          <p14:tracePt t="8368" x="4002088" y="3109913"/>
          <p14:tracePt t="8370" x="4027488" y="3109913"/>
          <p14:tracePt t="8372" x="4051300" y="3109913"/>
          <p14:tracePt t="8374" x="4075113" y="3109913"/>
          <p14:tracePt t="8379" x="4122738" y="3109913"/>
          <p14:tracePt t="8380" x="4146550" y="3109913"/>
          <p14:tracePt t="8382" x="4170363" y="3109913"/>
          <p14:tracePt t="8384" x="4194175" y="3101975"/>
          <p14:tracePt t="8386" x="4225925" y="3109913"/>
          <p14:tracePt t="8388" x="4257675" y="3109913"/>
          <p14:tracePt t="8390" x="4281488" y="3109913"/>
          <p14:tracePt t="8392" x="4305300" y="3101975"/>
          <p14:tracePt t="8397" x="4362450" y="3101975"/>
          <p14:tracePt t="8398" x="4394200" y="3101975"/>
          <p14:tracePt t="8400" x="4418013" y="3101975"/>
          <p14:tracePt t="8402" x="4449763" y="3101975"/>
          <p14:tracePt t="8404" x="4473575" y="3101975"/>
          <p14:tracePt t="8406" x="4505325" y="3101975"/>
          <p14:tracePt t="8408" x="4537075" y="3101975"/>
          <p14:tracePt t="8413" x="4592638" y="3101975"/>
          <p14:tracePt t="8415" x="4616450" y="3101975"/>
          <p14:tracePt t="8416" x="4648200" y="3094038"/>
          <p14:tracePt t="8418" x="4679950" y="3094038"/>
          <p14:tracePt t="8420" x="4705350" y="3094038"/>
          <p14:tracePt t="8422" x="4737100" y="3094038"/>
          <p14:tracePt t="8424" x="4760913" y="3094038"/>
          <p14:tracePt t="8430" x="4848225" y="3086100"/>
          <p14:tracePt t="8432" x="4872038" y="3086100"/>
          <p14:tracePt t="8434" x="4903788" y="3086100"/>
          <p14:tracePt t="8436" x="4927600" y="3086100"/>
          <p14:tracePt t="8438" x="4959350" y="3086100"/>
          <p14:tracePt t="8440" x="4983163" y="3086100"/>
          <p14:tracePt t="8442" x="5014913" y="3086100"/>
          <p14:tracePt t="8446" x="5072063" y="3078163"/>
          <p14:tracePt t="8448" x="5095875" y="3078163"/>
          <p14:tracePt t="8450" x="5127625" y="3078163"/>
          <p14:tracePt t="8452" x="5151438" y="3078163"/>
          <p14:tracePt t="8454" x="5183188" y="3078163"/>
          <p14:tracePt t="8456" x="5214938" y="3078163"/>
          <p14:tracePt t="8458" x="5238750" y="3078163"/>
          <p14:tracePt t="8463" x="5294313" y="3070225"/>
          <p14:tracePt t="8465" x="5318125" y="3070225"/>
          <p14:tracePt t="8466" x="5349875" y="3070225"/>
          <p14:tracePt t="8468" x="5373688" y="3070225"/>
          <p14:tracePt t="8470" x="5407025" y="3070225"/>
          <p14:tracePt t="8472" x="5430838" y="3062288"/>
          <p14:tracePt t="8474" x="5462588" y="3062288"/>
          <p14:tracePt t="8481" x="5549900" y="3054350"/>
          <p14:tracePt t="8482" x="5573713" y="3054350"/>
          <p14:tracePt t="8483" x="5605463" y="3054350"/>
          <p14:tracePt t="8485" x="5629275" y="3046413"/>
          <p14:tracePt t="8487" x="5661025" y="3046413"/>
          <p14:tracePt t="8489" x="5692775" y="3046413"/>
          <p14:tracePt t="8491" x="5716588" y="3046413"/>
          <p14:tracePt t="8493" x="5740400" y="3046413"/>
          <p14:tracePt t="8496" x="5765800" y="3046413"/>
          <p14:tracePt t="8497" x="5797550" y="3046413"/>
          <p14:tracePt t="8499" x="5821363" y="3046413"/>
          <p14:tracePt t="8501" x="5845175" y="3046413"/>
          <p14:tracePt t="8503" x="5876925" y="3046413"/>
          <p14:tracePt t="8505" x="5900738" y="3038475"/>
          <p14:tracePt t="8507" x="5924550" y="3038475"/>
          <p14:tracePt t="8510" x="5956300" y="3038475"/>
          <p14:tracePt t="8511" x="5980113" y="3038475"/>
          <p14:tracePt t="8513" x="6003925" y="3038475"/>
          <p14:tracePt t="8515" x="6035675" y="3038475"/>
          <p14:tracePt t="8517" x="6059488" y="3038475"/>
          <p14:tracePt t="8519" x="6083300" y="3038475"/>
          <p14:tracePt t="8521" x="6116638" y="3038475"/>
          <p14:tracePt t="8523" x="6148388" y="3030538"/>
          <p14:tracePt t="8527" x="6203950" y="3030538"/>
          <p14:tracePt t="8529" x="6227763" y="3038475"/>
          <p14:tracePt t="8531" x="6251575" y="3038475"/>
          <p14:tracePt t="8533" x="6283325" y="3038475"/>
          <p14:tracePt t="8535" x="6307138" y="3038475"/>
          <p14:tracePt t="8537" x="6338888" y="3038475"/>
          <p14:tracePt t="8539" x="6362700" y="3038475"/>
          <p14:tracePt t="8541" x="6394450" y="3038475"/>
          <p14:tracePt t="8544" x="6418263" y="3038475"/>
          <p14:tracePt t="8545" x="6451600" y="3038475"/>
          <p14:tracePt t="8547" x="6475413" y="3038475"/>
          <p14:tracePt t="8549" x="6499225" y="3038475"/>
          <p14:tracePt t="8551" x="6530975" y="3038475"/>
          <p14:tracePt t="8553" x="6554788" y="3038475"/>
          <p14:tracePt t="8555" x="6578600" y="3038475"/>
          <p14:tracePt t="8557" x="6610350" y="3038475"/>
          <p14:tracePt t="8560" x="6634163" y="3046413"/>
          <p14:tracePt t="8561" x="6657975" y="3046413"/>
          <p14:tracePt t="8563" x="6689725" y="3046413"/>
          <p14:tracePt t="8565" x="6713538" y="3046413"/>
          <p14:tracePt t="8567" x="6737350" y="3046413"/>
          <p14:tracePt t="8569" x="6761163" y="3046413"/>
          <p14:tracePt t="8571" x="6794500" y="3046413"/>
          <p14:tracePt t="8573" x="6818313" y="3054350"/>
          <p14:tracePt t="8578" x="6873875" y="3054350"/>
          <p14:tracePt t="8579" x="6897688" y="3054350"/>
          <p14:tracePt t="8581" x="6921500" y="3054350"/>
          <p14:tracePt t="8583" x="6945313" y="3054350"/>
          <p14:tracePt t="8585" x="6977063" y="3054350"/>
          <p14:tracePt t="8587" x="7000875" y="3054350"/>
          <p14:tracePt t="8589" x="7024688" y="3054350"/>
          <p14:tracePt t="8591" x="7056438" y="3054350"/>
          <p14:tracePt t="8595" x="7072313" y="3054350"/>
          <p14:tracePt t="8595" x="7104063" y="3046413"/>
          <p14:tracePt t="8597" x="7127875" y="3046413"/>
          <p14:tracePt t="8599" x="7153275" y="3046413"/>
          <p14:tracePt t="8601" x="7177088" y="3046413"/>
          <p14:tracePt t="8603" x="7208838" y="3046413"/>
          <p14:tracePt t="8605" x="7232650" y="3046413"/>
          <p14:tracePt t="8607" x="7256463" y="3046413"/>
          <p14:tracePt t="8610" x="7280275" y="3046413"/>
          <p14:tracePt t="8611" x="7304088" y="3046413"/>
          <p14:tracePt t="8613" x="7327900" y="3046413"/>
          <p14:tracePt t="8615" x="7351713" y="3046413"/>
          <p14:tracePt t="8617" x="7375525" y="3046413"/>
          <p14:tracePt t="8619" x="7399338" y="3038475"/>
          <p14:tracePt t="8621" x="7423150" y="3038475"/>
          <p14:tracePt t="8623" x="7446963" y="3038475"/>
          <p14:tracePt t="8626" x="7470775" y="3038475"/>
          <p14:tracePt t="8628" x="7486650" y="3038475"/>
          <p14:tracePt t="8629" x="7512050" y="3038475"/>
          <p14:tracePt t="8631" x="7535863" y="3038475"/>
          <p14:tracePt t="8633" x="7559675" y="3038475"/>
          <p14:tracePt t="8635" x="7575550" y="3038475"/>
          <p14:tracePt t="8637" x="7599363" y="3038475"/>
          <p14:tracePt t="8639" x="7623175" y="3038475"/>
          <p14:tracePt t="8641" x="7639050" y="3038475"/>
          <p14:tracePt t="8644" x="7662863" y="3038475"/>
          <p14:tracePt t="8645" x="7678738" y="3038475"/>
          <p14:tracePt t="8647" x="7702550" y="3038475"/>
          <p14:tracePt t="8649" x="7718425" y="3038475"/>
          <p14:tracePt t="8651" x="7742238" y="3030538"/>
          <p14:tracePt t="8653" x="7758113" y="3030538"/>
          <p14:tracePt t="8655" x="7773988" y="3030538"/>
          <p14:tracePt t="8657" x="7797800" y="3030538"/>
          <p14:tracePt t="8660" x="7813675" y="3030538"/>
          <p14:tracePt t="8661" x="7829550" y="3022600"/>
          <p14:tracePt t="8663" x="7847013" y="3022600"/>
          <p14:tracePt t="8665" x="7862888" y="3022600"/>
          <p14:tracePt t="8667" x="7878763" y="3022600"/>
          <p14:tracePt t="8670" x="7894638" y="3014663"/>
          <p14:tracePt t="8671" x="7910513" y="3014663"/>
          <p14:tracePt t="8673" x="7926388" y="3014663"/>
          <p14:tracePt t="8677" x="7942263" y="3014663"/>
          <p14:tracePt t="8678" x="7950200" y="3014663"/>
          <p14:tracePt t="8679" x="7966075" y="3014663"/>
          <p14:tracePt t="8681" x="7981950" y="3006725"/>
          <p14:tracePt t="8683" x="7989888" y="3006725"/>
          <p14:tracePt t="8685" x="8005763" y="3006725"/>
          <p14:tracePt t="8687" x="8013700" y="3006725"/>
          <p14:tracePt t="8689" x="8029575" y="3006725"/>
          <p14:tracePt t="8691" x="8037513" y="3006725"/>
          <p14:tracePt t="8695" x="8045450" y="2998788"/>
          <p14:tracePt t="8696" x="8061325" y="2998788"/>
          <p14:tracePt t="8697" x="8069263" y="2998788"/>
          <p14:tracePt t="8699" x="8077200" y="2998788"/>
          <p14:tracePt t="8701" x="8085138" y="2990850"/>
          <p14:tracePt t="8703" x="8093075" y="2990850"/>
          <p14:tracePt t="8705" x="8108950" y="2990850"/>
          <p14:tracePt t="8707" x="8116888" y="2990850"/>
          <p14:tracePt t="8710" x="8124825" y="2982913"/>
          <p14:tracePt t="8712" x="8132763" y="2982913"/>
          <p14:tracePt t="8716" x="8140700" y="2974975"/>
          <p14:tracePt t="8717" x="8148638" y="2974975"/>
          <p14:tracePt t="8719" x="8156575" y="2974975"/>
          <p14:tracePt t="8721" x="8164513" y="2974975"/>
          <p14:tracePt t="8723" x="8172450" y="2967038"/>
          <p14:tracePt t="8726" x="8180388" y="2967038"/>
          <p14:tracePt t="8728" x="8189913" y="2967038"/>
          <p14:tracePt t="8729" x="8197850" y="2967038"/>
          <p14:tracePt t="8733" x="8205788" y="2967038"/>
          <p14:tracePt t="8735" x="8213725" y="2959100"/>
          <p14:tracePt t="8737" x="8221663" y="2959100"/>
          <p14:tracePt t="8739" x="8229600" y="2959100"/>
          <p14:tracePt t="8741" x="8237538" y="2959100"/>
          <p14:tracePt t="8744" x="8245475" y="2959100"/>
          <p14:tracePt t="8745" x="8253413" y="2951163"/>
          <p14:tracePt t="8747" x="8269288" y="2951163"/>
          <p14:tracePt t="8749" x="8277225" y="2951163"/>
          <p14:tracePt t="8751" x="8285163" y="2951163"/>
          <p14:tracePt t="8753" x="8293100" y="2951163"/>
          <p14:tracePt t="8755" x="8301038" y="2943225"/>
          <p14:tracePt t="8757" x="8316913" y="2943225"/>
          <p14:tracePt t="8760" x="8324850" y="2943225"/>
          <p14:tracePt t="8762" x="8332788" y="2943225"/>
          <p14:tracePt t="8763" x="8340725" y="2935288"/>
          <p14:tracePt t="8765" x="8356600" y="2935288"/>
          <p14:tracePt t="8767" x="8364538" y="2935288"/>
          <p14:tracePt t="8769" x="8372475" y="2935288"/>
          <p14:tracePt t="8771" x="8388350" y="2935288"/>
          <p14:tracePt t="8773" x="8396288" y="2935288"/>
          <p14:tracePt t="8776" x="8404225" y="2935288"/>
          <p14:tracePt t="8778" x="8420100" y="2935288"/>
          <p14:tracePt t="8779" x="8428038" y="2935288"/>
          <p14:tracePt t="8781" x="8443913" y="2935288"/>
          <p14:tracePt t="8783" x="8451850" y="2935288"/>
          <p14:tracePt t="8785" x="8467725" y="2935288"/>
          <p14:tracePt t="8787" x="8483600" y="2935288"/>
          <p14:tracePt t="8789" x="8499475" y="2935288"/>
          <p14:tracePt t="8791" x="8507413" y="2935288"/>
          <p14:tracePt t="8794" x="8523288" y="2935288"/>
          <p14:tracePt t="8795" x="8540750" y="2935288"/>
          <p14:tracePt t="8797" x="8556625" y="2935288"/>
          <p14:tracePt t="8799" x="8564563" y="2935288"/>
          <p14:tracePt t="8801" x="8580438" y="2935288"/>
          <p14:tracePt t="8803" x="8596313" y="2935288"/>
          <p14:tracePt t="8805" x="8612188" y="2935288"/>
          <p14:tracePt t="8807" x="8628063" y="2935288"/>
          <p14:tracePt t="8810" x="8643938" y="2935288"/>
          <p14:tracePt t="8811" x="8659813" y="2935288"/>
          <p14:tracePt t="8813" x="8675688" y="2935288"/>
          <p14:tracePt t="8815" x="8691563" y="2935288"/>
          <p14:tracePt t="8817" x="8707438" y="2935288"/>
          <p14:tracePt t="8819" x="8723313" y="2935288"/>
          <p14:tracePt t="8821" x="8739188" y="2935288"/>
          <p14:tracePt t="8823" x="8755063" y="2935288"/>
          <p14:tracePt t="8827" x="8786813" y="2943225"/>
          <p14:tracePt t="8829" x="8802688" y="2943225"/>
          <p14:tracePt t="8831" x="8818563" y="2943225"/>
          <p14:tracePt t="8833" x="8834438" y="2943225"/>
          <p14:tracePt t="8835" x="8850313" y="2943225"/>
          <p14:tracePt t="8837" x="8866188" y="2943225"/>
          <p14:tracePt t="8839" x="8891588" y="2943225"/>
          <p14:tracePt t="8841" x="8899525" y="2943225"/>
          <p14:tracePt t="8844" x="8915400" y="2943225"/>
          <p14:tracePt t="8846" x="8939213" y="2943225"/>
          <p14:tracePt t="8847" x="8955088" y="2943225"/>
          <p14:tracePt t="8849" x="8970963" y="2943225"/>
          <p14:tracePt t="8851" x="8986838" y="2943225"/>
          <p14:tracePt t="8853" x="9002713" y="2943225"/>
          <p14:tracePt t="8855" x="9026525" y="2943225"/>
          <p14:tracePt t="8857" x="9042400" y="2943225"/>
          <p14:tracePt t="8860" x="9058275" y="2951163"/>
          <p14:tracePt t="8862" x="9074150" y="2951163"/>
          <p14:tracePt t="8863" x="9090025" y="2951163"/>
          <p14:tracePt t="8865" x="9113838" y="2951163"/>
          <p14:tracePt t="8867" x="9129713" y="2951163"/>
          <p14:tracePt t="8869" x="9153525" y="2951163"/>
          <p14:tracePt t="8871" x="9161463" y="2951163"/>
          <p14:tracePt t="8873" x="9185275" y="2951163"/>
          <p14:tracePt t="8877" x="9201150" y="2951163"/>
          <p14:tracePt t="8878" x="9217025" y="2951163"/>
          <p14:tracePt t="8879" x="9242425" y="2951163"/>
          <p14:tracePt t="8881" x="9258300" y="2951163"/>
          <p14:tracePt t="8883" x="9274175" y="2959100"/>
          <p14:tracePt t="8885" x="9297988" y="2959100"/>
          <p14:tracePt t="8888" x="9313863" y="2959100"/>
          <p14:tracePt t="8889" x="9337675" y="2959100"/>
          <p14:tracePt t="8891" x="9353550" y="2959100"/>
          <p14:tracePt t="8894" x="9377363" y="2959100"/>
          <p14:tracePt t="8895" x="9393238" y="2959100"/>
          <p14:tracePt t="8897" x="9417050" y="2959100"/>
          <p14:tracePt t="8899" x="9440863" y="2959100"/>
          <p14:tracePt t="8901" x="9448800" y="2959100"/>
          <p14:tracePt t="8903" x="9472613" y="2959100"/>
          <p14:tracePt t="8905" x="9488488" y="2959100"/>
          <p14:tracePt t="8907" x="9512300" y="2959100"/>
          <p14:tracePt t="8910" x="9528175" y="2959100"/>
          <p14:tracePt t="8911" x="9551988" y="2959100"/>
          <p14:tracePt t="8913" x="9567863" y="2959100"/>
          <p14:tracePt t="8915" x="9593263" y="2959100"/>
          <p14:tracePt t="8917" x="9609138" y="2959100"/>
          <p14:tracePt t="8919" x="9625013" y="2959100"/>
          <p14:tracePt t="8921" x="9648825" y="2959100"/>
          <p14:tracePt t="8923" x="9664700" y="2959100"/>
          <p14:tracePt t="8926" x="9688513" y="2959100"/>
          <p14:tracePt t="8928" x="9704388" y="2959100"/>
          <p14:tracePt t="8929" x="9728200" y="2959100"/>
          <p14:tracePt t="8931" x="9744075" y="2959100"/>
          <p14:tracePt t="8933" x="9759950" y="2959100"/>
          <p14:tracePt t="8935" x="9783763" y="2959100"/>
          <p14:tracePt t="8937" x="9799638" y="2959100"/>
          <p14:tracePt t="8939" x="9823450" y="2959100"/>
          <p14:tracePt t="8941" x="9839325" y="2959100"/>
          <p14:tracePt t="8944" x="9855200" y="2959100"/>
          <p14:tracePt t="8945" x="9879013" y="2959100"/>
          <p14:tracePt t="8947" x="9894888" y="2959100"/>
          <p14:tracePt t="8949" x="9918700" y="2959100"/>
          <p14:tracePt t="8951" x="9936163" y="2959100"/>
          <p14:tracePt t="8953" x="9952038" y="2959100"/>
          <p14:tracePt t="8955" x="9975850" y="2959100"/>
          <p14:tracePt t="8957" x="9991725" y="2959100"/>
          <p14:tracePt t="8960" x="10007600" y="2959100"/>
          <p14:tracePt t="8961" x="10023475" y="2959100"/>
          <p14:tracePt t="8963" x="10039350" y="2959100"/>
          <p14:tracePt t="8966" x="10063163" y="2959100"/>
          <p14:tracePt t="8967" x="10079038" y="2967038"/>
          <p14:tracePt t="8969" x="10094913" y="2967038"/>
          <p14:tracePt t="8971" x="10110788" y="2967038"/>
          <p14:tracePt t="8973" x="10126663" y="2967038"/>
          <p14:tracePt t="8976" x="10142538" y="2967038"/>
          <p14:tracePt t="8978" x="10158413" y="2967038"/>
          <p14:tracePt t="8979" x="10174288" y="2967038"/>
          <p14:tracePt t="8982" x="10182225" y="2967038"/>
          <p14:tracePt t="8983" x="10198100" y="2967038"/>
          <p14:tracePt t="8985" x="10213975" y="2974975"/>
          <p14:tracePt t="8987" x="10221913" y="2974975"/>
          <p14:tracePt t="8989" x="10237788" y="2974975"/>
          <p14:tracePt t="8991" x="10245725" y="2974975"/>
          <p14:tracePt t="8994" x="10253663" y="2974975"/>
          <p14:tracePt t="8996" x="10269538" y="2974975"/>
          <p14:tracePt t="8997" x="10279063" y="2974975"/>
          <p14:tracePt t="8999" x="10287000" y="2974975"/>
          <p14:tracePt t="9001" x="10294938" y="2974975"/>
          <p14:tracePt t="9003" x="10310813" y="2974975"/>
          <p14:tracePt t="9005" x="10318750" y="2974975"/>
          <p14:tracePt t="9007" x="10326688" y="2974975"/>
          <p14:tracePt t="9010" x="10334625" y="2974975"/>
          <p14:tracePt t="9011" x="10342563" y="2974975"/>
          <p14:tracePt t="9015" x="10350500" y="2974975"/>
          <p14:tracePt t="9018" x="10358438" y="2974975"/>
          <p14:tracePt t="9019" x="10366375" y="2974975"/>
          <p14:tracePt t="9023" x="10374313" y="2974975"/>
          <p14:tracePt t="9026" x="10382250" y="2974975"/>
          <p14:tracePt t="9029" x="10390188" y="2974975"/>
          <p14:tracePt t="9033" x="10398125" y="2974975"/>
          <p14:tracePt t="9041" x="10406063" y="2974975"/>
          <p14:tracePt t="9162" x="10414000" y="2974975"/>
          <p14:tracePt t="9168" x="10421938" y="2974975"/>
          <p14:tracePt t="9172" x="10429875" y="2974975"/>
          <p14:tracePt t="9180" x="10445750" y="2974975"/>
          <p14:tracePt t="9182" x="10453688" y="2974975"/>
          <p14:tracePt t="9184" x="10461625" y="2974975"/>
          <p14:tracePt t="9188" x="10469563" y="2974975"/>
          <p14:tracePt t="9190" x="10477500" y="2974975"/>
          <p14:tracePt t="9192" x="10485438" y="2974975"/>
          <p14:tracePt t="9196" x="10493375" y="2974975"/>
          <p14:tracePt t="9198" x="10501313" y="2974975"/>
          <p14:tracePt t="9201" x="10509250" y="2974975"/>
          <p14:tracePt t="9204" x="10517188" y="2974975"/>
          <p14:tracePt t="9206" x="10525125" y="2982913"/>
          <p14:tracePt t="9208" x="10533063" y="2982913"/>
          <p14:tracePt t="9213" x="10548938" y="2982913"/>
          <p14:tracePt t="9216" x="10556875" y="2982913"/>
          <p14:tracePt t="9218" x="10564813" y="2990850"/>
          <p14:tracePt t="9220" x="10572750" y="2990850"/>
          <p14:tracePt t="9222" x="10580688" y="2990850"/>
          <p14:tracePt t="9224" x="10588625" y="2990850"/>
          <p14:tracePt t="9230" x="10604500" y="2998788"/>
          <p14:tracePt t="9232" x="10620375" y="3006725"/>
          <p14:tracePt t="9234" x="10629900" y="3006725"/>
          <p14:tracePt t="9236" x="10637838" y="3006725"/>
          <p14:tracePt t="9238" x="10645775" y="3006725"/>
          <p14:tracePt t="9240" x="10653713" y="3014663"/>
          <p14:tracePt t="9242" x="10661650" y="3014663"/>
          <p14:tracePt t="9249" x="10693400" y="3022600"/>
          <p14:tracePt t="9250" x="10701338" y="3022600"/>
          <p14:tracePt t="9252" x="10709275" y="3030538"/>
          <p14:tracePt t="9254" x="10717213" y="3030538"/>
          <p14:tracePt t="9256" x="10725150" y="3030538"/>
          <p14:tracePt t="9258" x="10733088" y="3038475"/>
          <p14:tracePt t="9265" x="10748963" y="3038475"/>
          <p14:tracePt t="9267" x="10764838" y="3046413"/>
          <p14:tracePt t="9268" x="10772775" y="3046413"/>
          <p14:tracePt t="9270" x="10780713" y="3054350"/>
          <p14:tracePt t="9272" x="10788650" y="3054350"/>
          <p14:tracePt t="9274" x="10796588" y="3054350"/>
          <p14:tracePt t="9281" x="10820400" y="3062288"/>
          <p14:tracePt t="9283" x="10828338" y="3062288"/>
          <p14:tracePt t="9284" x="10828338" y="3070225"/>
          <p14:tracePt t="9286" x="10836275" y="3070225"/>
          <p14:tracePt t="9288" x="10844213" y="3070225"/>
          <p14:tracePt t="9290" x="10852150" y="3070225"/>
          <p14:tracePt t="9292" x="10860088" y="3078163"/>
          <p14:tracePt t="9297" x="10868025" y="3078163"/>
          <p14:tracePt t="9300" x="10875963" y="3078163"/>
          <p14:tracePt t="9302" x="10875963" y="3086100"/>
          <p14:tracePt t="9304" x="10883900" y="3086100"/>
          <p14:tracePt t="9311" x="10891838" y="3086100"/>
          <p14:tracePt t="9316" x="10891838" y="3094038"/>
          <p14:tracePt t="9318" x="10899775" y="3094038"/>
          <p14:tracePt t="9390" x="10907713" y="3101975"/>
          <p14:tracePt t="9398" x="10907713" y="3109913"/>
          <p14:tracePt t="9404" x="10915650" y="3117850"/>
          <p14:tracePt t="9413" x="10915650" y="3125788"/>
          <p14:tracePt t="9416" x="10923588" y="3125788"/>
          <p14:tracePt t="9420" x="10923588" y="3133725"/>
          <p14:tracePt t="9429" x="10931525" y="3141663"/>
          <p14:tracePt t="9431" x="10931525" y="3149600"/>
          <p14:tracePt t="9434" x="10939463" y="3157538"/>
          <p14:tracePt t="9438" x="10939463" y="3165475"/>
          <p14:tracePt t="9440" x="10947400" y="3165475"/>
          <p14:tracePt t="9442" x="10947400" y="3173413"/>
          <p14:tracePt t="9447" x="10955338" y="3181350"/>
          <p14:tracePt t="9452" x="10963275" y="3189288"/>
          <p14:tracePt t="9456" x="10963275" y="3197225"/>
          <p14:tracePt t="9458" x="10971213" y="3197225"/>
          <p14:tracePt t="9462" x="10971213" y="3205163"/>
          <p14:tracePt t="9466" x="10988675" y="3221038"/>
          <p14:tracePt t="9470" x="10996613" y="3228975"/>
          <p14:tracePt t="9474" x="11004550" y="3236913"/>
          <p14:tracePt t="9480" x="11012488" y="3244850"/>
          <p14:tracePt t="9482" x="11020425" y="3252788"/>
          <p14:tracePt t="9486" x="11028363" y="3262313"/>
          <p14:tracePt t="9490" x="11036300" y="3262313"/>
          <p14:tracePt t="9492" x="11036300" y="3270250"/>
          <p14:tracePt t="9496" x="11044238" y="3278188"/>
          <p14:tracePt t="9501" x="11052175" y="3278188"/>
          <p14:tracePt t="9502" x="11052175" y="3286125"/>
          <p14:tracePt t="9506" x="11060113" y="3286125"/>
          <p14:tracePt t="9516" x="11068050" y="3294063"/>
          <p14:tracePt t="9522" x="11075988" y="3302000"/>
          <p14:tracePt t="9546" x="11083925" y="3309938"/>
          <p14:tracePt t="9568" x="11083925" y="3317875"/>
          <p14:tracePt t="9604" x="11083925" y="3325813"/>
          <p14:tracePt t="9616" x="11091863" y="3325813"/>
          <p14:tracePt t="10704" x="11083925" y="3325813"/>
          <p14:tracePt t="10714" x="11075988" y="3325813"/>
          <p14:tracePt t="10720" x="11068050" y="3325813"/>
          <p14:tracePt t="10724" x="11060113" y="3325813"/>
          <p14:tracePt t="10730" x="11052175" y="3325813"/>
          <p14:tracePt t="10738" x="11044238" y="3325813"/>
          <p14:tracePt t="10746" x="11036300" y="3325813"/>
          <p14:tracePt t="10754" x="11028363" y="3325813"/>
          <p14:tracePt t="10761" x="11020425" y="3333750"/>
          <p14:tracePt t="10764" x="11012488" y="3333750"/>
          <p14:tracePt t="10770" x="11004550" y="3333750"/>
          <p14:tracePt t="10774" x="10996613" y="3333750"/>
          <p14:tracePt t="10780" x="10988675" y="3333750"/>
          <p14:tracePt t="10786" x="10980738" y="3333750"/>
          <p14:tracePt t="10792" x="10971213" y="3333750"/>
          <p14:tracePt t="10800" x="10963275" y="3333750"/>
          <p14:tracePt t="10806" x="10955338" y="3333750"/>
          <p14:tracePt t="10816" x="10947400" y="3333750"/>
          <p14:tracePt t="10834" x="10939463" y="3333750"/>
          <p14:tracePt t="10864" x="10931525" y="3333750"/>
          <p14:tracePt t="10882" x="10923588" y="3333750"/>
          <p14:tracePt t="10916" x="10915650" y="3333750"/>
          <p14:tracePt t="11010" x="10907713" y="3333750"/>
          <p14:tracePt t="11027" x="10907713" y="3341688"/>
          <p14:tracePt t="11031" x="10899775" y="3341688"/>
          <p14:tracePt t="11046" x="10891838" y="3341688"/>
          <p14:tracePt t="11058" x="10883900" y="3341688"/>
          <p14:tracePt t="11072" x="10875963" y="3341688"/>
          <p14:tracePt t="11095" x="10868025" y="3341688"/>
          <p14:tracePt t="11290" x="10860088" y="3341688"/>
          <p14:tracePt t="11300" x="10852150" y="3341688"/>
          <p14:tracePt t="11310" x="10852150" y="3349625"/>
          <p14:tracePt t="11318" x="10844213" y="3349625"/>
          <p14:tracePt t="11334" x="10836275" y="3349625"/>
          <p14:tracePt t="11360" x="10828338" y="3349625"/>
          <p14:tracePt t="11468" x="10820400" y="3349625"/>
          <p14:tracePt t="11477" x="10820400" y="3357563"/>
          <p14:tracePt t="11481" x="10812463" y="3357563"/>
          <p14:tracePt t="11488" x="10804525" y="3357563"/>
          <p14:tracePt t="11496" x="10796588" y="3365500"/>
          <p14:tracePt t="11504" x="10788650" y="3365500"/>
          <p14:tracePt t="11513" x="10780713" y="3373438"/>
          <p14:tracePt t="11522" x="10772775" y="3373438"/>
          <p14:tracePt t="11527" x="10772775" y="3381375"/>
          <p14:tracePt t="11534" x="10764838" y="3381375"/>
          <p14:tracePt t="11634" x="10764838" y="3389313"/>
          <p14:tracePt t="11646" x="10756900" y="3389313"/>
          <p14:tracePt t="11654" x="10756900" y="3397250"/>
          <p14:tracePt t="11666" x="10756900" y="3405188"/>
          <p14:tracePt t="11668" x="10748963" y="3405188"/>
          <p14:tracePt t="11680" x="10748963" y="3413125"/>
          <p14:tracePt t="11688" x="10741025" y="3413125"/>
          <p14:tracePt t="11694" x="10741025" y="3421063"/>
          <p14:tracePt t="11707" x="10741025" y="3429000"/>
          <p14:tracePt t="11719" x="10733088" y="3429000"/>
          <p14:tracePt t="11724" x="10733088" y="3436938"/>
          <p14:tracePt t="11745" x="10733088" y="3444875"/>
          <p14:tracePt t="11764" x="10733088" y="3452813"/>
          <p14:tracePt t="11780" x="10733088" y="3460750"/>
          <p14:tracePt t="11794" x="10725150" y="3460750"/>
          <p14:tracePt t="11802" x="10725150" y="3468688"/>
          <p14:tracePt t="11832" x="10725150" y="3476625"/>
          <p14:tracePt t="11886" x="10725150" y="3484563"/>
          <p14:tracePt t="11898" x="10725150" y="3492500"/>
          <p14:tracePt t="11908" x="10725150" y="3500438"/>
          <p14:tracePt t="11918" x="10725150" y="3508375"/>
          <p14:tracePt t="11929" x="10725150" y="3516313"/>
          <p14:tracePt t="11938" x="10725150" y="3524250"/>
          <p14:tracePt t="11952" x="10725150" y="3532188"/>
          <p14:tracePt t="11968" x="10725150" y="3540125"/>
          <p14:tracePt t="11982" x="10733088" y="3540125"/>
          <p14:tracePt t="11984" x="10733088" y="3548063"/>
          <p14:tracePt t="12006" x="10733088" y="3556000"/>
          <p14:tracePt t="12030" x="10733088" y="3563938"/>
          <p14:tracePt t="12034" x="10741025" y="3563938"/>
          <p14:tracePt t="12042" x="10741025" y="3571875"/>
          <p14:tracePt t="12054" x="10741025" y="3579813"/>
          <p14:tracePt t="12056" x="10748963" y="3579813"/>
          <p14:tracePt t="12066" x="10748963" y="3587750"/>
          <p14:tracePt t="12072" x="10756900" y="3587750"/>
          <p14:tracePt t="12079" x="10756900" y="3595688"/>
          <p14:tracePt t="12086" x="10764838" y="3595688"/>
          <p14:tracePt t="12090" x="10764838" y="3605213"/>
          <p14:tracePt t="12097" x="10772775" y="3605213"/>
          <p14:tracePt t="12102" x="10772775" y="3613150"/>
          <p14:tracePt t="12106" x="10780713" y="3613150"/>
          <p14:tracePt t="12114" x="10788650" y="3621088"/>
          <p14:tracePt t="12123" x="10796588" y="3629025"/>
          <p14:tracePt t="12128" x="10804525" y="3629025"/>
          <p14:tracePt t="12132" x="10804525" y="3636963"/>
          <p14:tracePt t="12136" x="10812463" y="3636963"/>
          <p14:tracePt t="12142" x="10820400" y="3636963"/>
          <p14:tracePt t="12146" x="10820400" y="3644900"/>
          <p14:tracePt t="12148" x="10828338" y="3644900"/>
          <p14:tracePt t="12154" x="10836275" y="3644900"/>
          <p14:tracePt t="12156" x="10836275" y="3652838"/>
          <p14:tracePt t="12162" x="10844213" y="3652838"/>
          <p14:tracePt t="12164" x="10852150" y="3652838"/>
          <p14:tracePt t="12166" x="10852150" y="3660775"/>
          <p14:tracePt t="12170" x="10860088" y="3660775"/>
          <p14:tracePt t="12174" x="10868025" y="3660775"/>
          <p14:tracePt t="12180" x="10875963" y="3668713"/>
          <p14:tracePt t="12182" x="10883900" y="3668713"/>
          <p14:tracePt t="12186" x="10891838" y="3676650"/>
          <p14:tracePt t="12190" x="10899775" y="3676650"/>
          <p14:tracePt t="12196" x="10907713" y="3676650"/>
          <p14:tracePt t="12198" x="10915650" y="3684588"/>
          <p14:tracePt t="12200" x="10923588" y="3684588"/>
          <p14:tracePt t="12207" x="10931525" y="3684588"/>
          <p14:tracePt t="12209" x="10931525" y="3692525"/>
          <p14:tracePt t="12213" x="10939463" y="3692525"/>
          <p14:tracePt t="12216" x="10947400" y="3692525"/>
          <p14:tracePt t="12220" x="10955338" y="3692525"/>
          <p14:tracePt t="12222" x="10955338" y="3700463"/>
          <p14:tracePt t="12224" x="10963275" y="3700463"/>
          <p14:tracePt t="12230" x="10971213" y="3700463"/>
          <p14:tracePt t="12234" x="10980738" y="3700463"/>
          <p14:tracePt t="12238" x="10988675" y="3708400"/>
          <p14:tracePt t="12242" x="10996613" y="3708400"/>
          <p14:tracePt t="12248" x="11004550" y="3708400"/>
          <p14:tracePt t="12252" x="11012488" y="3708400"/>
          <p14:tracePt t="12256" x="11020425" y="3708400"/>
          <p14:tracePt t="12261" x="11028363" y="3708400"/>
          <p14:tracePt t="12266" x="11036300" y="3708400"/>
          <p14:tracePt t="12270" x="11036300" y="3716338"/>
          <p14:tracePt t="12272" x="11044238" y="3716338"/>
          <p14:tracePt t="12280" x="11052175" y="3716338"/>
          <p14:tracePt t="12282" x="11060113" y="3708400"/>
          <p14:tracePt t="12284" x="11068050" y="3708400"/>
          <p14:tracePt t="12288" x="11075988" y="3708400"/>
          <p14:tracePt t="12292" x="11083925" y="3708400"/>
          <p14:tracePt t="12297" x="11091863" y="3708400"/>
          <p14:tracePt t="12300" x="11099800" y="3708400"/>
          <p14:tracePt t="12302" x="11099800" y="3700463"/>
          <p14:tracePt t="12304" x="11107738" y="3700463"/>
          <p14:tracePt t="12308" x="11115675" y="3700463"/>
          <p14:tracePt t="12314" x="11123613" y="3700463"/>
          <p14:tracePt t="12318" x="11131550" y="3700463"/>
          <p14:tracePt t="12320" x="11131550" y="3692525"/>
          <p14:tracePt t="12324" x="11139488" y="3692525"/>
          <p14:tracePt t="12330" x="11147425" y="3692525"/>
          <p14:tracePt t="12336" x="11155363" y="3684588"/>
          <p14:tracePt t="12346" x="11163300" y="3684588"/>
          <p14:tracePt t="12350" x="11163300" y="3676650"/>
          <p14:tracePt t="12356" x="11171238" y="3676650"/>
          <p14:tracePt t="12382" x="11171238" y="3668713"/>
          <p14:tracePt t="12400" x="11163300" y="3668713"/>
          <p14:tracePt t="12404" x="11163300" y="3660775"/>
          <p14:tracePt t="12408" x="11155363" y="3660775"/>
          <p14:tracePt t="12412" x="11147425" y="3660775"/>
          <p14:tracePt t="12414" x="11139488" y="3652838"/>
          <p14:tracePt t="12415" x="11131550" y="3652838"/>
          <p14:tracePt t="12418" x="11123613" y="3644900"/>
          <p14:tracePt t="12420" x="11107738" y="3644900"/>
          <p14:tracePt t="12422" x="11099800" y="3636963"/>
          <p14:tracePt t="12424" x="11083925" y="3636963"/>
          <p14:tracePt t="12429" x="11060113" y="3629025"/>
          <p14:tracePt t="12432" x="11036300" y="3621088"/>
          <p14:tracePt t="12434" x="11020425" y="3621088"/>
          <p14:tracePt t="12436" x="11004550" y="3613150"/>
          <p14:tracePt t="12438" x="10980738" y="3613150"/>
          <p14:tracePt t="12440" x="10955338" y="3605213"/>
          <p14:tracePt t="12442" x="10947400" y="3605213"/>
          <p14:tracePt t="12447" x="10899775" y="3595688"/>
          <p14:tracePt t="12450" x="10852150" y="3579813"/>
          <p14:tracePt t="12452" x="10828338" y="3579813"/>
          <p14:tracePt t="12454" x="10804525" y="3571875"/>
          <p14:tracePt t="12456" x="10772775" y="3571875"/>
          <p14:tracePt t="12458" x="10748963" y="3563938"/>
          <p14:tracePt t="12462" x="10685463" y="3548063"/>
          <p14:tracePt t="12467" x="10620375" y="3540125"/>
          <p14:tracePt t="12468" x="10588625" y="3532188"/>
          <p14:tracePt t="12470" x="10548938" y="3532188"/>
          <p14:tracePt t="12472" x="10525125" y="3524250"/>
          <p14:tracePt t="12474" x="10493375" y="3524250"/>
          <p14:tracePt t="12478" x="10429875" y="3516313"/>
          <p14:tracePt t="12482" x="10358438" y="3508375"/>
          <p14:tracePt t="12484" x="10326688" y="3500438"/>
          <p14:tracePt t="12486" x="10287000" y="3500438"/>
          <p14:tracePt t="12488" x="10253663" y="3492500"/>
          <p14:tracePt t="12490" x="10221913" y="3492500"/>
          <p14:tracePt t="12492" x="10182225" y="3484563"/>
          <p14:tracePt t="12496" x="10118725" y="3476625"/>
          <p14:tracePt t="12498" x="10079038" y="3476625"/>
          <p14:tracePt t="12501" x="10047288" y="3468688"/>
          <p14:tracePt t="12502" x="10015538" y="3468688"/>
          <p14:tracePt t="12503" x="9975850" y="3460750"/>
          <p14:tracePt t="12505" x="9944100" y="3460750"/>
          <p14:tracePt t="12507" x="9902825" y="3460750"/>
          <p14:tracePt t="12511" x="9871075" y="3452813"/>
          <p14:tracePt t="12511" x="9831388" y="3452813"/>
          <p14:tracePt t="12513" x="9791700" y="3444875"/>
          <p14:tracePt t="12515" x="9759950" y="3436938"/>
          <p14:tracePt t="12517" x="9720263" y="3436938"/>
          <p14:tracePt t="12519" x="9688513" y="3429000"/>
          <p14:tracePt t="12521" x="9648825" y="3429000"/>
          <p14:tracePt t="12523" x="9609138" y="3421063"/>
          <p14:tracePt t="12526" x="9575800" y="3421063"/>
          <p14:tracePt t="12528" x="9536113" y="3413125"/>
          <p14:tracePt t="12531" x="9504363" y="3405188"/>
          <p14:tracePt t="12531" x="9464675" y="3405188"/>
          <p14:tracePt t="12533" x="9424988" y="3397250"/>
          <p14:tracePt t="12535" x="9393238" y="3389313"/>
          <p14:tracePt t="12537" x="9353550" y="3381375"/>
          <p14:tracePt t="12539" x="9313863" y="3373438"/>
          <p14:tracePt t="12541" x="9274175" y="3373438"/>
          <p14:tracePt t="12544" x="9242425" y="3365500"/>
          <p14:tracePt t="12546" x="9201150" y="3357563"/>
          <p14:tracePt t="12548" x="9161463" y="3349625"/>
          <p14:tracePt t="12549" x="9121775" y="3341688"/>
          <p14:tracePt t="12551" x="9082088" y="3341688"/>
          <p14:tracePt t="12553" x="9042400" y="3333750"/>
          <p14:tracePt t="12555" x="9002713" y="3325813"/>
          <p14:tracePt t="12557" x="8963025" y="3317875"/>
          <p14:tracePt t="12559" x="8915400" y="3302000"/>
          <p14:tracePt t="12562" x="8874125" y="3294063"/>
          <p14:tracePt t="12564" x="8834438" y="3294063"/>
          <p14:tracePt t="12565" x="8786813" y="3286125"/>
          <p14:tracePt t="12567" x="8747125" y="3278188"/>
          <p14:tracePt t="12569" x="8699500" y="3270250"/>
          <p14:tracePt t="12571" x="8659813" y="3262313"/>
          <p14:tracePt t="12573" x="8612188" y="3252788"/>
          <p14:tracePt t="12576" x="8564563" y="3252788"/>
          <p14:tracePt t="12577" x="8523288" y="3244850"/>
          <p14:tracePt t="12580" x="8483600" y="3244850"/>
          <p14:tracePt t="12581" x="8435975" y="3244850"/>
          <p14:tracePt t="12583" x="8396288" y="3244850"/>
          <p14:tracePt t="12585" x="8356600" y="3236913"/>
          <p14:tracePt t="12587" x="8316913" y="3236913"/>
          <p14:tracePt t="12589" x="8269288" y="3236913"/>
          <p14:tracePt t="12591" x="8229600" y="3228975"/>
          <p14:tracePt t="12594" x="8189913" y="3228975"/>
          <p14:tracePt t="12597" x="8148638" y="3228975"/>
          <p14:tracePt t="12597" x="8108950" y="3221038"/>
          <p14:tracePt t="12599" x="8069263" y="3221038"/>
          <p14:tracePt t="12601" x="8029575" y="3221038"/>
          <p14:tracePt t="12603" x="7997825" y="3221038"/>
          <p14:tracePt t="12605" x="7958138" y="3221038"/>
          <p14:tracePt t="12607" x="7918450" y="3221038"/>
          <p14:tracePt t="12610" x="7878763" y="3221038"/>
          <p14:tracePt t="12613" x="7847013" y="3221038"/>
          <p14:tracePt t="12613" x="7805738" y="3213100"/>
          <p14:tracePt t="12615" x="7773988" y="3221038"/>
          <p14:tracePt t="12617" x="7742238" y="3221038"/>
          <p14:tracePt t="12619" x="7710488" y="3213100"/>
          <p14:tracePt t="12621" x="7678738" y="3213100"/>
          <p14:tracePt t="12623" x="7646988" y="3213100"/>
          <p14:tracePt t="12626" x="7615238" y="3213100"/>
          <p14:tracePt t="12628" x="7583488" y="3213100"/>
          <p14:tracePt t="12629" x="7551738" y="3213100"/>
          <p14:tracePt t="12631" x="7527925" y="3213100"/>
          <p14:tracePt t="12633" x="7504113" y="3213100"/>
          <p14:tracePt t="12635" x="7478713" y="3213100"/>
          <p14:tracePt t="12637" x="7454900" y="3205163"/>
          <p14:tracePt t="12639" x="7431088" y="3205163"/>
          <p14:tracePt t="12641" x="7407275" y="3205163"/>
          <p14:tracePt t="12645" x="7383463" y="3205163"/>
          <p14:tracePt t="12645" x="7367588" y="3197225"/>
          <p14:tracePt t="12647" x="7343775" y="3197225"/>
          <p14:tracePt t="12649" x="7319963" y="3197225"/>
          <p14:tracePt t="12651" x="7304088" y="3197225"/>
          <p14:tracePt t="12653" x="7288213" y="3197225"/>
          <p14:tracePt t="12655" x="7264400" y="3189288"/>
          <p14:tracePt t="12657" x="7248525" y="3189288"/>
          <p14:tracePt t="12660" x="7224713" y="3189288"/>
          <p14:tracePt t="12662" x="7208838" y="3181350"/>
          <p14:tracePt t="12663" x="7185025" y="3181350"/>
          <p14:tracePt t="12665" x="7169150" y="3173413"/>
          <p14:tracePt t="12667" x="7153275" y="3173413"/>
          <p14:tracePt t="12669" x="7127875" y="3165475"/>
          <p14:tracePt t="12671" x="7112000" y="3165475"/>
          <p14:tracePt t="12673" x="7088188" y="3157538"/>
          <p14:tracePt t="12678" x="7048500" y="3149600"/>
          <p14:tracePt t="12679" x="7024688" y="3141663"/>
          <p14:tracePt t="12681" x="7008813" y="3141663"/>
          <p14:tracePt t="12683" x="6985000" y="3133725"/>
          <p14:tracePt t="12685" x="6969125" y="3133725"/>
          <p14:tracePt t="12687" x="6945313" y="3125788"/>
          <p14:tracePt t="12689" x="6929438" y="3125788"/>
          <p14:tracePt t="12691" x="6905625" y="3125788"/>
          <p14:tracePt t="12695" x="6889750" y="3117850"/>
          <p14:tracePt t="12696" x="6865938" y="3117850"/>
          <p14:tracePt t="12697" x="6842125" y="3117850"/>
          <p14:tracePt t="12699" x="6826250" y="3109913"/>
          <p14:tracePt t="12701" x="6810375" y="3109913"/>
          <p14:tracePt t="12703" x="6784975" y="3109913"/>
          <p14:tracePt t="12705" x="6769100" y="3101975"/>
          <p14:tracePt t="12707" x="6753225" y="3101975"/>
          <p14:tracePt t="12710" x="6737350" y="3101975"/>
          <p14:tracePt t="12712" x="6713538" y="3101975"/>
          <p14:tracePt t="12713" x="6697663" y="3094038"/>
          <p14:tracePt t="12716" x="6681788" y="3094038"/>
          <p14:tracePt t="12717" x="6665913" y="3094038"/>
          <p14:tracePt t="12719" x="6657975" y="3094038"/>
          <p14:tracePt t="12721" x="6642100" y="3094038"/>
          <p14:tracePt t="12723" x="6626225" y="3086100"/>
          <p14:tracePt t="12727" x="6618288" y="3086100"/>
          <p14:tracePt t="12729" x="6602413" y="3086100"/>
          <p14:tracePt t="12729" x="6594475" y="3086100"/>
          <p14:tracePt t="12731" x="6578600" y="3086100"/>
          <p14:tracePt t="12733" x="6570663" y="3086100"/>
          <p14:tracePt t="12735" x="6554788" y="3078163"/>
          <p14:tracePt t="12737" x="6546850" y="3078163"/>
          <p14:tracePt t="12739" x="6538913" y="3078163"/>
          <p14:tracePt t="12741" x="6530975" y="3078163"/>
          <p14:tracePt t="12745" x="6523038" y="3078163"/>
          <p14:tracePt t="12746" x="6515100" y="3078163"/>
          <p14:tracePt t="12747" x="6507163" y="3078163"/>
          <p14:tracePt t="12749" x="6499225" y="3070225"/>
          <p14:tracePt t="12751" x="6491288" y="3070225"/>
          <p14:tracePt t="12753" x="6483350" y="3070225"/>
          <p14:tracePt t="12755" x="6475413" y="3070225"/>
          <p14:tracePt t="12761" x="6467475" y="3070225"/>
          <p14:tracePt t="12762" x="6459538" y="3062288"/>
          <p14:tracePt t="12763" x="6451600" y="3062288"/>
          <p14:tracePt t="12765" x="6442075" y="3062288"/>
          <p14:tracePt t="12769" x="6434138" y="3062288"/>
          <p14:tracePt t="12771" x="6426200" y="3062288"/>
          <p14:tracePt t="12773" x="6418263" y="3054350"/>
          <p14:tracePt t="12776" x="6410325" y="3054350"/>
          <p14:tracePt t="12778" x="6402388" y="3054350"/>
          <p14:tracePt t="12779" x="6394450" y="3054350"/>
          <p14:tracePt t="12781" x="6386513" y="3046413"/>
          <p14:tracePt t="12783" x="6378575" y="3046413"/>
          <p14:tracePt t="12785" x="6370638" y="3046413"/>
          <p14:tracePt t="12787" x="6362700" y="3038475"/>
          <p14:tracePt t="12789" x="6354763" y="3038475"/>
          <p14:tracePt t="12791" x="6346825" y="3038475"/>
          <p14:tracePt t="12795" x="6338888" y="3030538"/>
          <p14:tracePt t="12796" x="6323013" y="3030538"/>
          <p14:tracePt t="12797" x="6315075" y="3022600"/>
          <p14:tracePt t="12799" x="6307138" y="3022600"/>
          <p14:tracePt t="12801" x="6291263" y="3014663"/>
          <p14:tracePt t="12803" x="6275388" y="3014663"/>
          <p14:tracePt t="12805" x="6259513" y="3006725"/>
          <p14:tracePt t="12807" x="6251575" y="3006725"/>
          <p14:tracePt t="12810" x="6235700" y="2998788"/>
          <p14:tracePt t="12812" x="6219825" y="2990850"/>
          <p14:tracePt t="12813" x="6203950" y="2990850"/>
          <p14:tracePt t="12815" x="6188075" y="2982913"/>
          <p14:tracePt t="12817" x="6172200" y="2982913"/>
          <p14:tracePt t="12819" x="6156325" y="2974975"/>
          <p14:tracePt t="12821" x="6140450" y="2974975"/>
          <p14:tracePt t="12823" x="6124575" y="2967038"/>
          <p14:tracePt t="12827" x="6100763" y="2967038"/>
          <p14:tracePt t="12830" x="6067425" y="2959100"/>
          <p14:tracePt t="12831" x="6043613" y="2959100"/>
          <p14:tracePt t="12833" x="6027738" y="2951163"/>
          <p14:tracePt t="12835" x="6003925" y="2943225"/>
          <p14:tracePt t="12837" x="5980113" y="2943225"/>
          <p14:tracePt t="12839" x="5956300" y="2943225"/>
          <p14:tracePt t="12841" x="5940425" y="2935288"/>
          <p14:tracePt t="12846" x="5892800" y="2919413"/>
          <p14:tracePt t="12847" x="5868988" y="2919413"/>
          <p14:tracePt t="12849" x="5845175" y="2909888"/>
          <p14:tracePt t="12851" x="5821363" y="2901950"/>
          <p14:tracePt t="12853" x="5797550" y="2901950"/>
          <p14:tracePt t="12855" x="5773738" y="2894013"/>
          <p14:tracePt t="12857" x="5749925" y="2894013"/>
          <p14:tracePt t="12860" x="5716588" y="2886075"/>
          <p14:tracePt t="12862" x="5692775" y="2878138"/>
          <p14:tracePt t="12864" x="5668963" y="2878138"/>
          <p14:tracePt t="12865" x="5645150" y="2870200"/>
          <p14:tracePt t="12867" x="5621338" y="2862263"/>
          <p14:tracePt t="12869" x="5597525" y="2862263"/>
          <p14:tracePt t="12872" x="5573713" y="2854325"/>
          <p14:tracePt t="12873" x="5549900" y="2854325"/>
          <p14:tracePt t="12876" x="5526088" y="2846388"/>
          <p14:tracePt t="12878" x="5510213" y="2846388"/>
          <p14:tracePt t="12879" x="5486400" y="2838450"/>
          <p14:tracePt t="12881" x="5462588" y="2830513"/>
          <p14:tracePt t="12883" x="5438775" y="2830513"/>
          <p14:tracePt t="12885" x="5414963" y="2822575"/>
          <p14:tracePt t="12888" x="5389563" y="2822575"/>
          <p14:tracePt t="12889" x="5365750" y="2814638"/>
          <p14:tracePt t="12891" x="5349875" y="2814638"/>
          <p14:tracePt t="12894" x="5326063" y="2814638"/>
          <p14:tracePt t="12896" x="5302250" y="2806700"/>
          <p14:tracePt t="12897" x="5278438" y="2806700"/>
          <p14:tracePt t="12899" x="5262563" y="2798763"/>
          <p14:tracePt t="12901" x="5238750" y="2790825"/>
          <p14:tracePt t="12903" x="5214938" y="2790825"/>
          <p14:tracePt t="12905" x="5199063" y="2790825"/>
          <p14:tracePt t="12907" x="5175250" y="2782888"/>
          <p14:tracePt t="12910" x="5159375" y="2774950"/>
          <p14:tracePt t="12912" x="5135563" y="2774950"/>
          <p14:tracePt t="12913" x="5119688" y="2767013"/>
          <p14:tracePt t="12915" x="5095875" y="2767013"/>
          <p14:tracePt t="12917" x="5080000" y="2759075"/>
          <p14:tracePt t="12920" x="5064125" y="2759075"/>
          <p14:tracePt t="12921" x="5038725" y="2759075"/>
          <p14:tracePt t="12923" x="5022850" y="2759075"/>
          <p14:tracePt t="12926" x="5006975" y="2751138"/>
          <p14:tracePt t="12928" x="4991100" y="2743200"/>
          <p14:tracePt t="12929" x="4967288" y="2743200"/>
          <p14:tracePt t="12931" x="4951413" y="2735263"/>
          <p14:tracePt t="12933" x="4935538" y="2735263"/>
          <p14:tracePt t="12936" x="4927600" y="2727325"/>
          <p14:tracePt t="12937" x="4911725" y="2727325"/>
          <p14:tracePt t="12939" x="4895850" y="2727325"/>
          <p14:tracePt t="12941" x="4887913" y="2719388"/>
          <p14:tracePt t="12946" x="4864100" y="2711450"/>
          <p14:tracePt t="12947" x="4848225" y="2711450"/>
          <p14:tracePt t="12949" x="4840288" y="2711450"/>
          <p14:tracePt t="12951" x="4832350" y="2711450"/>
          <p14:tracePt t="12953" x="4824413" y="2703513"/>
          <p14:tracePt t="12955" x="4816475" y="2703513"/>
          <p14:tracePt t="12957" x="4808538" y="2703513"/>
          <p14:tracePt t="12960" x="4800600" y="2695575"/>
          <p14:tracePt t="12962" x="4792663" y="2695575"/>
          <p14:tracePt t="12965" x="4784725" y="2687638"/>
          <p14:tracePt t="12967" x="4776788" y="2687638"/>
          <p14:tracePt t="12969" x="4768850" y="2687638"/>
          <p14:tracePt t="12973" x="4760913" y="2679700"/>
          <p14:tracePt t="12976" x="4752975" y="2679700"/>
          <p14:tracePt t="12979" x="4745038" y="2679700"/>
          <p14:tracePt t="12979" x="4737100" y="2671763"/>
          <p14:tracePt t="12983" x="4729163" y="2671763"/>
          <p14:tracePt t="12985" x="4721225" y="2671763"/>
          <p14:tracePt t="12987" x="4713288" y="2663825"/>
          <p14:tracePt t="12991" x="4705350" y="2663825"/>
          <p14:tracePt t="12995" x="4695825" y="2655888"/>
          <p14:tracePt t="12996" x="4687888" y="2655888"/>
          <p14:tracePt t="12999" x="4679950" y="2647950"/>
          <p14:tracePt t="13001" x="4672013" y="2647950"/>
          <p14:tracePt t="13003" x="4664075" y="2647950"/>
          <p14:tracePt t="13005" x="4664075" y="2640013"/>
          <p14:tracePt t="13007" x="4656138" y="2640013"/>
          <p14:tracePt t="13010" x="4648200" y="2640013"/>
          <p14:tracePt t="13013" x="4640263" y="2632075"/>
          <p14:tracePt t="13015" x="4632325" y="2632075"/>
          <p14:tracePt t="13017" x="4624388" y="2632075"/>
          <p14:tracePt t="13029" x="4592638" y="2616200"/>
          <p14:tracePt t="13031" x="4584700" y="2616200"/>
          <p14:tracePt t="13033" x="4576763" y="2616200"/>
          <p14:tracePt t="13035" x="4568825" y="2608263"/>
          <p14:tracePt t="13039" x="4560888" y="2608263"/>
          <p14:tracePt t="13045" x="4552950" y="2608263"/>
          <p14:tracePt t="13046" x="4545013" y="2600325"/>
          <p14:tracePt t="13049" x="4537075" y="2600325"/>
          <p14:tracePt t="13053" x="4529138" y="2600325"/>
          <p14:tracePt t="13057" x="4521200" y="2600325"/>
          <p14:tracePt t="13061" x="4521200" y="2592388"/>
          <p14:tracePt t="13063" x="4513263" y="2592388"/>
          <p14:tracePt t="13067" x="4505325" y="2592388"/>
          <p14:tracePt t="13078" x="4497388" y="2584450"/>
          <p14:tracePt t="13083" x="4489450" y="2584450"/>
          <p14:tracePt t="13094" x="4481513" y="2584450"/>
          <p14:tracePt t="13104" x="4473575" y="2584450"/>
          <p14:tracePt t="13113" x="4465638" y="2584450"/>
          <p14:tracePt t="13115" x="4465638" y="2576513"/>
          <p14:tracePt t="13118" x="4457700" y="2576513"/>
          <p14:tracePt t="13122" x="4449763" y="2576513"/>
          <p14:tracePt t="13129" x="4433888" y="2566988"/>
          <p14:tracePt t="13132" x="4425950" y="2566988"/>
          <p14:tracePt t="13136" x="4418013" y="2566988"/>
          <p14:tracePt t="13140" x="4410075" y="2559050"/>
          <p14:tracePt t="13145" x="4402138" y="2559050"/>
          <p14:tracePt t="13148" x="4394200" y="2559050"/>
          <p14:tracePt t="13152" x="4386263" y="2559050"/>
          <p14:tracePt t="13154" x="4386263" y="2551113"/>
          <p14:tracePt t="13158" x="4378325" y="2551113"/>
          <p14:tracePt t="13164" x="4370388" y="2551113"/>
          <p14:tracePt t="13172" x="4362450" y="2551113"/>
          <p14:tracePt t="13180" x="4362450" y="2543175"/>
          <p14:tracePt t="13186" x="4352925" y="2543175"/>
          <p14:tracePt t="13304" x="4362450" y="2543175"/>
          <p14:tracePt t="13314" x="4362450" y="2535238"/>
          <p14:tracePt t="13328" x="4362450" y="2527300"/>
          <p14:tracePt t="13334" x="4370388" y="2527300"/>
          <p14:tracePt t="13338" x="4370388" y="2519363"/>
          <p14:tracePt t="13350" x="4370388" y="2511425"/>
          <p14:tracePt t="13363" x="4370388" y="2503488"/>
          <p14:tracePt t="13364" x="4378325" y="2503488"/>
          <p14:tracePt t="13379" x="4378325" y="2495550"/>
          <p14:tracePt t="13386" x="4378325" y="2487613"/>
          <p14:tracePt t="13388" x="4386263" y="2487613"/>
          <p14:tracePt t="13398" x="4386263" y="2479675"/>
          <p14:tracePt t="13406" x="4394200" y="2471738"/>
          <p14:tracePt t="13414" x="4394200" y="2463800"/>
          <p14:tracePt t="13422" x="4402138" y="2463800"/>
          <p14:tracePt t="13424" x="4402138" y="2455863"/>
          <p14:tracePt t="13430" x="4402138" y="2447925"/>
          <p14:tracePt t="13436" x="4402138" y="2439988"/>
          <p14:tracePt t="13442" x="4410075" y="2432050"/>
          <p14:tracePt t="13448" x="4410075" y="2424113"/>
          <p14:tracePt t="13452" x="4410075" y="2416175"/>
          <p14:tracePt t="13456" x="4410075" y="2408238"/>
          <p14:tracePt t="13458" x="4402138" y="2408238"/>
          <p14:tracePt t="13462" x="4402138" y="2400300"/>
          <p14:tracePt t="13464" x="4402138" y="2392363"/>
          <p14:tracePt t="13468" x="4402138" y="2384425"/>
          <p14:tracePt t="13472" x="4402138" y="2376488"/>
          <p14:tracePt t="13479" x="4394200" y="2368550"/>
          <p14:tracePt t="13481" x="4394200" y="2360613"/>
          <p14:tracePt t="13486" x="4394200" y="2352675"/>
          <p14:tracePt t="13488" x="4386263" y="2352675"/>
          <p14:tracePt t="13492" x="4386263" y="2344738"/>
          <p14:tracePt t="13498" x="4378325" y="2336800"/>
          <p14:tracePt t="13504" x="4370388" y="2328863"/>
          <p14:tracePt t="13508" x="4370388" y="2320925"/>
          <p14:tracePt t="13511" x="4362450" y="2320925"/>
          <p14:tracePt t="13515" x="4362450" y="2312988"/>
          <p14:tracePt t="13516" x="4352925" y="2312988"/>
          <p14:tracePt t="13518" x="4352925" y="2305050"/>
          <p14:tracePt t="13520" x="4344988" y="2305050"/>
          <p14:tracePt t="13522" x="4337050" y="2305050"/>
          <p14:tracePt t="13524" x="4337050" y="2297113"/>
          <p14:tracePt t="13529" x="4321175" y="2289175"/>
          <p14:tracePt t="13532" x="4313238" y="2289175"/>
          <p14:tracePt t="13536" x="4305300" y="2281238"/>
          <p14:tracePt t="13538" x="4297363" y="2281238"/>
          <p14:tracePt t="13540" x="4289425" y="2281238"/>
          <p14:tracePt t="13542" x="4289425" y="2273300"/>
          <p14:tracePt t="13545" x="4281488" y="2273300"/>
          <p14:tracePt t="13550" x="4257675" y="2265363"/>
          <p14:tracePt t="13552" x="4249738" y="2265363"/>
          <p14:tracePt t="13553" x="4241800" y="2257425"/>
          <p14:tracePt t="13555" x="4233863" y="2257425"/>
          <p14:tracePt t="13557" x="4225925" y="2257425"/>
          <p14:tracePt t="13560" x="4217988" y="2257425"/>
          <p14:tracePt t="13563" x="4210050" y="2257425"/>
          <p14:tracePt t="13563" x="4194175" y="2249488"/>
          <p14:tracePt t="13565" x="4186238" y="2249488"/>
          <p14:tracePt t="13567" x="4178300" y="2249488"/>
          <p14:tracePt t="13569" x="4162425" y="2249488"/>
          <p14:tracePt t="13571" x="4154488" y="2249488"/>
          <p14:tracePt t="13573" x="4138613" y="2241550"/>
          <p14:tracePt t="13578" x="4114800" y="2241550"/>
          <p14:tracePt t="13580" x="4106863" y="2241550"/>
          <p14:tracePt t="13581" x="4090988" y="2241550"/>
          <p14:tracePt t="13583" x="4083050" y="2233613"/>
          <p14:tracePt t="13585" x="4067175" y="2233613"/>
          <p14:tracePt t="13587" x="4051300" y="2233613"/>
          <p14:tracePt t="13589" x="4043363" y="2233613"/>
          <p14:tracePt t="13591" x="4027488" y="2233613"/>
          <p14:tracePt t="13596" x="4002088" y="2233613"/>
          <p14:tracePt t="13597" x="3986213" y="2233613"/>
          <p14:tracePt t="13599" x="3978275" y="2233613"/>
          <p14:tracePt t="13601" x="3962400" y="2224088"/>
          <p14:tracePt t="13603" x="3954463" y="2224088"/>
          <p14:tracePt t="13605" x="3938588" y="2224088"/>
          <p14:tracePt t="13607" x="3930650" y="2224088"/>
          <p14:tracePt t="13611" x="3922713" y="2224088"/>
          <p14:tracePt t="13612" x="3906838" y="2224088"/>
          <p14:tracePt t="13613" x="3898900" y="2224088"/>
          <p14:tracePt t="13615" x="3883025" y="2224088"/>
          <p14:tracePt t="13617" x="3875088" y="2224088"/>
          <p14:tracePt t="13619" x="3867150" y="2224088"/>
          <p14:tracePt t="13621" x="3851275" y="2224088"/>
          <p14:tracePt t="13623" x="3843338" y="2224088"/>
          <p14:tracePt t="13627" x="3835400" y="2224088"/>
          <p14:tracePt t="13629" x="3827463" y="2224088"/>
          <p14:tracePt t="13630" x="3819525" y="2224088"/>
          <p14:tracePt t="13631" x="3811588" y="2224088"/>
          <p14:tracePt t="13633" x="3803650" y="2224088"/>
          <p14:tracePt t="13635" x="3795713" y="2224088"/>
          <p14:tracePt t="13638" x="3787775" y="2224088"/>
          <p14:tracePt t="13639" x="3779838" y="2224088"/>
          <p14:tracePt t="13641" x="3771900" y="2233613"/>
          <p14:tracePt t="13644" x="3763963" y="2233613"/>
          <p14:tracePt t="13645" x="3756025" y="2233613"/>
          <p14:tracePt t="13647" x="3748088" y="2233613"/>
          <p14:tracePt t="13651" x="3740150" y="2233613"/>
          <p14:tracePt t="13653" x="3732213" y="2233613"/>
          <p14:tracePt t="13657" x="3724275" y="2241550"/>
          <p14:tracePt t="13661" x="3716338" y="2241550"/>
          <p14:tracePt t="13663" x="3708400" y="2241550"/>
          <p14:tracePt t="13667" x="3700463" y="2241550"/>
          <p14:tracePt t="13671" x="3692525" y="2241550"/>
          <p14:tracePt t="13673" x="3692525" y="2249488"/>
          <p14:tracePt t="13678" x="3684588" y="2249488"/>
          <p14:tracePt t="13685" x="3676650" y="2249488"/>
          <p14:tracePt t="13692" x="3676650" y="2257425"/>
          <p14:tracePt t="13697" x="3668713" y="2257425"/>
          <p14:tracePt t="13707" x="3668713" y="2265363"/>
          <p14:tracePt t="13711" x="3660775" y="2265363"/>
          <p14:tracePt t="13717" x="3660775" y="2273300"/>
          <p14:tracePt t="13719" x="3651250" y="2273300"/>
          <p14:tracePt t="13723" x="3651250" y="2281238"/>
          <p14:tracePt t="13727" x="3643313" y="2281238"/>
          <p14:tracePt t="13729" x="3643313" y="2289175"/>
          <p14:tracePt t="13732" x="3635375" y="2289175"/>
          <p14:tracePt t="13733" x="3635375" y="2297113"/>
          <p14:tracePt t="13735" x="3627438" y="2297113"/>
          <p14:tracePt t="13737" x="3627438" y="2305050"/>
          <p14:tracePt t="13739" x="3619500" y="2305050"/>
          <p14:tracePt t="13741" x="3619500" y="2312988"/>
          <p14:tracePt t="13744" x="3611563" y="2312988"/>
          <p14:tracePt t="13746" x="3611563" y="2320925"/>
          <p14:tracePt t="13749" x="3603625" y="2328863"/>
          <p14:tracePt t="13753" x="3595688" y="2336800"/>
          <p14:tracePt t="13757" x="3595688" y="2344738"/>
          <p14:tracePt t="13760" x="3587750" y="2344738"/>
          <p14:tracePt t="13763" x="3587750" y="2352675"/>
          <p14:tracePt t="13767" x="3579813" y="2360613"/>
          <p14:tracePt t="13773" x="3579813" y="2368550"/>
          <p14:tracePt t="13776" x="3571875" y="2368550"/>
          <p14:tracePt t="13779" x="3571875" y="2376488"/>
          <p14:tracePt t="13783" x="3571875" y="2384425"/>
          <p14:tracePt t="13785" x="3563938" y="2384425"/>
          <p14:tracePt t="13787" x="3563938" y="2392363"/>
          <p14:tracePt t="13791" x="3563938" y="2400300"/>
          <p14:tracePt t="13797" x="3563938" y="2408238"/>
          <p14:tracePt t="13799" x="3556000" y="2408238"/>
          <p14:tracePt t="13801" x="3556000" y="2416175"/>
          <p14:tracePt t="13807" x="3556000" y="2424113"/>
          <p14:tracePt t="13813" x="3556000" y="2432050"/>
          <p14:tracePt t="13817" x="3556000" y="2439988"/>
          <p14:tracePt t="13823" x="3556000" y="2447925"/>
          <p14:tracePt t="13828" x="3556000" y="2455863"/>
          <p14:tracePt t="13831" x="3556000" y="2463800"/>
          <p14:tracePt t="13835" x="3556000" y="2471738"/>
          <p14:tracePt t="13837" x="3548063" y="2471738"/>
          <p14:tracePt t="13839" x="3548063" y="2479675"/>
          <p14:tracePt t="13845" x="3548063" y="2487613"/>
          <p14:tracePt t="13850" x="3548063" y="2495550"/>
          <p14:tracePt t="13855" x="3548063" y="2503488"/>
          <p14:tracePt t="13860" x="3548063" y="2511425"/>
          <p14:tracePt t="13865" x="3548063" y="2519363"/>
          <p14:tracePt t="13874" x="3548063" y="2527300"/>
          <p14:tracePt t="13877" x="3540125" y="2527300"/>
          <p14:tracePt t="13879" x="3540125" y="2535238"/>
          <p14:tracePt t="13890" x="3540125" y="2543175"/>
          <p14:tracePt t="13900" x="3540125" y="2551113"/>
          <p14:tracePt t="13906" x="3548063" y="2551113"/>
          <p14:tracePt t="13911" x="3548063" y="2559050"/>
          <p14:tracePt t="13920" x="3548063" y="2566988"/>
          <p14:tracePt t="13932" x="3548063" y="2576513"/>
          <p14:tracePt t="13942" x="3548063" y="2584450"/>
          <p14:tracePt t="13950" x="3548063" y="2592388"/>
          <p14:tracePt t="13958" x="3556000" y="2600325"/>
          <p14:tracePt t="13964" x="3556000" y="2608263"/>
          <p14:tracePt t="13970" x="3556000" y="2616200"/>
          <p14:tracePt t="13978" x="3563938" y="2624138"/>
          <p14:tracePt t="13982" x="3563938" y="2632075"/>
          <p14:tracePt t="13986" x="3571875" y="2640013"/>
          <p14:tracePt t="13992" x="3571875" y="2647950"/>
          <p14:tracePt t="13997" x="3579813" y="2655888"/>
          <p14:tracePt t="14002" x="3587750" y="2663825"/>
          <p14:tracePt t="14006" x="3587750" y="2671763"/>
          <p14:tracePt t="14008" x="3595688" y="2671763"/>
          <p14:tracePt t="14012" x="3595688" y="2679700"/>
          <p14:tracePt t="14016" x="3603625" y="2687638"/>
          <p14:tracePt t="14020" x="3611563" y="2687638"/>
          <p14:tracePt t="14022" x="3611563" y="2695575"/>
          <p14:tracePt t="14024" x="3619500" y="2695575"/>
          <p14:tracePt t="14029" x="3627438" y="2703513"/>
          <p14:tracePt t="14032" x="3635375" y="2711450"/>
          <p14:tracePt t="14034" x="3643313" y="2719388"/>
          <p14:tracePt t="14038" x="3651250" y="2719388"/>
          <p14:tracePt t="14040" x="3660775" y="2727325"/>
          <p14:tracePt t="14042" x="3668713" y="2727325"/>
          <p14:tracePt t="14046" x="3668713" y="2735263"/>
          <p14:tracePt t="14050" x="3692525" y="2743200"/>
          <p14:tracePt t="14052" x="3700463" y="2751138"/>
          <p14:tracePt t="14056" x="3708400" y="2751138"/>
          <p14:tracePt t="14058" x="3716338" y="2759075"/>
          <p14:tracePt t="14061" x="3724275" y="2759075"/>
          <p14:tracePt t="14066" x="3740150" y="2774950"/>
          <p14:tracePt t="14068" x="3748088" y="2774950"/>
          <p14:tracePt t="14070" x="3756025" y="2782888"/>
          <p14:tracePt t="14072" x="3763963" y="2782888"/>
          <p14:tracePt t="14074" x="3771900" y="2790825"/>
          <p14:tracePt t="14079" x="3779838" y="2798763"/>
          <p14:tracePt t="14083" x="3795713" y="2798763"/>
          <p14:tracePt t="14084" x="3803650" y="2806700"/>
          <p14:tracePt t="14086" x="3811588" y="2806700"/>
          <p14:tracePt t="14088" x="3811588" y="2814638"/>
          <p14:tracePt t="14090" x="3819525" y="2814638"/>
          <p14:tracePt t="14094" x="3835400" y="2822575"/>
          <p14:tracePt t="14097" x="3843338" y="2822575"/>
          <p14:tracePt t="14099" x="3851275" y="2830513"/>
          <p14:tracePt t="14102" x="3859213" y="2830513"/>
          <p14:tracePt t="14104" x="3867150" y="2838450"/>
          <p14:tracePt t="14106" x="3875088" y="2838450"/>
          <p14:tracePt t="14108" x="3883025" y="2838450"/>
          <p14:tracePt t="14111" x="3890963" y="2846388"/>
          <p14:tracePt t="14115" x="3906838" y="2846388"/>
          <p14:tracePt t="14118" x="3914775" y="2854325"/>
          <p14:tracePt t="14120" x="3922713" y="2854325"/>
          <p14:tracePt t="14122" x="3930650" y="2854325"/>
          <p14:tracePt t="14124" x="3938588" y="2862263"/>
          <p14:tracePt t="14130" x="3954463" y="2862263"/>
          <p14:tracePt t="14132" x="3970338" y="2870200"/>
          <p14:tracePt t="14134" x="3978275" y="2870200"/>
          <p14:tracePt t="14136" x="3986213" y="2870200"/>
          <p14:tracePt t="14138" x="3994150" y="2870200"/>
          <p14:tracePt t="14140" x="3994150" y="2878138"/>
          <p14:tracePt t="14142" x="4002088" y="2878138"/>
          <p14:tracePt t="14147" x="4019550" y="2878138"/>
          <p14:tracePt t="14149" x="4027488" y="2878138"/>
          <p14:tracePt t="14150" x="4035425" y="2886075"/>
          <p14:tracePt t="14152" x="4043363" y="2886075"/>
          <p14:tracePt t="14154" x="4051300" y="2886075"/>
          <p14:tracePt t="14158" x="4059238" y="2886075"/>
          <p14:tracePt t="14162" x="4067175" y="2886075"/>
          <p14:tracePt t="14165" x="4083050" y="2894013"/>
          <p14:tracePt t="14168" x="4090988" y="2894013"/>
          <p14:tracePt t="14170" x="4098925" y="2894013"/>
          <p14:tracePt t="14172" x="4106863" y="2901950"/>
          <p14:tracePt t="14179" x="4122738" y="2901950"/>
          <p14:tracePt t="14181" x="4130675" y="2901950"/>
          <p14:tracePt t="14182" x="4138613" y="2901950"/>
          <p14:tracePt t="14186" x="4146550" y="2909888"/>
          <p14:tracePt t="14188" x="4154488" y="2909888"/>
          <p14:tracePt t="14190" x="4162425" y="2909888"/>
          <p14:tracePt t="14192" x="4170363" y="2909888"/>
          <p14:tracePt t="14198" x="4186238" y="2909888"/>
          <p14:tracePt t="14200" x="4194175" y="2909888"/>
          <p14:tracePt t="14202" x="4194175" y="2919413"/>
          <p14:tracePt t="14204" x="4202113" y="2919413"/>
          <p14:tracePt t="14206" x="4210050" y="2919413"/>
          <p14:tracePt t="14215" x="4233863" y="2919413"/>
          <p14:tracePt t="14220" x="4249738" y="2919413"/>
          <p14:tracePt t="14222" x="4257675" y="2919413"/>
          <p14:tracePt t="14225" x="4257675" y="2927350"/>
          <p14:tracePt t="14227" x="4265613" y="2927350"/>
          <p14:tracePt t="14230" x="4273550" y="2927350"/>
          <p14:tracePt t="14232" x="4281488" y="2927350"/>
          <p14:tracePt t="14234" x="4289425" y="2927350"/>
          <p14:tracePt t="14238" x="4297363" y="2927350"/>
          <p14:tracePt t="14240" x="4305300" y="2927350"/>
          <p14:tracePt t="14246" x="4321175" y="2927350"/>
          <p14:tracePt t="14250" x="4329113" y="2927350"/>
          <p14:tracePt t="14252" x="4337050" y="2927350"/>
          <p14:tracePt t="14254" x="4344988" y="2927350"/>
          <p14:tracePt t="14258" x="4352925" y="2927350"/>
          <p14:tracePt t="14262" x="4370388" y="2935288"/>
          <p14:tracePt t="14266" x="4378325" y="2935288"/>
          <p14:tracePt t="14268" x="4386263" y="2935288"/>
          <p14:tracePt t="14272" x="4394200" y="2935288"/>
          <p14:tracePt t="14274" x="4402138" y="2935288"/>
          <p14:tracePt t="14278" x="4410075" y="2935288"/>
          <p14:tracePt t="14281" x="4418013" y="2935288"/>
          <p14:tracePt t="14284" x="4425950" y="2935288"/>
          <p14:tracePt t="14288" x="4433888" y="2935288"/>
          <p14:tracePt t="14292" x="4441825" y="2935288"/>
          <p14:tracePt t="14298" x="4449763" y="2935288"/>
          <p14:tracePt t="14300" x="4449763" y="2927350"/>
          <p14:tracePt t="14304" x="4457700" y="2927350"/>
          <p14:tracePt t="14313" x="4465638" y="2927350"/>
          <p14:tracePt t="14377" x="4473575" y="2927350"/>
          <p14:tracePt t="14380" x="4473575" y="2919413"/>
          <p14:tracePt t="14400" x="4473575" y="2909888"/>
          <p14:tracePt t="14756" x="4473575" y="2901950"/>
          <p14:tracePt t="14770" x="4473575" y="2894013"/>
          <p14:tracePt t="15320" x="4473575" y="2886075"/>
          <p14:tracePt t="15323" x="4481513" y="2886075"/>
          <p14:tracePt t="15336" x="4481513" y="2878138"/>
          <p14:tracePt t="15372" x="4489450" y="2878138"/>
          <p14:tracePt t="15379" x="4489450" y="2870200"/>
          <p14:tracePt t="15428" x="4489450" y="2862263"/>
          <p14:tracePt t="15572" x="4497388" y="2862263"/>
          <p14:tracePt t="15588" x="4497388" y="2854325"/>
          <p14:tracePt t="15610" x="4497388" y="2846388"/>
          <p14:tracePt t="16008" x="4505325" y="2846388"/>
          <p14:tracePt t="16014" x="4513263" y="2846388"/>
          <p14:tracePt t="16017" x="4521200" y="2846388"/>
          <p14:tracePt t="16018" x="4529138" y="2846388"/>
          <p14:tracePt t="16033" x="4616450" y="2846388"/>
          <p14:tracePt t="16034" x="4632325" y="2854325"/>
          <p14:tracePt t="16036" x="4648200" y="2854325"/>
          <p14:tracePt t="16038" x="4664075" y="2854325"/>
          <p14:tracePt t="16040" x="4687888" y="2854325"/>
          <p14:tracePt t="16042" x="4705350" y="2862263"/>
          <p14:tracePt t="16046" x="4729163" y="2862263"/>
          <p14:tracePt t="16048" x="4776788" y="2878138"/>
          <p14:tracePt t="16050" x="4800600" y="2878138"/>
          <p14:tracePt t="16052" x="4832350" y="2886075"/>
          <p14:tracePt t="16054" x="4856163" y="2894013"/>
          <p14:tracePt t="16056" x="4887913" y="2894013"/>
          <p14:tracePt t="16058" x="4911725" y="2901950"/>
          <p14:tracePt t="16061" x="4943475" y="2901950"/>
          <p14:tracePt t="16067" x="5038725" y="2919413"/>
          <p14:tracePt t="16068" x="5072063" y="2927350"/>
          <p14:tracePt t="16070" x="5103813" y="2927350"/>
          <p14:tracePt t="16072" x="5135563" y="2935288"/>
          <p14:tracePt t="16073" x="5175250" y="2943225"/>
          <p14:tracePt t="16077" x="5207000" y="2943225"/>
          <p14:tracePt t="16080" x="5286375" y="2959100"/>
          <p14:tracePt t="16081" x="5326063" y="2967038"/>
          <p14:tracePt t="16083" x="5365750" y="2974975"/>
          <p14:tracePt t="16085" x="5407025" y="2974975"/>
          <p14:tracePt t="16087" x="5446713" y="2982913"/>
          <p14:tracePt t="16089" x="5494338" y="2990850"/>
          <p14:tracePt t="16091" x="5534025" y="2998788"/>
          <p14:tracePt t="16093" x="5573713" y="3006725"/>
          <p14:tracePt t="16096" x="5613400" y="3014663"/>
          <p14:tracePt t="16098" x="5661025" y="3022600"/>
          <p14:tracePt t="16099" x="5700713" y="3030538"/>
          <p14:tracePt t="16101" x="5740400" y="3038475"/>
          <p14:tracePt t="16103" x="5781675" y="3046413"/>
          <p14:tracePt t="16105" x="5829300" y="3054350"/>
          <p14:tracePt t="16108" x="5868988" y="3062288"/>
          <p14:tracePt t="16111" x="5908675" y="3070225"/>
          <p14:tracePt t="16112" x="5956300" y="3078163"/>
          <p14:tracePt t="16114" x="5995988" y="3086100"/>
          <p14:tracePt t="16115" x="6035675" y="3086100"/>
          <p14:tracePt t="16117" x="6075363" y="3094038"/>
          <p14:tracePt t="16119" x="6116638" y="3101975"/>
          <p14:tracePt t="16121" x="6164263" y="3109913"/>
          <p14:tracePt t="16123" x="6203950" y="3109913"/>
          <p14:tracePt t="16127" x="6243638" y="3117850"/>
          <p14:tracePt t="16128" x="6283325" y="3125788"/>
          <p14:tracePt t="16131" x="6323013" y="3133725"/>
          <p14:tracePt t="16133" x="6370638" y="3133725"/>
          <p14:tracePt t="16134" x="6410325" y="3141663"/>
          <p14:tracePt t="16135" x="6451600" y="3149600"/>
          <p14:tracePt t="16137" x="6491288" y="3149600"/>
          <p14:tracePt t="16139" x="6538913" y="3157538"/>
          <p14:tracePt t="16141" x="6578600" y="3165475"/>
          <p14:tracePt t="16144" x="6626225" y="3173413"/>
          <p14:tracePt t="16146" x="6665913" y="3181350"/>
          <p14:tracePt t="16149" x="6705600" y="3189288"/>
          <p14:tracePt t="16150" x="6745288" y="3189288"/>
          <p14:tracePt t="16151" x="6794500" y="3197225"/>
          <p14:tracePt t="16153" x="6834188" y="3205163"/>
          <p14:tracePt t="16155" x="6873875" y="3213100"/>
          <p14:tracePt t="16157" x="6913563" y="3213100"/>
          <p14:tracePt t="16160" x="6953250" y="3221038"/>
          <p14:tracePt t="16162" x="6992938" y="3228975"/>
          <p14:tracePt t="16164" x="7040563" y="3236913"/>
          <p14:tracePt t="16165" x="7080250" y="3244850"/>
          <p14:tracePt t="16167" x="7119938" y="3252788"/>
          <p14:tracePt t="16169" x="7161213" y="3252788"/>
          <p14:tracePt t="16171" x="7200900" y="3262313"/>
          <p14:tracePt t="16173" x="7240588" y="3270250"/>
          <p14:tracePt t="16177" x="7280275" y="3278188"/>
          <p14:tracePt t="16178" x="7319963" y="3286125"/>
          <p14:tracePt t="16181" x="7359650" y="3286125"/>
          <p14:tracePt t="16182" x="7391400" y="3294063"/>
          <p14:tracePt t="16184" x="7431088" y="3302000"/>
          <p14:tracePt t="16185" x="7470775" y="3302000"/>
          <p14:tracePt t="16187" x="7512050" y="3309938"/>
          <p14:tracePt t="16189" x="7543800" y="3317875"/>
          <p14:tracePt t="16191" x="7583488" y="3325813"/>
          <p14:tracePt t="16193" x="7623175" y="3333750"/>
          <p14:tracePt t="16197" x="7654925" y="3333750"/>
          <p14:tracePt t="16199" x="7686675" y="3341688"/>
          <p14:tracePt t="16200" x="7726363" y="3349625"/>
          <p14:tracePt t="16201" x="7758113" y="3349625"/>
          <p14:tracePt t="16203" x="7789863" y="3357563"/>
          <p14:tracePt t="16205" x="7821613" y="3365500"/>
          <p14:tracePt t="16207" x="7862888" y="3373438"/>
          <p14:tracePt t="16211" x="7894638" y="3373438"/>
          <p14:tracePt t="16212" x="7926388" y="3381375"/>
          <p14:tracePt t="16214" x="7958138" y="3381375"/>
          <p14:tracePt t="16215" x="7989888" y="3389313"/>
          <p14:tracePt t="16217" x="8021638" y="3397250"/>
          <p14:tracePt t="16219" x="8053388" y="3397250"/>
          <p14:tracePt t="16221" x="8093075" y="3405188"/>
          <p14:tracePt t="16223" x="8124825" y="3405188"/>
          <p14:tracePt t="16226" x="8156575" y="3413125"/>
          <p14:tracePt t="16231" x="8221663" y="3421063"/>
          <p14:tracePt t="16233" x="8245475" y="3429000"/>
          <p14:tracePt t="16234" x="8277225" y="3429000"/>
          <p14:tracePt t="16235" x="8308975" y="3436938"/>
          <p14:tracePt t="16237" x="8340725" y="3436938"/>
          <p14:tracePt t="16239" x="8364538" y="3444875"/>
          <p14:tracePt t="16241" x="8396288" y="3452813"/>
          <p14:tracePt t="16244" x="8428038" y="3452813"/>
          <p14:tracePt t="16248" x="8451850" y="3460750"/>
          <p14:tracePt t="16249" x="8483600" y="3460750"/>
          <p14:tracePt t="16250" x="8507413" y="3468688"/>
          <p14:tracePt t="16251" x="8531225" y="3468688"/>
          <p14:tracePt t="16253" x="8564563" y="3476625"/>
          <p14:tracePt t="16255" x="8588375" y="3484563"/>
          <p14:tracePt t="16257" x="8612188" y="3484563"/>
          <p14:tracePt t="16261" x="8643938" y="3492500"/>
          <p14:tracePt t="16262" x="8667750" y="3492500"/>
          <p14:tracePt t="16264" x="8691563" y="3492500"/>
          <p14:tracePt t="16265" x="8723313" y="3500438"/>
          <p14:tracePt t="16267" x="8747125" y="3500438"/>
          <p14:tracePt t="16269" x="8770938" y="3508375"/>
          <p14:tracePt t="16271" x="8794750" y="3508375"/>
          <p14:tracePt t="16273" x="8818563" y="3508375"/>
          <p14:tracePt t="16277" x="8842375" y="3516313"/>
          <p14:tracePt t="16279" x="8858250" y="3516313"/>
          <p14:tracePt t="16281" x="8883650" y="3524250"/>
          <p14:tracePt t="16282" x="8907463" y="3524250"/>
          <p14:tracePt t="16283" x="8931275" y="3524250"/>
          <p14:tracePt t="16285" x="8955088" y="3532188"/>
          <p14:tracePt t="16287" x="8970963" y="3532188"/>
          <p14:tracePt t="16289" x="8994775" y="3532188"/>
          <p14:tracePt t="16291" x="9010650" y="3540125"/>
          <p14:tracePt t="16296" x="9058275" y="3540125"/>
          <p14:tracePt t="16297" x="9074150" y="3548063"/>
          <p14:tracePt t="16299" x="9097963" y="3548063"/>
          <p14:tracePt t="16301" x="9113838" y="3548063"/>
          <p14:tracePt t="16303" x="9137650" y="3548063"/>
          <p14:tracePt t="16305" x="9153525" y="3548063"/>
          <p14:tracePt t="16307" x="9177338" y="3556000"/>
          <p14:tracePt t="16311" x="9193213" y="3556000"/>
          <p14:tracePt t="16314" x="9234488" y="3556000"/>
          <p14:tracePt t="16315" x="9258300" y="3563938"/>
          <p14:tracePt t="16317" x="9274175" y="3563938"/>
          <p14:tracePt t="16319" x="9290050" y="3563938"/>
          <p14:tracePt t="16321" x="9313863" y="3563938"/>
          <p14:tracePt t="16323" x="9329738" y="3563938"/>
          <p14:tracePt t="16327" x="9345613" y="3571875"/>
          <p14:tracePt t="16329" x="9369425" y="3571875"/>
          <p14:tracePt t="16330" x="9385300" y="3571875"/>
          <p14:tracePt t="16331" x="9401175" y="3571875"/>
          <p14:tracePt t="16333" x="9417050" y="3571875"/>
          <p14:tracePt t="16335" x="9440863" y="3571875"/>
          <p14:tracePt t="16337" x="9456738" y="3571875"/>
          <p14:tracePt t="16339" x="9472613" y="3571875"/>
          <p14:tracePt t="16341" x="9488488" y="3571875"/>
          <p14:tracePt t="16344" x="9504363" y="3571875"/>
          <p14:tracePt t="16346" x="9528175" y="3571875"/>
          <p14:tracePt t="16347" x="9544050" y="3571875"/>
          <p14:tracePt t="16349" x="9551988" y="3579813"/>
          <p14:tracePt t="16351" x="9567863" y="3579813"/>
          <p14:tracePt t="16353" x="9585325" y="3579813"/>
          <p14:tracePt t="16356" x="9601200" y="3579813"/>
          <p14:tracePt t="16357" x="9609138" y="3579813"/>
          <p14:tracePt t="16360" x="9625013" y="3579813"/>
          <p14:tracePt t="16362" x="9632950" y="3579813"/>
          <p14:tracePt t="16363" x="9648825" y="3579813"/>
          <p14:tracePt t="16365" x="9656763" y="3587750"/>
          <p14:tracePt t="16367" x="9672638" y="3587750"/>
          <p14:tracePt t="16369" x="9680575" y="3587750"/>
          <p14:tracePt t="16372" x="9696450" y="3587750"/>
          <p14:tracePt t="16373" x="9704388" y="3587750"/>
          <p14:tracePt t="16377" x="9712325" y="3587750"/>
          <p14:tracePt t="16379" x="9720263" y="3587750"/>
          <p14:tracePt t="16379" x="9728200" y="3587750"/>
          <p14:tracePt t="16382" x="9736138" y="3587750"/>
          <p14:tracePt t="16383" x="9744075" y="3587750"/>
          <p14:tracePt t="16385" x="9752013" y="3587750"/>
          <p14:tracePt t="16388" x="9759950" y="3587750"/>
          <p14:tracePt t="16391" x="9767888" y="3587750"/>
          <p14:tracePt t="16394" x="9775825" y="3587750"/>
          <p14:tracePt t="16396" x="9783763" y="3587750"/>
          <p14:tracePt t="16399" x="9791700" y="3587750"/>
          <p14:tracePt t="16401" x="9799638" y="3587750"/>
          <p14:tracePt t="16403" x="9799638" y="3579813"/>
          <p14:tracePt t="16405" x="9807575" y="3579813"/>
          <p14:tracePt t="16407" x="9815513" y="3579813"/>
          <p14:tracePt t="16411" x="9823450" y="3579813"/>
          <p14:tracePt t="16412" x="9831388" y="3579813"/>
          <p14:tracePt t="16415" x="9839325" y="3579813"/>
          <p14:tracePt t="16417" x="9847263" y="3579813"/>
          <p14:tracePt t="16420" x="9855200" y="3579813"/>
          <p14:tracePt t="16421" x="9863138" y="3579813"/>
          <p14:tracePt t="16423" x="9871075" y="3579813"/>
          <p14:tracePt t="16426" x="9879013" y="3579813"/>
          <p14:tracePt t="16428" x="9886950" y="3579813"/>
          <p14:tracePt t="16429" x="9902825" y="3571875"/>
          <p14:tracePt t="16431" x="9910763" y="3571875"/>
          <p14:tracePt t="16433" x="9918700" y="3571875"/>
          <p14:tracePt t="16435" x="9926638" y="3571875"/>
          <p14:tracePt t="16437" x="9944100" y="3571875"/>
          <p14:tracePt t="16439" x="9952038" y="3571875"/>
          <p14:tracePt t="16441" x="9959975" y="3563938"/>
          <p14:tracePt t="16445" x="9975850" y="3563938"/>
          <p14:tracePt t="16446" x="9983788" y="3563938"/>
          <p14:tracePt t="16447" x="9999663" y="3563938"/>
          <p14:tracePt t="16449" x="10007600" y="3563938"/>
          <p14:tracePt t="16451" x="10023475" y="3563938"/>
          <p14:tracePt t="16453" x="10031413" y="3563938"/>
          <p14:tracePt t="16455" x="10047288" y="3563938"/>
          <p14:tracePt t="16457" x="10063163" y="3563938"/>
          <p14:tracePt t="16461" x="10079038" y="3563938"/>
          <p14:tracePt t="16462" x="10094913" y="3563938"/>
          <p14:tracePt t="16463" x="10110788" y="3563938"/>
          <p14:tracePt t="16465" x="10126663" y="3563938"/>
          <p14:tracePt t="16467" x="10142538" y="3563938"/>
          <p14:tracePt t="16469" x="10158413" y="3563938"/>
          <p14:tracePt t="16471" x="10174288" y="3563938"/>
          <p14:tracePt t="16473" x="10190163" y="3563938"/>
          <p14:tracePt t="16476" x="10206038" y="3563938"/>
          <p14:tracePt t="16478" x="10221913" y="3563938"/>
          <p14:tracePt t="16479" x="10245725" y="3563938"/>
          <p14:tracePt t="16481" x="10261600" y="3563938"/>
          <p14:tracePt t="16483" x="10279063" y="3571875"/>
          <p14:tracePt t="16485" x="10302875" y="3571875"/>
          <p14:tracePt t="16487" x="10318750" y="3571875"/>
          <p14:tracePt t="16489" x="10342563" y="3571875"/>
          <p14:tracePt t="16491" x="10358438" y="3571875"/>
          <p14:tracePt t="16495" x="10382250" y="3579813"/>
          <p14:tracePt t="16495" x="10398125" y="3579813"/>
          <p14:tracePt t="16498" x="10421938" y="3579813"/>
          <p14:tracePt t="16499" x="10437813" y="3579813"/>
          <p14:tracePt t="16501" x="10461625" y="3579813"/>
          <p14:tracePt t="16503" x="10477500" y="3587750"/>
          <p14:tracePt t="16506" x="10501313" y="3587750"/>
          <p14:tracePt t="16507" x="10517188" y="3587750"/>
          <p14:tracePt t="16510" x="10541000" y="3587750"/>
          <p14:tracePt t="16513" x="10556875" y="3587750"/>
          <p14:tracePt t="16514" x="10580688" y="3587750"/>
          <p14:tracePt t="16515" x="10596563" y="3595688"/>
          <p14:tracePt t="16517" x="10612438" y="3595688"/>
          <p14:tracePt t="16519" x="10629900" y="3595688"/>
          <p14:tracePt t="16521" x="10653713" y="3595688"/>
          <p14:tracePt t="16523" x="10669588" y="3595688"/>
          <p14:tracePt t="16526" x="10685463" y="3605213"/>
          <p14:tracePt t="16529" x="10701338" y="3605213"/>
          <p14:tracePt t="16530" x="10725150" y="3605213"/>
          <p14:tracePt t="16531" x="10741025" y="3613150"/>
          <p14:tracePt t="16533" x="10756900" y="3613150"/>
          <p14:tracePt t="16535" x="10772775" y="3613150"/>
          <p14:tracePt t="16537" x="10788650" y="3621088"/>
          <p14:tracePt t="16539" x="10804525" y="3621088"/>
          <p14:tracePt t="16541" x="10820400" y="3621088"/>
          <p14:tracePt t="16545" x="10836275" y="3629025"/>
          <p14:tracePt t="16546" x="10852150" y="3629025"/>
          <p14:tracePt t="16547" x="10868025" y="3629025"/>
          <p14:tracePt t="16549" x="10875963" y="3629025"/>
          <p14:tracePt t="16551" x="10891838" y="3636963"/>
          <p14:tracePt t="16553" x="10907713" y="3636963"/>
          <p14:tracePt t="16555" x="10915650" y="3636963"/>
          <p14:tracePt t="16557" x="10923588" y="3636963"/>
          <p14:tracePt t="16560" x="10939463" y="3636963"/>
          <p14:tracePt t="16563" x="10947400" y="3644900"/>
          <p14:tracePt t="16564" x="10955338" y="3644900"/>
          <p14:tracePt t="16565" x="10963275" y="3644900"/>
          <p14:tracePt t="16567" x="10971213" y="3644900"/>
          <p14:tracePt t="16569" x="10980738" y="3644900"/>
          <p14:tracePt t="16573" x="10988675" y="3644900"/>
          <p14:tracePt t="16579" x="10996613" y="3644900"/>
          <p14:tracePt t="16581" x="11004550" y="3644900"/>
          <p14:tracePt t="16644" x="10996613" y="3644900"/>
          <p14:tracePt t="16658" x="10988675" y="3644900"/>
          <p14:tracePt t="16670" x="10980738" y="3644900"/>
          <p14:tracePt t="16679" x="10971213" y="3644900"/>
          <p14:tracePt t="16684" x="10963275" y="3652838"/>
          <p14:tracePt t="16688" x="10955338" y="3652838"/>
          <p14:tracePt t="16692" x="10947400" y="3652838"/>
          <p14:tracePt t="16696" x="10939463" y="3652838"/>
          <p14:tracePt t="16698" x="10931525" y="3652838"/>
          <p14:tracePt t="16702" x="10923588" y="3652838"/>
          <p14:tracePt t="16704" x="10915650" y="3660775"/>
          <p14:tracePt t="16708" x="10907713" y="3660775"/>
          <p14:tracePt t="16711" x="10899775" y="3660775"/>
          <p14:tracePt t="16714" x="10891838" y="3660775"/>
          <p14:tracePt t="16716" x="10883900" y="3660775"/>
          <p14:tracePt t="16718" x="10883900" y="3668713"/>
          <p14:tracePt t="16720" x="10875963" y="3668713"/>
          <p14:tracePt t="16724" x="10868025" y="3668713"/>
          <p14:tracePt t="16730" x="10860088" y="3668713"/>
          <p14:tracePt t="16731" x="10852150" y="3668713"/>
          <p14:tracePt t="16734" x="10844213" y="3668713"/>
          <p14:tracePt t="16736" x="10844213" y="3676650"/>
          <p14:tracePt t="16738" x="10836275" y="3676650"/>
          <p14:tracePt t="16742" x="10828338" y="3676650"/>
          <p14:tracePt t="16748" x="10820400" y="3676650"/>
          <p14:tracePt t="16756" x="10812463" y="3676650"/>
          <p14:tracePt t="16766" x="10804525" y="3676650"/>
          <p14:tracePt t="16774" x="10804525" y="3684588"/>
          <p14:tracePt t="16932" x="10812463" y="3684588"/>
          <p14:tracePt t="16940" x="10820400" y="3684588"/>
          <p14:tracePt t="16944" x="10828338" y="3684588"/>
          <p14:tracePt t="16946" x="10836275" y="3684588"/>
          <p14:tracePt t="16951" x="10844213" y="3684588"/>
          <p14:tracePt t="16954" x="10852150" y="3684588"/>
          <p14:tracePt t="16956" x="10860088" y="3684588"/>
          <p14:tracePt t="16958" x="10868025" y="3684588"/>
          <p14:tracePt t="16961" x="10875963" y="3684588"/>
          <p14:tracePt t="16963" x="10883900" y="3684588"/>
          <p14:tracePt t="16966" x="10891838" y="3684588"/>
          <p14:tracePt t="16968" x="10899775" y="3684588"/>
          <p14:tracePt t="16970" x="10907713" y="3684588"/>
          <p14:tracePt t="16972" x="10915650" y="3684588"/>
          <p14:tracePt t="16974" x="10923588" y="3684588"/>
          <p14:tracePt t="16979" x="10947400" y="3684588"/>
          <p14:tracePt t="16981" x="10955338" y="3684588"/>
          <p14:tracePt t="16983" x="10963275" y="3684588"/>
          <p14:tracePt t="16984" x="10971213" y="3684588"/>
          <p14:tracePt t="16986" x="10980738" y="3684588"/>
          <p14:tracePt t="16988" x="10996613" y="3684588"/>
          <p14:tracePt t="16990" x="11004550" y="3684588"/>
          <p14:tracePt t="16992" x="11012488" y="3684588"/>
          <p14:tracePt t="16997" x="11036300" y="3684588"/>
          <p14:tracePt t="16998" x="11044238" y="3684588"/>
          <p14:tracePt t="17000" x="11052175" y="3684588"/>
          <p14:tracePt t="17002" x="11060113" y="3684588"/>
          <p14:tracePt t="17004" x="11068050" y="3684588"/>
          <p14:tracePt t="17006" x="11075988" y="3684588"/>
          <p14:tracePt t="17008" x="11083925" y="3684588"/>
          <p14:tracePt t="17012" x="11099800" y="3684588"/>
          <p14:tracePt t="17014" x="11107738" y="3684588"/>
          <p14:tracePt t="17016" x="11115675" y="3684588"/>
          <p14:tracePt t="17031" x="11155363" y="3676650"/>
          <p14:tracePt t="17034" x="11163300" y="3676650"/>
          <p14:tracePt t="17036" x="11171238" y="3668713"/>
          <p14:tracePt t="17040" x="11179175" y="3668713"/>
          <p14:tracePt t="17046" x="11187113" y="3660775"/>
          <p14:tracePt t="17048" x="11195050" y="3660775"/>
          <p14:tracePt t="17052" x="11202988" y="3652838"/>
          <p14:tracePt t="17058" x="11210925" y="3652838"/>
          <p14:tracePt t="17063" x="11218863" y="3644900"/>
          <p14:tracePt t="17068" x="11226800" y="3636963"/>
          <p14:tracePt t="17074" x="11234738" y="3636963"/>
          <p14:tracePt t="17079" x="11234738" y="3629025"/>
          <p14:tracePt t="17082" x="11242675" y="3629025"/>
          <p14:tracePt t="17084" x="11242675" y="3621088"/>
          <p14:tracePt t="17088" x="11250613" y="3621088"/>
          <p14:tracePt t="17090" x="11250613" y="3613150"/>
          <p14:tracePt t="17095" x="11258550" y="3613150"/>
          <p14:tracePt t="17098" x="11258550" y="3605213"/>
          <p14:tracePt t="17102" x="11266488" y="3605213"/>
          <p14:tracePt t="17104" x="11266488" y="3595688"/>
          <p14:tracePt t="17111" x="11274425" y="3587750"/>
          <p14:tracePt t="17116" x="11274425" y="3579813"/>
          <p14:tracePt t="17120" x="11282363" y="3579813"/>
          <p14:tracePt t="17122" x="11282363" y="3571875"/>
          <p14:tracePt t="17129" x="11282363" y="3563938"/>
          <p14:tracePt t="17134" x="11282363" y="3556000"/>
          <p14:tracePt t="17136" x="11290300" y="3556000"/>
          <p14:tracePt t="17142" x="11290300" y="3548063"/>
          <p14:tracePt t="17148" x="11290300" y="3540125"/>
          <p14:tracePt t="17156" x="11290300" y="3532188"/>
          <p14:tracePt t="17164" x="11290300" y="3524250"/>
          <p14:tracePt t="17166" x="11282363" y="3524250"/>
          <p14:tracePt t="17172" x="11282363" y="3516313"/>
          <p14:tracePt t="17179" x="11282363" y="3508375"/>
          <p14:tracePt t="17184" x="11274425" y="3508375"/>
          <p14:tracePt t="17186" x="11274425" y="3500438"/>
          <p14:tracePt t="17192" x="11274425" y="3492500"/>
          <p14:tracePt t="17196" x="11266488" y="3492500"/>
          <p14:tracePt t="17198" x="11266488" y="3484563"/>
          <p14:tracePt t="17204" x="11258550" y="3484563"/>
          <p14:tracePt t="17206" x="11258550" y="3476625"/>
          <p14:tracePt t="17214" x="11250613" y="3468688"/>
          <p14:tracePt t="17218" x="11242675" y="3460750"/>
          <p14:tracePt t="17222" x="11234738" y="3460750"/>
          <p14:tracePt t="17224" x="11234738" y="3452813"/>
          <p14:tracePt t="17229" x="11226800" y="3444875"/>
          <p14:tracePt t="17232" x="11218863" y="3444875"/>
          <p14:tracePt t="17234" x="11210925" y="3436938"/>
          <p14:tracePt t="17238" x="11202988" y="3436938"/>
          <p14:tracePt t="17240" x="11195050" y="3429000"/>
          <p14:tracePt t="17245" x="11187113" y="3421063"/>
          <p14:tracePt t="17248" x="11179175" y="3421063"/>
          <p14:tracePt t="17250" x="11171238" y="3413125"/>
          <p14:tracePt t="17252" x="11163300" y="3413125"/>
          <p14:tracePt t="17256" x="11155363" y="3405188"/>
          <p14:tracePt t="17258" x="11147425" y="3405188"/>
          <p14:tracePt t="17262" x="11139488" y="3405188"/>
          <p14:tracePt t="17265" x="11131550" y="3397250"/>
          <p14:tracePt t="17266" x="11123613" y="3397250"/>
          <p14:tracePt t="17268" x="11115675" y="3397250"/>
          <p14:tracePt t="17270" x="11107738" y="3389313"/>
          <p14:tracePt t="17272" x="11099800" y="3389313"/>
          <p14:tracePt t="17274" x="11091863" y="3389313"/>
          <p14:tracePt t="17282" x="11068050" y="3381375"/>
          <p14:tracePt t="17284" x="11060113" y="3381375"/>
          <p14:tracePt t="17286" x="11052175" y="3381375"/>
          <p14:tracePt t="17288" x="11044238" y="3381375"/>
          <p14:tracePt t="17290" x="11036300" y="3381375"/>
          <p14:tracePt t="17292" x="11028363" y="3381375"/>
          <p14:tracePt t="17298" x="10996613" y="3381375"/>
          <p14:tracePt t="17300" x="10988675" y="3381375"/>
          <p14:tracePt t="17302" x="10980738" y="3381375"/>
          <p14:tracePt t="17304" x="10971213" y="3381375"/>
          <p14:tracePt t="17306" x="10963275" y="3381375"/>
          <p14:tracePt t="17308" x="10955338" y="3381375"/>
          <p14:tracePt t="17312" x="10947400" y="3381375"/>
          <p14:tracePt t="17314" x="10931525" y="3381375"/>
          <p14:tracePt t="17316" x="10923588" y="3381375"/>
          <p14:tracePt t="17318" x="10915650" y="3381375"/>
          <p14:tracePt t="17320" x="10907713" y="3381375"/>
          <p14:tracePt t="17322" x="10899775" y="3381375"/>
          <p14:tracePt t="17324" x="10891838" y="3381375"/>
          <p14:tracePt t="17330" x="10868025" y="3381375"/>
          <p14:tracePt t="17332" x="10860088" y="3381375"/>
          <p14:tracePt t="17334" x="10852150" y="3381375"/>
          <p14:tracePt t="17336" x="10844213" y="3381375"/>
          <p14:tracePt t="17338" x="10844213" y="3389313"/>
          <p14:tracePt t="17340" x="10836275" y="3389313"/>
          <p14:tracePt t="17342" x="10828338" y="3389313"/>
          <p14:tracePt t="17346" x="10820400" y="3389313"/>
          <p14:tracePt t="17348" x="10812463" y="3389313"/>
          <p14:tracePt t="17350" x="10804525" y="3389313"/>
          <p14:tracePt t="17352" x="10804525" y="3397250"/>
          <p14:tracePt t="17354" x="10796588" y="3397250"/>
          <p14:tracePt t="17358" x="10788650" y="3397250"/>
          <p14:tracePt t="17364" x="10780713" y="3397250"/>
          <p14:tracePt t="17366" x="10772775" y="3405188"/>
          <p14:tracePt t="17370" x="10764838" y="3405188"/>
          <p14:tracePt t="17374" x="10756900" y="3405188"/>
          <p14:tracePt t="17379" x="10756900" y="3413125"/>
          <p14:tracePt t="17381" x="10748963" y="3413125"/>
          <p14:tracePt t="17384" x="10741025" y="3413125"/>
          <p14:tracePt t="17386" x="10741025" y="3421063"/>
          <p14:tracePt t="17390" x="10733088" y="3421063"/>
          <p14:tracePt t="17397" x="10725150" y="3429000"/>
          <p14:tracePt t="17406" x="10717213" y="3436938"/>
          <p14:tracePt t="17416" x="10717213" y="3444875"/>
          <p14:tracePt t="17424" x="10709275" y="3444875"/>
          <p14:tracePt t="17430" x="10709275" y="3452813"/>
          <p14:tracePt t="17447" x="10709275" y="3460750"/>
          <p14:tracePt t="17488" x="10709275" y="3468688"/>
          <p14:tracePt t="17508" x="10717213" y="3468688"/>
          <p14:tracePt t="17513" x="10717213" y="3476625"/>
          <p14:tracePt t="17968" x="10709275" y="3476625"/>
          <p14:tracePt t="17977" x="10701338" y="3476625"/>
          <p14:tracePt t="17980" x="10693400" y="3484563"/>
          <p14:tracePt t="17984" x="10685463" y="3492500"/>
          <p14:tracePt t="17986" x="10677525" y="3492500"/>
          <p14:tracePt t="17990" x="10669588" y="3492500"/>
          <p14:tracePt t="17992" x="10661650" y="3500438"/>
          <p14:tracePt t="17995" x="10653713" y="3500438"/>
          <p14:tracePt t="18001" x="10620375" y="3508375"/>
          <p14:tracePt t="18002" x="10604500" y="3508375"/>
          <p14:tracePt t="18004" x="10588625" y="3508375"/>
          <p14:tracePt t="18006" x="10564813" y="3508375"/>
          <p14:tracePt t="18008" x="10548938" y="3508375"/>
          <p14:tracePt t="18011" x="10525125" y="3516313"/>
          <p14:tracePt t="18016" x="10445750" y="3516313"/>
          <p14:tracePt t="18018" x="10421938" y="3516313"/>
          <p14:tracePt t="18020" x="10390188" y="3516313"/>
          <p14:tracePt t="18022" x="10358438" y="3516313"/>
          <p14:tracePt t="18031" x="10213975" y="3508375"/>
          <p14:tracePt t="18033" x="10174288" y="3500438"/>
          <p14:tracePt t="18034" x="10126663" y="3500438"/>
          <p14:tracePt t="18036" x="10086975" y="3500438"/>
          <p14:tracePt t="18038" x="10039350" y="3500438"/>
          <p14:tracePt t="18040" x="9991725" y="3500438"/>
          <p14:tracePt t="18042" x="9944100" y="3492500"/>
          <p14:tracePt t="18047" x="9839325" y="3492500"/>
          <p14:tracePt t="18050" x="9736138" y="3492500"/>
          <p14:tracePt t="18052" x="9680575" y="3492500"/>
          <p14:tracePt t="18054" x="9625013" y="3492500"/>
          <p14:tracePt t="18056" x="9567863" y="3492500"/>
          <p14:tracePt t="18058" x="9504363" y="3492500"/>
          <p14:tracePt t="18061" x="9448800" y="3484563"/>
          <p14:tracePt t="18065" x="9329738" y="3484563"/>
          <p14:tracePt t="18066" x="9266238" y="3484563"/>
          <p14:tracePt t="18068" x="9209088" y="3484563"/>
          <p14:tracePt t="18070" x="9145588" y="3484563"/>
          <p14:tracePt t="18072" x="9090025" y="3492500"/>
          <p14:tracePt t="18074" x="9034463" y="3492500"/>
          <p14:tracePt t="18080" x="8858250" y="3492500"/>
          <p14:tracePt t="18082" x="8802688" y="3492500"/>
          <p14:tracePt t="18084" x="8747125" y="3492500"/>
          <p14:tracePt t="18086" x="8691563" y="3492500"/>
          <p14:tracePt t="18088" x="8643938" y="3492500"/>
          <p14:tracePt t="18090" x="8588375" y="3484563"/>
          <p14:tracePt t="18092" x="8540750" y="3484563"/>
          <p14:tracePt t="18097" x="8435975" y="3484563"/>
          <p14:tracePt t="18099" x="8388350" y="3484563"/>
          <p14:tracePt t="18100" x="8332788" y="3484563"/>
          <p14:tracePt t="18102" x="8285163" y="3476625"/>
          <p14:tracePt t="18104" x="8237538" y="3476625"/>
          <p14:tracePt t="18106" x="8197850" y="3468688"/>
          <p14:tracePt t="18108" x="8148638" y="3468688"/>
          <p14:tracePt t="18112" x="8108950" y="3460750"/>
          <p14:tracePt t="18115" x="8021638" y="3452813"/>
          <p14:tracePt t="18116" x="7981950" y="3452813"/>
          <p14:tracePt t="18118" x="7942263" y="3444875"/>
          <p14:tracePt t="18120" x="7902575" y="3444875"/>
          <p14:tracePt t="18122" x="7862888" y="3436938"/>
          <p14:tracePt t="18124" x="7821613" y="3429000"/>
          <p14:tracePt t="18129" x="7750175" y="3413125"/>
          <p14:tracePt t="18131" x="7710488" y="3413125"/>
          <p14:tracePt t="18134" x="7631113" y="3405188"/>
          <p14:tracePt t="18136" x="7591425" y="3397250"/>
          <p14:tracePt t="18138" x="7551738" y="3389313"/>
          <p14:tracePt t="18141" x="7519988" y="3389313"/>
          <p14:tracePt t="18142" x="7478713" y="3381375"/>
          <p14:tracePt t="18146" x="7407275" y="3365500"/>
          <p14:tracePt t="18149" x="7367588" y="3357563"/>
          <p14:tracePt t="18152" x="7296150" y="3349625"/>
          <p14:tracePt t="18154" x="7264400" y="3349625"/>
          <p14:tracePt t="18156" x="7224713" y="3341688"/>
          <p14:tracePt t="18158" x="7192963" y="3333750"/>
          <p14:tracePt t="18161" x="7161213" y="3333750"/>
          <p14:tracePt t="18163" x="7127875" y="3325813"/>
          <p14:tracePt t="18166" x="7064375" y="3317875"/>
          <p14:tracePt t="18168" x="7040563" y="3317875"/>
          <p14:tracePt t="18170" x="7008813" y="3317875"/>
          <p14:tracePt t="18172" x="6985000" y="3317875"/>
          <p14:tracePt t="18174" x="6953250" y="3317875"/>
          <p14:tracePt t="18179" x="6905625" y="3317875"/>
          <p14:tracePt t="18183" x="6865938" y="3317875"/>
          <p14:tracePt t="18185" x="6842125" y="3317875"/>
          <p14:tracePt t="18186" x="6826250" y="3317875"/>
          <p14:tracePt t="18188" x="6802438" y="3317875"/>
          <p14:tracePt t="18190" x="6784975" y="3317875"/>
          <p14:tracePt t="18192" x="6769100" y="3317875"/>
          <p14:tracePt t="18197" x="6737350" y="3317875"/>
          <p14:tracePt t="18198" x="6721475" y="3317875"/>
          <p14:tracePt t="18200" x="6705600" y="3317875"/>
          <p14:tracePt t="18202" x="6689725" y="3317875"/>
          <p14:tracePt t="18204" x="6681788" y="3317875"/>
          <p14:tracePt t="18206" x="6665913" y="3317875"/>
          <p14:tracePt t="18208" x="6657975" y="3317875"/>
          <p14:tracePt t="18212" x="6634163" y="3317875"/>
          <p14:tracePt t="18214" x="6618288" y="3317875"/>
          <p14:tracePt t="18216" x="6610350" y="3317875"/>
          <p14:tracePt t="18218" x="6594475" y="3317875"/>
          <p14:tracePt t="18220" x="6586538" y="3317875"/>
          <p14:tracePt t="18222" x="6578600" y="3317875"/>
          <p14:tracePt t="18224" x="6562725" y="3317875"/>
          <p14:tracePt t="18229" x="6546850" y="3317875"/>
          <p14:tracePt t="18230" x="6538913" y="3317875"/>
          <p14:tracePt t="18232" x="6530975" y="3317875"/>
          <p14:tracePt t="18234" x="6515100" y="3317875"/>
          <p14:tracePt t="18236" x="6507163" y="3317875"/>
          <p14:tracePt t="18239" x="6499225" y="3309938"/>
          <p14:tracePt t="18241" x="6491288" y="3309938"/>
          <p14:tracePt t="18243" x="6483350" y="3309938"/>
          <p14:tracePt t="18247" x="6467475" y="3309938"/>
          <p14:tracePt t="18249" x="6451600" y="3309938"/>
          <p14:tracePt t="18250" x="6442075" y="3309938"/>
          <p14:tracePt t="18252" x="6434138" y="3302000"/>
          <p14:tracePt t="18254" x="6418263" y="3302000"/>
          <p14:tracePt t="18256" x="6410325" y="3302000"/>
          <p14:tracePt t="18258" x="6394450" y="3302000"/>
          <p14:tracePt t="18261" x="6386513" y="3294063"/>
          <p14:tracePt t="18266" x="6354763" y="3294063"/>
          <p14:tracePt t="18268" x="6330950" y="3286125"/>
          <p14:tracePt t="18270" x="6315075" y="3286125"/>
          <p14:tracePt t="18272" x="6299200" y="3286125"/>
          <p14:tracePt t="18274" x="6291263" y="3278188"/>
          <p14:tracePt t="18281" x="6243638" y="3278188"/>
          <p14:tracePt t="18283" x="6227763" y="3278188"/>
          <p14:tracePt t="18284" x="6211888" y="3278188"/>
          <p14:tracePt t="18286" x="6203950" y="3278188"/>
          <p14:tracePt t="18288" x="6188075" y="3270250"/>
          <p14:tracePt t="18290" x="6172200" y="3270250"/>
          <p14:tracePt t="18292" x="6156325" y="3270250"/>
          <p14:tracePt t="18296" x="6140450" y="3270250"/>
          <p14:tracePt t="18299" x="6108700" y="3270250"/>
          <p14:tracePt t="18300" x="6091238" y="3278188"/>
          <p14:tracePt t="18302" x="6075363" y="3278188"/>
          <p14:tracePt t="18304" x="6059488" y="3278188"/>
          <p14:tracePt t="18306" x="6051550" y="3278188"/>
          <p14:tracePt t="18308" x="6035675" y="3278188"/>
          <p14:tracePt t="18312" x="6019800" y="3278188"/>
          <p14:tracePt t="18314" x="5995988" y="3278188"/>
          <p14:tracePt t="18316" x="5988050" y="3286125"/>
          <p14:tracePt t="18318" x="5972175" y="3286125"/>
          <p14:tracePt t="18320" x="5956300" y="3286125"/>
          <p14:tracePt t="18322" x="5948363" y="3286125"/>
          <p14:tracePt t="18324" x="5940425" y="3286125"/>
          <p14:tracePt t="18331" x="5908675" y="3294063"/>
          <p14:tracePt t="18332" x="5900738" y="3294063"/>
          <p14:tracePt t="18334" x="5884863" y="3294063"/>
          <p14:tracePt t="18336" x="5876925" y="3302000"/>
          <p14:tracePt t="18338" x="5868988" y="3302000"/>
          <p14:tracePt t="18340" x="5861050" y="3302000"/>
          <p14:tracePt t="18342" x="5853113" y="3302000"/>
          <p14:tracePt t="18348" x="5837238" y="3302000"/>
          <p14:tracePt t="18350" x="5829300" y="3309938"/>
          <p14:tracePt t="18354" x="5821363" y="3309938"/>
          <p14:tracePt t="18356" x="5813425" y="3309938"/>
          <p14:tracePt t="18361" x="5805488" y="3309938"/>
          <p14:tracePt t="18364" x="5797550" y="3309938"/>
          <p14:tracePt t="18366" x="5797550" y="3317875"/>
          <p14:tracePt t="18368" x="5789613" y="3317875"/>
          <p14:tracePt t="18370" x="5781675" y="3317875"/>
          <p14:tracePt t="18374" x="5773738" y="3317875"/>
          <p14:tracePt t="18380" x="5757863" y="3317875"/>
          <p14:tracePt t="18384" x="5749925" y="3317875"/>
          <p14:tracePt t="18386" x="5740400" y="3325813"/>
          <p14:tracePt t="18388" x="5732463" y="3325813"/>
          <p14:tracePt t="18392" x="5724525" y="3325813"/>
          <p14:tracePt t="18397" x="5708650" y="3325813"/>
          <p14:tracePt t="18398" x="5700713" y="3325813"/>
          <p14:tracePt t="18400" x="5700713" y="3333750"/>
          <p14:tracePt t="18402" x="5692775" y="3333750"/>
          <p14:tracePt t="18404" x="5684838" y="3333750"/>
          <p14:tracePt t="18406" x="5676900" y="3333750"/>
          <p14:tracePt t="18408" x="5668963" y="3333750"/>
          <p14:tracePt t="18411" x="5661025" y="3341688"/>
          <p14:tracePt t="18414" x="5645150" y="3341688"/>
          <p14:tracePt t="18416" x="5637213" y="3341688"/>
          <p14:tracePt t="18418" x="5621338" y="3341688"/>
          <p14:tracePt t="18420" x="5613400" y="3349625"/>
          <p14:tracePt t="18422" x="5605463" y="3349625"/>
          <p14:tracePt t="18424" x="5597525" y="3349625"/>
          <p14:tracePt t="18430" x="5565775" y="3357563"/>
          <p14:tracePt t="18432" x="5557838" y="3357563"/>
          <p14:tracePt t="18434" x="5541963" y="3357563"/>
          <p14:tracePt t="18436" x="5534025" y="3357563"/>
          <p14:tracePt t="18438" x="5526088" y="3357563"/>
          <p14:tracePt t="18440" x="5510213" y="3357563"/>
          <p14:tracePt t="18442" x="5502275" y="3365500"/>
          <p14:tracePt t="18448" x="5462588" y="3365500"/>
          <p14:tracePt t="18450" x="5454650" y="3365500"/>
          <p14:tracePt t="18452" x="5438775" y="3365500"/>
          <p14:tracePt t="18454" x="5422900" y="3373438"/>
          <p14:tracePt t="18456" x="5407025" y="3373438"/>
          <p14:tracePt t="18458" x="5397500" y="3373438"/>
          <p14:tracePt t="18461" x="5381625" y="3373438"/>
          <p14:tracePt t="18465" x="5349875" y="3381375"/>
          <p14:tracePt t="18467" x="5334000" y="3381375"/>
          <p14:tracePt t="18468" x="5326063" y="3381375"/>
          <p14:tracePt t="18470" x="5310188" y="3381375"/>
          <p14:tracePt t="18472" x="5294313" y="3381375"/>
          <p14:tracePt t="18474" x="5278438" y="3381375"/>
          <p14:tracePt t="18480" x="5222875" y="3373438"/>
          <p14:tracePt t="18482" x="5207000" y="3373438"/>
          <p14:tracePt t="18484" x="5191125" y="3373438"/>
          <p14:tracePt t="18486" x="5175250" y="3365500"/>
          <p14:tracePt t="18488" x="5159375" y="3365500"/>
          <p14:tracePt t="18490" x="5143500" y="3365500"/>
          <p14:tracePt t="18492" x="5119688" y="3365500"/>
          <p14:tracePt t="18497" x="5087938" y="3357563"/>
          <p14:tracePt t="18498" x="5072063" y="3357563"/>
          <p14:tracePt t="18500" x="5056188" y="3357563"/>
          <p14:tracePt t="18502" x="5038725" y="3349625"/>
          <p14:tracePt t="18504" x="5022850" y="3349625"/>
          <p14:tracePt t="18506" x="4999038" y="3349625"/>
          <p14:tracePt t="18508" x="4983163" y="3349625"/>
          <p14:tracePt t="18510" x="4967288" y="3349625"/>
          <p14:tracePt t="18515" x="4919663" y="3349625"/>
          <p14:tracePt t="18516" x="4903788" y="3357563"/>
          <p14:tracePt t="18518" x="4879975" y="3357563"/>
          <p14:tracePt t="18520" x="4864100" y="3357563"/>
          <p14:tracePt t="18522" x="4848225" y="3357563"/>
          <p14:tracePt t="18524" x="4824413" y="3357563"/>
          <p14:tracePt t="18530" x="4768850" y="3357563"/>
          <p14:tracePt t="18532" x="4752975" y="3357563"/>
          <p14:tracePt t="18534" x="4729163" y="3357563"/>
          <p14:tracePt t="18536" x="4713288" y="3357563"/>
          <p14:tracePt t="18538" x="4695825" y="3357563"/>
          <p14:tracePt t="18540" x="4679950" y="3357563"/>
          <p14:tracePt t="18542" x="4656138" y="3357563"/>
          <p14:tracePt t="18546" x="4624388" y="3357563"/>
          <p14:tracePt t="18548" x="4608513" y="3357563"/>
          <p14:tracePt t="18550" x="4592638" y="3357563"/>
          <p14:tracePt t="18552" x="4576763" y="3349625"/>
          <p14:tracePt t="18554" x="4560888" y="3349625"/>
          <p14:tracePt t="18556" x="4545013" y="3349625"/>
          <p14:tracePt t="18558" x="4529138" y="3349625"/>
          <p14:tracePt t="18561" x="4513263" y="3349625"/>
          <p14:tracePt t="18564" x="4489450" y="3341688"/>
          <p14:tracePt t="18566" x="4473575" y="3341688"/>
          <p14:tracePt t="18568" x="4457700" y="3341688"/>
          <p14:tracePt t="18570" x="4441825" y="3341688"/>
          <p14:tracePt t="18572" x="4433888" y="3341688"/>
          <p14:tracePt t="18574" x="4418013" y="3333750"/>
          <p14:tracePt t="18581" x="4378325" y="3333750"/>
          <p14:tracePt t="18582" x="4370388" y="3333750"/>
          <p14:tracePt t="18584" x="4352925" y="3333750"/>
          <p14:tracePt t="18586" x="4337050" y="3325813"/>
          <p14:tracePt t="18588" x="4329113" y="3325813"/>
          <p14:tracePt t="18590" x="4321175" y="3325813"/>
          <p14:tracePt t="18592" x="4305300" y="3325813"/>
          <p14:tracePt t="18596" x="4297363" y="3325813"/>
          <p14:tracePt t="18598" x="4273550" y="3317875"/>
          <p14:tracePt t="18600" x="4265613" y="3317875"/>
          <p14:tracePt t="18602" x="4257675" y="3317875"/>
          <p14:tracePt t="18604" x="4249738" y="3317875"/>
          <p14:tracePt t="18606" x="4241800" y="3317875"/>
          <p14:tracePt t="18608" x="4225925" y="3317875"/>
          <p14:tracePt t="18613" x="4210050" y="3317875"/>
          <p14:tracePt t="18615" x="4202113" y="3317875"/>
          <p14:tracePt t="18616" x="4194175" y="3317875"/>
          <p14:tracePt t="18618" x="4186238" y="3317875"/>
          <p14:tracePt t="18620" x="4178300" y="3317875"/>
          <p14:tracePt t="18623" x="4170363" y="3317875"/>
          <p14:tracePt t="18630" x="4146550" y="3317875"/>
          <p14:tracePt t="18634" x="4138613" y="3317875"/>
          <p14:tracePt t="18636" x="4130675" y="3317875"/>
          <p14:tracePt t="18640" x="4122738" y="3309938"/>
          <p14:tracePt t="18646" x="4114800" y="3309938"/>
          <p14:tracePt t="18648" x="4106863" y="3309938"/>
          <p14:tracePt t="18652" x="4098925" y="3309938"/>
          <p14:tracePt t="18654" x="4090988" y="3309938"/>
          <p14:tracePt t="18658" x="4083050" y="3309938"/>
          <p14:tracePt t="18662" x="4075113" y="3309938"/>
          <p14:tracePt t="18664" x="4067175" y="3309938"/>
          <p14:tracePt t="18666" x="4059238" y="3309938"/>
          <p14:tracePt t="18668" x="4051300" y="3309938"/>
          <p14:tracePt t="18670" x="4043363" y="3309938"/>
          <p14:tracePt t="18672" x="4035425" y="3309938"/>
          <p14:tracePt t="18674" x="4027488" y="3309938"/>
          <p14:tracePt t="18678" x="4011613" y="3309938"/>
          <p14:tracePt t="18680" x="3994150" y="3309938"/>
          <p14:tracePt t="18682" x="3986213" y="3309938"/>
          <p14:tracePt t="18684" x="3978275" y="3309938"/>
          <p14:tracePt t="18686" x="3962400" y="3309938"/>
          <p14:tracePt t="18688" x="3954463" y="3309938"/>
          <p14:tracePt t="18690" x="3938588" y="3309938"/>
          <p14:tracePt t="18692" x="3930650" y="3309938"/>
          <p14:tracePt t="18696" x="3898900" y="3309938"/>
          <p14:tracePt t="18698" x="3883025" y="3309938"/>
          <p14:tracePt t="18700" x="3875088" y="3302000"/>
          <p14:tracePt t="18702" x="3859213" y="3302000"/>
          <p14:tracePt t="18704" x="3843338" y="3302000"/>
          <p14:tracePt t="18706" x="3827463" y="3302000"/>
          <p14:tracePt t="18708" x="3811588" y="3302000"/>
          <p14:tracePt t="18710" x="3795713" y="3302000"/>
          <p14:tracePt t="18713" x="3779838" y="3302000"/>
          <p14:tracePt t="18714" x="3763963" y="3302000"/>
          <p14:tracePt t="18716" x="3740150" y="3294063"/>
          <p14:tracePt t="18718" x="3724275" y="3294063"/>
          <p14:tracePt t="18720" x="3708400" y="3294063"/>
          <p14:tracePt t="18722" x="3692525" y="3294063"/>
          <p14:tracePt t="18724" x="3676650" y="3294063"/>
          <p14:tracePt t="18730" x="3619500" y="3286125"/>
          <p14:tracePt t="18732" x="3603625" y="3278188"/>
          <p14:tracePt t="18734" x="3579813" y="3278188"/>
          <p14:tracePt t="18736" x="3563938" y="3278188"/>
          <p14:tracePt t="18738" x="3540125" y="3278188"/>
          <p14:tracePt t="18740" x="3524250" y="3278188"/>
          <p14:tracePt t="18742" x="3508375" y="3270250"/>
          <p14:tracePt t="18745" x="3492500" y="3270250"/>
          <p14:tracePt t="18749" x="3452813" y="3270250"/>
          <p14:tracePt t="18750" x="3429000" y="3270250"/>
          <p14:tracePt t="18752" x="3413125" y="3262313"/>
          <p14:tracePt t="18754" x="3389313" y="3262313"/>
          <p14:tracePt t="18756" x="3365500" y="3262313"/>
          <p14:tracePt t="18758" x="3349625" y="3252788"/>
          <p14:tracePt t="18761" x="3325813" y="3252788"/>
          <p14:tracePt t="18766" x="3260725" y="3244850"/>
          <p14:tracePt t="18768" x="3236913" y="3244850"/>
          <p14:tracePt t="18770" x="3213100" y="3236913"/>
          <p14:tracePt t="18772" x="3181350" y="3236913"/>
          <p14:tracePt t="18774" x="3157538" y="3236913"/>
          <p14:tracePt t="18781" x="3078163" y="3221038"/>
          <p14:tracePt t="18783" x="3054350" y="3221038"/>
          <p14:tracePt t="18784" x="3030538" y="3221038"/>
          <p14:tracePt t="18786" x="2998788" y="3213100"/>
          <p14:tracePt t="18788" x="2974975" y="3213100"/>
          <p14:tracePt t="18790" x="2941638" y="3213100"/>
          <p14:tracePt t="18792" x="2917825" y="3205163"/>
          <p14:tracePt t="18796" x="2854325" y="3205163"/>
          <p14:tracePt t="18800" x="2798763" y="3197225"/>
          <p14:tracePt t="18802" x="2767013" y="3197225"/>
          <p14:tracePt t="18804" x="2735263" y="3189288"/>
          <p14:tracePt t="18806" x="2711450" y="3189288"/>
          <p14:tracePt t="18808" x="2679700" y="3181350"/>
          <p14:tracePt t="18812" x="2624138" y="3173413"/>
          <p14:tracePt t="18816" x="2559050" y="3173413"/>
          <p14:tracePt t="18818" x="2535238" y="3165475"/>
          <p14:tracePt t="18820" x="2503488" y="3165475"/>
          <p14:tracePt t="18822" x="2471738" y="3157538"/>
          <p14:tracePt t="18824" x="2447925" y="3157538"/>
          <p14:tracePt t="18830" x="2392363" y="3149600"/>
          <p14:tracePt t="18833" x="2336800" y="3149600"/>
          <p14:tracePt t="18834" x="2312988" y="3141663"/>
          <p14:tracePt t="18836" x="2289175" y="3141663"/>
          <p14:tracePt t="18838" x="2255838" y="3141663"/>
          <p14:tracePt t="18840" x="2232025" y="3141663"/>
          <p14:tracePt t="18842" x="2216150" y="3133725"/>
          <p14:tracePt t="18846" x="2192338" y="3133725"/>
          <p14:tracePt t="18849" x="2144713" y="3125788"/>
          <p14:tracePt t="18850" x="2128838" y="3125788"/>
          <p14:tracePt t="18852" x="2112963" y="3125788"/>
          <p14:tracePt t="18854" x="2089150" y="3125788"/>
          <p14:tracePt t="18856" x="2073275" y="3117850"/>
          <p14:tracePt t="18858" x="2057400" y="3117850"/>
          <p14:tracePt t="18862" x="2041525" y="3117850"/>
          <p14:tracePt t="18864" x="2017713" y="3117850"/>
          <p14:tracePt t="18865" x="2001838" y="3109913"/>
          <p14:tracePt t="18867" x="1993900" y="3109913"/>
          <p14:tracePt t="18869" x="1978025" y="3109913"/>
          <p14:tracePt t="18872" x="1970088" y="3109913"/>
          <p14:tracePt t="18873" x="1962150" y="3109913"/>
          <p14:tracePt t="18877" x="1954213" y="3109913"/>
          <p14:tracePt t="18879" x="1946275" y="3101975"/>
          <p14:tracePt t="18880" x="1938338" y="3101975"/>
          <p14:tracePt t="18881" x="1930400" y="3101975"/>
          <p14:tracePt t="18885" x="1922463" y="3101975"/>
          <p14:tracePt t="18889" x="1912938" y="3094038"/>
          <p14:tracePt t="18894" x="1905000" y="3094038"/>
          <p14:tracePt t="19382" x="1897063" y="3094038"/>
          <p14:tracePt t="24148" x="1905000" y="3094038"/>
          <p14:tracePt t="24374" x="1905000" y="3101975"/>
          <p14:tracePt t="24380" x="1897063" y="3101975"/>
          <p14:tracePt t="24386" x="1889125" y="3101975"/>
          <p14:tracePt t="24390" x="1881188" y="3101975"/>
          <p14:tracePt t="24392" x="1873250" y="3101975"/>
          <p14:tracePt t="24397" x="1857375" y="3109913"/>
          <p14:tracePt t="24399" x="1849438" y="3109913"/>
          <p14:tracePt t="24400" x="1841500" y="3109913"/>
          <p14:tracePt t="24402" x="1833563" y="3117850"/>
          <p14:tracePt t="24404" x="1817688" y="3117850"/>
          <p14:tracePt t="24406" x="1809750" y="3117850"/>
          <p14:tracePt t="24408" x="1801813" y="3117850"/>
          <p14:tracePt t="24411" x="1785938" y="3125788"/>
          <p14:tracePt t="24414" x="1770063" y="3125788"/>
          <p14:tracePt t="24416" x="1762125" y="3133725"/>
          <p14:tracePt t="24418" x="1746250" y="3133725"/>
          <p14:tracePt t="24420" x="1738313" y="3133725"/>
          <p14:tracePt t="24422" x="1730375" y="3133725"/>
          <p14:tracePt t="24424" x="1714500" y="3141663"/>
          <p14:tracePt t="24426" x="1706563" y="3141663"/>
          <p14:tracePt t="24430" x="1682750" y="3149600"/>
          <p14:tracePt t="24432" x="1674813" y="3157538"/>
          <p14:tracePt t="24434" x="1666875" y="3157538"/>
          <p14:tracePt t="24436" x="1651000" y="3157538"/>
          <p14:tracePt t="24438" x="1643063" y="3157538"/>
          <p14:tracePt t="24440" x="1627188" y="3165475"/>
          <p14:tracePt t="24442" x="1619250" y="3165475"/>
          <p14:tracePt t="24445" x="1611313" y="3173413"/>
          <p14:tracePt t="24450" x="1571625" y="3181350"/>
          <p14:tracePt t="24452" x="1562100" y="3189288"/>
          <p14:tracePt t="24454" x="1546225" y="3189288"/>
          <p14:tracePt t="24456" x="1538288" y="3197225"/>
          <p14:tracePt t="24458" x="1522413" y="3205163"/>
          <p14:tracePt t="24463" x="1498600" y="3213100"/>
          <p14:tracePt t="24467" x="1474788" y="3228975"/>
          <p14:tracePt t="24468" x="1458913" y="3228975"/>
          <p14:tracePt t="24470" x="1443038" y="3236913"/>
          <p14:tracePt t="24472" x="1435100" y="3244850"/>
          <p14:tracePt t="24474" x="1419225" y="3252788"/>
          <p14:tracePt t="24476" x="1403350" y="3252788"/>
          <p14:tracePt t="24480" x="1387475" y="3262313"/>
          <p14:tracePt t="24483" x="1371600" y="3270250"/>
          <p14:tracePt t="24486" x="1355725" y="3270250"/>
          <p14:tracePt t="24488" x="1339850" y="3270250"/>
          <p14:tracePt t="24490" x="1331913" y="3278188"/>
          <p14:tracePt t="24492" x="1323975" y="3278188"/>
          <p14:tracePt t="24496" x="1316038" y="3278188"/>
          <p14:tracePt t="24497" x="1308100" y="3278188"/>
          <p14:tracePt t="24502" x="1292225" y="3278188"/>
          <p14:tracePt t="24503" x="1284288" y="3278188"/>
          <p14:tracePt t="24507" x="1276350" y="3278188"/>
          <p14:tracePt t="24514" x="1268413" y="3278188"/>
          <p14:tracePt t="24740" x="1260475" y="3270250"/>
          <p14:tracePt t="24748" x="1260475" y="3262313"/>
          <p14:tracePt t="24754" x="1260475" y="3252788"/>
          <p14:tracePt t="24764" x="1260475" y="3244850"/>
          <p14:tracePt t="24795" x="1260475" y="3236913"/>
          <p14:tracePt t="24808" x="1260475" y="3228975"/>
          <p14:tracePt t="24818" x="1260475" y="3221038"/>
          <p14:tracePt t="24822" x="1268413" y="3221038"/>
          <p14:tracePt t="24829" x="1268413" y="3213100"/>
          <p14:tracePt t="24838" x="1268413" y="3205163"/>
          <p14:tracePt t="24846" x="1276350" y="3205163"/>
          <p14:tracePt t="24848" x="1276350" y="3197225"/>
          <p14:tracePt t="24854" x="1276350" y="3189288"/>
          <p14:tracePt t="24858" x="1284288" y="3189288"/>
          <p14:tracePt t="24864" x="1284288" y="3181350"/>
          <p14:tracePt t="24870" x="1284288" y="3173413"/>
          <p14:tracePt t="24876" x="1292225" y="3173413"/>
          <p14:tracePt t="24880" x="1292225" y="3165475"/>
          <p14:tracePt t="24888" x="1292225" y="3157538"/>
          <p14:tracePt t="24897" x="1300163" y="3149600"/>
          <p14:tracePt t="24906" x="1300163" y="3141663"/>
          <p14:tracePt t="25240" x="1292225" y="3141663"/>
          <p14:tracePt t="25248" x="1276350" y="3141663"/>
          <p14:tracePt t="25252" x="1268413" y="3141663"/>
          <p14:tracePt t="25256" x="1260475" y="3141663"/>
          <p14:tracePt t="25262" x="1252538" y="3141663"/>
          <p14:tracePt t="25264" x="1244600" y="3141663"/>
          <p14:tracePt t="25268" x="1236663" y="3141663"/>
          <p14:tracePt t="25274" x="1228725" y="3141663"/>
          <p14:tracePt t="25279" x="1220788" y="3141663"/>
          <p14:tracePt t="25282" x="1211263" y="3141663"/>
          <p14:tracePt t="25284" x="1203325" y="3141663"/>
          <p14:tracePt t="25286" x="1195388" y="3149600"/>
          <p14:tracePt t="25288" x="1187450" y="3149600"/>
          <p14:tracePt t="25290" x="1179513" y="3149600"/>
          <p14:tracePt t="25292" x="1171575" y="3149600"/>
          <p14:tracePt t="25296" x="1163638" y="3149600"/>
          <p14:tracePt t="25298" x="1155700" y="3149600"/>
          <p14:tracePt t="25300" x="1147763" y="3149600"/>
          <p14:tracePt t="25302" x="1139825" y="3149600"/>
          <p14:tracePt t="25306" x="1131888" y="3149600"/>
          <p14:tracePt t="25313" x="1116013" y="3149600"/>
          <p14:tracePt t="25316" x="1108075" y="3149600"/>
          <p14:tracePt t="25322" x="1100138" y="3149600"/>
          <p14:tracePt t="25326" x="1092200" y="3149600"/>
          <p14:tracePt t="25332" x="1084263" y="3149600"/>
          <p14:tracePt t="25336" x="1076325" y="3149600"/>
          <p14:tracePt t="25340" x="1068388" y="3149600"/>
          <p14:tracePt t="25347" x="1060450" y="3149600"/>
          <p14:tracePt t="25350" x="1052513" y="3149600"/>
          <p14:tracePt t="25356" x="1044575" y="3149600"/>
          <p14:tracePt t="25372" x="1036638" y="3149600"/>
          <p14:tracePt t="25576" x="1044575" y="3149600"/>
          <p14:tracePt t="25579" x="1044575" y="3157538"/>
          <p14:tracePt t="25582" x="1044575" y="3165475"/>
          <p14:tracePt t="25584" x="1044575" y="3173413"/>
          <p14:tracePt t="25588" x="1044575" y="3181350"/>
          <p14:tracePt t="25590" x="1044575" y="3189288"/>
          <p14:tracePt t="25592" x="1044575" y="3197225"/>
          <p14:tracePt t="25596" x="1052513" y="3213100"/>
          <p14:tracePt t="25598" x="1052513" y="3221038"/>
          <p14:tracePt t="25600" x="1052513" y="3228975"/>
          <p14:tracePt t="25602" x="1052513" y="3236913"/>
          <p14:tracePt t="25604" x="1052513" y="3244850"/>
          <p14:tracePt t="25606" x="1052513" y="3252788"/>
          <p14:tracePt t="25612" x="1052513" y="3262313"/>
          <p14:tracePt t="25615" x="1052513" y="3278188"/>
          <p14:tracePt t="25616" x="1052513" y="3286125"/>
          <p14:tracePt t="25618" x="1052513" y="3294063"/>
          <p14:tracePt t="25620" x="1052513" y="3302000"/>
          <p14:tracePt t="25622" x="1052513" y="3309938"/>
          <p14:tracePt t="25624" x="1052513" y="3325813"/>
          <p14:tracePt t="25626" x="1044575" y="3333750"/>
          <p14:tracePt t="25629" x="1044575" y="3341688"/>
          <p14:tracePt t="25632" x="1044575" y="3357563"/>
          <p14:tracePt t="25634" x="1044575" y="3365500"/>
          <p14:tracePt t="25636" x="1044575" y="3373438"/>
          <p14:tracePt t="25638" x="1044575" y="3381375"/>
          <p14:tracePt t="25640" x="1036638" y="3389313"/>
          <p14:tracePt t="25642" x="1036638" y="3397250"/>
          <p14:tracePt t="25645" x="1036638" y="3405188"/>
          <p14:tracePt t="25648" x="1036638" y="3429000"/>
          <p14:tracePt t="25650" x="1036638" y="3436938"/>
          <p14:tracePt t="25652" x="1036638" y="3444875"/>
          <p14:tracePt t="25654" x="1028700" y="3452813"/>
          <p14:tracePt t="25656" x="1028700" y="3460750"/>
          <p14:tracePt t="25658" x="1028700" y="3468688"/>
          <p14:tracePt t="25663" x="1028700" y="3484563"/>
          <p14:tracePt t="25666" x="1028700" y="3492500"/>
          <p14:tracePt t="25668" x="1028700" y="3500438"/>
          <p14:tracePt t="25671" x="1028700" y="3508375"/>
          <p14:tracePt t="25672" x="1020763" y="3516313"/>
          <p14:tracePt t="25676" x="1020763" y="3524250"/>
          <p14:tracePt t="25681" x="1020763" y="3540125"/>
          <p14:tracePt t="25684" x="1020763" y="3548063"/>
          <p14:tracePt t="25686" x="1020763" y="3556000"/>
          <p14:tracePt t="25688" x="1020763" y="3563938"/>
          <p14:tracePt t="25692" x="1020763" y="3571875"/>
          <p14:tracePt t="25696" x="1020763" y="3579813"/>
          <p14:tracePt t="25698" x="1020763" y="3587750"/>
          <p14:tracePt t="25700" x="1020763" y="3595688"/>
          <p14:tracePt t="25702" x="1020763" y="3605213"/>
          <p14:tracePt t="25706" x="1020763" y="3613150"/>
          <p14:tracePt t="25708" x="1020763" y="3621088"/>
          <p14:tracePt t="25711" x="1020763" y="3629025"/>
          <p14:tracePt t="25713" x="1020763" y="3636963"/>
          <p14:tracePt t="25715" x="1020763" y="3644900"/>
          <p14:tracePt t="25716" x="1020763" y="3652838"/>
          <p14:tracePt t="25718" x="1020763" y="3660775"/>
          <p14:tracePt t="25720" x="1020763" y="3668713"/>
          <p14:tracePt t="25722" x="1020763" y="3676650"/>
          <p14:tracePt t="25724" x="1012825" y="3684588"/>
          <p14:tracePt t="25726" x="1012825" y="3700463"/>
          <p14:tracePt t="25731" x="1012825" y="3716338"/>
          <p14:tracePt t="25732" x="1012825" y="3724275"/>
          <p14:tracePt t="25734" x="1012825" y="3732213"/>
          <p14:tracePt t="25736" x="1012825" y="3748088"/>
          <p14:tracePt t="25738" x="1012825" y="3756025"/>
          <p14:tracePt t="25740" x="1012825" y="3763963"/>
          <p14:tracePt t="25742" x="1012825" y="3771900"/>
          <p14:tracePt t="25747" x="1012825" y="3795713"/>
          <p14:tracePt t="25749" x="1004888" y="3803650"/>
          <p14:tracePt t="25750" x="1004888" y="3811588"/>
          <p14:tracePt t="25752" x="1004888" y="3819525"/>
          <p14:tracePt t="25754" x="1004888" y="3835400"/>
          <p14:tracePt t="25756" x="1004888" y="3843338"/>
          <p14:tracePt t="25758" x="1004888" y="3851275"/>
          <p14:tracePt t="25761" x="1004888" y="3859213"/>
          <p14:tracePt t="25765" x="996950" y="3883025"/>
          <p14:tracePt t="25766" x="996950" y="3890963"/>
          <p14:tracePt t="25768" x="996950" y="3898900"/>
          <p14:tracePt t="25770" x="996950" y="3914775"/>
          <p14:tracePt t="25772" x="996950" y="3922713"/>
          <p14:tracePt t="25774" x="996950" y="3930650"/>
          <p14:tracePt t="25776" x="989013" y="3938588"/>
          <p14:tracePt t="25781" x="989013" y="3956050"/>
          <p14:tracePt t="25783" x="989013" y="3963988"/>
          <p14:tracePt t="25784" x="989013" y="3971925"/>
          <p14:tracePt t="25786" x="981075" y="3979863"/>
          <p14:tracePt t="25788" x="981075" y="3987800"/>
          <p14:tracePt t="25790" x="981075" y="3995738"/>
          <p14:tracePt t="25792" x="981075" y="4003675"/>
          <p14:tracePt t="25797" x="973138" y="4019550"/>
          <p14:tracePt t="25800" x="973138" y="4027488"/>
          <p14:tracePt t="25802" x="973138" y="4035425"/>
          <p14:tracePt t="25806" x="965200" y="4043363"/>
          <p14:tracePt t="25808" x="965200" y="4051300"/>
          <p14:tracePt t="25814" x="965200" y="4059238"/>
          <p14:tracePt t="25816" x="957263" y="4067175"/>
          <p14:tracePt t="25818" x="957263" y="4075113"/>
          <p14:tracePt t="25820" x="957263" y="4083050"/>
          <p14:tracePt t="25824" x="957263" y="4090988"/>
          <p14:tracePt t="25826" x="949325" y="4098925"/>
          <p14:tracePt t="25831" x="949325" y="4106863"/>
          <p14:tracePt t="25832" x="949325" y="4114800"/>
          <p14:tracePt t="25834" x="941388" y="4114800"/>
          <p14:tracePt t="25836" x="941388" y="4122738"/>
          <p14:tracePt t="25838" x="941388" y="4130675"/>
          <p14:tracePt t="25840" x="941388" y="4138613"/>
          <p14:tracePt t="25846" x="933450" y="4146550"/>
          <p14:tracePt t="25848" x="933450" y="4154488"/>
          <p14:tracePt t="25850" x="933450" y="4162425"/>
          <p14:tracePt t="25852" x="925513" y="4170363"/>
          <p14:tracePt t="25854" x="925513" y="4178300"/>
          <p14:tracePt t="25856" x="925513" y="4186238"/>
          <p14:tracePt t="25858" x="925513" y="4194175"/>
          <p14:tracePt t="25861" x="917575" y="4194175"/>
          <p14:tracePt t="25864" x="917575" y="4210050"/>
          <p14:tracePt t="25866" x="917575" y="4217988"/>
          <p14:tracePt t="25868" x="917575" y="4225925"/>
          <p14:tracePt t="25870" x="909638" y="4233863"/>
          <p14:tracePt t="25872" x="909638" y="4241800"/>
          <p14:tracePt t="25874" x="909638" y="4249738"/>
          <p14:tracePt t="25876" x="909638" y="4257675"/>
          <p14:tracePt t="25880" x="909638" y="4273550"/>
          <p14:tracePt t="25882" x="901700" y="4281488"/>
          <p14:tracePt t="25883" x="901700" y="4291013"/>
          <p14:tracePt t="25885" x="901700" y="4298950"/>
          <p14:tracePt t="25888" x="901700" y="4306888"/>
          <p14:tracePt t="25889" x="901700" y="4314825"/>
          <p14:tracePt t="25891" x="901700" y="4322763"/>
          <p14:tracePt t="25895" x="901700" y="4330700"/>
          <p14:tracePt t="25897" x="893763" y="4338638"/>
          <p14:tracePt t="25899" x="893763" y="4346575"/>
          <p14:tracePt t="25904" x="893763" y="4354513"/>
          <p14:tracePt t="25905" x="893763" y="4362450"/>
          <p14:tracePt t="25907" x="893763" y="4370388"/>
          <p14:tracePt t="25911" x="893763" y="4378325"/>
          <p14:tracePt t="25913" x="893763" y="4386263"/>
          <p14:tracePt t="25917" x="893763" y="4394200"/>
          <p14:tracePt t="25919" x="893763" y="4402138"/>
          <p14:tracePt t="25923" x="893763" y="4410075"/>
          <p14:tracePt t="25925" x="893763" y="4418013"/>
          <p14:tracePt t="25928" x="893763" y="4425950"/>
          <p14:tracePt t="25931" x="893763" y="4433888"/>
          <p14:tracePt t="25933" x="901700" y="4441825"/>
          <p14:tracePt t="25935" x="901700" y="4449763"/>
          <p14:tracePt t="25939" x="901700" y="4457700"/>
          <p14:tracePt t="25941" x="901700" y="4465638"/>
          <p14:tracePt t="25946" x="901700" y="4473575"/>
          <p14:tracePt t="25948" x="901700" y="4481513"/>
          <p14:tracePt t="25952" x="901700" y="4489450"/>
          <p14:tracePt t="25954" x="901700" y="4497388"/>
          <p14:tracePt t="25958" x="901700" y="4505325"/>
          <p14:tracePt t="25961" x="901700" y="4513263"/>
          <p14:tracePt t="25964" x="901700" y="4521200"/>
          <p14:tracePt t="25968" x="901700" y="4529138"/>
          <p14:tracePt t="25970" x="901700" y="4537075"/>
          <p14:tracePt t="25974" x="909638" y="4545013"/>
          <p14:tracePt t="25979" x="909638" y="4552950"/>
          <p14:tracePt t="25982" x="909638" y="4560888"/>
          <p14:tracePt t="25988" x="909638" y="4568825"/>
          <p14:tracePt t="25992" x="909638" y="4576763"/>
          <p14:tracePt t="25999" x="909638" y="4584700"/>
          <p14:tracePt t="26000" x="917575" y="4584700"/>
          <p14:tracePt t="26004" x="917575" y="4592638"/>
          <p14:tracePt t="26014" x="917575" y="4600575"/>
          <p14:tracePt t="26031" x="925513" y="4608513"/>
          <p14:tracePt t="26330" x="925513" y="4616450"/>
          <p14:tracePt t="26342" x="925513" y="4624388"/>
          <p14:tracePt t="26347" x="925513" y="4641850"/>
          <p14:tracePt t="26350" x="925513" y="4649788"/>
          <p14:tracePt t="26352" x="925513" y="4657725"/>
          <p14:tracePt t="26356" x="925513" y="4665663"/>
          <p14:tracePt t="26358" x="925513" y="4673600"/>
          <p14:tracePt t="26363" x="925513" y="4681538"/>
          <p14:tracePt t="26366" x="925513" y="4689475"/>
          <p14:tracePt t="26368" x="925513" y="4697413"/>
          <p14:tracePt t="26372" x="933450" y="4697413"/>
          <p14:tracePt t="26374" x="933450" y="4705350"/>
          <p14:tracePt t="26376" x="933450" y="4713288"/>
          <p14:tracePt t="26381" x="933450" y="4721225"/>
          <p14:tracePt t="26384" x="933450" y="4729163"/>
          <p14:tracePt t="26388" x="933450" y="4737100"/>
          <p14:tracePt t="26392" x="933450" y="4745038"/>
          <p14:tracePt t="26397" x="941388" y="4752975"/>
          <p14:tracePt t="26398" x="941388" y="4760913"/>
          <p14:tracePt t="26402" x="941388" y="4768850"/>
          <p14:tracePt t="26406" x="941388" y="4776788"/>
          <p14:tracePt t="26413" x="941388" y="4784725"/>
          <p14:tracePt t="26415" x="941388" y="4792663"/>
          <p14:tracePt t="26422" x="941388" y="4800600"/>
          <p14:tracePt t="26766" x="949325" y="4800600"/>
          <p14:tracePt t="26776" x="949325" y="4792663"/>
          <p14:tracePt t="26782" x="965200" y="4784725"/>
          <p14:tracePt t="26784" x="965200" y="4776788"/>
          <p14:tracePt t="26786" x="973138" y="4768850"/>
          <p14:tracePt t="26788" x="981075" y="4760913"/>
          <p14:tracePt t="26790" x="981075" y="4752975"/>
          <p14:tracePt t="26792" x="989013" y="4745038"/>
          <p14:tracePt t="26796" x="1004888" y="4729163"/>
          <p14:tracePt t="26800" x="1020763" y="4713288"/>
          <p14:tracePt t="26802" x="1028700" y="4705350"/>
          <p14:tracePt t="26804" x="1036638" y="4697413"/>
          <p14:tracePt t="26806" x="1044575" y="4689475"/>
          <p14:tracePt t="26808" x="1052513" y="4673600"/>
          <p14:tracePt t="26812" x="1068388" y="4657725"/>
          <p14:tracePt t="26814" x="1076325" y="4649788"/>
          <p14:tracePt t="26815" x="1084263" y="4633913"/>
          <p14:tracePt t="26817" x="1092200" y="4624388"/>
          <p14:tracePt t="26819" x="1100138" y="4616450"/>
          <p14:tracePt t="26821" x="1108075" y="4600575"/>
          <p14:tracePt t="26823" x="1116013" y="4592638"/>
          <p14:tracePt t="26825" x="1123950" y="4576763"/>
          <p14:tracePt t="26828" x="1131888" y="4568825"/>
          <p14:tracePt t="26830" x="1139825" y="4560888"/>
          <p14:tracePt t="26831" x="1147763" y="4545013"/>
          <p14:tracePt t="26833" x="1155700" y="4537075"/>
          <p14:tracePt t="26835" x="1163638" y="4529138"/>
          <p14:tracePt t="26837" x="1171575" y="4513263"/>
          <p14:tracePt t="26839" x="1179513" y="4505325"/>
          <p14:tracePt t="26841" x="1187450" y="4489450"/>
          <p14:tracePt t="26844" x="1195388" y="4481513"/>
          <p14:tracePt t="26846" x="1203325" y="4465638"/>
          <p14:tracePt t="26848" x="1211263" y="4457700"/>
          <p14:tracePt t="26849" x="1211263" y="4449763"/>
          <p14:tracePt t="26851" x="1220788" y="4441825"/>
          <p14:tracePt t="26853" x="1228725" y="4425950"/>
          <p14:tracePt t="26855" x="1236663" y="4418013"/>
          <p14:tracePt t="26857" x="1244600" y="4410075"/>
          <p14:tracePt t="26860" x="1252538" y="4402138"/>
          <p14:tracePt t="26861" x="1260475" y="4394200"/>
          <p14:tracePt t="26864" x="1260475" y="4386263"/>
          <p14:tracePt t="26865" x="1268413" y="4370388"/>
          <p14:tracePt t="26867" x="1276350" y="4362450"/>
          <p14:tracePt t="26869" x="1284288" y="4354513"/>
          <p14:tracePt t="26872" x="1292225" y="4346575"/>
          <p14:tracePt t="26873" x="1292225" y="4330700"/>
          <p14:tracePt t="26875" x="1300163" y="4322763"/>
          <p14:tracePt t="26878" x="1308100" y="4306888"/>
          <p14:tracePt t="26880" x="1316038" y="4298950"/>
          <p14:tracePt t="26881" x="1316038" y="4291013"/>
          <p14:tracePt t="26883" x="1323975" y="4281488"/>
          <p14:tracePt t="26885" x="1331913" y="4265613"/>
          <p14:tracePt t="26887" x="1331913" y="4257675"/>
          <p14:tracePt t="26889" x="1339850" y="4249738"/>
          <p14:tracePt t="26891" x="1347788" y="4233863"/>
          <p14:tracePt t="26894" x="1347788" y="4225925"/>
          <p14:tracePt t="26895" x="1355725" y="4217988"/>
          <p14:tracePt t="26898" x="1363663" y="4202113"/>
          <p14:tracePt t="26899" x="1363663" y="4194175"/>
          <p14:tracePt t="26901" x="1371600" y="4186238"/>
          <p14:tracePt t="26903" x="1371600" y="4170363"/>
          <p14:tracePt t="26905" x="1379538" y="4162425"/>
          <p14:tracePt t="26907" x="1379538" y="4154488"/>
          <p14:tracePt t="26910" x="1379538" y="4146550"/>
          <p14:tracePt t="26911" x="1387475" y="4138613"/>
          <p14:tracePt t="26913" x="1387475" y="4130675"/>
          <p14:tracePt t="26915" x="1395413" y="4114800"/>
          <p14:tracePt t="26917" x="1395413" y="4106863"/>
          <p14:tracePt t="26919" x="1403350" y="4098925"/>
          <p14:tracePt t="26921" x="1403350" y="4090988"/>
          <p14:tracePt t="26923" x="1403350" y="4083050"/>
          <p14:tracePt t="26925" x="1411288" y="4067175"/>
          <p14:tracePt t="26927" x="1411288" y="4059238"/>
          <p14:tracePt t="26929" x="1411288" y="4051300"/>
          <p14:tracePt t="26931" x="1411288" y="4043363"/>
          <p14:tracePt t="26933" x="1419225" y="4035425"/>
          <p14:tracePt t="26935" x="1419225" y="4027488"/>
          <p14:tracePt t="26937" x="1419225" y="4019550"/>
          <p14:tracePt t="26939" x="1419225" y="4011613"/>
          <p14:tracePt t="26941" x="1419225" y="4003675"/>
          <p14:tracePt t="26945" x="1419225" y="3995738"/>
          <p14:tracePt t="26946" x="1427163" y="3987800"/>
          <p14:tracePt t="26947" x="1427163" y="3979863"/>
          <p14:tracePt t="26949" x="1427163" y="3971925"/>
          <p14:tracePt t="26951" x="1427163" y="3963988"/>
          <p14:tracePt t="26953" x="1427163" y="3956050"/>
          <p14:tracePt t="26955" x="1427163" y="3948113"/>
          <p14:tracePt t="26957" x="1435100" y="3938588"/>
          <p14:tracePt t="26962" x="1435100" y="3930650"/>
          <p14:tracePt t="26963" x="1435100" y="3922713"/>
          <p14:tracePt t="26965" x="1435100" y="3914775"/>
          <p14:tracePt t="26969" x="1435100" y="3906838"/>
          <p14:tracePt t="26971" x="1435100" y="3898900"/>
          <p14:tracePt t="26975" x="1435100" y="3890963"/>
          <p14:tracePt t="26979" x="1435100" y="3883025"/>
          <p14:tracePt t="26983" x="1435100" y="3875088"/>
          <p14:tracePt t="26989" x="1435100" y="3867150"/>
          <p14:tracePt t="26996" x="1435100" y="3859213"/>
          <p14:tracePt t="26999" x="1435100" y="3851275"/>
          <p14:tracePt t="27004" x="1435100" y="3843338"/>
          <p14:tracePt t="27008" x="1435100" y="3835400"/>
          <p14:tracePt t="27013" x="1435100" y="3827463"/>
          <p14:tracePt t="27018" x="1427163" y="3819525"/>
          <p14:tracePt t="27031" x="1419225" y="3803650"/>
          <p14:tracePt t="27036" x="1419225" y="3795713"/>
          <p14:tracePt t="27040" x="1411288" y="3795713"/>
          <p14:tracePt t="27042" x="1411288" y="3787775"/>
          <p14:tracePt t="27048" x="1403350" y="3787775"/>
          <p14:tracePt t="27050" x="1403350" y="3779838"/>
          <p14:tracePt t="27056" x="1395413" y="3771900"/>
          <p14:tracePt t="27065" x="1387475" y="3763963"/>
          <p14:tracePt t="27068" x="1379538" y="3763963"/>
          <p14:tracePt t="27070" x="1379538" y="3756025"/>
          <p14:tracePt t="27072" x="1371600" y="3756025"/>
          <p14:tracePt t="27080" x="1363663" y="3748088"/>
          <p14:tracePt t="27082" x="1355725" y="3740150"/>
          <p14:tracePt t="27088" x="1347788" y="3732213"/>
          <p14:tracePt t="27097" x="1339850" y="3724275"/>
          <p14:tracePt t="27100" x="1331913" y="3724275"/>
          <p14:tracePt t="27104" x="1331913" y="3716338"/>
          <p14:tracePt t="27108" x="1323975" y="3716338"/>
          <p14:tracePt t="27111" x="1323975" y="3708400"/>
          <p14:tracePt t="27116" x="1323975" y="3700463"/>
          <p14:tracePt t="27118" x="1316038" y="3700463"/>
          <p14:tracePt t="27128" x="1316038" y="3692525"/>
          <p14:tracePt t="27132" x="1308100" y="3692525"/>
          <p14:tracePt t="27147" x="1308100" y="3684588"/>
          <p14:tracePt t="27212" x="1308100" y="3676650"/>
          <p14:tracePt t="27222" x="1300163" y="3668713"/>
          <p14:tracePt t="27230" x="1300163" y="3660775"/>
          <p14:tracePt t="27242" x="1300163" y="3652838"/>
          <p14:tracePt t="27247" x="1292225" y="3652838"/>
          <p14:tracePt t="27540" x="1300163" y="3652838"/>
          <p14:tracePt t="27554" x="1308100" y="3652838"/>
          <p14:tracePt t="27558" x="1316038" y="3652838"/>
          <p14:tracePt t="27563" x="1331913" y="3644900"/>
          <p14:tracePt t="27566" x="1339850" y="3644900"/>
          <p14:tracePt t="27568" x="1347788" y="3644900"/>
          <p14:tracePt t="27570" x="1355725" y="3644900"/>
          <p14:tracePt t="27572" x="1363663" y="3644900"/>
          <p14:tracePt t="27574" x="1371600" y="3644900"/>
          <p14:tracePt t="27577" x="1379538" y="3636963"/>
          <p14:tracePt t="27579" x="1387475" y="3636963"/>
          <p14:tracePt t="27582" x="1395413" y="3636963"/>
          <p14:tracePt t="27584" x="1403350" y="3636963"/>
          <p14:tracePt t="27586" x="1411288" y="3636963"/>
          <p14:tracePt t="27588" x="1419225" y="3636963"/>
          <p14:tracePt t="27590" x="1427163" y="3636963"/>
          <p14:tracePt t="27592" x="1435100" y="3636963"/>
          <p14:tracePt t="27597" x="1443038" y="3629025"/>
          <p14:tracePt t="27598" x="1450975" y="3629025"/>
          <p14:tracePt t="27600" x="1458913" y="3629025"/>
          <p14:tracePt t="27602" x="1466850" y="3629025"/>
          <p14:tracePt t="27604" x="1474788" y="3629025"/>
          <p14:tracePt t="27606" x="1482725" y="3621088"/>
          <p14:tracePt t="27608" x="1490663" y="3621088"/>
          <p14:tracePt t="27611" x="1498600" y="3621088"/>
          <p14:tracePt t="27615" x="1514475" y="3621088"/>
          <p14:tracePt t="27616" x="1522413" y="3621088"/>
          <p14:tracePt t="27620" x="1530350" y="3621088"/>
          <p14:tracePt t="27622" x="1538288" y="3613150"/>
          <p14:tracePt t="27624" x="1546225" y="3613150"/>
          <p14:tracePt t="27626" x="1554163" y="3613150"/>
          <p14:tracePt t="27631" x="1571625" y="3613150"/>
          <p14:tracePt t="27634" x="1579563" y="3605213"/>
          <p14:tracePt t="27636" x="1587500" y="3605213"/>
          <p14:tracePt t="27640" x="1595438" y="3605213"/>
          <p14:tracePt t="27642" x="1603375" y="3605213"/>
          <p14:tracePt t="27647" x="1611313" y="3605213"/>
          <p14:tracePt t="27650" x="1619250" y="3595688"/>
          <p14:tracePt t="27652" x="1627188" y="3595688"/>
          <p14:tracePt t="27656" x="1635125" y="3595688"/>
          <p14:tracePt t="27661" x="1643063" y="3595688"/>
          <p14:tracePt t="27664" x="1651000" y="3595688"/>
          <p14:tracePt t="27666" x="1658938" y="3595688"/>
          <p14:tracePt t="27670" x="1666875" y="3595688"/>
          <p14:tracePt t="27674" x="1674813" y="3595688"/>
          <p14:tracePt t="27679" x="1682750" y="3595688"/>
          <p14:tracePt t="27682" x="1690688" y="3595688"/>
          <p14:tracePt t="27686" x="1698625" y="3587750"/>
          <p14:tracePt t="27692" x="1706563" y="3587750"/>
          <p14:tracePt t="27698" x="1714500" y="3587750"/>
          <p14:tracePt t="27704" x="1722438" y="3587750"/>
          <p14:tracePt t="27714" x="1730375" y="3587750"/>
          <p14:tracePt t="30278" x="1738313" y="3587750"/>
          <p14:tracePt t="30282" x="1746250" y="3587750"/>
          <p14:tracePt t="30285" x="1754188" y="3587750"/>
          <p14:tracePt t="30286" x="1762125" y="3587750"/>
          <p14:tracePt t="30288" x="1770063" y="3587750"/>
          <p14:tracePt t="30290" x="1778000" y="3587750"/>
          <p14:tracePt t="30292" x="1793875" y="3587750"/>
          <p14:tracePt t="30298" x="1825625" y="3587750"/>
          <p14:tracePt t="30300" x="1833563" y="3587750"/>
          <p14:tracePt t="30302" x="1849438" y="3587750"/>
          <p14:tracePt t="30304" x="1865313" y="3587750"/>
          <p14:tracePt t="30306" x="1873250" y="3587750"/>
          <p14:tracePt t="30308" x="1889125" y="3587750"/>
          <p14:tracePt t="30314" x="1930400" y="3595688"/>
          <p14:tracePt t="30316" x="1946275" y="3595688"/>
          <p14:tracePt t="30318" x="1954213" y="3595688"/>
          <p14:tracePt t="30320" x="1970088" y="3595688"/>
          <p14:tracePt t="30322" x="1985963" y="3595688"/>
          <p14:tracePt t="30324" x="2001838" y="3595688"/>
          <p14:tracePt t="30326" x="2017713" y="3595688"/>
          <p14:tracePt t="30331" x="2049463" y="3595688"/>
          <p14:tracePt t="30332" x="2065338" y="3595688"/>
          <p14:tracePt t="30334" x="2081213" y="3595688"/>
          <p14:tracePt t="30336" x="2097088" y="3587750"/>
          <p14:tracePt t="30338" x="2112963" y="3587750"/>
          <p14:tracePt t="30340" x="2128838" y="3587750"/>
          <p14:tracePt t="30343" x="2144713" y="3587750"/>
          <p14:tracePt t="30347" x="2176463" y="3587750"/>
          <p14:tracePt t="30348" x="2192338" y="3587750"/>
          <p14:tracePt t="30350" x="2208213" y="3587750"/>
          <p14:tracePt t="30352" x="2224088" y="3587750"/>
          <p14:tracePt t="30354" x="2239963" y="3587750"/>
          <p14:tracePt t="30356" x="2255838" y="3587750"/>
          <p14:tracePt t="30358" x="2273300" y="3587750"/>
          <p14:tracePt t="30364" x="2320925" y="3587750"/>
          <p14:tracePt t="30366" x="2336800" y="3587750"/>
          <p14:tracePt t="30368" x="2344738" y="3587750"/>
          <p14:tracePt t="30370" x="2360613" y="3587750"/>
          <p14:tracePt t="30372" x="2376488" y="3587750"/>
          <p14:tracePt t="30374" x="2392363" y="3587750"/>
          <p14:tracePt t="30376" x="2408238" y="3587750"/>
          <p14:tracePt t="30380" x="2439988" y="3587750"/>
          <p14:tracePt t="30382" x="2455863" y="3587750"/>
          <p14:tracePt t="30384" x="2463800" y="3587750"/>
          <p14:tracePt t="30386" x="2487613" y="3587750"/>
          <p14:tracePt t="30388" x="2495550" y="3595688"/>
          <p14:tracePt t="30390" x="2511425" y="3595688"/>
          <p14:tracePt t="30392" x="2519363" y="3595688"/>
          <p14:tracePt t="30396" x="2535238" y="3595688"/>
          <p14:tracePt t="30398" x="2559050" y="3595688"/>
          <p14:tracePt t="30400" x="2574925" y="3595688"/>
          <p14:tracePt t="30402" x="2590800" y="3595688"/>
          <p14:tracePt t="30404" x="2598738" y="3595688"/>
          <p14:tracePt t="30406" x="2616200" y="3595688"/>
          <p14:tracePt t="30408" x="2632075" y="3595688"/>
          <p14:tracePt t="30412" x="2655888" y="3595688"/>
          <p14:tracePt t="30413" x="2663825" y="3595688"/>
          <p14:tracePt t="30415" x="2679700" y="3595688"/>
          <p14:tracePt t="30417" x="2695575" y="3595688"/>
          <p14:tracePt t="30420" x="2703513" y="3595688"/>
          <p14:tracePt t="30421" x="2711450" y="3595688"/>
          <p14:tracePt t="30423" x="2727325" y="3595688"/>
          <p14:tracePt t="30425" x="2743200" y="3595688"/>
          <p14:tracePt t="30428" x="2751138" y="3595688"/>
          <p14:tracePt t="30429" x="2759075" y="3595688"/>
          <p14:tracePt t="30431" x="2774950" y="3595688"/>
          <p14:tracePt t="30433" x="2782888" y="3595688"/>
          <p14:tracePt t="30436" x="2790825" y="3595688"/>
          <p14:tracePt t="30437" x="2806700" y="3595688"/>
          <p14:tracePt t="30439" x="2814638" y="3605213"/>
          <p14:tracePt t="30441" x="2822575" y="3605213"/>
          <p14:tracePt t="30445" x="2830513" y="3605213"/>
          <p14:tracePt t="30448" x="2854325" y="3605213"/>
          <p14:tracePt t="30450" x="2862263" y="3605213"/>
          <p14:tracePt t="30452" x="2870200" y="3605213"/>
          <p14:tracePt t="30454" x="2886075" y="3605213"/>
          <p14:tracePt t="30456" x="2894013" y="3605213"/>
          <p14:tracePt t="30458" x="2901950" y="3605213"/>
          <p14:tracePt t="30463" x="2925763" y="3605213"/>
          <p14:tracePt t="30465" x="2933700" y="3605213"/>
          <p14:tracePt t="30466" x="2941638" y="3605213"/>
          <p14:tracePt t="30468" x="2949575" y="3605213"/>
          <p14:tracePt t="30470" x="2967038" y="3605213"/>
          <p14:tracePt t="30472" x="2974975" y="3605213"/>
          <p14:tracePt t="30474" x="2982913" y="3605213"/>
          <p14:tracePt t="30476" x="2990850" y="3605213"/>
          <p14:tracePt t="30480" x="3014663" y="3605213"/>
          <p14:tracePt t="30482" x="3022600" y="3605213"/>
          <p14:tracePt t="30484" x="3030538" y="3595688"/>
          <p14:tracePt t="30486" x="3046413" y="3595688"/>
          <p14:tracePt t="30488" x="3054350" y="3595688"/>
          <p14:tracePt t="30490" x="3062288" y="3595688"/>
          <p14:tracePt t="30492" x="3070225" y="3595688"/>
          <p14:tracePt t="30497" x="3086100" y="3595688"/>
          <p14:tracePt t="30498" x="3101975" y="3595688"/>
          <p14:tracePt t="30500" x="3109913" y="3595688"/>
          <p14:tracePt t="30502" x="3117850" y="3595688"/>
          <p14:tracePt t="30504" x="3125788" y="3595688"/>
          <p14:tracePt t="30506" x="3133725" y="3595688"/>
          <p14:tracePt t="30508" x="3141663" y="3595688"/>
          <p14:tracePt t="30512" x="3149600" y="3595688"/>
          <p14:tracePt t="30514" x="3165475" y="3595688"/>
          <p14:tracePt t="30516" x="3181350" y="3595688"/>
          <p14:tracePt t="30518" x="3189288" y="3595688"/>
          <p14:tracePt t="30520" x="3197225" y="3595688"/>
          <p14:tracePt t="30522" x="3205163" y="3595688"/>
          <p14:tracePt t="30524" x="3213100" y="3595688"/>
          <p14:tracePt t="30526" x="3221038" y="3587750"/>
          <p14:tracePt t="30530" x="3236913" y="3587750"/>
          <p14:tracePt t="30532" x="3244850" y="3587750"/>
          <p14:tracePt t="30534" x="3252788" y="3587750"/>
          <p14:tracePt t="30536" x="3260725" y="3587750"/>
          <p14:tracePt t="30538" x="3268663" y="3579813"/>
          <p14:tracePt t="30540" x="3276600" y="3579813"/>
          <p14:tracePt t="30545" x="3284538" y="3579813"/>
          <p14:tracePt t="30549" x="3300413" y="3579813"/>
          <p14:tracePt t="30552" x="3308350" y="3579813"/>
          <p14:tracePt t="30554" x="3317875" y="3579813"/>
          <p14:tracePt t="30556" x="3317875" y="3571875"/>
          <p14:tracePt t="30558" x="3325813" y="3571875"/>
          <p14:tracePt t="30565" x="3341688" y="3571875"/>
          <p14:tracePt t="30568" x="3349625" y="3571875"/>
          <p14:tracePt t="30572" x="3357563" y="3571875"/>
          <p14:tracePt t="30574" x="3357563" y="3563938"/>
          <p14:tracePt t="30576" x="3365500" y="3563938"/>
          <p14:tracePt t="30582" x="3373438" y="3563938"/>
          <p14:tracePt t="30586" x="3381375" y="3563938"/>
          <p14:tracePt t="30592" x="3389313" y="3556000"/>
          <p14:tracePt t="30597" x="3397250" y="3556000"/>
          <p14:tracePt t="30602" x="3405188" y="3556000"/>
          <p14:tracePt t="30606" x="3413125" y="3556000"/>
          <p14:tracePt t="30613" x="3421063" y="3556000"/>
          <p14:tracePt t="30616" x="3429000" y="3556000"/>
          <p14:tracePt t="30620" x="3436938" y="3556000"/>
          <p14:tracePt t="30622" x="3436938" y="3548063"/>
          <p14:tracePt t="30624" x="3444875" y="3548063"/>
          <p14:tracePt t="30626" x="3452813" y="3548063"/>
          <p14:tracePt t="30631" x="3460750" y="3548063"/>
          <p14:tracePt t="30632" x="3468688" y="3548063"/>
          <p14:tracePt t="30634" x="3476625" y="3548063"/>
          <p14:tracePt t="30638" x="3484563" y="3548063"/>
          <p14:tracePt t="30640" x="3492500" y="3548063"/>
          <p14:tracePt t="30642" x="3500438" y="3548063"/>
          <p14:tracePt t="30647" x="3516313" y="3548063"/>
          <p14:tracePt t="30648" x="3524250" y="3548063"/>
          <p14:tracePt t="30652" x="3532188" y="3548063"/>
          <p14:tracePt t="30654" x="3540125" y="3548063"/>
          <p14:tracePt t="30656" x="3548063" y="3548063"/>
          <p14:tracePt t="30658" x="3556000" y="3548063"/>
          <p14:tracePt t="30663" x="3563938" y="3548063"/>
          <p14:tracePt t="30664" x="3571875" y="3548063"/>
          <p14:tracePt t="30668" x="3579813" y="3548063"/>
          <p14:tracePt t="30672" x="3587750" y="3548063"/>
          <p14:tracePt t="30676" x="3595688" y="3548063"/>
          <p14:tracePt t="30682" x="3603625" y="3548063"/>
          <p14:tracePt t="30686" x="3611563" y="3548063"/>
          <p14:tracePt t="30918" x="3611563" y="3540125"/>
          <p14:tracePt t="30922" x="3619500" y="3540125"/>
          <p14:tracePt t="30930" x="3619500" y="3532188"/>
          <p14:tracePt t="30938" x="3619500" y="3524250"/>
          <p14:tracePt t="30946" x="3619500" y="3516313"/>
          <p14:tracePt t="30954" x="3619500" y="3508375"/>
          <p14:tracePt t="30964" x="3619500" y="3500438"/>
          <p14:tracePt t="30972" x="3619500" y="3492500"/>
          <p14:tracePt t="30980" x="3619500" y="3484563"/>
          <p14:tracePt t="30986" x="3619500" y="3476625"/>
          <p14:tracePt t="30992" x="3619500" y="3468688"/>
          <p14:tracePt t="31000" x="3619500" y="3460750"/>
          <p14:tracePt t="31004" x="3611563" y="3460750"/>
          <p14:tracePt t="31008" x="3611563" y="3452813"/>
          <p14:tracePt t="31018" x="3611563" y="3444875"/>
          <p14:tracePt t="31032" x="3611563" y="3436938"/>
          <p14:tracePt t="31038" x="3611563" y="3429000"/>
          <p14:tracePt t="31045" x="3603625" y="3429000"/>
          <p14:tracePt t="31048" x="3603625" y="3421063"/>
          <p14:tracePt t="31058" x="3603625" y="3413125"/>
          <p14:tracePt t="31068" x="3603625" y="3405188"/>
          <p14:tracePt t="31076" x="3595688" y="3405188"/>
          <p14:tracePt t="31080" x="3595688" y="3397250"/>
          <p14:tracePt t="31090" x="3595688" y="3389313"/>
          <p14:tracePt t="31102" x="3595688" y="3381375"/>
          <p14:tracePt t="31108" x="3587750" y="3381375"/>
          <p14:tracePt t="31113" x="3587750" y="3373438"/>
          <p14:tracePt t="31118" x="3587750" y="3365500"/>
          <p14:tracePt t="31126" x="3587750" y="3357563"/>
          <p14:tracePt t="31130" x="3579813" y="3357563"/>
          <p14:tracePt t="31134" x="3579813" y="3349625"/>
          <p14:tracePt t="31146" x="3579813" y="3341688"/>
          <p14:tracePt t="31156" x="3571875" y="3341688"/>
          <p14:tracePt t="31158" x="3571875" y="3333750"/>
          <p14:tracePt t="31196" x="3571875" y="3325813"/>
          <p14:tracePt t="31248" x="3571875" y="3333750"/>
          <p14:tracePt t="31270" x="3579813" y="3333750"/>
          <p14:tracePt t="31276" x="3587750" y="3333750"/>
          <p14:tracePt t="31284" x="3603625" y="3341688"/>
          <p14:tracePt t="31286" x="3603625" y="3349625"/>
          <p14:tracePt t="31288" x="3611563" y="3349625"/>
          <p14:tracePt t="31292" x="3619500" y="3357563"/>
          <p14:tracePt t="31298" x="3627438" y="3365500"/>
          <p14:tracePt t="31300" x="3635375" y="3365500"/>
          <p14:tracePt t="31302" x="3635375" y="3373438"/>
          <p14:tracePt t="31304" x="3643313" y="3373438"/>
          <p14:tracePt t="31306" x="3651250" y="3373438"/>
          <p14:tracePt t="31308" x="3651250" y="3381375"/>
          <p14:tracePt t="31313" x="3660775" y="3381375"/>
          <p14:tracePt t="31316" x="3668713" y="3389313"/>
          <p14:tracePt t="31318" x="3676650" y="3389313"/>
          <p14:tracePt t="31320" x="3684588" y="3389313"/>
          <p14:tracePt t="31324" x="3692525" y="3397250"/>
          <p14:tracePt t="31330" x="3700463" y="3397250"/>
          <p14:tracePt t="31332" x="3708400" y="3397250"/>
          <p14:tracePt t="31334" x="3708400" y="3405188"/>
          <p14:tracePt t="31336" x="3716338" y="3405188"/>
          <p14:tracePt t="31340" x="3724275" y="3405188"/>
          <p14:tracePt t="31348" x="3732213" y="3413125"/>
          <p14:tracePt t="31357" x="3740150" y="3413125"/>
          <p14:tracePt t="31370" x="3740150" y="3421063"/>
          <p14:tracePt t="31453" x="3740150" y="3429000"/>
          <p14:tracePt t="31464" x="3740150" y="3436938"/>
          <p14:tracePt t="31476" x="3740150" y="3444875"/>
          <p14:tracePt t="31502" x="3740150" y="3452813"/>
          <p14:tracePt t="31505" x="3748088" y="3452813"/>
          <p14:tracePt t="31510" x="3756025" y="3452813"/>
          <p14:tracePt t="31514" x="3763963" y="3460750"/>
          <p14:tracePt t="31516" x="3771900" y="3460750"/>
          <p14:tracePt t="31518" x="3779838" y="3468688"/>
          <p14:tracePt t="31520" x="3787775" y="3468688"/>
          <p14:tracePt t="31522" x="3795713" y="3468688"/>
          <p14:tracePt t="31524" x="3803650" y="3468688"/>
          <p14:tracePt t="31526" x="3819525" y="3476625"/>
          <p14:tracePt t="31532" x="3851275" y="3476625"/>
          <p14:tracePt t="31534" x="3867150" y="3484563"/>
          <p14:tracePt t="31536" x="3883025" y="3484563"/>
          <p14:tracePt t="31538" x="3890963" y="3484563"/>
          <p14:tracePt t="31540" x="3906838" y="3484563"/>
          <p14:tracePt t="31542" x="3922713" y="3484563"/>
          <p14:tracePt t="31547" x="3946525" y="3484563"/>
          <p14:tracePt t="31550" x="3970338" y="3484563"/>
          <p14:tracePt t="31552" x="3986213" y="3484563"/>
          <p14:tracePt t="31554" x="3994150" y="3484563"/>
          <p14:tracePt t="31556" x="4002088" y="3484563"/>
          <p14:tracePt t="31558" x="4011613" y="3484563"/>
          <p14:tracePt t="31563" x="4035425" y="3484563"/>
          <p14:tracePt t="31564" x="4043363" y="3484563"/>
          <p14:tracePt t="31566" x="4059238" y="3484563"/>
          <p14:tracePt t="31568" x="4067175" y="3484563"/>
          <p14:tracePt t="31570" x="4075113" y="3484563"/>
          <p14:tracePt t="31572" x="4083050" y="3484563"/>
          <p14:tracePt t="31574" x="4090988" y="3484563"/>
          <p14:tracePt t="31576" x="4098925" y="3476625"/>
          <p14:tracePt t="31580" x="4114800" y="3476625"/>
          <p14:tracePt t="31582" x="4122738" y="3476625"/>
          <p14:tracePt t="31584" x="4130675" y="3476625"/>
          <p14:tracePt t="31586" x="4138613" y="3476625"/>
          <p14:tracePt t="31588" x="4146550" y="3468688"/>
          <p14:tracePt t="31592" x="4154488" y="3468688"/>
          <p14:tracePt t="31595" x="4162425" y="3468688"/>
          <p14:tracePt t="31598" x="4170363" y="3460750"/>
          <p14:tracePt t="31600" x="4178300" y="3460750"/>
          <p14:tracePt t="31602" x="4186238" y="3460750"/>
          <p14:tracePt t="31604" x="4194175" y="3460750"/>
          <p14:tracePt t="31608" x="4202113" y="3460750"/>
          <p14:tracePt t="31614" x="4210050" y="3452813"/>
          <p14:tracePt t="31616" x="4217988" y="3452813"/>
          <p14:tracePt t="31622" x="4225925" y="3452813"/>
          <p14:tracePt t="31711" x="4233863" y="3452813"/>
          <p14:tracePt t="31776" x="4241800" y="3452813"/>
          <p14:tracePt t="31780" x="4249738" y="3452813"/>
          <p14:tracePt t="31784" x="4257675" y="3460750"/>
          <p14:tracePt t="31786" x="4265613" y="3460750"/>
          <p14:tracePt t="31788" x="4273550" y="3460750"/>
          <p14:tracePt t="31790" x="4281488" y="3460750"/>
          <p14:tracePt t="31792" x="4289425" y="3460750"/>
          <p14:tracePt t="31796" x="4313238" y="3460750"/>
          <p14:tracePt t="31798" x="4321175" y="3460750"/>
          <p14:tracePt t="31799" x="4337050" y="3460750"/>
          <p14:tracePt t="31802" x="4344988" y="3460750"/>
          <p14:tracePt t="31804" x="4352925" y="3460750"/>
          <p14:tracePt t="31806" x="4370388" y="3460750"/>
          <p14:tracePt t="31808" x="4386263" y="3460750"/>
          <p14:tracePt t="31814" x="4418013" y="3460750"/>
          <p14:tracePt t="31816" x="4433888" y="3460750"/>
          <p14:tracePt t="31818" x="4449763" y="3460750"/>
          <p14:tracePt t="31820" x="4465638" y="3460750"/>
          <p14:tracePt t="31822" x="4473575" y="3460750"/>
          <p14:tracePt t="31824" x="4489450" y="3468688"/>
          <p14:tracePt t="31830" x="4529138" y="3468688"/>
          <p14:tracePt t="31832" x="4545013" y="3468688"/>
          <p14:tracePt t="31834" x="4560888" y="3468688"/>
          <p14:tracePt t="31836" x="4576763" y="3468688"/>
          <p14:tracePt t="31838" x="4592638" y="3468688"/>
          <p14:tracePt t="31840" x="4608513" y="3468688"/>
          <p14:tracePt t="31842" x="4624388" y="3468688"/>
          <p14:tracePt t="31847" x="4656138" y="3476625"/>
          <p14:tracePt t="31849" x="4672013" y="3476625"/>
          <p14:tracePt t="31850" x="4687888" y="3476625"/>
          <p14:tracePt t="31852" x="4705350" y="3476625"/>
          <p14:tracePt t="31854" x="4721225" y="3476625"/>
          <p14:tracePt t="31856" x="4737100" y="3476625"/>
          <p14:tracePt t="31858" x="4752975" y="3476625"/>
          <p14:tracePt t="31864" x="4800600" y="3476625"/>
          <p14:tracePt t="31866" x="4816475" y="3476625"/>
          <p14:tracePt t="31868" x="4824413" y="3476625"/>
          <p14:tracePt t="31870" x="4840288" y="3476625"/>
          <p14:tracePt t="31872" x="4856163" y="3476625"/>
          <p14:tracePt t="31874" x="4872038" y="3476625"/>
          <p14:tracePt t="31876" x="4879975" y="3484563"/>
          <p14:tracePt t="31881" x="4911725" y="3484563"/>
          <p14:tracePt t="31882" x="4919663" y="3484563"/>
          <p14:tracePt t="31884" x="4935538" y="3484563"/>
          <p14:tracePt t="31886" x="4943475" y="3484563"/>
          <p14:tracePt t="31888" x="4959350" y="3484563"/>
          <p14:tracePt t="31890" x="4975225" y="3484563"/>
          <p14:tracePt t="31892" x="4983163" y="3484563"/>
          <p14:tracePt t="31896" x="5006975" y="3484563"/>
          <p14:tracePt t="31898" x="5014913" y="3484563"/>
          <p14:tracePt t="31900" x="5030788" y="3484563"/>
          <p14:tracePt t="31902" x="5038725" y="3484563"/>
          <p14:tracePt t="31904" x="5056188" y="3484563"/>
          <p14:tracePt t="31906" x="5064125" y="3484563"/>
          <p14:tracePt t="31908" x="5072063" y="3484563"/>
          <p14:tracePt t="31914" x="5095875" y="3484563"/>
          <p14:tracePt t="31915" x="5103813" y="3484563"/>
          <p14:tracePt t="31916" x="5119688" y="3492500"/>
          <p14:tracePt t="31918" x="5127625" y="3492500"/>
          <p14:tracePt t="31920" x="5135563" y="3492500"/>
          <p14:tracePt t="31922" x="5143500" y="3492500"/>
          <p14:tracePt t="31924" x="5151438" y="3492500"/>
          <p14:tracePt t="31926" x="5167313" y="3492500"/>
          <p14:tracePt t="31931" x="5183188" y="3492500"/>
          <p14:tracePt t="31932" x="5191125" y="3492500"/>
          <p14:tracePt t="31934" x="5199063" y="3492500"/>
          <p14:tracePt t="31936" x="5207000" y="3492500"/>
          <p14:tracePt t="31938" x="5214938" y="3492500"/>
          <p14:tracePt t="31940" x="5222875" y="3492500"/>
          <p14:tracePt t="31946" x="5230813" y="3492500"/>
          <p14:tracePt t="31948" x="5246688" y="3500438"/>
          <p14:tracePt t="31951" x="5254625" y="3500438"/>
          <p14:tracePt t="31952" x="5262563" y="3500438"/>
          <p14:tracePt t="31956" x="5270500" y="3500438"/>
          <p14:tracePt t="31958" x="5278438" y="3500438"/>
          <p14:tracePt t="31962" x="5286375" y="3500438"/>
          <p14:tracePt t="31964" x="5294313" y="3500438"/>
          <p14:tracePt t="31966" x="5302250" y="3500438"/>
          <p14:tracePt t="31968" x="5310188" y="3500438"/>
          <p14:tracePt t="31970" x="5318125" y="3500438"/>
          <p14:tracePt t="31974" x="5326063" y="3500438"/>
          <p14:tracePt t="31976" x="5334000" y="3500438"/>
          <p14:tracePt t="31980" x="5341938" y="3500438"/>
          <p14:tracePt t="31982" x="5349875" y="3500438"/>
          <p14:tracePt t="31984" x="5357813" y="3500438"/>
          <p14:tracePt t="31986" x="5365750" y="3500438"/>
          <p14:tracePt t="31988" x="5373688" y="3500438"/>
          <p14:tracePt t="31990" x="5381625" y="3500438"/>
          <p14:tracePt t="31992" x="5389563" y="3500438"/>
          <p14:tracePt t="31995" x="5397500" y="3500438"/>
          <p14:tracePt t="31999" x="5414963" y="3508375"/>
          <p14:tracePt t="32000" x="5422900" y="3508375"/>
          <p14:tracePt t="32002" x="5430838" y="3508375"/>
          <p14:tracePt t="32004" x="5438775" y="3508375"/>
          <p14:tracePt t="32006" x="5446713" y="3508375"/>
          <p14:tracePt t="32008" x="5454650" y="3508375"/>
          <p14:tracePt t="32014" x="5478463" y="3500438"/>
          <p14:tracePt t="32016" x="5486400" y="3500438"/>
          <p14:tracePt t="32018" x="5494338" y="3500438"/>
          <p14:tracePt t="32020" x="5502275" y="3500438"/>
          <p14:tracePt t="32031" x="5534025" y="3500438"/>
          <p14:tracePt t="32033" x="5541963" y="3492500"/>
          <p14:tracePt t="32036" x="5549900" y="3492500"/>
          <p14:tracePt t="32038" x="5557838" y="3492500"/>
          <p14:tracePt t="32042" x="5565775" y="3492500"/>
          <p14:tracePt t="32049" x="5573713" y="3484563"/>
          <p14:tracePt t="32052" x="5581650" y="3484563"/>
          <p14:tracePt t="32220" x="5565775" y="3484563"/>
          <p14:tracePt t="32223" x="5557838" y="3484563"/>
          <p14:tracePt t="32225" x="5549900" y="3492500"/>
          <p14:tracePt t="32228" x="5526088" y="3492500"/>
          <p14:tracePt t="32231" x="5510213" y="3492500"/>
          <p14:tracePt t="32232" x="5494338" y="3492500"/>
          <p14:tracePt t="32236" x="5470525" y="3492500"/>
          <p14:tracePt t="32238" x="5454650" y="3492500"/>
          <p14:tracePt t="32240" x="5430838" y="3492500"/>
          <p14:tracePt t="32242" x="5422900" y="3492500"/>
          <p14:tracePt t="32246" x="5389563" y="3500438"/>
          <p14:tracePt t="32249" x="5373688" y="3500438"/>
          <p14:tracePt t="32250" x="5349875" y="3500438"/>
          <p14:tracePt t="32252" x="5334000" y="3500438"/>
          <p14:tracePt t="32254" x="5318125" y="3500438"/>
          <p14:tracePt t="32256" x="5302250" y="3500438"/>
          <p14:tracePt t="32258" x="5286375" y="3500438"/>
          <p14:tracePt t="32263" x="5246688" y="3508375"/>
          <p14:tracePt t="32265" x="5230813" y="3508375"/>
          <p14:tracePt t="32267" x="5214938" y="3508375"/>
          <p14:tracePt t="32269" x="5191125" y="3508375"/>
          <p14:tracePt t="32271" x="5175250" y="3508375"/>
          <p14:tracePt t="32274" x="5159375" y="3508375"/>
          <p14:tracePt t="32275" x="5135563" y="3516313"/>
          <p14:tracePt t="32281" x="5080000" y="3516313"/>
          <p14:tracePt t="32283" x="5056188" y="3516313"/>
          <p14:tracePt t="32284" x="5038725" y="3516313"/>
          <p14:tracePt t="32286" x="5014913" y="3516313"/>
          <p14:tracePt t="32288" x="4999038" y="3516313"/>
          <p14:tracePt t="32290" x="4983163" y="3524250"/>
          <p14:tracePt t="32292" x="4959350" y="3524250"/>
          <p14:tracePt t="32296" x="4943475" y="3524250"/>
          <p14:tracePt t="32299" x="4911725" y="3524250"/>
          <p14:tracePt t="32300" x="4895850" y="3524250"/>
          <p14:tracePt t="32302" x="4879975" y="3524250"/>
          <p14:tracePt t="32304" x="4864100" y="3524250"/>
          <p14:tracePt t="32306" x="4848225" y="3524250"/>
          <p14:tracePt t="32308" x="4832350" y="3524250"/>
          <p14:tracePt t="32314" x="4800600" y="3524250"/>
          <p14:tracePt t="32316" x="4784725" y="3524250"/>
          <p14:tracePt t="32318" x="4776788" y="3524250"/>
          <p14:tracePt t="32320" x="4768850" y="3524250"/>
          <p14:tracePt t="32322" x="4752975" y="3524250"/>
          <p14:tracePt t="32324" x="4745038" y="3524250"/>
          <p14:tracePt t="32326" x="4737100" y="3524250"/>
          <p14:tracePt t="32330" x="4721225" y="3524250"/>
          <p14:tracePt t="32332" x="4713288" y="3524250"/>
          <p14:tracePt t="32334" x="4705350" y="3524250"/>
          <p14:tracePt t="32336" x="4695825" y="3524250"/>
          <p14:tracePt t="32338" x="4695825" y="3532188"/>
          <p14:tracePt t="32340" x="4687888" y="3532188"/>
          <p14:tracePt t="32342" x="4679950" y="3532188"/>
          <p14:tracePt t="32346" x="4664075" y="3532188"/>
          <p14:tracePt t="32350" x="4656138" y="3532188"/>
          <p14:tracePt t="32352" x="4648200" y="3532188"/>
          <p14:tracePt t="32356" x="4640263" y="3532188"/>
          <p14:tracePt t="32362" x="4632325" y="3540125"/>
          <p14:tracePt t="32365" x="4624388" y="3540125"/>
          <p14:tracePt t="32368" x="4616450" y="3540125"/>
          <p14:tracePt t="32376" x="4608513" y="3540125"/>
          <p14:tracePt t="32382" x="4600575" y="3548063"/>
          <p14:tracePt t="32390" x="4592638" y="3548063"/>
          <p14:tracePt t="32398" x="4584700" y="3548063"/>
          <p14:tracePt t="32404" x="4576763" y="3548063"/>
          <p14:tracePt t="32413" x="4568825" y="3548063"/>
          <p14:tracePt t="32418" x="4560888" y="3548063"/>
          <p14:tracePt t="32422" x="4552950" y="3548063"/>
          <p14:tracePt t="32426" x="4545013" y="3548063"/>
          <p14:tracePt t="32430" x="4537075" y="3548063"/>
          <p14:tracePt t="32434" x="4529138" y="3548063"/>
          <p14:tracePt t="32436" x="4521200" y="3548063"/>
          <p14:tracePt t="32438" x="4521200" y="3540125"/>
          <p14:tracePt t="32440" x="4513263" y="3540125"/>
          <p14:tracePt t="32442" x="4505325" y="3540125"/>
          <p14:tracePt t="32447" x="4497388" y="3540125"/>
          <p14:tracePt t="32448" x="4489450" y="3540125"/>
          <p14:tracePt t="32450" x="4481513" y="3540125"/>
          <p14:tracePt t="32454" x="4473575" y="3540125"/>
          <p14:tracePt t="32456" x="4465638" y="3532188"/>
          <p14:tracePt t="32458" x="4457700" y="3532188"/>
          <p14:tracePt t="32462" x="4449763" y="3532188"/>
          <p14:tracePt t="32464" x="4441825" y="3532188"/>
          <p14:tracePt t="32466" x="4433888" y="3532188"/>
          <p14:tracePt t="32468" x="4425950" y="3532188"/>
          <p14:tracePt t="32472" x="4418013" y="3532188"/>
          <p14:tracePt t="32474" x="4418013" y="3524250"/>
          <p14:tracePt t="32476" x="4410075" y="3524250"/>
          <p14:tracePt t="32480" x="4402138" y="3524250"/>
          <p14:tracePt t="32482" x="4394200" y="3524250"/>
          <p14:tracePt t="32486" x="4386263" y="3524250"/>
          <p14:tracePt t="32490" x="4378325" y="3524250"/>
          <p14:tracePt t="32496" x="4370388" y="3524250"/>
          <p14:tracePt t="32500" x="4362450" y="3524250"/>
          <p14:tracePt t="32506" x="4352925" y="3524250"/>
          <p14:tracePt t="32514" x="4344988" y="3516313"/>
          <p14:tracePt t="32522" x="4337050" y="3516313"/>
          <p14:tracePt t="32538" x="4329113" y="3516313"/>
          <p14:tracePt t="32558" x="4321175" y="3516313"/>
          <p14:tracePt t="32562" x="4321175" y="3524250"/>
          <p14:tracePt t="32568" x="4313238" y="3524250"/>
          <p14:tracePt t="32576" x="4305300" y="3524250"/>
          <p14:tracePt t="32582" x="4297363" y="3524250"/>
          <p14:tracePt t="32588" x="4289425" y="3524250"/>
          <p14:tracePt t="32597" x="4281488" y="3524250"/>
          <p14:tracePt t="32602" x="4273550" y="3524250"/>
          <p14:tracePt t="32613" x="4265613" y="3524250"/>
          <p14:tracePt t="32616" x="4257675" y="3532188"/>
          <p14:tracePt t="32624" x="4249738" y="3532188"/>
          <p14:tracePt t="32632" x="4241800" y="3532188"/>
          <p14:tracePt t="32638" x="4233863" y="3532188"/>
          <p14:tracePt t="32648" x="4225925" y="3532188"/>
          <p14:tracePt t="32740" x="4217988" y="3532188"/>
          <p14:tracePt t="32750" x="4217988" y="3540125"/>
          <p14:tracePt t="32753" x="4210050" y="3540125"/>
          <p14:tracePt t="32764" x="4194175" y="3548063"/>
          <p14:tracePt t="32770" x="4186238" y="3548063"/>
          <p14:tracePt t="32772" x="4186238" y="3556000"/>
          <p14:tracePt t="32774" x="4178300" y="3556000"/>
          <p14:tracePt t="32780" x="4170363" y="3556000"/>
          <p14:tracePt t="32782" x="4162425" y="3563938"/>
          <p14:tracePt t="32786" x="4154488" y="3563938"/>
          <p14:tracePt t="32790" x="4146550" y="3563938"/>
          <p14:tracePt t="32792" x="4146550" y="3571875"/>
          <p14:tracePt t="32796" x="4138613" y="3571875"/>
          <p14:tracePt t="32799" x="4130675" y="3571875"/>
          <p14:tracePt t="32802" x="4122738" y="3579813"/>
          <p14:tracePt t="32806" x="4114800" y="3579813"/>
          <p14:tracePt t="32813" x="4106863" y="3579813"/>
          <p14:tracePt t="32814" x="4098925" y="3579813"/>
          <p14:tracePt t="32815" x="4098925" y="3587750"/>
          <p14:tracePt t="32819" x="4090988" y="3587750"/>
          <p14:tracePt t="32823" x="4083050" y="3587750"/>
          <p14:tracePt t="32829" x="4075113" y="3587750"/>
          <p14:tracePt t="32833" x="4067175" y="3595688"/>
          <p14:tracePt t="32839" x="4059238" y="3595688"/>
          <p14:tracePt t="32846" x="4051300" y="3595688"/>
          <p14:tracePt t="32848" x="4043363" y="3595688"/>
          <p14:tracePt t="32850" x="4035425" y="3595688"/>
          <p14:tracePt t="32854" x="4027488" y="3595688"/>
          <p14:tracePt t="32856" x="4019550" y="3595688"/>
          <p14:tracePt t="32864" x="3994150" y="3605213"/>
          <p14:tracePt t="32866" x="3994150" y="3595688"/>
          <p14:tracePt t="32868" x="3986213" y="3605213"/>
          <p14:tracePt t="32870" x="3978275" y="3605213"/>
          <p14:tracePt t="32872" x="3970338" y="3605213"/>
          <p14:tracePt t="32874" x="3962400" y="3605213"/>
          <p14:tracePt t="32876" x="3954463" y="3605213"/>
          <p14:tracePt t="32881" x="3938588" y="3605213"/>
          <p14:tracePt t="32882" x="3930650" y="3605213"/>
          <p14:tracePt t="32886" x="3914775" y="3605213"/>
          <p14:tracePt t="32890" x="3906838" y="3605213"/>
          <p14:tracePt t="32892" x="3898900" y="3605213"/>
          <p14:tracePt t="32896" x="3890963" y="3605213"/>
          <p14:tracePt t="32898" x="3883025" y="3605213"/>
          <p14:tracePt t="32900" x="3875088" y="3605213"/>
          <p14:tracePt t="32902" x="3867150" y="3605213"/>
          <p14:tracePt t="32906" x="3859213" y="3605213"/>
          <p14:tracePt t="32908" x="3851275" y="3605213"/>
          <p14:tracePt t="32913" x="3843338" y="3605213"/>
          <p14:tracePt t="32915" x="3835400" y="3605213"/>
          <p14:tracePt t="32918" x="3827463" y="3605213"/>
          <p14:tracePt t="32920" x="3819525" y="3605213"/>
          <p14:tracePt t="32924" x="3811588" y="3605213"/>
          <p14:tracePt t="32929" x="3803650" y="3605213"/>
          <p14:tracePt t="32932" x="3795713" y="3605213"/>
          <p14:tracePt t="32937" x="3787775" y="3605213"/>
          <p14:tracePt t="32942" x="3779838" y="3605213"/>
          <p14:tracePt t="32946" x="3771900" y="3605213"/>
          <p14:tracePt t="32950" x="3763963" y="3605213"/>
          <p14:tracePt t="32952" x="3763963" y="3595688"/>
          <p14:tracePt t="32954" x="3756025" y="3595688"/>
          <p14:tracePt t="32958" x="3748088" y="3595688"/>
          <p14:tracePt t="32963" x="3740150" y="3595688"/>
          <p14:tracePt t="32966" x="3732213" y="3595688"/>
          <p14:tracePt t="32970" x="3724275" y="3595688"/>
          <p14:tracePt t="32974" x="3716338" y="3587750"/>
          <p14:tracePt t="32981" x="3708400" y="3587750"/>
          <p14:tracePt t="32984" x="3700463" y="3587750"/>
          <p14:tracePt t="32988" x="3692525" y="3587750"/>
          <p14:tracePt t="32994" x="3684588" y="3587750"/>
          <p14:tracePt t="32998" x="3684588" y="3579813"/>
          <p14:tracePt t="32999" x="3676650" y="3579813"/>
          <p14:tracePt t="33007" x="3668713" y="3579813"/>
          <p14:tracePt t="33286" x="3660775" y="3579813"/>
          <p14:tracePt t="33292" x="3651250" y="3579813"/>
          <p14:tracePt t="33296" x="3643313" y="3587750"/>
          <p14:tracePt t="33299" x="3635375" y="3587750"/>
          <p14:tracePt t="33303" x="3627438" y="3595688"/>
          <p14:tracePt t="33304" x="3619500" y="3595688"/>
          <p14:tracePt t="33306" x="3603625" y="3595688"/>
          <p14:tracePt t="33308" x="3595688" y="3595688"/>
          <p14:tracePt t="33314" x="3556000" y="3605213"/>
          <p14:tracePt t="33316" x="3540125" y="3605213"/>
          <p14:tracePt t="33318" x="3524250" y="3605213"/>
          <p14:tracePt t="33320" x="3508375" y="3613150"/>
          <p14:tracePt t="33322" x="3492500" y="3613150"/>
          <p14:tracePt t="33324" x="3476625" y="3613150"/>
          <p14:tracePt t="33326" x="3460750" y="3613150"/>
          <p14:tracePt t="33333" x="3397250" y="3621088"/>
          <p14:tracePt t="33334" x="3381375" y="3621088"/>
          <p14:tracePt t="33336" x="3357563" y="3621088"/>
          <p14:tracePt t="33338" x="3333750" y="3621088"/>
          <p14:tracePt t="33340" x="3308350" y="3621088"/>
          <p14:tracePt t="33342" x="3284538" y="3621088"/>
          <p14:tracePt t="33345" x="3260725" y="3621088"/>
          <p14:tracePt t="33349" x="3205163" y="3621088"/>
          <p14:tracePt t="33350" x="3181350" y="3621088"/>
          <p14:tracePt t="33352" x="3149600" y="3621088"/>
          <p14:tracePt t="33353" x="3125788" y="3621088"/>
          <p14:tracePt t="33355" x="3094038" y="3621088"/>
          <p14:tracePt t="33357" x="3062288" y="3621088"/>
          <p14:tracePt t="33361" x="3030538" y="3621088"/>
          <p14:tracePt t="33362" x="2990850" y="3621088"/>
          <p14:tracePt t="33363" x="2967038" y="3621088"/>
          <p14:tracePt t="33365" x="2933700" y="3621088"/>
          <p14:tracePt t="33367" x="2901950" y="3621088"/>
          <p14:tracePt t="33369" x="2870200" y="3621088"/>
          <p14:tracePt t="33371" x="2838450" y="3613150"/>
          <p14:tracePt t="33373" x="2806700" y="3613150"/>
          <p14:tracePt t="33375" x="2774950" y="3613150"/>
          <p14:tracePt t="33378" x="2743200" y="3613150"/>
          <p14:tracePt t="33379" x="2711450" y="3613150"/>
          <p14:tracePt t="33381" x="2679700" y="3613150"/>
          <p14:tracePt t="33383" x="2647950" y="3613150"/>
          <p14:tracePt t="33385" x="2624138" y="3613150"/>
          <p14:tracePt t="33387" x="2590800" y="3613150"/>
          <p14:tracePt t="33389" x="2566988" y="3613150"/>
          <p14:tracePt t="33391" x="2535238" y="3613150"/>
          <p14:tracePt t="33394" x="2511425" y="3613150"/>
          <p14:tracePt t="33395" x="2479675" y="3613150"/>
          <p14:tracePt t="33397" x="2463800" y="3613150"/>
          <p14:tracePt t="33399" x="2439988" y="3613150"/>
          <p14:tracePt t="33402" x="2416175" y="3613150"/>
          <p14:tracePt t="33403" x="2400300" y="3613150"/>
          <p14:tracePt t="33405" x="2376488" y="3613150"/>
          <p14:tracePt t="33407" x="2360613" y="3613150"/>
          <p14:tracePt t="33410" x="2344738" y="3613150"/>
          <p14:tracePt t="33411" x="2328863" y="3613150"/>
          <p14:tracePt t="33413" x="2312988" y="3613150"/>
          <p14:tracePt t="33415" x="2305050" y="3613150"/>
          <p14:tracePt t="33417" x="2289175" y="3613150"/>
          <p14:tracePt t="33419" x="2281238" y="3605213"/>
          <p14:tracePt t="33421" x="2273300" y="3605213"/>
          <p14:tracePt t="33423" x="2265363" y="3605213"/>
          <p14:tracePt t="33425" x="2255838" y="3605213"/>
          <p14:tracePt t="33428" x="2247900" y="3605213"/>
          <p14:tracePt t="33429" x="2239963" y="3605213"/>
          <p14:tracePt t="33433" x="2232025" y="3605213"/>
          <p14:tracePt t="33435" x="2232025" y="3595688"/>
          <p14:tracePt t="33439" x="2224088" y="3595688"/>
          <p14:tracePt t="33447" x="2216150" y="3595688"/>
          <p14:tracePt t="33460" x="2216150" y="3587750"/>
          <p14:tracePt t="33628" x="2208213" y="3587750"/>
          <p14:tracePt t="33634" x="2200275" y="3587750"/>
          <p14:tracePt t="33638" x="2200275" y="3595688"/>
          <p14:tracePt t="33640" x="2192338" y="3595688"/>
          <p14:tracePt t="33646" x="2184400" y="3595688"/>
          <p14:tracePt t="33648" x="2176463" y="3595688"/>
          <p14:tracePt t="33652" x="2168525" y="3595688"/>
          <p14:tracePt t="33656" x="2160588" y="3595688"/>
          <p14:tracePt t="33663" x="2152650" y="3595688"/>
          <p14:tracePt t="33664" x="2144713" y="3595688"/>
          <p14:tracePt t="33668" x="2136775" y="3595688"/>
          <p14:tracePt t="33672" x="2128838" y="3595688"/>
          <p14:tracePt t="33674" x="2120900" y="3595688"/>
          <p14:tracePt t="33679" x="2112963" y="3595688"/>
          <p14:tracePt t="33682" x="2105025" y="3595688"/>
          <p14:tracePt t="33684" x="2097088" y="3595688"/>
          <p14:tracePt t="33688" x="2089150" y="3595688"/>
          <p14:tracePt t="33690" x="2081213" y="3595688"/>
          <p14:tracePt t="33692" x="2073275" y="3595688"/>
          <p14:tracePt t="33697" x="2065338" y="3595688"/>
          <p14:tracePt t="33698" x="2057400" y="3595688"/>
          <p14:tracePt t="33702" x="2049463" y="3595688"/>
          <p14:tracePt t="33704" x="2041525" y="3595688"/>
          <p14:tracePt t="33706" x="2033588" y="3595688"/>
          <p14:tracePt t="33713" x="2017713" y="3587750"/>
          <p14:tracePt t="33716" x="2009775" y="3587750"/>
          <p14:tracePt t="33718" x="2001838" y="3587750"/>
          <p14:tracePt t="33722" x="1993900" y="3587750"/>
          <p14:tracePt t="33724" x="1985963" y="3587750"/>
          <p14:tracePt t="33729" x="1978025" y="3587750"/>
          <p14:tracePt t="33731" x="1970088" y="3587750"/>
          <p14:tracePt t="33734" x="1962150" y="3587750"/>
          <p14:tracePt t="33736" x="1954213" y="3587750"/>
          <p14:tracePt t="33740" x="1946275" y="3587750"/>
          <p14:tracePt t="33747" x="1938338" y="3587750"/>
          <p14:tracePt t="33750" x="1930400" y="3579813"/>
          <p14:tracePt t="33752" x="1922463" y="3579813"/>
          <p14:tracePt t="33758" x="1912938" y="3579813"/>
          <p14:tracePt t="33764" x="1905000" y="3579813"/>
          <p14:tracePt t="33770" x="1897063" y="3579813"/>
          <p14:tracePt t="33779" x="1889125" y="3579813"/>
          <p14:tracePt t="33792" x="1881188" y="3579813"/>
          <p14:tracePt t="34340" x="1889125" y="3579813"/>
          <p14:tracePt t="34350" x="1897063" y="3579813"/>
          <p14:tracePt t="34354" x="1905000" y="3587750"/>
          <p14:tracePt t="34356" x="1912938" y="3587750"/>
          <p14:tracePt t="34358" x="1922463" y="3587750"/>
          <p14:tracePt t="34362" x="1938338" y="3595688"/>
          <p14:tracePt t="34365" x="1946275" y="3595688"/>
          <p14:tracePt t="34366" x="1954213" y="3595688"/>
          <p14:tracePt t="34368" x="1962150" y="3605213"/>
          <p14:tracePt t="34370" x="1970088" y="3605213"/>
          <p14:tracePt t="34372" x="1985963" y="3605213"/>
          <p14:tracePt t="34374" x="1993900" y="3613150"/>
          <p14:tracePt t="34376" x="2001838" y="3613150"/>
          <p14:tracePt t="34381" x="2033588" y="3613150"/>
          <p14:tracePt t="34382" x="2049463" y="3621088"/>
          <p14:tracePt t="34384" x="2057400" y="3621088"/>
          <p14:tracePt t="34386" x="2073275" y="3621088"/>
          <p14:tracePt t="34388" x="2089150" y="3621088"/>
          <p14:tracePt t="34390" x="2105025" y="3629025"/>
          <p14:tracePt t="34392" x="2120900" y="3629025"/>
          <p14:tracePt t="34395" x="2136775" y="3629025"/>
          <p14:tracePt t="34400" x="2184400" y="3636963"/>
          <p14:tracePt t="34402" x="2200275" y="3636963"/>
          <p14:tracePt t="34404" x="2216150" y="3636963"/>
          <p14:tracePt t="34406" x="2239963" y="3644900"/>
          <p14:tracePt t="34408" x="2255838" y="3644900"/>
          <p14:tracePt t="34413" x="2297113" y="3644900"/>
          <p14:tracePt t="34416" x="2336800" y="3652838"/>
          <p14:tracePt t="34418" x="2352675" y="3652838"/>
          <p14:tracePt t="34420" x="2368550" y="3660775"/>
          <p14:tracePt t="34422" x="2384425" y="3660775"/>
          <p14:tracePt t="34424" x="2408238" y="3660775"/>
          <p14:tracePt t="34426" x="2424113" y="3668713"/>
          <p14:tracePt t="34430" x="2455863" y="3668713"/>
          <p14:tracePt t="34433" x="2479675" y="3668713"/>
          <p14:tracePt t="34434" x="2495550" y="3668713"/>
          <p14:tracePt t="34436" x="2511425" y="3668713"/>
          <p14:tracePt t="34438" x="2527300" y="3668713"/>
          <p14:tracePt t="34440" x="2543175" y="3668713"/>
          <p14:tracePt t="34442" x="2559050" y="3668713"/>
          <p14:tracePt t="34447" x="2590800" y="3668713"/>
          <p14:tracePt t="34449" x="2598738" y="3676650"/>
          <p14:tracePt t="34450" x="2616200" y="3676650"/>
          <p14:tracePt t="34452" x="2624138" y="3676650"/>
          <p14:tracePt t="34454" x="2640013" y="3676650"/>
          <p14:tracePt t="34456" x="2647950" y="3676650"/>
          <p14:tracePt t="34458" x="2655888" y="3676650"/>
          <p14:tracePt t="34464" x="2687638" y="3668713"/>
          <p14:tracePt t="34466" x="2695575" y="3668713"/>
          <p14:tracePt t="34468" x="2703513" y="3668713"/>
          <p14:tracePt t="34470" x="2711450" y="3668713"/>
          <p14:tracePt t="34472" x="2719388" y="3668713"/>
          <p14:tracePt t="34474" x="2727325" y="3668713"/>
          <p14:tracePt t="34480" x="2743200" y="3668713"/>
          <p14:tracePt t="34484" x="2751138" y="3668713"/>
          <p14:tracePt t="34488" x="2751138" y="3660775"/>
          <p14:tracePt t="34492" x="2759075" y="3660775"/>
          <p14:tracePt t="34604" x="2767013" y="3660775"/>
          <p14:tracePt t="34610" x="2774950" y="3660775"/>
          <p14:tracePt t="34615" x="2782888" y="3660775"/>
          <p14:tracePt t="34616" x="2790825" y="3660775"/>
          <p14:tracePt t="34620" x="2798763" y="3660775"/>
          <p14:tracePt t="34622" x="2806700" y="3660775"/>
          <p14:tracePt t="34624" x="2814638" y="3660775"/>
          <p14:tracePt t="34629" x="2822575" y="3660775"/>
          <p14:tracePt t="34631" x="2830513" y="3660775"/>
          <p14:tracePt t="34632" x="2838450" y="3660775"/>
          <p14:tracePt t="34634" x="2846388" y="3660775"/>
          <p14:tracePt t="34636" x="2854325" y="3660775"/>
          <p14:tracePt t="34638" x="2862263" y="3660775"/>
          <p14:tracePt t="34640" x="2870200" y="3660775"/>
          <p14:tracePt t="34642" x="2878138" y="3660775"/>
          <p14:tracePt t="34645" x="2886075" y="3660775"/>
          <p14:tracePt t="34647" x="2894013" y="3660775"/>
          <p14:tracePt t="34648" x="2901950" y="3660775"/>
          <p14:tracePt t="34650" x="2909888" y="3660775"/>
          <p14:tracePt t="34652" x="2917825" y="3660775"/>
          <p14:tracePt t="34654" x="2925763" y="3660775"/>
          <p14:tracePt t="34656" x="2933700" y="3660775"/>
          <p14:tracePt t="34658" x="2941638" y="3660775"/>
          <p14:tracePt t="34663" x="2957513" y="3660775"/>
          <p14:tracePt t="34664" x="2967038" y="3660775"/>
          <p14:tracePt t="34666" x="2974975" y="3652838"/>
          <p14:tracePt t="34668" x="2982913" y="3652838"/>
          <p14:tracePt t="34670" x="2990850" y="3652838"/>
          <p14:tracePt t="34672" x="2998788" y="3652838"/>
          <p14:tracePt t="34674" x="3006725" y="3652838"/>
          <p14:tracePt t="34676" x="3022600" y="3652838"/>
          <p14:tracePt t="34680" x="3038475" y="3652838"/>
          <p14:tracePt t="34682" x="3046413" y="3652838"/>
          <p14:tracePt t="34684" x="3054350" y="3652838"/>
          <p14:tracePt t="34686" x="3062288" y="3644900"/>
          <p14:tracePt t="34688" x="3078163" y="3644900"/>
          <p14:tracePt t="34692" x="3086100" y="3644900"/>
          <p14:tracePt t="34697" x="3109913" y="3644900"/>
          <p14:tracePt t="34698" x="3117850" y="3644900"/>
          <p14:tracePt t="34700" x="3125788" y="3644900"/>
          <p14:tracePt t="34702" x="3133725" y="3636963"/>
          <p14:tracePt t="34704" x="3141663" y="3636963"/>
          <p14:tracePt t="34706" x="3149600" y="3636963"/>
          <p14:tracePt t="34708" x="3157538" y="3636963"/>
          <p14:tracePt t="34714" x="3173413" y="3636963"/>
          <p14:tracePt t="34716" x="3181350" y="3629025"/>
          <p14:tracePt t="34717" x="3189288" y="3629025"/>
          <p14:tracePt t="34718" x="3197225" y="3629025"/>
          <p14:tracePt t="34722" x="3213100" y="3629025"/>
          <p14:tracePt t="34726" x="3221038" y="3629025"/>
          <p14:tracePt t="34730" x="3236913" y="3621088"/>
          <p14:tracePt t="34732" x="3244850" y="3621088"/>
          <p14:tracePt t="34734" x="3252788" y="3621088"/>
          <p14:tracePt t="34736" x="3260725" y="3621088"/>
          <p14:tracePt t="34738" x="3268663" y="3613150"/>
          <p14:tracePt t="34740" x="3276600" y="3613150"/>
          <p14:tracePt t="34742" x="3284538" y="3613150"/>
          <p14:tracePt t="34746" x="3300413" y="3613150"/>
          <p14:tracePt t="34750" x="3317875" y="3605213"/>
          <p14:tracePt t="34754" x="3325813" y="3605213"/>
          <p14:tracePt t="34756" x="3333750" y="3605213"/>
          <p14:tracePt t="34758" x="3341688" y="3605213"/>
          <p14:tracePt t="34762" x="3349625" y="3605213"/>
          <p14:tracePt t="34766" x="3365500" y="3595688"/>
          <p14:tracePt t="34770" x="3373438" y="3595688"/>
          <p14:tracePt t="34772" x="3381375" y="3595688"/>
          <p14:tracePt t="34774" x="3389313" y="3595688"/>
          <p14:tracePt t="34776" x="3397250" y="3595688"/>
          <p14:tracePt t="34780" x="3405188" y="3587750"/>
          <p14:tracePt t="34782" x="3413125" y="3587750"/>
          <p14:tracePt t="34784" x="3421063" y="3587750"/>
          <p14:tracePt t="34788" x="3429000" y="3587750"/>
          <p14:tracePt t="34790" x="3436938" y="3587750"/>
          <p14:tracePt t="34796" x="3444875" y="3579813"/>
          <p14:tracePt t="34799" x="3452813" y="3579813"/>
          <p14:tracePt t="34800" x="3460750" y="3579813"/>
          <p14:tracePt t="34804" x="3468688" y="3579813"/>
          <p14:tracePt t="34808" x="3476625" y="3579813"/>
          <p14:tracePt t="34814" x="3484563" y="3579813"/>
          <p14:tracePt t="34818" x="3492500" y="3579813"/>
          <p14:tracePt t="34820" x="3492500" y="3571875"/>
          <p14:tracePt t="34823" x="3500438" y="3571875"/>
          <p14:tracePt t="35038" x="3508375" y="3571875"/>
          <p14:tracePt t="35044" x="3508375" y="3579813"/>
          <p14:tracePt t="35052" x="3516313" y="3579813"/>
          <p14:tracePt t="35058" x="3524250" y="3579813"/>
          <p14:tracePt t="35064" x="3532188" y="3579813"/>
          <p14:tracePt t="35068" x="3540125" y="3579813"/>
          <p14:tracePt t="35074" x="3548063" y="3579813"/>
          <p14:tracePt t="35079" x="3556000" y="3587750"/>
          <p14:tracePt t="35084" x="3563938" y="3587750"/>
          <p14:tracePt t="35090" x="3571875" y="3587750"/>
          <p14:tracePt t="35096" x="3579813" y="3587750"/>
          <p14:tracePt t="35100" x="3587750" y="3587750"/>
          <p14:tracePt t="35106" x="3595688" y="3587750"/>
          <p14:tracePt t="35114" x="3603625" y="3587750"/>
          <p14:tracePt t="35116" x="3611563" y="3587750"/>
          <p14:tracePt t="35122" x="3619500" y="3587750"/>
          <p14:tracePt t="35130" x="3627438" y="3587750"/>
          <p14:tracePt t="35136" x="3635375" y="3595688"/>
          <p14:tracePt t="35142" x="3643313" y="3595688"/>
          <p14:tracePt t="35150" x="3651250" y="3595688"/>
          <p14:tracePt t="35154" x="3660775" y="3595688"/>
          <p14:tracePt t="35162" x="3668713" y="3595688"/>
          <p14:tracePt t="35164" x="3676650" y="3595688"/>
          <p14:tracePt t="35166" x="3676650" y="3605213"/>
          <p14:tracePt t="35168" x="3684588" y="3605213"/>
          <p14:tracePt t="35172" x="3692525" y="3605213"/>
          <p14:tracePt t="35176" x="3700463" y="3605213"/>
          <p14:tracePt t="35180" x="3708400" y="3605213"/>
          <p14:tracePt t="35199" x="3748088" y="3613150"/>
          <p14:tracePt t="35202" x="3756025" y="3613150"/>
          <p14:tracePt t="35204" x="3763963" y="3613150"/>
          <p14:tracePt t="35208" x="3771900" y="3613150"/>
          <p14:tracePt t="35213" x="3787775" y="3613150"/>
          <p14:tracePt t="35215" x="3795713" y="3613150"/>
          <p14:tracePt t="35219" x="3803650" y="3613150"/>
          <p14:tracePt t="35221" x="3811588" y="3613150"/>
          <p14:tracePt t="35223" x="3819525" y="3613150"/>
          <p14:tracePt t="35227" x="3827463" y="3613150"/>
          <p14:tracePt t="35229" x="3835400" y="3613150"/>
          <p14:tracePt t="35231" x="3843338" y="3613150"/>
          <p14:tracePt t="35235" x="3851275" y="3613150"/>
          <p14:tracePt t="35237" x="3859213" y="3613150"/>
          <p14:tracePt t="35239" x="3867150" y="3613150"/>
          <p14:tracePt t="35246" x="3875088" y="3613150"/>
          <p14:tracePt t="35248" x="3890963" y="3613150"/>
          <p14:tracePt t="35252" x="3898900" y="3613150"/>
          <p14:tracePt t="35254" x="3906838" y="3613150"/>
          <p14:tracePt t="35256" x="3914775" y="3613150"/>
          <p14:tracePt t="35258" x="3922713" y="3613150"/>
          <p14:tracePt t="35263" x="3930650" y="3613150"/>
          <p14:tracePt t="35265" x="3938588" y="3613150"/>
          <p14:tracePt t="35266" x="3946525" y="3613150"/>
          <p14:tracePt t="35270" x="3954463" y="3613150"/>
          <p14:tracePt t="35272" x="3962400" y="3613150"/>
          <p14:tracePt t="35276" x="3970338" y="3613150"/>
          <p14:tracePt t="35280" x="3978275" y="3613150"/>
          <p14:tracePt t="35282" x="3986213" y="3613150"/>
          <p14:tracePt t="35285" x="3994150" y="3613150"/>
          <p14:tracePt t="35288" x="4002088" y="3613150"/>
          <p14:tracePt t="35292" x="4011613" y="3613150"/>
          <p14:tracePt t="35297" x="4019550" y="3613150"/>
          <p14:tracePt t="35300" x="4027488" y="3613150"/>
          <p14:tracePt t="35306" x="4035425" y="3613150"/>
          <p14:tracePt t="35316" x="4043363" y="3613150"/>
          <p14:tracePt t="35638" x="4051300" y="3605213"/>
          <p14:tracePt t="35644" x="4059238" y="3605213"/>
          <p14:tracePt t="35647" x="4067175" y="3605213"/>
          <p14:tracePt t="35650" x="4075113" y="3595688"/>
          <p14:tracePt t="35652" x="4083050" y="3595688"/>
          <p14:tracePt t="35656" x="4090988" y="3595688"/>
          <p14:tracePt t="35658" x="4098925" y="3595688"/>
          <p14:tracePt t="35662" x="4106863" y="3587750"/>
          <p14:tracePt t="35664" x="4114800" y="3587750"/>
          <p14:tracePt t="35666" x="4122738" y="3587750"/>
          <p14:tracePt t="35670" x="4130675" y="3579813"/>
          <p14:tracePt t="35672" x="4138613" y="3579813"/>
          <p14:tracePt t="35674" x="4146550" y="3579813"/>
          <p14:tracePt t="35679" x="4154488" y="3579813"/>
          <p14:tracePt t="35682" x="4170363" y="3571875"/>
          <p14:tracePt t="35686" x="4178300" y="3571875"/>
          <p14:tracePt t="35688" x="4186238" y="3571875"/>
          <p14:tracePt t="35690" x="4186238" y="3563938"/>
          <p14:tracePt t="35692" x="4194175" y="3563938"/>
          <p14:tracePt t="35697" x="4210050" y="3563938"/>
          <p14:tracePt t="35700" x="4217988" y="3563938"/>
          <p14:tracePt t="35702" x="4225925" y="3556000"/>
          <p14:tracePt t="35704" x="4233863" y="3556000"/>
          <p14:tracePt t="35708" x="4241800" y="3548063"/>
          <p14:tracePt t="35712" x="4249738" y="3548063"/>
          <p14:tracePt t="35715" x="4265613" y="3548063"/>
          <p14:tracePt t="35717" x="4273550" y="3548063"/>
          <p14:tracePt t="35718" x="4281488" y="3548063"/>
          <p14:tracePt t="35720" x="4289425" y="3540125"/>
          <p14:tracePt t="35722" x="4297363" y="3540125"/>
          <p14:tracePt t="35725" x="4305300" y="3540125"/>
          <p14:tracePt t="35728" x="4313238" y="3532188"/>
          <p14:tracePt t="35729" x="4321175" y="3532188"/>
          <p14:tracePt t="35731" x="4329113" y="3532188"/>
          <p14:tracePt t="35733" x="4337050" y="3532188"/>
          <p14:tracePt t="35735" x="4344988" y="3524250"/>
          <p14:tracePt t="35737" x="4352925" y="3524250"/>
          <p14:tracePt t="35741" x="4362450" y="3524250"/>
          <p14:tracePt t="35744" x="4370388" y="3516313"/>
          <p14:tracePt t="35746" x="4378325" y="3516313"/>
          <p14:tracePt t="35749" x="4386263" y="3516313"/>
          <p14:tracePt t="35751" x="4394200" y="3516313"/>
          <p14:tracePt t="35753" x="4394200" y="3508375"/>
          <p14:tracePt t="35755" x="4402138" y="3508375"/>
          <p14:tracePt t="35757" x="4410075" y="3508375"/>
          <p14:tracePt t="35762" x="4418013" y="3500438"/>
          <p14:tracePt t="35763" x="4425950" y="3500438"/>
          <p14:tracePt t="35767" x="4433888" y="3500438"/>
          <p14:tracePt t="35771" x="4441825" y="3492500"/>
          <p14:tracePt t="35773" x="4449763" y="3492500"/>
          <p14:tracePt t="35778" x="4457700" y="3492500"/>
          <p14:tracePt t="35781" x="4465638" y="3492500"/>
          <p14:tracePt t="35783" x="4473575" y="3484563"/>
          <p14:tracePt t="35787" x="4481513" y="3484563"/>
          <p14:tracePt t="35791" x="4489450" y="3476625"/>
          <p14:tracePt t="35794" x="4497388" y="3476625"/>
          <p14:tracePt t="35797" x="4505325" y="3476625"/>
          <p14:tracePt t="35801" x="4513263" y="3476625"/>
          <p14:tracePt t="35803" x="4513263" y="3468688"/>
          <p14:tracePt t="35805" x="4521200" y="3468688"/>
          <p14:tracePt t="35810" x="4529138" y="3468688"/>
          <p14:tracePt t="35813" x="4537075" y="3468688"/>
          <p14:tracePt t="35819" x="4545013" y="3460750"/>
          <p14:tracePt t="35823" x="4552950" y="3460750"/>
          <p14:tracePt t="35829" x="4560888" y="3460750"/>
          <p14:tracePt t="35835" x="4568825" y="3460750"/>
          <p14:tracePt t="35837" x="4568825" y="3452813"/>
          <p14:tracePt t="35841" x="4576763" y="3452813"/>
          <p14:tracePt t="35847" x="4584700" y="3452813"/>
          <p14:tracePt t="35855" x="4592638" y="3452813"/>
          <p14:tracePt t="35920" x="4600575" y="3452813"/>
          <p14:tracePt t="35929" x="4608513" y="3460750"/>
          <p14:tracePt t="35933" x="4616450" y="3460750"/>
          <p14:tracePt t="35936" x="4624388" y="3468688"/>
          <p14:tracePt t="35938" x="4632325" y="3468688"/>
          <p14:tracePt t="35942" x="4640263" y="3476625"/>
          <p14:tracePt t="35945" x="4648200" y="3476625"/>
          <p14:tracePt t="35948" x="4664075" y="3484563"/>
          <p14:tracePt t="35951" x="4672013" y="3484563"/>
          <p14:tracePt t="35952" x="4679950" y="3484563"/>
          <p14:tracePt t="35954" x="4687888" y="3484563"/>
          <p14:tracePt t="35956" x="4695825" y="3492500"/>
          <p14:tracePt t="35958" x="4705350" y="3492500"/>
          <p14:tracePt t="35964" x="4721225" y="3492500"/>
          <p14:tracePt t="35966" x="4737100" y="3500438"/>
          <p14:tracePt t="35968" x="4745038" y="3500438"/>
          <p14:tracePt t="35970" x="4752975" y="3500438"/>
          <p14:tracePt t="35972" x="4760913" y="3508375"/>
          <p14:tracePt t="35974" x="4768850" y="3508375"/>
          <p14:tracePt t="35976" x="4776788" y="3508375"/>
          <p14:tracePt t="35979" x="4792663" y="3508375"/>
          <p14:tracePt t="35983" x="4808538" y="3516313"/>
          <p14:tracePt t="35984" x="4816475" y="3516313"/>
          <p14:tracePt t="35986" x="4824413" y="3516313"/>
          <p14:tracePt t="35988" x="4840288" y="3524250"/>
          <p14:tracePt t="35990" x="4848225" y="3524250"/>
          <p14:tracePt t="35992" x="4856163" y="3524250"/>
          <p14:tracePt t="35997" x="4879975" y="3524250"/>
          <p14:tracePt t="36000" x="4895850" y="3524250"/>
          <p14:tracePt t="36002" x="4911725" y="3524250"/>
          <p14:tracePt t="36004" x="4919663" y="3532188"/>
          <p14:tracePt t="36006" x="4927600" y="3532188"/>
          <p14:tracePt t="36008" x="4943475" y="3532188"/>
          <p14:tracePt t="36014" x="4959350" y="3532188"/>
          <p14:tracePt t="36016" x="4983163" y="3540125"/>
          <p14:tracePt t="36018" x="4991100" y="3540125"/>
          <p14:tracePt t="36030" x="5046663" y="3548063"/>
          <p14:tracePt t="36031" x="5064125" y="3548063"/>
          <p14:tracePt t="36033" x="5072063" y="3556000"/>
          <p14:tracePt t="36035" x="5080000" y="3556000"/>
          <p14:tracePt t="36037" x="5095875" y="3556000"/>
          <p14:tracePt t="36039" x="5103813" y="3556000"/>
          <p14:tracePt t="36041" x="5111750" y="3556000"/>
          <p14:tracePt t="36044" x="5127625" y="3556000"/>
          <p14:tracePt t="36046" x="5135563" y="3556000"/>
          <p14:tracePt t="36047" x="5151438" y="3556000"/>
          <p14:tracePt t="36049" x="5159375" y="3563938"/>
          <p14:tracePt t="36051" x="5167313" y="3563938"/>
          <p14:tracePt t="36053" x="5175250" y="3563938"/>
          <p14:tracePt t="36055" x="5191125" y="3563938"/>
          <p14:tracePt t="36057" x="5199063" y="3563938"/>
          <p14:tracePt t="36062" x="5207000" y="3563938"/>
          <p14:tracePt t="36063" x="5222875" y="3563938"/>
          <p14:tracePt t="36064" x="5230813" y="3571875"/>
          <p14:tracePt t="36065" x="5238750" y="3571875"/>
          <p14:tracePt t="36067" x="5254625" y="3571875"/>
          <p14:tracePt t="36069" x="5262563" y="3571875"/>
          <p14:tracePt t="36071" x="5270500" y="3571875"/>
          <p14:tracePt t="36073" x="5286375" y="3571875"/>
          <p14:tracePt t="36075" x="5294313" y="3571875"/>
          <p14:tracePt t="36079" x="5310188" y="3571875"/>
          <p14:tracePt t="36080" x="5318125" y="3579813"/>
          <p14:tracePt t="36081" x="5334000" y="3579813"/>
          <p14:tracePt t="36083" x="5341938" y="3579813"/>
          <p14:tracePt t="36085" x="5357813" y="3579813"/>
          <p14:tracePt t="36087" x="5365750" y="3587750"/>
          <p14:tracePt t="36089" x="5381625" y="3587750"/>
          <p14:tracePt t="36091" x="5389563" y="3587750"/>
          <p14:tracePt t="36094" x="5407025" y="3595688"/>
          <p14:tracePt t="36096" x="5414963" y="3595688"/>
          <p14:tracePt t="36097" x="5430838" y="3595688"/>
          <p14:tracePt t="36099" x="5438775" y="3605213"/>
          <p14:tracePt t="36101" x="5454650" y="3605213"/>
          <p14:tracePt t="36103" x="5470525" y="3605213"/>
          <p14:tracePt t="36105" x="5478463" y="3613150"/>
          <p14:tracePt t="36107" x="5494338" y="3613150"/>
          <p14:tracePt t="36110" x="5502275" y="3613150"/>
          <p14:tracePt t="36114" x="5534025" y="3613150"/>
          <p14:tracePt t="36116" x="5549900" y="3621088"/>
          <p14:tracePt t="36118" x="5557838" y="3621088"/>
          <p14:tracePt t="36120" x="5565775" y="3621088"/>
          <p14:tracePt t="36122" x="5581650" y="3621088"/>
          <p14:tracePt t="36124" x="5589588" y="3621088"/>
          <p14:tracePt t="36126" x="5605463" y="3629025"/>
          <p14:tracePt t="36130" x="5629275" y="3629025"/>
          <p14:tracePt t="36134" x="5653088" y="3629025"/>
          <p14:tracePt t="36136" x="5661025" y="3629025"/>
          <p14:tracePt t="36138" x="5668963" y="3629025"/>
          <p14:tracePt t="36140" x="5684838" y="3629025"/>
          <p14:tracePt t="36142" x="5692775" y="3629025"/>
          <p14:tracePt t="36147" x="5708650" y="3636963"/>
          <p14:tracePt t="36149" x="5716588" y="3636963"/>
          <p14:tracePt t="36150" x="5724525" y="3636963"/>
          <p14:tracePt t="36152" x="5732463" y="3636963"/>
          <p14:tracePt t="36154" x="5740400" y="3636963"/>
          <p14:tracePt t="36156" x="5749925" y="3636963"/>
          <p14:tracePt t="36163" x="5765800" y="3629025"/>
          <p14:tracePt t="36166" x="5773738" y="3629025"/>
          <p14:tracePt t="36170" x="5781675" y="3629025"/>
          <p14:tracePt t="36176" x="5789613" y="3629025"/>
          <p14:tracePt t="36673" x="5781675" y="3629025"/>
          <p14:tracePt t="36678" x="5773738" y="3629025"/>
          <p14:tracePt t="36680" x="5765800" y="3629025"/>
          <p14:tracePt t="36681" x="5757863" y="3629025"/>
          <p14:tracePt t="36683" x="5749925" y="3629025"/>
          <p14:tracePt t="36685" x="5740400" y="3629025"/>
          <p14:tracePt t="36687" x="5732463" y="3629025"/>
          <p14:tracePt t="36689" x="5724525" y="3629025"/>
          <p14:tracePt t="36691" x="5716588" y="3629025"/>
          <p14:tracePt t="36694" x="5700713" y="3629025"/>
          <p14:tracePt t="36697" x="5684838" y="3629025"/>
          <p14:tracePt t="36699" x="5676900" y="3629025"/>
          <p14:tracePt t="36701" x="5668963" y="3621088"/>
          <p14:tracePt t="36703" x="5661025" y="3621088"/>
          <p14:tracePt t="36705" x="5645150" y="3621088"/>
          <p14:tracePt t="36707" x="5637213" y="3621088"/>
          <p14:tracePt t="36711" x="5621338" y="3621088"/>
          <p14:tracePt t="36714" x="5605463" y="3621088"/>
          <p14:tracePt t="36716" x="5597525" y="3621088"/>
          <p14:tracePt t="36718" x="5589588" y="3621088"/>
          <p14:tracePt t="36720" x="5573713" y="3621088"/>
          <p14:tracePt t="36722" x="5565775" y="3621088"/>
          <p14:tracePt t="36724" x="5549900" y="3621088"/>
          <p14:tracePt t="36726" x="5541963" y="3621088"/>
          <p14:tracePt t="36730" x="5518150" y="3621088"/>
          <p14:tracePt t="36732" x="5510213" y="3621088"/>
          <p14:tracePt t="36734" x="5494338" y="3621088"/>
          <p14:tracePt t="36736" x="5486400" y="3621088"/>
          <p14:tracePt t="36738" x="5470525" y="3621088"/>
          <p14:tracePt t="36740" x="5462588" y="3621088"/>
          <p14:tracePt t="36742" x="5454650" y="3621088"/>
          <p14:tracePt t="36745" x="5438775" y="3621088"/>
          <p14:tracePt t="36748" x="5422900" y="3621088"/>
          <p14:tracePt t="36750" x="5414963" y="3621088"/>
          <p14:tracePt t="36752" x="5407025" y="3621088"/>
          <p14:tracePt t="36754" x="5389563" y="3621088"/>
          <p14:tracePt t="36756" x="5381625" y="3621088"/>
          <p14:tracePt t="36758" x="5373688" y="3621088"/>
          <p14:tracePt t="36764" x="5357813" y="3621088"/>
          <p14:tracePt t="36765" x="5349875" y="3621088"/>
          <p14:tracePt t="36767" x="5341938" y="3621088"/>
          <p14:tracePt t="36768" x="5334000" y="3621088"/>
          <p14:tracePt t="36772" x="5326063" y="3621088"/>
          <p14:tracePt t="36774" x="5318125" y="3621088"/>
          <p14:tracePt t="36776" x="5310188" y="3621088"/>
          <p14:tracePt t="36780" x="5294313" y="3621088"/>
          <p14:tracePt t="36782" x="5286375" y="3621088"/>
          <p14:tracePt t="36784" x="5278438" y="3621088"/>
          <p14:tracePt t="36786" x="5262563" y="3621088"/>
          <p14:tracePt t="36788" x="5254625" y="3621088"/>
          <p14:tracePt t="36790" x="5246688" y="3621088"/>
          <p14:tracePt t="36792" x="5238750" y="3621088"/>
          <p14:tracePt t="36796" x="5230813" y="3621088"/>
          <p14:tracePt t="36798" x="5207000" y="3621088"/>
          <p14:tracePt t="36800" x="5199063" y="3621088"/>
          <p14:tracePt t="36802" x="5191125" y="3621088"/>
          <p14:tracePt t="36804" x="5175250" y="3621088"/>
          <p14:tracePt t="36806" x="5167313" y="3621088"/>
          <p14:tracePt t="36808" x="5159375" y="3629025"/>
          <p14:tracePt t="36813" x="5135563" y="3629025"/>
          <p14:tracePt t="36815" x="5127625" y="3621088"/>
          <p14:tracePt t="36816" x="5111750" y="3621088"/>
          <p14:tracePt t="36818" x="5103813" y="3621088"/>
          <p14:tracePt t="36820" x="5095875" y="3629025"/>
          <p14:tracePt t="36822" x="5087938" y="3629025"/>
          <p14:tracePt t="36824" x="5072063" y="3629025"/>
          <p14:tracePt t="36826" x="5064125" y="3629025"/>
          <p14:tracePt t="36831" x="5038725" y="3621088"/>
          <p14:tracePt t="36832" x="5030788" y="3621088"/>
          <p14:tracePt t="36834" x="5014913" y="3621088"/>
          <p14:tracePt t="36836" x="5006975" y="3621088"/>
          <p14:tracePt t="36838" x="4999038" y="3621088"/>
          <p14:tracePt t="36840" x="4983163" y="3621088"/>
          <p14:tracePt t="36842" x="4975225" y="3629025"/>
          <p14:tracePt t="36846" x="4967288" y="3629025"/>
          <p14:tracePt t="36848" x="4943475" y="3629025"/>
          <p14:tracePt t="36850" x="4935538" y="3629025"/>
          <p14:tracePt t="36852" x="4919663" y="3629025"/>
          <p14:tracePt t="36854" x="4911725" y="3629025"/>
          <p14:tracePt t="36856" x="4903788" y="3629025"/>
          <p14:tracePt t="36858" x="4887913" y="3629025"/>
          <p14:tracePt t="36863" x="4864100" y="3629025"/>
          <p14:tracePt t="36865" x="4856163" y="3629025"/>
          <p14:tracePt t="36866" x="4848225" y="3629025"/>
          <p14:tracePt t="36868" x="4832350" y="3629025"/>
          <p14:tracePt t="36870" x="4824413" y="3629025"/>
          <p14:tracePt t="36872" x="4816475" y="3629025"/>
          <p14:tracePt t="36874" x="4800600" y="3629025"/>
          <p14:tracePt t="36876" x="4792663" y="3629025"/>
          <p14:tracePt t="36880" x="4768850" y="3636963"/>
          <p14:tracePt t="36882" x="4760913" y="3636963"/>
          <p14:tracePt t="36884" x="4752975" y="3629025"/>
          <p14:tracePt t="36886" x="4745038" y="3629025"/>
          <p14:tracePt t="36888" x="4729163" y="3636963"/>
          <p14:tracePt t="36890" x="4721225" y="3636963"/>
          <p14:tracePt t="36892" x="4713288" y="3636963"/>
          <p14:tracePt t="36895" x="4705350" y="3636963"/>
          <p14:tracePt t="36898" x="4679950" y="3636963"/>
          <p14:tracePt t="36900" x="4672013" y="3636963"/>
          <p14:tracePt t="36902" x="4664075" y="3636963"/>
          <p14:tracePt t="36904" x="4656138" y="3636963"/>
          <p14:tracePt t="36906" x="4648200" y="3636963"/>
          <p14:tracePt t="36908" x="4640263" y="3636963"/>
          <p14:tracePt t="36914" x="4616450" y="3644900"/>
          <p14:tracePt t="36916" x="4600575" y="3644900"/>
          <p14:tracePt t="36918" x="4592638" y="3644900"/>
          <p14:tracePt t="36920" x="4584700" y="3644900"/>
          <p14:tracePt t="36922" x="4576763" y="3644900"/>
          <p14:tracePt t="36923" x="4568825" y="3644900"/>
          <p14:tracePt t="36925" x="4560888" y="3644900"/>
          <p14:tracePt t="36928" x="4552950" y="3644900"/>
          <p14:tracePt t="36931" x="4537075" y="3644900"/>
          <p14:tracePt t="36936" x="4529138" y="3644900"/>
          <p14:tracePt t="36937" x="4521200" y="3644900"/>
          <p14:tracePt t="36939" x="4513263" y="3644900"/>
          <p14:tracePt t="36944" x="4505325" y="3644900"/>
          <p14:tracePt t="36945" x="4497388" y="3644900"/>
          <p14:tracePt t="36949" x="4489450" y="3644900"/>
          <p14:tracePt t="36953" x="4481513" y="3644900"/>
          <p14:tracePt t="36957" x="4473575" y="3644900"/>
          <p14:tracePt t="36961" x="4465638" y="3644900"/>
          <p14:tracePt t="36967" x="4457700" y="3644900"/>
          <p14:tracePt t="36978" x="4449763" y="3644900"/>
          <p14:tracePt t="37000" x="4441825" y="3644900"/>
          <p14:tracePt t="37013" x="4441825" y="3652838"/>
          <p14:tracePt t="37015" x="4433888" y="3652838"/>
          <p14:tracePt t="37031" x="4418013" y="3652838"/>
          <p14:tracePt t="37032" x="4410075" y="3652838"/>
          <p14:tracePt t="37034" x="4402138" y="3652838"/>
          <p14:tracePt t="37038" x="4394200" y="3652838"/>
          <p14:tracePt t="37042" x="4386263" y="3660775"/>
          <p14:tracePt t="37049" x="4370388" y="3660775"/>
          <p14:tracePt t="37052" x="4362450" y="3660775"/>
          <p14:tracePt t="37054" x="4352925" y="3660775"/>
          <p14:tracePt t="37056" x="4344988" y="3660775"/>
          <p14:tracePt t="37065" x="4321175" y="3668713"/>
          <p14:tracePt t="37068" x="4305300" y="3668713"/>
          <p14:tracePt t="37072" x="4297363" y="3668713"/>
          <p14:tracePt t="37074" x="4289425" y="3668713"/>
          <p14:tracePt t="37076" x="4281488" y="3668713"/>
          <p14:tracePt t="37080" x="4273550" y="3668713"/>
          <p14:tracePt t="37082" x="4265613" y="3668713"/>
          <p14:tracePt t="37084" x="4257675" y="3676650"/>
          <p14:tracePt t="37088" x="4249738" y="3676650"/>
          <p14:tracePt t="37090" x="4241800" y="3676650"/>
          <p14:tracePt t="37092" x="4233863" y="3676650"/>
          <p14:tracePt t="37095" x="4225925" y="3676650"/>
          <p14:tracePt t="37098" x="4217988" y="3676650"/>
          <p14:tracePt t="37100" x="4210050" y="3676650"/>
          <p14:tracePt t="37102" x="4202113" y="3676650"/>
          <p14:tracePt t="37104" x="4194175" y="3676650"/>
          <p14:tracePt t="37108" x="4186238" y="3676650"/>
          <p14:tracePt t="37112" x="4170363" y="3676650"/>
          <p14:tracePt t="37116" x="4162425" y="3684588"/>
          <p14:tracePt t="37118" x="4154488" y="3684588"/>
          <p14:tracePt t="37122" x="4146550" y="3684588"/>
          <p14:tracePt t="37124" x="4138613" y="3684588"/>
          <p14:tracePt t="37126" x="4130675" y="3684588"/>
          <p14:tracePt t="37131" x="4122738" y="3684588"/>
          <p14:tracePt t="37132" x="4114800" y="3684588"/>
          <p14:tracePt t="37134" x="4106863" y="3684588"/>
          <p14:tracePt t="37136" x="4098925" y="3684588"/>
          <p14:tracePt t="37138" x="4090988" y="3684588"/>
          <p14:tracePt t="37140" x="4083050" y="3684588"/>
          <p14:tracePt t="37142" x="4075113" y="3684588"/>
          <p14:tracePt t="37146" x="4059238" y="3684588"/>
          <p14:tracePt t="37148" x="4051300" y="3684588"/>
          <p14:tracePt t="37150" x="4043363" y="3684588"/>
          <p14:tracePt t="37152" x="4035425" y="3684588"/>
          <p14:tracePt t="37154" x="4027488" y="3684588"/>
          <p14:tracePt t="37156" x="4011613" y="3684588"/>
          <p14:tracePt t="37158" x="4002088" y="3684588"/>
          <p14:tracePt t="37163" x="3978275" y="3684588"/>
          <p14:tracePt t="37165" x="3970338" y="3684588"/>
          <p14:tracePt t="37166" x="3954463" y="3684588"/>
          <p14:tracePt t="37168" x="3946525" y="3684588"/>
          <p14:tracePt t="37170" x="3922713" y="3684588"/>
          <p14:tracePt t="37172" x="3914775" y="3684588"/>
          <p14:tracePt t="37174" x="3906838" y="3684588"/>
          <p14:tracePt t="37176" x="3890963" y="3684588"/>
          <p14:tracePt t="37179" x="3875088" y="3684588"/>
          <p14:tracePt t="37181" x="3859213" y="3684588"/>
          <p14:tracePt t="37182" x="3843338" y="3684588"/>
          <p14:tracePt t="37184" x="3835400" y="3684588"/>
          <p14:tracePt t="37186" x="3819525" y="3684588"/>
          <p14:tracePt t="37188" x="3803650" y="3684588"/>
          <p14:tracePt t="37190" x="3787775" y="3684588"/>
          <p14:tracePt t="37192" x="3763963" y="3684588"/>
          <p14:tracePt t="37195" x="3748088" y="3684588"/>
          <p14:tracePt t="37198" x="3716338" y="3684588"/>
          <p14:tracePt t="37200" x="3700463" y="3692525"/>
          <p14:tracePt t="37202" x="3676650" y="3692525"/>
          <p14:tracePt t="37204" x="3651250" y="3692525"/>
          <p14:tracePt t="37206" x="3643313" y="3692525"/>
          <p14:tracePt t="37208" x="3619500" y="3692525"/>
          <p14:tracePt t="37213" x="3579813" y="3692525"/>
          <p14:tracePt t="37215" x="3563938" y="3692525"/>
          <p14:tracePt t="37216" x="3540125" y="3692525"/>
          <p14:tracePt t="37218" x="3516313" y="3692525"/>
          <p14:tracePt t="37220" x="3500438" y="3692525"/>
          <p14:tracePt t="37222" x="3476625" y="3692525"/>
          <p14:tracePt t="37224" x="3460750" y="3700463"/>
          <p14:tracePt t="37226" x="3436938" y="3700463"/>
          <p14:tracePt t="37231" x="3397250" y="3700463"/>
          <p14:tracePt t="37232" x="3373438" y="3700463"/>
          <p14:tracePt t="37234" x="3357563" y="3700463"/>
          <p14:tracePt t="37236" x="3333750" y="3700463"/>
          <p14:tracePt t="37238" x="3308350" y="3700463"/>
          <p14:tracePt t="37240" x="3292475" y="3700463"/>
          <p14:tracePt t="37242" x="3276600" y="3700463"/>
          <p14:tracePt t="37246" x="3260725" y="3700463"/>
          <p14:tracePt t="37248" x="3221038" y="3708400"/>
          <p14:tracePt t="37250" x="3205163" y="3708400"/>
          <p14:tracePt t="37252" x="3189288" y="3708400"/>
          <p14:tracePt t="37254" x="3173413" y="3708400"/>
          <p14:tracePt t="37256" x="3157538" y="3708400"/>
          <p14:tracePt t="37258" x="3141663" y="3708400"/>
          <p14:tracePt t="37264" x="3109913" y="3716338"/>
          <p14:tracePt t="37266" x="3078163" y="3716338"/>
          <p14:tracePt t="37268" x="3070225" y="3716338"/>
          <p14:tracePt t="37270" x="3054350" y="3716338"/>
          <p14:tracePt t="37272" x="3038475" y="3716338"/>
          <p14:tracePt t="37274" x="3030538" y="3716338"/>
          <p14:tracePt t="37276" x="3022600" y="3716338"/>
          <p14:tracePt t="37281" x="2998788" y="3708400"/>
          <p14:tracePt t="37283" x="2990850" y="3708400"/>
          <p14:tracePt t="37284" x="2974975" y="3708400"/>
          <p14:tracePt t="37286" x="2967038" y="3708400"/>
          <p14:tracePt t="37289" x="2957513" y="3708400"/>
          <p14:tracePt t="37291" x="2949575" y="3708400"/>
          <p14:tracePt t="37294" x="2933700" y="3708400"/>
          <p14:tracePt t="37298" x="2917825" y="3708400"/>
          <p14:tracePt t="37300" x="2909888" y="3708400"/>
          <p14:tracePt t="37302" x="2901950" y="3708400"/>
          <p14:tracePt t="37304" x="2894013" y="3708400"/>
          <p14:tracePt t="37306" x="2886075" y="3708400"/>
          <p14:tracePt t="37308" x="2878138" y="3708400"/>
          <p14:tracePt t="37314" x="2854325" y="3708400"/>
          <p14:tracePt t="37316" x="2846388" y="3708400"/>
          <p14:tracePt t="37318" x="2838450" y="3708400"/>
          <p14:tracePt t="37320" x="2830513" y="3708400"/>
          <p14:tracePt t="37322" x="2822575" y="3708400"/>
          <p14:tracePt t="37324" x="2814638" y="3708400"/>
          <p14:tracePt t="37329" x="2790825" y="3708400"/>
          <p14:tracePt t="37332" x="2774950" y="3708400"/>
          <p14:tracePt t="37334" x="2767013" y="3708400"/>
          <p14:tracePt t="37336" x="2759075" y="3708400"/>
          <p14:tracePt t="37338" x="2743200" y="3700463"/>
          <p14:tracePt t="37340" x="2735263" y="3700463"/>
          <p14:tracePt t="37342" x="2727325" y="3700463"/>
          <p14:tracePt t="37347" x="2703513" y="3700463"/>
          <p14:tracePt t="37348" x="2695575" y="3700463"/>
          <p14:tracePt t="37350" x="2687638" y="3700463"/>
          <p14:tracePt t="37352" x="2671763" y="3700463"/>
          <p14:tracePt t="37354" x="2663825" y="3700463"/>
          <p14:tracePt t="37356" x="2655888" y="3700463"/>
          <p14:tracePt t="37358" x="2647950" y="3700463"/>
          <p14:tracePt t="37361" x="2632075" y="3700463"/>
          <p14:tracePt t="37364" x="2616200" y="3700463"/>
          <p14:tracePt t="37366" x="2606675" y="3700463"/>
          <p14:tracePt t="37368" x="2598738" y="3700463"/>
          <p14:tracePt t="37370" x="2590800" y="3700463"/>
          <p14:tracePt t="37372" x="2582863" y="3700463"/>
          <p14:tracePt t="37374" x="2566988" y="3700463"/>
          <p14:tracePt t="37379" x="2559050" y="3700463"/>
          <p14:tracePt t="37381" x="2551113" y="3700463"/>
          <p14:tracePt t="37382" x="2543175" y="3700463"/>
          <p14:tracePt t="37384" x="2535238" y="3700463"/>
          <p14:tracePt t="37386" x="2527300" y="3700463"/>
          <p14:tracePt t="37388" x="2519363" y="3700463"/>
          <p14:tracePt t="37390" x="2511425" y="3700463"/>
          <p14:tracePt t="37392" x="2503488" y="3700463"/>
          <p14:tracePt t="37396" x="2495550" y="3700463"/>
          <p14:tracePt t="37398" x="2487613" y="3700463"/>
          <p14:tracePt t="37400" x="2479675" y="3700463"/>
          <p14:tracePt t="37404" x="2471738" y="3700463"/>
          <p14:tracePt t="37406" x="2463800" y="3700463"/>
          <p14:tracePt t="37408" x="2455863" y="3700463"/>
          <p14:tracePt t="37412" x="2447925" y="3700463"/>
          <p14:tracePt t="37416" x="2439988" y="3700463"/>
          <p14:tracePt t="37420" x="2432050" y="3700463"/>
          <p14:tracePt t="37422" x="2424113" y="3700463"/>
          <p14:tracePt t="37426" x="2416175" y="3700463"/>
          <p14:tracePt t="37430" x="2408238" y="3700463"/>
          <p14:tracePt t="37434" x="2400300" y="3700463"/>
          <p14:tracePt t="37440" x="2392363" y="3700463"/>
          <p14:tracePt t="37442" x="2384425" y="3700463"/>
          <p14:tracePt t="37448" x="2376488" y="3700463"/>
          <p14:tracePt t="37450" x="2368550" y="3708400"/>
          <p14:tracePt t="37454" x="2360613" y="3708400"/>
          <p14:tracePt t="37456" x="2352675" y="3708400"/>
          <p14:tracePt t="37458" x="2344738" y="3708400"/>
          <p14:tracePt t="37464" x="2328863" y="3708400"/>
          <p14:tracePt t="37466" x="2320925" y="3708400"/>
          <p14:tracePt t="37468" x="2312988" y="3708400"/>
          <p14:tracePt t="37470" x="2305050" y="3708400"/>
          <p14:tracePt t="37474" x="2297113" y="3708400"/>
          <p14:tracePt t="37476" x="2289175" y="3700463"/>
          <p14:tracePt t="37481" x="2273300" y="3700463"/>
          <p14:tracePt t="37483" x="2265363" y="3700463"/>
          <p14:tracePt t="37484" x="2255838" y="3700463"/>
          <p14:tracePt t="37486" x="2247900" y="3700463"/>
          <p14:tracePt t="37490" x="2239963" y="3692525"/>
          <p14:tracePt t="37492" x="2232025" y="3692525"/>
          <p14:tracePt t="37495" x="2224088" y="3692525"/>
          <p14:tracePt t="37498" x="2208213" y="3692525"/>
          <p14:tracePt t="37500" x="2200275" y="3684588"/>
          <p14:tracePt t="37502" x="2192338" y="3684588"/>
          <p14:tracePt t="37506" x="2184400" y="3684588"/>
          <p14:tracePt t="37508" x="2176463" y="3684588"/>
          <p14:tracePt t="37514" x="2152650" y="3676650"/>
          <p14:tracePt t="37516" x="2144713" y="3676650"/>
          <p14:tracePt t="37518" x="2136775" y="3668713"/>
          <p14:tracePt t="37520" x="2128838" y="3668713"/>
          <p14:tracePt t="37522" x="2120900" y="3668713"/>
          <p14:tracePt t="37526" x="2112963" y="3668713"/>
          <p14:tracePt t="37530" x="2105025" y="3660775"/>
          <p14:tracePt t="37532" x="2097088" y="3660775"/>
          <p14:tracePt t="37534" x="2089150" y="3660775"/>
          <p14:tracePt t="37538" x="2081213" y="3652838"/>
          <p14:tracePt t="37542" x="2073275" y="3652838"/>
          <p14:tracePt t="37545" x="2065338" y="3652838"/>
          <p14:tracePt t="37550" x="2065338" y="3644900"/>
          <p14:tracePt t="37552" x="2057400" y="3644900"/>
          <p14:tracePt t="37564" x="2049463" y="3644900"/>
          <p14:tracePt t="37705" x="2049463" y="3636963"/>
          <p14:tracePt t="37716" x="2057400" y="3629025"/>
          <p14:tracePt t="37720" x="2065338" y="3629025"/>
          <p14:tracePt t="37723" x="2073275" y="3629025"/>
          <p14:tracePt t="37724" x="2081213" y="3621088"/>
          <p14:tracePt t="37726" x="2097088" y="3621088"/>
          <p14:tracePt t="37730" x="2112963" y="3621088"/>
          <p14:tracePt t="37733" x="2120900" y="3613150"/>
          <p14:tracePt t="37734" x="2136775" y="3613150"/>
          <p14:tracePt t="37736" x="2144713" y="3613150"/>
          <p14:tracePt t="37738" x="2160588" y="3613150"/>
          <p14:tracePt t="37740" x="2176463" y="3613150"/>
          <p14:tracePt t="37742" x="2192338" y="3605213"/>
          <p14:tracePt t="37745" x="2208213" y="3605213"/>
          <p14:tracePt t="37749" x="2239963" y="3595688"/>
          <p14:tracePt t="37750" x="2255838" y="3595688"/>
          <p14:tracePt t="37752" x="2273300" y="3595688"/>
          <p14:tracePt t="37754" x="2289175" y="3595688"/>
          <p14:tracePt t="37756" x="2312988" y="3595688"/>
          <p14:tracePt t="37758" x="2328863" y="3587750"/>
          <p14:tracePt t="37764" x="2368550" y="3587750"/>
          <p14:tracePt t="37766" x="2416175" y="3587750"/>
          <p14:tracePt t="37768" x="2439988" y="3587750"/>
          <p14:tracePt t="37770" x="2463800" y="3587750"/>
          <p14:tracePt t="37772" x="2487613" y="3587750"/>
          <p14:tracePt t="37774" x="2511425" y="3587750"/>
          <p14:tracePt t="37776" x="2535238" y="3587750"/>
          <p14:tracePt t="37780" x="2582863" y="3587750"/>
          <p14:tracePt t="37782" x="2616200" y="3579813"/>
          <p14:tracePt t="37784" x="2640013" y="3579813"/>
          <p14:tracePt t="37786" x="2663825" y="3579813"/>
          <p14:tracePt t="37788" x="2687638" y="3579813"/>
          <p14:tracePt t="37790" x="2719388" y="3579813"/>
          <p14:tracePt t="37792" x="2743200" y="3579813"/>
          <p14:tracePt t="37797" x="2790825" y="3579813"/>
          <p14:tracePt t="37798" x="2822575" y="3579813"/>
          <p14:tracePt t="37800" x="2846388" y="3579813"/>
          <p14:tracePt t="37802" x="2870200" y="3579813"/>
          <p14:tracePt t="37804" x="2894013" y="3579813"/>
          <p14:tracePt t="37806" x="2917825" y="3579813"/>
          <p14:tracePt t="37808" x="2949575" y="3587750"/>
          <p14:tracePt t="37814" x="2998788" y="3587750"/>
          <p14:tracePt t="37815" x="3022600" y="3587750"/>
          <p14:tracePt t="37816" x="3046413" y="3587750"/>
          <p14:tracePt t="37818" x="3070225" y="3587750"/>
          <p14:tracePt t="37820" x="3094038" y="3587750"/>
          <p14:tracePt t="37822" x="3109913" y="3587750"/>
          <p14:tracePt t="37824" x="3133725" y="3587750"/>
          <p14:tracePt t="37826" x="3157538" y="3587750"/>
          <p14:tracePt t="37830" x="3197225" y="3587750"/>
          <p14:tracePt t="37832" x="3221038" y="3587750"/>
          <p14:tracePt t="37834" x="3244850" y="3587750"/>
          <p14:tracePt t="37836" x="3260725" y="3587750"/>
          <p14:tracePt t="37838" x="3284538" y="3587750"/>
          <p14:tracePt t="37840" x="3300413" y="3587750"/>
          <p14:tracePt t="37842" x="3317875" y="3587750"/>
          <p14:tracePt t="37846" x="3357563" y="3587750"/>
          <p14:tracePt t="37848" x="3373438" y="3587750"/>
          <p14:tracePt t="37850" x="3397250" y="3587750"/>
          <p14:tracePt t="37852" x="3413125" y="3587750"/>
          <p14:tracePt t="37854" x="3429000" y="3587750"/>
          <p14:tracePt t="37856" x="3444875" y="3587750"/>
          <p14:tracePt t="37858" x="3460750" y="3587750"/>
          <p14:tracePt t="37863" x="3492500" y="3587750"/>
          <p14:tracePt t="37865" x="3508375" y="3587750"/>
          <p14:tracePt t="37866" x="3524250" y="3587750"/>
          <p14:tracePt t="37868" x="3540125" y="3587750"/>
          <p14:tracePt t="37870" x="3556000" y="3587750"/>
          <p14:tracePt t="37872" x="3571875" y="3587750"/>
          <p14:tracePt t="37874" x="3587750" y="3587750"/>
          <p14:tracePt t="37876" x="3603625" y="3587750"/>
          <p14:tracePt t="37880" x="3627438" y="3587750"/>
          <p14:tracePt t="37882" x="3643313" y="3587750"/>
          <p14:tracePt t="37883" x="3660775" y="3587750"/>
          <p14:tracePt t="37885" x="3668713" y="3587750"/>
          <p14:tracePt t="37888" x="3684588" y="3587750"/>
          <p14:tracePt t="37889" x="3700463" y="3587750"/>
          <p14:tracePt t="37891" x="3708400" y="3587750"/>
          <p14:tracePt t="37894" x="3724275" y="3587750"/>
          <p14:tracePt t="37895" x="3740150" y="3587750"/>
          <p14:tracePt t="37897" x="3756025" y="3587750"/>
          <p14:tracePt t="37899" x="3763963" y="3587750"/>
          <p14:tracePt t="37901" x="3779838" y="3587750"/>
          <p14:tracePt t="37903" x="3795713" y="3587750"/>
          <p14:tracePt t="37905" x="3811588" y="3579813"/>
          <p14:tracePt t="37907" x="3827463" y="3579813"/>
          <p14:tracePt t="37911" x="3835400" y="3579813"/>
          <p14:tracePt t="37912" x="3851275" y="3579813"/>
          <p14:tracePt t="37913" x="3867150" y="3579813"/>
          <p14:tracePt t="37915" x="3883025" y="3579813"/>
          <p14:tracePt t="37917" x="3890963" y="3579813"/>
          <p14:tracePt t="37920" x="3906838" y="3579813"/>
          <p14:tracePt t="37921" x="3922713" y="3587750"/>
          <p14:tracePt t="37923" x="3938588" y="3587750"/>
          <p14:tracePt t="37925" x="3954463" y="3587750"/>
          <p14:tracePt t="37928" x="3970338" y="3587750"/>
          <p14:tracePt t="37929" x="3986213" y="3587750"/>
          <p14:tracePt t="37931" x="4002088" y="3587750"/>
          <p14:tracePt t="37933" x="4019550" y="3587750"/>
          <p14:tracePt t="37935" x="4035425" y="3587750"/>
          <p14:tracePt t="37937" x="4051300" y="3587750"/>
          <p14:tracePt t="37939" x="4075113" y="3587750"/>
          <p14:tracePt t="37941" x="4090988" y="3587750"/>
          <p14:tracePt t="37944" x="4106863" y="3587750"/>
          <p14:tracePt t="37945" x="4122738" y="3579813"/>
          <p14:tracePt t="37947" x="4138613" y="3579813"/>
          <p14:tracePt t="37949" x="4154488" y="3579813"/>
          <p14:tracePt t="37951" x="4178300" y="3579813"/>
          <p14:tracePt t="37953" x="4186238" y="3579813"/>
          <p14:tracePt t="37955" x="4202113" y="3579813"/>
          <p14:tracePt t="37957" x="4217988" y="3579813"/>
          <p14:tracePt t="37962" x="4249738" y="3579813"/>
          <p14:tracePt t="37963" x="4265613" y="3579813"/>
          <p14:tracePt t="37966" x="4281488" y="3579813"/>
          <p14:tracePt t="37967" x="4297363" y="3579813"/>
          <p14:tracePt t="37969" x="4313238" y="3579813"/>
          <p14:tracePt t="37971" x="4321175" y="3579813"/>
          <p14:tracePt t="37973" x="4337050" y="3579813"/>
          <p14:tracePt t="37975" x="4352925" y="3571875"/>
          <p14:tracePt t="37979" x="4370388" y="3571875"/>
          <p14:tracePt t="37979" x="4386263" y="3571875"/>
          <p14:tracePt t="37982" x="4394200" y="3571875"/>
          <p14:tracePt t="37983" x="4410075" y="3571875"/>
          <p14:tracePt t="37985" x="4425950" y="3571875"/>
          <p14:tracePt t="37987" x="4441825" y="3571875"/>
          <p14:tracePt t="37989" x="4449763" y="3571875"/>
          <p14:tracePt t="37991" x="4465638" y="3571875"/>
          <p14:tracePt t="37995" x="4481513" y="3571875"/>
          <p14:tracePt t="37995" x="4497388" y="3571875"/>
          <p14:tracePt t="37998" x="4505325" y="3571875"/>
          <p14:tracePt t="37999" x="4521200" y="3571875"/>
          <p14:tracePt t="38001" x="4537075" y="3571875"/>
          <p14:tracePt t="38003" x="4545013" y="3571875"/>
          <p14:tracePt t="38005" x="4560888" y="3563938"/>
          <p14:tracePt t="38007" x="4576763" y="3563938"/>
          <p14:tracePt t="38010" x="4584700" y="3563938"/>
          <p14:tracePt t="38012" x="4600575" y="3563938"/>
          <p14:tracePt t="38013" x="4608513" y="3563938"/>
          <p14:tracePt t="38015" x="4624388" y="3563938"/>
          <p14:tracePt t="38017" x="4640263" y="3563938"/>
          <p14:tracePt t="38019" x="4656138" y="3563938"/>
          <p14:tracePt t="38021" x="4664075" y="3563938"/>
          <p14:tracePt t="38029" x="4721225" y="3563938"/>
          <p14:tracePt t="38031" x="4729163" y="3563938"/>
          <p14:tracePt t="38033" x="4745038" y="3563938"/>
          <p14:tracePt t="38035" x="4752975" y="3563938"/>
          <p14:tracePt t="38037" x="4768850" y="3563938"/>
          <p14:tracePt t="38039" x="4776788" y="3563938"/>
          <p14:tracePt t="38041" x="4792663" y="3563938"/>
          <p14:tracePt t="38044" x="4800600" y="3563938"/>
          <p14:tracePt t="38046" x="4816475" y="3563938"/>
          <p14:tracePt t="38047" x="4824413" y="3563938"/>
          <p14:tracePt t="38049" x="4840288" y="3563938"/>
          <p14:tracePt t="38051" x="4848225" y="3563938"/>
          <p14:tracePt t="38053" x="4864100" y="3563938"/>
          <p14:tracePt t="38055" x="4872038" y="3563938"/>
          <p14:tracePt t="38057" x="4879975" y="3563938"/>
          <p14:tracePt t="38062" x="4903788" y="3563938"/>
          <p14:tracePt t="38063" x="4911725" y="3563938"/>
          <p14:tracePt t="38065" x="4919663" y="3563938"/>
          <p14:tracePt t="38067" x="4927600" y="3563938"/>
          <p14:tracePt t="38069" x="4935538" y="3563938"/>
          <p14:tracePt t="38071" x="4943475" y="3563938"/>
          <p14:tracePt t="38073" x="4951413" y="3563938"/>
          <p14:tracePt t="38075" x="4959350" y="3563938"/>
          <p14:tracePt t="38078" x="4967288" y="3556000"/>
          <p14:tracePt t="38079" x="4975225" y="3556000"/>
          <p14:tracePt t="38081" x="4983163" y="3556000"/>
          <p14:tracePt t="38083" x="4991100" y="3556000"/>
          <p14:tracePt t="38085" x="4999038" y="3556000"/>
          <p14:tracePt t="38087" x="5006975" y="3556000"/>
          <p14:tracePt t="38089" x="5014913" y="3556000"/>
          <p14:tracePt t="38091" x="5022850" y="3556000"/>
          <p14:tracePt t="38094" x="5030788" y="3556000"/>
          <p14:tracePt t="38097" x="5038725" y="3556000"/>
          <p14:tracePt t="38099" x="5046663" y="3556000"/>
          <p14:tracePt t="38101" x="5056188" y="3556000"/>
          <p14:tracePt t="38103" x="5064125" y="3556000"/>
          <p14:tracePt t="38105" x="5072063" y="3556000"/>
          <p14:tracePt t="38107" x="5080000" y="3556000"/>
          <p14:tracePt t="38110" x="5087938" y="3556000"/>
          <p14:tracePt t="38112" x="5095875" y="3556000"/>
          <p14:tracePt t="38113" x="5103813" y="3556000"/>
          <p14:tracePt t="38115" x="5111750" y="3556000"/>
          <p14:tracePt t="38117" x="5119688" y="3556000"/>
          <p14:tracePt t="38119" x="5127625" y="3556000"/>
          <p14:tracePt t="38122" x="5135563" y="3556000"/>
          <p14:tracePt t="38123" x="5143500" y="3548063"/>
          <p14:tracePt t="38125" x="5151438" y="3548063"/>
          <p14:tracePt t="38128" x="5159375" y="3548063"/>
          <p14:tracePt t="38129" x="5167313" y="3548063"/>
          <p14:tracePt t="38131" x="5175250" y="3548063"/>
          <p14:tracePt t="38133" x="5183188" y="3548063"/>
          <p14:tracePt t="38135" x="5191125" y="3548063"/>
          <p14:tracePt t="38138" x="5199063" y="3548063"/>
          <p14:tracePt t="38139" x="5207000" y="3548063"/>
          <p14:tracePt t="38141" x="5222875" y="3548063"/>
          <p14:tracePt t="38145" x="5230813" y="3548063"/>
          <p14:tracePt t="38146" x="5238750" y="3548063"/>
          <p14:tracePt t="38147" x="5246688" y="3548063"/>
          <p14:tracePt t="38149" x="5254625" y="3548063"/>
          <p14:tracePt t="38151" x="5262563" y="3548063"/>
          <p14:tracePt t="38153" x="5270500" y="3548063"/>
          <p14:tracePt t="38155" x="5286375" y="3548063"/>
          <p14:tracePt t="38157" x="5294313" y="3540125"/>
          <p14:tracePt t="38162" x="5310188" y="3540125"/>
          <p14:tracePt t="38163" x="5318125" y="3540125"/>
          <p14:tracePt t="38165" x="5326063" y="3540125"/>
          <p14:tracePt t="38167" x="5334000" y="3540125"/>
          <p14:tracePt t="38169" x="5341938" y="3532188"/>
          <p14:tracePt t="38171" x="5357813" y="3532188"/>
          <p14:tracePt t="38173" x="5365750" y="3532188"/>
          <p14:tracePt t="38175" x="5373688" y="3532188"/>
          <p14:tracePt t="38179" x="5381625" y="3532188"/>
          <p14:tracePt t="38179" x="5389563" y="3532188"/>
          <p14:tracePt t="38181" x="5397500" y="3532188"/>
          <p14:tracePt t="38183" x="5407025" y="3532188"/>
          <p14:tracePt t="38187" x="5414963" y="3532188"/>
          <p14:tracePt t="38189" x="5422900" y="3524250"/>
          <p14:tracePt t="38191" x="5430838" y="3524250"/>
          <p14:tracePt t="38194" x="5438775" y="3524250"/>
          <p14:tracePt t="38196" x="5446713" y="3524250"/>
          <p14:tracePt t="38200" x="5454650" y="3524250"/>
          <p14:tracePt t="38201" x="5462588" y="3524250"/>
          <p14:tracePt t="38205" x="5470525" y="3524250"/>
          <p14:tracePt t="38207" x="5478463" y="3524250"/>
          <p14:tracePt t="38212" x="5486400" y="3516313"/>
          <p14:tracePt t="38215" x="5494338" y="3516313"/>
          <p14:tracePt t="38221" x="5502275" y="3516313"/>
          <p14:tracePt t="38228" x="5510213" y="3516313"/>
          <p14:tracePt t="38235" x="5518150" y="3516313"/>
          <p14:tracePt t="38646" x="5510213" y="3516313"/>
          <p14:tracePt t="38654" x="5502275" y="3524250"/>
          <p14:tracePt t="38658" x="5494338" y="3524250"/>
          <p14:tracePt t="38662" x="5486400" y="3524250"/>
          <p14:tracePt t="38664" x="5478463" y="3524250"/>
          <p14:tracePt t="38666" x="5470525" y="3524250"/>
          <p14:tracePt t="38668" x="5462588" y="3524250"/>
          <p14:tracePt t="38670" x="5454650" y="3524250"/>
          <p14:tracePt t="38672" x="5446713" y="3524250"/>
          <p14:tracePt t="38674" x="5438775" y="3524250"/>
          <p14:tracePt t="38676" x="5430838" y="3524250"/>
          <p14:tracePt t="38680" x="5407025" y="3524250"/>
          <p14:tracePt t="38682" x="5389563" y="3524250"/>
          <p14:tracePt t="38684" x="5373688" y="3524250"/>
          <p14:tracePt t="38686" x="5357813" y="3524250"/>
          <p14:tracePt t="38688" x="5341938" y="3524250"/>
          <p14:tracePt t="38690" x="5326063" y="3524250"/>
          <p14:tracePt t="38692" x="5310188" y="3524250"/>
          <p14:tracePt t="38696" x="5278438" y="3524250"/>
          <p14:tracePt t="38698" x="5254625" y="3524250"/>
          <p14:tracePt t="38700" x="5230813" y="3524250"/>
          <p14:tracePt t="38702" x="5222875" y="3524250"/>
          <p14:tracePt t="38704" x="5199063" y="3524250"/>
          <p14:tracePt t="38706" x="5175250" y="3524250"/>
          <p14:tracePt t="38708" x="5159375" y="3524250"/>
          <p14:tracePt t="38712" x="5119688" y="3524250"/>
          <p14:tracePt t="38714" x="5095875" y="3524250"/>
          <p14:tracePt t="38716" x="5072063" y="3524250"/>
          <p14:tracePt t="38718" x="5046663" y="3524250"/>
          <p14:tracePt t="38720" x="5022850" y="3524250"/>
          <p14:tracePt t="38722" x="5006975" y="3524250"/>
          <p14:tracePt t="38724" x="4983163" y="3524250"/>
          <p14:tracePt t="38726" x="4959350" y="3532188"/>
          <p14:tracePt t="38730" x="4935538" y="3532188"/>
          <p14:tracePt t="38732" x="4887913" y="3532188"/>
          <p14:tracePt t="38734" x="4872038" y="3532188"/>
          <p14:tracePt t="38736" x="4848225" y="3532188"/>
          <p14:tracePt t="38738" x="4824413" y="3532188"/>
          <p14:tracePt t="38740" x="4800600" y="3532188"/>
          <p14:tracePt t="38742" x="4776788" y="3532188"/>
          <p14:tracePt t="38746" x="4752975" y="3532188"/>
          <p14:tracePt t="38749" x="4713288" y="3532188"/>
          <p14:tracePt t="38750" x="4687888" y="3532188"/>
          <p14:tracePt t="38752" x="4672013" y="3532188"/>
          <p14:tracePt t="38753" x="4656138" y="3532188"/>
          <p14:tracePt t="38755" x="4632325" y="3532188"/>
          <p14:tracePt t="38757" x="4616450" y="3532188"/>
          <p14:tracePt t="38761" x="4600575" y="3532188"/>
          <p14:tracePt t="38762" x="4576763" y="3532188"/>
          <p14:tracePt t="38763" x="4560888" y="3532188"/>
          <p14:tracePt t="38765" x="4545013" y="3532188"/>
          <p14:tracePt t="38767" x="4529138" y="3532188"/>
          <p14:tracePt t="38769" x="4513263" y="3532188"/>
          <p14:tracePt t="38771" x="4497388" y="3532188"/>
          <p14:tracePt t="38773" x="4481513" y="3532188"/>
          <p14:tracePt t="38775" x="4473575" y="3532188"/>
          <p14:tracePt t="38778" x="4457700" y="3532188"/>
          <p14:tracePt t="38779" x="4441825" y="3532188"/>
          <p14:tracePt t="38781" x="4425950" y="3532188"/>
          <p14:tracePt t="38783" x="4418013" y="3532188"/>
          <p14:tracePt t="38785" x="4402138" y="3524250"/>
          <p14:tracePt t="38787" x="4394200" y="3524250"/>
          <p14:tracePt t="38789" x="4378325" y="3524250"/>
          <p14:tracePt t="38791" x="4370388" y="3524250"/>
          <p14:tracePt t="38794" x="4352925" y="3524250"/>
          <p14:tracePt t="38796" x="4344988" y="3524250"/>
          <p14:tracePt t="38797" x="4329113" y="3524250"/>
          <p14:tracePt t="38799" x="4321175" y="3524250"/>
          <p14:tracePt t="38801" x="4305300" y="3524250"/>
          <p14:tracePt t="38803" x="4297363" y="3524250"/>
          <p14:tracePt t="38805" x="4281488" y="3524250"/>
          <p14:tracePt t="38807" x="4265613" y="3524250"/>
          <p14:tracePt t="38812" x="4241800" y="3524250"/>
          <p14:tracePt t="38813" x="4233863" y="3524250"/>
          <p14:tracePt t="38815" x="4217988" y="3516313"/>
          <p14:tracePt t="38817" x="4210050" y="3524250"/>
          <p14:tracePt t="38819" x="4194175" y="3524250"/>
          <p14:tracePt t="38821" x="4186238" y="3524250"/>
          <p14:tracePt t="38823" x="4170363" y="3524250"/>
          <p14:tracePt t="38825" x="4162425" y="3516313"/>
          <p14:tracePt t="38828" x="4146550" y="3516313"/>
          <p14:tracePt t="38829" x="4138613" y="3516313"/>
          <p14:tracePt t="38831" x="4122738" y="3516313"/>
          <p14:tracePt t="38833" x="4114800" y="3516313"/>
          <p14:tracePt t="38835" x="4098925" y="3516313"/>
          <p14:tracePt t="38837" x="4090988" y="3516313"/>
          <p14:tracePt t="38839" x="4083050" y="3516313"/>
          <p14:tracePt t="38841" x="4067175" y="3516313"/>
          <p14:tracePt t="38844" x="4059238" y="3516313"/>
          <p14:tracePt t="38845" x="4051300" y="3516313"/>
          <p14:tracePt t="38847" x="4035425" y="3516313"/>
          <p14:tracePt t="38849" x="4027488" y="3516313"/>
          <p14:tracePt t="38851" x="4019550" y="3516313"/>
          <p14:tracePt t="38853" x="4011613" y="3516313"/>
          <p14:tracePt t="38855" x="4002088" y="3516313"/>
          <p14:tracePt t="38857" x="3986213" y="3516313"/>
          <p14:tracePt t="38860" x="3978275" y="3516313"/>
          <p14:tracePt t="38862" x="3970338" y="3508375"/>
          <p14:tracePt t="38863" x="3962400" y="3508375"/>
          <p14:tracePt t="38865" x="3954463" y="3508375"/>
          <p14:tracePt t="38867" x="3938588" y="3508375"/>
          <p14:tracePt t="38869" x="3930650" y="3508375"/>
          <p14:tracePt t="38871" x="3922713" y="3508375"/>
          <p14:tracePt t="38873" x="3914775" y="3508375"/>
          <p14:tracePt t="38875" x="3906838" y="3508375"/>
          <p14:tracePt t="38878" x="3898900" y="3508375"/>
          <p14:tracePt t="38879" x="3883025" y="3508375"/>
          <p14:tracePt t="38881" x="3875088" y="3508375"/>
          <p14:tracePt t="38883" x="3867150" y="3508375"/>
          <p14:tracePt t="38885" x="3859213" y="3508375"/>
          <p14:tracePt t="38887" x="3851275" y="3508375"/>
          <p14:tracePt t="38889" x="3843338" y="3508375"/>
          <p14:tracePt t="38891" x="3835400" y="3508375"/>
          <p14:tracePt t="38894" x="3827463" y="3508375"/>
          <p14:tracePt t="38895" x="3819525" y="3508375"/>
          <p14:tracePt t="38897" x="3811588" y="3508375"/>
          <p14:tracePt t="38899" x="3795713" y="3508375"/>
          <p14:tracePt t="38901" x="3787775" y="3508375"/>
          <p14:tracePt t="38903" x="3779838" y="3508375"/>
          <p14:tracePt t="38905" x="3771900" y="3508375"/>
          <p14:tracePt t="38907" x="3763963" y="3508375"/>
          <p14:tracePt t="38910" x="3748088" y="3516313"/>
          <p14:tracePt t="38912" x="3740150" y="3516313"/>
          <p14:tracePt t="38913" x="3732213" y="3516313"/>
          <p14:tracePt t="38915" x="3724275" y="3516313"/>
          <p14:tracePt t="38917" x="3716338" y="3516313"/>
          <p14:tracePt t="38920" x="3700463" y="3516313"/>
          <p14:tracePt t="38921" x="3692525" y="3516313"/>
          <p14:tracePt t="38923" x="3684588" y="3516313"/>
          <p14:tracePt t="38925" x="3676650" y="3516313"/>
          <p14:tracePt t="38928" x="3668713" y="3516313"/>
          <p14:tracePt t="38929" x="3660775" y="3516313"/>
          <p14:tracePt t="38931" x="3651250" y="3516313"/>
          <p14:tracePt t="38933" x="3643313" y="3516313"/>
          <p14:tracePt t="38935" x="3635375" y="3516313"/>
          <p14:tracePt t="38937" x="3627438" y="3516313"/>
          <p14:tracePt t="38939" x="3619500" y="3516313"/>
          <p14:tracePt t="38941" x="3611563" y="3516313"/>
          <p14:tracePt t="38945" x="3603625" y="3516313"/>
          <p14:tracePt t="38947" x="3595688" y="3516313"/>
          <p14:tracePt t="38951" x="3587750" y="3516313"/>
          <p14:tracePt t="38953" x="3579813" y="3516313"/>
          <p14:tracePt t="38957" x="3571875" y="3516313"/>
          <p14:tracePt t="38961" x="3563938" y="3516313"/>
          <p14:tracePt t="38965" x="3563938" y="3508375"/>
          <p14:tracePt t="38967" x="3556000" y="3508375"/>
          <p14:tracePt t="39336" x="3563938" y="3508375"/>
          <p14:tracePt t="39344" x="3571875" y="3508375"/>
          <p14:tracePt t="39350" x="3579813" y="3508375"/>
          <p14:tracePt t="39352" x="3579813" y="3500438"/>
          <p14:tracePt t="39356" x="3587750" y="3500438"/>
          <p14:tracePt t="39363" x="3595688" y="3500438"/>
          <p14:tracePt t="39365" x="3595688" y="3492500"/>
          <p14:tracePt t="39368" x="3603625" y="3492500"/>
          <p14:tracePt t="39374" x="3603625" y="3484563"/>
          <p14:tracePt t="39376" x="3611563" y="3484563"/>
          <p14:tracePt t="39384" x="3611563" y="3476625"/>
          <p14:tracePt t="39386" x="3619500" y="3476625"/>
          <p14:tracePt t="39397" x="3619500" y="3468688"/>
          <p14:tracePt t="39408" x="3619500" y="3460750"/>
          <p14:tracePt t="39418" x="3619500" y="3452813"/>
          <p14:tracePt t="39420" x="3611563" y="3452813"/>
          <p14:tracePt t="39424" x="3611563" y="3444875"/>
          <p14:tracePt t="39430" x="3603625" y="3436938"/>
          <p14:tracePt t="39436" x="3595688" y="3429000"/>
          <p14:tracePt t="39440" x="3587750" y="3421063"/>
          <p14:tracePt t="39445" x="3579813" y="3413125"/>
          <p14:tracePt t="39448" x="3571875" y="3405188"/>
          <p14:tracePt t="39450" x="3563938" y="3397250"/>
          <p14:tracePt t="39454" x="3556000" y="3389313"/>
          <p14:tracePt t="39456" x="3548063" y="3389313"/>
          <p14:tracePt t="39458" x="3540125" y="3381375"/>
          <p14:tracePt t="39462" x="3524250" y="3373438"/>
          <p14:tracePt t="39467" x="3508375" y="3365500"/>
          <p14:tracePt t="39468" x="3500438" y="3365500"/>
          <p14:tracePt t="39470" x="3492500" y="3357563"/>
          <p14:tracePt t="39472" x="3484563" y="3357563"/>
          <p14:tracePt t="39474" x="3476625" y="3349625"/>
          <p14:tracePt t="39476" x="3468688" y="3349625"/>
          <p14:tracePt t="39479" x="3460750" y="3341688"/>
          <p14:tracePt t="39484" x="3436938" y="3333750"/>
          <p14:tracePt t="39486" x="3429000" y="3333750"/>
          <p14:tracePt t="39488" x="3413125" y="3325813"/>
          <p14:tracePt t="39490" x="3405188" y="3325813"/>
          <p14:tracePt t="39492" x="3397250" y="3325813"/>
          <p14:tracePt t="39495" x="3381375" y="3317875"/>
          <p14:tracePt t="39501" x="3349625" y="3309938"/>
          <p14:tracePt t="39502" x="3341688" y="3309938"/>
          <p14:tracePt t="39503" x="3333750" y="3302000"/>
          <p14:tracePt t="39505" x="3325813" y="3302000"/>
          <p14:tracePt t="39507" x="3308350" y="3302000"/>
          <p14:tracePt t="39510" x="3300413" y="3302000"/>
          <p14:tracePt t="39513" x="3292475" y="3294063"/>
          <p14:tracePt t="39513" x="3284538" y="3294063"/>
          <p14:tracePt t="39515" x="3268663" y="3294063"/>
          <p14:tracePt t="39517" x="3260725" y="3286125"/>
          <p14:tracePt t="39519" x="3252788" y="3286125"/>
          <p14:tracePt t="39521" x="3244850" y="3286125"/>
          <p14:tracePt t="39523" x="3228975" y="3286125"/>
          <p14:tracePt t="39525" x="3221038" y="3278188"/>
          <p14:tracePt t="39530" x="3205163" y="3278188"/>
          <p14:tracePt t="39531" x="3197225" y="3278188"/>
          <p14:tracePt t="39533" x="3189288" y="3270250"/>
          <p14:tracePt t="39535" x="3173413" y="3270250"/>
          <p14:tracePt t="39537" x="3165475" y="3270250"/>
          <p14:tracePt t="39539" x="3157538" y="3270250"/>
          <p14:tracePt t="39541" x="3149600" y="3270250"/>
          <p14:tracePt t="39544" x="3141663" y="3262313"/>
          <p14:tracePt t="39546" x="3133725" y="3262313"/>
          <p14:tracePt t="39547" x="3125788" y="3262313"/>
          <p14:tracePt t="39549" x="3117850" y="3262313"/>
          <p14:tracePt t="39551" x="3109913" y="3262313"/>
          <p14:tracePt t="39553" x="3094038" y="3252788"/>
          <p14:tracePt t="39555" x="3086100" y="3252788"/>
          <p14:tracePt t="39557" x="3078163" y="3252788"/>
          <p14:tracePt t="39561" x="3070225" y="3252788"/>
          <p14:tracePt t="39562" x="3062288" y="3252788"/>
          <p14:tracePt t="39563" x="3054350" y="3244850"/>
          <p14:tracePt t="39565" x="3038475" y="3244850"/>
          <p14:tracePt t="39569" x="3022600" y="3244850"/>
          <p14:tracePt t="39571" x="3014663" y="3244850"/>
          <p14:tracePt t="39573" x="3006725" y="3236913"/>
          <p14:tracePt t="39575" x="2998788" y="3236913"/>
          <p14:tracePt t="39578" x="2990850" y="3236913"/>
          <p14:tracePt t="39579" x="2982913" y="3236913"/>
          <p14:tracePt t="39581" x="2974975" y="3236913"/>
          <p14:tracePt t="39583" x="2957513" y="3236913"/>
          <p14:tracePt t="39585" x="2949575" y="3228975"/>
          <p14:tracePt t="39587" x="2941638" y="3228975"/>
          <p14:tracePt t="39589" x="2933700" y="3228975"/>
          <p14:tracePt t="39591" x="2917825" y="3228975"/>
          <p14:tracePt t="39594" x="2909888" y="3228975"/>
          <p14:tracePt t="39596" x="2901950" y="3228975"/>
          <p14:tracePt t="39597" x="2894013" y="3228975"/>
          <p14:tracePt t="39599" x="2886075" y="3228975"/>
          <p14:tracePt t="39601" x="2870200" y="3228975"/>
          <p14:tracePt t="39603" x="2862263" y="3228975"/>
          <p14:tracePt t="39605" x="2846388" y="3228975"/>
          <p14:tracePt t="39607" x="2838450" y="3228975"/>
          <p14:tracePt t="39610" x="2830513" y="3228975"/>
          <p14:tracePt t="39612" x="2814638" y="3228975"/>
          <p14:tracePt t="39613" x="2806700" y="3228975"/>
          <p14:tracePt t="39615" x="2790825" y="3228975"/>
          <p14:tracePt t="39617" x="2782888" y="3228975"/>
          <p14:tracePt t="39619" x="2774950" y="3228975"/>
          <p14:tracePt t="39621" x="2759075" y="3221038"/>
          <p14:tracePt t="39623" x="2751138" y="3221038"/>
          <p14:tracePt t="39625" x="2735263" y="3221038"/>
          <p14:tracePt t="39628" x="2727325" y="3221038"/>
          <p14:tracePt t="39629" x="2719388" y="3221038"/>
          <p14:tracePt t="39631" x="2703513" y="3221038"/>
          <p14:tracePt t="39633" x="2695575" y="3221038"/>
          <p14:tracePt t="39635" x="2679700" y="3221038"/>
          <p14:tracePt t="39638" x="2671763" y="3221038"/>
          <p14:tracePt t="39639" x="2663825" y="3221038"/>
          <p14:tracePt t="39641" x="2647950" y="3221038"/>
          <p14:tracePt t="39644" x="2640013" y="3221038"/>
          <p14:tracePt t="39645" x="2624138" y="3221038"/>
          <p14:tracePt t="39647" x="2616200" y="3228975"/>
          <p14:tracePt t="39649" x="2598738" y="3228975"/>
          <p14:tracePt t="39651" x="2582863" y="3228975"/>
          <p14:tracePt t="39654" x="2574925" y="3228975"/>
          <p14:tracePt t="39655" x="2559050" y="3228975"/>
          <p14:tracePt t="39657" x="2551113" y="3228975"/>
          <p14:tracePt t="39661" x="2535238" y="3228975"/>
          <p14:tracePt t="39662" x="2527300" y="3228975"/>
          <p14:tracePt t="39663" x="2511425" y="3228975"/>
          <p14:tracePt t="39665" x="2503488" y="3228975"/>
          <p14:tracePt t="39667" x="2487613" y="3228975"/>
          <p14:tracePt t="39669" x="2471738" y="3236913"/>
          <p14:tracePt t="39671" x="2463800" y="3236913"/>
          <p14:tracePt t="39673" x="2447925" y="3236913"/>
          <p14:tracePt t="39675" x="2432050" y="3236913"/>
          <p14:tracePt t="39678" x="2424113" y="3236913"/>
          <p14:tracePt t="39679" x="2416175" y="3236913"/>
          <p14:tracePt t="39681" x="2400300" y="3236913"/>
          <p14:tracePt t="39683" x="2392363" y="3236913"/>
          <p14:tracePt t="39685" x="2376488" y="3236913"/>
          <p14:tracePt t="39687" x="2368550" y="3236913"/>
          <p14:tracePt t="39689" x="2360613" y="3236913"/>
          <p14:tracePt t="39691" x="2344738" y="3236913"/>
          <p14:tracePt t="39695" x="2336800" y="3236913"/>
          <p14:tracePt t="39696" x="2320925" y="3244850"/>
          <p14:tracePt t="39697" x="2312988" y="3244850"/>
          <p14:tracePt t="39699" x="2305050" y="3244850"/>
          <p14:tracePt t="39702" x="2297113" y="3244850"/>
          <p14:tracePt t="39703" x="2281238" y="3244850"/>
          <p14:tracePt t="39705" x="2273300" y="3244850"/>
          <p14:tracePt t="39707" x="2265363" y="3244850"/>
          <p14:tracePt t="39711" x="2255838" y="3244850"/>
          <p14:tracePt t="39712" x="2239963" y="3244850"/>
          <p14:tracePt t="39713" x="2232025" y="3244850"/>
          <p14:tracePt t="39715" x="2224088" y="3244850"/>
          <p14:tracePt t="39717" x="2216150" y="3244850"/>
          <p14:tracePt t="39719" x="2200275" y="3244850"/>
          <p14:tracePt t="39721" x="2192338" y="3244850"/>
          <p14:tracePt t="39723" x="2184400" y="3244850"/>
          <p14:tracePt t="39725" x="2168525" y="3244850"/>
          <p14:tracePt t="39729" x="2160588" y="3244850"/>
          <p14:tracePt t="39732" x="2152650" y="3244850"/>
          <p14:tracePt t="39733" x="2144713" y="3252788"/>
          <p14:tracePt t="39735" x="2128838" y="3252788"/>
          <p14:tracePt t="39740" x="2120900" y="3252788"/>
          <p14:tracePt t="39741" x="2112963" y="3252788"/>
          <p14:tracePt t="39744" x="2105025" y="3252788"/>
          <p14:tracePt t="39745" x="2097088" y="3252788"/>
          <p14:tracePt t="39747" x="2089150" y="3252788"/>
          <p14:tracePt t="39749" x="2081213" y="3252788"/>
          <p14:tracePt t="39751" x="2073275" y="3252788"/>
          <p14:tracePt t="39753" x="2065338" y="3252788"/>
          <p14:tracePt t="39755" x="2057400" y="3252788"/>
          <p14:tracePt t="39757" x="2057400" y="3262313"/>
          <p14:tracePt t="39760" x="2049463" y="3262313"/>
          <p14:tracePt t="39762" x="2041525" y="3262313"/>
          <p14:tracePt t="39763" x="2033588" y="3262313"/>
          <p14:tracePt t="39765" x="2025650" y="3262313"/>
          <p14:tracePt t="39767" x="2017713" y="3262313"/>
          <p14:tracePt t="39769" x="2009775" y="3262313"/>
          <p14:tracePt t="39773" x="2001838" y="3262313"/>
          <p14:tracePt t="39775" x="1993900" y="3262313"/>
          <p14:tracePt t="39778" x="1985963" y="3262313"/>
          <p14:tracePt t="39779" x="1978025" y="3262313"/>
          <p14:tracePt t="39781" x="1970088" y="3262313"/>
          <p14:tracePt t="39783" x="1962150" y="3262313"/>
          <p14:tracePt t="39785" x="1954213" y="3262313"/>
          <p14:tracePt t="39787" x="1946275" y="3262313"/>
          <p14:tracePt t="39789" x="1938338" y="3262313"/>
          <p14:tracePt t="39791" x="1930400" y="3262313"/>
          <p14:tracePt t="39794" x="1922463" y="3262313"/>
          <p14:tracePt t="39795" x="1912938" y="3262313"/>
          <p14:tracePt t="39797" x="1905000" y="3262313"/>
          <p14:tracePt t="39799" x="1897063" y="3262313"/>
          <p14:tracePt t="39801" x="1889125" y="3262313"/>
          <p14:tracePt t="39803" x="1881188" y="3262313"/>
          <p14:tracePt t="39805" x="1865313" y="3262313"/>
          <p14:tracePt t="39811" x="1849438" y="3262313"/>
          <p14:tracePt t="39812" x="1841500" y="3262313"/>
          <p14:tracePt t="39813" x="1833563" y="3262313"/>
          <p14:tracePt t="39815" x="1817688" y="3262313"/>
          <p14:tracePt t="39817" x="1817688" y="3270250"/>
          <p14:tracePt t="39819" x="1801813" y="3270250"/>
          <p14:tracePt t="39821" x="1793875" y="3270250"/>
          <p14:tracePt t="39823" x="1785938" y="3270250"/>
          <p14:tracePt t="39825" x="1778000" y="3270250"/>
          <p14:tracePt t="39828" x="1770063" y="3270250"/>
          <p14:tracePt t="39829" x="1762125" y="3270250"/>
          <p14:tracePt t="39831" x="1754188" y="3270250"/>
          <p14:tracePt t="39833" x="1746250" y="3278188"/>
          <p14:tracePt t="39835" x="1730375" y="3278188"/>
          <p14:tracePt t="39839" x="1722438" y="3278188"/>
          <p14:tracePt t="39841" x="1714500" y="3278188"/>
          <p14:tracePt t="39845" x="1706563" y="3278188"/>
          <p14:tracePt t="39845" x="1698625" y="3286125"/>
          <p14:tracePt t="39847" x="1690688" y="3286125"/>
          <p14:tracePt t="39849" x="1682750" y="3286125"/>
          <p14:tracePt t="39853" x="1674813" y="3294063"/>
          <p14:tracePt t="39856" x="1666875" y="3294063"/>
          <p14:tracePt t="39857" x="1658938" y="3294063"/>
          <p14:tracePt t="39860" x="1658938" y="3302000"/>
          <p14:tracePt t="39862" x="1651000" y="3302000"/>
          <p14:tracePt t="39863" x="1643063" y="3302000"/>
          <p14:tracePt t="39865" x="1635125" y="3309938"/>
          <p14:tracePt t="39869" x="1627188" y="3309938"/>
          <p14:tracePt t="39872" x="1627188" y="3317875"/>
          <p14:tracePt t="39873" x="1619250" y="3317875"/>
          <p14:tracePt t="39875" x="1619250" y="3325813"/>
          <p14:tracePt t="39879" x="1611313" y="3325813"/>
          <p14:tracePt t="39880" x="1611313" y="3333750"/>
          <p14:tracePt t="39881" x="1603375" y="3333750"/>
          <p14:tracePt t="39883" x="1603375" y="3341688"/>
          <p14:tracePt t="39887" x="1595438" y="3349625"/>
          <p14:tracePt t="39894" x="1595438" y="3357563"/>
          <p14:tracePt t="39896" x="1587500" y="3365500"/>
          <p14:tracePt t="39899" x="1587500" y="3373438"/>
          <p14:tracePt t="39903" x="1579563" y="3381375"/>
          <p14:tracePt t="39905" x="1579563" y="3389313"/>
          <p14:tracePt t="39912" x="1579563" y="3397250"/>
          <p14:tracePt t="39913" x="1579563" y="3405188"/>
          <p14:tracePt t="39915" x="1571625" y="3405188"/>
          <p14:tracePt t="39917" x="1571625" y="3413125"/>
          <p14:tracePt t="39921" x="1571625" y="3421063"/>
          <p14:tracePt t="39925" x="1571625" y="3429000"/>
          <p14:tracePt t="39929" x="1571625" y="3436938"/>
          <p14:tracePt t="39931" x="1571625" y="3444875"/>
          <p14:tracePt t="39935" x="1571625" y="3452813"/>
          <p14:tracePt t="39939" x="1571625" y="3460750"/>
          <p14:tracePt t="39941" x="1579563" y="3460750"/>
          <p14:tracePt t="39945" x="1579563" y="3468688"/>
          <p14:tracePt t="39949" x="1579563" y="3476625"/>
          <p14:tracePt t="39953" x="1579563" y="3484563"/>
          <p14:tracePt t="39957" x="1579563" y="3492500"/>
          <p14:tracePt t="39961" x="1579563" y="3500438"/>
          <p14:tracePt t="39963" x="1587500" y="3508375"/>
          <p14:tracePt t="39967" x="1587500" y="3516313"/>
          <p14:tracePt t="39972" x="1587500" y="3524250"/>
          <p14:tracePt t="39975" x="1595438" y="3532188"/>
          <p14:tracePt t="39979" x="1595438" y="3540125"/>
          <p14:tracePt t="39983" x="1595438" y="3548063"/>
          <p14:tracePt t="39987" x="1603375" y="3548063"/>
          <p14:tracePt t="39989" x="1603375" y="3556000"/>
          <p14:tracePt t="39995" x="1603375" y="3563938"/>
          <p14:tracePt t="39999" x="1611313" y="3563938"/>
          <p14:tracePt t="40005" x="1611313" y="3571875"/>
          <p14:tracePt t="40082" x="1619250" y="3571875"/>
          <p14:tracePt t="40104" x="1619250" y="3579813"/>
          <p14:tracePt t="40136" x="1627188" y="3579813"/>
          <p14:tracePt t="40162" x="1627188" y="3587750"/>
          <p14:tracePt t="40176" x="1635125" y="3595688"/>
          <p14:tracePt t="40186" x="1635125" y="3605213"/>
          <p14:tracePt t="40190" x="1643063" y="3605213"/>
          <p14:tracePt t="40196" x="1643063" y="3613150"/>
          <p14:tracePt t="40200" x="1651000" y="3613150"/>
          <p14:tracePt t="40202" x="1651000" y="3621088"/>
          <p14:tracePt t="40208" x="1658938" y="3629025"/>
          <p14:tracePt t="40214" x="1666875" y="3636963"/>
          <p14:tracePt t="40220" x="1674813" y="3644900"/>
          <p14:tracePt t="40224" x="1682750" y="3644900"/>
          <p14:tracePt t="40226" x="1682750" y="3652838"/>
          <p14:tracePt t="40231" x="1690688" y="3652838"/>
          <p14:tracePt t="40234" x="1698625" y="3660775"/>
          <p14:tracePt t="40238" x="1706563" y="3660775"/>
          <p14:tracePt t="40240" x="1706563" y="3668713"/>
          <p14:tracePt t="40243" x="1714500" y="3668713"/>
          <p14:tracePt t="40248" x="1722438" y="3668713"/>
          <p14:tracePt t="40250" x="1730375" y="3676650"/>
          <p14:tracePt t="40256" x="1738313" y="3676650"/>
          <p14:tracePt t="40258" x="1738313" y="3684588"/>
          <p14:tracePt t="40262" x="1746250" y="3684588"/>
          <p14:tracePt t="40265" x="1754188" y="3684588"/>
          <p14:tracePt t="40268" x="1762125" y="3684588"/>
          <p14:tracePt t="40270" x="1762125" y="3692525"/>
          <p14:tracePt t="40272" x="1770063" y="3692525"/>
          <p14:tracePt t="40276" x="1778000" y="3692525"/>
          <p14:tracePt t="40279" x="1785938" y="3692525"/>
          <p14:tracePt t="40283" x="1793875" y="3700463"/>
          <p14:tracePt t="40286" x="1801813" y="3700463"/>
          <p14:tracePt t="40288" x="1809750" y="3700463"/>
          <p14:tracePt t="40292" x="1817688" y="3700463"/>
          <p14:tracePt t="40297" x="1825625" y="3708400"/>
          <p14:tracePt t="40300" x="1833563" y="3708400"/>
          <p14:tracePt t="40304" x="1841500" y="3708400"/>
          <p14:tracePt t="40308" x="1849438" y="3708400"/>
          <p14:tracePt t="40312" x="1857375" y="3708400"/>
          <p14:tracePt t="40320" x="1865313" y="3708400"/>
          <p14:tracePt t="40326" x="1873250" y="3708400"/>
          <p14:tracePt t="40404" x="1881188" y="3708400"/>
          <p14:tracePt t="40408" x="1881188" y="3700463"/>
          <p14:tracePt t="40422" x="1889125" y="3700463"/>
          <p14:tracePt t="40428" x="1889125" y="3692525"/>
          <p14:tracePt t="40430" x="1897063" y="3692525"/>
          <p14:tracePt t="40436" x="1905000" y="3692525"/>
          <p14:tracePt t="40438" x="1905000" y="3684588"/>
          <p14:tracePt t="40442" x="1912938" y="3684588"/>
          <p14:tracePt t="40448" x="1922463" y="3676650"/>
          <p14:tracePt t="40456" x="1930400" y="3668713"/>
          <p14:tracePt t="40465" x="1938338" y="3668713"/>
          <p14:tracePt t="40466" x="1938338" y="3660775"/>
          <p14:tracePt t="40472" x="1946275" y="3660775"/>
          <p14:tracePt t="40474" x="1946275" y="3652838"/>
          <p14:tracePt t="40481" x="1954213" y="3652838"/>
          <p14:tracePt t="40484" x="1954213" y="3644900"/>
          <p14:tracePt t="40490" x="1962150" y="3644900"/>
          <p14:tracePt t="40498" x="1962150" y="3636963"/>
          <p14:tracePt t="40562" x="1970088" y="3636963"/>
          <p14:tracePt t="40582" x="1978025" y="3636963"/>
          <p14:tracePt t="40585" x="1978025" y="3629025"/>
          <p14:tracePt t="40670" x="1970088" y="3629025"/>
          <p14:tracePt t="40673" x="1970088" y="3621088"/>
          <p14:tracePt t="40676" x="1962150" y="3621088"/>
          <p14:tracePt t="40680" x="1954213" y="3621088"/>
          <p14:tracePt t="40684" x="1946275" y="3621088"/>
          <p14:tracePt t="40686" x="1946275" y="3613150"/>
          <p14:tracePt t="40688" x="1938338" y="3613150"/>
          <p14:tracePt t="40690" x="1930400" y="3613150"/>
          <p14:tracePt t="40695" x="1922463" y="3613150"/>
          <p14:tracePt t="40697" x="1912938" y="3613150"/>
          <p14:tracePt t="40700" x="1905000" y="3613150"/>
          <p14:tracePt t="40702" x="1897063" y="3613150"/>
          <p14:tracePt t="40706" x="1889125" y="3613150"/>
          <p14:tracePt t="40708" x="1881188" y="3613150"/>
          <p14:tracePt t="40712" x="1873250" y="3613150"/>
          <p14:tracePt t="40714" x="1865313" y="3613150"/>
          <p14:tracePt t="40716" x="1857375" y="3613150"/>
          <p14:tracePt t="40718" x="1849438" y="3613150"/>
          <p14:tracePt t="40722" x="1841500" y="3613150"/>
          <p14:tracePt t="40724" x="1833563" y="3613150"/>
          <p14:tracePt t="40726" x="1825625" y="3613150"/>
          <p14:tracePt t="40730" x="1817688" y="3613150"/>
          <p14:tracePt t="40732" x="1809750" y="3613150"/>
          <p14:tracePt t="40736" x="1801813" y="3613150"/>
          <p14:tracePt t="40740" x="1793875" y="3613150"/>
          <p14:tracePt t="40748" x="1785938" y="3613150"/>
          <p14:tracePt t="40756" x="1778000" y="3613150"/>
          <p14:tracePt t="40834" x="1778000" y="3621088"/>
          <p14:tracePt t="40837" x="1770063" y="3621088"/>
          <p14:tracePt t="40842" x="1770063" y="3629025"/>
          <p14:tracePt t="40845" x="1762125" y="3629025"/>
          <p14:tracePt t="40847" x="1754188" y="3636963"/>
          <p14:tracePt t="40850" x="1754188" y="3644900"/>
          <p14:tracePt t="40852" x="1746250" y="3644900"/>
          <p14:tracePt t="40856" x="1738313" y="3652838"/>
          <p14:tracePt t="40861" x="1730375" y="3660775"/>
          <p14:tracePt t="40865" x="1730375" y="3668713"/>
          <p14:tracePt t="40866" x="1722438" y="3668713"/>
          <p14:tracePt t="40870" x="1714500" y="3676650"/>
          <p14:tracePt t="40874" x="1714500" y="3684588"/>
          <p14:tracePt t="40876" x="1706563" y="3692525"/>
          <p14:tracePt t="40882" x="1698625" y="3700463"/>
          <p14:tracePt t="40886" x="1698625" y="3708400"/>
          <p14:tracePt t="40888" x="1690688" y="3716338"/>
          <p14:tracePt t="40892" x="1690688" y="3724275"/>
          <p14:tracePt t="40900" x="1682750" y="3740150"/>
          <p14:tracePt t="40904" x="1682750" y="3748088"/>
          <p14:tracePt t="40908" x="1682750" y="3756025"/>
          <p14:tracePt t="40914" x="1682750" y="3763963"/>
          <p14:tracePt t="40916" x="1674813" y="3771900"/>
          <p14:tracePt t="40920" x="1674813" y="3779838"/>
          <p14:tracePt t="40924" x="1674813" y="3787775"/>
          <p14:tracePt t="40929" x="1674813" y="3795713"/>
          <p14:tracePt t="40932" x="1674813" y="3803650"/>
          <p14:tracePt t="40936" x="1674813" y="3811588"/>
          <p14:tracePt t="40942" x="1682750" y="3819525"/>
          <p14:tracePt t="40948" x="1682750" y="3827463"/>
          <p14:tracePt t="40964" x="1682750" y="3835400"/>
          <p14:tracePt t="40982" x="1682750" y="3843338"/>
          <p14:tracePt t="40997" x="1690688" y="3851275"/>
          <p14:tracePt t="41002" x="1690688" y="3859213"/>
          <p14:tracePt t="41011" x="1690688" y="3867150"/>
          <p14:tracePt t="41016" x="1690688" y="3875088"/>
          <p14:tracePt t="41018" x="1698625" y="3875088"/>
          <p14:tracePt t="41032" x="1698625" y="3898900"/>
          <p14:tracePt t="41036" x="1706563" y="3906838"/>
          <p14:tracePt t="41042" x="1706563" y="3914775"/>
          <p14:tracePt t="41048" x="1706563" y="3922713"/>
          <p14:tracePt t="41054" x="1714500" y="3930650"/>
          <p14:tracePt t="41062" x="1714500" y="3938588"/>
          <p14:tracePt t="41066" x="1714500" y="3948113"/>
          <p14:tracePt t="41072" x="1722438" y="3948113"/>
          <p14:tracePt t="41074" x="1722438" y="3956050"/>
          <p14:tracePt t="41084" x="1722438" y="3963988"/>
          <p14:tracePt t="41097" x="1730375" y="3963988"/>
          <p14:tracePt t="41108" x="1730375" y="3971925"/>
          <p14:tracePt t="41186" x="1738313" y="3971925"/>
          <p14:tracePt t="41192" x="1738313" y="3979863"/>
          <p14:tracePt t="41194" x="1746250" y="3979863"/>
          <p14:tracePt t="41200" x="1754188" y="3979863"/>
          <p14:tracePt t="41206" x="1754188" y="3987800"/>
          <p14:tracePt t="41208" x="1762125" y="3987800"/>
          <p14:tracePt t="41216" x="1770063" y="3987800"/>
          <p14:tracePt t="41222" x="1778000" y="3987800"/>
          <p14:tracePt t="41224" x="1778000" y="3995738"/>
          <p14:tracePt t="41230" x="1785938" y="3995738"/>
          <p14:tracePt t="41236" x="1793875" y="3995738"/>
          <p14:tracePt t="41240" x="1793875" y="4003675"/>
          <p14:tracePt t="41242" x="1801813" y="4003675"/>
          <p14:tracePt t="41250" x="1809750" y="4003675"/>
          <p14:tracePt t="41256" x="1817688" y="4011613"/>
          <p14:tracePt t="41261" x="1825625" y="4011613"/>
          <p14:tracePt t="41266" x="1833563" y="4011613"/>
          <p14:tracePt t="41270" x="1841500" y="4011613"/>
          <p14:tracePt t="41274" x="1849438" y="4019550"/>
          <p14:tracePt t="41276" x="1857375" y="4019550"/>
          <p14:tracePt t="41281" x="1865313" y="4019550"/>
          <p14:tracePt t="41284" x="1873250" y="4019550"/>
          <p14:tracePt t="41288" x="1881188" y="4019550"/>
          <p14:tracePt t="41292" x="1889125" y="4019550"/>
          <p14:tracePt t="41297" x="1897063" y="4019550"/>
          <p14:tracePt t="41300" x="1905000" y="4019550"/>
          <p14:tracePt t="41305" x="1912938" y="4019550"/>
          <p14:tracePt t="41308" x="1922463" y="4019550"/>
          <p14:tracePt t="41314" x="1930400" y="4011613"/>
          <p14:tracePt t="41316" x="1938338" y="4011613"/>
          <p14:tracePt t="41320" x="1946275" y="4011613"/>
          <p14:tracePt t="41324" x="1954213" y="4011613"/>
          <p14:tracePt t="41329" x="1962150" y="4011613"/>
          <p14:tracePt t="41331" x="1962150" y="4003675"/>
          <p14:tracePt t="41332" x="1970088" y="4003675"/>
          <p14:tracePt t="41338" x="1978025" y="4003675"/>
          <p14:tracePt t="41342" x="1985963" y="4003675"/>
          <p14:tracePt t="41348" x="1993900" y="3995738"/>
          <p14:tracePt t="41354" x="2001838" y="3995738"/>
          <p14:tracePt t="41363" x="2009775" y="3995738"/>
          <p14:tracePt t="41366" x="2017713" y="3995738"/>
          <p14:tracePt t="41368" x="2017713" y="3987800"/>
          <p14:tracePt t="41372" x="2025650" y="3987800"/>
          <p14:tracePt t="41378" x="2033588" y="3987800"/>
          <p14:tracePt t="41382" x="2041525" y="3987800"/>
          <p14:tracePt t="41388" x="2049463" y="3987800"/>
          <p14:tracePt t="41395" x="2057400" y="3987800"/>
          <p14:tracePt t="41397" x="2057400" y="3979863"/>
          <p14:tracePt t="41400" x="2065338" y="3979863"/>
          <p14:tracePt t="41404" x="2073275" y="3979863"/>
          <p14:tracePt t="41411" x="2081213" y="3979863"/>
          <p14:tracePt t="41416" x="2089150" y="3979863"/>
          <p14:tracePt t="41424" x="2097088" y="3979863"/>
          <p14:tracePt t="41430" x="2105025" y="3979863"/>
          <p14:tracePt t="41437" x="2112963" y="3979863"/>
          <p14:tracePt t="41445" x="2120900" y="3979863"/>
          <p14:tracePt t="41452" x="2128838" y="3979863"/>
          <p14:tracePt t="41462" x="2136775" y="3979863"/>
          <p14:tracePt t="41474" x="2144713" y="3979863"/>
          <p14:tracePt t="43616" x="2144713" y="3971925"/>
          <p14:tracePt t="43619" x="2152650" y="3971925"/>
          <p14:tracePt t="43630" x="2160588" y="3971925"/>
          <p14:tracePt t="43924" x="2168525" y="3971925"/>
          <p14:tracePt t="43988" x="2160588" y="3971925"/>
          <p14:tracePt t="43991" x="2160588" y="3979863"/>
          <p14:tracePt t="44001" x="2160588" y="3987800"/>
          <p14:tracePt t="44003" x="2152650" y="3987800"/>
          <p14:tracePt t="44008" x="2152650" y="3995738"/>
          <p14:tracePt t="44012" x="2144713" y="3995738"/>
          <p14:tracePt t="44018" x="2144713" y="4003675"/>
          <p14:tracePt t="44020" x="2136775" y="4003675"/>
          <p14:tracePt t="44030" x="2128838" y="4011613"/>
          <p14:tracePt t="44036" x="2120900" y="4011613"/>
          <p14:tracePt t="44038" x="2120900" y="4019550"/>
          <p14:tracePt t="44042" x="2112963" y="4019550"/>
          <p14:tracePt t="44048" x="2105025" y="4027488"/>
          <p14:tracePt t="44054" x="2097088" y="4027488"/>
          <p14:tracePt t="44063" x="2089150" y="4035425"/>
          <p14:tracePt t="44070" x="2081213" y="4035425"/>
          <p14:tracePt t="44079" x="2081213" y="4043363"/>
          <p14:tracePt t="44088" x="2073275" y="4043363"/>
          <p14:tracePt t="44474" x="2073275" y="4051300"/>
          <p14:tracePt t="44480" x="2073275" y="4059238"/>
          <p14:tracePt t="44490" x="2073275" y="4067175"/>
          <p14:tracePt t="44508" x="2073275" y="4075113"/>
          <p14:tracePt t="44524" x="2073275" y="4083050"/>
          <p14:tracePt t="44546" x="2073275" y="4090988"/>
          <p14:tracePt t="44554" x="2081213" y="4090988"/>
          <p14:tracePt t="44672" x="2081213" y="4083050"/>
          <p14:tracePt t="44675" x="2089150" y="4075113"/>
          <p14:tracePt t="44679" x="2089150" y="4059238"/>
          <p14:tracePt t="44682" x="2089150" y="4051300"/>
          <p14:tracePt t="44682" x="2097088" y="4043363"/>
          <p14:tracePt t="44684" x="2097088" y="4035425"/>
          <p14:tracePt t="44686" x="2097088" y="4027488"/>
          <p14:tracePt t="44688" x="2105025" y="4019550"/>
          <p14:tracePt t="44690" x="2105025" y="4011613"/>
          <p14:tracePt t="44692" x="2105025" y="4003675"/>
          <p14:tracePt t="44695" x="2112963" y="3995738"/>
          <p14:tracePt t="44698" x="2112963" y="3971925"/>
          <p14:tracePt t="44700" x="2120900" y="3963988"/>
          <p14:tracePt t="44702" x="2120900" y="3956050"/>
          <p14:tracePt t="44704" x="2120900" y="3948113"/>
          <p14:tracePt t="44706" x="2128838" y="3938588"/>
          <p14:tracePt t="44708" x="2128838" y="3930650"/>
          <p14:tracePt t="44713" x="2128838" y="3914775"/>
          <p14:tracePt t="44718" x="2128838" y="3883025"/>
          <p14:tracePt t="44720" x="2128838" y="3875088"/>
          <p14:tracePt t="44722" x="2128838" y="3867150"/>
          <p14:tracePt t="44724" x="2128838" y="3859213"/>
          <p14:tracePt t="44726" x="2128838" y="3851275"/>
          <p14:tracePt t="44731" x="2128838" y="3835400"/>
          <p14:tracePt t="44734" x="2120900" y="3819525"/>
          <p14:tracePt t="44736" x="2120900" y="3811588"/>
          <p14:tracePt t="44738" x="2120900" y="3803650"/>
          <p14:tracePt t="44740" x="2120900" y="3795713"/>
          <p14:tracePt t="44742" x="2112963" y="3787775"/>
          <p14:tracePt t="44745" x="2112963" y="3779838"/>
          <p14:tracePt t="44749" x="2112963" y="3763963"/>
          <p14:tracePt t="44751" x="2112963" y="3756025"/>
          <p14:tracePt t="44752" x="2105025" y="3756025"/>
          <p14:tracePt t="44754" x="2105025" y="3748088"/>
          <p14:tracePt t="44756" x="2105025" y="3740150"/>
          <p14:tracePt t="44765" x="2097088" y="3716338"/>
          <p14:tracePt t="44768" x="2097088" y="3708400"/>
          <p14:tracePt t="44770" x="2089150" y="3700463"/>
          <p14:tracePt t="44772" x="2089150" y="3692525"/>
          <p14:tracePt t="44776" x="2081213" y="3684588"/>
          <p14:tracePt t="44779" x="2081213" y="3676650"/>
          <p14:tracePt t="44782" x="2081213" y="3668713"/>
          <p14:tracePt t="44784" x="2073275" y="3660775"/>
          <p14:tracePt t="44786" x="2073275" y="3652838"/>
          <p14:tracePt t="44790" x="2065338" y="3644900"/>
          <p14:tracePt t="44792" x="2065338" y="3636963"/>
          <p14:tracePt t="44800" x="2057400" y="3613150"/>
          <p14:tracePt t="44802" x="2049463" y="3613150"/>
          <p14:tracePt t="44804" x="2049463" y="3605213"/>
          <p14:tracePt t="44806" x="2049463" y="3595688"/>
          <p14:tracePt t="44808" x="2041525" y="3595688"/>
          <p14:tracePt t="44812" x="2041525" y="3587750"/>
          <p14:tracePt t="44816" x="2033588" y="3579813"/>
          <p14:tracePt t="44818" x="2033588" y="3571875"/>
          <p14:tracePt t="44822" x="2033588" y="3563938"/>
          <p14:tracePt t="44824" x="2025650" y="3563938"/>
          <p14:tracePt t="44829" x="2025650" y="3556000"/>
          <p14:tracePt t="44836" x="2025650" y="3548063"/>
          <p14:tracePt t="44838" x="2017713" y="3548063"/>
          <p14:tracePt t="44848" x="2017713" y="3540125"/>
          <p14:tracePt t="44862" x="2009775" y="3540125"/>
          <p14:tracePt t="45172" x="2017713" y="3540125"/>
          <p14:tracePt t="45208" x="2025650" y="3540125"/>
          <p14:tracePt t="45212" x="2041525" y="3540125"/>
          <p14:tracePt t="45214" x="2049463" y="3540125"/>
          <p14:tracePt t="45216" x="2065338" y="3540125"/>
          <p14:tracePt t="45218" x="2073275" y="3540125"/>
          <p14:tracePt t="45220" x="2089150" y="3540125"/>
          <p14:tracePt t="45222" x="2097088" y="3540125"/>
          <p14:tracePt t="45224" x="2112963" y="3532188"/>
          <p14:tracePt t="45226" x="2120900" y="3532188"/>
          <p14:tracePt t="45230" x="2152650" y="3532188"/>
          <p14:tracePt t="45232" x="2168525" y="3532188"/>
          <p14:tracePt t="45234" x="2184400" y="3532188"/>
          <p14:tracePt t="45236" x="2200275" y="3532188"/>
          <p14:tracePt t="45238" x="2216150" y="3532188"/>
          <p14:tracePt t="45240" x="2232025" y="3532188"/>
          <p14:tracePt t="45242" x="2247900" y="3532188"/>
          <p14:tracePt t="45245" x="2265363" y="3532188"/>
          <p14:tracePt t="45248" x="2297113" y="3532188"/>
          <p14:tracePt t="45250" x="2312988" y="3532188"/>
          <p14:tracePt t="45252" x="2328863" y="3532188"/>
          <p14:tracePt t="45254" x="2344738" y="3532188"/>
          <p14:tracePt t="45256" x="2360613" y="3532188"/>
          <p14:tracePt t="45258" x="2384425" y="3532188"/>
          <p14:tracePt t="45265" x="2424113" y="3532188"/>
          <p14:tracePt t="45267" x="2439988" y="3532188"/>
          <p14:tracePt t="45268" x="2455863" y="3532188"/>
          <p14:tracePt t="45270" x="2471738" y="3532188"/>
          <p14:tracePt t="45272" x="2487613" y="3532188"/>
          <p14:tracePt t="45274" x="2503488" y="3532188"/>
          <p14:tracePt t="45276" x="2511425" y="3532188"/>
          <p14:tracePt t="45281" x="2543175" y="3532188"/>
          <p14:tracePt t="45282" x="2551113" y="3532188"/>
          <p14:tracePt t="45284" x="2566988" y="3532188"/>
          <p14:tracePt t="45286" x="2574925" y="3532188"/>
          <p14:tracePt t="45288" x="2582863" y="3532188"/>
          <p14:tracePt t="45290" x="2590800" y="3532188"/>
          <p14:tracePt t="45292" x="2598738" y="3532188"/>
          <p14:tracePt t="45297" x="2616200" y="3532188"/>
          <p14:tracePt t="45299" x="2624138" y="3532188"/>
          <p14:tracePt t="45302" x="2632075" y="3532188"/>
          <p14:tracePt t="45306" x="2640013" y="3532188"/>
          <p14:tracePt t="45314" x="2647950" y="3532188"/>
          <p14:tracePt t="45318" x="2655888" y="3532188"/>
          <p14:tracePt t="45408" x="2663825" y="3540125"/>
          <p14:tracePt t="45414" x="2671763" y="3540125"/>
          <p14:tracePt t="45420" x="2679700" y="3540125"/>
          <p14:tracePt t="45424" x="2687638" y="3548063"/>
          <p14:tracePt t="45426" x="2695575" y="3548063"/>
          <p14:tracePt t="45430" x="2703513" y="3548063"/>
          <p14:tracePt t="45432" x="2711450" y="3548063"/>
          <p14:tracePt t="45434" x="2719388" y="3548063"/>
          <p14:tracePt t="45436" x="2727325" y="3548063"/>
          <p14:tracePt t="45438" x="2735263" y="3548063"/>
          <p14:tracePt t="45440" x="2751138" y="3556000"/>
          <p14:tracePt t="45442" x="2759075" y="3556000"/>
          <p14:tracePt t="45445" x="2767013" y="3556000"/>
          <p14:tracePt t="45448" x="2790825" y="3556000"/>
          <p14:tracePt t="45450" x="2806700" y="3556000"/>
          <p14:tracePt t="45452" x="2814638" y="3556000"/>
          <p14:tracePt t="45454" x="2830513" y="3556000"/>
          <p14:tracePt t="45456" x="2846388" y="3556000"/>
          <p14:tracePt t="45458" x="2854325" y="3556000"/>
          <p14:tracePt t="45464" x="2886075" y="3563938"/>
          <p14:tracePt t="45466" x="2917825" y="3563938"/>
          <p14:tracePt t="45468" x="2933700" y="3563938"/>
          <p14:tracePt t="45470" x="2949575" y="3563938"/>
          <p14:tracePt t="45472" x="2967038" y="3571875"/>
          <p14:tracePt t="45473" x="2982913" y="3571875"/>
          <p14:tracePt t="45475" x="2998788" y="3571875"/>
          <p14:tracePt t="45478" x="3014663" y="3571875"/>
          <p14:tracePt t="45479" x="3030538" y="3571875"/>
          <p14:tracePt t="45481" x="3046413" y="3571875"/>
          <p14:tracePt t="45483" x="3062288" y="3571875"/>
          <p14:tracePt t="45485" x="3078163" y="3579813"/>
          <p14:tracePt t="45487" x="3101975" y="3579813"/>
          <p14:tracePt t="45489" x="3117850" y="3579813"/>
          <p14:tracePt t="45491" x="3133725" y="3579813"/>
          <p14:tracePt t="45495" x="3149600" y="3579813"/>
          <p14:tracePt t="45496" x="3165475" y="3579813"/>
          <p14:tracePt t="45497" x="3189288" y="3579813"/>
          <p14:tracePt t="45499" x="3205163" y="3579813"/>
          <p14:tracePt t="45501" x="3221038" y="3579813"/>
          <p14:tracePt t="45503" x="3236913" y="3579813"/>
          <p14:tracePt t="45505" x="3252788" y="3579813"/>
          <p14:tracePt t="45507" x="3268663" y="3587750"/>
          <p14:tracePt t="45510" x="3284538" y="3587750"/>
          <p14:tracePt t="45512" x="3300413" y="3587750"/>
          <p14:tracePt t="45513" x="3317875" y="3587750"/>
          <p14:tracePt t="45515" x="3333750" y="3587750"/>
          <p14:tracePt t="45517" x="3349625" y="3587750"/>
          <p14:tracePt t="45520" x="3357563" y="3579813"/>
          <p14:tracePt t="45521" x="3373438" y="3579813"/>
          <p14:tracePt t="45523" x="3389313" y="3579813"/>
          <p14:tracePt t="45525" x="3397250" y="3579813"/>
          <p14:tracePt t="45528" x="3413125" y="3579813"/>
          <p14:tracePt t="45530" x="3421063" y="3579813"/>
          <p14:tracePt t="45531" x="3436938" y="3579813"/>
          <p14:tracePt t="45533" x="3444875" y="3579813"/>
          <p14:tracePt t="45535" x="3460750" y="3579813"/>
          <p14:tracePt t="45537" x="3468688" y="3579813"/>
          <p14:tracePt t="45539" x="3476625" y="3579813"/>
          <p14:tracePt t="45541" x="3484563" y="3579813"/>
          <p14:tracePt t="45545" x="3500438" y="3579813"/>
          <p14:tracePt t="45546" x="3508375" y="3579813"/>
          <p14:tracePt t="45547" x="3516313" y="3571875"/>
          <p14:tracePt t="45549" x="3524250" y="3571875"/>
          <p14:tracePt t="45553" x="3532188" y="3571875"/>
          <p14:tracePt t="45555" x="3540125" y="3571875"/>
          <p14:tracePt t="45557" x="3548063" y="3571875"/>
          <p14:tracePt t="45560" x="3548063" y="3563938"/>
          <p14:tracePt t="45562" x="3556000" y="3563938"/>
          <p14:tracePt t="45563" x="3563938" y="3563938"/>
          <p14:tracePt t="45569" x="3571875" y="3563938"/>
          <p14:tracePt t="45576" x="3579813" y="3563938"/>
          <p14:tracePt t="45578" x="3579813" y="3556000"/>
          <p14:tracePt t="45583" x="3587750" y="3556000"/>
          <p14:tracePt t="45600" x="3595688" y="3556000"/>
          <p14:tracePt t="46258" x="3587750" y="3556000"/>
          <p14:tracePt t="46328" x="3595688" y="3556000"/>
          <p14:tracePt t="46332" x="3603625" y="3556000"/>
          <p14:tracePt t="46338" x="3611563" y="3563938"/>
          <p14:tracePt t="46346" x="3619500" y="3563938"/>
          <p14:tracePt t="46348" x="3635375" y="3563938"/>
          <p14:tracePt t="46350" x="3643313" y="3563938"/>
          <p14:tracePt t="46352" x="3660775" y="3563938"/>
          <p14:tracePt t="46354" x="3668713" y="3563938"/>
          <p14:tracePt t="46356" x="3684588" y="3563938"/>
          <p14:tracePt t="46358" x="3700463" y="3563938"/>
          <p14:tracePt t="46360" x="3716338" y="3563938"/>
          <p14:tracePt t="46364" x="3732213" y="3563938"/>
          <p14:tracePt t="46366" x="3763963" y="3563938"/>
          <p14:tracePt t="46368" x="3779838" y="3563938"/>
          <p14:tracePt t="46370" x="3795713" y="3563938"/>
          <p14:tracePt t="46372" x="3819525" y="3563938"/>
          <p14:tracePt t="46374" x="3835400" y="3563938"/>
          <p14:tracePt t="46376" x="3851275" y="3556000"/>
          <p14:tracePt t="46381" x="3890963" y="3556000"/>
          <p14:tracePt t="46383" x="3914775" y="3556000"/>
          <p14:tracePt t="46384" x="3938588" y="3556000"/>
          <p14:tracePt t="46386" x="3954463" y="3556000"/>
          <p14:tracePt t="46388" x="3978275" y="3556000"/>
          <p14:tracePt t="46390" x="4002088" y="3556000"/>
          <p14:tracePt t="46392" x="4019550" y="3556000"/>
          <p14:tracePt t="46397" x="4059238" y="3556000"/>
          <p14:tracePt t="46398" x="4083050" y="3548063"/>
          <p14:tracePt t="46400" x="4098925" y="3548063"/>
          <p14:tracePt t="46402" x="4122738" y="3548063"/>
          <p14:tracePt t="46404" x="4146550" y="3548063"/>
          <p14:tracePt t="46406" x="4162425" y="3548063"/>
          <p14:tracePt t="46408" x="4186238" y="3540125"/>
          <p14:tracePt t="46413" x="4217988" y="3540125"/>
          <p14:tracePt t="46416" x="4257675" y="3540125"/>
          <p14:tracePt t="46418" x="4273550" y="3540125"/>
          <p14:tracePt t="46420" x="4289425" y="3540125"/>
          <p14:tracePt t="46422" x="4305300" y="3532188"/>
          <p14:tracePt t="46424" x="4321175" y="3532188"/>
          <p14:tracePt t="46426" x="4337050" y="3532188"/>
          <p14:tracePt t="46431" x="4370388" y="3532188"/>
          <p14:tracePt t="46433" x="4386263" y="3532188"/>
          <p14:tracePt t="46434" x="4394200" y="3532188"/>
          <p14:tracePt t="46436" x="4410075" y="3532188"/>
          <p14:tracePt t="46438" x="4418013" y="3532188"/>
          <p14:tracePt t="46440" x="4433888" y="3532188"/>
          <p14:tracePt t="46442" x="4441825" y="3532188"/>
          <p14:tracePt t="46445" x="4449763" y="3532188"/>
          <p14:tracePt t="46448" x="4465638" y="3532188"/>
          <p14:tracePt t="46450" x="4473575" y="3532188"/>
          <p14:tracePt t="46452" x="4481513" y="3532188"/>
          <p14:tracePt t="46454" x="4489450" y="3532188"/>
          <p14:tracePt t="46458" x="4497388" y="3532188"/>
          <p14:tracePt t="46462" x="4505325" y="3532188"/>
          <p14:tracePt t="46464" x="4513263" y="3532188"/>
          <p14:tracePt t="46468" x="4513263" y="3524250"/>
          <p14:tracePt t="46470" x="4521200" y="3524250"/>
          <p14:tracePt t="46482" x="4529138" y="3524250"/>
          <p14:tracePt t="46554" x="4529138" y="3532188"/>
          <p14:tracePt t="46568" x="4537075" y="3532188"/>
          <p14:tracePt t="46572" x="4545013" y="3532188"/>
          <p14:tracePt t="46576" x="4552950" y="3532188"/>
          <p14:tracePt t="46581" x="4560888" y="3532188"/>
          <p14:tracePt t="46582" x="4568825" y="3532188"/>
          <p14:tracePt t="46584" x="4576763" y="3532188"/>
          <p14:tracePt t="46586" x="4584700" y="3540125"/>
          <p14:tracePt t="46588" x="4592638" y="3540125"/>
          <p14:tracePt t="46590" x="4600575" y="3540125"/>
          <p14:tracePt t="46592" x="4608513" y="3540125"/>
          <p14:tracePt t="46595" x="4616450" y="3540125"/>
          <p14:tracePt t="46598" x="4640263" y="3540125"/>
          <p14:tracePt t="46600" x="4648200" y="3540125"/>
          <p14:tracePt t="46602" x="4664075" y="3540125"/>
          <p14:tracePt t="46604" x="4679950" y="3540125"/>
          <p14:tracePt t="46606" x="4687888" y="3540125"/>
          <p14:tracePt t="46608" x="4705350" y="3548063"/>
          <p14:tracePt t="46614" x="4752975" y="3548063"/>
          <p14:tracePt t="46617" x="4768850" y="3548063"/>
          <p14:tracePt t="46618" x="4784725" y="3548063"/>
          <p14:tracePt t="46620" x="4800600" y="3548063"/>
          <p14:tracePt t="46622" x="4824413" y="3556000"/>
          <p14:tracePt t="46624" x="4840288" y="3556000"/>
          <p14:tracePt t="46626" x="4856163" y="3556000"/>
          <p14:tracePt t="46628" x="4879975" y="3556000"/>
          <p14:tracePt t="46632" x="4911725" y="3556000"/>
          <p14:tracePt t="46634" x="4935538" y="3556000"/>
          <p14:tracePt t="46636" x="4951413" y="3556000"/>
          <p14:tracePt t="46638" x="4967288" y="3556000"/>
          <p14:tracePt t="46640" x="4991100" y="3556000"/>
          <p14:tracePt t="46642" x="5006975" y="3556000"/>
          <p14:tracePt t="46647" x="5046663" y="3556000"/>
          <p14:tracePt t="46648" x="5064125" y="3563938"/>
          <p14:tracePt t="46650" x="5080000" y="3563938"/>
          <p14:tracePt t="46652" x="5095875" y="3563938"/>
          <p14:tracePt t="46654" x="5111750" y="3563938"/>
          <p14:tracePt t="46656" x="5135563" y="3563938"/>
          <p14:tracePt t="46658" x="5151438" y="3563938"/>
          <p14:tracePt t="46663" x="5183188" y="3563938"/>
          <p14:tracePt t="46665" x="5199063" y="3571875"/>
          <p14:tracePt t="46666" x="5207000" y="3571875"/>
          <p14:tracePt t="46668" x="5222875" y="3571875"/>
          <p14:tracePt t="46670" x="5238750" y="3571875"/>
          <p14:tracePt t="46672" x="5246688" y="3571875"/>
          <p14:tracePt t="46674" x="5262563" y="3571875"/>
          <p14:tracePt t="46676" x="5278438" y="3571875"/>
          <p14:tracePt t="46681" x="5302250" y="3579813"/>
          <p14:tracePt t="46682" x="5310188" y="3579813"/>
          <p14:tracePt t="46684" x="5318125" y="3579813"/>
          <p14:tracePt t="46686" x="5326063" y="3579813"/>
          <p14:tracePt t="46688" x="5341938" y="3579813"/>
          <p14:tracePt t="46690" x="5349875" y="3579813"/>
          <p14:tracePt t="46692" x="5357813" y="3579813"/>
          <p14:tracePt t="46695" x="5365750" y="3579813"/>
          <p14:tracePt t="46698" x="5373688" y="3579813"/>
          <p14:tracePt t="46700" x="5381625" y="3587750"/>
          <p14:tracePt t="46702" x="5389563" y="3587750"/>
          <p14:tracePt t="46706" x="5397500" y="3587750"/>
          <p14:tracePt t="46714" x="5407025" y="3587750"/>
          <p14:tracePt t="46750" x="5407025" y="3595688"/>
          <p14:tracePt t="46761" x="5397500" y="3595688"/>
          <p14:tracePt t="46764" x="5397500" y="3605213"/>
          <p14:tracePt t="46766" x="5389563" y="3605213"/>
          <p14:tracePt t="46772" x="5381625" y="3613150"/>
          <p14:tracePt t="46777" x="5373688" y="3613150"/>
          <p14:tracePt t="46782" x="5357813" y="3621088"/>
          <p14:tracePt t="46786" x="5349875" y="3621088"/>
          <p14:tracePt t="46788" x="5341938" y="3621088"/>
          <p14:tracePt t="46790" x="5341938" y="3629025"/>
          <p14:tracePt t="46792" x="5334000" y="3629025"/>
          <p14:tracePt t="46795" x="5326063" y="3629025"/>
          <p14:tracePt t="46799" x="5310188" y="3636963"/>
          <p14:tracePt t="46802" x="5302250" y="3644900"/>
          <p14:tracePt t="46804" x="5294313" y="3644900"/>
          <p14:tracePt t="46806" x="5286375" y="3652838"/>
          <p14:tracePt t="46808" x="5278438" y="3652838"/>
          <p14:tracePt t="46813" x="5254625" y="3660775"/>
          <p14:tracePt t="46817" x="5222875" y="3668713"/>
          <p14:tracePt t="46818" x="5207000" y="3676650"/>
          <p14:tracePt t="46820" x="5191125" y="3684588"/>
          <p14:tracePt t="46822" x="5175250" y="3684588"/>
          <p14:tracePt t="46824" x="5159375" y="3692525"/>
          <p14:tracePt t="46826" x="5135563" y="3700463"/>
          <p14:tracePt t="46831" x="5095875" y="3708400"/>
          <p14:tracePt t="46834" x="5046663" y="3724275"/>
          <p14:tracePt t="46836" x="5022850" y="3740150"/>
          <p14:tracePt t="46838" x="4999038" y="3748088"/>
          <p14:tracePt t="46840" x="4967288" y="3756025"/>
          <p14:tracePt t="46842" x="4943475" y="3763963"/>
          <p14:tracePt t="46844" x="4911725" y="3771900"/>
          <p14:tracePt t="46846" x="4879975" y="3787775"/>
          <p14:tracePt t="46848" x="4848225" y="3795713"/>
          <p14:tracePt t="46852" x="4784725" y="3827463"/>
          <p14:tracePt t="46853" x="4745038" y="3835400"/>
          <p14:tracePt t="46855" x="4713288" y="3851275"/>
          <p14:tracePt t="46857" x="4672013" y="3867150"/>
          <p14:tracePt t="46859" x="4640263" y="3883025"/>
          <p14:tracePt t="46862" x="4600575" y="3890963"/>
          <p14:tracePt t="46864" x="4560888" y="3906838"/>
          <p14:tracePt t="46865" x="4521200" y="3922713"/>
          <p14:tracePt t="46867" x="4489450" y="3938588"/>
          <p14:tracePt t="46869" x="4449763" y="3956050"/>
          <p14:tracePt t="46872" x="4410075" y="3971925"/>
          <p14:tracePt t="46873" x="4370388" y="3987800"/>
          <p14:tracePt t="46875" x="4329113" y="4003675"/>
          <p14:tracePt t="46878" x="4289425" y="4019550"/>
          <p14:tracePt t="46880" x="4249738" y="4035425"/>
          <p14:tracePt t="46882" x="4210050" y="4051300"/>
          <p14:tracePt t="46883" x="4170363" y="4067175"/>
          <p14:tracePt t="46885" x="4130675" y="4083050"/>
          <p14:tracePt t="46887" x="4090988" y="4098925"/>
          <p14:tracePt t="46889" x="4059238" y="4114800"/>
          <p14:tracePt t="46891" x="4019550" y="4130675"/>
          <p14:tracePt t="46895" x="3978275" y="4146550"/>
          <p14:tracePt t="46896" x="3938588" y="4162425"/>
          <p14:tracePt t="46898" x="3906838" y="4178300"/>
          <p14:tracePt t="46900" x="3867150" y="4194175"/>
          <p14:tracePt t="46901" x="3835400" y="4210050"/>
          <p14:tracePt t="46903" x="3803650" y="4217988"/>
          <p14:tracePt t="46905" x="3763963" y="4233863"/>
          <p14:tracePt t="46907" x="3740150" y="4249738"/>
          <p14:tracePt t="46909" x="3708400" y="4257675"/>
          <p14:tracePt t="46912" x="3676650" y="4273550"/>
          <p14:tracePt t="46914" x="3643313" y="4291013"/>
          <p14:tracePt t="46916" x="3611563" y="4298950"/>
          <p14:tracePt t="46917" x="3587750" y="4314825"/>
          <p14:tracePt t="46919" x="3563938" y="4322763"/>
          <p14:tracePt t="46921" x="3532188" y="4330700"/>
          <p14:tracePt t="46923" x="3508375" y="4346575"/>
          <p14:tracePt t="46925" x="3484563" y="4354513"/>
          <p14:tracePt t="46927" x="3460750" y="4362450"/>
          <p14:tracePt t="46930" x="3444875" y="4370388"/>
          <p14:tracePt t="46932" x="3421063" y="4378325"/>
          <p14:tracePt t="46933" x="3405188" y="4394200"/>
          <p14:tracePt t="46935" x="3381375" y="4402138"/>
          <p14:tracePt t="46937" x="3365500" y="4410075"/>
          <p14:tracePt t="46939" x="3349625" y="4418013"/>
          <p14:tracePt t="46941" x="3333750" y="4425950"/>
          <p14:tracePt t="46944" x="3325813" y="4433888"/>
          <p14:tracePt t="46946" x="3308350" y="4441825"/>
          <p14:tracePt t="46948" x="3300413" y="4441825"/>
          <p14:tracePt t="46950" x="3284538" y="4449763"/>
          <p14:tracePt t="46951" x="3276600" y="4457700"/>
          <p14:tracePt t="46953" x="3268663" y="4457700"/>
          <p14:tracePt t="46955" x="3260725" y="4465638"/>
          <p14:tracePt t="46957" x="3252788" y="4473575"/>
          <p14:tracePt t="46959" x="3244850" y="4473575"/>
          <p14:tracePt t="46962" x="3236913" y="4481513"/>
          <p14:tracePt t="46964" x="3228975" y="4481513"/>
          <p14:tracePt t="46966" x="3221038" y="4489450"/>
          <p14:tracePt t="46967" x="3213100" y="4489450"/>
          <p14:tracePt t="46969" x="3205163" y="4497388"/>
          <p14:tracePt t="46973" x="3197225" y="4497388"/>
          <p14:tracePt t="46978" x="3189288" y="4505325"/>
          <p14:tracePt t="46981" x="3181350" y="4505325"/>
          <p14:tracePt t="46987" x="3173413" y="4513263"/>
          <p14:tracePt t="46995" x="3165475" y="4513263"/>
          <p14:tracePt t="47001" x="3165475" y="4521200"/>
          <p14:tracePt t="47005" x="3157538" y="4521200"/>
          <p14:tracePt t="47017" x="3149600" y="4529138"/>
          <p14:tracePt t="47025" x="3141663" y="4529138"/>
          <p14:tracePt t="47048" x="3094038" y="4537075"/>
          <p14:tracePt t="47050" x="3086100" y="4537075"/>
          <p14:tracePt t="47052" x="3078163" y="4537075"/>
          <p14:tracePt t="47054" x="3070225" y="4529138"/>
          <p14:tracePt t="47056" x="3062288" y="4529138"/>
          <p14:tracePt t="47058" x="3054350" y="4529138"/>
          <p14:tracePt t="47064" x="3030538" y="4529138"/>
          <p14:tracePt t="47065" x="3022600" y="4529138"/>
          <p14:tracePt t="47066" x="3006725" y="4521200"/>
          <p14:tracePt t="47068" x="2998788" y="4521200"/>
          <p14:tracePt t="47070" x="2982913" y="4521200"/>
          <p14:tracePt t="47072" x="2974975" y="4521200"/>
          <p14:tracePt t="47074" x="2957513" y="4521200"/>
          <p14:tracePt t="47076" x="2949575" y="4521200"/>
          <p14:tracePt t="47081" x="2917825" y="4513263"/>
          <p14:tracePt t="47082" x="2901950" y="4513263"/>
          <p14:tracePt t="47084" x="2886075" y="4513263"/>
          <p14:tracePt t="47086" x="2870200" y="4505325"/>
          <p14:tracePt t="47088" x="2854325" y="4505325"/>
          <p14:tracePt t="47090" x="2846388" y="4505325"/>
          <p14:tracePt t="47092" x="2830513" y="4497388"/>
          <p14:tracePt t="47095" x="2814638" y="4497388"/>
          <p14:tracePt t="47099" x="2782888" y="4497388"/>
          <p14:tracePt t="47100" x="2767013" y="4489450"/>
          <p14:tracePt t="47102" x="2751138" y="4489450"/>
          <p14:tracePt t="47104" x="2735263" y="4489450"/>
          <p14:tracePt t="47106" x="2719388" y="4481513"/>
          <p14:tracePt t="47108" x="2703513" y="4481513"/>
          <p14:tracePt t="47114" x="2663825" y="4473575"/>
          <p14:tracePt t="47116" x="2655888" y="4473575"/>
          <p14:tracePt t="47118" x="2640013" y="4465638"/>
          <p14:tracePt t="47120" x="2624138" y="4465638"/>
          <p14:tracePt t="47122" x="2616200" y="4465638"/>
          <p14:tracePt t="47124" x="2598738" y="4465638"/>
          <p14:tracePt t="47126" x="2590800" y="4457700"/>
          <p14:tracePt t="47129" x="2574925" y="4457700"/>
          <p14:tracePt t="47132" x="2551113" y="4449763"/>
          <p14:tracePt t="47134" x="2543175" y="4449763"/>
          <p14:tracePt t="47136" x="2535238" y="4441825"/>
          <p14:tracePt t="47138" x="2519363" y="4441825"/>
          <p14:tracePt t="47140" x="2511425" y="4433888"/>
          <p14:tracePt t="47142" x="2503488" y="4433888"/>
          <p14:tracePt t="47145" x="2495550" y="4425950"/>
          <p14:tracePt t="47149" x="2471738" y="4418013"/>
          <p14:tracePt t="47150" x="2463800" y="4418013"/>
          <p14:tracePt t="47152" x="2455863" y="4410075"/>
          <p14:tracePt t="47153" x="2447925" y="4410075"/>
          <p14:tracePt t="47155" x="2439988" y="4402138"/>
          <p14:tracePt t="47157" x="2432050" y="4402138"/>
          <p14:tracePt t="47159" x="2424113" y="4394200"/>
          <p14:tracePt t="47163" x="2416175" y="4386263"/>
          <p14:tracePt t="47165" x="2408238" y="4378325"/>
          <p14:tracePt t="47169" x="2400300" y="4378325"/>
          <p14:tracePt t="47171" x="2392363" y="4370388"/>
          <p14:tracePt t="47175" x="2384425" y="4362450"/>
          <p14:tracePt t="47180" x="2376488" y="4354513"/>
          <p14:tracePt t="47183" x="2368550" y="4346575"/>
          <p14:tracePt t="47187" x="2360613" y="4338638"/>
          <p14:tracePt t="47191" x="2360613" y="4330700"/>
          <p14:tracePt t="47194" x="2352675" y="4330700"/>
          <p14:tracePt t="47197" x="2344738" y="4322763"/>
          <p14:tracePt t="47201" x="2344738" y="4314825"/>
          <p14:tracePt t="47203" x="2336800" y="4314825"/>
          <p14:tracePt t="47207" x="2336800" y="4306888"/>
          <p14:tracePt t="47210" x="2328863" y="4306888"/>
          <p14:tracePt t="47213" x="2328863" y="4298950"/>
          <p14:tracePt t="47215" x="2320925" y="4298950"/>
          <p14:tracePt t="47219" x="2320925" y="4291013"/>
          <p14:tracePt t="47221" x="2312988" y="4291013"/>
          <p14:tracePt t="47228" x="2312988" y="4281488"/>
          <p14:tracePt t="47230" x="2305050" y="4281488"/>
          <p14:tracePt t="47235" x="2305050" y="4273550"/>
          <p14:tracePt t="47237" x="2297113" y="4273550"/>
          <p14:tracePt t="47248" x="2289175" y="4265613"/>
          <p14:tracePt t="47257" x="2281238" y="4265613"/>
          <p14:tracePt t="47268" x="2273300" y="4265613"/>
          <p14:tracePt t="47278" x="2265363" y="4265613"/>
          <p14:tracePt t="47289" x="2255838" y="4265613"/>
          <p14:tracePt t="47302" x="2247900" y="4265613"/>
          <p14:tracePt t="47304" x="2247900" y="4273550"/>
          <p14:tracePt t="47314" x="2239963" y="4273550"/>
          <p14:tracePt t="47318" x="2239963" y="4281488"/>
          <p14:tracePt t="47323" x="2232025" y="4281488"/>
          <p14:tracePt t="47334" x="2232025" y="4291013"/>
          <p14:tracePt t="47476" x="2224088" y="4291013"/>
          <p14:tracePt t="47482" x="2216150" y="4291013"/>
          <p14:tracePt t="47486" x="2208213" y="4291013"/>
          <p14:tracePt t="47488" x="2208213" y="4298950"/>
          <p14:tracePt t="47490" x="2200275" y="4298950"/>
          <p14:tracePt t="47492" x="2192338" y="4298950"/>
          <p14:tracePt t="47495" x="2184400" y="4298950"/>
          <p14:tracePt t="47498" x="2176463" y="4298950"/>
          <p14:tracePt t="47500" x="2168525" y="4298950"/>
          <p14:tracePt t="47502" x="2152650" y="4298950"/>
          <p14:tracePt t="47504" x="2144713" y="4298950"/>
          <p14:tracePt t="47506" x="2136775" y="4298950"/>
          <p14:tracePt t="47508" x="2128838" y="4298950"/>
          <p14:tracePt t="47510" x="2120900" y="4298950"/>
          <p14:tracePt t="47515" x="2105025" y="4298950"/>
          <p14:tracePt t="47516" x="2097088" y="4298950"/>
          <p14:tracePt t="47518" x="2089150" y="4298950"/>
          <p14:tracePt t="47520" x="2081213" y="4306888"/>
          <p14:tracePt t="47522" x="2073275" y="4306888"/>
          <p14:tracePt t="47526" x="2065338" y="4306888"/>
          <p14:tracePt t="47532" x="2041525" y="4306888"/>
          <p14:tracePt t="47536" x="2033588" y="4306888"/>
          <p14:tracePt t="47538" x="2025650" y="4306888"/>
          <p14:tracePt t="47542" x="2017713" y="4306888"/>
          <p14:tracePt t="47546" x="2009775" y="4314825"/>
          <p14:tracePt t="47548" x="2001838" y="4314825"/>
          <p14:tracePt t="47552" x="1993900" y="4314825"/>
          <p14:tracePt t="47554" x="1985963" y="4314825"/>
          <p14:tracePt t="47564" x="1970088" y="4314825"/>
          <p14:tracePt t="47566" x="1970088" y="4322763"/>
          <p14:tracePt t="47572" x="1962150" y="4322763"/>
          <p14:tracePt t="47702" x="1962150" y="4314825"/>
          <p14:tracePt t="47705" x="1970088" y="4314825"/>
          <p14:tracePt t="47708" x="1970088" y="4306888"/>
          <p14:tracePt t="47713" x="1978025" y="4298950"/>
          <p14:tracePt t="47716" x="1985963" y="4291013"/>
          <p14:tracePt t="47718" x="1993900" y="4291013"/>
          <p14:tracePt t="47720" x="1993900" y="4281488"/>
          <p14:tracePt t="47722" x="2001838" y="4273550"/>
          <p14:tracePt t="47724" x="2009775" y="4273550"/>
          <p14:tracePt t="47726" x="2009775" y="4265613"/>
          <p14:tracePt t="47731" x="2025650" y="4257675"/>
          <p14:tracePt t="47733" x="2033588" y="4249738"/>
          <p14:tracePt t="47734" x="2041525" y="4241800"/>
          <p14:tracePt t="47736" x="2049463" y="4233863"/>
          <p14:tracePt t="47738" x="2057400" y="4233863"/>
          <p14:tracePt t="47740" x="2057400" y="4225925"/>
          <p14:tracePt t="47742" x="2065338" y="4217988"/>
          <p14:tracePt t="47745" x="2073275" y="4210050"/>
          <p14:tracePt t="47748" x="2097088" y="4202113"/>
          <p14:tracePt t="47752" x="2112963" y="4194175"/>
          <p14:tracePt t="47754" x="2120900" y="4186238"/>
          <p14:tracePt t="47756" x="2128838" y="4178300"/>
          <p14:tracePt t="47758" x="2136775" y="4178300"/>
          <p14:tracePt t="47760" x="2152650" y="4170363"/>
          <p14:tracePt t="47763" x="2160588" y="4162425"/>
          <p14:tracePt t="47764" x="2168525" y="4154488"/>
          <p14:tracePt t="47768" x="2176463" y="4146550"/>
          <p14:tracePt t="47771" x="2200275" y="4130675"/>
          <p14:tracePt t="47772" x="2216150" y="4122738"/>
          <p14:tracePt t="47774" x="2224088" y="4114800"/>
          <p14:tracePt t="47776" x="2239963" y="4114800"/>
          <p14:tracePt t="47779" x="2255838" y="4106863"/>
          <p14:tracePt t="47785" x="2289175" y="4083050"/>
          <p14:tracePt t="47787" x="2305050" y="4083050"/>
          <p14:tracePt t="47788" x="2312988" y="4075113"/>
          <p14:tracePt t="47790" x="2328863" y="4067175"/>
          <p14:tracePt t="47792" x="2336800" y="4067175"/>
          <p14:tracePt t="47797" x="2360613" y="4059238"/>
          <p14:tracePt t="47801" x="2376488" y="4051300"/>
          <p14:tracePt t="47803" x="2384425" y="4043363"/>
          <p14:tracePt t="47804" x="2392363" y="4043363"/>
          <p14:tracePt t="47806" x="2408238" y="4035425"/>
          <p14:tracePt t="47808" x="2416175" y="4035425"/>
          <p14:tracePt t="47810" x="2424113" y="4035425"/>
          <p14:tracePt t="47814" x="2439988" y="4027488"/>
          <p14:tracePt t="47818" x="2455863" y="4027488"/>
          <p14:tracePt t="47820" x="2463800" y="4027488"/>
          <p14:tracePt t="47824" x="2471738" y="4027488"/>
          <p14:tracePt t="47826" x="2479675" y="4027488"/>
          <p14:tracePt t="47832" x="2487613" y="4027488"/>
          <p14:tracePt t="47834" x="2495550" y="4027488"/>
          <p14:tracePt t="47840" x="2503488" y="4027488"/>
          <p14:tracePt t="47844" x="2503488" y="4035425"/>
          <p14:tracePt t="47854" x="2511425" y="4035425"/>
          <p14:tracePt t="47856" x="2511425" y="4043363"/>
          <p14:tracePt t="47862" x="2511425" y="4051300"/>
          <p14:tracePt t="47866" x="2511425" y="4059238"/>
          <p14:tracePt t="47868" x="2511425" y="4067175"/>
          <p14:tracePt t="47872" x="2511425" y="4075113"/>
          <p14:tracePt t="47874" x="2511425" y="4083050"/>
          <p14:tracePt t="47876" x="2511425" y="4090988"/>
          <p14:tracePt t="47880" x="2503488" y="4098925"/>
          <p14:tracePt t="47882" x="2503488" y="4106863"/>
          <p14:tracePt t="47884" x="2503488" y="4114800"/>
          <p14:tracePt t="47886" x="2495550" y="4122738"/>
          <p14:tracePt t="47888" x="2495550" y="4130675"/>
          <p14:tracePt t="47890" x="2487613" y="4138613"/>
          <p14:tracePt t="47892" x="2487613" y="4146550"/>
          <p14:tracePt t="47897" x="2479675" y="4170363"/>
          <p14:tracePt t="47899" x="2471738" y="4178300"/>
          <p14:tracePt t="47900" x="2471738" y="4186238"/>
          <p14:tracePt t="47902" x="2463800" y="4194175"/>
          <p14:tracePt t="47904" x="2463800" y="4202113"/>
          <p14:tracePt t="47906" x="2455863" y="4210050"/>
          <p14:tracePt t="47908" x="2447925" y="4217988"/>
          <p14:tracePt t="47910" x="2447925" y="4225925"/>
          <p14:tracePt t="47914" x="2432050" y="4241800"/>
          <p14:tracePt t="47918" x="2424113" y="4257675"/>
          <p14:tracePt t="47920" x="2416175" y="4265613"/>
          <p14:tracePt t="47922" x="2408238" y="4273550"/>
          <p14:tracePt t="47924" x="2408238" y="4281488"/>
          <p14:tracePt t="47926" x="2400300" y="4291013"/>
          <p14:tracePt t="47929" x="2392363" y="4298950"/>
          <p14:tracePt t="47932" x="2384425" y="4306888"/>
          <p14:tracePt t="47935" x="2376488" y="4314825"/>
          <p14:tracePt t="47939" x="2368550" y="4322763"/>
          <p14:tracePt t="47945" x="2360613" y="4330700"/>
          <p14:tracePt t="47949" x="2352675" y="4330700"/>
          <p14:tracePt t="47951" x="2352675" y="4338638"/>
          <p14:tracePt t="47953" x="2344738" y="4338638"/>
          <p14:tracePt t="47955" x="2336800" y="4338638"/>
          <p14:tracePt t="47960" x="2328863" y="4346575"/>
          <p14:tracePt t="47963" x="2320925" y="4346575"/>
          <p14:tracePt t="47966" x="2312988" y="4346575"/>
          <p14:tracePt t="47969" x="2305050" y="4346575"/>
          <p14:tracePt t="47971" x="2297113" y="4346575"/>
          <p14:tracePt t="47973" x="2289175" y="4346575"/>
          <p14:tracePt t="47975" x="2289175" y="4354513"/>
          <p14:tracePt t="47978" x="2281238" y="4354513"/>
          <p14:tracePt t="47981" x="2273300" y="4354513"/>
          <p14:tracePt t="47983" x="2265363" y="4354513"/>
          <p14:tracePt t="47987" x="2255838" y="4354513"/>
          <p14:tracePt t="47991" x="2247900" y="4346575"/>
          <p14:tracePt t="47999" x="2239963" y="4346575"/>
          <p14:tracePt t="48002" x="2232025" y="4346575"/>
          <p14:tracePt t="48008" x="2224088" y="4346575"/>
          <p14:tracePt t="48014" x="2216150" y="4346575"/>
          <p14:tracePt t="48022" x="2208213" y="4346575"/>
          <p14:tracePt t="48047" x="2192338" y="4346575"/>
          <p14:tracePt t="48050" x="2184400" y="4346575"/>
          <p14:tracePt t="48054" x="2184400" y="4354513"/>
          <p14:tracePt t="48056" x="2176463" y="4354513"/>
          <p14:tracePt t="48062" x="2168525" y="4354513"/>
          <p14:tracePt t="48066" x="2168525" y="4362450"/>
          <p14:tracePt t="48068" x="2160588" y="4362450"/>
          <p14:tracePt t="48072" x="2152650" y="4362450"/>
          <p14:tracePt t="48076" x="2144713" y="4370388"/>
          <p14:tracePt t="48082" x="2136775" y="4370388"/>
          <p14:tracePt t="48084" x="2128838" y="4378325"/>
          <p14:tracePt t="48090" x="2120900" y="4378325"/>
          <p14:tracePt t="48095" x="2112963" y="4386263"/>
          <p14:tracePt t="48098" x="2105025" y="4386263"/>
          <p14:tracePt t="48102" x="2097088" y="4386263"/>
          <p14:tracePt t="48106" x="2089150" y="4394200"/>
          <p14:tracePt t="48110" x="2081213" y="4394200"/>
          <p14:tracePt t="48116" x="2073275" y="4394200"/>
          <p14:tracePt t="48260" x="2065338" y="4394200"/>
          <p14:tracePt t="48268" x="2057400" y="4394200"/>
          <p14:tracePt t="48274" x="2049463" y="4394200"/>
          <p14:tracePt t="48280" x="2041525" y="4394200"/>
          <p14:tracePt t="48282" x="2033588" y="4394200"/>
          <p14:tracePt t="48286" x="2025650" y="4394200"/>
          <p14:tracePt t="48290" x="2017713" y="4394200"/>
          <p14:tracePt t="48295" x="2009775" y="4394200"/>
          <p14:tracePt t="48300" x="2001838" y="4394200"/>
          <p14:tracePt t="48304" x="1993900" y="4394200"/>
          <p14:tracePt t="48308" x="1985963" y="4394200"/>
          <p14:tracePt t="48313" x="1978025" y="4394200"/>
          <p14:tracePt t="48318" x="1970088" y="4394200"/>
          <p14:tracePt t="48322" x="1962150" y="4394200"/>
          <p14:tracePt t="48324" x="1962150" y="4402138"/>
          <p14:tracePt t="48330" x="1954213" y="4402138"/>
          <p14:tracePt t="48334" x="1946275" y="4402138"/>
          <p14:tracePt t="48340" x="1938338" y="4402138"/>
          <p14:tracePt t="48347" x="1930400" y="4410075"/>
          <p14:tracePt t="48352" x="1922463" y="4410075"/>
          <p14:tracePt t="48358" x="1912938" y="4410075"/>
          <p14:tracePt t="48362" x="1912938" y="4418013"/>
          <p14:tracePt t="48364" x="1905000" y="4418013"/>
          <p14:tracePt t="48370" x="1897063" y="4418013"/>
          <p14:tracePt t="48374" x="1889125" y="4418013"/>
          <p14:tracePt t="48376" x="1889125" y="4425950"/>
          <p14:tracePt t="48379" x="1881188" y="4425950"/>
          <p14:tracePt t="48384" x="1873250" y="4425950"/>
          <p14:tracePt t="48388" x="1865313" y="4425950"/>
          <p14:tracePt t="48392" x="1857375" y="4433888"/>
          <p14:tracePt t="48398" x="1849438" y="4433888"/>
          <p14:tracePt t="48400" x="1841500" y="4433888"/>
          <p14:tracePt t="48404" x="1833563" y="4433888"/>
          <p14:tracePt t="48412" x="1825625" y="4433888"/>
          <p14:tracePt t="48414" x="1817688" y="4433888"/>
          <p14:tracePt t="48420" x="1809750" y="4433888"/>
          <p14:tracePt t="48426" x="1801813" y="4433888"/>
          <p14:tracePt t="48438" x="1793875" y="4433888"/>
          <p14:tracePt t="48616" x="1793875" y="4441825"/>
          <p14:tracePt t="48622" x="1793875" y="4449763"/>
          <p14:tracePt t="48626" x="1793875" y="4457700"/>
          <p14:tracePt t="48630" x="1801813" y="4465638"/>
          <p14:tracePt t="48632" x="1801813" y="4473575"/>
          <p14:tracePt t="48636" x="1801813" y="4481513"/>
          <p14:tracePt t="48638" x="1801813" y="4489450"/>
          <p14:tracePt t="48642" x="1801813" y="4497388"/>
          <p14:tracePt t="48647" x="1801813" y="4505325"/>
          <p14:tracePt t="48652" x="1801813" y="4513263"/>
          <p14:tracePt t="48658" x="1801813" y="4521200"/>
          <p14:tracePt t="48662" x="1809750" y="4529138"/>
          <p14:tracePt t="48666" x="1809750" y="4537075"/>
          <p14:tracePt t="48670" x="1809750" y="4545013"/>
          <p14:tracePt t="48672" x="1809750" y="4552950"/>
          <p14:tracePt t="48676" x="1809750" y="4560888"/>
          <p14:tracePt t="48681" x="1809750" y="4568825"/>
          <p14:tracePt t="48682" x="1809750" y="4576763"/>
          <p14:tracePt t="48688" x="1809750" y="4584700"/>
          <p14:tracePt t="48692" x="1809750" y="4592638"/>
          <p14:tracePt t="48695" x="1817688" y="4592638"/>
          <p14:tracePt t="48697" x="1817688" y="4600575"/>
          <p14:tracePt t="48702" x="1817688" y="4608513"/>
          <p14:tracePt t="48708" x="1817688" y="4616450"/>
          <p14:tracePt t="48714" x="1817688" y="4624388"/>
          <p14:tracePt t="48722" x="1817688" y="4633913"/>
          <p14:tracePt t="48732" x="1817688" y="4641850"/>
          <p14:tracePt t="48745" x="1817688" y="4649788"/>
          <p14:tracePt t="48764" x="1817688" y="4657725"/>
          <p14:tracePt t="48780" x="1817688" y="4665663"/>
          <p14:tracePt t="48790" x="1817688" y="4673600"/>
          <p14:tracePt t="48804" x="1817688" y="4681538"/>
          <p14:tracePt t="48818" x="1817688" y="4689475"/>
          <p14:tracePt t="48830" x="1817688" y="4697413"/>
          <p14:tracePt t="48840" x="1817688" y="4705350"/>
          <p14:tracePt t="48846" x="1817688" y="4713288"/>
          <p14:tracePt t="48854" x="1817688" y="4721225"/>
          <p14:tracePt t="48863" x="1817688" y="4729163"/>
          <p14:tracePt t="48876" x="1817688" y="4737100"/>
          <p14:tracePt t="48900" x="1817688" y="4745038"/>
          <p14:tracePt t="49490" x="1825625" y="4745038"/>
          <p14:tracePt t="49500" x="1833563" y="4737100"/>
          <p14:tracePt t="49508" x="1841500" y="4737100"/>
          <p14:tracePt t="50106" x="1849438" y="4737100"/>
          <p14:tracePt t="50113" x="1857375" y="4737100"/>
          <p14:tracePt t="50116" x="1865313" y="4737100"/>
          <p14:tracePt t="50120" x="1873250" y="4737100"/>
          <p14:tracePt t="50122" x="1881188" y="4737100"/>
          <p14:tracePt t="50124" x="1889125" y="4737100"/>
          <p14:tracePt t="50126" x="1897063" y="4745038"/>
          <p14:tracePt t="50131" x="1912938" y="4745038"/>
          <p14:tracePt t="50132" x="1922463" y="4745038"/>
          <p14:tracePt t="50134" x="1930400" y="4745038"/>
          <p14:tracePt t="50136" x="1946275" y="4745038"/>
          <p14:tracePt t="50138" x="1954213" y="4745038"/>
          <p14:tracePt t="50140" x="1962150" y="4745038"/>
          <p14:tracePt t="50142" x="1978025" y="4745038"/>
          <p14:tracePt t="50148" x="2009775" y="4745038"/>
          <p14:tracePt t="50150" x="2025650" y="4745038"/>
          <p14:tracePt t="50152" x="2041525" y="4745038"/>
          <p14:tracePt t="50154" x="2057400" y="4745038"/>
          <p14:tracePt t="50156" x="2073275" y="4745038"/>
          <p14:tracePt t="50158" x="2089150" y="4745038"/>
          <p14:tracePt t="50160" x="2105025" y="4745038"/>
          <p14:tracePt t="50164" x="2136775" y="4752975"/>
          <p14:tracePt t="50166" x="2152650" y="4752975"/>
          <p14:tracePt t="50168" x="2176463" y="4752975"/>
          <p14:tracePt t="50170" x="2192338" y="4752975"/>
          <p14:tracePt t="50172" x="2216150" y="4745038"/>
          <p14:tracePt t="50174" x="2232025" y="4752975"/>
          <p14:tracePt t="50176" x="2255838" y="4752975"/>
          <p14:tracePt t="50182" x="2328863" y="4752975"/>
          <p14:tracePt t="50184" x="2352675" y="4752975"/>
          <p14:tracePt t="50186" x="2376488" y="4752975"/>
          <p14:tracePt t="50188" x="2400300" y="4752975"/>
          <p14:tracePt t="50190" x="2424113" y="4752975"/>
          <p14:tracePt t="50192" x="2447925" y="4752975"/>
          <p14:tracePt t="50195" x="2471738" y="4752975"/>
          <p14:tracePt t="50198" x="2519363" y="4752975"/>
          <p14:tracePt t="50200" x="2551113" y="4752975"/>
          <p14:tracePt t="50202" x="2574925" y="4752975"/>
          <p14:tracePt t="50204" x="2598738" y="4760913"/>
          <p14:tracePt t="50206" x="2624138" y="4760913"/>
          <p14:tracePt t="50208" x="2647950" y="4760913"/>
          <p14:tracePt t="50210" x="2671763" y="4760913"/>
          <p14:tracePt t="50214" x="2727325" y="4760913"/>
          <p14:tracePt t="50216" x="2751138" y="4760913"/>
          <p14:tracePt t="50218" x="2782888" y="4760913"/>
          <p14:tracePt t="50220" x="2806700" y="4752975"/>
          <p14:tracePt t="50222" x="2830513" y="4752975"/>
          <p14:tracePt t="50224" x="2862263" y="4752975"/>
          <p14:tracePt t="50226" x="2886075" y="4752975"/>
          <p14:tracePt t="50229" x="2909888" y="4752975"/>
          <p14:tracePt t="50231" x="2941638" y="4752975"/>
          <p14:tracePt t="50233" x="2967038" y="4752975"/>
          <p14:tracePt t="50234" x="2998788" y="4752975"/>
          <p14:tracePt t="50236" x="3022600" y="4752975"/>
          <p14:tracePt t="50238" x="3054350" y="4745038"/>
          <p14:tracePt t="50240" x="3078163" y="4745038"/>
          <p14:tracePt t="50242" x="3109913" y="4745038"/>
          <p14:tracePt t="50245" x="3141663" y="4745038"/>
          <p14:tracePt t="50248" x="3197225" y="4745038"/>
          <p14:tracePt t="50250" x="3228975" y="4745038"/>
          <p14:tracePt t="50252" x="3252788" y="4737100"/>
          <p14:tracePt t="50254" x="3284538" y="4737100"/>
          <p14:tracePt t="50256" x="3308350" y="4737100"/>
          <p14:tracePt t="50258" x="3341688" y="4737100"/>
          <p14:tracePt t="50260" x="3365500" y="4737100"/>
          <p14:tracePt t="50266" x="3444875" y="4729163"/>
          <p14:tracePt t="50268" x="3476625" y="4729163"/>
          <p14:tracePt t="50270" x="3500438" y="4729163"/>
          <p14:tracePt t="50272" x="3524250" y="4729163"/>
          <p14:tracePt t="50274" x="3556000" y="4729163"/>
          <p14:tracePt t="50276" x="3579813" y="4729163"/>
          <p14:tracePt t="50281" x="3635375" y="4721225"/>
          <p14:tracePt t="50283" x="3660775" y="4721225"/>
          <p14:tracePt t="50284" x="3684588" y="4721225"/>
          <p14:tracePt t="50286" x="3716338" y="4721225"/>
          <p14:tracePt t="50288" x="3740150" y="4721225"/>
          <p14:tracePt t="50290" x="3763963" y="4721225"/>
          <p14:tracePt t="50292" x="3787775" y="4713288"/>
          <p14:tracePt t="50295" x="3811588" y="4713288"/>
          <p14:tracePt t="50300" x="3883025" y="4713288"/>
          <p14:tracePt t="50302" x="3906838" y="4713288"/>
          <p14:tracePt t="50304" x="3922713" y="4713288"/>
          <p14:tracePt t="50306" x="3946525" y="4713288"/>
          <p14:tracePt t="50308" x="3962400" y="4713288"/>
          <p14:tracePt t="50310" x="3986213" y="4713288"/>
          <p14:tracePt t="50314" x="4027488" y="4713288"/>
          <p14:tracePt t="50316" x="4043363" y="4705350"/>
          <p14:tracePt t="50318" x="4059238" y="4705350"/>
          <p14:tracePt t="50320" x="4075113" y="4705350"/>
          <p14:tracePt t="50322" x="4090988" y="4705350"/>
          <p14:tracePt t="50325" x="4106863" y="4705350"/>
          <p14:tracePt t="50330" x="4138613" y="4705350"/>
          <p14:tracePt t="50334" x="4186238" y="4705350"/>
          <p14:tracePt t="50336" x="4202113" y="4705350"/>
          <p14:tracePt t="50338" x="4210050" y="4705350"/>
          <p14:tracePt t="50340" x="4225925" y="4705350"/>
          <p14:tracePt t="50342" x="4241800" y="4705350"/>
          <p14:tracePt t="50346" x="4265613" y="4705350"/>
          <p14:tracePt t="50348" x="4273550" y="4705350"/>
          <p14:tracePt t="50350" x="4289425" y="4705350"/>
          <p14:tracePt t="50352" x="4297363" y="4705350"/>
          <p14:tracePt t="50354" x="4313238" y="4705350"/>
          <p14:tracePt t="50356" x="4321175" y="4705350"/>
          <p14:tracePt t="50358" x="4329113" y="4705350"/>
          <p14:tracePt t="50360" x="4344988" y="4705350"/>
          <p14:tracePt t="50364" x="4362450" y="4697413"/>
          <p14:tracePt t="50366" x="4370388" y="4705350"/>
          <p14:tracePt t="50368" x="4378325" y="4705350"/>
          <p14:tracePt t="50370" x="4386263" y="4705350"/>
          <p14:tracePt t="50373" x="4394200" y="4705350"/>
          <p14:tracePt t="50374" x="4402138" y="4705350"/>
          <p14:tracePt t="50379" x="4410075" y="4705350"/>
          <p14:tracePt t="50381" x="4418013" y="4705350"/>
          <p14:tracePt t="50384" x="4425950" y="4705350"/>
          <p14:tracePt t="50386" x="4433888" y="4705350"/>
          <p14:tracePt t="50392" x="4441825" y="4705350"/>
          <p14:tracePt t="50397" x="4449763" y="4705350"/>
          <p14:tracePt t="50402" x="4457700" y="4713288"/>
          <p14:tracePt t="50411" x="4465638" y="4713288"/>
          <p14:tracePt t="50418" x="4473575" y="4713288"/>
          <p14:tracePt t="50426" x="4481513" y="4713288"/>
          <p14:tracePt t="50434" x="4489450" y="4713288"/>
          <p14:tracePt t="50440" x="4497388" y="4713288"/>
          <p14:tracePt t="50442" x="4497388" y="4721225"/>
          <p14:tracePt t="50445" x="4505325" y="4721225"/>
          <p14:tracePt t="50448" x="4513263" y="4721225"/>
          <p14:tracePt t="50450" x="4521200" y="4721225"/>
          <p14:tracePt t="50454" x="4529138" y="4721225"/>
          <p14:tracePt t="50458" x="4537075" y="4721225"/>
          <p14:tracePt t="50460" x="4545013" y="4721225"/>
          <p14:tracePt t="50464" x="4552950" y="4721225"/>
          <p14:tracePt t="50466" x="4560888" y="4721225"/>
          <p14:tracePt t="50468" x="4568825" y="4721225"/>
          <p14:tracePt t="50470" x="4576763" y="4721225"/>
          <p14:tracePt t="50474" x="4584700" y="4721225"/>
          <p14:tracePt t="50476" x="4592638" y="4721225"/>
          <p14:tracePt t="50481" x="4608513" y="4721225"/>
          <p14:tracePt t="50484" x="4616450" y="4721225"/>
          <p14:tracePt t="50486" x="4624388" y="4721225"/>
          <p14:tracePt t="50488" x="4632325" y="4721225"/>
          <p14:tracePt t="50492" x="4640263" y="4721225"/>
          <p14:tracePt t="50496" x="4656138" y="4721225"/>
          <p14:tracePt t="50500" x="4664075" y="4721225"/>
          <p14:tracePt t="50502" x="4664075" y="4713288"/>
          <p14:tracePt t="50504" x="4672013" y="4713288"/>
          <p14:tracePt t="50506" x="4679950" y="4713288"/>
          <p14:tracePt t="50510" x="4687888" y="4713288"/>
          <p14:tracePt t="50515" x="4695825" y="4721225"/>
          <p14:tracePt t="50520" x="4705350" y="4721225"/>
          <p14:tracePt t="50526" x="4713288" y="4721225"/>
          <p14:tracePt t="50532" x="4721225" y="4721225"/>
          <p14:tracePt t="50542" x="4729163" y="4721225"/>
          <p14:tracePt t="50552" x="4737100" y="4721225"/>
          <p14:tracePt t="50563" x="4745038" y="4721225"/>
          <p14:tracePt t="50570" x="4752975" y="4721225"/>
          <p14:tracePt t="50576" x="4760913" y="4721225"/>
          <p14:tracePt t="50584" x="4768850" y="4721225"/>
          <p14:tracePt t="50662" x="4760913" y="4721225"/>
          <p14:tracePt t="50668" x="4752975" y="4721225"/>
          <p14:tracePt t="50671" x="4745038" y="4721225"/>
          <p14:tracePt t="50674" x="4737100" y="4721225"/>
          <p14:tracePt t="50676" x="4729163" y="4721225"/>
          <p14:tracePt t="50679" x="4721225" y="4721225"/>
          <p14:tracePt t="50681" x="4713288" y="4721225"/>
          <p14:tracePt t="50683" x="4705350" y="4721225"/>
          <p14:tracePt t="50684" x="4695825" y="4721225"/>
          <p14:tracePt t="50686" x="4687888" y="4721225"/>
          <p14:tracePt t="50688" x="4679950" y="4721225"/>
          <p14:tracePt t="50690" x="4672013" y="4721225"/>
          <p14:tracePt t="50692" x="4664075" y="4721225"/>
          <p14:tracePt t="50694" x="4648200" y="4721225"/>
          <p14:tracePt t="50695" x="4640263" y="4721225"/>
          <p14:tracePt t="50697" x="4632325" y="4721225"/>
          <p14:tracePt t="50699" x="4624388" y="4721225"/>
          <p14:tracePt t="50701" x="4616450" y="4721225"/>
          <p14:tracePt t="50703" x="4600575" y="4721225"/>
          <p14:tracePt t="50705" x="4592638" y="4721225"/>
          <p14:tracePt t="50707" x="4584700" y="4721225"/>
          <p14:tracePt t="50709" x="4568825" y="4721225"/>
          <p14:tracePt t="50712" x="4560888" y="4721225"/>
          <p14:tracePt t="50713" x="4552950" y="4721225"/>
          <p14:tracePt t="50716" x="4545013" y="4721225"/>
          <p14:tracePt t="50717" x="4529138" y="4721225"/>
          <p14:tracePt t="50719" x="4521200" y="4721225"/>
          <p14:tracePt t="50721" x="4513263" y="4713288"/>
          <p14:tracePt t="50723" x="4497388" y="4713288"/>
          <p14:tracePt t="50725" x="4489450" y="4713288"/>
          <p14:tracePt t="50728" x="4481513" y="4713288"/>
          <p14:tracePt t="50729" x="4473575" y="4713288"/>
          <p14:tracePt t="50731" x="4465638" y="4713288"/>
          <p14:tracePt t="50733" x="4457700" y="4713288"/>
          <p14:tracePt t="50735" x="4441825" y="4705350"/>
          <p14:tracePt t="50737" x="4433888" y="4705350"/>
          <p14:tracePt t="50739" x="4425950" y="4705350"/>
          <p14:tracePt t="50741" x="4418013" y="4705350"/>
          <p14:tracePt t="50744" x="4410075" y="4705350"/>
          <p14:tracePt t="50746" x="4402138" y="4705350"/>
          <p14:tracePt t="50747" x="4394200" y="4705350"/>
          <p14:tracePt t="50749" x="4394200" y="4697413"/>
          <p14:tracePt t="50751" x="4386263" y="4697413"/>
          <p14:tracePt t="50753" x="4378325" y="4697413"/>
          <p14:tracePt t="50755" x="4370388" y="4697413"/>
          <p14:tracePt t="50760" x="4362450" y="4697413"/>
          <p14:tracePt t="50763" x="4352925" y="4697413"/>
          <p14:tracePt t="50766" x="4344988" y="4697413"/>
          <p14:tracePt t="50769" x="4337050" y="4697413"/>
          <p14:tracePt t="50775" x="4329113" y="4697413"/>
          <p14:tracePt t="50982" x="4337050" y="4697413"/>
          <p14:tracePt t="50990" x="4344988" y="4697413"/>
          <p14:tracePt t="50994" x="4352925" y="4697413"/>
          <p14:tracePt t="50999" x="4362450" y="4697413"/>
          <p14:tracePt t="51000" x="4370388" y="4697413"/>
          <p14:tracePt t="51004" x="4378325" y="4705350"/>
          <p14:tracePt t="51006" x="4386263" y="4705350"/>
          <p14:tracePt t="51008" x="4394200" y="4705350"/>
          <p14:tracePt t="51010" x="4402138" y="4705350"/>
          <p14:tracePt t="51015" x="4418013" y="4705350"/>
          <p14:tracePt t="51017" x="4425950" y="4705350"/>
          <p14:tracePt t="51033" x="4513263" y="4705350"/>
          <p14:tracePt t="51034" x="4521200" y="4697413"/>
          <p14:tracePt t="51036" x="4537075" y="4697413"/>
          <p14:tracePt t="51038" x="4545013" y="4697413"/>
          <p14:tracePt t="51040" x="4560888" y="4697413"/>
          <p14:tracePt t="51042" x="4576763" y="4697413"/>
          <p14:tracePt t="51045" x="4584700" y="4697413"/>
          <p14:tracePt t="51049" x="4616450" y="4697413"/>
          <p14:tracePt t="51050" x="4632325" y="4689475"/>
          <p14:tracePt t="51052" x="4648200" y="4689475"/>
          <p14:tracePt t="51054" x="4664075" y="4689475"/>
          <p14:tracePt t="51056" x="4679950" y="4689475"/>
          <p14:tracePt t="51058" x="4695825" y="4689475"/>
          <p14:tracePt t="51061" x="4713288" y="4689475"/>
          <p14:tracePt t="51064" x="4745038" y="4689475"/>
          <p14:tracePt t="51066" x="4760913" y="4689475"/>
          <p14:tracePt t="51068" x="4776788" y="4689475"/>
          <p14:tracePt t="51070" x="4792663" y="4689475"/>
          <p14:tracePt t="51072" x="4808538" y="4681538"/>
          <p14:tracePt t="51074" x="4824413" y="4681538"/>
          <p14:tracePt t="51076" x="4840288" y="4681538"/>
          <p14:tracePt t="51082" x="4895850" y="4681538"/>
          <p14:tracePt t="51084" x="4911725" y="4681538"/>
          <p14:tracePt t="51086" x="4927600" y="4681538"/>
          <p14:tracePt t="51088" x="4943475" y="4681538"/>
          <p14:tracePt t="51090" x="4959350" y="4681538"/>
          <p14:tracePt t="51092" x="4975225" y="4681538"/>
          <p14:tracePt t="51097" x="5006975" y="4681538"/>
          <p14:tracePt t="51098" x="5022850" y="4673600"/>
          <p14:tracePt t="51100" x="5038725" y="4673600"/>
          <p14:tracePt t="51102" x="5056188" y="4673600"/>
          <p14:tracePt t="51104" x="5072063" y="4673600"/>
          <p14:tracePt t="51106" x="5087938" y="4673600"/>
          <p14:tracePt t="51108" x="5103813" y="4673600"/>
          <p14:tracePt t="51110" x="5119688" y="4673600"/>
          <p14:tracePt t="51115" x="5151438" y="4673600"/>
          <p14:tracePt t="51116" x="5159375" y="4673600"/>
          <p14:tracePt t="51118" x="5175250" y="4673600"/>
          <p14:tracePt t="51120" x="5191125" y="4665663"/>
          <p14:tracePt t="51122" x="5207000" y="4665663"/>
          <p14:tracePt t="51124" x="5222875" y="4665663"/>
          <p14:tracePt t="51126" x="5230813" y="4665663"/>
          <p14:tracePt t="51130" x="5262563" y="4665663"/>
          <p14:tracePt t="51132" x="5278438" y="4665663"/>
          <p14:tracePt t="51134" x="5286375" y="4665663"/>
          <p14:tracePt t="51136" x="5302250" y="4665663"/>
          <p14:tracePt t="51138" x="5318125" y="4665663"/>
          <p14:tracePt t="51140" x="5326063" y="4665663"/>
          <p14:tracePt t="51142" x="5341938" y="4665663"/>
          <p14:tracePt t="51145" x="5357813" y="4665663"/>
          <p14:tracePt t="51148" x="5381625" y="4665663"/>
          <p14:tracePt t="51150" x="5397500" y="4665663"/>
          <p14:tracePt t="51152" x="5407025" y="4665663"/>
          <p14:tracePt t="51154" x="5422900" y="4665663"/>
          <p14:tracePt t="51156" x="5430838" y="4665663"/>
          <p14:tracePt t="51158" x="5446713" y="4657725"/>
          <p14:tracePt t="51160" x="5462588" y="4657725"/>
          <p14:tracePt t="51165" x="5486400" y="4657725"/>
          <p14:tracePt t="51166" x="5502275" y="4657725"/>
          <p14:tracePt t="51168" x="5518150" y="4657725"/>
          <p14:tracePt t="51171" x="5534025" y="4657725"/>
          <p14:tracePt t="51172" x="5549900" y="4657725"/>
          <p14:tracePt t="51174" x="5565775" y="4649788"/>
          <p14:tracePt t="51176" x="5573713" y="4649788"/>
          <p14:tracePt t="51181" x="5605463" y="4649788"/>
          <p14:tracePt t="51182" x="5621338" y="4649788"/>
          <p14:tracePt t="51184" x="5629275" y="4649788"/>
          <p14:tracePt t="51186" x="5645150" y="4641850"/>
          <p14:tracePt t="51188" x="5661025" y="4641850"/>
          <p14:tracePt t="51190" x="5668963" y="4641850"/>
          <p14:tracePt t="51192" x="5684838" y="4641850"/>
          <p14:tracePt t="51197" x="5708650" y="4641850"/>
          <p14:tracePt t="51199" x="5724525" y="4641850"/>
          <p14:tracePt t="51200" x="5732463" y="4641850"/>
          <p14:tracePt t="51202" x="5749925" y="4641850"/>
          <p14:tracePt t="51204" x="5757863" y="4641850"/>
          <p14:tracePt t="51206" x="5773738" y="4641850"/>
          <p14:tracePt t="51208" x="5789613" y="4641850"/>
          <p14:tracePt t="51210" x="5797550" y="4641850"/>
          <p14:tracePt t="51214" x="5821363" y="4633913"/>
          <p14:tracePt t="51216" x="5829300" y="4633913"/>
          <p14:tracePt t="51218" x="5845175" y="4633913"/>
          <p14:tracePt t="51220" x="5853113" y="4633913"/>
          <p14:tracePt t="51222" x="5861050" y="4633913"/>
          <p14:tracePt t="51224" x="5868988" y="4633913"/>
          <p14:tracePt t="51226" x="5884863" y="4633913"/>
          <p14:tracePt t="51231" x="5900738" y="4633913"/>
          <p14:tracePt t="51234" x="5908675" y="4633913"/>
          <p14:tracePt t="51236" x="5916613" y="4633913"/>
          <p14:tracePt t="51238" x="5924550" y="4633913"/>
          <p14:tracePt t="51240" x="5932488" y="4633913"/>
          <p14:tracePt t="51242" x="5932488" y="4624388"/>
          <p14:tracePt t="51246" x="5948363" y="4624388"/>
          <p14:tracePt t="51250" x="5956300" y="4624388"/>
          <p14:tracePt t="51252" x="5964238" y="4624388"/>
          <p14:tracePt t="51256" x="5972175" y="4624388"/>
          <p14:tracePt t="51260" x="5980113" y="4624388"/>
          <p14:tracePt t="51264" x="5988050" y="4624388"/>
          <p14:tracePt t="51268" x="5995988" y="4624388"/>
          <p14:tracePt t="51274" x="6003925" y="4624388"/>
          <p14:tracePt t="51280" x="6011863" y="4624388"/>
          <p14:tracePt t="51286" x="6019800" y="4624388"/>
          <p14:tracePt t="51288" x="6019800" y="4616450"/>
          <p14:tracePt t="51295" x="6027738" y="4616450"/>
          <p14:tracePt t="51313" x="6035675" y="4616450"/>
          <p14:tracePt t="51321" x="6043613" y="4616450"/>
          <p14:tracePt t="51326" x="6051550" y="4616450"/>
          <p14:tracePt t="51332" x="6059488" y="4616450"/>
          <p14:tracePt t="51337" x="6067425" y="4616450"/>
          <p14:tracePt t="51339" x="6075363" y="4624388"/>
          <p14:tracePt t="51342" x="6083300" y="4624388"/>
          <p14:tracePt t="51347" x="6091238" y="4624388"/>
          <p14:tracePt t="51350" x="6100763" y="4624388"/>
          <p14:tracePt t="51352" x="6108700" y="4624388"/>
          <p14:tracePt t="51356" x="6116638" y="4624388"/>
          <p14:tracePt t="51358" x="6124575" y="4624388"/>
          <p14:tracePt t="51363" x="6132513" y="4624388"/>
          <p14:tracePt t="51366" x="6140450" y="4624388"/>
          <p14:tracePt t="51368" x="6148388" y="4624388"/>
          <p14:tracePt t="51372" x="6156325" y="4624388"/>
          <p14:tracePt t="51374" x="6164263" y="4633913"/>
          <p14:tracePt t="51379" x="6172200" y="4633913"/>
          <p14:tracePt t="51381" x="6180138" y="4633913"/>
          <p14:tracePt t="51384" x="6188075" y="4633913"/>
          <p14:tracePt t="51386" x="6196013" y="4633913"/>
          <p14:tracePt t="51388" x="6196013" y="4641850"/>
          <p14:tracePt t="51390" x="6203950" y="4641850"/>
          <p14:tracePt t="51392" x="6211888" y="4641850"/>
          <p14:tracePt t="51398" x="6219825" y="4641850"/>
          <p14:tracePt t="51400" x="6227763" y="4649788"/>
          <p14:tracePt t="51402" x="6235700" y="4649788"/>
          <p14:tracePt t="51406" x="6243638" y="4649788"/>
          <p14:tracePt t="51410" x="6251575" y="4649788"/>
          <p14:tracePt t="51415" x="6259513" y="4657725"/>
          <p14:tracePt t="51420" x="6267450" y="4657725"/>
          <p14:tracePt t="51424" x="6275388" y="4657725"/>
          <p14:tracePt t="51426" x="6275388" y="4665663"/>
          <p14:tracePt t="51431" x="6283325" y="4665663"/>
          <p14:tracePt t="51436" x="6291263" y="4665663"/>
          <p14:tracePt t="51440" x="6291263" y="4673600"/>
          <p14:tracePt t="51442" x="6299200" y="4673600"/>
          <p14:tracePt t="51450" x="6307138" y="4673600"/>
          <p14:tracePt t="51458" x="6315075" y="4673600"/>
          <p14:tracePt t="51463" x="6315075" y="4681538"/>
          <p14:tracePt t="51468" x="6323013" y="4681538"/>
          <p14:tracePt t="51479" x="6330950" y="4681538"/>
          <p14:tracePt t="51488" x="6338888" y="4681538"/>
          <p14:tracePt t="51498" x="6346825" y="4689475"/>
          <p14:tracePt t="51504" x="6354763" y="4689475"/>
          <p14:tracePt t="51513" x="6362700" y="4689475"/>
          <p14:tracePt t="51520" x="6370638" y="4689475"/>
          <p14:tracePt t="51531" x="6378575" y="4689475"/>
          <p14:tracePt t="52309" x="6378575" y="4697413"/>
          <p14:tracePt t="52313" x="6370638" y="4697413"/>
          <p14:tracePt t="52316" x="6370638" y="4705350"/>
          <p14:tracePt t="52320" x="6362700" y="4705350"/>
          <p14:tracePt t="52324" x="6362700" y="4713288"/>
          <p14:tracePt t="52326" x="6354763" y="4713288"/>
          <p14:tracePt t="52332" x="6346825" y="4713288"/>
          <p14:tracePt t="52332" x="6338888" y="4721225"/>
          <p14:tracePt t="52336" x="6330950" y="4721225"/>
          <p14:tracePt t="52338" x="6323013" y="4729163"/>
          <p14:tracePt t="52341" x="6315075" y="4729163"/>
          <p14:tracePt t="52345" x="6307138" y="4737100"/>
          <p14:tracePt t="52350" x="6291263" y="4737100"/>
          <p14:tracePt t="52350" x="6283325" y="4745038"/>
          <p14:tracePt t="52352" x="6275388" y="4745038"/>
          <p14:tracePt t="52354" x="6267450" y="4752975"/>
          <p14:tracePt t="52356" x="6259513" y="4752975"/>
          <p14:tracePt t="52358" x="6243638" y="4752975"/>
          <p14:tracePt t="52360" x="6235700" y="4760913"/>
          <p14:tracePt t="52364" x="6227763" y="4760913"/>
          <p14:tracePt t="52364" x="6211888" y="4768850"/>
          <p14:tracePt t="52368" x="6196013" y="4768850"/>
          <p14:tracePt t="52370" x="6180138" y="4776788"/>
          <p14:tracePt t="52372" x="6172200" y="4776788"/>
          <p14:tracePt t="52374" x="6156325" y="4784725"/>
          <p14:tracePt t="52376" x="6148388" y="4784725"/>
          <p14:tracePt t="52380" x="6116638" y="4792663"/>
          <p14:tracePt t="52384" x="6091238" y="4800600"/>
          <p14:tracePt t="52386" x="6083300" y="4800600"/>
          <p14:tracePt t="52388" x="6067425" y="4808538"/>
          <p14:tracePt t="52390" x="6051550" y="4808538"/>
          <p14:tracePt t="52392" x="6043613" y="4808538"/>
          <p14:tracePt t="52400" x="5988050" y="4824413"/>
          <p14:tracePt t="52402" x="5972175" y="4824413"/>
          <p14:tracePt t="52404" x="5964238" y="4832350"/>
          <p14:tracePt t="52406" x="5948363" y="4832350"/>
          <p14:tracePt t="52408" x="5932488" y="4832350"/>
          <p14:tracePt t="52410" x="5916613" y="4840288"/>
          <p14:tracePt t="52413" x="5908675" y="4840288"/>
          <p14:tracePt t="52415" x="5892800" y="4848225"/>
          <p14:tracePt t="52418" x="5861050" y="4848225"/>
          <p14:tracePt t="52420" x="5853113" y="4856163"/>
          <p14:tracePt t="52422" x="5837238" y="4856163"/>
          <p14:tracePt t="52424" x="5821363" y="4856163"/>
          <p14:tracePt t="52426" x="5805488" y="4864100"/>
          <p14:tracePt t="52431" x="5781675" y="4864100"/>
          <p14:tracePt t="52434" x="5749925" y="4872038"/>
          <p14:tracePt t="52436" x="5732463" y="4872038"/>
          <p14:tracePt t="52438" x="5716588" y="4872038"/>
          <p14:tracePt t="52440" x="5708650" y="4879975"/>
          <p14:tracePt t="52442" x="5692775" y="4879975"/>
          <p14:tracePt t="52448" x="5645150" y="4879975"/>
          <p14:tracePt t="52451" x="5621338" y="4879975"/>
          <p14:tracePt t="52452" x="5605463" y="4887913"/>
          <p14:tracePt t="52454" x="5589588" y="4887913"/>
          <p14:tracePt t="52456" x="5565775" y="4887913"/>
          <p14:tracePt t="52458" x="5549900" y="4887913"/>
          <p14:tracePt t="52460" x="5526088" y="4887913"/>
          <p14:tracePt t="52465" x="5486400" y="4887913"/>
          <p14:tracePt t="52467" x="5462588" y="4887913"/>
          <p14:tracePt t="52468" x="5438775" y="4887913"/>
          <p14:tracePt t="52470" x="5414963" y="4895850"/>
          <p14:tracePt t="52472" x="5389563" y="4895850"/>
          <p14:tracePt t="52474" x="5365750" y="4895850"/>
          <p14:tracePt t="52476" x="5341938" y="4895850"/>
          <p14:tracePt t="52481" x="5294313" y="4895850"/>
          <p14:tracePt t="52484" x="5246688" y="4895850"/>
          <p14:tracePt t="52486" x="5222875" y="4903788"/>
          <p14:tracePt t="52488" x="5191125" y="4903788"/>
          <p14:tracePt t="52490" x="5167313" y="4903788"/>
          <p14:tracePt t="52492" x="5143500" y="4903788"/>
          <p14:tracePt t="52495" x="5119688" y="4911725"/>
          <p14:tracePt t="52499" x="5072063" y="4911725"/>
          <p14:tracePt t="52501" x="5046663" y="4911725"/>
          <p14:tracePt t="52502" x="5014913" y="4911725"/>
          <p14:tracePt t="52504" x="4991100" y="4911725"/>
          <p14:tracePt t="52506" x="4967288" y="4911725"/>
          <p14:tracePt t="52508" x="4943475" y="4911725"/>
          <p14:tracePt t="52515" x="4872038" y="4903788"/>
          <p14:tracePt t="52516" x="4848225" y="4903788"/>
          <p14:tracePt t="52518" x="4824413" y="4911725"/>
          <p14:tracePt t="52520" x="4792663" y="4903788"/>
          <p14:tracePt t="52522" x="4768850" y="4903788"/>
          <p14:tracePt t="52524" x="4745038" y="4903788"/>
          <p14:tracePt t="52526" x="4721225" y="4903788"/>
          <p14:tracePt t="52531" x="4664075" y="4903788"/>
          <p14:tracePt t="52533" x="4640263" y="4895850"/>
          <p14:tracePt t="52534" x="4616450" y="4895850"/>
          <p14:tracePt t="52536" x="4592638" y="4895850"/>
          <p14:tracePt t="52538" x="4560888" y="4887913"/>
          <p14:tracePt t="52540" x="4537075" y="4887913"/>
          <p14:tracePt t="52542" x="4513263" y="4879975"/>
          <p14:tracePt t="52546" x="4457700" y="4879975"/>
          <p14:tracePt t="52550" x="4402138" y="4864100"/>
          <p14:tracePt t="52552" x="4370388" y="4864100"/>
          <p14:tracePt t="52554" x="4337050" y="4856163"/>
          <p14:tracePt t="52556" x="4313238" y="4856163"/>
          <p14:tracePt t="52558" x="4281488" y="4848225"/>
          <p14:tracePt t="52560" x="4249738" y="4840288"/>
          <p14:tracePt t="52564" x="4186238" y="4832350"/>
          <p14:tracePt t="52567" x="4154488" y="4832350"/>
          <p14:tracePt t="52568" x="4122738" y="4832350"/>
          <p14:tracePt t="52570" x="4090988" y="4824413"/>
          <p14:tracePt t="52572" x="4059238" y="4824413"/>
          <p14:tracePt t="52574" x="4027488" y="4816475"/>
          <p14:tracePt t="52576" x="3994150" y="4816475"/>
          <p14:tracePt t="52580" x="3930650" y="4808538"/>
          <p14:tracePt t="52582" x="3898900" y="4800600"/>
          <p14:tracePt t="52584" x="3867150" y="4800600"/>
          <p14:tracePt t="52585" x="3835400" y="4800600"/>
          <p14:tracePt t="52587" x="3803650" y="4792663"/>
          <p14:tracePt t="52589" x="3771900" y="4792663"/>
          <p14:tracePt t="52591" x="3748088" y="4792663"/>
          <p14:tracePt t="52594" x="3716338" y="4792663"/>
          <p14:tracePt t="52596" x="3692525" y="4784725"/>
          <p14:tracePt t="52597" x="3660775" y="4784725"/>
          <p14:tracePt t="52599" x="3635375" y="4784725"/>
          <p14:tracePt t="52601" x="3611563" y="4784725"/>
          <p14:tracePt t="52603" x="3587750" y="4784725"/>
          <p14:tracePt t="52605" x="3563938" y="4784725"/>
          <p14:tracePt t="52608" x="3540125" y="4784725"/>
          <p14:tracePt t="52609" x="3516313" y="4784725"/>
          <p14:tracePt t="52613" x="3500438" y="4784725"/>
          <p14:tracePt t="52613" x="3484563" y="4776788"/>
          <p14:tracePt t="52615" x="3460750" y="4776788"/>
          <p14:tracePt t="52617" x="3444875" y="4776788"/>
          <p14:tracePt t="52619" x="3429000" y="4776788"/>
          <p14:tracePt t="52621" x="3413125" y="4776788"/>
          <p14:tracePt t="52623" x="3405188" y="4776788"/>
          <p14:tracePt t="52625" x="3389313" y="4776788"/>
          <p14:tracePt t="52628" x="3373438" y="4776788"/>
          <p14:tracePt t="52629" x="3365500" y="4768850"/>
          <p14:tracePt t="52631" x="3357563" y="4768850"/>
          <p14:tracePt t="52633" x="3341688" y="4768850"/>
          <p14:tracePt t="52635" x="3333750" y="4768850"/>
          <p14:tracePt t="52638" x="3325813" y="4768850"/>
          <p14:tracePt t="52639" x="3317875" y="4768850"/>
          <p14:tracePt t="52641" x="3308350" y="4768850"/>
          <p14:tracePt t="52644" x="3300413" y="4768850"/>
          <p14:tracePt t="52646" x="3292475" y="4768850"/>
          <p14:tracePt t="52647" x="3284538" y="4768850"/>
          <p14:tracePt t="52649" x="3284538" y="4760913"/>
          <p14:tracePt t="52651" x="3276600" y="4760913"/>
          <p14:tracePt t="52655" x="3268663" y="4760913"/>
          <p14:tracePt t="52660" x="3260725" y="4760913"/>
          <p14:tracePt t="52663" x="3252788" y="4760913"/>
          <p14:tracePt t="52665" x="3252788" y="4752975"/>
          <p14:tracePt t="52669" x="3244850" y="4752975"/>
          <p14:tracePt t="52673" x="3236913" y="4752975"/>
          <p14:tracePt t="52675" x="3236913" y="4745038"/>
          <p14:tracePt t="52679" x="3228975" y="4745038"/>
          <p14:tracePt t="52681" x="3221038" y="4745038"/>
          <p14:tracePt t="52683" x="3221038" y="4737100"/>
          <p14:tracePt t="52685" x="3213100" y="4737100"/>
          <p14:tracePt t="52687" x="3205163" y="4729163"/>
          <p14:tracePt t="52691" x="3197225" y="4729163"/>
          <p14:tracePt t="52695" x="3189288" y="4721225"/>
          <p14:tracePt t="52696" x="3181350" y="4721225"/>
          <p14:tracePt t="52697" x="3173413" y="4713288"/>
          <p14:tracePt t="52699" x="3165475" y="4713288"/>
          <p14:tracePt t="52702" x="3157538" y="4705350"/>
          <p14:tracePt t="52703" x="3149600" y="4705350"/>
          <p14:tracePt t="52705" x="3141663" y="4697413"/>
          <p14:tracePt t="52707" x="3133725" y="4697413"/>
          <p14:tracePt t="52710" x="3125788" y="4697413"/>
          <p14:tracePt t="52712" x="3117850" y="4689475"/>
          <p14:tracePt t="52714" x="3109913" y="4689475"/>
          <p14:tracePt t="52715" x="3101975" y="4681538"/>
          <p14:tracePt t="52717" x="3094038" y="4681538"/>
          <p14:tracePt t="52719" x="3078163" y="4673600"/>
          <p14:tracePt t="52721" x="3070225" y="4673600"/>
          <p14:tracePt t="52723" x="3062288" y="4673600"/>
          <p14:tracePt t="52725" x="3054350" y="4665663"/>
          <p14:tracePt t="52727" x="3046413" y="4665663"/>
          <p14:tracePt t="52730" x="3038475" y="4657725"/>
          <p14:tracePt t="52731" x="3030538" y="4657725"/>
          <p14:tracePt t="52733" x="3022600" y="4649788"/>
          <p14:tracePt t="52735" x="3014663" y="4649788"/>
          <p14:tracePt t="52737" x="3006725" y="4649788"/>
          <p14:tracePt t="52739" x="2998788" y="4641850"/>
          <p14:tracePt t="52741" x="2990850" y="4641850"/>
          <p14:tracePt t="52744" x="2982913" y="4633913"/>
          <p14:tracePt t="52746" x="2974975" y="4633913"/>
          <p14:tracePt t="52748" x="2967038" y="4624388"/>
          <p14:tracePt t="52751" x="2957513" y="4624388"/>
          <p14:tracePt t="52753" x="2949575" y="4616450"/>
          <p14:tracePt t="52755" x="2941638" y="4616450"/>
          <p14:tracePt t="52757" x="2933700" y="4616450"/>
          <p14:tracePt t="52759" x="2933700" y="4608513"/>
          <p14:tracePt t="52763" x="2917825" y="4600575"/>
          <p14:tracePt t="52767" x="2909888" y="4600575"/>
          <p14:tracePt t="52769" x="2901950" y="4592638"/>
          <p14:tracePt t="52773" x="2894013" y="4592638"/>
          <p14:tracePt t="52776" x="2886075" y="4584700"/>
          <p14:tracePt t="52779" x="2878138" y="4584700"/>
          <p14:tracePt t="52781" x="2870200" y="4576763"/>
          <p14:tracePt t="52785" x="2862263" y="4576763"/>
          <p14:tracePt t="52789" x="2854325" y="4568825"/>
          <p14:tracePt t="52794" x="2846388" y="4568825"/>
          <p14:tracePt t="52797" x="2838450" y="4568825"/>
          <p14:tracePt t="52797" x="2838450" y="4560888"/>
          <p14:tracePt t="52799" x="2830513" y="4560888"/>
          <p14:tracePt t="52805" x="2822575" y="4560888"/>
          <p14:tracePt t="52807" x="2822575" y="4552950"/>
          <p14:tracePt t="52810" x="2814638" y="4552950"/>
          <p14:tracePt t="52813" x="2806700" y="4552950"/>
          <p14:tracePt t="52819" x="2798763" y="4552950"/>
          <p14:tracePt t="52823" x="2798763" y="4545013"/>
          <p14:tracePt t="52829" x="2790825" y="4545013"/>
          <p14:tracePt t="52835" x="2782888" y="4545013"/>
          <p14:tracePt t="52847" x="2774950" y="4545013"/>
          <p14:tracePt t="52849" x="2774950" y="4537075"/>
          <p14:tracePt t="52864" x="2767013" y="4537075"/>
          <p14:tracePt t="52881" x="2759075" y="4529138"/>
          <p14:tracePt t="52888" x="2751138" y="4529138"/>
          <p14:tracePt t="52895" x="2751138" y="4521200"/>
          <p14:tracePt t="52898" x="2743200" y="4521200"/>
          <p14:tracePt t="52900" x="2735263" y="4521200"/>
          <p14:tracePt t="52904" x="2727325" y="4513263"/>
          <p14:tracePt t="52908" x="2719388" y="4513263"/>
          <p14:tracePt t="52914" x="2711450" y="4513263"/>
          <p14:tracePt t="52916" x="2703513" y="4505325"/>
          <p14:tracePt t="52920" x="2695575" y="4505325"/>
          <p14:tracePt t="52922" x="2687638" y="4497388"/>
          <p14:tracePt t="52926" x="2679700" y="4497388"/>
          <p14:tracePt t="52932" x="2671763" y="4489450"/>
          <p14:tracePt t="52934" x="2663825" y="4489450"/>
          <p14:tracePt t="52938" x="2655888" y="4489450"/>
          <p14:tracePt t="52942" x="2647950" y="4489450"/>
          <p14:tracePt t="52948" x="2640013" y="4489450"/>
          <p14:tracePt t="52956" x="2632075" y="4489450"/>
          <p14:tracePt t="52964" x="2624138" y="4489450"/>
          <p14:tracePt t="53107" x="2624138" y="4481513"/>
          <p14:tracePt t="53109" x="2616200" y="4481513"/>
          <p14:tracePt t="53240" x="2606675" y="4481513"/>
          <p14:tracePt t="53244" x="2598738" y="4489450"/>
          <p14:tracePt t="53250" x="2582863" y="4489450"/>
          <p14:tracePt t="53252" x="2574925" y="4489450"/>
          <p14:tracePt t="53254" x="2574925" y="4497388"/>
          <p14:tracePt t="53256" x="2566988" y="4497388"/>
          <p14:tracePt t="53258" x="2559050" y="4497388"/>
          <p14:tracePt t="53260" x="2551113" y="4505325"/>
          <p14:tracePt t="53265" x="2535238" y="4505325"/>
          <p14:tracePt t="53266" x="2527300" y="4513263"/>
          <p14:tracePt t="53268" x="2519363" y="4513263"/>
          <p14:tracePt t="53270" x="2511425" y="4513263"/>
          <p14:tracePt t="53272" x="2503488" y="4521200"/>
          <p14:tracePt t="53274" x="2495550" y="4521200"/>
          <p14:tracePt t="53276" x="2487613" y="4521200"/>
          <p14:tracePt t="53281" x="2479675" y="4529138"/>
          <p14:tracePt t="53283" x="2471738" y="4537075"/>
          <p14:tracePt t="53284" x="2463800" y="4537075"/>
          <p14:tracePt t="53286" x="2455863" y="4545013"/>
          <p14:tracePt t="53288" x="2447925" y="4545013"/>
          <p14:tracePt t="53290" x="2439988" y="4545013"/>
          <p14:tracePt t="53292" x="2432050" y="4552950"/>
          <p14:tracePt t="53296" x="2424113" y="4552950"/>
          <p14:tracePt t="53300" x="2408238" y="4560888"/>
          <p14:tracePt t="53302" x="2400300" y="4560888"/>
          <p14:tracePt t="53304" x="2392363" y="4568825"/>
          <p14:tracePt t="53306" x="2384425" y="4568825"/>
          <p14:tracePt t="53308" x="2376488" y="4568825"/>
          <p14:tracePt t="53313" x="2368550" y="4576763"/>
          <p14:tracePt t="53318" x="2344738" y="4584700"/>
          <p14:tracePt t="53320" x="2336800" y="4584700"/>
          <p14:tracePt t="53322" x="2328863" y="4584700"/>
          <p14:tracePt t="53324" x="2320925" y="4592638"/>
          <p14:tracePt t="53326" x="2312988" y="4592638"/>
          <p14:tracePt t="53330" x="2305050" y="4592638"/>
          <p14:tracePt t="53333" x="2289175" y="4600575"/>
          <p14:tracePt t="53334" x="2281238" y="4600575"/>
          <p14:tracePt t="53336" x="2273300" y="4600575"/>
          <p14:tracePt t="53338" x="2265363" y="4608513"/>
          <p14:tracePt t="53340" x="2255838" y="4608513"/>
          <p14:tracePt t="53342" x="2247900" y="4608513"/>
          <p14:tracePt t="53351" x="2224088" y="4616450"/>
          <p14:tracePt t="53353" x="2216150" y="4616450"/>
          <p14:tracePt t="53354" x="2208213" y="4624388"/>
          <p14:tracePt t="53356" x="2200275" y="4624388"/>
          <p14:tracePt t="53358" x="2192338" y="4624388"/>
          <p14:tracePt t="53363" x="2176463" y="4633913"/>
          <p14:tracePt t="53366" x="2168525" y="4633913"/>
          <p14:tracePt t="53368" x="2160588" y="4633913"/>
          <p14:tracePt t="53370" x="2152650" y="4641850"/>
          <p14:tracePt t="53372" x="2144713" y="4641850"/>
          <p14:tracePt t="53376" x="2136775" y="4641850"/>
          <p14:tracePt t="53381" x="2120900" y="4649788"/>
          <p14:tracePt t="53384" x="2112963" y="4649788"/>
          <p14:tracePt t="53386" x="2105025" y="4657725"/>
          <p14:tracePt t="53390" x="2097088" y="4657725"/>
          <p14:tracePt t="53398" x="2081213" y="4665663"/>
          <p14:tracePt t="53400" x="2073275" y="4673600"/>
          <p14:tracePt t="53402" x="2065338" y="4673600"/>
          <p14:tracePt t="53404" x="2065338" y="4681538"/>
          <p14:tracePt t="53406" x="2057400" y="4681538"/>
          <p14:tracePt t="53408" x="2049463" y="4689475"/>
          <p14:tracePt t="53410" x="2041525" y="4689475"/>
          <p14:tracePt t="53416" x="2025650" y="4705350"/>
          <p14:tracePt t="53418" x="2017713" y="4705350"/>
          <p14:tracePt t="53420" x="2017713" y="4713288"/>
          <p14:tracePt t="53422" x="2009775" y="4713288"/>
          <p14:tracePt t="53424" x="2001838" y="4721225"/>
          <p14:tracePt t="53426" x="1993900" y="4729163"/>
          <p14:tracePt t="53430" x="1985963" y="4729163"/>
          <p14:tracePt t="53432" x="1970088" y="4745038"/>
          <p14:tracePt t="53435" x="1962150" y="4752975"/>
          <p14:tracePt t="53436" x="1946275" y="4752975"/>
          <p14:tracePt t="53438" x="1938338" y="4760913"/>
          <p14:tracePt t="53440" x="1930400" y="4768850"/>
          <p14:tracePt t="53442" x="1922463" y="4776788"/>
          <p14:tracePt t="53447" x="1905000" y="4784725"/>
          <p14:tracePt t="53452" x="1873250" y="4800600"/>
          <p14:tracePt t="53454" x="1865313" y="4808538"/>
          <p14:tracePt t="53456" x="1857375" y="4816475"/>
          <p14:tracePt t="53458" x="1849438" y="4824413"/>
          <p14:tracePt t="53460" x="1841500" y="4824413"/>
          <p14:tracePt t="53463" x="1833563" y="4832350"/>
          <p14:tracePt t="53464" x="1825625" y="4840288"/>
          <p14:tracePt t="53467" x="1817688" y="4840288"/>
          <p14:tracePt t="53470" x="1809750" y="4848225"/>
          <p14:tracePt t="53472" x="1801813" y="4856163"/>
          <p14:tracePt t="53474" x="1793875" y="4856163"/>
          <p14:tracePt t="53476" x="1785938" y="4864100"/>
          <p14:tracePt t="53481" x="1778000" y="4872038"/>
          <p14:tracePt t="53484" x="1770063" y="4879975"/>
          <p14:tracePt t="53488" x="1762125" y="4879975"/>
          <p14:tracePt t="53490" x="1762125" y="4887913"/>
          <p14:tracePt t="53492" x="1754188" y="4887913"/>
          <p14:tracePt t="53499" x="1746250" y="4887913"/>
          <p14:tracePt t="53500" x="1746250" y="4895850"/>
          <p14:tracePt t="53574" x="1738313" y="4903788"/>
          <p14:tracePt t="53588" x="1738313" y="4911725"/>
          <p14:tracePt t="53592" x="1730375" y="4911725"/>
          <p14:tracePt t="53600" x="1730375" y="4919663"/>
          <p14:tracePt t="53613" x="1722438" y="4919663"/>
          <p14:tracePt t="53618" x="1722438" y="4927600"/>
          <p14:tracePt t="53652" x="1722438" y="4935538"/>
          <p14:tracePt t="53666" x="1722438" y="4943475"/>
          <p14:tracePt t="53676" x="1722438" y="4951413"/>
          <p14:tracePt t="53680" x="1714500" y="4951413"/>
          <p14:tracePt t="53684" x="1714500" y="4959350"/>
          <p14:tracePt t="53695" x="1714500" y="4967288"/>
          <p14:tracePt t="53702" x="1714500" y="4976813"/>
          <p14:tracePt t="53712" x="1714500" y="4984750"/>
          <p14:tracePt t="53719" x="1714500" y="4992688"/>
          <p14:tracePt t="53722" x="1706563" y="5000625"/>
          <p14:tracePt t="53730" x="1706563" y="5008563"/>
          <p14:tracePt t="53732" x="1706563" y="5016500"/>
          <p14:tracePt t="53736" x="1706563" y="5024438"/>
          <p14:tracePt t="53742" x="1698625" y="5032375"/>
          <p14:tracePt t="53749" x="1698625" y="5040313"/>
          <p14:tracePt t="53754" x="1698625" y="5048250"/>
          <p14:tracePt t="53758" x="1698625" y="5056188"/>
          <p14:tracePt t="53765" x="1690688" y="5064125"/>
          <p14:tracePt t="53770" x="1690688" y="5072063"/>
          <p14:tracePt t="53776" x="1690688" y="5080000"/>
          <p14:tracePt t="53784" x="1690688" y="5087938"/>
          <p14:tracePt t="53797" x="1690688" y="5095875"/>
          <p14:tracePt t="55324" x="1690688" y="5087938"/>
          <p14:tracePt t="55331" x="1690688" y="5080000"/>
          <p14:tracePt t="55333" x="1690688" y="5072063"/>
          <p14:tracePt t="55334" x="1690688" y="5064125"/>
          <p14:tracePt t="55336" x="1690688" y="5056188"/>
          <p14:tracePt t="55338" x="1698625" y="5048250"/>
          <p14:tracePt t="55340" x="1698625" y="5040313"/>
          <p14:tracePt t="55342" x="1698625" y="5032375"/>
          <p14:tracePt t="55346" x="1706563" y="5016500"/>
          <p14:tracePt t="55348" x="1706563" y="5008563"/>
          <p14:tracePt t="55350" x="1714500" y="4992688"/>
          <p14:tracePt t="55352" x="1714500" y="4984750"/>
          <p14:tracePt t="55354" x="1722438" y="4976813"/>
          <p14:tracePt t="55358" x="1730375" y="4951413"/>
          <p14:tracePt t="55368" x="1762125" y="4887913"/>
          <p14:tracePt t="55370" x="1762125" y="4879975"/>
          <p14:tracePt t="55372" x="1770063" y="4864100"/>
          <p14:tracePt t="55373" x="1778000" y="4856163"/>
          <p14:tracePt t="55375" x="1785938" y="4840288"/>
          <p14:tracePt t="55378" x="1793875" y="4832350"/>
          <p14:tracePt t="55381" x="1801813" y="4816475"/>
          <p14:tracePt t="55381" x="1809750" y="4800600"/>
          <p14:tracePt t="55383" x="1817688" y="4792663"/>
          <p14:tracePt t="55385" x="1825625" y="4776788"/>
          <p14:tracePt t="55388" x="1833563" y="4760913"/>
          <p14:tracePt t="55389" x="1841500" y="4752975"/>
          <p14:tracePt t="55391" x="1849438" y="4737100"/>
          <p14:tracePt t="55394" x="1849438" y="4729163"/>
          <p14:tracePt t="55396" x="1857375" y="4721225"/>
          <p14:tracePt t="55398" x="1865313" y="4705350"/>
          <p14:tracePt t="55399" x="1873250" y="4697413"/>
          <p14:tracePt t="55401" x="1873250" y="4689475"/>
          <p14:tracePt t="55403" x="1881188" y="4681538"/>
          <p14:tracePt t="55405" x="1889125" y="4665663"/>
          <p14:tracePt t="55407" x="1889125" y="4657725"/>
          <p14:tracePt t="55409" x="1897063" y="4649788"/>
          <p14:tracePt t="55412" x="1897063" y="4641850"/>
          <p14:tracePt t="55413" x="1905000" y="4633913"/>
          <p14:tracePt t="55415" x="1905000" y="4624388"/>
          <p14:tracePt t="55417" x="1912938" y="4616450"/>
          <p14:tracePt t="55419" x="1912938" y="4608513"/>
          <p14:tracePt t="55421" x="1922463" y="4600575"/>
          <p14:tracePt t="55423" x="1922463" y="4592638"/>
          <p14:tracePt t="55425" x="1930400" y="4584700"/>
          <p14:tracePt t="55428" x="1930400" y="4576763"/>
          <p14:tracePt t="55430" x="1930400" y="4568825"/>
          <p14:tracePt t="55431" x="1938338" y="4560888"/>
          <p14:tracePt t="55433" x="1938338" y="4552950"/>
          <p14:tracePt t="55435" x="1946275" y="4545013"/>
          <p14:tracePt t="55437" x="1946275" y="4537075"/>
          <p14:tracePt t="55439" x="1946275" y="4529138"/>
          <p14:tracePt t="55441" x="1954213" y="4521200"/>
          <p14:tracePt t="55444" x="1954213" y="4513263"/>
          <p14:tracePt t="55446" x="1954213" y="4505325"/>
          <p14:tracePt t="55447" x="1962150" y="4497388"/>
          <p14:tracePt t="55449" x="1962150" y="4489450"/>
          <p14:tracePt t="55451" x="1962150" y="4473575"/>
          <p14:tracePt t="55453" x="1962150" y="4465638"/>
          <p14:tracePt t="55455" x="1970088" y="4457700"/>
          <p14:tracePt t="55457" x="1970088" y="4449763"/>
          <p14:tracePt t="55459" x="1970088" y="4441825"/>
          <p14:tracePt t="55462" x="1970088" y="4433888"/>
          <p14:tracePt t="55463" x="1970088" y="4425950"/>
          <p14:tracePt t="55466" x="1970088" y="4418013"/>
          <p14:tracePt t="55467" x="1970088" y="4410075"/>
          <p14:tracePt t="55471" x="1970088" y="4402138"/>
          <p14:tracePt t="55473" x="1970088" y="4394200"/>
          <p14:tracePt t="55475" x="1970088" y="4386263"/>
          <p14:tracePt t="55478" x="1970088" y="4378325"/>
          <p14:tracePt t="55479" x="1970088" y="4370388"/>
          <p14:tracePt t="55481" x="1970088" y="4362450"/>
          <p14:tracePt t="55483" x="1970088" y="4354513"/>
          <p14:tracePt t="55487" x="1970088" y="4346575"/>
          <p14:tracePt t="55489" x="1962150" y="4338638"/>
          <p14:tracePt t="55491" x="1962150" y="4330700"/>
          <p14:tracePt t="55494" x="1962150" y="4322763"/>
          <p14:tracePt t="55497" x="1962150" y="4314825"/>
          <p14:tracePt t="55499" x="1962150" y="4306888"/>
          <p14:tracePt t="55503" x="1962150" y="4298950"/>
          <p14:tracePt t="55505" x="1962150" y="4291013"/>
          <p14:tracePt t="55509" x="1962150" y="4281488"/>
          <p14:tracePt t="55513" x="1962150" y="4273550"/>
          <p14:tracePt t="55515" x="1962150" y="4265613"/>
          <p14:tracePt t="55519" x="1962150" y="4257675"/>
          <p14:tracePt t="55521" x="1962150" y="4249738"/>
          <p14:tracePt t="55523" x="1970088" y="4249738"/>
          <p14:tracePt t="55525" x="1970088" y="4241800"/>
          <p14:tracePt t="55528" x="1970088" y="4233863"/>
          <p14:tracePt t="55531" x="1970088" y="4225925"/>
          <p14:tracePt t="55535" x="1970088" y="4217988"/>
          <p14:tracePt t="55539" x="1970088" y="4210050"/>
          <p14:tracePt t="55544" x="1970088" y="4202113"/>
          <p14:tracePt t="55547" x="1970088" y="4194175"/>
          <p14:tracePt t="55551" x="1970088" y="4186238"/>
          <p14:tracePt t="55557" x="1970088" y="4178300"/>
          <p14:tracePt t="55562" x="1970088" y="4170363"/>
          <p14:tracePt t="55565" x="1970088" y="4162425"/>
          <p14:tracePt t="55571" x="1970088" y="4154488"/>
          <p14:tracePt t="55575" x="1970088" y="4146550"/>
          <p14:tracePt t="55578" x="1970088" y="4138613"/>
          <p14:tracePt t="55581" x="1970088" y="4130675"/>
          <p14:tracePt t="55583" x="1978025" y="4130675"/>
          <p14:tracePt t="55585" x="1978025" y="4122738"/>
          <p14:tracePt t="55589" x="1978025" y="4114800"/>
          <p14:tracePt t="55591" x="1978025" y="4106863"/>
          <p14:tracePt t="55595" x="1978025" y="4098925"/>
          <p14:tracePt t="55599" x="1970088" y="4090988"/>
          <p14:tracePt t="55601" x="1970088" y="4083050"/>
          <p14:tracePt t="55605" x="1970088" y="4075113"/>
          <p14:tracePt t="55609" x="1970088" y="4067175"/>
          <p14:tracePt t="55613" x="1970088" y="4059238"/>
          <p14:tracePt t="55617" x="1970088" y="4051300"/>
          <p14:tracePt t="55619" x="1970088" y="4043363"/>
          <p14:tracePt t="55623" x="1970088" y="4035425"/>
          <p14:tracePt t="55628" x="1970088" y="4027488"/>
          <p14:tracePt t="55631" x="1970088" y="4019550"/>
          <p14:tracePt t="55633" x="1970088" y="4011613"/>
          <p14:tracePt t="55637" x="1970088" y="4003675"/>
          <p14:tracePt t="55641" x="1970088" y="3995738"/>
          <p14:tracePt t="55644" x="1970088" y="3987800"/>
          <p14:tracePt t="55647" x="1970088" y="3979863"/>
          <p14:tracePt t="55651" x="1970088" y="3971925"/>
          <p14:tracePt t="55656" x="1970088" y="3963988"/>
          <p14:tracePt t="55659" x="1970088" y="3956050"/>
          <p14:tracePt t="55663" x="1970088" y="3948113"/>
          <p14:tracePt t="55667" x="1978025" y="3938588"/>
          <p14:tracePt t="55671" x="1978025" y="3930650"/>
          <p14:tracePt t="55675" x="1978025" y="3922713"/>
          <p14:tracePt t="55681" x="1978025" y="3914775"/>
          <p14:tracePt t="55687" x="1978025" y="3906838"/>
          <p14:tracePt t="55694" x="1978025" y="3898900"/>
          <p14:tracePt t="55702" x="1978025" y="3890963"/>
          <p14:tracePt t="55713" x="1985963" y="3890963"/>
          <p14:tracePt t="55720" x="1985963" y="3883025"/>
          <p14:tracePt t="55842" x="1985963" y="3890963"/>
          <p14:tracePt t="55890" x="1985963" y="3898900"/>
          <p14:tracePt t="55897" x="1985963" y="3906838"/>
          <p14:tracePt t="55900" x="1985963" y="3914775"/>
          <p14:tracePt t="55904" x="1985963" y="3922713"/>
          <p14:tracePt t="55908" x="1985963" y="3930650"/>
          <p14:tracePt t="55910" x="1985963" y="3938588"/>
          <p14:tracePt t="55915" x="1985963" y="3948113"/>
          <p14:tracePt t="55916" x="1985963" y="3956050"/>
          <p14:tracePt t="55920" x="1985963" y="3963988"/>
          <p14:tracePt t="55922" x="1985963" y="3971925"/>
          <p14:tracePt t="55926" x="1985963" y="3979863"/>
          <p14:tracePt t="55930" x="1985963" y="3987800"/>
          <p14:tracePt t="55932" x="1985963" y="3995738"/>
          <p14:tracePt t="55936" x="1985963" y="4003675"/>
          <p14:tracePt t="55938" x="1985963" y="4011613"/>
          <p14:tracePt t="55942" x="1985963" y="4019550"/>
          <p14:tracePt t="55947" x="1985963" y="4027488"/>
          <p14:tracePt t="55950" x="1985963" y="4035425"/>
          <p14:tracePt t="55954" x="1985963" y="4043363"/>
          <p14:tracePt t="55958" x="1985963" y="4051300"/>
          <p14:tracePt t="55966" x="1993900" y="4059238"/>
          <p14:tracePt t="55976" x="1993900" y="4067175"/>
          <p14:tracePt t="56016" x="1993900" y="4059238"/>
          <p14:tracePt t="56022" x="1985963" y="4059238"/>
          <p14:tracePt t="56026" x="1993900" y="4059238"/>
          <p14:tracePt t="56033" x="1993900" y="4051300"/>
          <p14:tracePt t="56040" x="1993900" y="4043363"/>
          <p14:tracePt t="56046" x="1993900" y="4035425"/>
          <p14:tracePt t="56048" x="1993900" y="4027488"/>
          <p14:tracePt t="56052" x="2001838" y="4027488"/>
          <p14:tracePt t="56054" x="2001838" y="4019550"/>
          <p14:tracePt t="56058" x="2001838" y="4011613"/>
          <p14:tracePt t="56063" x="2001838" y="4003675"/>
          <p14:tracePt t="56066" x="2001838" y="3995738"/>
          <p14:tracePt t="56072" x="2001838" y="3987800"/>
          <p14:tracePt t="56081" x="2001838" y="3979863"/>
          <p14:tracePt t="56084" x="2001838" y="3971925"/>
          <p14:tracePt t="56088" x="2009775" y="3971925"/>
          <p14:tracePt t="56186" x="2009775" y="3979863"/>
          <p14:tracePt t="56189" x="2009775" y="3987800"/>
          <p14:tracePt t="56191" x="2009775" y="3995738"/>
          <p14:tracePt t="56197" x="2017713" y="4011613"/>
          <p14:tracePt t="56199" x="2017713" y="4019550"/>
          <p14:tracePt t="56200" x="2017713" y="4027488"/>
          <p14:tracePt t="56202" x="2017713" y="4035425"/>
          <p14:tracePt t="56206" x="2025650" y="4043363"/>
          <p14:tracePt t="56208" x="2025650" y="4051300"/>
          <p14:tracePt t="56210" x="2025650" y="4059238"/>
          <p14:tracePt t="56215" x="2033588" y="4083050"/>
          <p14:tracePt t="56217" x="2033588" y="4090988"/>
          <p14:tracePt t="56218" x="2033588" y="4098925"/>
          <p14:tracePt t="56220" x="2041525" y="4106863"/>
          <p14:tracePt t="56222" x="2041525" y="4114800"/>
          <p14:tracePt t="56224" x="2041525" y="4130675"/>
          <p14:tracePt t="56226" x="2049463" y="4138613"/>
          <p14:tracePt t="56230" x="2049463" y="4146550"/>
          <p14:tracePt t="56233" x="2057400" y="4162425"/>
          <p14:tracePt t="56234" x="2057400" y="4170363"/>
          <p14:tracePt t="56236" x="2065338" y="4186238"/>
          <p14:tracePt t="56238" x="2065338" y="4194175"/>
          <p14:tracePt t="56240" x="2073275" y="4202113"/>
          <p14:tracePt t="56242" x="2073275" y="4210050"/>
          <p14:tracePt t="56246" x="2081213" y="4233863"/>
          <p14:tracePt t="56250" x="2081213" y="4249738"/>
          <p14:tracePt t="56252" x="2081213" y="4257675"/>
          <p14:tracePt t="56254" x="2089150" y="4273550"/>
          <p14:tracePt t="56256" x="2089150" y="4281488"/>
          <p14:tracePt t="56258" x="2089150" y="4291013"/>
          <p14:tracePt t="56260" x="2089150" y="4298950"/>
          <p14:tracePt t="56265" x="2097088" y="4322763"/>
          <p14:tracePt t="56268" x="2097088" y="4346575"/>
          <p14:tracePt t="56270" x="2097088" y="4362450"/>
          <p14:tracePt t="56272" x="2097088" y="4378325"/>
          <p14:tracePt t="56274" x="2097088" y="4386263"/>
          <p14:tracePt t="56276" x="2097088" y="4402138"/>
          <p14:tracePt t="56279" x="2097088" y="4410075"/>
          <p14:tracePt t="56284" x="2097088" y="4449763"/>
          <p14:tracePt t="56286" x="2097088" y="4457700"/>
          <p14:tracePt t="56288" x="2097088" y="4473575"/>
          <p14:tracePt t="56290" x="2097088" y="4481513"/>
          <p14:tracePt t="56292" x="2097088" y="4497388"/>
          <p14:tracePt t="56298" x="2089150" y="4521200"/>
          <p14:tracePt t="56300" x="2089150" y="4529138"/>
          <p14:tracePt t="56302" x="2089150" y="4537075"/>
          <p14:tracePt t="56303" x="2089150" y="4545013"/>
          <p14:tracePt t="56305" x="2089150" y="4552950"/>
          <p14:tracePt t="56307" x="2089150" y="4560888"/>
          <p14:tracePt t="56309" x="2089150" y="4568825"/>
          <p14:tracePt t="56312" x="2097088" y="4576763"/>
          <p14:tracePt t="56313" x="2097088" y="4584700"/>
          <p14:tracePt t="56317" x="2097088" y="4592638"/>
          <p14:tracePt t="56321" x="2097088" y="4600575"/>
          <p14:tracePt t="56325" x="2097088" y="4608513"/>
          <p14:tracePt t="56329" x="2097088" y="4616450"/>
          <p14:tracePt t="56337" x="2097088" y="4624388"/>
          <p14:tracePt t="56586" x="2089150" y="4616450"/>
          <p14:tracePt t="56589" x="2089150" y="4608513"/>
          <p14:tracePt t="56591" x="2089150" y="4600575"/>
          <p14:tracePt t="56595" x="2089150" y="4576763"/>
          <p14:tracePt t="56599" x="2081213" y="4552950"/>
          <p14:tracePt t="56600" x="2081213" y="4545013"/>
          <p14:tracePt t="56602" x="2081213" y="4537075"/>
          <p14:tracePt t="56604" x="2081213" y="4521200"/>
          <p14:tracePt t="56606" x="2081213" y="4513263"/>
          <p14:tracePt t="56608" x="2073275" y="4497388"/>
          <p14:tracePt t="56611" x="2073275" y="4489450"/>
          <p14:tracePt t="56615" x="2073275" y="4465638"/>
          <p14:tracePt t="56617" x="2073275" y="4441825"/>
          <p14:tracePt t="56620" x="2073275" y="4433888"/>
          <p14:tracePt t="56622" x="2073275" y="4418013"/>
          <p14:tracePt t="56624" x="2073275" y="4410075"/>
          <p14:tracePt t="56626" x="2065338" y="4402138"/>
          <p14:tracePt t="56631" x="2065338" y="4378325"/>
          <p14:tracePt t="56633" x="2065338" y="4370388"/>
          <p14:tracePt t="56634" x="2065338" y="4354513"/>
          <p14:tracePt t="56636" x="2065338" y="4346575"/>
          <p14:tracePt t="56638" x="2065338" y="4330700"/>
          <p14:tracePt t="56640" x="2065338" y="4322763"/>
          <p14:tracePt t="56642" x="2065338" y="4306888"/>
          <p14:tracePt t="56648" x="2065338" y="4273550"/>
          <p14:tracePt t="56650" x="2065338" y="4265613"/>
          <p14:tracePt t="56652" x="2065338" y="4257675"/>
          <p14:tracePt t="56654" x="2065338" y="4249738"/>
          <p14:tracePt t="56656" x="2065338" y="4241800"/>
          <p14:tracePt t="56658" x="2065338" y="4233863"/>
          <p14:tracePt t="56660" x="2065338" y="4225925"/>
          <p14:tracePt t="56664" x="2065338" y="4210050"/>
          <p14:tracePt t="56666" x="2065338" y="4202113"/>
          <p14:tracePt t="56668" x="2065338" y="4194175"/>
          <p14:tracePt t="56670" x="2065338" y="4186238"/>
          <p14:tracePt t="56674" x="2065338" y="4178300"/>
          <p14:tracePt t="56676" x="2065338" y="4170363"/>
          <p14:tracePt t="56680" x="2065338" y="4162425"/>
          <p14:tracePt t="56682" x="2065338" y="4154488"/>
          <p14:tracePt t="56687" x="2065338" y="4146550"/>
          <p14:tracePt t="56690" x="2065338" y="4138613"/>
          <p14:tracePt t="56696" x="2065338" y="4130675"/>
          <p14:tracePt t="56698" x="2065338" y="4122738"/>
          <p14:tracePt t="56704" x="2065338" y="4114800"/>
          <p14:tracePt t="56710" x="2065338" y="4106863"/>
          <p14:tracePt t="56718" x="2065338" y="4098925"/>
          <p14:tracePt t="56730" x="2065338" y="4090988"/>
          <p14:tracePt t="56736" x="2057400" y="4090988"/>
          <p14:tracePt t="56738" x="2057400" y="4083050"/>
          <p14:tracePt t="56754" x="2057400" y="4075113"/>
          <p14:tracePt t="56772" x="2065338" y="4067175"/>
          <p14:tracePt t="56781" x="2065338" y="4059238"/>
          <p14:tracePt t="56786" x="2065338" y="4051300"/>
          <p14:tracePt t="56790" x="2065338" y="4043363"/>
          <p14:tracePt t="56796" x="2065338" y="4035425"/>
          <p14:tracePt t="56798" x="2065338" y="4027488"/>
          <p14:tracePt t="56804" x="2065338" y="4019550"/>
          <p14:tracePt t="56808" x="2073275" y="4011613"/>
          <p14:tracePt t="56814" x="2073275" y="4003675"/>
          <p14:tracePt t="56816" x="2073275" y="3995738"/>
          <p14:tracePt t="56820" x="2073275" y="3987800"/>
          <p14:tracePt t="56826" x="2073275" y="3979863"/>
          <p14:tracePt t="56832" x="2081213" y="3971925"/>
          <p14:tracePt t="56836" x="2081213" y="3963988"/>
          <p14:tracePt t="56847" x="2081213" y="3956050"/>
          <p14:tracePt t="56852" x="2081213" y="3948113"/>
          <p14:tracePt t="56860" x="2081213" y="3938588"/>
          <p14:tracePt t="56870" x="2081213" y="3930650"/>
          <p14:tracePt t="56879" x="2081213" y="3922713"/>
          <p14:tracePt t="56884" x="2089150" y="3922713"/>
          <p14:tracePt t="56888" x="2089150" y="3914775"/>
          <p14:tracePt t="56900" x="2089150" y="3906838"/>
          <p14:tracePt t="57066" x="2089150" y="3914775"/>
          <p14:tracePt t="57070" x="2089150" y="3922713"/>
          <p14:tracePt t="57072" x="2089150" y="3930650"/>
          <p14:tracePt t="57074" x="2089150" y="3948113"/>
          <p14:tracePt t="57076" x="2089150" y="3956050"/>
          <p14:tracePt t="57082" x="2089150" y="3987800"/>
          <p14:tracePt t="57084" x="2089150" y="3995738"/>
          <p14:tracePt t="57086" x="2089150" y="4011613"/>
          <p14:tracePt t="57088" x="2089150" y="4019550"/>
          <p14:tracePt t="57090" x="2081213" y="4027488"/>
          <p14:tracePt t="57092" x="2081213" y="4043363"/>
          <p14:tracePt t="57097" x="2081213" y="4059238"/>
          <p14:tracePt t="57098" x="2081213" y="4075113"/>
          <p14:tracePt t="57100" x="2089150" y="4083050"/>
          <p14:tracePt t="57102" x="2089150" y="4090988"/>
          <p14:tracePt t="57104" x="2089150" y="4106863"/>
          <p14:tracePt t="57106" x="2089150" y="4114800"/>
          <p14:tracePt t="57108" x="2089150" y="4122738"/>
          <p14:tracePt t="57110" x="2089150" y="4130675"/>
          <p14:tracePt t="57114" x="2089150" y="4154488"/>
          <p14:tracePt t="57116" x="2089150" y="4162425"/>
          <p14:tracePt t="57118" x="2089150" y="4170363"/>
          <p14:tracePt t="57120" x="2097088" y="4178300"/>
          <p14:tracePt t="57122" x="2097088" y="4186238"/>
          <p14:tracePt t="57124" x="2097088" y="4194175"/>
          <p14:tracePt t="57126" x="2097088" y="4202113"/>
          <p14:tracePt t="57130" x="2097088" y="4210050"/>
          <p14:tracePt t="57132" x="2097088" y="4225925"/>
          <p14:tracePt t="57134" x="2097088" y="4233863"/>
          <p14:tracePt t="57136" x="2105025" y="4241800"/>
          <p14:tracePt t="57138" x="2105025" y="4249738"/>
          <p14:tracePt t="57142" x="2105025" y="4257675"/>
          <p14:tracePt t="57148" x="2105025" y="4281488"/>
          <p14:tracePt t="57150" x="2105025" y="4291013"/>
          <p14:tracePt t="57154" x="2105025" y="4298950"/>
          <p14:tracePt t="57156" x="2112963" y="4306888"/>
          <p14:tracePt t="57158" x="2112963" y="4314825"/>
          <p14:tracePt t="57160" x="2112963" y="4322763"/>
          <p14:tracePt t="57165" x="2112963" y="4338638"/>
          <p14:tracePt t="57166" x="2112963" y="4346575"/>
          <p14:tracePt t="57168" x="2112963" y="4354513"/>
          <p14:tracePt t="57170" x="2112963" y="4362450"/>
          <p14:tracePt t="57172" x="2112963" y="4370388"/>
          <p14:tracePt t="57174" x="2112963" y="4378325"/>
          <p14:tracePt t="57176" x="2112963" y="4386263"/>
          <p14:tracePt t="57181" x="2112963" y="4402138"/>
          <p14:tracePt t="57182" x="2112963" y="4410075"/>
          <p14:tracePt t="57184" x="2112963" y="4418013"/>
          <p14:tracePt t="57186" x="2112963" y="4425950"/>
          <p14:tracePt t="57188" x="2112963" y="4433888"/>
          <p14:tracePt t="57190" x="2112963" y="4441825"/>
          <p14:tracePt t="57192" x="2112963" y="4449763"/>
          <p14:tracePt t="57198" x="2105025" y="4473575"/>
          <p14:tracePt t="57200" x="2105025" y="4481513"/>
          <p14:tracePt t="57202" x="2105025" y="4489450"/>
          <p14:tracePt t="57204" x="2105025" y="4505325"/>
          <p14:tracePt t="57206" x="2105025" y="4513263"/>
          <p14:tracePt t="57208" x="2105025" y="4521200"/>
          <p14:tracePt t="57210" x="2105025" y="4529138"/>
          <p14:tracePt t="57214" x="2105025" y="4537075"/>
          <p14:tracePt t="57216" x="2105025" y="4545013"/>
          <p14:tracePt t="57218" x="2105025" y="4552950"/>
          <p14:tracePt t="57220" x="2105025" y="4560888"/>
          <p14:tracePt t="57222" x="2105025" y="4568825"/>
          <p14:tracePt t="57224" x="2105025" y="4576763"/>
          <p14:tracePt t="57226" x="2105025" y="4584700"/>
          <p14:tracePt t="57229" x="2105025" y="4592638"/>
          <p14:tracePt t="57232" x="2105025" y="4600575"/>
          <p14:tracePt t="57234" x="2105025" y="4608513"/>
          <p14:tracePt t="57236" x="2105025" y="4616450"/>
          <p14:tracePt t="57240" x="2105025" y="4624388"/>
          <p14:tracePt t="57242" x="2105025" y="4633913"/>
          <p14:tracePt t="57247" x="2105025" y="4641850"/>
          <p14:tracePt t="57250" x="2105025" y="4649788"/>
          <p14:tracePt t="57254" x="2105025" y="4657725"/>
          <p14:tracePt t="57258" x="2105025" y="4665663"/>
          <p14:tracePt t="57264" x="2105025" y="4673600"/>
          <p14:tracePt t="57272" x="2105025" y="4681538"/>
          <p14:tracePt t="57282" x="2105025" y="4689475"/>
          <p14:tracePt t="57528" x="2105025" y="4681538"/>
          <p14:tracePt t="57536" x="2105025" y="4673600"/>
          <p14:tracePt t="57538" x="2112963" y="4673600"/>
          <p14:tracePt t="57540" x="2112963" y="4665663"/>
          <p14:tracePt t="57542" x="2112963" y="4657725"/>
          <p14:tracePt t="57545" x="2112963" y="4649788"/>
          <p14:tracePt t="57548" x="2112963" y="4641850"/>
          <p14:tracePt t="57550" x="2112963" y="4633913"/>
          <p14:tracePt t="57552" x="2112963" y="4624388"/>
          <p14:tracePt t="57554" x="2112963" y="4616450"/>
          <p14:tracePt t="57556" x="2112963" y="4608513"/>
          <p14:tracePt t="57558" x="2112963" y="4600575"/>
          <p14:tracePt t="57561" x="2120900" y="4600575"/>
          <p14:tracePt t="57565" x="2120900" y="4584700"/>
          <p14:tracePt t="57566" x="2120900" y="4576763"/>
          <p14:tracePt t="57568" x="2120900" y="4568825"/>
          <p14:tracePt t="57570" x="2120900" y="4560888"/>
          <p14:tracePt t="57572" x="2128838" y="4552950"/>
          <p14:tracePt t="57574" x="2128838" y="4545013"/>
          <p14:tracePt t="57576" x="2128838" y="4529138"/>
          <p14:tracePt t="57581" x="2136775" y="4513263"/>
          <p14:tracePt t="57583" x="2136775" y="4497388"/>
          <p14:tracePt t="57584" x="2136775" y="4489450"/>
          <p14:tracePt t="57586" x="2144713" y="4481513"/>
          <p14:tracePt t="57588" x="2144713" y="4473575"/>
          <p14:tracePt t="57590" x="2152650" y="4457700"/>
          <p14:tracePt t="57592" x="2152650" y="4449763"/>
          <p14:tracePt t="57599" x="2160588" y="4425950"/>
          <p14:tracePt t="57601" x="2160588" y="4418013"/>
          <p14:tracePt t="57602" x="2168525" y="4410075"/>
          <p14:tracePt t="57604" x="2168525" y="4402138"/>
          <p14:tracePt t="57606" x="2168525" y="4394200"/>
          <p14:tracePt t="57608" x="2176463" y="4386263"/>
          <p14:tracePt t="57610" x="2176463" y="4378325"/>
          <p14:tracePt t="57614" x="2176463" y="4362450"/>
          <p14:tracePt t="57617" x="2184400" y="4354513"/>
          <p14:tracePt t="57619" x="2184400" y="4346575"/>
          <p14:tracePt t="57620" x="2184400" y="4338638"/>
          <p14:tracePt t="57622" x="2184400" y="4330700"/>
          <p14:tracePt t="57624" x="2192338" y="4322763"/>
          <p14:tracePt t="57626" x="2192338" y="4314825"/>
          <p14:tracePt t="57631" x="2192338" y="4298950"/>
          <p14:tracePt t="57634" x="2200275" y="4281488"/>
          <p14:tracePt t="57636" x="2200275" y="4273550"/>
          <p14:tracePt t="57640" x="2200275" y="4265613"/>
          <p14:tracePt t="57642" x="2208213" y="4257675"/>
          <p14:tracePt t="57646" x="2208213" y="4249738"/>
          <p14:tracePt t="57649" x="2208213" y="4241800"/>
          <p14:tracePt t="57650" x="2208213" y="4233863"/>
          <p14:tracePt t="57654" x="2216150" y="4225925"/>
          <p14:tracePt t="57656" x="2216150" y="4217988"/>
          <p14:tracePt t="57658" x="2216150" y="4210050"/>
          <p14:tracePt t="57663" x="2216150" y="4202113"/>
          <p14:tracePt t="57665" x="2216150" y="4194175"/>
          <p14:tracePt t="57668" x="2224088" y="4186238"/>
          <p14:tracePt t="57670" x="2224088" y="4178300"/>
          <p14:tracePt t="57674" x="2224088" y="4170363"/>
          <p14:tracePt t="57680" x="2224088" y="4162425"/>
          <p14:tracePt t="57682" x="2224088" y="4154488"/>
          <p14:tracePt t="57684" x="2232025" y="4154488"/>
          <p14:tracePt t="57686" x="2232025" y="4146550"/>
          <p14:tracePt t="57690" x="2232025" y="4138613"/>
          <p14:tracePt t="57692" x="2232025" y="4130675"/>
          <p14:tracePt t="57698" x="2232025" y="4122738"/>
          <p14:tracePt t="57700" x="2232025" y="4114800"/>
          <p14:tracePt t="57704" x="2232025" y="4106863"/>
          <p14:tracePt t="57710" x="2232025" y="4098925"/>
          <p14:tracePt t="57715" x="2232025" y="4090988"/>
          <p14:tracePt t="57722" x="2232025" y="4083050"/>
          <p14:tracePt t="57730" x="2232025" y="4075113"/>
          <p14:tracePt t="57736" x="2232025" y="4067175"/>
          <p14:tracePt t="57747" x="2232025" y="4059238"/>
          <p14:tracePt t="57754" x="2232025" y="4051300"/>
          <p14:tracePt t="57764" x="2232025" y="4043363"/>
          <p14:tracePt t="57766" x="2224088" y="4043363"/>
          <p14:tracePt t="57772" x="2224088" y="4035425"/>
          <p14:tracePt t="57781" x="2216150" y="4027488"/>
          <p14:tracePt t="57788" x="2216150" y="4019550"/>
          <p14:tracePt t="57790" x="2208213" y="4019550"/>
          <p14:tracePt t="57798" x="2208213" y="4011613"/>
          <p14:tracePt t="57802" x="2200275" y="4011613"/>
          <p14:tracePt t="57804" x="2200275" y="4003675"/>
          <p14:tracePt t="57810" x="2192338" y="4003675"/>
          <p14:tracePt t="57813" x="2192338" y="3995738"/>
          <p14:tracePt t="57820" x="2184400" y="3995738"/>
          <p14:tracePt t="57822" x="2184400" y="3987800"/>
          <p14:tracePt t="57831" x="2176463" y="3979863"/>
          <p14:tracePt t="57838" x="2168525" y="3979863"/>
          <p14:tracePt t="57840" x="2168525" y="3971925"/>
          <p14:tracePt t="57848" x="2160588" y="3963988"/>
          <p14:tracePt t="57854" x="2152650" y="3963988"/>
          <p14:tracePt t="57858" x="2152650" y="3956050"/>
          <p14:tracePt t="57860" x="2144713" y="3956050"/>
          <p14:tracePt t="57868" x="2136775" y="3956050"/>
          <p14:tracePt t="57870" x="2136775" y="3948113"/>
          <p14:tracePt t="57881" x="2128838" y="3948113"/>
          <p14:tracePt t="57883" x="2128838" y="3938588"/>
          <p14:tracePt t="57890" x="2120900" y="3938588"/>
          <p14:tracePt t="57904" x="2120900" y="3930650"/>
          <p14:tracePt t="57913" x="2112963" y="3930650"/>
          <p14:tracePt t="57934" x="2112963" y="3922713"/>
          <p14:tracePt t="57936" x="2105025" y="3922713"/>
          <p14:tracePt t="57954" x="2097088" y="3922713"/>
          <p14:tracePt t="57958" x="2097088" y="3914775"/>
          <p14:tracePt t="57964" x="2089150" y="3914775"/>
          <p14:tracePt t="57970" x="2081213" y="3914775"/>
          <p14:tracePt t="57972" x="2081213" y="3906838"/>
          <p14:tracePt t="57976" x="2073275" y="3906838"/>
          <p14:tracePt t="57982" x="2065338" y="3906838"/>
          <p14:tracePt t="57988" x="2065338" y="3898900"/>
          <p14:tracePt t="57990" x="2057400" y="3898900"/>
          <p14:tracePt t="58004" x="2049463" y="3898900"/>
          <p14:tracePt t="58066" x="2057400" y="3898900"/>
          <p14:tracePt t="58088" x="2057400" y="3906838"/>
          <p14:tracePt t="58092" x="2065338" y="3906838"/>
          <p14:tracePt t="58097" x="2073275" y="3914775"/>
          <p14:tracePt t="58101" x="2081213" y="3922713"/>
          <p14:tracePt t="58102" x="2089150" y="3922713"/>
          <p14:tracePt t="58104" x="2097088" y="3930650"/>
          <p14:tracePt t="58108" x="2105025" y="3938588"/>
          <p14:tracePt t="58110" x="2112963" y="3938588"/>
          <p14:tracePt t="58116" x="2136775" y="3956050"/>
          <p14:tracePt t="58118" x="2152650" y="3963988"/>
          <p14:tracePt t="58120" x="2160588" y="3971925"/>
          <p14:tracePt t="58122" x="2168525" y="3971925"/>
          <p14:tracePt t="58124" x="2176463" y="3979863"/>
          <p14:tracePt t="58126" x="2192338" y="3979863"/>
          <p14:tracePt t="58130" x="2216150" y="3987800"/>
          <p14:tracePt t="58134" x="2239963" y="3995738"/>
          <p14:tracePt t="58136" x="2247900" y="4003675"/>
          <p14:tracePt t="58140" x="2281238" y="4011613"/>
          <p14:tracePt t="58142" x="2297113" y="4019550"/>
          <p14:tracePt t="58147" x="2320925" y="4019550"/>
          <p14:tracePt t="58150" x="2344738" y="4027488"/>
          <p14:tracePt t="58152" x="2368550" y="4035425"/>
          <p14:tracePt t="58154" x="2376488" y="4035425"/>
          <p14:tracePt t="58156" x="2392363" y="4035425"/>
          <p14:tracePt t="58158" x="2408238" y="4043363"/>
          <p14:tracePt t="58160" x="2424113" y="4043363"/>
          <p14:tracePt t="58164" x="2447925" y="4043363"/>
          <p14:tracePt t="58166" x="2463800" y="4051300"/>
          <p14:tracePt t="58168" x="2479675" y="4051300"/>
          <p14:tracePt t="58170" x="2495550" y="4051300"/>
          <p14:tracePt t="58172" x="2519363" y="4059238"/>
          <p14:tracePt t="58174" x="2535238" y="4059238"/>
          <p14:tracePt t="58176" x="2551113" y="4059238"/>
          <p14:tracePt t="58182" x="2606675" y="4067175"/>
          <p14:tracePt t="58184" x="2616200" y="4067175"/>
          <p14:tracePt t="58186" x="2632075" y="4067175"/>
          <p14:tracePt t="58188" x="2647950" y="4067175"/>
          <p14:tracePt t="58190" x="2663825" y="4067175"/>
          <p14:tracePt t="58192" x="2687638" y="4067175"/>
          <p14:tracePt t="58198" x="2727325" y="4075113"/>
          <p14:tracePt t="58200" x="2751138" y="4075113"/>
          <p14:tracePt t="58202" x="2767013" y="4075113"/>
          <p14:tracePt t="58204" x="2782888" y="4075113"/>
          <p14:tracePt t="58206" x="2798763" y="4075113"/>
          <p14:tracePt t="58208" x="2814638" y="4075113"/>
          <p14:tracePt t="58210" x="2830513" y="4075113"/>
          <p14:tracePt t="58215" x="2870200" y="4075113"/>
          <p14:tracePt t="58216" x="2886075" y="4075113"/>
          <p14:tracePt t="58218" x="2901950" y="4075113"/>
          <p14:tracePt t="58220" x="2917825" y="4075113"/>
          <p14:tracePt t="58222" x="2933700" y="4067175"/>
          <p14:tracePt t="58224" x="2949575" y="4067175"/>
          <p14:tracePt t="58226" x="2967038" y="4067175"/>
          <p14:tracePt t="58231" x="2990850" y="4075113"/>
          <p14:tracePt t="58233" x="3006725" y="4067175"/>
          <p14:tracePt t="58234" x="3022600" y="4067175"/>
          <p14:tracePt t="58236" x="3030538" y="4075113"/>
          <p14:tracePt t="58238" x="3046413" y="4075113"/>
          <p14:tracePt t="58240" x="3062288" y="4075113"/>
          <p14:tracePt t="58242" x="3078163" y="4067175"/>
          <p14:tracePt t="58247" x="3094038" y="4067175"/>
          <p14:tracePt t="58250" x="3125788" y="4067175"/>
          <p14:tracePt t="58252" x="3133725" y="4067175"/>
          <p14:tracePt t="58254" x="3141663" y="4067175"/>
          <p14:tracePt t="58256" x="3157538" y="4067175"/>
          <p14:tracePt t="58258" x="3165475" y="4067175"/>
          <p14:tracePt t="58260" x="3181350" y="4067175"/>
          <p14:tracePt t="58266" x="3213100" y="4067175"/>
          <p14:tracePt t="58268" x="3221038" y="4067175"/>
          <p14:tracePt t="58270" x="3236913" y="4067175"/>
          <p14:tracePt t="58272" x="3252788" y="4067175"/>
          <p14:tracePt t="58274" x="3260725" y="4067175"/>
          <p14:tracePt t="58276" x="3268663" y="4067175"/>
          <p14:tracePt t="58281" x="3292475" y="4067175"/>
          <p14:tracePt t="58283" x="3300413" y="4067175"/>
          <p14:tracePt t="58284" x="3308350" y="4067175"/>
          <p14:tracePt t="58286" x="3317875" y="4067175"/>
          <p14:tracePt t="58288" x="3333750" y="4067175"/>
          <p14:tracePt t="58290" x="3341688" y="4067175"/>
          <p14:tracePt t="58292" x="3357563" y="4067175"/>
          <p14:tracePt t="58298" x="3381375" y="4067175"/>
          <p14:tracePt t="58300" x="3389313" y="4067175"/>
          <p14:tracePt t="58302" x="3405188" y="4067175"/>
          <p14:tracePt t="58304" x="3413125" y="4067175"/>
          <p14:tracePt t="58306" x="3421063" y="4059238"/>
          <p14:tracePt t="58308" x="3429000" y="4059238"/>
          <p14:tracePt t="58310" x="3444875" y="4059238"/>
          <p14:tracePt t="58314" x="3460750" y="4059238"/>
          <p14:tracePt t="58316" x="3476625" y="4059238"/>
          <p14:tracePt t="58318" x="3484563" y="4059238"/>
          <p14:tracePt t="58320" x="3492500" y="4059238"/>
          <p14:tracePt t="58322" x="3508375" y="4051300"/>
          <p14:tracePt t="58324" x="3516313" y="4051300"/>
          <p14:tracePt t="58326" x="3524250" y="4051300"/>
          <p14:tracePt t="58331" x="3548063" y="4051300"/>
          <p14:tracePt t="58332" x="3563938" y="4051300"/>
          <p14:tracePt t="58334" x="3571875" y="4043363"/>
          <p14:tracePt t="58336" x="3587750" y="4043363"/>
          <p14:tracePt t="58338" x="3603625" y="4043363"/>
          <p14:tracePt t="58340" x="3611563" y="4043363"/>
          <p14:tracePt t="58342" x="3627438" y="4035425"/>
          <p14:tracePt t="58345" x="3635375" y="4035425"/>
          <p14:tracePt t="58347" x="3668713" y="4035425"/>
          <p14:tracePt t="58349" x="3676650" y="4035425"/>
          <p14:tracePt t="58351" x="3692525" y="4035425"/>
          <p14:tracePt t="58353" x="3700463" y="4027488"/>
          <p14:tracePt t="58355" x="3716338" y="4027488"/>
          <p14:tracePt t="58357" x="3724275" y="4027488"/>
          <p14:tracePt t="58359" x="3740150" y="4019550"/>
          <p14:tracePt t="58364" x="3763963" y="4019550"/>
          <p14:tracePt t="58365" x="3771900" y="4011613"/>
          <p14:tracePt t="58368" x="3787775" y="4011613"/>
          <p14:tracePt t="58370" x="3795713" y="4011613"/>
          <p14:tracePt t="58371" x="3811588" y="4003675"/>
          <p14:tracePt t="58373" x="3819525" y="4003675"/>
          <p14:tracePt t="58375" x="3827463" y="3995738"/>
          <p14:tracePt t="58378" x="3843338" y="3995738"/>
          <p14:tracePt t="58381" x="3851275" y="3995738"/>
          <p14:tracePt t="58381" x="3859213" y="3987800"/>
          <p14:tracePt t="58383" x="3867150" y="3987800"/>
          <p14:tracePt t="58385" x="3883025" y="3979863"/>
          <p14:tracePt t="58388" x="3890963" y="3979863"/>
          <p14:tracePt t="58389" x="3898900" y="3971925"/>
          <p14:tracePt t="58391" x="3906838" y="3971925"/>
          <p14:tracePt t="58394" x="3914775" y="3971925"/>
          <p14:tracePt t="58397" x="3930650" y="3963988"/>
          <p14:tracePt t="58399" x="3938588" y="3963988"/>
          <p14:tracePt t="58401" x="3946525" y="3956050"/>
          <p14:tracePt t="58403" x="3954463" y="3956050"/>
          <p14:tracePt t="58405" x="3954463" y="3948113"/>
          <p14:tracePt t="58407" x="3962400" y="3948113"/>
          <p14:tracePt t="58409" x="3970338" y="3938588"/>
          <p14:tracePt t="58411" x="3978275" y="3938588"/>
          <p14:tracePt t="58415" x="3986213" y="3930650"/>
          <p14:tracePt t="58419" x="3994150" y="3922713"/>
          <p14:tracePt t="58425" x="4002088" y="3914775"/>
          <p14:tracePt t="58430" x="4011613" y="3906838"/>
          <p14:tracePt t="58435" x="4019550" y="3898900"/>
          <p14:tracePt t="58439" x="4019550" y="3890963"/>
          <p14:tracePt t="58441" x="4027488" y="3890963"/>
          <p14:tracePt t="58444" x="4027488" y="3883025"/>
          <p14:tracePt t="58449" x="4035425" y="3875088"/>
          <p14:tracePt t="58455" x="4035425" y="3867150"/>
          <p14:tracePt t="58463" x="4043363" y="3859213"/>
          <p14:tracePt t="58465" x="4043363" y="3851275"/>
          <p14:tracePt t="58471" x="4043363" y="3843338"/>
          <p14:tracePt t="58478" x="4043363" y="3835400"/>
          <p14:tracePt t="58483" x="4043363" y="3827463"/>
          <p14:tracePt t="58489" x="4043363" y="3819525"/>
          <p14:tracePt t="58498" x="4043363" y="3811588"/>
          <p14:tracePt t="58500" x="4043363" y="3803650"/>
          <p14:tracePt t="58506" x="4043363" y="3795713"/>
          <p14:tracePt t="58513" x="4043363" y="3787775"/>
          <p14:tracePt t="58516" x="4043363" y="3779838"/>
          <p14:tracePt t="58518" x="4035425" y="3779838"/>
          <p14:tracePt t="58520" x="4035425" y="3771900"/>
          <p14:tracePt t="58524" x="4035425" y="3763963"/>
          <p14:tracePt t="58531" x="4027488" y="3756025"/>
          <p14:tracePt t="58534" x="4019550" y="3748088"/>
          <p14:tracePt t="58536" x="4019550" y="3740150"/>
          <p14:tracePt t="58540" x="4011613" y="3732213"/>
          <p14:tracePt t="58549" x="3994150" y="3716338"/>
          <p14:tracePt t="58550" x="3986213" y="3708400"/>
          <p14:tracePt t="58552" x="3970338" y="3708400"/>
          <p14:tracePt t="58554" x="3970338" y="3700463"/>
          <p14:tracePt t="58556" x="3962400" y="3700463"/>
          <p14:tracePt t="58558" x="3946525" y="3692525"/>
          <p14:tracePt t="58560" x="3938588" y="3692525"/>
          <p14:tracePt t="58564" x="3914775" y="3676650"/>
          <p14:tracePt t="58566" x="3898900" y="3676650"/>
          <p14:tracePt t="58568" x="3890963" y="3668713"/>
          <p14:tracePt t="58570" x="3875088" y="3668713"/>
          <p14:tracePt t="58572" x="3859213" y="3660775"/>
          <p14:tracePt t="58574" x="3843338" y="3660775"/>
          <p14:tracePt t="58576" x="3827463" y="3652838"/>
          <p14:tracePt t="58580" x="3803650" y="3644900"/>
          <p14:tracePt t="58584" x="3771900" y="3636963"/>
          <p14:tracePt t="58585" x="3756025" y="3629025"/>
          <p14:tracePt t="58588" x="3740150" y="3629025"/>
          <p14:tracePt t="58590" x="3724275" y="3629025"/>
          <p14:tracePt t="58592" x="3700463" y="3621088"/>
          <p14:tracePt t="58597" x="3668713" y="3621088"/>
          <p14:tracePt t="58601" x="3635375" y="3613150"/>
          <p14:tracePt t="58602" x="3619500" y="3613150"/>
          <p14:tracePt t="58604" x="3603625" y="3613150"/>
          <p14:tracePt t="58606" x="3587750" y="3605213"/>
          <p14:tracePt t="58608" x="3571875" y="3605213"/>
          <p14:tracePt t="58610" x="3548063" y="3605213"/>
          <p14:tracePt t="58615" x="3516313" y="3595688"/>
          <p14:tracePt t="58617" x="3500438" y="3595688"/>
          <p14:tracePt t="58618" x="3476625" y="3595688"/>
          <p14:tracePt t="58620" x="3460750" y="3595688"/>
          <p14:tracePt t="58622" x="3436938" y="3587750"/>
          <p14:tracePt t="58624" x="3429000" y="3587750"/>
          <p14:tracePt t="58626" x="3413125" y="3587750"/>
          <p14:tracePt t="58629" x="3397250" y="3579813"/>
          <p14:tracePt t="58633" x="3357563" y="3579813"/>
          <p14:tracePt t="58634" x="3349625" y="3571875"/>
          <p14:tracePt t="58636" x="3333750" y="3571875"/>
          <p14:tracePt t="58638" x="3317875" y="3571875"/>
          <p14:tracePt t="58640" x="3300413" y="3571875"/>
          <p14:tracePt t="58642" x="3284538" y="3571875"/>
          <p14:tracePt t="58648" x="3244850" y="3563938"/>
          <p14:tracePt t="58650" x="3228975" y="3563938"/>
          <p14:tracePt t="58652" x="3213100" y="3563938"/>
          <p14:tracePt t="58654" x="3205163" y="3563938"/>
          <p14:tracePt t="58656" x="3197225" y="3563938"/>
          <p14:tracePt t="58658" x="3181350" y="3563938"/>
          <p14:tracePt t="58660" x="3173413" y="3556000"/>
          <p14:tracePt t="58664" x="3157538" y="3556000"/>
          <p14:tracePt t="58666" x="3141663" y="3556000"/>
          <p14:tracePt t="58668" x="3125788" y="3556000"/>
          <p14:tracePt t="58671" x="3117850" y="3556000"/>
          <p14:tracePt t="58672" x="3101975" y="3556000"/>
          <p14:tracePt t="58674" x="3086100" y="3556000"/>
          <p14:tracePt t="58676" x="3078163" y="3556000"/>
          <p14:tracePt t="58680" x="3054350" y="3556000"/>
          <p14:tracePt t="58682" x="3038475" y="3556000"/>
          <p14:tracePt t="58684" x="3030538" y="3556000"/>
          <p14:tracePt t="58686" x="3014663" y="3556000"/>
          <p14:tracePt t="58688" x="3006725" y="3556000"/>
          <p14:tracePt t="58690" x="2990850" y="3548063"/>
          <p14:tracePt t="58692" x="2974975" y="3548063"/>
          <p14:tracePt t="58698" x="2941638" y="3548063"/>
          <p14:tracePt t="58700" x="2933700" y="3548063"/>
          <p14:tracePt t="58702" x="2917825" y="3548063"/>
          <p14:tracePt t="58704" x="2901950" y="3548063"/>
          <p14:tracePt t="58706" x="2894013" y="3556000"/>
          <p14:tracePt t="58708" x="2878138" y="3556000"/>
          <p14:tracePt t="58710" x="2862263" y="3556000"/>
          <p14:tracePt t="58714" x="2838450" y="3556000"/>
          <p14:tracePt t="58716" x="2822575" y="3556000"/>
          <p14:tracePt t="58718" x="2814638" y="3556000"/>
          <p14:tracePt t="58720" x="2798763" y="3556000"/>
          <p14:tracePt t="58722" x="2782888" y="3556000"/>
          <p14:tracePt t="58724" x="2774950" y="3556000"/>
          <p14:tracePt t="58726" x="2759075" y="3556000"/>
          <p14:tracePt t="58730" x="2735263" y="3563938"/>
          <p14:tracePt t="58732" x="2719388" y="3556000"/>
          <p14:tracePt t="58734" x="2703513" y="3556000"/>
          <p14:tracePt t="58736" x="2695575" y="3556000"/>
          <p14:tracePt t="58738" x="2679700" y="3563938"/>
          <p14:tracePt t="58740" x="2671763" y="3563938"/>
          <p14:tracePt t="58742" x="2655888" y="3563938"/>
          <p14:tracePt t="58748" x="2616200" y="3571875"/>
          <p14:tracePt t="58750" x="2606675" y="3571875"/>
          <p14:tracePt t="58752" x="2590800" y="3571875"/>
          <p14:tracePt t="58754" x="2582863" y="3571875"/>
          <p14:tracePt t="58756" x="2566988" y="3579813"/>
          <p14:tracePt t="58758" x="2559050" y="3579813"/>
          <p14:tracePt t="58760" x="2543175" y="3579813"/>
          <p14:tracePt t="58763" x="2527300" y="3579813"/>
          <p14:tracePt t="58766" x="2503488" y="3587750"/>
          <p14:tracePt t="58768" x="2495550" y="3587750"/>
          <p14:tracePt t="58770" x="2487613" y="3595688"/>
          <p14:tracePt t="58772" x="2471738" y="3595688"/>
          <p14:tracePt t="58774" x="2463800" y="3595688"/>
          <p14:tracePt t="58776" x="2447925" y="3595688"/>
          <p14:tracePt t="58781" x="2424113" y="3605213"/>
          <p14:tracePt t="58784" x="2408238" y="3613150"/>
          <p14:tracePt t="58786" x="2392363" y="3613150"/>
          <p14:tracePt t="58788" x="2384425" y="3613150"/>
          <p14:tracePt t="58790" x="2376488" y="3613150"/>
          <p14:tracePt t="58792" x="2360613" y="3613150"/>
          <p14:tracePt t="58799" x="2336800" y="3621088"/>
          <p14:tracePt t="58801" x="2328863" y="3621088"/>
          <p14:tracePt t="58802" x="2320925" y="3621088"/>
          <p14:tracePt t="58804" x="2312988" y="3621088"/>
          <p14:tracePt t="58806" x="2305050" y="3621088"/>
          <p14:tracePt t="58808" x="2297113" y="3621088"/>
          <p14:tracePt t="58810" x="2289175" y="3629025"/>
          <p14:tracePt t="58813" x="2273300" y="3629025"/>
          <p14:tracePt t="58816" x="2265363" y="3629025"/>
          <p14:tracePt t="58818" x="2255838" y="3629025"/>
          <p14:tracePt t="58820" x="2247900" y="3629025"/>
          <p14:tracePt t="58822" x="2239963" y="3636963"/>
          <p14:tracePt t="58826" x="2232025" y="3636963"/>
          <p14:tracePt t="58831" x="2216150" y="3636963"/>
          <p14:tracePt t="58834" x="2208213" y="3636963"/>
          <p14:tracePt t="58836" x="2200275" y="3636963"/>
          <p14:tracePt t="58838" x="2200275" y="3644900"/>
          <p14:tracePt t="58840" x="2192338" y="3644900"/>
          <p14:tracePt t="58842" x="2184400" y="3644900"/>
          <p14:tracePt t="58848" x="2168525" y="3644900"/>
          <p14:tracePt t="58852" x="2160588" y="3644900"/>
          <p14:tracePt t="58856" x="2152650" y="3652838"/>
          <p14:tracePt t="58858" x="2144713" y="3652838"/>
          <p14:tracePt t="58860" x="2136775" y="3652838"/>
          <p14:tracePt t="58864" x="2128838" y="3652838"/>
          <p14:tracePt t="58866" x="2120900" y="3660775"/>
          <p14:tracePt t="58868" x="2112963" y="3660775"/>
          <p14:tracePt t="58870" x="2105025" y="3660775"/>
          <p14:tracePt t="58872" x="2097088" y="3660775"/>
          <p14:tracePt t="58874" x="2089150" y="3668713"/>
          <p14:tracePt t="58876" x="2081213" y="3668713"/>
          <p14:tracePt t="58881" x="2065338" y="3668713"/>
          <p14:tracePt t="58883" x="2049463" y="3676650"/>
          <p14:tracePt t="58886" x="2041525" y="3676650"/>
          <p14:tracePt t="58888" x="2025650" y="3676650"/>
          <p14:tracePt t="58890" x="2017713" y="3684588"/>
          <p14:tracePt t="58892" x="2009775" y="3684588"/>
          <p14:tracePt t="58898" x="1993900" y="3692525"/>
          <p14:tracePt t="58900" x="1978025" y="3700463"/>
          <p14:tracePt t="58902" x="1962150" y="3700463"/>
          <p14:tracePt t="58904" x="1962150" y="3708400"/>
          <p14:tracePt t="58906" x="1946275" y="3708400"/>
          <p14:tracePt t="58908" x="1938338" y="3708400"/>
          <p14:tracePt t="58910" x="1930400" y="3716338"/>
          <p14:tracePt t="58914" x="1912938" y="3716338"/>
          <p14:tracePt t="58918" x="1897063" y="3724275"/>
          <p14:tracePt t="58920" x="1889125" y="3724275"/>
          <p14:tracePt t="58922" x="1881188" y="3732213"/>
          <p14:tracePt t="58924" x="1873250" y="3732213"/>
          <p14:tracePt t="58930" x="1857375" y="3740150"/>
          <p14:tracePt t="58933" x="1849438" y="3740150"/>
          <p14:tracePt t="58937" x="1841500" y="3740150"/>
          <p14:tracePt t="58938" x="1833563" y="3740150"/>
          <p14:tracePt t="58940" x="1833563" y="3748088"/>
          <p14:tracePt t="58942" x="1825625" y="3748088"/>
          <p14:tracePt t="58950" x="1817688" y="3748088"/>
          <p14:tracePt t="58956" x="1817688" y="3756025"/>
          <p14:tracePt t="59042" x="1817688" y="3763963"/>
          <p14:tracePt t="59048" x="1809750" y="3771900"/>
          <p14:tracePt t="59054" x="1809750" y="3779838"/>
          <p14:tracePt t="59064" x="1809750" y="3787775"/>
          <p14:tracePt t="59068" x="1809750" y="3795713"/>
          <p14:tracePt t="59074" x="1809750" y="3803650"/>
          <p14:tracePt t="59081" x="1809750" y="3811588"/>
          <p14:tracePt t="59086" x="1809750" y="3819525"/>
          <p14:tracePt t="59090" x="1809750" y="3827463"/>
          <p14:tracePt t="59097" x="1817688" y="3835400"/>
          <p14:tracePt t="59098" x="1817688" y="3843338"/>
          <p14:tracePt t="59102" x="1817688" y="3851275"/>
          <p14:tracePt t="59104" x="1825625" y="3859213"/>
          <p14:tracePt t="59108" x="1825625" y="3867150"/>
          <p14:tracePt t="59114" x="1833563" y="3883025"/>
          <p14:tracePt t="59116" x="1841500" y="3883025"/>
          <p14:tracePt t="59118" x="1841500" y="3890963"/>
          <p14:tracePt t="59120" x="1849438" y="3890963"/>
          <p14:tracePt t="59122" x="1849438" y="3898900"/>
          <p14:tracePt t="59124" x="1857375" y="3898900"/>
          <p14:tracePt t="59126" x="1857375" y="3906838"/>
          <p14:tracePt t="59130" x="1865313" y="3914775"/>
          <p14:tracePt t="59133" x="1873250" y="3922713"/>
          <p14:tracePt t="59136" x="1881188" y="3930650"/>
          <p14:tracePt t="59138" x="1889125" y="3930650"/>
          <p14:tracePt t="59140" x="1889125" y="3938588"/>
          <p14:tracePt t="59142" x="1897063" y="3938588"/>
          <p14:tracePt t="59146" x="1912938" y="3956050"/>
          <p14:tracePt t="59151" x="1930400" y="3963988"/>
          <p14:tracePt t="59152" x="1938338" y="3971925"/>
          <p14:tracePt t="59154" x="1946275" y="3971925"/>
          <p14:tracePt t="59156" x="1954213" y="3979863"/>
          <p14:tracePt t="59158" x="1962150" y="3979863"/>
          <p14:tracePt t="59160" x="1970088" y="3987800"/>
          <p14:tracePt t="59163" x="1978025" y="3995738"/>
          <p14:tracePt t="59165" x="1985963" y="3995738"/>
          <p14:tracePt t="59169" x="2009775" y="4003675"/>
          <p14:tracePt t="59170" x="2017713" y="4011613"/>
          <p14:tracePt t="59172" x="2025650" y="4011613"/>
          <p14:tracePt t="59174" x="2033588" y="4019550"/>
          <p14:tracePt t="59176" x="2049463" y="4027488"/>
          <p14:tracePt t="59180" x="2065338" y="4035425"/>
          <p14:tracePt t="59187" x="2105025" y="4051300"/>
          <p14:tracePt t="59188" x="2112963" y="4051300"/>
          <p14:tracePt t="59190" x="2120900" y="4059238"/>
          <p14:tracePt t="59192" x="2128838" y="4059238"/>
          <p14:tracePt t="59196" x="2152650" y="4067175"/>
          <p14:tracePt t="59201" x="2176463" y="4075113"/>
          <p14:tracePt t="59202" x="2184400" y="4083050"/>
          <p14:tracePt t="59204" x="2200275" y="4083050"/>
          <p14:tracePt t="59206" x="2208213" y="4090988"/>
          <p14:tracePt t="59208" x="2224088" y="4090988"/>
          <p14:tracePt t="59210" x="2232025" y="4090988"/>
          <p14:tracePt t="59213" x="2247900" y="4090988"/>
          <p14:tracePt t="59217" x="2273300" y="4098925"/>
          <p14:tracePt t="59218" x="2289175" y="4106863"/>
          <p14:tracePt t="59220" x="2305050" y="4106863"/>
          <p14:tracePt t="59222" x="2312988" y="4106863"/>
          <p14:tracePt t="59224" x="2328863" y="4114800"/>
          <p14:tracePt t="59226" x="2344738" y="4114800"/>
          <p14:tracePt t="59230" x="2352675" y="4114800"/>
          <p14:tracePt t="59233" x="2384425" y="4122738"/>
          <p14:tracePt t="59234" x="2392363" y="4122738"/>
          <p14:tracePt t="59236" x="2408238" y="4130675"/>
          <p14:tracePt t="59238" x="2424113" y="4130675"/>
          <p14:tracePt t="59240" x="2432050" y="4130675"/>
          <p14:tracePt t="59242" x="2447925" y="4130675"/>
          <p14:tracePt t="59246" x="2471738" y="4130675"/>
          <p14:tracePt t="59250" x="2503488" y="4138613"/>
          <p14:tracePt t="59252" x="2511425" y="4138613"/>
          <p14:tracePt t="59254" x="2527300" y="4138613"/>
          <p14:tracePt t="59256" x="2543175" y="4138613"/>
          <p14:tracePt t="59258" x="2559050" y="4138613"/>
          <p14:tracePt t="59260" x="2574925" y="4146550"/>
          <p14:tracePt t="59266" x="2616200" y="4146550"/>
          <p14:tracePt t="59268" x="2632075" y="4146550"/>
          <p14:tracePt t="59270" x="2647950" y="4146550"/>
          <p14:tracePt t="59272" x="2655888" y="4146550"/>
          <p14:tracePt t="59274" x="2671763" y="4146550"/>
          <p14:tracePt t="59276" x="2687638" y="4146550"/>
          <p14:tracePt t="59282" x="2711450" y="4154488"/>
          <p14:tracePt t="59283" x="2727325" y="4154488"/>
          <p14:tracePt t="59284" x="2743200" y="4154488"/>
          <p14:tracePt t="59286" x="2751138" y="4154488"/>
          <p14:tracePt t="59288" x="2767013" y="4154488"/>
          <p14:tracePt t="59290" x="2782888" y="4154488"/>
          <p14:tracePt t="59292" x="2790825" y="4154488"/>
          <p14:tracePt t="59297" x="2814638" y="4146550"/>
          <p14:tracePt t="59299" x="2830513" y="4146550"/>
          <p14:tracePt t="59300" x="2846388" y="4146550"/>
          <p14:tracePt t="59302" x="2854325" y="4146550"/>
          <p14:tracePt t="59304" x="2870200" y="4146550"/>
          <p14:tracePt t="59306" x="2878138" y="4146550"/>
          <p14:tracePt t="59308" x="2894013" y="4146550"/>
          <p14:tracePt t="59310" x="2909888" y="4146550"/>
          <p14:tracePt t="59316" x="2949575" y="4146550"/>
          <p14:tracePt t="59318" x="2957513" y="4146550"/>
          <p14:tracePt t="59320" x="2974975" y="4146550"/>
          <p14:tracePt t="59322" x="2990850" y="4146550"/>
          <p14:tracePt t="59324" x="2998788" y="4146550"/>
          <p14:tracePt t="59326" x="3014663" y="4146550"/>
          <p14:tracePt t="59329" x="3022600" y="4146550"/>
          <p14:tracePt t="59332" x="3054350" y="4146550"/>
          <p14:tracePt t="59334" x="3062288" y="4146550"/>
          <p14:tracePt t="59336" x="3078163" y="4146550"/>
          <p14:tracePt t="59338" x="3094038" y="4146550"/>
          <p14:tracePt t="59340" x="3101975" y="4146550"/>
          <p14:tracePt t="59342" x="3117850" y="4146550"/>
          <p14:tracePt t="59348" x="3157538" y="4146550"/>
          <p14:tracePt t="59350" x="3173413" y="4146550"/>
          <p14:tracePt t="59352" x="3181350" y="4146550"/>
          <p14:tracePt t="59354" x="3197225" y="4146550"/>
          <p14:tracePt t="59356" x="3213100" y="4146550"/>
          <p14:tracePt t="59358" x="3221038" y="4146550"/>
          <p14:tracePt t="59360" x="3236913" y="4146550"/>
          <p14:tracePt t="59364" x="3260725" y="4146550"/>
          <p14:tracePt t="59366" x="3276600" y="4146550"/>
          <p14:tracePt t="59368" x="3292475" y="4146550"/>
          <p14:tracePt t="59370" x="3308350" y="4146550"/>
          <p14:tracePt t="59373" x="3325813" y="4146550"/>
          <p14:tracePt t="59375" x="3341688" y="4138613"/>
          <p14:tracePt t="59380" x="3389313" y="4138613"/>
          <p14:tracePt t="59385" x="3421063" y="4138613"/>
          <p14:tracePt t="59386" x="3436938" y="4138613"/>
          <p14:tracePt t="59388" x="3452813" y="4130675"/>
          <p14:tracePt t="59390" x="3468688" y="4130675"/>
          <p14:tracePt t="59392" x="3476625" y="4130675"/>
          <p14:tracePt t="59397" x="3508375" y="4130675"/>
          <p14:tracePt t="59398" x="3524250" y="4130675"/>
          <p14:tracePt t="59400" x="3540125" y="4130675"/>
          <p14:tracePt t="59402" x="3556000" y="4130675"/>
          <p14:tracePt t="59404" x="3571875" y="4122738"/>
          <p14:tracePt t="59406" x="3587750" y="4122738"/>
          <p14:tracePt t="59408" x="3603625" y="4122738"/>
          <p14:tracePt t="59410" x="3619500" y="4122738"/>
          <p14:tracePt t="59415" x="3651250" y="4122738"/>
          <p14:tracePt t="59416" x="3660775" y="4122738"/>
          <p14:tracePt t="59418" x="3676650" y="4122738"/>
          <p14:tracePt t="59420" x="3692525" y="4122738"/>
          <p14:tracePt t="59422" x="3708400" y="4114800"/>
          <p14:tracePt t="59424" x="3724275" y="4114800"/>
          <p14:tracePt t="59426" x="3740150" y="4114800"/>
          <p14:tracePt t="59429" x="3748088" y="4106863"/>
          <p14:tracePt t="59432" x="3779838" y="4106863"/>
          <p14:tracePt t="59434" x="3787775" y="4098925"/>
          <p14:tracePt t="59436" x="3803650" y="4098925"/>
          <p14:tracePt t="59438" x="3819525" y="4098925"/>
          <p14:tracePt t="59440" x="3827463" y="4098925"/>
          <p14:tracePt t="59442" x="3843338" y="4090988"/>
          <p14:tracePt t="59447" x="3867150" y="4090988"/>
          <p14:tracePt t="59452" x="3890963" y="4083050"/>
          <p14:tracePt t="59453" x="3906838" y="4083050"/>
          <p14:tracePt t="59454" x="3914775" y="4083050"/>
          <p14:tracePt t="59456" x="3922713" y="4075113"/>
          <p14:tracePt t="59458" x="3938588" y="4075113"/>
          <p14:tracePt t="59460" x="3946525" y="4075113"/>
          <p14:tracePt t="59464" x="3970338" y="4067175"/>
          <p14:tracePt t="59468" x="3994150" y="4067175"/>
          <p14:tracePt t="59470" x="4002088" y="4067175"/>
          <p14:tracePt t="59472" x="4011613" y="4059238"/>
          <p14:tracePt t="59474" x="4027488" y="4059238"/>
          <p14:tracePt t="59476" x="4035425" y="4051300"/>
          <p14:tracePt t="59479" x="4043363" y="4051300"/>
          <p14:tracePt t="59483" x="4059238" y="4043363"/>
          <p14:tracePt t="59483" x="4075113" y="4043363"/>
          <p14:tracePt t="59485" x="4083050" y="4043363"/>
          <p14:tracePt t="59487" x="4090988" y="4043363"/>
          <p14:tracePt t="59489" x="4098925" y="4043363"/>
          <p14:tracePt t="59491" x="4106863" y="4035425"/>
          <p14:tracePt t="59495" x="4114800" y="4035425"/>
          <p14:tracePt t="59497" x="4122738" y="4035425"/>
          <p14:tracePt t="59498" x="4130675" y="4027488"/>
          <p14:tracePt t="59499" x="4138613" y="4027488"/>
          <p14:tracePt t="59501" x="4146550" y="4027488"/>
          <p14:tracePt t="59504" x="4146550" y="4019550"/>
          <p14:tracePt t="59505" x="4154488" y="4019550"/>
          <p14:tracePt t="59507" x="4162425" y="4019550"/>
          <p14:tracePt t="59509" x="4162425" y="4011613"/>
          <p14:tracePt t="59512" x="4170363" y="4011613"/>
          <p14:tracePt t="59515" x="4178300" y="4011613"/>
          <p14:tracePt t="59519" x="4178300" y="4003675"/>
          <p14:tracePt t="59521" x="4186238" y="4003675"/>
          <p14:tracePt t="59533" x="4186238" y="3995738"/>
          <p14:tracePt t="59691" x="4194175" y="3995738"/>
          <p14:tracePt t="59697" x="4186238" y="3995738"/>
          <p14:tracePt t="59704" x="4178300" y="3995738"/>
          <p14:tracePt t="59706" x="4170363" y="3987800"/>
          <p14:tracePt t="59710" x="4162425" y="3987800"/>
          <p14:tracePt t="59714" x="4154488" y="3987800"/>
          <p14:tracePt t="59715" x="4146550" y="3987800"/>
          <p14:tracePt t="59716" x="4138613" y="3987800"/>
          <p14:tracePt t="59718" x="4130675" y="3987800"/>
          <p14:tracePt t="59721" x="4122738" y="3987800"/>
          <p14:tracePt t="59722" x="4114800" y="3979863"/>
          <p14:tracePt t="59724" x="4106863" y="3979863"/>
          <p14:tracePt t="59726" x="4098925" y="3979863"/>
          <p14:tracePt t="59731" x="4083050" y="3979863"/>
          <p14:tracePt t="59733" x="4075113" y="3979863"/>
          <p14:tracePt t="59734" x="4067175" y="3971925"/>
          <p14:tracePt t="59736" x="4059238" y="3971925"/>
          <p14:tracePt t="59738" x="4051300" y="3971925"/>
          <p14:tracePt t="59740" x="4043363" y="3971925"/>
          <p14:tracePt t="59742" x="4035425" y="3971925"/>
          <p14:tracePt t="59748" x="4002088" y="3971925"/>
          <p14:tracePt t="59750" x="3994150" y="3963988"/>
          <p14:tracePt t="59754" x="3986213" y="3963988"/>
          <p14:tracePt t="59756" x="3978275" y="3963988"/>
          <p14:tracePt t="59758" x="3970338" y="3963988"/>
          <p14:tracePt t="59763" x="3962400" y="3963988"/>
          <p14:tracePt t="59766" x="3954463" y="3963988"/>
          <p14:tracePt t="59770" x="3954463" y="3956050"/>
          <p14:tracePt t="59772" x="3946525" y="3956050"/>
          <p14:tracePt t="59850" x="3946525" y="3948113"/>
          <p14:tracePt t="59886" x="3946525" y="3938588"/>
          <p14:tracePt t="59908" x="3938588" y="3930650"/>
          <p14:tracePt t="60010" x="3930650" y="3930650"/>
          <p14:tracePt t="60020" x="3930650" y="3922713"/>
          <p14:tracePt t="60070" x="3938588" y="3922713"/>
          <p14:tracePt t="62213" x="3938588" y="3930650"/>
          <p14:tracePt t="62234" x="3938588" y="3938588"/>
          <p14:tracePt t="62240" x="3930650" y="3948113"/>
          <p14:tracePt t="62245" x="3930650" y="3956050"/>
          <p14:tracePt t="62250" x="3922713" y="3971925"/>
          <p14:tracePt t="62252" x="3922713" y="3979863"/>
          <p14:tracePt t="62254" x="3922713" y="3987800"/>
          <p14:tracePt t="62258" x="3914775" y="3995738"/>
          <p14:tracePt t="62260" x="3914775" y="4003675"/>
          <p14:tracePt t="62266" x="3906838" y="4019550"/>
          <p14:tracePt t="62270" x="3898900" y="4027488"/>
          <p14:tracePt t="62272" x="3898900" y="4035425"/>
          <p14:tracePt t="62274" x="3890963" y="4043363"/>
          <p14:tracePt t="62280" x="3875088" y="4059238"/>
          <p14:tracePt t="62284" x="3867150" y="4075113"/>
          <p14:tracePt t="62288" x="3859213" y="4083050"/>
          <p14:tracePt t="62290" x="3851275" y="4090988"/>
          <p14:tracePt t="62292" x="3851275" y="4098925"/>
          <p14:tracePt t="62296" x="3835400" y="4114800"/>
          <p14:tracePt t="62300" x="3827463" y="4122738"/>
          <p14:tracePt t="62302" x="3827463" y="4130675"/>
          <p14:tracePt t="62303" x="3819525" y="4138613"/>
          <p14:tracePt t="62305" x="3811588" y="4138613"/>
          <p14:tracePt t="62307" x="3811588" y="4146550"/>
          <p14:tracePt t="62309" x="3803650" y="4154488"/>
          <p14:tracePt t="62312" x="3795713" y="4154488"/>
          <p14:tracePt t="62314" x="3795713" y="4162425"/>
          <p14:tracePt t="62315" x="3787775" y="4170363"/>
          <p14:tracePt t="62317" x="3787775" y="4178300"/>
          <p14:tracePt t="62319" x="3779838" y="4178300"/>
          <p14:tracePt t="62321" x="3771900" y="4186238"/>
          <p14:tracePt t="62323" x="3771900" y="4194175"/>
          <p14:tracePt t="62325" x="3763963" y="4202113"/>
          <p14:tracePt t="62329" x="3756025" y="4210050"/>
          <p14:tracePt t="62331" x="3748088" y="4217988"/>
          <p14:tracePt t="62333" x="3748088" y="4225925"/>
          <p14:tracePt t="62335" x="3740150" y="4225925"/>
          <p14:tracePt t="62337" x="3740150" y="4233863"/>
          <p14:tracePt t="62339" x="3732213" y="4241800"/>
          <p14:tracePt t="62341" x="3732213" y="4249738"/>
          <p14:tracePt t="62344" x="3724275" y="4249738"/>
          <p14:tracePt t="62347" x="3724275" y="4257675"/>
          <p14:tracePt t="62348" x="3716338" y="4265613"/>
          <p14:tracePt t="62349" x="3708400" y="4273550"/>
          <p14:tracePt t="62353" x="3700463" y="4281488"/>
          <p14:tracePt t="62355" x="3700463" y="4291013"/>
          <p14:tracePt t="62357" x="3692525" y="4298950"/>
          <p14:tracePt t="62361" x="3684588" y="4306888"/>
          <p14:tracePt t="62364" x="3684588" y="4314825"/>
          <p14:tracePt t="62365" x="3676650" y="4314825"/>
          <p14:tracePt t="62367" x="3676650" y="4322763"/>
          <p14:tracePt t="62369" x="3668713" y="4330700"/>
          <p14:tracePt t="62373" x="3668713" y="4338638"/>
          <p14:tracePt t="62375" x="3660775" y="4346575"/>
          <p14:tracePt t="62378" x="3660775" y="4354513"/>
          <p14:tracePt t="62381" x="3651250" y="4362450"/>
          <p14:tracePt t="62383" x="3651250" y="4370388"/>
          <p14:tracePt t="62385" x="3643313" y="4370388"/>
          <p14:tracePt t="62387" x="3643313" y="4378325"/>
          <p14:tracePt t="62389" x="3643313" y="4386263"/>
          <p14:tracePt t="62391" x="3635375" y="4386263"/>
          <p14:tracePt t="62394" x="3635375" y="4394200"/>
          <p14:tracePt t="62396" x="3635375" y="4402138"/>
          <p14:tracePt t="62397" x="3627438" y="4402138"/>
          <p14:tracePt t="62399" x="3627438" y="4410075"/>
          <p14:tracePt t="62404" x="3619500" y="4418013"/>
          <p14:tracePt t="62405" x="3619500" y="4425950"/>
          <p14:tracePt t="62409" x="3611563" y="4433888"/>
          <p14:tracePt t="62413" x="3611563" y="4441825"/>
          <p14:tracePt t="62415" x="3603625" y="4449763"/>
          <p14:tracePt t="62419" x="3595688" y="4457700"/>
          <p14:tracePt t="62423" x="3595688" y="4465638"/>
          <p14:tracePt t="62425" x="3587750" y="4473575"/>
          <p14:tracePt t="62429" x="3579813" y="4481513"/>
          <p14:tracePt t="62431" x="3579813" y="4489450"/>
          <p14:tracePt t="62435" x="3571875" y="4497388"/>
          <p14:tracePt t="62437" x="3571875" y="4505325"/>
          <p14:tracePt t="62439" x="3563938" y="4505325"/>
          <p14:tracePt t="62441" x="3563938" y="4513263"/>
          <p14:tracePt t="62445" x="3556000" y="4521200"/>
          <p14:tracePt t="62447" x="3548063" y="4529138"/>
          <p14:tracePt t="62449" x="3548063" y="4537075"/>
          <p14:tracePt t="62451" x="3540125" y="4537075"/>
          <p14:tracePt t="62453" x="3540125" y="4545013"/>
          <p14:tracePt t="62455" x="3532188" y="4552950"/>
          <p14:tracePt t="62459" x="3524250" y="4560888"/>
          <p14:tracePt t="62463" x="3516313" y="4568825"/>
          <p14:tracePt t="62465" x="3508375" y="4576763"/>
          <p14:tracePt t="62467" x="3500438" y="4584700"/>
          <p14:tracePt t="62469" x="3500438" y="4592638"/>
          <p14:tracePt t="62471" x="3492500" y="4600575"/>
          <p14:tracePt t="62473" x="3484563" y="4608513"/>
          <p14:tracePt t="62475" x="3476625" y="4608513"/>
          <p14:tracePt t="62478" x="3468688" y="4616450"/>
          <p14:tracePt t="62480" x="3460750" y="4624388"/>
          <p14:tracePt t="62482" x="3452813" y="4633913"/>
          <p14:tracePt t="62483" x="3444875" y="4641850"/>
          <p14:tracePt t="62485" x="3436938" y="4649788"/>
          <p14:tracePt t="62487" x="3429000" y="4657725"/>
          <p14:tracePt t="62489" x="3421063" y="4665663"/>
          <p14:tracePt t="62491" x="3405188" y="4673600"/>
          <p14:tracePt t="62495" x="3397250" y="4681538"/>
          <p14:tracePt t="62496" x="3389313" y="4689475"/>
          <p14:tracePt t="62498" x="3381375" y="4697413"/>
          <p14:tracePt t="62499" x="3365500" y="4705350"/>
          <p14:tracePt t="62501" x="3357563" y="4713288"/>
          <p14:tracePt t="62503" x="3349625" y="4713288"/>
          <p14:tracePt t="62505" x="3333750" y="4721225"/>
          <p14:tracePt t="62507" x="3325813" y="4729163"/>
          <p14:tracePt t="62509" x="3308350" y="4737100"/>
          <p14:tracePt t="62512" x="3300413" y="4745038"/>
          <p14:tracePt t="62514" x="3292475" y="4752975"/>
          <p14:tracePt t="62515" x="3276600" y="4760913"/>
          <p14:tracePt t="62517" x="3260725" y="4768850"/>
          <p14:tracePt t="62519" x="3252788" y="4776788"/>
          <p14:tracePt t="62521" x="3244850" y="4784725"/>
          <p14:tracePt t="62523" x="3236913" y="4784725"/>
          <p14:tracePt t="62525" x="3221038" y="4792663"/>
          <p14:tracePt t="62528" x="3213100" y="4800600"/>
          <p14:tracePt t="62529" x="3205163" y="4808538"/>
          <p14:tracePt t="62531" x="3189288" y="4816475"/>
          <p14:tracePt t="62533" x="3181350" y="4816475"/>
          <p14:tracePt t="62535" x="3173413" y="4824413"/>
          <p14:tracePt t="62537" x="3165475" y="4832350"/>
          <p14:tracePt t="62539" x="3157538" y="4832350"/>
          <p14:tracePt t="62541" x="3149600" y="4840288"/>
          <p14:tracePt t="62544" x="3141663" y="4840288"/>
          <p14:tracePt t="62546" x="3133725" y="4848225"/>
          <p14:tracePt t="62547" x="3125788" y="4848225"/>
          <p14:tracePt t="62549" x="3117850" y="4856163"/>
          <p14:tracePt t="62551" x="3109913" y="4856163"/>
          <p14:tracePt t="62553" x="3101975" y="4864100"/>
          <p14:tracePt t="62557" x="3094038" y="4864100"/>
          <p14:tracePt t="62559" x="3086100" y="4872038"/>
          <p14:tracePt t="62563" x="3078163" y="4872038"/>
          <p14:tracePt t="62565" x="3070225" y="4879975"/>
          <p14:tracePt t="62569" x="3062288" y="4879975"/>
          <p14:tracePt t="62573" x="3054350" y="4887913"/>
          <p14:tracePt t="62578" x="3046413" y="4887913"/>
          <p14:tracePt t="62581" x="3038475" y="4887913"/>
          <p14:tracePt t="62585" x="3030538" y="4895850"/>
          <p14:tracePt t="62589" x="3022600" y="4895850"/>
          <p14:tracePt t="62591" x="3014663" y="4895850"/>
          <p14:tracePt t="62596" x="3006725" y="4895850"/>
          <p14:tracePt t="62597" x="3006725" y="4903788"/>
          <p14:tracePt t="62599" x="2998788" y="4903788"/>
          <p14:tracePt t="62603" x="2990850" y="4903788"/>
          <p14:tracePt t="62605" x="2982913" y="4903788"/>
          <p14:tracePt t="62610" x="2974975" y="4911725"/>
          <p14:tracePt t="62612" x="2967038" y="4911725"/>
          <p14:tracePt t="62613" x="2957513" y="4911725"/>
          <p14:tracePt t="62617" x="2949575" y="4911725"/>
          <p14:tracePt t="62619" x="2941638" y="4911725"/>
          <p14:tracePt t="62621" x="2933700" y="4911725"/>
          <p14:tracePt t="62623" x="2925763" y="4911725"/>
          <p14:tracePt t="62625" x="2925763" y="4919663"/>
          <p14:tracePt t="62629" x="2917825" y="4919663"/>
          <p14:tracePt t="62630" x="2909888" y="4919663"/>
          <p14:tracePt t="62631" x="2901950" y="4919663"/>
          <p14:tracePt t="62633" x="2894013" y="4919663"/>
          <p14:tracePt t="62635" x="2886075" y="4919663"/>
          <p14:tracePt t="62637" x="2878138" y="4927600"/>
          <p14:tracePt t="62639" x="2870200" y="4927600"/>
          <p14:tracePt t="62641" x="2862263" y="4927600"/>
          <p14:tracePt t="62645" x="2854325" y="4927600"/>
          <p14:tracePt t="62646" x="2846388" y="4927600"/>
          <p14:tracePt t="62647" x="2838450" y="4927600"/>
          <p14:tracePt t="62649" x="2838450" y="4935538"/>
          <p14:tracePt t="62651" x="2830513" y="4935538"/>
          <p14:tracePt t="62653" x="2814638" y="4935538"/>
          <p14:tracePt t="62657" x="2806700" y="4935538"/>
          <p14:tracePt t="62659" x="2798763" y="4935538"/>
          <p14:tracePt t="62663" x="2790825" y="4943475"/>
          <p14:tracePt t="62663" x="2782888" y="4943475"/>
          <p14:tracePt t="62665" x="2774950" y="4943475"/>
          <p14:tracePt t="62667" x="2767013" y="4943475"/>
          <p14:tracePt t="62669" x="2759075" y="4943475"/>
          <p14:tracePt t="62671" x="2751138" y="4943475"/>
          <p14:tracePt t="62673" x="2751138" y="4951413"/>
          <p14:tracePt t="62675" x="2743200" y="4951413"/>
          <p14:tracePt t="62679" x="2735263" y="4951413"/>
          <p14:tracePt t="62680" x="2727325" y="4951413"/>
          <p14:tracePt t="62683" x="2719388" y="4951413"/>
          <p14:tracePt t="62685" x="2711450" y="4959350"/>
          <p14:tracePt t="62687" x="2703513" y="4959350"/>
          <p14:tracePt t="62691" x="2695575" y="4959350"/>
          <p14:tracePt t="62696" x="2687638" y="4959350"/>
          <p14:tracePt t="62697" x="2679700" y="4967288"/>
          <p14:tracePt t="62701" x="2671763" y="4967288"/>
          <p14:tracePt t="62705" x="2663825" y="4967288"/>
          <p14:tracePt t="62709" x="2655888" y="4967288"/>
          <p14:tracePt t="62712" x="2655888" y="4976813"/>
          <p14:tracePt t="62716" x="2647950" y="4976813"/>
          <p14:tracePt t="62723" x="2640013" y="4976813"/>
          <p14:tracePt t="62732" x="2632075" y="4976813"/>
          <p14:tracePt t="62733" x="2632075" y="4984750"/>
          <p14:tracePt t="62748" x="2624138" y="4984750"/>
          <p14:tracePt t="62767" x="2616200" y="4984750"/>
          <p14:tracePt t="62771" x="2616200" y="4992688"/>
          <p14:tracePt t="62779" x="2606675" y="4992688"/>
          <p14:tracePt t="62783" x="2598738" y="4992688"/>
          <p14:tracePt t="62789" x="2590800" y="4992688"/>
          <p14:tracePt t="62794" x="2582863" y="4992688"/>
          <p14:tracePt t="62796" x="2582863" y="5000625"/>
          <p14:tracePt t="62797" x="2574925" y="5000625"/>
          <p14:tracePt t="62801" x="2566988" y="5000625"/>
          <p14:tracePt t="62803" x="2559050" y="5000625"/>
          <p14:tracePt t="62807" x="2551113" y="5000625"/>
          <p14:tracePt t="62812" x="2543175" y="5000625"/>
          <p14:tracePt t="62813" x="2535238" y="5000625"/>
          <p14:tracePt t="62815" x="2527300" y="5000625"/>
          <p14:tracePt t="62819" x="2519363" y="5000625"/>
          <p14:tracePt t="62821" x="2511425" y="5000625"/>
          <p14:tracePt t="62823" x="2503488" y="5000625"/>
          <p14:tracePt t="62828" x="2495550" y="4992688"/>
          <p14:tracePt t="62831" x="2487613" y="4992688"/>
          <p14:tracePt t="62835" x="2479675" y="4992688"/>
          <p14:tracePt t="62837" x="2471738" y="4992688"/>
          <p14:tracePt t="62842" x="2463800" y="4992688"/>
          <p14:tracePt t="62846" x="2455863" y="4992688"/>
          <p14:tracePt t="62849" x="2447925" y="4992688"/>
          <p14:tracePt t="62853" x="2439988" y="4984750"/>
          <p14:tracePt t="62858" x="2432050" y="4984750"/>
          <p14:tracePt t="62863" x="2424113" y="4984750"/>
          <p14:tracePt t="62867" x="2416175" y="4984750"/>
          <p14:tracePt t="62869" x="2416175" y="4976813"/>
          <p14:tracePt t="62873" x="2408238" y="4976813"/>
          <p14:tracePt t="62879" x="2400300" y="4976813"/>
          <p14:tracePt t="62883" x="2392363" y="4976813"/>
          <p14:tracePt t="62885" x="2392363" y="4967288"/>
          <p14:tracePt t="62888" x="2384425" y="4967288"/>
          <p14:tracePt t="62891" x="2376488" y="4967288"/>
          <p14:tracePt t="62897" x="2368550" y="4967288"/>
          <p14:tracePt t="62899" x="2368550" y="4959350"/>
          <p14:tracePt t="62901" x="2360613" y="4959350"/>
          <p14:tracePt t="62906" x="2352675" y="4959350"/>
          <p14:tracePt t="62910" x="2344738" y="4951413"/>
          <p14:tracePt t="62915" x="2336800" y="4951413"/>
          <p14:tracePt t="62918" x="2328863" y="4943475"/>
          <p14:tracePt t="62920" x="2320925" y="4943475"/>
          <p14:tracePt t="62924" x="2312988" y="4943475"/>
          <p14:tracePt t="62926" x="2305050" y="4935538"/>
          <p14:tracePt t="62930" x="2297113" y="4935538"/>
          <p14:tracePt t="62934" x="2289175" y="4927600"/>
          <p14:tracePt t="62937" x="2281238" y="4927600"/>
          <p14:tracePt t="62938" x="2273300" y="4919663"/>
          <p14:tracePt t="62942" x="2265363" y="4919663"/>
          <p14:tracePt t="62948" x="2255838" y="4911725"/>
          <p14:tracePt t="62949" x="2247900" y="4911725"/>
          <p14:tracePt t="62952" x="2239963" y="4911725"/>
          <p14:tracePt t="62954" x="2232025" y="4903788"/>
          <p14:tracePt t="62956" x="2224088" y="4903788"/>
          <p14:tracePt t="62960" x="2216150" y="4895850"/>
          <p14:tracePt t="62963" x="2208213" y="4895850"/>
          <p14:tracePt t="62966" x="2200275" y="4887913"/>
          <p14:tracePt t="62968" x="2192338" y="4887913"/>
          <p14:tracePt t="62972" x="2184400" y="4879975"/>
          <p14:tracePt t="62974" x="2176463" y="4879975"/>
          <p14:tracePt t="62976" x="2176463" y="4872038"/>
          <p14:tracePt t="62979" x="2168525" y="4872038"/>
          <p14:tracePt t="62983" x="2160588" y="4872038"/>
          <p14:tracePt t="62984" x="2152650" y="4864100"/>
          <p14:tracePt t="62986" x="2144713" y="4864100"/>
          <p14:tracePt t="62990" x="2136775" y="4856163"/>
          <p14:tracePt t="62996" x="2128838" y="4856163"/>
          <p14:tracePt t="63000" x="2120900" y="4848225"/>
          <p14:tracePt t="63002" x="2112963" y="4848225"/>
          <p14:tracePt t="63010" x="2105025" y="4848225"/>
          <p14:tracePt t="63020" x="2097088" y="4848225"/>
          <p14:tracePt t="63024" x="2097088" y="4840288"/>
          <p14:tracePt t="63158" x="2089150" y="4840288"/>
          <p14:tracePt t="63164" x="2081213" y="4840288"/>
          <p14:tracePt t="63168" x="2073275" y="4840288"/>
          <p14:tracePt t="63172" x="2065338" y="4840288"/>
          <p14:tracePt t="63174" x="2057400" y="4840288"/>
          <p14:tracePt t="63180" x="2049463" y="4832350"/>
          <p14:tracePt t="63182" x="2041525" y="4832350"/>
          <p14:tracePt t="63184" x="2033588" y="4832350"/>
          <p14:tracePt t="63188" x="2025650" y="4832350"/>
          <p14:tracePt t="63190" x="2017713" y="4832350"/>
          <p14:tracePt t="63197" x="2001838" y="4832350"/>
          <p14:tracePt t="63199" x="1993900" y="4832350"/>
          <p14:tracePt t="63202" x="1985963" y="4832350"/>
          <p14:tracePt t="63206" x="1978025" y="4832350"/>
          <p14:tracePt t="63208" x="1970088" y="4832350"/>
          <p14:tracePt t="63214" x="1962150" y="4832350"/>
          <p14:tracePt t="63215" x="1954213" y="4832350"/>
          <p14:tracePt t="63218" x="1946275" y="4832350"/>
          <p14:tracePt t="63220" x="1938338" y="4832350"/>
          <p14:tracePt t="63224" x="1930400" y="4832350"/>
          <p14:tracePt t="63226" x="1922463" y="4832350"/>
          <p14:tracePt t="63231" x="1912938" y="4832350"/>
          <p14:tracePt t="63232" x="1905000" y="4832350"/>
          <p14:tracePt t="63236" x="1897063" y="4832350"/>
          <p14:tracePt t="63238" x="1889125" y="4832350"/>
          <p14:tracePt t="63240" x="1889125" y="4840288"/>
          <p14:tracePt t="63242" x="1881188" y="4840288"/>
          <p14:tracePt t="63246" x="1873250" y="4840288"/>
          <p14:tracePt t="63248" x="1865313" y="4840288"/>
          <p14:tracePt t="63250" x="1857375" y="4840288"/>
          <p14:tracePt t="63254" x="1849438" y="4840288"/>
          <p14:tracePt t="63258" x="1841500" y="4840288"/>
          <p14:tracePt t="63260" x="1833563" y="4840288"/>
          <p14:tracePt t="63266" x="1817688" y="4840288"/>
          <p14:tracePt t="63270" x="1809750" y="4840288"/>
          <p14:tracePt t="63274" x="1801813" y="4840288"/>
          <p14:tracePt t="63280" x="1793875" y="4840288"/>
          <p14:tracePt t="63282" x="1785938" y="4840288"/>
          <p14:tracePt t="63284" x="1778000" y="4840288"/>
          <p14:tracePt t="63288" x="1770063" y="4840288"/>
          <p14:tracePt t="63292" x="1762125" y="4840288"/>
          <p14:tracePt t="63297" x="1754188" y="4840288"/>
          <p14:tracePt t="63300" x="1746250" y="4840288"/>
          <p14:tracePt t="63306" x="1738313" y="4840288"/>
          <p14:tracePt t="63310" x="1730375" y="4840288"/>
          <p14:tracePt t="63316" x="1722438" y="4840288"/>
          <p14:tracePt t="63322" x="1714500" y="4840288"/>
          <p14:tracePt t="63330" x="1706563" y="4840288"/>
          <p14:tracePt t="63340" x="1698625" y="4840288"/>
          <p14:tracePt t="63352" x="1690688" y="4840288"/>
          <p14:tracePt t="63366" x="1682750" y="4840288"/>
          <p14:tracePt t="63380" x="1674813" y="4832350"/>
          <p14:tracePt t="63388" x="1666875" y="4832350"/>
          <p14:tracePt t="63395" x="1658938" y="4832350"/>
          <p14:tracePt t="63400" x="1651000" y="4832350"/>
          <p14:tracePt t="63402" x="1651000" y="4824413"/>
          <p14:tracePt t="63406" x="1643063" y="4824413"/>
          <p14:tracePt t="63414" x="1635125" y="4824413"/>
          <p14:tracePt t="63416" x="1627188" y="4824413"/>
          <p14:tracePt t="63422" x="1619250" y="4824413"/>
          <p14:tracePt t="63426" x="1611313" y="4816475"/>
          <p14:tracePt t="63431" x="1603375" y="4816475"/>
          <p14:tracePt t="63434" x="1595438" y="4816475"/>
          <p14:tracePt t="63436" x="1587500" y="4816475"/>
          <p14:tracePt t="63442" x="1579563" y="4816475"/>
          <p14:tracePt t="63445" x="1571625" y="4816475"/>
          <p14:tracePt t="63449" x="1562100" y="4816475"/>
          <p14:tracePt t="63450" x="1562100" y="4808538"/>
          <p14:tracePt t="63452" x="1554163" y="4808538"/>
          <p14:tracePt t="63456" x="1546225" y="4808538"/>
          <p14:tracePt t="63462" x="1538288" y="4808538"/>
          <p14:tracePt t="63466" x="1530350" y="4808538"/>
          <p14:tracePt t="63470" x="1522413" y="4808538"/>
          <p14:tracePt t="63474" x="1514475" y="4808538"/>
          <p14:tracePt t="63479" x="1506538" y="4808538"/>
          <p14:tracePt t="63484" x="1498600" y="4808538"/>
          <p14:tracePt t="63488" x="1490663" y="4808538"/>
          <p14:tracePt t="63497" x="1482725" y="4808538"/>
          <p14:tracePt t="63500" x="1474788" y="4808538"/>
          <p14:tracePt t="63504" x="1466850" y="4816475"/>
          <p14:tracePt t="63508" x="1458913" y="4816475"/>
          <p14:tracePt t="63512" x="1450975" y="4816475"/>
          <p14:tracePt t="63516" x="1443038" y="4816475"/>
          <p14:tracePt t="63520" x="1435100" y="4816475"/>
          <p14:tracePt t="63524" x="1427163" y="4816475"/>
          <p14:tracePt t="63530" x="1419225" y="4816475"/>
          <p14:tracePt t="63532" x="1411288" y="4816475"/>
          <p14:tracePt t="63538" x="1403350" y="4816475"/>
          <p14:tracePt t="63542" x="1395413" y="4816475"/>
          <p14:tracePt t="63548" x="1387475" y="4816475"/>
          <p14:tracePt t="63552" x="1379538" y="4816475"/>
          <p14:tracePt t="63558" x="1371600" y="4816475"/>
          <p14:tracePt t="63564" x="1363663" y="4816475"/>
          <p14:tracePt t="63568" x="1355725" y="4816475"/>
          <p14:tracePt t="63574" x="1347788" y="4816475"/>
          <p14:tracePt t="63581" x="1339850" y="4816475"/>
          <p14:tracePt t="63586" x="1331913" y="4816475"/>
          <p14:tracePt t="63592" x="1323975" y="4816475"/>
          <p14:tracePt t="63598" x="1316038" y="4816475"/>
          <p14:tracePt t="63604" x="1308100" y="4816475"/>
          <p14:tracePt t="63610" x="1300163" y="4816475"/>
          <p14:tracePt t="63616" x="1292225" y="4816475"/>
          <p14:tracePt t="63624" x="1284288" y="4816475"/>
          <p14:tracePt t="63634" x="1276350" y="4816475"/>
          <p14:tracePt t="63646" x="1268413" y="4816475"/>
          <p14:tracePt t="63742" x="1260475" y="4816475"/>
          <p14:tracePt t="63750" x="1252538" y="4816475"/>
          <p14:tracePt t="63754" x="1244600" y="4816475"/>
          <p14:tracePt t="63758" x="1236663" y="4816475"/>
          <p14:tracePt t="63763" x="1228725" y="4816475"/>
          <p14:tracePt t="63765" x="1220788" y="4816475"/>
          <p14:tracePt t="63770" x="1211263" y="4816475"/>
          <p14:tracePt t="63774" x="1203325" y="4816475"/>
          <p14:tracePt t="63780" x="1195388" y="4808538"/>
          <p14:tracePt t="63784" x="1187450" y="4808538"/>
          <p14:tracePt t="63790" x="1179513" y="4808538"/>
          <p14:tracePt t="63798" x="1171575" y="4808538"/>
          <p14:tracePt t="63802" x="1163638" y="4808538"/>
          <p14:tracePt t="63808" x="1155700" y="4808538"/>
          <p14:tracePt t="63816" x="1147763" y="4808538"/>
          <p14:tracePt t="63824" x="1139825" y="4808538"/>
          <p14:tracePt t="63832" x="1131888" y="4808538"/>
          <p14:tracePt t="63840" x="1123950" y="4808538"/>
          <p14:tracePt t="63848" x="1116013" y="4808538"/>
          <p14:tracePt t="63865" x="1108075" y="4808538"/>
          <p14:tracePt t="64134" x="1108075" y="4816475"/>
          <p14:tracePt t="64140" x="1108075" y="4824413"/>
          <p14:tracePt t="64143" x="1108075" y="4832350"/>
          <p14:tracePt t="64146" x="1108075" y="4840288"/>
          <p14:tracePt t="64150" x="1108075" y="4848225"/>
          <p14:tracePt t="64156" x="1108075" y="4856163"/>
          <p14:tracePt t="64160" x="1108075" y="4864100"/>
          <p14:tracePt t="64164" x="1100138" y="4872038"/>
          <p14:tracePt t="64168" x="1100138" y="4879975"/>
          <p14:tracePt t="64172" x="1100138" y="4887913"/>
          <p14:tracePt t="64176" x="1100138" y="4895850"/>
          <p14:tracePt t="64180" x="1100138" y="4903788"/>
          <p14:tracePt t="64182" x="1100138" y="4911725"/>
          <p14:tracePt t="64184" x="1092200" y="4919663"/>
          <p14:tracePt t="64188" x="1092200" y="4927600"/>
          <p14:tracePt t="64190" x="1092200" y="4935538"/>
          <p14:tracePt t="64198" x="1092200" y="4951413"/>
          <p14:tracePt t="64200" x="1092200" y="4959350"/>
          <p14:tracePt t="64202" x="1084263" y="4967288"/>
          <p14:tracePt t="64206" x="1084263" y="4976813"/>
          <p14:tracePt t="64210" x="1084263" y="4984750"/>
          <p14:tracePt t="64214" x="1084263" y="4992688"/>
          <p14:tracePt t="64216" x="1084263" y="5000625"/>
          <p14:tracePt t="64220" x="1084263" y="5008563"/>
          <p14:tracePt t="64224" x="1076325" y="5016500"/>
          <p14:tracePt t="64231" x="1076325" y="5024438"/>
          <p14:tracePt t="64234" x="1076325" y="5032375"/>
          <p14:tracePt t="64236" x="1076325" y="5040313"/>
          <p14:tracePt t="64242" x="1076325" y="5048250"/>
          <p14:tracePt t="64248" x="1076325" y="5056188"/>
          <p14:tracePt t="64252" x="1076325" y="5064125"/>
          <p14:tracePt t="64256" x="1076325" y="5072063"/>
          <p14:tracePt t="64260" x="1076325" y="5080000"/>
          <p14:tracePt t="64266" x="1076325" y="5087938"/>
          <p14:tracePt t="64270" x="1076325" y="5095875"/>
          <p14:tracePt t="64274" x="1076325" y="5103813"/>
          <p14:tracePt t="64281" x="1076325" y="5111750"/>
          <p14:tracePt t="64284" x="1076325" y="5119688"/>
          <p14:tracePt t="64288" x="1076325" y="5127625"/>
          <p14:tracePt t="64292" x="1076325" y="5135563"/>
          <p14:tracePt t="64296" x="1076325" y="5143500"/>
          <p14:tracePt t="64300" x="1076325" y="5151438"/>
          <p14:tracePt t="64306" x="1076325" y="5159375"/>
          <p14:tracePt t="64310" x="1076325" y="5167313"/>
          <p14:tracePt t="64314" x="1076325" y="5175250"/>
          <p14:tracePt t="64318" x="1076325" y="5183188"/>
          <p14:tracePt t="64322" x="1076325" y="5191125"/>
          <p14:tracePt t="64326" x="1068388" y="5199063"/>
          <p14:tracePt t="64331" x="1068388" y="5207000"/>
          <p14:tracePt t="64334" x="1068388" y="5214938"/>
          <p14:tracePt t="64340" x="1068388" y="5222875"/>
          <p14:tracePt t="64347" x="1068388" y="5230813"/>
          <p14:tracePt t="64352" x="1068388" y="5238750"/>
          <p14:tracePt t="64360" x="1068388" y="5246688"/>
          <p14:tracePt t="64626" x="1076325" y="5246688"/>
          <p14:tracePt t="64634" x="1084263" y="5246688"/>
          <p14:tracePt t="64642" x="1092200" y="5246688"/>
          <p14:tracePt t="64646" x="1100138" y="5246688"/>
          <p14:tracePt t="64652" x="1108075" y="5246688"/>
          <p14:tracePt t="64656" x="1116013" y="5246688"/>
          <p14:tracePt t="64660" x="1123950" y="5246688"/>
          <p14:tracePt t="64664" x="1131888" y="5246688"/>
          <p14:tracePt t="64666" x="1139825" y="5246688"/>
          <p14:tracePt t="64670" x="1147763" y="5246688"/>
          <p14:tracePt t="64674" x="1155700" y="5246688"/>
          <p14:tracePt t="64679" x="1163638" y="5246688"/>
          <p14:tracePt t="64682" x="1171575" y="5246688"/>
          <p14:tracePt t="64686" x="1179513" y="5246688"/>
          <p14:tracePt t="64688" x="1187450" y="5246688"/>
          <p14:tracePt t="64692" x="1195388" y="5246688"/>
          <p14:tracePt t="64698" x="1203325" y="5246688"/>
          <p14:tracePt t="64700" x="1211263" y="5246688"/>
          <p14:tracePt t="64704" x="1220788" y="5246688"/>
          <p14:tracePt t="64708" x="1228725" y="5246688"/>
          <p14:tracePt t="64714" x="1236663" y="5246688"/>
          <p14:tracePt t="64718" x="1244600" y="5246688"/>
          <p14:tracePt t="64722" x="1252538" y="5246688"/>
          <p14:tracePt t="64726" x="1260475" y="5246688"/>
          <p14:tracePt t="64732" x="1268413" y="5246688"/>
          <p14:tracePt t="64738" x="1276350" y="5246688"/>
          <p14:tracePt t="64746" x="1284288" y="5246688"/>
          <p14:tracePt t="64750" x="1292225" y="5246688"/>
          <p14:tracePt t="64760" x="1300163" y="5246688"/>
          <p14:tracePt t="65006" x="1308100" y="5238750"/>
          <p14:tracePt t="65009" x="1308100" y="5230813"/>
          <p14:tracePt t="65014" x="1316038" y="5199063"/>
          <p14:tracePt t="65016" x="1323975" y="5183188"/>
          <p14:tracePt t="65018" x="1323975" y="5167313"/>
          <p14:tracePt t="65020" x="1331913" y="5151438"/>
          <p14:tracePt t="65022" x="1331913" y="5127625"/>
          <p14:tracePt t="65024" x="1339850" y="5111750"/>
          <p14:tracePt t="65026" x="1347788" y="5087938"/>
          <p14:tracePt t="65029" x="1347788" y="5072063"/>
          <p14:tracePt t="65034" x="1363663" y="5008563"/>
          <p14:tracePt t="65047" x="1403350" y="4872038"/>
          <p14:tracePt t="65049" x="1403350" y="4856163"/>
          <p14:tracePt t="65050" x="1411288" y="4832350"/>
          <p14:tracePt t="65051" x="1419225" y="4808538"/>
          <p14:tracePt t="65053" x="1427163" y="4784725"/>
          <p14:tracePt t="65056" x="1427163" y="4760913"/>
          <p14:tracePt t="65057" x="1435100" y="4745038"/>
          <p14:tracePt t="65059" x="1443038" y="4721225"/>
          <p14:tracePt t="65062" x="1450975" y="4705350"/>
          <p14:tracePt t="65064" x="1458913" y="4681538"/>
          <p14:tracePt t="65065" x="1466850" y="4657725"/>
          <p14:tracePt t="65067" x="1474788" y="4641850"/>
          <p14:tracePt t="65069" x="1482725" y="4616450"/>
          <p14:tracePt t="65071" x="1482725" y="4600575"/>
          <p14:tracePt t="65074" x="1490663" y="4584700"/>
          <p14:tracePt t="65075" x="1498600" y="4560888"/>
          <p14:tracePt t="65078" x="1506538" y="4545013"/>
          <p14:tracePt t="65080" x="1514475" y="4529138"/>
          <p14:tracePt t="65082" x="1522413" y="4505325"/>
          <p14:tracePt t="65083" x="1530350" y="4489450"/>
          <p14:tracePt t="65085" x="1538288" y="4473575"/>
          <p14:tracePt t="65087" x="1546225" y="4457700"/>
          <p14:tracePt t="65089" x="1554163" y="4441825"/>
          <p14:tracePt t="65091" x="1554163" y="4425950"/>
          <p14:tracePt t="65095" x="1562100" y="4410075"/>
          <p14:tracePt t="65096" x="1571625" y="4394200"/>
          <p14:tracePt t="65099" x="1571625" y="4386263"/>
          <p14:tracePt t="65100" x="1579563" y="4370388"/>
          <p14:tracePt t="65101" x="1579563" y="4362450"/>
          <p14:tracePt t="65103" x="1587500" y="4346575"/>
          <p14:tracePt t="65105" x="1587500" y="4330700"/>
          <p14:tracePt t="65107" x="1595438" y="4322763"/>
          <p14:tracePt t="65109" x="1595438" y="4306888"/>
          <p14:tracePt t="65112" x="1595438" y="4298950"/>
          <p14:tracePt t="65115" x="1603375" y="4281488"/>
          <p14:tracePt t="65116" x="1603375" y="4273550"/>
          <p14:tracePt t="65117" x="1603375" y="4265613"/>
          <p14:tracePt t="65119" x="1603375" y="4249738"/>
          <p14:tracePt t="65122" x="1611313" y="4241800"/>
          <p14:tracePt t="65123" x="1611313" y="4233863"/>
          <p14:tracePt t="65125" x="1611313" y="4225925"/>
          <p14:tracePt t="65129" x="1611313" y="4217988"/>
          <p14:tracePt t="65132" x="1611313" y="4194175"/>
          <p14:tracePt t="65133" x="1611313" y="4186238"/>
          <p14:tracePt t="65135" x="1611313" y="4178300"/>
          <p14:tracePt t="65137" x="1603375" y="4170363"/>
          <p14:tracePt t="65139" x="1603375" y="4162425"/>
          <p14:tracePt t="65141" x="1603375" y="4154488"/>
          <p14:tracePt t="65144" x="1603375" y="4146550"/>
          <p14:tracePt t="65147" x="1595438" y="4138613"/>
          <p14:tracePt t="65148" x="1595438" y="4130675"/>
          <p14:tracePt t="65149" x="1595438" y="4122738"/>
          <p14:tracePt t="65151" x="1595438" y="4114800"/>
          <p14:tracePt t="65153" x="1587500" y="4106863"/>
          <p14:tracePt t="65157" x="1587500" y="4098925"/>
          <p14:tracePt t="65160" x="1579563" y="4090988"/>
          <p14:tracePt t="65161" x="1579563" y="4083050"/>
          <p14:tracePt t="65164" x="1579563" y="4075113"/>
          <p14:tracePt t="65165" x="1571625" y="4075113"/>
          <p14:tracePt t="65167" x="1571625" y="4067175"/>
          <p14:tracePt t="65170" x="1562100" y="4059238"/>
          <p14:tracePt t="65173" x="1554163" y="4051300"/>
          <p14:tracePt t="65178" x="1546225" y="4043363"/>
          <p14:tracePt t="65181" x="1538288" y="4035425"/>
          <p14:tracePt t="65186" x="1530350" y="4027488"/>
          <p14:tracePt t="65191" x="1522413" y="4019550"/>
          <p14:tracePt t="65197" x="1514475" y="4019550"/>
          <p14:tracePt t="65198" x="1514475" y="4011613"/>
          <p14:tracePt t="65199" x="1506538" y="4011613"/>
          <p14:tracePt t="65203" x="1498600" y="4003675"/>
          <p14:tracePt t="65207" x="1490663" y="4003675"/>
          <p14:tracePt t="65209" x="1490663" y="3995738"/>
          <p14:tracePt t="65211" x="1482725" y="3995738"/>
          <p14:tracePt t="65216" x="1474788" y="3995738"/>
          <p14:tracePt t="65217" x="1474788" y="3987800"/>
          <p14:tracePt t="65219" x="1466850" y="3987800"/>
          <p14:tracePt t="65221" x="1458913" y="3987800"/>
          <p14:tracePt t="65223" x="1450975" y="3987800"/>
          <p14:tracePt t="65225" x="1450975" y="3979863"/>
          <p14:tracePt t="65228" x="1443038" y="3979863"/>
          <p14:tracePt t="65230" x="1435100" y="3979863"/>
          <p14:tracePt t="65232" x="1427163" y="3971925"/>
          <p14:tracePt t="65235" x="1419225" y="3971925"/>
          <p14:tracePt t="65237" x="1411288" y="3971925"/>
          <p14:tracePt t="65239" x="1403350" y="3971925"/>
          <p14:tracePt t="65241" x="1395413" y="3963988"/>
          <p14:tracePt t="65244" x="1387475" y="3963988"/>
          <p14:tracePt t="65247" x="1371600" y="3963988"/>
          <p14:tracePt t="65249" x="1363663" y="3963988"/>
          <p14:tracePt t="65251" x="1355725" y="3963988"/>
          <p14:tracePt t="65253" x="1347788" y="3963988"/>
          <p14:tracePt t="65255" x="1339850" y="3963988"/>
          <p14:tracePt t="65259" x="1331913" y="3963988"/>
          <p14:tracePt t="65264" x="1316038" y="3963988"/>
          <p14:tracePt t="65265" x="1308100" y="3963988"/>
          <p14:tracePt t="65267" x="1300163" y="3963988"/>
          <p14:tracePt t="65269" x="1292225" y="3963988"/>
          <p14:tracePt t="65273" x="1284288" y="3963988"/>
          <p14:tracePt t="65275" x="1276350" y="3963988"/>
          <p14:tracePt t="65279" x="1260475" y="3963988"/>
          <p14:tracePt t="65281" x="1260475" y="3971925"/>
          <p14:tracePt t="65283" x="1252538" y="3971925"/>
          <p14:tracePt t="65285" x="1244600" y="3971925"/>
          <p14:tracePt t="65287" x="1236663" y="3971925"/>
          <p14:tracePt t="65289" x="1236663" y="3979863"/>
          <p14:tracePt t="65291" x="1228725" y="3979863"/>
          <p14:tracePt t="65295" x="1220788" y="3979863"/>
          <p14:tracePt t="65297" x="1220788" y="3987800"/>
          <p14:tracePt t="65298" x="1211263" y="3987800"/>
          <p14:tracePt t="65299" x="1203325" y="3987800"/>
          <p14:tracePt t="65301" x="1203325" y="3995738"/>
          <p14:tracePt t="65303" x="1195388" y="3995738"/>
          <p14:tracePt t="65306" x="1187450" y="3995738"/>
          <p14:tracePt t="65309" x="1179513" y="4003675"/>
          <p14:tracePt t="65314" x="1163638" y="4011613"/>
          <p14:tracePt t="65317" x="1155700" y="4019550"/>
          <p14:tracePt t="65319" x="1147763" y="4019550"/>
          <p14:tracePt t="65321" x="1139825" y="4027488"/>
          <p14:tracePt t="65325" x="1131888" y="4027488"/>
          <p14:tracePt t="65329" x="1123950" y="4035425"/>
          <p14:tracePt t="65332" x="1116013" y="4043363"/>
          <p14:tracePt t="65333" x="1108075" y="4043363"/>
          <p14:tracePt t="65335" x="1100138" y="4043363"/>
          <p14:tracePt t="65337" x="1100138" y="4051300"/>
          <p14:tracePt t="65339" x="1092200" y="4051300"/>
          <p14:tracePt t="65344" x="1084263" y="4051300"/>
          <p14:tracePt t="65347" x="1076325" y="4059238"/>
          <p14:tracePt t="65351" x="1068388" y="4059238"/>
          <p14:tracePt t="65355" x="1060450" y="4059238"/>
          <p14:tracePt t="65359" x="1052513" y="4067175"/>
          <p14:tracePt t="65363" x="1044575" y="4067175"/>
          <p14:tracePt t="65369" x="1036638" y="4067175"/>
          <p14:tracePt t="65375" x="1028700" y="4067175"/>
          <p14:tracePt t="65379" x="1020763" y="4067175"/>
          <p14:tracePt t="65385" x="1012825" y="4067175"/>
          <p14:tracePt t="65391" x="1004888" y="4067175"/>
          <p14:tracePt t="65399" x="996950" y="4067175"/>
          <p14:tracePt t="65462" x="996950" y="4059238"/>
          <p14:tracePt t="65472" x="996950" y="4051300"/>
          <p14:tracePt t="65475" x="989013" y="4043363"/>
          <p14:tracePt t="65481" x="989013" y="4027488"/>
          <p14:tracePt t="65482" x="981075" y="4019550"/>
          <p14:tracePt t="65484" x="981075" y="4011613"/>
          <p14:tracePt t="65486" x="981075" y="4003675"/>
          <p14:tracePt t="65488" x="981075" y="3995738"/>
          <p14:tracePt t="65490" x="973138" y="3987800"/>
          <p14:tracePt t="65492" x="973138" y="3979863"/>
          <p14:tracePt t="65497" x="973138" y="3963988"/>
          <p14:tracePt t="65500" x="965200" y="3938588"/>
          <p14:tracePt t="65502" x="965200" y="3930650"/>
          <p14:tracePt t="65504" x="965200" y="3922713"/>
          <p14:tracePt t="65506" x="965200" y="3914775"/>
          <p14:tracePt t="65508" x="965200" y="3906838"/>
          <p14:tracePt t="65510" x="965200" y="3890963"/>
          <p14:tracePt t="65513" x="965200" y="3883025"/>
          <p14:tracePt t="65516" x="965200" y="3867150"/>
          <p14:tracePt t="65518" x="965200" y="3859213"/>
          <p14:tracePt t="65520" x="965200" y="3851275"/>
          <p14:tracePt t="65522" x="965200" y="3843338"/>
          <p14:tracePt t="65524" x="965200" y="3835400"/>
          <p14:tracePt t="65526" x="965200" y="3827463"/>
          <p14:tracePt t="65531" x="965200" y="3811588"/>
          <p14:tracePt t="65533" x="965200" y="3803650"/>
          <p14:tracePt t="65534" x="965200" y="3795713"/>
          <p14:tracePt t="65536" x="965200" y="3787775"/>
          <p14:tracePt t="65538" x="965200" y="3779838"/>
          <p14:tracePt t="65540" x="973138" y="3763963"/>
          <p14:tracePt t="65542" x="973138" y="3756025"/>
          <p14:tracePt t="65548" x="973138" y="3732213"/>
          <p14:tracePt t="65550" x="981075" y="3716338"/>
          <p14:tracePt t="65552" x="981075" y="3708400"/>
          <p14:tracePt t="65554" x="981075" y="3700463"/>
          <p14:tracePt t="65556" x="981075" y="3692525"/>
          <p14:tracePt t="65558" x="981075" y="3684588"/>
          <p14:tracePt t="65560" x="989013" y="3676650"/>
          <p14:tracePt t="65564" x="989013" y="3652838"/>
          <p14:tracePt t="65567" x="996950" y="3636963"/>
          <p14:tracePt t="65570" x="996950" y="3629025"/>
          <p14:tracePt t="65572" x="1004888" y="3621088"/>
          <p14:tracePt t="65574" x="1004888" y="3613150"/>
          <p14:tracePt t="65576" x="1004888" y="3605213"/>
          <p14:tracePt t="65580" x="1012825" y="3587750"/>
          <p14:tracePt t="65584" x="1020763" y="3571875"/>
          <p14:tracePt t="65586" x="1020763" y="3563938"/>
          <p14:tracePt t="65588" x="1028700" y="3556000"/>
          <p14:tracePt t="65590" x="1028700" y="3548063"/>
          <p14:tracePt t="65592" x="1036638" y="3540125"/>
          <p14:tracePt t="65597" x="1044575" y="3524250"/>
          <p14:tracePt t="65600" x="1052513" y="3508375"/>
          <p14:tracePt t="65602" x="1052513" y="3500438"/>
          <p14:tracePt t="65603" x="1052513" y="3492500"/>
          <p14:tracePt t="65605" x="1060450" y="3484563"/>
          <p14:tracePt t="65608" x="1060450" y="3476625"/>
          <p14:tracePt t="65609" x="1060450" y="3468688"/>
          <p14:tracePt t="65613" x="1068388" y="3460750"/>
          <p14:tracePt t="65615" x="1076325" y="3452813"/>
          <p14:tracePt t="65617" x="1076325" y="3444875"/>
          <p14:tracePt t="65619" x="1076325" y="3436938"/>
          <p14:tracePt t="65621" x="1084263" y="3429000"/>
          <p14:tracePt t="65625" x="1084263" y="3421063"/>
          <p14:tracePt t="65628" x="1092200" y="3413125"/>
          <p14:tracePt t="65630" x="1092200" y="3405188"/>
          <p14:tracePt t="65633" x="1092200" y="3397250"/>
          <p14:tracePt t="65635" x="1100138" y="3389313"/>
          <p14:tracePt t="65639" x="1100138" y="3381375"/>
          <p14:tracePt t="65644" x="1100138" y="3373438"/>
          <p14:tracePt t="65646" x="1108075" y="3373438"/>
          <p14:tracePt t="65647" x="1108075" y="3365500"/>
          <p14:tracePt t="65651" x="1108075" y="3357563"/>
          <p14:tracePt t="65657" x="1108075" y="3349625"/>
          <p14:tracePt t="65660" x="1116013" y="3349625"/>
          <p14:tracePt t="65667" x="1116013" y="3341688"/>
          <p14:tracePt t="65702" x="1116013" y="3333750"/>
          <p14:tracePt t="65705" x="1123950" y="3333750"/>
          <p14:tracePt t="65726" x="1123950" y="3325813"/>
          <p14:tracePt t="65730" x="1131888" y="3325813"/>
          <p14:tracePt t="65736" x="1131888" y="3317875"/>
          <p14:tracePt t="65738" x="1139825" y="3317875"/>
          <p14:tracePt t="65747" x="1147763" y="3309938"/>
          <p14:tracePt t="65752" x="1147763" y="3302000"/>
          <p14:tracePt t="65754" x="1155700" y="3302000"/>
          <p14:tracePt t="65760" x="1155700" y="3294063"/>
          <p14:tracePt t="65764" x="1163638" y="3294063"/>
          <p14:tracePt t="65766" x="1163638" y="3286125"/>
          <p14:tracePt t="65768" x="1171575" y="3286125"/>
          <p14:tracePt t="65774" x="1179513" y="3278188"/>
          <p14:tracePt t="65780" x="1187450" y="3270250"/>
          <p14:tracePt t="65784" x="1195388" y="3262313"/>
          <p14:tracePt t="65790" x="1203325" y="3252788"/>
          <p14:tracePt t="65799" x="1211263" y="3244850"/>
          <p14:tracePt t="65802" x="1220788" y="3244850"/>
          <p14:tracePt t="65804" x="1220788" y="3236913"/>
          <p14:tracePt t="65810" x="1228725" y="3236913"/>
          <p14:tracePt t="65815" x="1228725" y="3228975"/>
          <p14:tracePt t="65820" x="1236663" y="3228975"/>
          <p14:tracePt t="65824" x="1236663" y="3221038"/>
          <p14:tracePt t="65832" x="1244600" y="3221038"/>
          <p14:tracePt t="65838" x="1244600" y="3213100"/>
          <p14:tracePt t="65842" x="1252538" y="3213100"/>
          <p14:tracePt t="65854" x="1260475" y="3213100"/>
          <p14:tracePt t="65856" x="1260475" y="3205163"/>
          <p14:tracePt t="65866" x="1268413" y="3205163"/>
          <p14:tracePt t="65874" x="1276350" y="3197225"/>
          <p14:tracePt t="65882" x="1284288" y="3197225"/>
          <p14:tracePt t="65888" x="1284288" y="3189288"/>
          <p14:tracePt t="65890" x="1292225" y="3189288"/>
          <p14:tracePt t="65897" x="1300163" y="3189288"/>
          <p14:tracePt t="65902" x="1308100" y="3181350"/>
          <p14:tracePt t="65908" x="1316038" y="3181350"/>
          <p14:tracePt t="65913" x="1316038" y="3173413"/>
          <p14:tracePt t="65915" x="1323975" y="3173413"/>
          <p14:tracePt t="65920" x="1331913" y="3173413"/>
          <p14:tracePt t="65922" x="1331913" y="3165475"/>
          <p14:tracePt t="65924" x="1339850" y="3165475"/>
          <p14:tracePt t="65932" x="1347788" y="3157538"/>
          <p14:tracePt t="65938" x="1355725" y="3149600"/>
          <p14:tracePt t="65946" x="1363663" y="3149600"/>
          <p14:tracePt t="65960" x="1363663" y="3141663"/>
          <p14:tracePt t="66004" x="1355725" y="3141663"/>
          <p14:tracePt t="66007" x="1355725" y="3133725"/>
          <p14:tracePt t="66013" x="1347788" y="3133725"/>
          <p14:tracePt t="66016" x="1339850" y="3133725"/>
          <p14:tracePt t="66018" x="1331913" y="3133725"/>
          <p14:tracePt t="66022" x="1323975" y="3125788"/>
          <p14:tracePt t="66024" x="1316038" y="3125788"/>
          <p14:tracePt t="66033" x="1292225" y="3125788"/>
          <p14:tracePt t="66036" x="1284288" y="3125788"/>
          <p14:tracePt t="66038" x="1276350" y="3125788"/>
          <p14:tracePt t="66040" x="1276350" y="3133725"/>
          <p14:tracePt t="66042" x="1268413" y="3133725"/>
          <p14:tracePt t="66047" x="1252538" y="3133725"/>
          <p14:tracePt t="66048" x="1244600" y="3133725"/>
          <p14:tracePt t="66052" x="1236663" y="3133725"/>
          <p14:tracePt t="66054" x="1228725" y="3141663"/>
          <p14:tracePt t="66056" x="1220788" y="3141663"/>
          <p14:tracePt t="66060" x="1211263" y="3141663"/>
          <p14:tracePt t="66065" x="1195388" y="3149600"/>
          <p14:tracePt t="66068" x="1187450" y="3149600"/>
          <p14:tracePt t="66072" x="1179513" y="3149600"/>
          <p14:tracePt t="66074" x="1171575" y="3157538"/>
          <p14:tracePt t="66079" x="1163638" y="3157538"/>
          <p14:tracePt t="66082" x="1155700" y="3165475"/>
          <p14:tracePt t="66086" x="1147763" y="3165475"/>
          <p14:tracePt t="66088" x="1147763" y="3173413"/>
          <p14:tracePt t="66092" x="1139825" y="3173413"/>
          <p14:tracePt t="66098" x="1131888" y="3181350"/>
          <p14:tracePt t="66100" x="1123950" y="3189288"/>
          <p14:tracePt t="66104" x="1116013" y="3197225"/>
          <p14:tracePt t="66108" x="1108075" y="3205163"/>
          <p14:tracePt t="66112" x="1100138" y="3213100"/>
          <p14:tracePt t="66114" x="1100138" y="3221038"/>
          <p14:tracePt t="66115" x="1092200" y="3221038"/>
          <p14:tracePt t="66117" x="1092200" y="3228975"/>
          <p14:tracePt t="66119" x="1084263" y="3228975"/>
          <p14:tracePt t="66121" x="1084263" y="3236913"/>
          <p14:tracePt t="66123" x="1084263" y="3244850"/>
          <p14:tracePt t="66125" x="1076325" y="3244850"/>
          <p14:tracePt t="66128" x="1076325" y="3252788"/>
          <p14:tracePt t="66130" x="1068388" y="3262313"/>
          <p14:tracePt t="66133" x="1060450" y="3270250"/>
          <p14:tracePt t="66135" x="1060450" y="3278188"/>
          <p14:tracePt t="66137" x="1052513" y="3278188"/>
          <p14:tracePt t="66139" x="1052513" y="3286125"/>
          <p14:tracePt t="66141" x="1044575" y="3294063"/>
          <p14:tracePt t="66144" x="1044575" y="3302000"/>
          <p14:tracePt t="66146" x="1036638" y="3302000"/>
          <p14:tracePt t="66147" x="1036638" y="3309938"/>
          <p14:tracePt t="66149" x="1028700" y="3317875"/>
          <p14:tracePt t="66151" x="1028700" y="3325813"/>
          <p14:tracePt t="66153" x="1020763" y="3325813"/>
          <p14:tracePt t="66155" x="1020763" y="3333750"/>
          <p14:tracePt t="66157" x="1012825" y="3333750"/>
          <p14:tracePt t="66159" x="1012825" y="3341688"/>
          <p14:tracePt t="66163" x="1004888" y="3349625"/>
          <p14:tracePt t="66165" x="1004888" y="3357563"/>
          <p14:tracePt t="66167" x="996950" y="3357563"/>
          <p14:tracePt t="66169" x="996950" y="3365500"/>
          <p14:tracePt t="66175" x="989013" y="3373438"/>
          <p14:tracePt t="66179" x="989013" y="3381375"/>
          <p14:tracePt t="66183" x="981075" y="3389313"/>
          <p14:tracePt t="66187" x="981075" y="3397250"/>
          <p14:tracePt t="66191" x="981075" y="3405188"/>
          <p14:tracePt t="66194" x="973138" y="3405188"/>
          <p14:tracePt t="66196" x="973138" y="3413125"/>
          <p14:tracePt t="66199" x="973138" y="3421063"/>
          <p14:tracePt t="66203" x="973138" y="3429000"/>
          <p14:tracePt t="66205" x="965200" y="3429000"/>
          <p14:tracePt t="66207" x="965200" y="3436938"/>
          <p14:tracePt t="66212" x="965200" y="3444875"/>
          <p14:tracePt t="66217" x="965200" y="3452813"/>
          <p14:tracePt t="66221" x="965200" y="3460750"/>
          <p14:tracePt t="66223" x="965200" y="3468688"/>
          <p14:tracePt t="66228" x="965200" y="3476625"/>
          <p14:tracePt t="66229" x="965200" y="3484563"/>
          <p14:tracePt t="66233" x="965200" y="3492500"/>
          <p14:tracePt t="66235" x="965200" y="3500438"/>
          <p14:tracePt t="66237" x="957263" y="3508375"/>
          <p14:tracePt t="66239" x="957263" y="3516313"/>
          <p14:tracePt t="66241" x="957263" y="3524250"/>
          <p14:tracePt t="66244" x="957263" y="3532188"/>
          <p14:tracePt t="66246" x="957263" y="3540125"/>
          <p14:tracePt t="66247" x="957263" y="3548063"/>
          <p14:tracePt t="66249" x="957263" y="3556000"/>
          <p14:tracePt t="66251" x="957263" y="3563938"/>
          <p14:tracePt t="66253" x="957263" y="3571875"/>
          <p14:tracePt t="66255" x="957263" y="3579813"/>
          <p14:tracePt t="66257" x="957263" y="3595688"/>
          <p14:tracePt t="66259" x="957263" y="3605213"/>
          <p14:tracePt t="66262" x="957263" y="3613150"/>
          <p14:tracePt t="66263" x="957263" y="3621088"/>
          <p14:tracePt t="66265" x="957263" y="3636963"/>
          <p14:tracePt t="66267" x="957263" y="3644900"/>
          <p14:tracePt t="66269" x="957263" y="3660775"/>
          <p14:tracePt t="66271" x="957263" y="3668713"/>
          <p14:tracePt t="66273" x="957263" y="3676650"/>
          <p14:tracePt t="66275" x="957263" y="3692525"/>
          <p14:tracePt t="66278" x="957263" y="3700463"/>
          <p14:tracePt t="66279" x="957263" y="3708400"/>
          <p14:tracePt t="66281" x="957263" y="3724275"/>
          <p14:tracePt t="66283" x="957263" y="3732213"/>
          <p14:tracePt t="66285" x="957263" y="3740150"/>
          <p14:tracePt t="66287" x="957263" y="3756025"/>
          <p14:tracePt t="66289" x="957263" y="3763963"/>
          <p14:tracePt t="66291" x="957263" y="3779838"/>
          <p14:tracePt t="66294" x="957263" y="3787775"/>
          <p14:tracePt t="66295" x="957263" y="3803650"/>
          <p14:tracePt t="66297" x="957263" y="3811588"/>
          <p14:tracePt t="66299" x="957263" y="3819525"/>
          <p14:tracePt t="66301" x="957263" y="3835400"/>
          <p14:tracePt t="66303" x="957263" y="3843338"/>
          <p14:tracePt t="66305" x="957263" y="3851275"/>
          <p14:tracePt t="66307" x="957263" y="3859213"/>
          <p14:tracePt t="66309" x="957263" y="3875088"/>
          <p14:tracePt t="66312" x="965200" y="3883025"/>
          <p14:tracePt t="66313" x="965200" y="3890963"/>
          <p14:tracePt t="66315" x="965200" y="3898900"/>
          <p14:tracePt t="66317" x="965200" y="3906838"/>
          <p14:tracePt t="66319" x="965200" y="3914775"/>
          <p14:tracePt t="66321" x="973138" y="3922713"/>
          <p14:tracePt t="66323" x="973138" y="3930650"/>
          <p14:tracePt t="66325" x="973138" y="3938588"/>
          <p14:tracePt t="66328" x="973138" y="3948113"/>
          <p14:tracePt t="66329" x="973138" y="3956050"/>
          <p14:tracePt t="66331" x="973138" y="3963988"/>
          <p14:tracePt t="66333" x="981075" y="3971925"/>
          <p14:tracePt t="66335" x="981075" y="3979863"/>
          <p14:tracePt t="66337" x="981075" y="3987800"/>
          <p14:tracePt t="66339" x="981075" y="3995738"/>
          <p14:tracePt t="66341" x="981075" y="4003675"/>
          <p14:tracePt t="66344" x="981075" y="4011613"/>
          <p14:tracePt t="66346" x="989013" y="4019550"/>
          <p14:tracePt t="66349" x="989013" y="4027488"/>
          <p14:tracePt t="66351" x="989013" y="4035425"/>
          <p14:tracePt t="66353" x="989013" y="4043363"/>
          <p14:tracePt t="66355" x="989013" y="4051300"/>
          <p14:tracePt t="66357" x="996950" y="4059238"/>
          <p14:tracePt t="66359" x="996950" y="4067175"/>
          <p14:tracePt t="66363" x="996950" y="4075113"/>
          <p14:tracePt t="66363" x="996950" y="4083050"/>
          <p14:tracePt t="66365" x="996950" y="4090988"/>
          <p14:tracePt t="66367" x="1004888" y="4098925"/>
          <p14:tracePt t="66369" x="1004888" y="4106863"/>
          <p14:tracePt t="66372" x="1004888" y="4114800"/>
          <p14:tracePt t="66373" x="1004888" y="4122738"/>
          <p14:tracePt t="66375" x="1004888" y="4138613"/>
          <p14:tracePt t="66379" x="1004888" y="4146550"/>
          <p14:tracePt t="66380" x="1012825" y="4154488"/>
          <p14:tracePt t="66381" x="1012825" y="4162425"/>
          <p14:tracePt t="66383" x="1012825" y="4170363"/>
          <p14:tracePt t="66385" x="1012825" y="4186238"/>
          <p14:tracePt t="66387" x="1020763" y="4194175"/>
          <p14:tracePt t="66389" x="1020763" y="4202113"/>
          <p14:tracePt t="66391" x="1020763" y="4210050"/>
          <p14:tracePt t="66397" x="1028700" y="4225925"/>
          <p14:tracePt t="66398" x="1028700" y="4233863"/>
          <p14:tracePt t="66399" x="1028700" y="4241800"/>
          <p14:tracePt t="66401" x="1036638" y="4249738"/>
          <p14:tracePt t="66403" x="1036638" y="4257675"/>
          <p14:tracePt t="66405" x="1036638" y="4265613"/>
          <p14:tracePt t="66407" x="1036638" y="4273550"/>
          <p14:tracePt t="66409" x="1044575" y="4281488"/>
          <p14:tracePt t="66413" x="1044575" y="4291013"/>
          <p14:tracePt t="66413" x="1044575" y="4298950"/>
          <p14:tracePt t="66415" x="1044575" y="4306888"/>
          <p14:tracePt t="66417" x="1052513" y="4314825"/>
          <p14:tracePt t="66421" x="1052513" y="4322763"/>
          <p14:tracePt t="66423" x="1052513" y="4330700"/>
          <p14:tracePt t="66425" x="1060450" y="4338638"/>
          <p14:tracePt t="66427" x="1060450" y="4346575"/>
          <p14:tracePt t="66429" x="1060450" y="4354513"/>
          <p14:tracePt t="66431" x="1060450" y="4362450"/>
          <p14:tracePt t="66433" x="1068388" y="4362450"/>
          <p14:tracePt t="66435" x="1068388" y="4370388"/>
          <p14:tracePt t="66437" x="1068388" y="4378325"/>
          <p14:tracePt t="66439" x="1068388" y="4386263"/>
          <p14:tracePt t="66441" x="1076325" y="4394200"/>
          <p14:tracePt t="66444" x="1076325" y="4402138"/>
          <p14:tracePt t="66447" x="1076325" y="4410075"/>
          <p14:tracePt t="66449" x="1084263" y="4418013"/>
          <p14:tracePt t="66452" x="1084263" y="4425950"/>
          <p14:tracePt t="66455" x="1084263" y="4433888"/>
          <p14:tracePt t="66457" x="1084263" y="4441825"/>
          <p14:tracePt t="66459" x="1084263" y="4449763"/>
          <p14:tracePt t="66462" x="1092200" y="4449763"/>
          <p14:tracePt t="66463" x="1092200" y="4457700"/>
          <p14:tracePt t="66465" x="1092200" y="4465638"/>
          <p14:tracePt t="66469" x="1092200" y="4473575"/>
          <p14:tracePt t="66473" x="1092200" y="4481513"/>
          <p14:tracePt t="66475" x="1092200" y="4489450"/>
          <p14:tracePt t="66479" x="1092200" y="4497388"/>
          <p14:tracePt t="66483" x="1092200" y="4505325"/>
          <p14:tracePt t="66487" x="1092200" y="4513263"/>
          <p14:tracePt t="66491" x="1092200" y="4521200"/>
          <p14:tracePt t="66494" x="1092200" y="4529138"/>
          <p14:tracePt t="66496" x="1100138" y="4529138"/>
          <p14:tracePt t="66497" x="1100138" y="4537075"/>
          <p14:tracePt t="66499" x="1100138" y="4545013"/>
          <p14:tracePt t="66503" x="1100138" y="4552950"/>
          <p14:tracePt t="66505" x="1100138" y="4560888"/>
          <p14:tracePt t="66507" x="1100138" y="4568825"/>
          <p14:tracePt t="66512" x="1100138" y="4576763"/>
          <p14:tracePt t="66513" x="1100138" y="4584700"/>
          <p14:tracePt t="66515" x="1100138" y="4592638"/>
          <p14:tracePt t="66519" x="1100138" y="4600575"/>
          <p14:tracePt t="66521" x="1100138" y="4608513"/>
          <p14:tracePt t="66523" x="1100138" y="4616450"/>
          <p14:tracePt t="66528" x="1108075" y="4624388"/>
          <p14:tracePt t="66529" x="1108075" y="4633913"/>
          <p14:tracePt t="66533" x="1108075" y="4641850"/>
          <p14:tracePt t="66535" x="1108075" y="4649788"/>
          <p14:tracePt t="66539" x="1108075" y="4657725"/>
          <p14:tracePt t="66545" x="1108075" y="4665663"/>
          <p14:tracePt t="66547" x="1108075" y="4673600"/>
          <p14:tracePt t="66551" x="1108075" y="4681538"/>
          <p14:tracePt t="66557" x="1116013" y="4689475"/>
          <p14:tracePt t="66562" x="1116013" y="4697413"/>
          <p14:tracePt t="66565" x="1116013" y="4705350"/>
          <p14:tracePt t="66571" x="1116013" y="4713288"/>
          <p14:tracePt t="66575" x="1116013" y="4721225"/>
          <p14:tracePt t="66583" x="1116013" y="4729163"/>
          <p14:tracePt t="66589" x="1123950" y="4729163"/>
          <p14:tracePt t="66591" x="1123950" y="4737100"/>
          <p14:tracePt t="66834" x="1131888" y="4737100"/>
          <p14:tracePt t="66840" x="1139825" y="4737100"/>
          <p14:tracePt t="66843" x="1147763" y="4737100"/>
          <p14:tracePt t="66846" x="1155700" y="4737100"/>
          <p14:tracePt t="66849" x="1163638" y="4737100"/>
          <p14:tracePt t="66850" x="1171575" y="4729163"/>
          <p14:tracePt t="66852" x="1179513" y="4729163"/>
          <p14:tracePt t="66854" x="1187450" y="4729163"/>
          <p14:tracePt t="66856" x="1195388" y="4729163"/>
          <p14:tracePt t="66858" x="1203325" y="4729163"/>
          <p14:tracePt t="66860" x="1211263" y="4729163"/>
          <p14:tracePt t="66863" x="1220788" y="4729163"/>
          <p14:tracePt t="66866" x="1236663" y="4729163"/>
          <p14:tracePt t="66868" x="1244600" y="4729163"/>
          <p14:tracePt t="66870" x="1252538" y="4729163"/>
          <p14:tracePt t="66872" x="1260475" y="4729163"/>
          <p14:tracePt t="66874" x="1268413" y="4729163"/>
          <p14:tracePt t="66876" x="1276350" y="4729163"/>
          <p14:tracePt t="66881" x="1300163" y="4729163"/>
          <p14:tracePt t="66883" x="1308100" y="4721225"/>
          <p14:tracePt t="66884" x="1316038" y="4721225"/>
          <p14:tracePt t="66886" x="1323975" y="4721225"/>
          <p14:tracePt t="66888" x="1339850" y="4721225"/>
          <p14:tracePt t="66890" x="1347788" y="4721225"/>
          <p14:tracePt t="66892" x="1355725" y="4721225"/>
          <p14:tracePt t="66898" x="1379538" y="4721225"/>
          <p14:tracePt t="66900" x="1387475" y="4721225"/>
          <p14:tracePt t="66902" x="1403350" y="4721225"/>
          <p14:tracePt t="66904" x="1411288" y="4721225"/>
          <p14:tracePt t="66906" x="1419225" y="4721225"/>
          <p14:tracePt t="66908" x="1427163" y="4721225"/>
          <p14:tracePt t="66910" x="1435100" y="4721225"/>
          <p14:tracePt t="66915" x="1443038" y="4721225"/>
          <p14:tracePt t="66916" x="1450975" y="4721225"/>
          <p14:tracePt t="66918" x="1458913" y="4721225"/>
          <p14:tracePt t="66920" x="1458913" y="4713288"/>
          <p14:tracePt t="66922" x="1466850" y="4713288"/>
          <p14:tracePt t="66926" x="1474788" y="4713288"/>
          <p14:tracePt t="66934" x="1482725" y="4713288"/>
          <p14:tracePt t="67340" x="1482725" y="4721225"/>
          <p14:tracePt t="67347" x="1474788" y="4721225"/>
          <p14:tracePt t="67356" x="1466850" y="4721225"/>
          <p14:tracePt t="67366" x="1458913" y="4721225"/>
          <p14:tracePt t="67384" x="1458913" y="4729163"/>
          <p14:tracePt t="67738" x="1458913" y="4737100"/>
          <p14:tracePt t="67741" x="1466850" y="4737100"/>
          <p14:tracePt t="67746" x="1466850" y="4745038"/>
          <p14:tracePt t="67750" x="1466850" y="4752975"/>
          <p14:tracePt t="67754" x="1474788" y="4752975"/>
          <p14:tracePt t="67756" x="1474788" y="4760913"/>
          <p14:tracePt t="67763" x="1474788" y="4768850"/>
          <p14:tracePt t="67766" x="1474788" y="4776788"/>
          <p14:tracePt t="67770" x="1482725" y="4776788"/>
          <p14:tracePt t="67772" x="1482725" y="4784725"/>
          <p14:tracePt t="67776" x="1482725" y="4792663"/>
          <p14:tracePt t="67782" x="1482725" y="4800600"/>
          <p14:tracePt t="67786" x="1482725" y="4808538"/>
          <p14:tracePt t="67790" x="1482725" y="4816475"/>
          <p14:tracePt t="67797" x="1482725" y="4832350"/>
          <p14:tracePt t="67800" x="1474788" y="4840288"/>
          <p14:tracePt t="67804" x="1474788" y="4848225"/>
          <p14:tracePt t="67808" x="1474788" y="4856163"/>
          <p14:tracePt t="67814" x="1474788" y="4864100"/>
          <p14:tracePt t="67816" x="1474788" y="4872038"/>
          <p14:tracePt t="67818" x="1466850" y="4872038"/>
          <p14:tracePt t="67822" x="1466850" y="4879975"/>
          <p14:tracePt t="67826" x="1466850" y="4887913"/>
          <p14:tracePt t="67832" x="1458913" y="4887913"/>
          <p14:tracePt t="67834" x="1458913" y="4895850"/>
          <p14:tracePt t="67843" x="1458913" y="4903788"/>
          <p14:tracePt t="67850" x="1450975" y="4903788"/>
          <p14:tracePt t="68048" x="1450975" y="4895850"/>
          <p14:tracePt t="68056" x="1450975" y="4887913"/>
          <p14:tracePt t="68060" x="1443038" y="4887913"/>
          <p14:tracePt t="68065" x="1443038" y="4879975"/>
          <p14:tracePt t="68088" x="1443038" y="4872038"/>
          <p14:tracePt t="68208" x="1435100" y="4872038"/>
          <p14:tracePt t="68212" x="1435100" y="4864100"/>
          <p14:tracePt t="68220" x="1427163" y="4864100"/>
          <p14:tracePt t="68232" x="1427163" y="4856163"/>
          <p14:tracePt t="68268" x="1419225" y="4856163"/>
          <p14:tracePt t="68274" x="1419225" y="4848225"/>
          <p14:tracePt t="68290" x="1419225" y="4840288"/>
          <p14:tracePt t="68313" x="1419225" y="4832350"/>
          <p14:tracePt t="68318" x="1427163" y="4832350"/>
          <p14:tracePt t="68326" x="1427163" y="4824413"/>
          <p14:tracePt t="68340" x="1427163" y="4816475"/>
          <p14:tracePt t="68342" x="1435100" y="4816475"/>
          <p14:tracePt t="68358" x="1443038" y="4808538"/>
          <p14:tracePt t="68380" x="1450975" y="4808538"/>
          <p14:tracePt t="68392" x="1458913" y="4800600"/>
          <p14:tracePt t="68403" x="1466850" y="4800600"/>
          <p14:tracePt t="68410" x="1474788" y="4800600"/>
          <p14:tracePt t="68415" x="1482725" y="4800600"/>
          <p14:tracePt t="68420" x="1490663" y="4800600"/>
          <p14:tracePt t="68424" x="1498600" y="4800600"/>
          <p14:tracePt t="68430" x="1506538" y="4792663"/>
          <p14:tracePt t="68432" x="1514475" y="4792663"/>
          <p14:tracePt t="68434" x="1522413" y="4792663"/>
          <p14:tracePt t="68438" x="1530350" y="4792663"/>
          <p14:tracePt t="68442" x="1538288" y="4792663"/>
          <p14:tracePt t="68447" x="1546225" y="4792663"/>
          <p14:tracePt t="68452" x="1554163" y="4792663"/>
          <p14:tracePt t="68458" x="1562100" y="4792663"/>
          <p14:tracePt t="68466" x="1571625" y="4792663"/>
          <p14:tracePt t="68658" x="1562100" y="4792663"/>
          <p14:tracePt t="68672" x="1554163" y="4792663"/>
          <p14:tracePt t="68686" x="1546225" y="4792663"/>
          <p14:tracePt t="68722" x="1538288" y="4792663"/>
          <p14:tracePt t="68840" x="1530350" y="4792663"/>
          <p14:tracePt t="68848" x="1522413" y="4792663"/>
          <p14:tracePt t="68852" x="1514475" y="4792663"/>
          <p14:tracePt t="68856" x="1506538" y="4792663"/>
          <p14:tracePt t="68860" x="1498600" y="4792663"/>
          <p14:tracePt t="68864" x="1490663" y="4792663"/>
          <p14:tracePt t="68866" x="1482725" y="4792663"/>
          <p14:tracePt t="68870" x="1474788" y="4792663"/>
          <p14:tracePt t="68874" x="1466850" y="4792663"/>
          <p14:tracePt t="68876" x="1458913" y="4792663"/>
          <p14:tracePt t="68881" x="1450975" y="4792663"/>
          <p14:tracePt t="68882" x="1443038" y="4792663"/>
          <p14:tracePt t="68886" x="1435100" y="4792663"/>
          <p14:tracePt t="68906" x="1427163" y="4792663"/>
          <p14:tracePt t="69014" x="1419225" y="4792663"/>
          <p14:tracePt t="69030" x="1411288" y="4792663"/>
          <p14:tracePt t="69040" x="1403350" y="4792663"/>
          <p14:tracePt t="69052" x="1395413" y="4792663"/>
          <p14:tracePt t="69058" x="1395413" y="4784725"/>
          <p14:tracePt t="69070" x="1387475" y="4784725"/>
          <p14:tracePt t="69098" x="1379538" y="4784725"/>
          <p14:tracePt t="69112" x="1371600" y="4784725"/>
          <p14:tracePt t="69118" x="1371600" y="4776788"/>
          <p14:tracePt t="69120" x="1363663" y="4776788"/>
          <p14:tracePt t="69128" x="1355725" y="4776788"/>
          <p14:tracePt t="69138" x="1347788" y="4776788"/>
          <p14:tracePt t="69147" x="1339850" y="4776788"/>
          <p14:tracePt t="69154" x="1331913" y="4776788"/>
          <p14:tracePt t="69160" x="1323975" y="4776788"/>
          <p14:tracePt t="69166" x="1316038" y="4776788"/>
          <p14:tracePt t="69172" x="1308100" y="4776788"/>
          <p14:tracePt t="69174" x="1308100" y="4784725"/>
          <p14:tracePt t="69180" x="1300163" y="4784725"/>
          <p14:tracePt t="69182" x="1292225" y="4784725"/>
          <p14:tracePt t="69188" x="1284288" y="4784725"/>
          <p14:tracePt t="69192" x="1276350" y="4784725"/>
          <p14:tracePt t="69198" x="1268413" y="4784725"/>
          <p14:tracePt t="69200" x="1260475" y="4792663"/>
          <p14:tracePt t="69204" x="1252538" y="4792663"/>
          <p14:tracePt t="69210" x="1244600" y="4792663"/>
          <p14:tracePt t="69215" x="1236663" y="4792663"/>
          <p14:tracePt t="69220" x="1228725" y="4792663"/>
          <p14:tracePt t="69226" x="1220788" y="4792663"/>
          <p14:tracePt t="69232" x="1211263" y="4792663"/>
          <p14:tracePt t="69238" x="1203325" y="4792663"/>
          <p14:tracePt t="69247" x="1195388" y="4792663"/>
          <p14:tracePt t="69250" x="1195388" y="4800600"/>
          <p14:tracePt t="69252" x="1187450" y="4800600"/>
          <p14:tracePt t="69266" x="1179513" y="4800600"/>
          <p14:tracePt t="69342" x="1171575" y="4800600"/>
          <p14:tracePt t="69348" x="1163638" y="4808538"/>
          <p14:tracePt t="69352" x="1155700" y="4808538"/>
          <p14:tracePt t="69358" x="1147763" y="4808538"/>
          <p14:tracePt t="69365" x="1139825" y="4816475"/>
          <p14:tracePt t="69370" x="1131888" y="4816475"/>
          <p14:tracePt t="69381" x="1123950" y="4816475"/>
          <p14:tracePt t="69454" x="1123950" y="4824413"/>
          <p14:tracePt t="69468" x="1123950" y="4832350"/>
          <p14:tracePt t="69471" x="1116013" y="4832350"/>
          <p14:tracePt t="69473" x="1116013" y="4840288"/>
          <p14:tracePt t="69476" x="1116013" y="4848225"/>
          <p14:tracePt t="69481" x="1116013" y="4864100"/>
          <p14:tracePt t="69482" x="1116013" y="4872038"/>
          <p14:tracePt t="69484" x="1116013" y="4879975"/>
          <p14:tracePt t="69486" x="1108075" y="4879975"/>
          <p14:tracePt t="69488" x="1108075" y="4887913"/>
          <p14:tracePt t="69490" x="1108075" y="4895850"/>
          <p14:tracePt t="69492" x="1108075" y="4903788"/>
          <p14:tracePt t="69497" x="1108075" y="4919663"/>
          <p14:tracePt t="69499" x="1108075" y="4927600"/>
          <p14:tracePt t="69502" x="1108075" y="4935538"/>
          <p14:tracePt t="69504" x="1108075" y="4943475"/>
          <p14:tracePt t="69506" x="1108075" y="4951413"/>
          <p14:tracePt t="69508" x="1108075" y="4959350"/>
          <p14:tracePt t="69510" x="1108075" y="4967288"/>
          <p14:tracePt t="69514" x="1108075" y="4984750"/>
          <p14:tracePt t="69518" x="1108075" y="4992688"/>
          <p14:tracePt t="69520" x="1108075" y="5000625"/>
          <p14:tracePt t="69522" x="1108075" y="5008563"/>
          <p14:tracePt t="69524" x="1108075" y="5016500"/>
          <p14:tracePt t="69526" x="1108075" y="5024438"/>
          <p14:tracePt t="69530" x="1108075" y="5032375"/>
          <p14:tracePt t="69532" x="1108075" y="5040313"/>
          <p14:tracePt t="69534" x="1108075" y="5048250"/>
          <p14:tracePt t="69538" x="1108075" y="5056188"/>
          <p14:tracePt t="69540" x="1108075" y="5064125"/>
          <p14:tracePt t="69546" x="1116013" y="5072063"/>
          <p14:tracePt t="69549" x="1116013" y="5080000"/>
          <p14:tracePt t="69550" x="1116013" y="5087938"/>
          <p14:tracePt t="69554" x="1116013" y="5095875"/>
          <p14:tracePt t="69558" x="1116013" y="5103813"/>
          <p14:tracePt t="69560" x="1116013" y="5111750"/>
          <p14:tracePt t="69564" x="1123950" y="5119688"/>
          <p14:tracePt t="69569" x="1123950" y="5127625"/>
          <p14:tracePt t="69573" x="1123950" y="5135563"/>
          <p14:tracePt t="69582" x="1131888" y="5143500"/>
          <p14:tracePt t="69596" x="1131888" y="5151438"/>
          <p14:tracePt t="69614" x="1139825" y="5151438"/>
          <p14:tracePt t="69620" x="1139825" y="5159375"/>
          <p14:tracePt t="69630" x="1147763" y="5159375"/>
          <p14:tracePt t="69632" x="1147763" y="5167313"/>
          <p14:tracePt t="69634" x="1155700" y="5167313"/>
          <p14:tracePt t="69638" x="1163638" y="5167313"/>
          <p14:tracePt t="69640" x="1163638" y="5175250"/>
          <p14:tracePt t="69642" x="1171575" y="5175250"/>
          <p14:tracePt t="69648" x="1187450" y="5183188"/>
          <p14:tracePt t="69650" x="1195388" y="5183188"/>
          <p14:tracePt t="69652" x="1203325" y="5183188"/>
          <p14:tracePt t="69654" x="1211263" y="5191125"/>
          <p14:tracePt t="69656" x="1220788" y="5191125"/>
          <p14:tracePt t="69658" x="1228725" y="5191125"/>
          <p14:tracePt t="69660" x="1236663" y="5191125"/>
          <p14:tracePt t="69663" x="1244600" y="5199063"/>
          <p14:tracePt t="69666" x="1268413" y="5199063"/>
          <p14:tracePt t="69668" x="1284288" y="5199063"/>
          <p14:tracePt t="69670" x="1292225" y="5207000"/>
          <p14:tracePt t="69672" x="1308100" y="5207000"/>
          <p14:tracePt t="69674" x="1323975" y="5207000"/>
          <p14:tracePt t="69676" x="1339850" y="5207000"/>
          <p14:tracePt t="69682" x="1371600" y="5207000"/>
          <p14:tracePt t="69684" x="1403350" y="5214938"/>
          <p14:tracePt t="69687" x="1419225" y="5214938"/>
          <p14:tracePt t="69688" x="1443038" y="5214938"/>
          <p14:tracePt t="69690" x="1458913" y="5214938"/>
          <p14:tracePt t="69692" x="1482725" y="5214938"/>
          <p14:tracePt t="69698" x="1554163" y="5214938"/>
          <p14:tracePt t="69700" x="1579563" y="5222875"/>
          <p14:tracePt t="69702" x="1603375" y="5222875"/>
          <p14:tracePt t="69704" x="1635125" y="5214938"/>
          <p14:tracePt t="69706" x="1658938" y="5214938"/>
          <p14:tracePt t="69708" x="1690688" y="5214938"/>
          <p14:tracePt t="69710" x="1722438" y="5214938"/>
          <p14:tracePt t="69715" x="1778000" y="5214938"/>
          <p14:tracePt t="69717" x="1809750" y="5214938"/>
          <p14:tracePt t="69718" x="1841500" y="5214938"/>
          <p14:tracePt t="69720" x="1873250" y="5214938"/>
          <p14:tracePt t="69722" x="1905000" y="5214938"/>
          <p14:tracePt t="69724" x="1938338" y="5214938"/>
          <p14:tracePt t="69726" x="1978025" y="5214938"/>
          <p14:tracePt t="69730" x="2041525" y="5222875"/>
          <p14:tracePt t="69732" x="2081213" y="5222875"/>
          <p14:tracePt t="69734" x="2112963" y="5222875"/>
          <p14:tracePt t="69736" x="2152650" y="5222875"/>
          <p14:tracePt t="69738" x="2184400" y="5222875"/>
          <p14:tracePt t="69740" x="2224088" y="5222875"/>
          <p14:tracePt t="69742" x="2265363" y="5222875"/>
          <p14:tracePt t="69748" x="2336800" y="5222875"/>
          <p14:tracePt t="69750" x="2416175" y="5222875"/>
          <p14:tracePt t="69752" x="2455863" y="5222875"/>
          <p14:tracePt t="69754" x="2495550" y="5230813"/>
          <p14:tracePt t="69756" x="2535238" y="5230813"/>
          <p14:tracePt t="69758" x="2574925" y="5230813"/>
          <p14:tracePt t="69760" x="2624138" y="5230813"/>
          <p14:tracePt t="69765" x="2711450" y="5230813"/>
          <p14:tracePt t="69767" x="2751138" y="5230813"/>
          <p14:tracePt t="69768" x="2798763" y="5230813"/>
          <p14:tracePt t="69770" x="2846388" y="5238750"/>
          <p14:tracePt t="69772" x="2886075" y="5238750"/>
          <p14:tracePt t="69774" x="2933700" y="5238750"/>
          <p14:tracePt t="69776" x="2982913" y="5238750"/>
          <p14:tracePt t="69779" x="3030538" y="5238750"/>
          <p14:tracePt t="69783" x="3125788" y="5246688"/>
          <p14:tracePt t="69784" x="3173413" y="5246688"/>
          <p14:tracePt t="69786" x="3228975" y="5254625"/>
          <p14:tracePt t="69788" x="3276600" y="5254625"/>
          <p14:tracePt t="69790" x="3325813" y="5262563"/>
          <p14:tracePt t="69792" x="3373438" y="5262563"/>
          <p14:tracePt t="69797" x="3468688" y="5262563"/>
          <p14:tracePt t="69800" x="3571875" y="5262563"/>
          <p14:tracePt t="69802" x="3619500" y="5262563"/>
          <p14:tracePt t="69804" x="3676650" y="5270500"/>
          <p14:tracePt t="69806" x="3724275" y="5270500"/>
          <p14:tracePt t="69808" x="3771900" y="5270500"/>
          <p14:tracePt t="69810" x="3827463" y="5270500"/>
          <p14:tracePt t="69817" x="3978275" y="5270500"/>
          <p14:tracePt t="69818" x="4027488" y="5270500"/>
          <p14:tracePt t="69820" x="4075113" y="5270500"/>
          <p14:tracePt t="69822" x="4122738" y="5270500"/>
          <p14:tracePt t="69824" x="4178300" y="5270500"/>
          <p14:tracePt t="69826" x="4225925" y="5270500"/>
          <p14:tracePt t="69831" x="4329113" y="5270500"/>
          <p14:tracePt t="69833" x="4378325" y="5262563"/>
          <p14:tracePt t="69834" x="4425950" y="5262563"/>
          <p14:tracePt t="69836" x="4473575" y="5262563"/>
          <p14:tracePt t="69838" x="4521200" y="5262563"/>
          <p14:tracePt t="69840" x="4568825" y="5262563"/>
          <p14:tracePt t="69842" x="4616450" y="5262563"/>
          <p14:tracePt t="69847" x="4713288" y="5254625"/>
          <p14:tracePt t="69849" x="4760913" y="5246688"/>
          <p14:tracePt t="69850" x="4800600" y="5246688"/>
          <p14:tracePt t="69852" x="4848225" y="5246688"/>
          <p14:tracePt t="69854" x="4887913" y="5238750"/>
          <p14:tracePt t="69856" x="4927600" y="5238750"/>
          <p14:tracePt t="69858" x="4967288" y="5230813"/>
          <p14:tracePt t="69860" x="5006975" y="5230813"/>
          <p14:tracePt t="69865" x="5087938" y="5222875"/>
          <p14:tracePt t="69867" x="5119688" y="5214938"/>
          <p14:tracePt t="69868" x="5159375" y="5214938"/>
          <p14:tracePt t="69870" x="5191125" y="5207000"/>
          <p14:tracePt t="69872" x="5222875" y="5207000"/>
          <p14:tracePt t="69874" x="5254625" y="5199063"/>
          <p14:tracePt t="69876" x="5286375" y="5199063"/>
          <p14:tracePt t="69879" x="5318125" y="5191125"/>
          <p14:tracePt t="69882" x="5373688" y="5183188"/>
          <p14:tracePt t="69885" x="5397500" y="5183188"/>
          <p14:tracePt t="69886" x="5422900" y="5175250"/>
          <p14:tracePt t="69888" x="5446713" y="5175250"/>
          <p14:tracePt t="69890" x="5462588" y="5167313"/>
          <p14:tracePt t="69892" x="5486400" y="5167313"/>
          <p14:tracePt t="69898" x="5526088" y="5159375"/>
          <p14:tracePt t="69901" x="5557838" y="5159375"/>
          <p14:tracePt t="69902" x="5573713" y="5159375"/>
          <p14:tracePt t="69904" x="5589588" y="5151438"/>
          <p14:tracePt t="69906" x="5605463" y="5151438"/>
          <p14:tracePt t="69908" x="5621338" y="5151438"/>
          <p14:tracePt t="69910" x="5637213" y="5151438"/>
          <p14:tracePt t="69914" x="5668963" y="5151438"/>
          <p14:tracePt t="69916" x="5676900" y="5151438"/>
          <p14:tracePt t="69918" x="5692775" y="5151438"/>
          <p14:tracePt t="69920" x="5708650" y="5151438"/>
          <p14:tracePt t="69922" x="5716588" y="5151438"/>
          <p14:tracePt t="69923" x="5732463" y="5151438"/>
          <p14:tracePt t="69925" x="5749925" y="5151438"/>
          <p14:tracePt t="69928" x="5757863" y="5143500"/>
          <p14:tracePt t="69930" x="5773738" y="5143500"/>
          <p14:tracePt t="69931" x="5781675" y="5143500"/>
          <p14:tracePt t="69933" x="5797550" y="5143500"/>
          <p14:tracePt t="69936" x="5805488" y="5143500"/>
          <p14:tracePt t="69937" x="5821363" y="5143500"/>
          <p14:tracePt t="69939" x="5829300" y="5143500"/>
          <p14:tracePt t="69941" x="5845175" y="5143500"/>
          <p14:tracePt t="69945" x="5853113" y="5143500"/>
          <p14:tracePt t="69946" x="5861050" y="5143500"/>
          <p14:tracePt t="69947" x="5868988" y="5143500"/>
          <p14:tracePt t="69949" x="5876925" y="5143500"/>
          <p14:tracePt t="69951" x="5892800" y="5143500"/>
          <p14:tracePt t="69953" x="5900738" y="5143500"/>
          <p14:tracePt t="69955" x="5908675" y="5143500"/>
          <p14:tracePt t="69957" x="5916613" y="5143500"/>
          <p14:tracePt t="69959" x="5924550" y="5135563"/>
          <p14:tracePt t="69964" x="5932488" y="5135563"/>
          <p14:tracePt t="69965" x="5940425" y="5135563"/>
          <p14:tracePt t="69969" x="5948363" y="5135563"/>
          <p14:tracePt t="69973" x="5956300" y="5135563"/>
          <p14:tracePt t="69979" x="5964238" y="5135563"/>
          <p14:tracePt t="69987" x="5972175" y="5135563"/>
          <p14:tracePt t="70080" x="5972175" y="5127625"/>
          <p14:tracePt t="70084" x="5980113" y="5127625"/>
          <p14:tracePt t="70100" x="5988050" y="5127625"/>
          <p14:tracePt t="70234" x="5988050" y="5119688"/>
          <p14:tracePt t="70240" x="5995988" y="5119688"/>
          <p14:tracePt t="70248" x="6003925" y="5119688"/>
          <p14:tracePt t="70252" x="6011863" y="5111750"/>
          <p14:tracePt t="70256" x="6019800" y="5111750"/>
          <p14:tracePt t="70260" x="6027738" y="5111750"/>
          <p14:tracePt t="70265" x="6035675" y="5111750"/>
          <p14:tracePt t="70268" x="6043613" y="5103813"/>
          <p14:tracePt t="70272" x="6051550" y="5103813"/>
          <p14:tracePt t="70276" x="6059488" y="5103813"/>
          <p14:tracePt t="70282" x="6067425" y="5103813"/>
          <p14:tracePt t="70286" x="6075363" y="5095875"/>
          <p14:tracePt t="70292" x="6083300" y="5095875"/>
          <p14:tracePt t="70296" x="6091238" y="5095875"/>
          <p14:tracePt t="70302" x="6100763" y="5095875"/>
          <p14:tracePt t="70306" x="6108700" y="5095875"/>
          <p14:tracePt t="70308" x="6108700" y="5087938"/>
          <p14:tracePt t="70310" x="6116638" y="5087938"/>
          <p14:tracePt t="70316" x="6124575" y="5087938"/>
          <p14:tracePt t="70322" x="6132513" y="5087938"/>
          <p14:tracePt t="70329" x="6140450" y="5087938"/>
          <p14:tracePt t="70336" x="6148388" y="5087938"/>
          <p14:tracePt t="70346" x="6156325" y="5087938"/>
          <p14:tracePt t="70358" x="6164263" y="5087938"/>
          <p14:tracePt t="70366" x="6172200" y="5087938"/>
          <p14:tracePt t="70370" x="6180138" y="5087938"/>
          <p14:tracePt t="70374" x="6188075" y="5087938"/>
          <p14:tracePt t="70380" x="6196013" y="5095875"/>
          <p14:tracePt t="70382" x="6203950" y="5095875"/>
          <p14:tracePt t="70384" x="6211888" y="5095875"/>
          <p14:tracePt t="70388" x="6219825" y="5095875"/>
          <p14:tracePt t="70390" x="6227763" y="5095875"/>
          <p14:tracePt t="70392" x="6235700" y="5095875"/>
          <p14:tracePt t="70396" x="6243638" y="5103813"/>
          <p14:tracePt t="70399" x="6251575" y="5103813"/>
          <p14:tracePt t="70400" x="6259513" y="5103813"/>
          <p14:tracePt t="70402" x="6267450" y="5103813"/>
          <p14:tracePt t="70404" x="6275388" y="5103813"/>
          <p14:tracePt t="70406" x="6283325" y="5111750"/>
          <p14:tracePt t="70408" x="6291263" y="5111750"/>
          <p14:tracePt t="70411" x="6299200" y="5111750"/>
          <p14:tracePt t="70414" x="6315075" y="5111750"/>
          <p14:tracePt t="70417" x="6323013" y="5111750"/>
          <p14:tracePt t="70418" x="6330950" y="5119688"/>
          <p14:tracePt t="70420" x="6338888" y="5119688"/>
          <p14:tracePt t="70422" x="6354763" y="5119688"/>
          <p14:tracePt t="70424" x="6362700" y="5119688"/>
          <p14:tracePt t="70426" x="6370638" y="5119688"/>
          <p14:tracePt t="70428" x="6378575" y="5119688"/>
          <p14:tracePt t="70432" x="6402388" y="5127625"/>
          <p14:tracePt t="70433" x="6410325" y="5127625"/>
          <p14:tracePt t="70435" x="6426200" y="5127625"/>
          <p14:tracePt t="70437" x="6434138" y="5127625"/>
          <p14:tracePt t="70439" x="6442075" y="5127625"/>
          <p14:tracePt t="70441" x="6459538" y="5127625"/>
          <p14:tracePt t="70444" x="6467475" y="5127625"/>
          <p14:tracePt t="70446" x="6475413" y="5127625"/>
          <p14:tracePt t="70447" x="6491288" y="5119688"/>
          <p14:tracePt t="70449" x="6499225" y="5119688"/>
          <p14:tracePt t="70451" x="6507163" y="5119688"/>
          <p14:tracePt t="70453" x="6523038" y="5119688"/>
          <p14:tracePt t="70455" x="6530975" y="5119688"/>
          <p14:tracePt t="70457" x="6538913" y="5119688"/>
          <p14:tracePt t="70460" x="6546850" y="5119688"/>
          <p14:tracePt t="70461" x="6554788" y="5119688"/>
          <p14:tracePt t="70463" x="6570663" y="5119688"/>
          <p14:tracePt t="70465" x="6578600" y="5119688"/>
          <p14:tracePt t="70467" x="6586538" y="5119688"/>
          <p14:tracePt t="70469" x="6594475" y="5119688"/>
          <p14:tracePt t="70471" x="6602413" y="5119688"/>
          <p14:tracePt t="70473" x="6610350" y="5111750"/>
          <p14:tracePt t="70475" x="6618288" y="5111750"/>
          <p14:tracePt t="70478" x="6626225" y="5111750"/>
          <p14:tracePt t="70480" x="6634163" y="5111750"/>
          <p14:tracePt t="70482" x="6650038" y="5111750"/>
          <p14:tracePt t="70483" x="6657975" y="5111750"/>
          <p14:tracePt t="70485" x="6665913" y="5111750"/>
          <p14:tracePt t="70487" x="6673850" y="5111750"/>
          <p14:tracePt t="70489" x="6681788" y="5111750"/>
          <p14:tracePt t="70491" x="6689725" y="5111750"/>
          <p14:tracePt t="70494" x="6697663" y="5111750"/>
          <p14:tracePt t="70496" x="6705600" y="5111750"/>
          <p14:tracePt t="70497" x="6713538" y="5111750"/>
          <p14:tracePt t="70499" x="6729413" y="5111750"/>
          <p14:tracePt t="70501" x="6737350" y="5111750"/>
          <p14:tracePt t="70503" x="6745288" y="5111750"/>
          <p14:tracePt t="70505" x="6753225" y="5111750"/>
          <p14:tracePt t="70507" x="6761163" y="5111750"/>
          <p14:tracePt t="70509" x="6769100" y="5111750"/>
          <p14:tracePt t="70513" x="6784975" y="5111750"/>
          <p14:tracePt t="70513" x="6794500" y="5111750"/>
          <p14:tracePt t="70515" x="6802438" y="5111750"/>
          <p14:tracePt t="70517" x="6818313" y="5111750"/>
          <p14:tracePt t="70519" x="6826250" y="5111750"/>
          <p14:tracePt t="70521" x="6834188" y="5111750"/>
          <p14:tracePt t="70523" x="6850063" y="5111750"/>
          <p14:tracePt t="70525" x="6858000" y="5111750"/>
          <p14:tracePt t="70528" x="6873875" y="5111750"/>
          <p14:tracePt t="70530" x="6881813" y="5111750"/>
          <p14:tracePt t="70531" x="6889750" y="5111750"/>
          <p14:tracePt t="70533" x="6905625" y="5111750"/>
          <p14:tracePt t="70535" x="6921500" y="5119688"/>
          <p14:tracePt t="70537" x="6929438" y="5119688"/>
          <p14:tracePt t="70539" x="6945313" y="5119688"/>
          <p14:tracePt t="70541" x="6961188" y="5119688"/>
          <p14:tracePt t="70544" x="6969125" y="5119688"/>
          <p14:tracePt t="70546" x="6985000" y="5119688"/>
          <p14:tracePt t="70547" x="7000875" y="5119688"/>
          <p14:tracePt t="70549" x="7016750" y="5119688"/>
          <p14:tracePt t="70551" x="7032625" y="5119688"/>
          <p14:tracePt t="70554" x="7040563" y="5119688"/>
          <p14:tracePt t="70555" x="7056438" y="5119688"/>
          <p14:tracePt t="70557" x="7072313" y="5119688"/>
          <p14:tracePt t="70559" x="7088188" y="5119688"/>
          <p14:tracePt t="70562" x="7104063" y="5119688"/>
          <p14:tracePt t="70563" x="7119938" y="5119688"/>
          <p14:tracePt t="70565" x="7135813" y="5119688"/>
          <p14:tracePt t="70567" x="7153275" y="5119688"/>
          <p14:tracePt t="70569" x="7169150" y="5119688"/>
          <p14:tracePt t="70571" x="7192963" y="5119688"/>
          <p14:tracePt t="70573" x="7208838" y="5119688"/>
          <p14:tracePt t="70576" x="7224713" y="5111750"/>
          <p14:tracePt t="70579" x="7240588" y="5111750"/>
          <p14:tracePt t="70580" x="7256463" y="5111750"/>
          <p14:tracePt t="70581" x="7272338" y="5111750"/>
          <p14:tracePt t="70583" x="7288213" y="5111750"/>
          <p14:tracePt t="70585" x="7304088" y="5111750"/>
          <p14:tracePt t="70587" x="7319963" y="5111750"/>
          <p14:tracePt t="70589" x="7335838" y="5103813"/>
          <p14:tracePt t="70591" x="7351713" y="5103813"/>
          <p14:tracePt t="70594" x="7367588" y="5103813"/>
          <p14:tracePt t="70596" x="7375525" y="5103813"/>
          <p14:tracePt t="70597" x="7391400" y="5095875"/>
          <p14:tracePt t="70599" x="7407275" y="5095875"/>
          <p14:tracePt t="70601" x="7423150" y="5095875"/>
          <p14:tracePt t="70603" x="7431088" y="5095875"/>
          <p14:tracePt t="70606" x="7446963" y="5095875"/>
          <p14:tracePt t="70607" x="7462838" y="5087938"/>
          <p14:tracePt t="70609" x="7470775" y="5087938"/>
          <p14:tracePt t="70613" x="7486650" y="5087938"/>
          <p14:tracePt t="70614" x="7504113" y="5087938"/>
          <p14:tracePt t="70615" x="7512050" y="5087938"/>
          <p14:tracePt t="70617" x="7527925" y="5080000"/>
          <p14:tracePt t="70619" x="7535863" y="5080000"/>
          <p14:tracePt t="70621" x="7543800" y="5080000"/>
          <p14:tracePt t="70623" x="7559675" y="5080000"/>
          <p14:tracePt t="70625" x="7567613" y="5072063"/>
          <p14:tracePt t="70629" x="7583488" y="5072063"/>
          <p14:tracePt t="70630" x="7591425" y="5072063"/>
          <p14:tracePt t="70631" x="7599363" y="5072063"/>
          <p14:tracePt t="70633" x="7607300" y="5064125"/>
          <p14:tracePt t="70635" x="7623175" y="5064125"/>
          <p14:tracePt t="70637" x="7631113" y="5064125"/>
          <p14:tracePt t="70639" x="7639050" y="5056188"/>
          <p14:tracePt t="70641" x="7646988" y="5056188"/>
          <p14:tracePt t="70644" x="7662863" y="5056188"/>
          <p14:tracePt t="70646" x="7670800" y="5056188"/>
          <p14:tracePt t="70647" x="7678738" y="5056188"/>
          <p14:tracePt t="70650" x="7686675" y="5048250"/>
          <p14:tracePt t="70651" x="7694613" y="5048250"/>
          <p14:tracePt t="70653" x="7702550" y="5048250"/>
          <p14:tracePt t="70655" x="7710488" y="5048250"/>
          <p14:tracePt t="70657" x="7718425" y="5048250"/>
          <p14:tracePt t="70659" x="7726363" y="5040313"/>
          <p14:tracePt t="70662" x="7734300" y="5040313"/>
          <p14:tracePt t="70664" x="7742238" y="5040313"/>
          <p14:tracePt t="70665" x="7750175" y="5040313"/>
          <p14:tracePt t="70667" x="7758113" y="5040313"/>
          <p14:tracePt t="70669" x="7766050" y="5040313"/>
          <p14:tracePt t="70671" x="7773988" y="5032375"/>
          <p14:tracePt t="70673" x="7781925" y="5032375"/>
          <p14:tracePt t="70675" x="7789863" y="5032375"/>
          <p14:tracePt t="70678" x="7797800" y="5032375"/>
          <p14:tracePt t="70680" x="7805738" y="5032375"/>
          <p14:tracePt t="70681" x="7813675" y="5032375"/>
          <p14:tracePt t="70683" x="7821613" y="5032375"/>
          <p14:tracePt t="70685" x="7829550" y="5032375"/>
          <p14:tracePt t="70687" x="7839075" y="5032375"/>
          <p14:tracePt t="70689" x="7847013" y="5032375"/>
          <p14:tracePt t="70691" x="7854950" y="5024438"/>
          <p14:tracePt t="70694" x="7862888" y="5024438"/>
          <p14:tracePt t="70696" x="7878763" y="5024438"/>
          <p14:tracePt t="70697" x="7886700" y="5024438"/>
          <p14:tracePt t="70700" x="7894638" y="5024438"/>
          <p14:tracePt t="70701" x="7902575" y="5024438"/>
          <p14:tracePt t="70703" x="7910513" y="5024438"/>
          <p14:tracePt t="70705" x="7918450" y="5024438"/>
          <p14:tracePt t="70707" x="7926388" y="5024438"/>
          <p14:tracePt t="70709" x="7934325" y="5024438"/>
          <p14:tracePt t="70712" x="7942263" y="5024438"/>
          <p14:tracePt t="70713" x="7950200" y="5024438"/>
          <p14:tracePt t="70716" x="7958138" y="5024438"/>
          <p14:tracePt t="70717" x="7974013" y="5024438"/>
          <p14:tracePt t="70719" x="7981950" y="5024438"/>
          <p14:tracePt t="70722" x="7989888" y="5024438"/>
          <p14:tracePt t="70723" x="7997825" y="5024438"/>
          <p14:tracePt t="70725" x="8005763" y="5024438"/>
          <p14:tracePt t="70729" x="8013700" y="5024438"/>
          <p14:tracePt t="70730" x="8021638" y="5024438"/>
          <p14:tracePt t="70731" x="8029575" y="5024438"/>
          <p14:tracePt t="70733" x="8037513" y="5024438"/>
          <p14:tracePt t="70735" x="8045450" y="5024438"/>
          <p14:tracePt t="70739" x="8053388" y="5024438"/>
          <p14:tracePt t="70741" x="8061325" y="5024438"/>
          <p14:tracePt t="70745" x="8069263" y="5024438"/>
          <p14:tracePt t="70747" x="8077200" y="5024438"/>
          <p14:tracePt t="70748" x="8085138" y="5024438"/>
          <p14:tracePt t="70750" x="8093075" y="5024438"/>
          <p14:tracePt t="70751" x="8101013" y="5024438"/>
          <p14:tracePt t="70755" x="8108950" y="5032375"/>
          <p14:tracePt t="70757" x="8116888" y="5032375"/>
          <p14:tracePt t="70759" x="8124825" y="5032375"/>
          <p14:tracePt t="70763" x="8132763" y="5032375"/>
          <p14:tracePt t="70765" x="8140700" y="5032375"/>
          <p14:tracePt t="70767" x="8148638" y="5032375"/>
          <p14:tracePt t="70771" x="8156575" y="5032375"/>
          <p14:tracePt t="70773" x="8164513" y="5040313"/>
          <p14:tracePt t="70775" x="8172450" y="5040313"/>
          <p14:tracePt t="70780" x="8180388" y="5040313"/>
          <p14:tracePt t="70781" x="8189913" y="5040313"/>
          <p14:tracePt t="70783" x="8197850" y="5040313"/>
          <p14:tracePt t="70787" x="8205788" y="5040313"/>
          <p14:tracePt t="70789" x="8213725" y="5040313"/>
          <p14:tracePt t="70795" x="8221663" y="5040313"/>
          <p14:tracePt t="70796" x="8229600" y="5040313"/>
          <p14:tracePt t="70800" x="8237538" y="5040313"/>
          <p14:tracePt t="70803" x="8245475" y="5040313"/>
          <p14:tracePt t="70807" x="8253413" y="5032375"/>
          <p14:tracePt t="70812" x="8261350" y="5032375"/>
          <p14:tracePt t="70815" x="8269288" y="5032375"/>
          <p14:tracePt t="71234" x="8261350" y="5040313"/>
          <p14:tracePt t="71238" x="8253413" y="5048250"/>
          <p14:tracePt t="71240" x="8245475" y="5048250"/>
          <p14:tracePt t="71242" x="8237538" y="5048250"/>
          <p14:tracePt t="71248" x="8205788" y="5064125"/>
          <p14:tracePt t="71250" x="8197850" y="5064125"/>
          <p14:tracePt t="71252" x="8180388" y="5064125"/>
          <p14:tracePt t="71254" x="8164513" y="5064125"/>
          <p14:tracePt t="71256" x="8148638" y="5072063"/>
          <p14:tracePt t="71258" x="8132763" y="5072063"/>
          <p14:tracePt t="71260" x="8116888" y="5072063"/>
          <p14:tracePt t="71265" x="8077200" y="5080000"/>
          <p14:tracePt t="71266" x="8053388" y="5080000"/>
          <p14:tracePt t="71268" x="8029575" y="5080000"/>
          <p14:tracePt t="71270" x="8005763" y="5087938"/>
          <p14:tracePt t="71272" x="7974013" y="5087938"/>
          <p14:tracePt t="71274" x="7950200" y="5095875"/>
          <p14:tracePt t="71276" x="7918450" y="5095875"/>
          <p14:tracePt t="71282" x="7854950" y="5103813"/>
          <p14:tracePt t="71285" x="7781925" y="5111750"/>
          <p14:tracePt t="71286" x="7750175" y="5111750"/>
          <p14:tracePt t="71288" x="7710488" y="5119688"/>
          <p14:tracePt t="71290" x="7678738" y="5119688"/>
          <p14:tracePt t="71292" x="7639050" y="5127625"/>
          <p14:tracePt t="71298" x="7559675" y="5135563"/>
          <p14:tracePt t="71303" x="7431088" y="5151438"/>
          <p14:tracePt t="71305" x="7383463" y="5151438"/>
          <p14:tracePt t="71306" x="7343775" y="5159375"/>
          <p14:tracePt t="71308" x="7296150" y="5159375"/>
          <p14:tracePt t="71310" x="7256463" y="5167313"/>
          <p14:tracePt t="71314" x="7161213" y="5175250"/>
          <p14:tracePt t="71319" x="7072313" y="5191125"/>
          <p14:tracePt t="71321" x="7024688" y="5191125"/>
          <p14:tracePt t="71322" x="6977063" y="5199063"/>
          <p14:tracePt t="71324" x="6937375" y="5199063"/>
          <p14:tracePt t="71326" x="6889750" y="5207000"/>
          <p14:tracePt t="71330" x="6802438" y="5214938"/>
          <p14:tracePt t="71333" x="6713538" y="5222875"/>
          <p14:tracePt t="71335" x="6673850" y="5222875"/>
          <p14:tracePt t="71337" x="6626225" y="5222875"/>
          <p14:tracePt t="71339" x="6586538" y="5230813"/>
          <p14:tracePt t="71341" x="6538913" y="5230813"/>
          <p14:tracePt t="71344" x="6499225" y="5230813"/>
          <p14:tracePt t="71346" x="6459538" y="5230813"/>
          <p14:tracePt t="71347" x="6418263" y="5238750"/>
          <p14:tracePt t="71349" x="6378575" y="5238750"/>
          <p14:tracePt t="71351" x="6330950" y="5238750"/>
          <p14:tracePt t="71353" x="6299200" y="5238750"/>
          <p14:tracePt t="71355" x="6259513" y="5230813"/>
          <p14:tracePt t="71357" x="6219825" y="5230813"/>
          <p14:tracePt t="71360" x="6180138" y="5230813"/>
          <p14:tracePt t="71363" x="6140450" y="5222875"/>
          <p14:tracePt t="71364" x="6100763" y="5222875"/>
          <p14:tracePt t="71365" x="6059488" y="5222875"/>
          <p14:tracePt t="71367" x="6019800" y="5214938"/>
          <p14:tracePt t="71369" x="5980113" y="5214938"/>
          <p14:tracePt t="71371" x="5940425" y="5207000"/>
          <p14:tracePt t="71373" x="5900738" y="5207000"/>
          <p14:tracePt t="71375" x="5861050" y="5199063"/>
          <p14:tracePt t="71378" x="5821363" y="5199063"/>
          <p14:tracePt t="71381" x="5789613" y="5199063"/>
          <p14:tracePt t="71381" x="5749925" y="5191125"/>
          <p14:tracePt t="71383" x="5708650" y="5191125"/>
          <p14:tracePt t="71385" x="5676900" y="5191125"/>
          <p14:tracePt t="71388" x="5637213" y="5183188"/>
          <p14:tracePt t="71389" x="5605463" y="5183188"/>
          <p14:tracePt t="71391" x="5573713" y="5183188"/>
          <p14:tracePt t="71393" x="5541963" y="5183188"/>
          <p14:tracePt t="71396" x="5510213" y="5183188"/>
          <p14:tracePt t="71398" x="5478463" y="5183188"/>
          <p14:tracePt t="71399" x="5446713" y="5183188"/>
          <p14:tracePt t="71401" x="5414963" y="5175250"/>
          <p14:tracePt t="71403" x="5389563" y="5175250"/>
          <p14:tracePt t="71405" x="5357813" y="5175250"/>
          <p14:tracePt t="71407" x="5334000" y="5175250"/>
          <p14:tracePt t="71409" x="5310188" y="5175250"/>
          <p14:tracePt t="71412" x="5286375" y="5175250"/>
          <p14:tracePt t="71414" x="5262563" y="5175250"/>
          <p14:tracePt t="71416" x="5238750" y="5175250"/>
          <p14:tracePt t="71417" x="5214938" y="5183188"/>
          <p14:tracePt t="71419" x="5199063" y="5183188"/>
          <p14:tracePt t="71421" x="5175250" y="5183188"/>
          <p14:tracePt t="71423" x="5159375" y="5183188"/>
          <p14:tracePt t="71425" x="5143500" y="5183188"/>
          <p14:tracePt t="71429" x="5127625" y="5183188"/>
          <p14:tracePt t="71429" x="5111750" y="5183188"/>
          <p14:tracePt t="71431" x="5095875" y="5183188"/>
          <p14:tracePt t="71433" x="5080000" y="5183188"/>
          <p14:tracePt t="71435" x="5064125" y="5183188"/>
          <p14:tracePt t="71437" x="5046663" y="5183188"/>
          <p14:tracePt t="71439" x="5038725" y="5183188"/>
          <p14:tracePt t="71441" x="5022850" y="5183188"/>
          <p14:tracePt t="71443" x="5014913" y="5183188"/>
          <p14:tracePt t="71446" x="4999038" y="5183188"/>
          <p14:tracePt t="71447" x="4991100" y="5183188"/>
          <p14:tracePt t="71449" x="4983163" y="5183188"/>
          <p14:tracePt t="71452" x="4975225" y="5183188"/>
          <p14:tracePt t="71453" x="4959350" y="5183188"/>
          <p14:tracePt t="71455" x="4951413" y="5183188"/>
          <p14:tracePt t="71457" x="4943475" y="5183188"/>
          <p14:tracePt t="71459" x="4935538" y="5183188"/>
          <p14:tracePt t="71462" x="4927600" y="5183188"/>
          <p14:tracePt t="71463" x="4919663" y="5183188"/>
          <p14:tracePt t="71465" x="4911725" y="5183188"/>
          <p14:tracePt t="71467" x="4903788" y="5175250"/>
          <p14:tracePt t="71469" x="4895850" y="5175250"/>
          <p14:tracePt t="71471" x="4887913" y="5175250"/>
          <p14:tracePt t="71473" x="4872038" y="5175250"/>
          <p14:tracePt t="71475" x="4864100" y="5175250"/>
          <p14:tracePt t="71479" x="4848225" y="5175250"/>
          <p14:tracePt t="71480" x="4840288" y="5175250"/>
          <p14:tracePt t="71481" x="4832350" y="5175250"/>
          <p14:tracePt t="71483" x="4816475" y="5167313"/>
          <p14:tracePt t="71485" x="4800600" y="5167313"/>
          <p14:tracePt t="71487" x="4792663" y="5167313"/>
          <p14:tracePt t="71489" x="4776788" y="5167313"/>
          <p14:tracePt t="71491" x="4760913" y="5167313"/>
          <p14:tracePt t="71493" x="4737100" y="5159375"/>
          <p14:tracePt t="71497" x="4721225" y="5159375"/>
          <p14:tracePt t="71498" x="4705350" y="5159375"/>
          <p14:tracePt t="71499" x="4687888" y="5159375"/>
          <p14:tracePt t="71501" x="4672013" y="5159375"/>
          <p14:tracePt t="71503" x="4648200" y="5159375"/>
          <p14:tracePt t="71505" x="4632325" y="5159375"/>
          <p14:tracePt t="71507" x="4616450" y="5151438"/>
          <p14:tracePt t="71509" x="4600575" y="5151438"/>
          <p14:tracePt t="71513" x="4576763" y="5151438"/>
          <p14:tracePt t="71514" x="4560888" y="5151438"/>
          <p14:tracePt t="71515" x="4545013" y="5151438"/>
          <p14:tracePt t="71517" x="4529138" y="5151438"/>
          <p14:tracePt t="71519" x="4505325" y="5143500"/>
          <p14:tracePt t="71521" x="4489450" y="5143500"/>
          <p14:tracePt t="71523" x="4473575" y="5143500"/>
          <p14:tracePt t="71525" x="4457700" y="5143500"/>
          <p14:tracePt t="71529" x="4441825" y="5143500"/>
          <p14:tracePt t="71530" x="4425950" y="5143500"/>
          <p14:tracePt t="71531" x="4410075" y="5135563"/>
          <p14:tracePt t="71533" x="4394200" y="5135563"/>
          <p14:tracePt t="71535" x="4378325" y="5135563"/>
          <p14:tracePt t="71537" x="4362450" y="5135563"/>
          <p14:tracePt t="71539" x="4344988" y="5127625"/>
          <p14:tracePt t="71541" x="4329113" y="5127625"/>
          <p14:tracePt t="71544" x="4321175" y="5127625"/>
          <p14:tracePt t="71546" x="4305300" y="5119688"/>
          <p14:tracePt t="71547" x="4289425" y="5119688"/>
          <p14:tracePt t="71549" x="4281488" y="5111750"/>
          <p14:tracePt t="71551" x="4265613" y="5111750"/>
          <p14:tracePt t="71553" x="4249738" y="5103813"/>
          <p14:tracePt t="71555" x="4241800" y="5103813"/>
          <p14:tracePt t="71557" x="4225925" y="5095875"/>
          <p14:tracePt t="71559" x="4210050" y="5087938"/>
          <p14:tracePt t="71562" x="4202113" y="5087938"/>
          <p14:tracePt t="71564" x="4194175" y="5080000"/>
          <p14:tracePt t="71565" x="4178300" y="5080000"/>
          <p14:tracePt t="71567" x="4170363" y="5072063"/>
          <p14:tracePt t="71569" x="4154488" y="5072063"/>
          <p14:tracePt t="71571" x="4146550" y="5064125"/>
          <p14:tracePt t="71573" x="4138613" y="5056188"/>
          <p14:tracePt t="71575" x="4122738" y="5056188"/>
          <p14:tracePt t="71578" x="4114800" y="5048250"/>
          <p14:tracePt t="71581" x="4106863" y="5048250"/>
          <p14:tracePt t="71582" x="4090988" y="5040313"/>
          <p14:tracePt t="71583" x="4083050" y="5040313"/>
          <p14:tracePt t="71585" x="4075113" y="5032375"/>
          <p14:tracePt t="71587" x="4067175" y="5032375"/>
          <p14:tracePt t="71589" x="4059238" y="5024438"/>
          <p14:tracePt t="71591" x="4043363" y="5024438"/>
          <p14:tracePt t="71594" x="4035425" y="5016500"/>
          <p14:tracePt t="71596" x="4027488" y="5016500"/>
          <p14:tracePt t="71598" x="4019550" y="5016500"/>
          <p14:tracePt t="71599" x="4011613" y="5008563"/>
          <p14:tracePt t="71601" x="4002088" y="5008563"/>
          <p14:tracePt t="71603" x="3994150" y="5000625"/>
          <p14:tracePt t="71605" x="3986213" y="4992688"/>
          <p14:tracePt t="71607" x="3978275" y="4992688"/>
          <p14:tracePt t="71609" x="3970338" y="4984750"/>
          <p14:tracePt t="71612" x="3962400" y="4984750"/>
          <p14:tracePt t="71614" x="3962400" y="4976813"/>
          <p14:tracePt t="71615" x="3954463" y="4976813"/>
          <p14:tracePt t="71617" x="3946525" y="4967288"/>
          <p14:tracePt t="71619" x="3938588" y="4967288"/>
          <p14:tracePt t="71622" x="3930650" y="4959350"/>
          <p14:tracePt t="71623" x="3930650" y="4951413"/>
          <p14:tracePt t="71625" x="3922713" y="4951413"/>
          <p14:tracePt t="71628" x="3914775" y="4943475"/>
          <p14:tracePt t="71630" x="3906838" y="4935538"/>
          <p14:tracePt t="71631" x="3898900" y="4935538"/>
          <p14:tracePt t="71633" x="3898900" y="4927600"/>
          <p14:tracePt t="71635" x="3890963" y="4919663"/>
          <p14:tracePt t="71637" x="3883025" y="4911725"/>
          <p14:tracePt t="71639" x="3875088" y="4911725"/>
          <p14:tracePt t="71641" x="3867150" y="4903788"/>
          <p14:tracePt t="71643" x="3867150" y="4895850"/>
          <p14:tracePt t="71648" x="3851275" y="4879975"/>
          <p14:tracePt t="71649" x="3843338" y="4872038"/>
          <p14:tracePt t="71651" x="3835400" y="4864100"/>
          <p14:tracePt t="71654" x="3827463" y="4864100"/>
          <p14:tracePt t="71655" x="3819525" y="4856163"/>
          <p14:tracePt t="71657" x="3811588" y="4848225"/>
          <p14:tracePt t="71659" x="3803650" y="4840288"/>
          <p14:tracePt t="71663" x="3795713" y="4832350"/>
          <p14:tracePt t="71665" x="3787775" y="4824413"/>
          <p14:tracePt t="71665" x="3779838" y="4816475"/>
          <p14:tracePt t="71667" x="3763963" y="4800600"/>
          <p14:tracePt t="71669" x="3756025" y="4792663"/>
          <p14:tracePt t="71671" x="3740150" y="4784725"/>
          <p14:tracePt t="71673" x="3732213" y="4776788"/>
          <p14:tracePt t="71675" x="3716338" y="4760913"/>
          <p14:tracePt t="71678" x="3708400" y="4752975"/>
          <p14:tracePt t="71680" x="3692525" y="4745038"/>
          <p14:tracePt t="71681" x="3676650" y="4729163"/>
          <p14:tracePt t="71683" x="3660775" y="4721225"/>
          <p14:tracePt t="71685" x="3643313" y="4705350"/>
          <p14:tracePt t="71687" x="3619500" y="4697413"/>
          <p14:tracePt t="71689" x="3603625" y="4681538"/>
          <p14:tracePt t="71691" x="3587750" y="4665663"/>
          <p14:tracePt t="71693" x="3571875" y="4657725"/>
          <p14:tracePt t="71696" x="3548063" y="4641850"/>
          <p14:tracePt t="71698" x="3532188" y="4624388"/>
          <p14:tracePt t="71700" x="3508375" y="4616450"/>
          <p14:tracePt t="71701" x="3492500" y="4600575"/>
          <p14:tracePt t="71703" x="3468688" y="4584700"/>
          <p14:tracePt t="71705" x="3452813" y="4568825"/>
          <p14:tracePt t="71707" x="3429000" y="4560888"/>
          <p14:tracePt t="71709" x="3413125" y="4545013"/>
          <p14:tracePt t="71712" x="3389313" y="4537075"/>
          <p14:tracePt t="71714" x="3373438" y="4529138"/>
          <p14:tracePt t="71716" x="3349625" y="4513263"/>
          <p14:tracePt t="71717" x="3333750" y="4505325"/>
          <p14:tracePt t="71719" x="3317875" y="4489450"/>
          <p14:tracePt t="71721" x="3300413" y="4481513"/>
          <p14:tracePt t="71723" x="3284538" y="4473575"/>
          <p14:tracePt t="71725" x="3268663" y="4465638"/>
          <p14:tracePt t="71728" x="3252788" y="4457700"/>
          <p14:tracePt t="71729" x="3244850" y="4449763"/>
          <p14:tracePt t="71732" x="3228975" y="4441825"/>
          <p14:tracePt t="71733" x="3221038" y="4433888"/>
          <p14:tracePt t="71735" x="3205163" y="4425950"/>
          <p14:tracePt t="71737" x="3197225" y="4418013"/>
          <p14:tracePt t="71739" x="3189288" y="4410075"/>
          <p14:tracePt t="71741" x="3173413" y="4410075"/>
          <p14:tracePt t="71743" x="3165475" y="4402138"/>
          <p14:tracePt t="71745" x="3157538" y="4394200"/>
          <p14:tracePt t="71748" x="3149600" y="4386263"/>
          <p14:tracePt t="71750" x="3141663" y="4378325"/>
          <p14:tracePt t="71753" x="3133725" y="4370388"/>
          <p14:tracePt t="71755" x="3125788" y="4362450"/>
          <p14:tracePt t="71759" x="3117850" y="4354513"/>
          <p14:tracePt t="71764" x="3109913" y="4346575"/>
          <p14:tracePt t="71765" x="3109913" y="4338638"/>
          <p14:tracePt t="71769" x="3101975" y="4330700"/>
          <p14:tracePt t="71775" x="3101975" y="4322763"/>
          <p14:tracePt t="71778" x="3094038" y="4322763"/>
          <p14:tracePt t="71781" x="3094038" y="4314825"/>
          <p14:tracePt t="71785" x="3094038" y="4306888"/>
          <p14:tracePt t="71794" x="3094038" y="4298950"/>
          <p14:tracePt t="71799" x="3094038" y="4291013"/>
          <p14:tracePt t="71804" x="3094038" y="4281488"/>
          <p14:tracePt t="71805" x="3086100" y="4281488"/>
          <p14:tracePt t="71807" x="3086100" y="4273550"/>
          <p14:tracePt t="71813" x="3086100" y="4265613"/>
          <p14:tracePt t="71817" x="3086100" y="4257675"/>
          <p14:tracePt t="71821" x="3078163" y="4249738"/>
          <p14:tracePt t="71825" x="3078163" y="4241800"/>
          <p14:tracePt t="71831" x="3078163" y="4233863"/>
          <p14:tracePt t="71833" x="3070225" y="4233863"/>
          <p14:tracePt t="71835" x="3070225" y="4225925"/>
          <p14:tracePt t="71839" x="3062288" y="4217988"/>
          <p14:tracePt t="71844" x="3062288" y="4210050"/>
          <p14:tracePt t="71846" x="3054350" y="4202113"/>
          <p14:tracePt t="71849" x="3046413" y="4194175"/>
          <p14:tracePt t="71851" x="3046413" y="4186238"/>
          <p14:tracePt t="71853" x="3038475" y="4186238"/>
          <p14:tracePt t="71856" x="3038475" y="4178300"/>
          <p14:tracePt t="71857" x="3030538" y="4178300"/>
          <p14:tracePt t="71860" x="3030538" y="4170363"/>
          <p14:tracePt t="71862" x="3022600" y="4162425"/>
          <p14:tracePt t="71865" x="3014663" y="4154488"/>
          <p14:tracePt t="71867" x="3006725" y="4146550"/>
          <p14:tracePt t="71871" x="2998788" y="4138613"/>
          <p14:tracePt t="71875" x="2990850" y="4130675"/>
          <p14:tracePt t="71878" x="2982913" y="4130675"/>
          <p14:tracePt t="71880" x="2982913" y="4122738"/>
          <p14:tracePt t="71881" x="2974975" y="4122738"/>
          <p14:tracePt t="71883" x="2974975" y="4114800"/>
          <p14:tracePt t="71885" x="2967038" y="4114800"/>
          <p14:tracePt t="71887" x="2967038" y="4106863"/>
          <p14:tracePt t="71889" x="2957513" y="4106863"/>
          <p14:tracePt t="71891" x="2949575" y="4106863"/>
          <p14:tracePt t="71893" x="2949575" y="4098925"/>
          <p14:tracePt t="71898" x="2941638" y="4090988"/>
          <p14:tracePt t="71899" x="2933700" y="4090988"/>
          <p14:tracePt t="71903" x="2925763" y="4083050"/>
          <p14:tracePt t="71905" x="2917825" y="4083050"/>
          <p14:tracePt t="71909" x="2909888" y="4083050"/>
          <p14:tracePt t="71914" x="2901950" y="4075113"/>
          <p14:tracePt t="71917" x="2901950" y="4067175"/>
          <p14:tracePt t="71919" x="2894013" y="4067175"/>
          <p14:tracePt t="71923" x="2886075" y="4067175"/>
          <p14:tracePt t="71928" x="2886075" y="4059238"/>
          <p14:tracePt t="71930" x="2878138" y="4059238"/>
          <p14:tracePt t="71935" x="2870200" y="4059238"/>
          <p14:tracePt t="71941" x="2862263" y="4051300"/>
          <p14:tracePt t="71947" x="2854325" y="4051300"/>
          <p14:tracePt t="71951" x="2846388" y="4051300"/>
          <p14:tracePt t="71953" x="2846388" y="4043363"/>
          <p14:tracePt t="71955" x="2838450" y="4043363"/>
          <p14:tracePt t="71959" x="2830513" y="4043363"/>
          <p14:tracePt t="71963" x="2822575" y="4035425"/>
          <p14:tracePt t="71966" x="2814638" y="4035425"/>
          <p14:tracePt t="71967" x="2806700" y="4035425"/>
          <p14:tracePt t="71969" x="2798763" y="4035425"/>
          <p14:tracePt t="71971" x="2790825" y="4027488"/>
          <p14:tracePt t="71975" x="2774950" y="4027488"/>
          <p14:tracePt t="71978" x="2767013" y="4019550"/>
          <p14:tracePt t="71980" x="2759075" y="4019550"/>
          <p14:tracePt t="71982" x="2751138" y="4019550"/>
          <p14:tracePt t="71983" x="2743200" y="4019550"/>
          <p14:tracePt t="71985" x="2735263" y="4011613"/>
          <p14:tracePt t="71987" x="2719388" y="4011613"/>
          <p14:tracePt t="71989" x="2711450" y="4011613"/>
          <p14:tracePt t="71991" x="2703513" y="4011613"/>
          <p14:tracePt t="71994" x="2687638" y="4003675"/>
          <p14:tracePt t="71997" x="2679700" y="4003675"/>
          <p14:tracePt t="71998" x="2671763" y="4003675"/>
          <p14:tracePt t="71999" x="2655888" y="4003675"/>
          <p14:tracePt t="72001" x="2647950" y="3995738"/>
          <p14:tracePt t="72003" x="2632075" y="3995738"/>
          <p14:tracePt t="72005" x="2624138" y="3995738"/>
          <p14:tracePt t="72007" x="2606675" y="3995738"/>
          <p14:tracePt t="72009" x="2598738" y="3995738"/>
          <p14:tracePt t="72011" x="2590800" y="3995738"/>
          <p14:tracePt t="72014" x="2574925" y="3995738"/>
          <p14:tracePt t="72015" x="2566988" y="3995738"/>
          <p14:tracePt t="72017" x="2551113" y="3995738"/>
          <p14:tracePt t="72019" x="2543175" y="3987800"/>
          <p14:tracePt t="72021" x="2527300" y="3987800"/>
          <p14:tracePt t="72023" x="2519363" y="3987800"/>
          <p14:tracePt t="72025" x="2511425" y="3987800"/>
          <p14:tracePt t="72030" x="2487613" y="3987800"/>
          <p14:tracePt t="72031" x="2471738" y="3987800"/>
          <p14:tracePt t="72033" x="2463800" y="3987800"/>
          <p14:tracePt t="72035" x="2455863" y="3987800"/>
          <p14:tracePt t="72037" x="2439988" y="3987800"/>
          <p14:tracePt t="72039" x="2432050" y="3987800"/>
          <p14:tracePt t="72041" x="2424113" y="3987800"/>
          <p14:tracePt t="72043" x="2408238" y="3987800"/>
          <p14:tracePt t="72046" x="2400300" y="3987800"/>
          <p14:tracePt t="72047" x="2392363" y="3995738"/>
          <p14:tracePt t="72049" x="2384425" y="3995738"/>
          <p14:tracePt t="72051" x="2368550" y="3995738"/>
          <p14:tracePt t="72053" x="2360613" y="3995738"/>
          <p14:tracePt t="72055" x="2352675" y="3995738"/>
          <p14:tracePt t="72057" x="2344738" y="3995738"/>
          <p14:tracePt t="72059" x="2336800" y="3995738"/>
          <p14:tracePt t="72062" x="2328863" y="3995738"/>
          <p14:tracePt t="72063" x="2320925" y="3995738"/>
          <p14:tracePt t="72065" x="2312988" y="3995738"/>
          <p14:tracePt t="72067" x="2305050" y="3995738"/>
          <p14:tracePt t="72069" x="2297113" y="3995738"/>
          <p14:tracePt t="72071" x="2289175" y="3995738"/>
          <p14:tracePt t="72073" x="2281238" y="3995738"/>
          <p14:tracePt t="72075" x="2273300" y="3995738"/>
          <p14:tracePt t="72080" x="2265363" y="3987800"/>
          <p14:tracePt t="72081" x="2255838" y="3987800"/>
          <p14:tracePt t="72083" x="2247900" y="3987800"/>
          <p14:tracePt t="72085" x="2239963" y="3987800"/>
          <p14:tracePt t="72087" x="2232025" y="3987800"/>
          <p14:tracePt t="72091" x="2224088" y="3987800"/>
          <p14:tracePt t="72094" x="2216150" y="3987800"/>
          <p14:tracePt t="72097" x="2208213" y="3987800"/>
          <p14:tracePt t="72099" x="2200275" y="3987800"/>
          <p14:tracePt t="72103" x="2192338" y="3987800"/>
          <p14:tracePt t="72107" x="2184400" y="3987800"/>
          <p14:tracePt t="72109" x="2176463" y="3987800"/>
          <p14:tracePt t="72113" x="2168525" y="3987800"/>
          <p14:tracePt t="72130" x="2136775" y="3995738"/>
          <p14:tracePt t="72131" x="2128838" y="3995738"/>
          <p14:tracePt t="72133" x="2128838" y="4003675"/>
          <p14:tracePt t="72135" x="2120900" y="4003675"/>
          <p14:tracePt t="72137" x="2112963" y="4003675"/>
          <p14:tracePt t="72141" x="2105025" y="4011613"/>
          <p14:tracePt t="72143" x="2097088" y="4011613"/>
          <p14:tracePt t="72147" x="2089150" y="4019550"/>
          <p14:tracePt t="72149" x="2081213" y="4019550"/>
          <p14:tracePt t="72153" x="2073275" y="4027488"/>
          <p14:tracePt t="72157" x="2065338" y="4035425"/>
          <p14:tracePt t="72164" x="2057400" y="4035425"/>
          <p14:tracePt t="72164" x="2057400" y="4043363"/>
          <p14:tracePt t="72165" x="2049463" y="4043363"/>
          <p14:tracePt t="72167" x="2049463" y="4051300"/>
          <p14:tracePt t="72169" x="2041525" y="4051300"/>
          <p14:tracePt t="72173" x="2041525" y="4059238"/>
          <p14:tracePt t="72175" x="2033588" y="4059238"/>
          <p14:tracePt t="72180" x="2033588" y="4067175"/>
          <p14:tracePt t="72183" x="2025650" y="4067175"/>
          <p14:tracePt t="72187" x="2025650" y="4075113"/>
          <p14:tracePt t="72196" x="2017713" y="4083050"/>
          <p14:tracePt t="72203" x="2017713" y="4090988"/>
          <p14:tracePt t="72207" x="2017713" y="4098925"/>
          <p14:tracePt t="72209" x="2009775" y="4098925"/>
          <p14:tracePt t="72212" x="2009775" y="4106863"/>
          <p14:tracePt t="72213" x="2009775" y="4114800"/>
          <p14:tracePt t="72215" x="2009775" y="4122738"/>
          <p14:tracePt t="72217" x="2009775" y="4130675"/>
          <p14:tracePt t="72219" x="2001838" y="4138613"/>
          <p14:tracePt t="72221" x="2001838" y="4146550"/>
          <p14:tracePt t="72223" x="2001838" y="4162425"/>
          <p14:tracePt t="72225" x="2001838" y="4170363"/>
          <p14:tracePt t="72229" x="2001838" y="4178300"/>
          <p14:tracePt t="72230" x="1993900" y="4194175"/>
          <p14:tracePt t="72231" x="1993900" y="4202113"/>
          <p14:tracePt t="72233" x="1993900" y="4217988"/>
          <p14:tracePt t="72235" x="1993900" y="4225925"/>
          <p14:tracePt t="72237" x="1993900" y="4241800"/>
          <p14:tracePt t="72239" x="1985963" y="4249738"/>
          <p14:tracePt t="72241" x="1985963" y="4265613"/>
          <p14:tracePt t="72243" x="1985963" y="4281488"/>
          <p14:tracePt t="72246" x="1985963" y="4298950"/>
          <p14:tracePt t="72248" x="1985963" y="4306888"/>
          <p14:tracePt t="72249" x="1985963" y="4322763"/>
          <p14:tracePt t="72251" x="1985963" y="4338638"/>
          <p14:tracePt t="72253" x="1978025" y="4354513"/>
          <p14:tracePt t="72255" x="1978025" y="4370388"/>
          <p14:tracePt t="72257" x="1978025" y="4386263"/>
          <p14:tracePt t="72259" x="1978025" y="4402138"/>
          <p14:tracePt t="72263" x="1970088" y="4410075"/>
          <p14:tracePt t="72264" x="1970088" y="4425950"/>
          <p14:tracePt t="72265" x="1970088" y="4441825"/>
          <p14:tracePt t="72267" x="1962150" y="4457700"/>
          <p14:tracePt t="72269" x="1962150" y="4473575"/>
          <p14:tracePt t="72271" x="1962150" y="4481513"/>
          <p14:tracePt t="72273" x="1962150" y="4497388"/>
          <p14:tracePt t="72275" x="1962150" y="4513263"/>
          <p14:tracePt t="72279" x="1954213" y="4529138"/>
          <p14:tracePt t="72280" x="1954213" y="4545013"/>
          <p14:tracePt t="72281" x="1954213" y="4552950"/>
          <p14:tracePt t="72283" x="1946275" y="4568825"/>
          <p14:tracePt t="72285" x="1946275" y="4584700"/>
          <p14:tracePt t="72287" x="1946275" y="4592638"/>
          <p14:tracePt t="72289" x="1946275" y="4608513"/>
          <p14:tracePt t="72291" x="1938338" y="4616450"/>
          <p14:tracePt t="72295" x="1938338" y="4633913"/>
          <p14:tracePt t="72297" x="1938338" y="4649788"/>
          <p14:tracePt t="72298" x="1930400" y="4657725"/>
          <p14:tracePt t="72299" x="1930400" y="4673600"/>
          <p14:tracePt t="72301" x="1930400" y="4681538"/>
          <p14:tracePt t="72303" x="1922463" y="4697413"/>
          <p14:tracePt t="72305" x="1922463" y="4705350"/>
          <p14:tracePt t="72307" x="1922463" y="4721225"/>
          <p14:tracePt t="72309" x="1922463" y="4729163"/>
          <p14:tracePt t="72312" x="1912938" y="4745038"/>
          <p14:tracePt t="72314" x="1912938" y="4752975"/>
          <p14:tracePt t="72315" x="1912938" y="4760913"/>
          <p14:tracePt t="72317" x="1912938" y="4776788"/>
          <p14:tracePt t="72319" x="1912938" y="4784725"/>
          <p14:tracePt t="72321" x="1905000" y="4792663"/>
          <p14:tracePt t="72323" x="1905000" y="4808538"/>
          <p14:tracePt t="72325" x="1905000" y="4816475"/>
          <p14:tracePt t="72328" x="1905000" y="4824413"/>
          <p14:tracePt t="72330" x="1897063" y="4840288"/>
          <p14:tracePt t="72331" x="1897063" y="4848225"/>
          <p14:tracePt t="72333" x="1897063" y="4856163"/>
          <p14:tracePt t="72335" x="1889125" y="4864100"/>
          <p14:tracePt t="72337" x="1889125" y="4872038"/>
          <p14:tracePt t="72339" x="1889125" y="4879975"/>
          <p14:tracePt t="72341" x="1881188" y="4887913"/>
          <p14:tracePt t="72343" x="1881188" y="4895850"/>
          <p14:tracePt t="72346" x="1881188" y="4903788"/>
          <p14:tracePt t="72347" x="1881188" y="4911725"/>
          <p14:tracePt t="72349" x="1881188" y="4919663"/>
          <p14:tracePt t="72351" x="1873250" y="4919663"/>
          <p14:tracePt t="72353" x="1873250" y="4927600"/>
          <p14:tracePt t="72357" x="1873250" y="4935538"/>
          <p14:tracePt t="72361" x="1873250" y="4943475"/>
          <p14:tracePt t="72365" x="1865313" y="4943475"/>
          <p14:tracePt t="72369" x="1865313" y="4951413"/>
          <p14:tracePt t="72430" x="1865313" y="4943475"/>
          <p14:tracePt t="72435" x="1857375" y="4943475"/>
          <p14:tracePt t="72438" x="1849438" y="4927600"/>
          <p14:tracePt t="72442" x="1841500" y="4919663"/>
          <p14:tracePt t="72446" x="1833563" y="4903788"/>
          <p14:tracePt t="72449" x="1825625" y="4895850"/>
          <p14:tracePt t="72450" x="1817688" y="4887913"/>
          <p14:tracePt t="72452" x="1809750" y="4879975"/>
          <p14:tracePt t="72454" x="1809750" y="4872038"/>
          <p14:tracePt t="72456" x="1801813" y="4864100"/>
          <p14:tracePt t="72458" x="1793875" y="4864100"/>
          <p14:tracePt t="72460" x="1785938" y="4856163"/>
          <p14:tracePt t="72464" x="1770063" y="4840288"/>
          <p14:tracePt t="72468" x="1754188" y="4832350"/>
          <p14:tracePt t="72470" x="1746250" y="4832350"/>
          <p14:tracePt t="72472" x="1738313" y="4824413"/>
          <p14:tracePt t="72474" x="1738313" y="4816475"/>
          <p14:tracePt t="72476" x="1730375" y="4816475"/>
          <p14:tracePt t="72480" x="1722438" y="4816475"/>
          <p14:tracePt t="72483" x="1714500" y="4808538"/>
          <p14:tracePt t="72486" x="1698625" y="4800600"/>
          <p14:tracePt t="72490" x="1690688" y="4800600"/>
          <p14:tracePt t="72496" x="1682750" y="4792663"/>
          <p14:tracePt t="72500" x="1674813" y="4792663"/>
          <p14:tracePt t="72582" x="1674813" y="4800600"/>
          <p14:tracePt t="72586" x="1674813" y="4808538"/>
          <p14:tracePt t="72590" x="1674813" y="4816475"/>
          <p14:tracePt t="72592" x="1674813" y="4824413"/>
          <p14:tracePt t="72597" x="1674813" y="4848225"/>
          <p14:tracePt t="72599" x="1674813" y="4856163"/>
          <p14:tracePt t="72600" x="1674813" y="4864100"/>
          <p14:tracePt t="72602" x="1674813" y="4872038"/>
          <p14:tracePt t="72604" x="1674813" y="4887913"/>
          <p14:tracePt t="72606" x="1674813" y="4895850"/>
          <p14:tracePt t="72608" x="1674813" y="4903788"/>
          <p14:tracePt t="72610" x="1674813" y="4911725"/>
          <p14:tracePt t="72614" x="1674813" y="4919663"/>
          <p14:tracePt t="72616" x="1682750" y="4935538"/>
          <p14:tracePt t="72618" x="1682750" y="4951413"/>
          <p14:tracePt t="72620" x="1682750" y="4959350"/>
          <p14:tracePt t="72622" x="1690688" y="4967288"/>
          <p14:tracePt t="72624" x="1690688" y="4976813"/>
          <p14:tracePt t="72629" x="1690688" y="4984750"/>
          <p14:tracePt t="72633" x="1698625" y="5000625"/>
          <p14:tracePt t="72634" x="1698625" y="5008563"/>
          <p14:tracePt t="72636" x="1706563" y="5008563"/>
          <p14:tracePt t="72638" x="1706563" y="5016500"/>
          <p14:tracePt t="72640" x="1706563" y="5024438"/>
          <p14:tracePt t="72642" x="1714500" y="5024438"/>
          <p14:tracePt t="72646" x="1722438" y="5032375"/>
          <p14:tracePt t="72650" x="1730375" y="5040313"/>
          <p14:tracePt t="72654" x="1730375" y="5048250"/>
          <p14:tracePt t="72656" x="1738313" y="5048250"/>
          <p14:tracePt t="72660" x="1746250" y="5048250"/>
          <p14:tracePt t="72664" x="1754188" y="5056188"/>
          <p14:tracePt t="72667" x="1762125" y="5056188"/>
          <p14:tracePt t="72670" x="1770063" y="5056188"/>
          <p14:tracePt t="72674" x="1778000" y="5056188"/>
          <p14:tracePt t="72676" x="1785938" y="5056188"/>
          <p14:tracePt t="72680" x="1793875" y="5056188"/>
          <p14:tracePt t="72682" x="1801813" y="5048250"/>
          <p14:tracePt t="72684" x="1809750" y="5048250"/>
          <p14:tracePt t="72686" x="1817688" y="5048250"/>
          <p14:tracePt t="72688" x="1825625" y="5040313"/>
          <p14:tracePt t="72690" x="1833563" y="5040313"/>
          <p14:tracePt t="72692" x="1841500" y="5032375"/>
          <p14:tracePt t="72698" x="1857375" y="5024438"/>
          <p14:tracePt t="72700" x="1873250" y="5008563"/>
          <p14:tracePt t="72702" x="1889125" y="5000625"/>
          <p14:tracePt t="72704" x="1897063" y="4992688"/>
          <p14:tracePt t="72706" x="1905000" y="4984750"/>
          <p14:tracePt t="72708" x="1912938" y="4976813"/>
          <p14:tracePt t="72710" x="1930400" y="4959350"/>
          <p14:tracePt t="72713" x="1938338" y="4951413"/>
          <p14:tracePt t="72718" x="1970088" y="4911725"/>
          <p14:tracePt t="72720" x="1985963" y="4895850"/>
          <p14:tracePt t="72722" x="1993900" y="4879975"/>
          <p14:tracePt t="72724" x="2001838" y="4864100"/>
          <p14:tracePt t="72726" x="2017713" y="4848225"/>
          <p14:tracePt t="72730" x="2033588" y="4816475"/>
          <p14:tracePt t="72733" x="2041525" y="4800600"/>
          <p14:tracePt t="72736" x="2065338" y="4768850"/>
          <p14:tracePt t="72739" x="2073275" y="4752975"/>
          <p14:tracePt t="72741" x="2081213" y="4737100"/>
          <p14:tracePt t="72742" x="2089150" y="4721225"/>
          <p14:tracePt t="72743" x="2089150" y="4705350"/>
          <p14:tracePt t="72746" x="2097088" y="4697413"/>
          <p14:tracePt t="72748" x="2105025" y="4681538"/>
          <p14:tracePt t="72750" x="2112963" y="4665663"/>
          <p14:tracePt t="72751" x="2112963" y="4649788"/>
          <p14:tracePt t="72753" x="2120900" y="4633913"/>
          <p14:tracePt t="72755" x="2128838" y="4616450"/>
          <p14:tracePt t="72757" x="2136775" y="4592638"/>
          <p14:tracePt t="72759" x="2136775" y="4576763"/>
          <p14:tracePt t="72761" x="2144713" y="4560888"/>
          <p14:tracePt t="72764" x="2144713" y="4545013"/>
          <p14:tracePt t="72765" x="2152650" y="4529138"/>
          <p14:tracePt t="72767" x="2152650" y="4505325"/>
          <p14:tracePt t="72769" x="2160588" y="4489450"/>
          <p14:tracePt t="72771" x="2160588" y="4473575"/>
          <p14:tracePt t="72773" x="2160588" y="4457700"/>
          <p14:tracePt t="72775" x="2168525" y="4441825"/>
          <p14:tracePt t="72778" x="2168525" y="4425950"/>
          <p14:tracePt t="72780" x="2168525" y="4410075"/>
          <p14:tracePt t="72781" x="2176463" y="4394200"/>
          <p14:tracePt t="72783" x="2176463" y="4378325"/>
          <p14:tracePt t="72785" x="2176463" y="4362450"/>
          <p14:tracePt t="72787" x="2176463" y="4346575"/>
          <p14:tracePt t="72789" x="2176463" y="4338638"/>
          <p14:tracePt t="72791" x="2176463" y="4322763"/>
          <p14:tracePt t="72793" x="2184400" y="4314825"/>
          <p14:tracePt t="72796" x="2184400" y="4298950"/>
          <p14:tracePt t="72797" x="2184400" y="4291013"/>
          <p14:tracePt t="72799" x="2184400" y="4273550"/>
          <p14:tracePt t="72801" x="2184400" y="4265613"/>
          <p14:tracePt t="72803" x="2184400" y="4257675"/>
          <p14:tracePt t="72805" x="2184400" y="4249738"/>
          <p14:tracePt t="72807" x="2184400" y="4241800"/>
          <p14:tracePt t="72809" x="2184400" y="4233863"/>
          <p14:tracePt t="72813" x="2184400" y="4225925"/>
          <p14:tracePt t="72814" x="2184400" y="4217988"/>
          <p14:tracePt t="72815" x="2184400" y="4210050"/>
          <p14:tracePt t="72817" x="2184400" y="4202113"/>
          <p14:tracePt t="72819" x="2184400" y="4194175"/>
          <p14:tracePt t="72823" x="2176463" y="4186238"/>
          <p14:tracePt t="72825" x="2176463" y="4178300"/>
          <p14:tracePt t="72829" x="2176463" y="4170363"/>
          <p14:tracePt t="72833" x="2176463" y="4162425"/>
          <p14:tracePt t="72839" x="2176463" y="4154488"/>
          <p14:tracePt t="72851" x="2176463" y="4146550"/>
          <p14:tracePt t="72942" x="2176463" y="4154488"/>
          <p14:tracePt t="72948" x="2168525" y="4162425"/>
          <p14:tracePt t="72950" x="2160588" y="4170363"/>
          <p14:tracePt t="72953" x="2152650" y="4178300"/>
          <p14:tracePt t="72955" x="2152650" y="4186238"/>
          <p14:tracePt t="72956" x="2144713" y="4202113"/>
          <p14:tracePt t="72958" x="2144713" y="4210050"/>
          <p14:tracePt t="72960" x="2136775" y="4217988"/>
          <p14:tracePt t="72963" x="2128838" y="4225925"/>
          <p14:tracePt t="72969" x="2112963" y="4257675"/>
          <p14:tracePt t="72970" x="2112963" y="4273550"/>
          <p14:tracePt t="72972" x="2105025" y="4281488"/>
          <p14:tracePt t="72974" x="2097088" y="4298950"/>
          <p14:tracePt t="72976" x="2097088" y="4306888"/>
          <p14:tracePt t="72979" x="2089150" y="4314825"/>
          <p14:tracePt t="72984" x="2081213" y="4346575"/>
          <p14:tracePt t="72986" x="2081213" y="4354513"/>
          <p14:tracePt t="72988" x="2073275" y="4362450"/>
          <p14:tracePt t="72990" x="2073275" y="4370388"/>
          <p14:tracePt t="72992" x="2073275" y="4378325"/>
          <p14:tracePt t="72998" x="2065338" y="4394200"/>
          <p14:tracePt t="73002" x="2065338" y="4418013"/>
          <p14:tracePt t="73006" x="2065338" y="4425950"/>
          <p14:tracePt t="73008" x="2065338" y="4433888"/>
          <p14:tracePt t="73010" x="2073275" y="4433888"/>
          <p14:tracePt t="73013" x="2073275" y="4441825"/>
          <p14:tracePt t="73016" x="2073275" y="4449763"/>
          <p14:tracePt t="73020" x="2081213" y="4457700"/>
          <p14:tracePt t="73033" x="2097088" y="4473575"/>
          <p14:tracePt t="73036" x="2105025" y="4473575"/>
          <p14:tracePt t="73040" x="2112963" y="4481513"/>
          <p14:tracePt t="73044" x="2120900" y="4481513"/>
          <p14:tracePt t="73049" x="2136775" y="4481513"/>
          <p14:tracePt t="73052" x="2144713" y="4481513"/>
          <p14:tracePt t="73054" x="2152650" y="4489450"/>
          <p14:tracePt t="73056" x="2160588" y="4489450"/>
          <p14:tracePt t="73058" x="2168525" y="4489450"/>
          <p14:tracePt t="73060" x="2184400" y="4489450"/>
          <p14:tracePt t="73067" x="2216150" y="4489450"/>
          <p14:tracePt t="73068" x="2224088" y="4489450"/>
          <p14:tracePt t="73070" x="2239963" y="4481513"/>
          <p14:tracePt t="73072" x="2247900" y="4481513"/>
          <p14:tracePt t="73074" x="2265363" y="4481513"/>
          <p14:tracePt t="73076" x="2281238" y="4481513"/>
          <p14:tracePt t="73080" x="2297113" y="4481513"/>
          <p14:tracePt t="73084" x="2336800" y="4473575"/>
          <p14:tracePt t="73086" x="2352675" y="4465638"/>
          <p14:tracePt t="73088" x="2368550" y="4465638"/>
          <p14:tracePt t="73090" x="2376488" y="4457700"/>
          <p14:tracePt t="73092" x="2392363" y="4457700"/>
          <p14:tracePt t="73094" x="2408238" y="4449763"/>
          <p14:tracePt t="73098" x="2424113" y="4441825"/>
          <p14:tracePt t="73100" x="2447925" y="4425950"/>
          <p14:tracePt t="73102" x="2463800" y="4425950"/>
          <p14:tracePt t="73104" x="2479675" y="4418013"/>
          <p14:tracePt t="73106" x="2487613" y="4402138"/>
          <p14:tracePt t="73108" x="2503488" y="4394200"/>
          <p14:tracePt t="73110" x="2519363" y="4386263"/>
          <p14:tracePt t="73114" x="2535238" y="4370388"/>
          <p14:tracePt t="73117" x="2551113" y="4354513"/>
          <p14:tracePt t="73120" x="2566988" y="4338638"/>
          <p14:tracePt t="73122" x="2574925" y="4322763"/>
          <p14:tracePt t="73124" x="2574925" y="4314825"/>
          <p14:tracePt t="73126" x="2582863" y="4306888"/>
          <p14:tracePt t="73130" x="2590800" y="4291013"/>
          <p14:tracePt t="73134" x="2590800" y="4273550"/>
          <p14:tracePt t="73136" x="2590800" y="4265613"/>
          <p14:tracePt t="73138" x="2590800" y="4257675"/>
          <p14:tracePt t="73140" x="2590800" y="4249738"/>
          <p14:tracePt t="73142" x="2590800" y="4241800"/>
          <p14:tracePt t="73144" x="2590800" y="4225925"/>
          <p14:tracePt t="73148" x="2590800" y="4210050"/>
          <p14:tracePt t="73150" x="2590800" y="4202113"/>
          <p14:tracePt t="73152" x="2590800" y="4194175"/>
          <p14:tracePt t="73154" x="2582863" y="4178300"/>
          <p14:tracePt t="73156" x="2582863" y="4170363"/>
          <p14:tracePt t="73158" x="2574925" y="4162425"/>
          <p14:tracePt t="73160" x="2574925" y="4146550"/>
          <p14:tracePt t="73164" x="2559050" y="4130675"/>
          <p14:tracePt t="73165" x="2559050" y="4114800"/>
          <p14:tracePt t="73167" x="2551113" y="4106863"/>
          <p14:tracePt t="73169" x="2543175" y="4098925"/>
          <p14:tracePt t="73171" x="2535238" y="4083050"/>
          <p14:tracePt t="73173" x="2527300" y="4075113"/>
          <p14:tracePt t="73175" x="2511425" y="4059238"/>
          <p14:tracePt t="73178" x="2503488" y="4051300"/>
          <p14:tracePt t="73180" x="2495550" y="4043363"/>
          <p14:tracePt t="73181" x="2487613" y="4035425"/>
          <p14:tracePt t="73183" x="2471738" y="4019550"/>
          <p14:tracePt t="73186" x="2455863" y="4011613"/>
          <p14:tracePt t="73187" x="2447925" y="3995738"/>
          <p14:tracePt t="73189" x="2432050" y="3987800"/>
          <p14:tracePt t="73191" x="2416175" y="3979863"/>
          <p14:tracePt t="73193" x="2408238" y="3971925"/>
          <p14:tracePt t="73195" x="2392363" y="3956050"/>
          <p14:tracePt t="73198" x="2376488" y="3948113"/>
          <p14:tracePt t="73199" x="2360613" y="3938588"/>
          <p14:tracePt t="73201" x="2344738" y="3930650"/>
          <p14:tracePt t="73203" x="2336800" y="3922713"/>
          <p14:tracePt t="73205" x="2320925" y="3914775"/>
          <p14:tracePt t="73207" x="2305050" y="3914775"/>
          <p14:tracePt t="73209" x="2289175" y="3906838"/>
          <p14:tracePt t="73212" x="2273300" y="3898900"/>
          <p14:tracePt t="73214" x="2255838" y="3898900"/>
          <p14:tracePt t="73216" x="2239963" y="3890963"/>
          <p14:tracePt t="73217" x="2224088" y="3890963"/>
          <p14:tracePt t="73219" x="2216150" y="3883025"/>
          <p14:tracePt t="73221" x="2200275" y="3883025"/>
          <p14:tracePt t="73223" x="2184400" y="3883025"/>
          <p14:tracePt t="73225" x="2176463" y="3875088"/>
          <p14:tracePt t="73228" x="2160588" y="3875088"/>
          <p14:tracePt t="73231" x="2152650" y="3875088"/>
          <p14:tracePt t="73232" x="2136775" y="3875088"/>
          <p14:tracePt t="73233" x="2128838" y="3875088"/>
          <p14:tracePt t="73235" x="2112963" y="3875088"/>
          <p14:tracePt t="73237" x="2105025" y="3875088"/>
          <p14:tracePt t="73239" x="2089150" y="3875088"/>
          <p14:tracePt t="73241" x="2081213" y="3875088"/>
          <p14:tracePt t="73243" x="2065338" y="3875088"/>
          <p14:tracePt t="73246" x="2057400" y="3883025"/>
          <p14:tracePt t="73247" x="2049463" y="3883025"/>
          <p14:tracePt t="73249" x="2041525" y="3890963"/>
          <p14:tracePt t="73251" x="2025650" y="3890963"/>
          <p14:tracePt t="73253" x="2017713" y="3898900"/>
          <p14:tracePt t="73255" x="2009775" y="3898900"/>
          <p14:tracePt t="73257" x="2001838" y="3906838"/>
          <p14:tracePt t="73259" x="1993900" y="3906838"/>
          <p14:tracePt t="73263" x="1978025" y="3922713"/>
          <p14:tracePt t="73267" x="1970088" y="3930650"/>
          <p14:tracePt t="73269" x="1962150" y="3938588"/>
          <p14:tracePt t="73273" x="1954213" y="3948113"/>
          <p14:tracePt t="73275" x="1954213" y="3956050"/>
          <p14:tracePt t="73279" x="1946275" y="3963988"/>
          <p14:tracePt t="73281" x="1938338" y="3987800"/>
          <p14:tracePt t="73283" x="1930400" y="3995738"/>
          <p14:tracePt t="73285" x="1922463" y="4003675"/>
          <p14:tracePt t="73287" x="1922463" y="4019550"/>
          <p14:tracePt t="73289" x="1912938" y="4027488"/>
          <p14:tracePt t="73291" x="1905000" y="4043363"/>
          <p14:tracePt t="73293" x="1905000" y="4059238"/>
          <p14:tracePt t="73297" x="1897063" y="4075113"/>
          <p14:tracePt t="73298" x="1889125" y="4083050"/>
          <p14:tracePt t="73299" x="1889125" y="4098925"/>
          <p14:tracePt t="73301" x="1881188" y="4114800"/>
          <p14:tracePt t="73303" x="1881188" y="4130675"/>
          <p14:tracePt t="73305" x="1873250" y="4146550"/>
          <p14:tracePt t="73307" x="1873250" y="4154488"/>
          <p14:tracePt t="73309" x="1865313" y="4170363"/>
          <p14:tracePt t="73312" x="1865313" y="4186238"/>
          <p14:tracePt t="73314" x="1865313" y="4202113"/>
          <p14:tracePt t="73316" x="1857375" y="4210050"/>
          <p14:tracePt t="73317" x="1857375" y="4225925"/>
          <p14:tracePt t="73319" x="1857375" y="4233863"/>
          <p14:tracePt t="73321" x="1857375" y="4249738"/>
          <p14:tracePt t="73323" x="1857375" y="4257675"/>
          <p14:tracePt t="73326" x="1857375" y="4273550"/>
          <p14:tracePt t="73328" x="1857375" y="4281488"/>
          <p14:tracePt t="73330" x="1857375" y="4291013"/>
          <p14:tracePt t="73331" x="1857375" y="4298950"/>
          <p14:tracePt t="73333" x="1857375" y="4306888"/>
          <p14:tracePt t="73335" x="1865313" y="4314825"/>
          <p14:tracePt t="73337" x="1865313" y="4322763"/>
          <p14:tracePt t="73339" x="1865313" y="4330700"/>
          <p14:tracePt t="73341" x="1865313" y="4338638"/>
          <p14:tracePt t="73344" x="1873250" y="4338638"/>
          <p14:tracePt t="73346" x="1873250" y="4346575"/>
          <p14:tracePt t="73347" x="1881188" y="4354513"/>
          <p14:tracePt t="73349" x="1881188" y="4362450"/>
          <p14:tracePt t="73351" x="1889125" y="4362450"/>
          <p14:tracePt t="73353" x="1889125" y="4370388"/>
          <p14:tracePt t="73355" x="1897063" y="4378325"/>
          <p14:tracePt t="73357" x="1905000" y="4378325"/>
          <p14:tracePt t="73359" x="1905000" y="4386263"/>
          <p14:tracePt t="73363" x="1912938" y="4394200"/>
          <p14:tracePt t="73364" x="1922463" y="4394200"/>
          <p14:tracePt t="73365" x="1930400" y="4402138"/>
          <p14:tracePt t="73367" x="1938338" y="4410075"/>
          <p14:tracePt t="73369" x="1946275" y="4410075"/>
          <p14:tracePt t="73372" x="1954213" y="4418013"/>
          <p14:tracePt t="73373" x="1962150" y="4418013"/>
          <p14:tracePt t="73375" x="1970088" y="4425950"/>
          <p14:tracePt t="73378" x="1985963" y="4425950"/>
          <p14:tracePt t="73381" x="2001838" y="4433888"/>
          <p14:tracePt t="73383" x="2009775" y="4433888"/>
          <p14:tracePt t="73385" x="2025650" y="4441825"/>
          <p14:tracePt t="73387" x="2033588" y="4441825"/>
          <p14:tracePt t="73389" x="2041525" y="4441825"/>
          <p14:tracePt t="73391" x="2049463" y="4441825"/>
          <p14:tracePt t="73393" x="2065338" y="4449763"/>
          <p14:tracePt t="73396" x="2073275" y="4449763"/>
          <p14:tracePt t="73398" x="2081213" y="4449763"/>
          <p14:tracePt t="73399" x="2089150" y="4449763"/>
          <p14:tracePt t="73401" x="2105025" y="4449763"/>
          <p14:tracePt t="73403" x="2112963" y="4449763"/>
          <p14:tracePt t="73405" x="2120900" y="4449763"/>
          <p14:tracePt t="73407" x="2128838" y="4449763"/>
          <p14:tracePt t="73409" x="2136775" y="4457700"/>
          <p14:tracePt t="73412" x="2152650" y="4457700"/>
          <p14:tracePt t="73414" x="2160588" y="4449763"/>
          <p14:tracePt t="73415" x="2168525" y="4449763"/>
          <p14:tracePt t="73417" x="2176463" y="4449763"/>
          <p14:tracePt t="73420" x="2184400" y="4449763"/>
          <p14:tracePt t="73421" x="2192338" y="4449763"/>
          <p14:tracePt t="73423" x="2208213" y="4449763"/>
          <p14:tracePt t="73425" x="2216150" y="4449763"/>
          <p14:tracePt t="73429" x="2224088" y="4449763"/>
          <p14:tracePt t="73430" x="2232025" y="4449763"/>
          <p14:tracePt t="73431" x="2239963" y="4449763"/>
          <p14:tracePt t="73433" x="2247900" y="4449763"/>
          <p14:tracePt t="73435" x="2265363" y="4449763"/>
          <p14:tracePt t="73437" x="2273300" y="4441825"/>
          <p14:tracePt t="73439" x="2281238" y="4441825"/>
          <p14:tracePt t="73441" x="2289175" y="4441825"/>
          <p14:tracePt t="73443" x="2297113" y="4441825"/>
          <p14:tracePt t="73446" x="2305050" y="4433888"/>
          <p14:tracePt t="73447" x="2312988" y="4433888"/>
          <p14:tracePt t="73449" x="2328863" y="4425950"/>
          <p14:tracePt t="73452" x="2336800" y="4425950"/>
          <p14:tracePt t="73453" x="2344738" y="4425950"/>
          <p14:tracePt t="73455" x="2352675" y="4418013"/>
          <p14:tracePt t="73457" x="2360613" y="4418013"/>
          <p14:tracePt t="73459" x="2360613" y="4410075"/>
          <p14:tracePt t="73463" x="2376488" y="4402138"/>
          <p14:tracePt t="73465" x="2384425" y="4402138"/>
          <p14:tracePt t="73467" x="2392363" y="4394200"/>
          <p14:tracePt t="73469" x="2400300" y="4386263"/>
          <p14:tracePt t="73471" x="2408238" y="4386263"/>
          <p14:tracePt t="73473" x="2408238" y="4378325"/>
          <p14:tracePt t="73475" x="2416175" y="4370388"/>
          <p14:tracePt t="73478" x="2424113" y="4370388"/>
          <p14:tracePt t="73480" x="2424113" y="4362450"/>
          <p14:tracePt t="73481" x="2432050" y="4354513"/>
          <p14:tracePt t="73483" x="2439988" y="4346575"/>
          <p14:tracePt t="73487" x="2447925" y="4338638"/>
          <p14:tracePt t="73489" x="2447925" y="4330700"/>
          <p14:tracePt t="73491" x="2455863" y="4322763"/>
          <p14:tracePt t="73496" x="2463800" y="4314825"/>
          <p14:tracePt t="73497" x="2463800" y="4306888"/>
          <p14:tracePt t="73499" x="2471738" y="4298950"/>
          <p14:tracePt t="73501" x="2471738" y="4291013"/>
          <p14:tracePt t="73503" x="2479675" y="4281488"/>
          <p14:tracePt t="73505" x="2479675" y="4273550"/>
          <p14:tracePt t="73507" x="2487613" y="4273550"/>
          <p14:tracePt t="73509" x="2487613" y="4257675"/>
          <p14:tracePt t="73511" x="2495550" y="4249738"/>
          <p14:tracePt t="73514" x="2495550" y="4241800"/>
          <p14:tracePt t="73515" x="2503488" y="4233863"/>
          <p14:tracePt t="73517" x="2503488" y="4225925"/>
          <p14:tracePt t="73519" x="2511425" y="4217988"/>
          <p14:tracePt t="73521" x="2511425" y="4210050"/>
          <p14:tracePt t="73523" x="2519363" y="4202113"/>
          <p14:tracePt t="73525" x="2519363" y="4194175"/>
          <p14:tracePt t="73528" x="2527300" y="4178300"/>
          <p14:tracePt t="73530" x="2527300" y="4170363"/>
          <p14:tracePt t="73531" x="2535238" y="4162425"/>
          <p14:tracePt t="73533" x="2535238" y="4154488"/>
          <p14:tracePt t="73535" x="2543175" y="4146550"/>
          <p14:tracePt t="73537" x="2543175" y="4138613"/>
          <p14:tracePt t="73539" x="2543175" y="4130675"/>
          <p14:tracePt t="73541" x="2551113" y="4122738"/>
          <p14:tracePt t="73544" x="2551113" y="4114800"/>
          <p14:tracePt t="73547" x="2551113" y="4106863"/>
          <p14:tracePt t="73549" x="2551113" y="4098925"/>
          <p14:tracePt t="73551" x="2551113" y="4090988"/>
          <p14:tracePt t="73555" x="2551113" y="4083050"/>
          <p14:tracePt t="73557" x="2559050" y="4083050"/>
          <p14:tracePt t="73559" x="2559050" y="4075113"/>
          <p14:tracePt t="73563" x="2559050" y="4067175"/>
          <p14:tracePt t="73567" x="2559050" y="4059238"/>
          <p14:tracePt t="73569" x="2551113" y="4059238"/>
          <p14:tracePt t="73571" x="2551113" y="4051300"/>
          <p14:tracePt t="73573" x="2551113" y="4043363"/>
          <p14:tracePt t="73578" x="2551113" y="4035425"/>
          <p14:tracePt t="73580" x="2551113" y="4027488"/>
          <p14:tracePt t="73581" x="2543175" y="4027488"/>
          <p14:tracePt t="73583" x="2543175" y="4019550"/>
          <p14:tracePt t="73585" x="2543175" y="4011613"/>
          <p14:tracePt t="73589" x="2535238" y="4003675"/>
          <p14:tracePt t="73594" x="2535238" y="3995738"/>
          <p14:tracePt t="73597" x="2527300" y="3995738"/>
          <p14:tracePt t="73597" x="2527300" y="3987800"/>
          <p14:tracePt t="73601" x="2519363" y="3979863"/>
          <p14:tracePt t="73606" x="2519363" y="3971925"/>
          <p14:tracePt t="73607" x="2511425" y="3971925"/>
          <p14:tracePt t="73612" x="2511425" y="3963988"/>
          <p14:tracePt t="73614" x="2503488" y="3963988"/>
          <p14:tracePt t="73619" x="2495550" y="3956050"/>
          <p14:tracePt t="73629" x="2487613" y="3956050"/>
          <p14:tracePt t="73630" x="2487613" y="3948113"/>
          <p14:tracePt t="73633" x="2479675" y="3948113"/>
          <p14:tracePt t="73640" x="2471738" y="3948113"/>
          <p14:tracePt t="73643" x="2463800" y="3938588"/>
          <p14:tracePt t="73647" x="2455863" y="3938588"/>
          <p14:tracePt t="73651" x="2447925" y="3938588"/>
          <p14:tracePt t="73655" x="2439988" y="3938588"/>
          <p14:tracePt t="73657" x="2432050" y="3938588"/>
          <p14:tracePt t="73663" x="2424113" y="3938588"/>
          <p14:tracePt t="73665" x="2416175" y="3938588"/>
          <p14:tracePt t="73669" x="2408238" y="3938588"/>
          <p14:tracePt t="73671" x="2400300" y="3938588"/>
          <p14:tracePt t="73675" x="2392363" y="3938588"/>
          <p14:tracePt t="73678" x="2384425" y="3938588"/>
          <p14:tracePt t="73681" x="2376488" y="3938588"/>
          <p14:tracePt t="73683" x="2368550" y="3938588"/>
          <p14:tracePt t="73687" x="2360613" y="3938588"/>
          <p14:tracePt t="73691" x="2352675" y="3938588"/>
          <p14:tracePt t="73696" x="2344738" y="3938588"/>
          <p14:tracePt t="73699" x="2336800" y="3938588"/>
          <p14:tracePt t="73705" x="2328863" y="3938588"/>
          <p14:tracePt t="73713" x="2320925" y="3938588"/>
          <p14:tracePt t="74375" x="2312988" y="3938588"/>
          <p14:tracePt t="74394" x="2305050" y="3938588"/>
          <p14:tracePt t="74406" x="2297113" y="3938588"/>
          <p14:tracePt t="74416" x="2289175" y="3938588"/>
          <p14:tracePt t="74428" x="2281238" y="3938588"/>
          <p14:tracePt t="74432" x="2281238" y="3930650"/>
          <p14:tracePt t="74442" x="2273300" y="3930650"/>
          <p14:tracePt t="74596" x="2281238" y="3930650"/>
          <p14:tracePt t="74760" x="2281238" y="3938588"/>
          <p14:tracePt t="74774" x="2273300" y="3938588"/>
          <p14:tracePt t="74781" x="2273300" y="3948113"/>
          <p14:tracePt t="74784" x="2255838" y="3956050"/>
          <p14:tracePt t="74786" x="2255838" y="3963988"/>
          <p14:tracePt t="74788" x="2247900" y="3971925"/>
          <p14:tracePt t="74790" x="2239963" y="3979863"/>
          <p14:tracePt t="74792" x="2232025" y="3979863"/>
          <p14:tracePt t="74799" x="2208213" y="4003675"/>
          <p14:tracePt t="74800" x="2208213" y="4011613"/>
          <p14:tracePt t="74802" x="2200275" y="4019550"/>
          <p14:tracePt t="74804" x="2192338" y="4019550"/>
          <p14:tracePt t="74806" x="2184400" y="4027488"/>
          <p14:tracePt t="74808" x="2176463" y="4035425"/>
          <p14:tracePt t="74810" x="2168525" y="4043363"/>
          <p14:tracePt t="74813" x="2160588" y="4043363"/>
          <p14:tracePt t="74818" x="2144713" y="4067175"/>
          <p14:tracePt t="74820" x="2136775" y="4075113"/>
          <p14:tracePt t="74822" x="2128838" y="4075113"/>
          <p14:tracePt t="74824" x="2120900" y="4083050"/>
          <p14:tracePt t="74826" x="2112963" y="4090988"/>
          <p14:tracePt t="74829" x="2105025" y="4098925"/>
          <p14:tracePt t="74836" x="2089150" y="4106863"/>
          <p14:tracePt t="74836" x="2081213" y="4114800"/>
          <p14:tracePt t="74838" x="2073275" y="4114800"/>
          <p14:tracePt t="74840" x="2073275" y="4122738"/>
          <p14:tracePt t="74842" x="2065338" y="4122738"/>
          <p14:tracePt t="74844" x="2057400" y="4130675"/>
          <p14:tracePt t="74848" x="2049463" y="4130675"/>
          <p14:tracePt t="74852" x="2041525" y="4138613"/>
          <p14:tracePt t="74860" x="2033588" y="4138613"/>
          <p14:tracePt t="74863" x="2033588" y="4146550"/>
          <p14:tracePt t="74948" x="2033588" y="4138613"/>
          <p14:tracePt t="74954" x="2033588" y="4130675"/>
          <p14:tracePt t="74956" x="2041525" y="4130675"/>
          <p14:tracePt t="74958" x="2041525" y="4122738"/>
          <p14:tracePt t="74960" x="2041525" y="4114800"/>
          <p14:tracePt t="74964" x="2049463" y="4106863"/>
          <p14:tracePt t="74966" x="2049463" y="4098925"/>
          <p14:tracePt t="74968" x="2049463" y="4090988"/>
          <p14:tracePt t="74970" x="2049463" y="4083050"/>
          <p14:tracePt t="74972" x="2057400" y="4075113"/>
          <p14:tracePt t="74976" x="2057400" y="4067175"/>
          <p14:tracePt t="74982" x="2065338" y="4051300"/>
          <p14:tracePt t="74984" x="2065338" y="4043363"/>
          <p14:tracePt t="74986" x="2073275" y="4035425"/>
          <p14:tracePt t="74988" x="2073275" y="4027488"/>
          <p14:tracePt t="74992" x="2081213" y="4019550"/>
          <p14:tracePt t="74994" x="2081213" y="4011613"/>
          <p14:tracePt t="75001" x="2089150" y="4003675"/>
          <p14:tracePt t="75002" x="2089150" y="3995738"/>
          <p14:tracePt t="75004" x="2097088" y="3987800"/>
          <p14:tracePt t="75008" x="2097088" y="3979863"/>
          <p14:tracePt t="75015" x="2105025" y="3971925"/>
          <p14:tracePt t="75017" x="2105025" y="3963988"/>
          <p14:tracePt t="75020" x="2112963" y="3963988"/>
          <p14:tracePt t="75032" x="2120900" y="3948113"/>
          <p14:tracePt t="75095" x="2128838" y="3948113"/>
          <p14:tracePt t="75106" x="2136775" y="3956050"/>
          <p14:tracePt t="75110" x="2144713" y="3956050"/>
          <p14:tracePt t="75113" x="2152650" y="3963988"/>
          <p14:tracePt t="75116" x="2160588" y="3971925"/>
          <p14:tracePt t="75118" x="2168525" y="3971925"/>
          <p14:tracePt t="75120" x="2176463" y="3979863"/>
          <p14:tracePt t="75122" x="2184400" y="3979863"/>
          <p14:tracePt t="75124" x="2184400" y="3987800"/>
          <p14:tracePt t="75126" x="2192338" y="3987800"/>
          <p14:tracePt t="75131" x="2208213" y="4003675"/>
          <p14:tracePt t="75133" x="2216150" y="4003675"/>
          <p14:tracePt t="75134" x="2232025" y="4011613"/>
          <p14:tracePt t="75136" x="2239963" y="4019550"/>
          <p14:tracePt t="75138" x="2247900" y="4019550"/>
          <p14:tracePt t="75140" x="2255838" y="4027488"/>
          <p14:tracePt t="75142" x="2265363" y="4035425"/>
          <p14:tracePt t="75144" x="2273300" y="4043363"/>
          <p14:tracePt t="75147" x="2281238" y="4043363"/>
          <p14:tracePt t="75151" x="2305050" y="4059238"/>
          <p14:tracePt t="75154" x="2320925" y="4075113"/>
          <p14:tracePt t="75156" x="2328863" y="4075113"/>
          <p14:tracePt t="75158" x="2336800" y="4083050"/>
          <p14:tracePt t="75160" x="2344738" y="4090988"/>
          <p14:tracePt t="75164" x="2368550" y="4106863"/>
          <p14:tracePt t="75167" x="2376488" y="4106863"/>
          <p14:tracePt t="75170" x="2400300" y="4122738"/>
          <p14:tracePt t="75172" x="2408238" y="4130675"/>
          <p14:tracePt t="75174" x="2416175" y="4138613"/>
          <p14:tracePt t="75176" x="2424113" y="4138613"/>
          <p14:tracePt t="75180" x="2439988" y="4154488"/>
          <p14:tracePt t="75185" x="2455863" y="4170363"/>
          <p14:tracePt t="75188" x="2463800" y="4178300"/>
          <p14:tracePt t="75190" x="2471738" y="4186238"/>
          <p14:tracePt t="75192" x="2479675" y="4186238"/>
          <p14:tracePt t="75194" x="2487613" y="4194175"/>
          <p14:tracePt t="75198" x="2503488" y="4202113"/>
          <p14:tracePt t="75200" x="2503488" y="4210050"/>
          <p14:tracePt t="75203" x="2511425" y="4217988"/>
          <p14:tracePt t="75204" x="2519363" y="4217988"/>
          <p14:tracePt t="75206" x="2527300" y="4225925"/>
          <p14:tracePt t="75208" x="2535238" y="4233863"/>
          <p14:tracePt t="75210" x="2543175" y="4233863"/>
          <p14:tracePt t="75214" x="2551113" y="4241800"/>
          <p14:tracePt t="75218" x="2566988" y="4249738"/>
          <p14:tracePt t="75220" x="2566988" y="4257675"/>
          <p14:tracePt t="75222" x="2574925" y="4257675"/>
          <p14:tracePt t="75226" x="2582863" y="4265613"/>
          <p14:tracePt t="75232" x="2590800" y="4273550"/>
          <p14:tracePt t="75238" x="2598738" y="4273550"/>
          <p14:tracePt t="75272" x="2598738" y="4281488"/>
          <p14:tracePt t="75281" x="2590800" y="4281488"/>
          <p14:tracePt t="75284" x="2582863" y="4291013"/>
          <p14:tracePt t="75286" x="2574925" y="4298950"/>
          <p14:tracePt t="75290" x="2566988" y="4306888"/>
          <p14:tracePt t="75292" x="2559050" y="4306888"/>
          <p14:tracePt t="75299" x="2543175" y="4322763"/>
          <p14:tracePt t="75300" x="2535238" y="4330700"/>
          <p14:tracePt t="75302" x="2527300" y="4330700"/>
          <p14:tracePt t="75304" x="2519363" y="4338638"/>
          <p14:tracePt t="75306" x="2519363" y="4346575"/>
          <p14:tracePt t="75308" x="2511425" y="4346575"/>
          <p14:tracePt t="75310" x="2503488" y="4354513"/>
          <p14:tracePt t="75314" x="2479675" y="4370388"/>
          <p14:tracePt t="75317" x="2471738" y="4370388"/>
          <p14:tracePt t="75318" x="2463800" y="4378325"/>
          <p14:tracePt t="75320" x="2447925" y="4386263"/>
          <p14:tracePt t="75322" x="2439988" y="4394200"/>
          <p14:tracePt t="75324" x="2432050" y="4402138"/>
          <p14:tracePt t="75326" x="2424113" y="4410075"/>
          <p14:tracePt t="75330" x="2400300" y="4425950"/>
          <p14:tracePt t="75333" x="2384425" y="4433888"/>
          <p14:tracePt t="75336" x="2360613" y="4449763"/>
          <p14:tracePt t="75338" x="2352675" y="4457700"/>
          <p14:tracePt t="75340" x="2336800" y="4465638"/>
          <p14:tracePt t="75342" x="2320925" y="4473575"/>
          <p14:tracePt t="75344" x="2312988" y="4481513"/>
          <p14:tracePt t="75348" x="2281238" y="4505325"/>
          <p14:tracePt t="75351" x="2273300" y="4513263"/>
          <p14:tracePt t="75354" x="2239963" y="4537075"/>
          <p14:tracePt t="75356" x="2232025" y="4545013"/>
          <p14:tracePt t="75358" x="2216150" y="4552950"/>
          <p14:tracePt t="75360" x="2208213" y="4560888"/>
          <p14:tracePt t="75364" x="2176463" y="4576763"/>
          <p14:tracePt t="75367" x="2168525" y="4592638"/>
          <p14:tracePt t="75370" x="2144713" y="4608513"/>
          <p14:tracePt t="75372" x="2136775" y="4616450"/>
          <p14:tracePt t="75374" x="2120900" y="4624388"/>
          <p14:tracePt t="75376" x="2112963" y="4633913"/>
          <p14:tracePt t="75380" x="2097088" y="4657725"/>
          <p14:tracePt t="75383" x="2089150" y="4665663"/>
          <p14:tracePt t="75386" x="2073275" y="4681538"/>
          <p14:tracePt t="75388" x="2065338" y="4689475"/>
          <p14:tracePt t="75390" x="2057400" y="4697413"/>
          <p14:tracePt t="75392" x="2049463" y="4705350"/>
          <p14:tracePt t="75394" x="2041525" y="4713288"/>
          <p14:tracePt t="75398" x="2033588" y="4721225"/>
          <p14:tracePt t="75401" x="2025650" y="4729163"/>
          <p14:tracePt t="75404" x="2017713" y="4745038"/>
          <p14:tracePt t="75407" x="2009775" y="4752975"/>
          <p14:tracePt t="75408" x="2009775" y="4760913"/>
          <p14:tracePt t="75410" x="2001838" y="4760913"/>
          <p14:tracePt t="75412" x="2001838" y="4768850"/>
          <p14:tracePt t="75414" x="1993900" y="4776788"/>
          <p14:tracePt t="75417" x="1985963" y="4784725"/>
          <p14:tracePt t="75419" x="1985963" y="4792663"/>
          <p14:tracePt t="75422" x="1978025" y="4800600"/>
          <p14:tracePt t="75423" x="1978025" y="4808538"/>
          <p14:tracePt t="75428" x="1970088" y="4816475"/>
          <p14:tracePt t="75430" x="1970088" y="4824413"/>
          <p14:tracePt t="75431" x="1962150" y="4824413"/>
          <p14:tracePt t="75433" x="1962150" y="4832350"/>
          <p14:tracePt t="75435" x="1962150" y="4840288"/>
          <p14:tracePt t="75437" x="1954213" y="4840288"/>
          <p14:tracePt t="75439" x="1954213" y="4848225"/>
          <p14:tracePt t="75441" x="1954213" y="4856163"/>
          <p14:tracePt t="75446" x="1946275" y="4864100"/>
          <p14:tracePt t="75449" x="1946275" y="4872038"/>
          <p14:tracePt t="75453" x="1946275" y="4879975"/>
          <p14:tracePt t="75455" x="1938338" y="4879975"/>
          <p14:tracePt t="75457" x="1938338" y="4887913"/>
          <p14:tracePt t="75462" x="1938338" y="4895850"/>
          <p14:tracePt t="75465" x="1938338" y="4903788"/>
          <p14:tracePt t="75467" x="1930400" y="4911725"/>
          <p14:tracePt t="75471" x="1930400" y="4919663"/>
          <p14:tracePt t="75475" x="1930400" y="4927600"/>
          <p14:tracePt t="75480" x="1930400" y="4935538"/>
          <p14:tracePt t="75481" x="1930400" y="4943475"/>
          <p14:tracePt t="75483" x="1922463" y="4943475"/>
          <p14:tracePt t="75485" x="1922463" y="4951413"/>
          <p14:tracePt t="75487" x="1922463" y="4959350"/>
          <p14:tracePt t="75491" x="1922463" y="4967288"/>
          <p14:tracePt t="75493" x="1922463" y="4976813"/>
          <p14:tracePt t="75498" x="1922463" y="4984750"/>
          <p14:tracePt t="75499" x="1922463" y="4992688"/>
          <p14:tracePt t="75503" x="1922463" y="5000625"/>
          <p14:tracePt t="75507" x="1922463" y="5008563"/>
          <p14:tracePt t="75512" x="1922463" y="5016500"/>
          <p14:tracePt t="75515" x="1922463" y="5024438"/>
          <p14:tracePt t="75521" x="1922463" y="5032375"/>
          <p14:tracePt t="75531" x="1922463" y="5040313"/>
          <p14:tracePt t="75688" x="1922463" y="5032375"/>
          <p14:tracePt t="75697" x="1930400" y="5032375"/>
          <p14:tracePt t="75701" x="1930400" y="5024438"/>
          <p14:tracePt t="75703" x="1930400" y="5016500"/>
          <p14:tracePt t="75704" x="1930400" y="5008563"/>
          <p14:tracePt t="75708" x="1930400" y="5000625"/>
          <p14:tracePt t="75710" x="1930400" y="4992688"/>
          <p14:tracePt t="75714" x="1938338" y="4976813"/>
          <p14:tracePt t="75716" x="1938338" y="4967288"/>
          <p14:tracePt t="75718" x="1938338" y="4959350"/>
          <p14:tracePt t="75722" x="1938338" y="4951413"/>
          <p14:tracePt t="75724" x="1938338" y="4943475"/>
          <p14:tracePt t="75726" x="1938338" y="4935538"/>
          <p14:tracePt t="75729" x="1938338" y="4927600"/>
          <p14:tracePt t="75732" x="1938338" y="4919663"/>
          <p14:tracePt t="75734" x="1938338" y="4911725"/>
          <p14:tracePt t="75736" x="1938338" y="4903788"/>
          <p14:tracePt t="75740" x="1946275" y="4895850"/>
          <p14:tracePt t="75742" x="1946275" y="4887913"/>
          <p14:tracePt t="75748" x="1946275" y="4872038"/>
          <p14:tracePt t="75750" x="1946275" y="4864100"/>
          <p14:tracePt t="75752" x="1946275" y="4856163"/>
          <p14:tracePt t="75756" x="1946275" y="4848225"/>
          <p14:tracePt t="75758" x="1938338" y="4840288"/>
          <p14:tracePt t="75760" x="1938338" y="4832350"/>
          <p14:tracePt t="75765" x="1938338" y="4824413"/>
          <p14:tracePt t="75766" x="1938338" y="4816475"/>
          <p14:tracePt t="75770" x="1938338" y="4808538"/>
          <p14:tracePt t="75772" x="1938338" y="4800600"/>
          <p14:tracePt t="75776" x="1930400" y="4792663"/>
          <p14:tracePt t="75781" x="1930400" y="4784725"/>
          <p14:tracePt t="75786" x="1930400" y="4776788"/>
          <p14:tracePt t="75792" x="1930400" y="4768850"/>
          <p14:tracePt t="75802" x="1930400" y="4760913"/>
          <p14:tracePt t="75860" x="1930400" y="4752975"/>
          <p14:tracePt t="75866" x="1922463" y="4752975"/>
          <p14:tracePt t="75870" x="1922463" y="4745038"/>
          <p14:tracePt t="75876" x="1922463" y="4737100"/>
          <p14:tracePt t="75884" x="1922463" y="4729163"/>
          <p14:tracePt t="75888" x="1922463" y="4721225"/>
          <p14:tracePt t="75890" x="1912938" y="4721225"/>
          <p14:tracePt t="75894" x="1912938" y="4713288"/>
          <p14:tracePt t="75899" x="1912938" y="4705350"/>
          <p14:tracePt t="75900" x="1912938" y="4697413"/>
          <p14:tracePt t="75904" x="1912938" y="4689475"/>
          <p14:tracePt t="75908" x="1912938" y="4681538"/>
          <p14:tracePt t="75910" x="1912938" y="4673600"/>
          <p14:tracePt t="75915" x="1905000" y="4665663"/>
          <p14:tracePt t="75918" x="1905000" y="4657725"/>
          <p14:tracePt t="75920" x="1905000" y="4649788"/>
          <p14:tracePt t="75924" x="1905000" y="4641850"/>
          <p14:tracePt t="75930" x="1905000" y="4633913"/>
          <p14:tracePt t="75932" x="1905000" y="4624388"/>
          <p14:tracePt t="75938" x="1897063" y="4608513"/>
          <p14:tracePt t="75942" x="1897063" y="4600575"/>
          <p14:tracePt t="75947" x="1897063" y="4592638"/>
          <p14:tracePt t="75950" x="1897063" y="4584700"/>
          <p14:tracePt t="75954" x="1897063" y="4576763"/>
          <p14:tracePt t="75958" x="1897063" y="4568825"/>
          <p14:tracePt t="75960" x="1897063" y="4560888"/>
          <p14:tracePt t="75964" x="1897063" y="4552950"/>
          <p14:tracePt t="75970" x="1897063" y="4545013"/>
          <p14:tracePt t="75974" x="1897063" y="4537075"/>
          <p14:tracePt t="75979" x="1897063" y="4529138"/>
          <p14:tracePt t="75982" x="1897063" y="4521200"/>
          <p14:tracePt t="75984" x="1889125" y="4521200"/>
          <p14:tracePt t="75988" x="1889125" y="4513263"/>
          <p14:tracePt t="75994" x="1889125" y="4505325"/>
          <p14:tracePt t="76002" x="1889125" y="4497388"/>
          <p14:tracePt t="76042" x="1881188" y="4497388"/>
          <p14:tracePt t="76050" x="1881188" y="4505325"/>
          <p14:tracePt t="76052" x="1873250" y="4505325"/>
          <p14:tracePt t="76054" x="1873250" y="4513263"/>
          <p14:tracePt t="76056" x="1865313" y="4521200"/>
          <p14:tracePt t="76058" x="1865313" y="4529138"/>
          <p14:tracePt t="76060" x="1857375" y="4537075"/>
          <p14:tracePt t="76066" x="1833563" y="4568825"/>
          <p14:tracePt t="76068" x="1825625" y="4584700"/>
          <p14:tracePt t="76070" x="1817688" y="4592638"/>
          <p14:tracePt t="76072" x="1809750" y="4608513"/>
          <p14:tracePt t="76073" x="1801813" y="4616450"/>
          <p14:tracePt t="76075" x="1793875" y="4633913"/>
          <p14:tracePt t="76078" x="1785938" y="4649788"/>
          <p14:tracePt t="76081" x="1770063" y="4665663"/>
          <p14:tracePt t="76082" x="1762125" y="4681538"/>
          <p14:tracePt t="76083" x="1754188" y="4697413"/>
          <p14:tracePt t="76085" x="1746250" y="4713288"/>
          <p14:tracePt t="76087" x="1730375" y="4729163"/>
          <p14:tracePt t="76089" x="1722438" y="4745038"/>
          <p14:tracePt t="76092" x="1714500" y="4760913"/>
          <p14:tracePt t="76094" x="1706563" y="4784725"/>
          <p14:tracePt t="76096" x="1690688" y="4800600"/>
          <p14:tracePt t="76098" x="1682750" y="4816475"/>
          <p14:tracePt t="76100" x="1666875" y="4840288"/>
          <p14:tracePt t="76101" x="1658938" y="4856163"/>
          <p14:tracePt t="76103" x="1651000" y="4872038"/>
          <p14:tracePt t="76105" x="1635125" y="4887913"/>
          <p14:tracePt t="76108" x="1627188" y="4911725"/>
          <p14:tracePt t="76109" x="1619250" y="4927600"/>
          <p14:tracePt t="76112" x="1603375" y="4943475"/>
          <p14:tracePt t="76113" x="1595438" y="4959350"/>
          <p14:tracePt t="76116" x="1587500" y="4976813"/>
          <p14:tracePt t="76118" x="1571625" y="4992688"/>
          <p14:tracePt t="76119" x="1562100" y="5008563"/>
          <p14:tracePt t="76121" x="1554163" y="5024438"/>
          <p14:tracePt t="76123" x="1546225" y="5032375"/>
          <p14:tracePt t="76125" x="1538288" y="5048250"/>
          <p14:tracePt t="76128" x="1530350" y="5056188"/>
          <p14:tracePt t="76129" x="1522413" y="5072063"/>
          <p14:tracePt t="76133" x="1514475" y="5080000"/>
          <p14:tracePt t="76135" x="1506538" y="5087938"/>
          <p14:tracePt t="76136" x="1498600" y="5103813"/>
          <p14:tracePt t="76137" x="1498600" y="5111750"/>
          <p14:tracePt t="76139" x="1490663" y="5119688"/>
          <p14:tracePt t="76141" x="1490663" y="5127625"/>
          <p14:tracePt t="76143" x="1482725" y="5135563"/>
          <p14:tracePt t="76146" x="1482725" y="5143500"/>
          <p14:tracePt t="76148" x="1474788" y="5151438"/>
          <p14:tracePt t="76150" x="1466850" y="5159375"/>
          <p14:tracePt t="76153" x="1458913" y="5167313"/>
          <p14:tracePt t="76157" x="1458913" y="5175250"/>
          <p14:tracePt t="76159" x="1450975" y="5175250"/>
          <p14:tracePt t="76162" x="1450975" y="5183188"/>
          <p14:tracePt t="76167" x="1443038" y="5183188"/>
          <p14:tracePt t="76170" x="1443038" y="5191125"/>
          <p14:tracePt t="76224" x="1435100" y="5191125"/>
          <p14:tracePt t="76232" x="1427163" y="5183188"/>
          <p14:tracePt t="76235" x="1427163" y="5175250"/>
          <p14:tracePt t="76237" x="1419225" y="5175250"/>
          <p14:tracePt t="76238" x="1419225" y="5167313"/>
          <p14:tracePt t="76240" x="1411288" y="5167313"/>
          <p14:tracePt t="76242" x="1411288" y="5159375"/>
          <p14:tracePt t="76244" x="1403350" y="5159375"/>
          <p14:tracePt t="76249" x="1395413" y="5151438"/>
          <p14:tracePt t="76251" x="1395413" y="5143500"/>
          <p14:tracePt t="76252" x="1387475" y="5143500"/>
          <p14:tracePt t="76254" x="1387475" y="5135563"/>
          <p14:tracePt t="76256" x="1379538" y="5135563"/>
          <p14:tracePt t="76258" x="1379538" y="5127625"/>
          <p14:tracePt t="76260" x="1371600" y="5119688"/>
          <p14:tracePt t="76267" x="1363663" y="5111750"/>
          <p14:tracePt t="76268" x="1355725" y="5103813"/>
          <p14:tracePt t="76270" x="1355725" y="5095875"/>
          <p14:tracePt t="76272" x="1347788" y="5087938"/>
          <p14:tracePt t="76276" x="1339850" y="5080000"/>
          <p14:tracePt t="76282" x="1331913" y="5072063"/>
          <p14:tracePt t="76284" x="1331913" y="5056188"/>
          <p14:tracePt t="76285" x="1323975" y="5056188"/>
          <p14:tracePt t="76287" x="1323975" y="5048250"/>
          <p14:tracePt t="76291" x="1316038" y="5040313"/>
          <p14:tracePt t="76297" x="1316038" y="5032375"/>
          <p14:tracePt t="76297" x="1308100" y="5032375"/>
          <p14:tracePt t="76299" x="1308100" y="5024438"/>
          <p14:tracePt t="76305" x="1308100" y="5016500"/>
          <p14:tracePt t="76308" x="1300163" y="5016500"/>
          <p14:tracePt t="76309" x="1300163" y="5008563"/>
          <p14:tracePt t="76315" x="1300163" y="5000625"/>
          <p14:tracePt t="76319" x="1300163" y="4992688"/>
          <p14:tracePt t="76323" x="1300163" y="4984750"/>
          <p14:tracePt t="76325" x="1292225" y="4984750"/>
          <p14:tracePt t="76328" x="1292225" y="4976813"/>
          <p14:tracePt t="76333" x="1292225" y="4967288"/>
          <p14:tracePt t="76337" x="1292225" y="4959350"/>
          <p14:tracePt t="76346" x="1292225" y="4951413"/>
          <p14:tracePt t="76349" x="1292225" y="4943475"/>
          <p14:tracePt t="76352" x="1292225" y="4935538"/>
          <p14:tracePt t="76356" x="1292225" y="4927600"/>
          <p14:tracePt t="76358" x="1292225" y="4919663"/>
          <p14:tracePt t="76364" x="1292225" y="4911725"/>
          <p14:tracePt t="76365" x="1292225" y="4903788"/>
          <p14:tracePt t="76368" x="1292225" y="4895850"/>
          <p14:tracePt t="76372" x="1292225" y="4887913"/>
          <p14:tracePt t="76374" x="1292225" y="4879975"/>
          <p14:tracePt t="76376" x="1292225" y="4872038"/>
          <p14:tracePt t="76381" x="1292225" y="4864100"/>
          <p14:tracePt t="76382" x="1292225" y="4856163"/>
          <p14:tracePt t="76386" x="1292225" y="4848225"/>
          <p14:tracePt t="76388" x="1292225" y="4840288"/>
          <p14:tracePt t="76392" x="1292225" y="4832350"/>
          <p14:tracePt t="76394" x="1292225" y="4824413"/>
          <p14:tracePt t="76399" x="1292225" y="4816475"/>
          <p14:tracePt t="76400" x="1292225" y="4808538"/>
          <p14:tracePt t="76402" x="1292225" y="4800600"/>
          <p14:tracePt t="76406" x="1292225" y="4792663"/>
          <p14:tracePt t="76408" x="1292225" y="4784725"/>
          <p14:tracePt t="76413" x="1292225" y="4776788"/>
          <p14:tracePt t="76416" x="1292225" y="4768850"/>
          <p14:tracePt t="76418" x="1292225" y="4760913"/>
          <p14:tracePt t="76422" x="1292225" y="4752975"/>
          <p14:tracePt t="76426" x="1292225" y="4745038"/>
          <p14:tracePt t="76431" x="1284288" y="4745038"/>
          <p14:tracePt t="76432" x="1284288" y="4737100"/>
          <p14:tracePt t="76436" x="1284288" y="4729163"/>
          <p14:tracePt t="76444" x="1284288" y="4721225"/>
          <p14:tracePt t="76450" x="1276350" y="4721225"/>
          <p14:tracePt t="76452" x="1276350" y="4713288"/>
          <p14:tracePt t="76514" x="1268413" y="4713288"/>
          <p14:tracePt t="76520" x="1260475" y="4713288"/>
          <p14:tracePt t="76522" x="1260475" y="4721225"/>
          <p14:tracePt t="76524" x="1252538" y="4721225"/>
          <p14:tracePt t="76530" x="1244600" y="4721225"/>
          <p14:tracePt t="76532" x="1236663" y="4721225"/>
          <p14:tracePt t="76534" x="1228725" y="4729163"/>
          <p14:tracePt t="76536" x="1220788" y="4729163"/>
          <p14:tracePt t="76540" x="1211263" y="4729163"/>
          <p14:tracePt t="76542" x="1203325" y="4737100"/>
          <p14:tracePt t="76547" x="1195388" y="4737100"/>
          <p14:tracePt t="76549" x="1187450" y="4737100"/>
          <p14:tracePt t="76552" x="1179513" y="4737100"/>
          <p14:tracePt t="76554" x="1171575" y="4745038"/>
          <p14:tracePt t="76558" x="1163638" y="4745038"/>
          <p14:tracePt t="76566" x="1147763" y="4745038"/>
          <p14:tracePt t="76570" x="1139825" y="4745038"/>
          <p14:tracePt t="76574" x="1131888" y="4745038"/>
          <p14:tracePt t="76582" x="1123950" y="4745038"/>
          <p14:tracePt t="76974" x="1123950" y="4752975"/>
          <p14:tracePt t="76978" x="1116013" y="4752975"/>
          <p14:tracePt t="76981" x="1116013" y="4760913"/>
          <p14:tracePt t="76984" x="1116013" y="4768850"/>
          <p14:tracePt t="76986" x="1116013" y="4776788"/>
          <p14:tracePt t="76988" x="1116013" y="4784725"/>
          <p14:tracePt t="76990" x="1116013" y="4792663"/>
          <p14:tracePt t="76992" x="1116013" y="4800600"/>
          <p14:tracePt t="76994" x="1116013" y="4808538"/>
          <p14:tracePt t="77000" x="1108075" y="4832350"/>
          <p14:tracePt t="77002" x="1108075" y="4840288"/>
          <p14:tracePt t="77004" x="1108075" y="4848225"/>
          <p14:tracePt t="77006" x="1108075" y="4856163"/>
          <p14:tracePt t="77008" x="1108075" y="4864100"/>
          <p14:tracePt t="77010" x="1108075" y="4872038"/>
          <p14:tracePt t="77015" x="1108075" y="4887913"/>
          <p14:tracePt t="77017" x="1100138" y="4895850"/>
          <p14:tracePt t="77018" x="1100138" y="4903788"/>
          <p14:tracePt t="77020" x="1100138" y="4911725"/>
          <p14:tracePt t="77022" x="1100138" y="4919663"/>
          <p14:tracePt t="77024" x="1100138" y="4927600"/>
          <p14:tracePt t="77033" x="1100138" y="4959350"/>
          <p14:tracePt t="77034" x="1100138" y="4967288"/>
          <p14:tracePt t="77036" x="1100138" y="4976813"/>
          <p14:tracePt t="77038" x="1100138" y="4984750"/>
          <p14:tracePt t="77040" x="1100138" y="4992688"/>
          <p14:tracePt t="77044" x="1100138" y="5000625"/>
          <p14:tracePt t="77048" x="1100138" y="5008563"/>
          <p14:tracePt t="77050" x="1100138" y="5016500"/>
          <p14:tracePt t="77054" x="1100138" y="5024438"/>
          <p14:tracePt t="77058" x="1100138" y="5032375"/>
          <p14:tracePt t="77064" x="1100138" y="5040313"/>
          <p14:tracePt t="77068" x="1100138" y="5048250"/>
          <p14:tracePt t="77076" x="1100138" y="5056188"/>
          <p14:tracePt t="77088" x="1100138" y="5064125"/>
          <p14:tracePt t="77147" x="1100138" y="5072063"/>
          <p14:tracePt t="77154" x="1100138" y="5080000"/>
          <p14:tracePt t="77158" x="1100138" y="5087938"/>
          <p14:tracePt t="77163" x="1100138" y="5095875"/>
          <p14:tracePt t="77166" x="1100138" y="5103813"/>
          <p14:tracePt t="77172" x="1100138" y="5111750"/>
          <p14:tracePt t="77176" x="1100138" y="5119688"/>
          <p14:tracePt t="77181" x="1100138" y="5127625"/>
          <p14:tracePt t="77186" x="1100138" y="5135563"/>
          <p14:tracePt t="77192" x="1092200" y="5143500"/>
          <p14:tracePt t="77198" x="1092200" y="5151438"/>
          <p14:tracePt t="77279" x="1100138" y="5151438"/>
          <p14:tracePt t="77312" x="1108075" y="5151438"/>
          <p14:tracePt t="77315" x="1116013" y="5159375"/>
          <p14:tracePt t="77318" x="1131888" y="5159375"/>
          <p14:tracePt t="77320" x="1139825" y="5159375"/>
          <p14:tracePt t="77322" x="1155700" y="5159375"/>
          <p14:tracePt t="77324" x="1163638" y="5159375"/>
          <p14:tracePt t="77326" x="1179513" y="5159375"/>
          <p14:tracePt t="77330" x="1195388" y="5159375"/>
          <p14:tracePt t="77332" x="1220788" y="5167313"/>
          <p14:tracePt t="77334" x="1236663" y="5167313"/>
          <p14:tracePt t="77336" x="1252538" y="5167313"/>
          <p14:tracePt t="77338" x="1276350" y="5167313"/>
          <p14:tracePt t="77340" x="1292225" y="5167313"/>
          <p14:tracePt t="77342" x="1308100" y="5167313"/>
          <p14:tracePt t="77344" x="1331913" y="5167313"/>
          <p14:tracePt t="77348" x="1371600" y="5167313"/>
          <p14:tracePt t="77350" x="1395413" y="5167313"/>
          <p14:tracePt t="77352" x="1419225" y="5167313"/>
          <p14:tracePt t="77354" x="1435100" y="5167313"/>
          <p14:tracePt t="77356" x="1458913" y="5167313"/>
          <p14:tracePt t="77358" x="1490663" y="5167313"/>
          <p14:tracePt t="77360" x="1506538" y="5167313"/>
          <p14:tracePt t="77364" x="1562100" y="5159375"/>
          <p14:tracePt t="77366" x="1587500" y="5159375"/>
          <p14:tracePt t="77368" x="1619250" y="5159375"/>
          <p14:tracePt t="77370" x="1635125" y="5159375"/>
          <p14:tracePt t="77372" x="1658938" y="5159375"/>
          <p14:tracePt t="77374" x="1690688" y="5151438"/>
          <p14:tracePt t="77376" x="1714500" y="5151438"/>
          <p14:tracePt t="77382" x="1762125" y="5151438"/>
          <p14:tracePt t="77383" x="1785938" y="5151438"/>
          <p14:tracePt t="77384" x="1809750" y="5151438"/>
          <p14:tracePt t="77386" x="1833563" y="5151438"/>
          <p14:tracePt t="77388" x="1857375" y="5151438"/>
          <p14:tracePt t="77390" x="1873250" y="5151438"/>
          <p14:tracePt t="77392" x="1897063" y="5143500"/>
          <p14:tracePt t="77394" x="1912938" y="5143500"/>
          <p14:tracePt t="77398" x="1938338" y="5143500"/>
          <p14:tracePt t="77400" x="1970088" y="5143500"/>
          <p14:tracePt t="77402" x="1993900" y="5135563"/>
          <p14:tracePt t="77404" x="2009775" y="5135563"/>
          <p14:tracePt t="77406" x="2025650" y="5135563"/>
          <p14:tracePt t="77408" x="2049463" y="5135563"/>
          <p14:tracePt t="77410" x="2057400" y="5135563"/>
          <p14:tracePt t="77415" x="2089150" y="5143500"/>
          <p14:tracePt t="77417" x="2097088" y="5135563"/>
          <p14:tracePt t="77418" x="2112963" y="5135563"/>
          <p14:tracePt t="77420" x="2120900" y="5135563"/>
          <p14:tracePt t="77422" x="2136775" y="5135563"/>
          <p14:tracePt t="77424" x="2144713" y="5135563"/>
          <p14:tracePt t="77427" x="2152650" y="5135563"/>
          <p14:tracePt t="77434" x="2184400" y="5135563"/>
          <p14:tracePt t="77436" x="2192338" y="5135563"/>
          <p14:tracePt t="77438" x="2200275" y="5135563"/>
          <p14:tracePt t="77440" x="2208213" y="5135563"/>
          <p14:tracePt t="77444" x="2216150" y="5135563"/>
          <p14:tracePt t="77448" x="2224088" y="5135563"/>
          <p14:tracePt t="77450" x="2224088" y="5127625"/>
          <p14:tracePt t="77452" x="2232025" y="5127625"/>
          <p14:tracePt t="77458" x="2239963" y="5127625"/>
          <p14:tracePt t="77468" x="2247900" y="5127625"/>
          <p14:tracePt t="77542" x="2247900" y="5119688"/>
          <p14:tracePt t="77556" x="2255838" y="5119688"/>
          <p14:tracePt t="77598" x="2265363" y="5119688"/>
          <p14:tracePt t="77608" x="2273300" y="5119688"/>
          <p14:tracePt t="77612" x="2273300" y="5111750"/>
          <p14:tracePt t="77616" x="2281238" y="5111750"/>
          <p14:tracePt t="77624" x="2289175" y="5111750"/>
          <p14:tracePt t="77634" x="2297113" y="5111750"/>
          <p14:tracePt t="77640" x="2305050" y="5111750"/>
          <p14:tracePt t="77648" x="2312988" y="5111750"/>
          <p14:tracePt t="77656" x="2320925" y="5111750"/>
          <p14:tracePt t="77660" x="2320925" y="5119688"/>
          <p14:tracePt t="77666" x="2328863" y="5119688"/>
          <p14:tracePt t="77676" x="2336800" y="5119688"/>
          <p14:tracePt t="77682" x="2336800" y="5127625"/>
          <p14:tracePt t="77684" x="2344738" y="5127625"/>
          <p14:tracePt t="77698" x="2352675" y="5135563"/>
          <p14:tracePt t="77704" x="2360613" y="5143500"/>
          <p14:tracePt t="77708" x="2368550" y="5151438"/>
          <p14:tracePt t="77715" x="2376488" y="5159375"/>
          <p14:tracePt t="77718" x="2384425" y="5167313"/>
          <p14:tracePt t="77721" x="2392363" y="5167313"/>
          <p14:tracePt t="77722" x="2392363" y="5175250"/>
          <p14:tracePt t="77724" x="2400300" y="5175250"/>
          <p14:tracePt t="77726" x="2400300" y="5183188"/>
          <p14:tracePt t="77729" x="2408238" y="5191125"/>
          <p14:tracePt t="77733" x="2416175" y="5199063"/>
          <p14:tracePt t="77734" x="2424113" y="5199063"/>
          <p14:tracePt t="77736" x="2424113" y="5207000"/>
          <p14:tracePt t="77738" x="2432050" y="5207000"/>
          <p14:tracePt t="77740" x="2439988" y="5207000"/>
          <p14:tracePt t="77742" x="2439988" y="5214938"/>
          <p14:tracePt t="77744" x="2447925" y="5214938"/>
          <p14:tracePt t="77747" x="2455863" y="5222875"/>
          <p14:tracePt t="77751" x="2463800" y="5222875"/>
          <p14:tracePt t="77752" x="2471738" y="5230813"/>
          <p14:tracePt t="77755" x="2479675" y="5230813"/>
          <p14:tracePt t="77757" x="2487613" y="5238750"/>
          <p14:tracePt t="77762" x="2495550" y="5238750"/>
          <p14:tracePt t="77765" x="2503488" y="5238750"/>
          <p14:tracePt t="77765" x="2511425" y="5238750"/>
          <p14:tracePt t="77767" x="2519363" y="5246688"/>
          <p14:tracePt t="77769" x="2527300" y="5246688"/>
          <p14:tracePt t="77773" x="2535238" y="5246688"/>
          <p14:tracePt t="77775" x="2543175" y="5246688"/>
          <p14:tracePt t="77779" x="2551113" y="5246688"/>
          <p14:tracePt t="77780" x="2559050" y="5254625"/>
          <p14:tracePt t="77781" x="2566988" y="5254625"/>
          <p14:tracePt t="77783" x="2574925" y="5254625"/>
          <p14:tracePt t="77785" x="2582863" y="5254625"/>
          <p14:tracePt t="77787" x="2590800" y="5254625"/>
          <p14:tracePt t="77789" x="2598738" y="5254625"/>
          <p14:tracePt t="77791" x="2606675" y="5254625"/>
          <p14:tracePt t="77793" x="2616200" y="5254625"/>
          <p14:tracePt t="77796" x="2624138" y="5254625"/>
          <p14:tracePt t="77797" x="2632075" y="5254625"/>
          <p14:tracePt t="77799" x="2640013" y="5254625"/>
          <p14:tracePt t="77801" x="2647950" y="5254625"/>
          <p14:tracePt t="77803" x="2655888" y="5254625"/>
          <p14:tracePt t="77806" x="2663825" y="5254625"/>
          <p14:tracePt t="77807" x="2679700" y="5254625"/>
          <p14:tracePt t="77809" x="2687638" y="5254625"/>
          <p14:tracePt t="77812" x="2695575" y="5254625"/>
          <p14:tracePt t="77813" x="2703513" y="5254625"/>
          <p14:tracePt t="77815" x="2711450" y="5254625"/>
          <p14:tracePt t="77817" x="2719388" y="5254625"/>
          <p14:tracePt t="77819" x="2727325" y="5254625"/>
          <p14:tracePt t="77821" x="2735263" y="5254625"/>
          <p14:tracePt t="77823" x="2743200" y="5246688"/>
          <p14:tracePt t="77825" x="2751138" y="5246688"/>
          <p14:tracePt t="77829" x="2759075" y="5246688"/>
          <p14:tracePt t="77831" x="2767013" y="5246688"/>
          <p14:tracePt t="77835" x="2774950" y="5246688"/>
          <p14:tracePt t="77837" x="2782888" y="5246688"/>
          <p14:tracePt t="77843" x="2790825" y="5246688"/>
          <p14:tracePt t="77847" x="2798763" y="5246688"/>
          <p14:tracePt t="77871" x="2806700" y="5246688"/>
          <p14:tracePt t="78398" x="2798763" y="5246688"/>
          <p14:tracePt t="78401" x="2798763" y="5238750"/>
          <p14:tracePt t="78406" x="2790825" y="5238750"/>
          <p14:tracePt t="78408" x="2790825" y="5230813"/>
          <p14:tracePt t="78410" x="2782888" y="5230813"/>
          <p14:tracePt t="78415" x="2774950" y="5230813"/>
          <p14:tracePt t="78416" x="2767013" y="5230813"/>
          <p14:tracePt t="78418" x="2759075" y="5222875"/>
          <p14:tracePt t="78422" x="2751138" y="5222875"/>
          <p14:tracePt t="78424" x="2743200" y="5222875"/>
          <p14:tracePt t="78426" x="2735263" y="5222875"/>
          <p14:tracePt t="78429" x="2727325" y="5222875"/>
          <p14:tracePt t="78432" x="2719388" y="5222875"/>
          <p14:tracePt t="78435" x="2711450" y="5222875"/>
          <p14:tracePt t="78437" x="2711450" y="5214938"/>
          <p14:tracePt t="78440" x="2695575" y="5214938"/>
          <p14:tracePt t="78447" x="2679700" y="5214938"/>
          <p14:tracePt t="78449" x="2671763" y="5214938"/>
          <p14:tracePt t="78452" x="2663825" y="5214938"/>
          <p14:tracePt t="78456" x="2655888" y="5214938"/>
          <p14:tracePt t="78458" x="2647950" y="5214938"/>
          <p14:tracePt t="78464" x="2640013" y="5214938"/>
          <p14:tracePt t="78466" x="2632075" y="5214938"/>
          <p14:tracePt t="78472" x="2624138" y="5214938"/>
          <p14:tracePt t="78476" x="2616200" y="5214938"/>
          <p14:tracePt t="78484" x="2606675" y="5214938"/>
          <p14:tracePt t="78490" x="2598738" y="5214938"/>
          <p14:tracePt t="78497" x="2590800" y="5214938"/>
          <p14:tracePt t="78504" x="2582863" y="5214938"/>
          <p14:tracePt t="78508" x="2574925" y="5214938"/>
          <p14:tracePt t="78514" x="2566988" y="5222875"/>
          <p14:tracePt t="78518" x="2559050" y="5222875"/>
          <p14:tracePt t="78522" x="2551113" y="5222875"/>
          <p14:tracePt t="78526" x="2543175" y="5222875"/>
          <p14:tracePt t="78530" x="2535238" y="5222875"/>
          <p14:tracePt t="78532" x="2527300" y="5222875"/>
          <p14:tracePt t="78534" x="2527300" y="5230813"/>
          <p14:tracePt t="78536" x="2519363" y="5230813"/>
          <p14:tracePt t="78538" x="2511425" y="5230813"/>
          <p14:tracePt t="78542" x="2503488" y="5230813"/>
          <p14:tracePt t="78544" x="2495550" y="5230813"/>
          <p14:tracePt t="78549" x="2479675" y="5230813"/>
          <p14:tracePt t="78552" x="2471738" y="5230813"/>
          <p14:tracePt t="78554" x="2463800" y="5238750"/>
          <p14:tracePt t="78556" x="2455863" y="5238750"/>
          <p14:tracePt t="78558" x="2447925" y="5238750"/>
          <p14:tracePt t="78565" x="2432050" y="5238750"/>
          <p14:tracePt t="78566" x="2424113" y="5238750"/>
          <p14:tracePt t="78568" x="2416175" y="5238750"/>
          <p14:tracePt t="78570" x="2408238" y="5238750"/>
          <p14:tracePt t="78574" x="2400300" y="5238750"/>
          <p14:tracePt t="78576" x="2392363" y="5238750"/>
          <p14:tracePt t="78579" x="2384425" y="5238750"/>
          <p14:tracePt t="78582" x="2376488" y="5230813"/>
          <p14:tracePt t="78584" x="2368550" y="5230813"/>
          <p14:tracePt t="78586" x="2360613" y="5230813"/>
          <p14:tracePt t="78588" x="2352675" y="5230813"/>
          <p14:tracePt t="78590" x="2344738" y="5230813"/>
          <p14:tracePt t="78594" x="2336800" y="5230813"/>
          <p14:tracePt t="78599" x="2320925" y="5222875"/>
          <p14:tracePt t="78600" x="2312988" y="5222875"/>
          <p14:tracePt t="78602" x="2305050" y="5222875"/>
          <p14:tracePt t="78604" x="2297113" y="5222875"/>
          <p14:tracePt t="78606" x="2289175" y="5222875"/>
          <p14:tracePt t="78608" x="2281238" y="5222875"/>
          <p14:tracePt t="78610" x="2281238" y="5214938"/>
          <p14:tracePt t="78615" x="2265363" y="5214938"/>
          <p14:tracePt t="78617" x="2255838" y="5214938"/>
          <p14:tracePt t="78618" x="2247900" y="5214938"/>
          <p14:tracePt t="78620" x="2239963" y="5214938"/>
          <p14:tracePt t="78622" x="2232025" y="5207000"/>
          <p14:tracePt t="78624" x="2224088" y="5207000"/>
          <p14:tracePt t="78626" x="2216150" y="5207000"/>
          <p14:tracePt t="78629" x="2208213" y="5207000"/>
          <p14:tracePt t="78633" x="2200275" y="5199063"/>
          <p14:tracePt t="78634" x="2192338" y="5199063"/>
          <p14:tracePt t="78636" x="2184400" y="5199063"/>
          <p14:tracePt t="78638" x="2176463" y="5199063"/>
          <p14:tracePt t="78640" x="2168525" y="5199063"/>
          <p14:tracePt t="78642" x="2160588" y="5199063"/>
          <p14:tracePt t="78644" x="2152650" y="5191125"/>
          <p14:tracePt t="78648" x="2136775" y="5191125"/>
          <p14:tracePt t="78650" x="2128838" y="5191125"/>
          <p14:tracePt t="78652" x="2120900" y="5191125"/>
          <p14:tracePt t="78654" x="2112963" y="5191125"/>
          <p14:tracePt t="78656" x="2112963" y="5183188"/>
          <p14:tracePt t="78658" x="2105025" y="5183188"/>
          <p14:tracePt t="78660" x="2097088" y="5183188"/>
          <p14:tracePt t="78664" x="2089150" y="5183188"/>
          <p14:tracePt t="78667" x="2081213" y="5175250"/>
          <p14:tracePt t="78668" x="2073275" y="5175250"/>
          <p14:tracePt t="78670" x="2065338" y="5175250"/>
          <p14:tracePt t="78672" x="2057400" y="5175250"/>
          <p14:tracePt t="78676" x="2049463" y="5175250"/>
          <p14:tracePt t="78680" x="2041525" y="5167313"/>
          <p14:tracePt t="78683" x="2033588" y="5167313"/>
          <p14:tracePt t="78686" x="2025650" y="5167313"/>
          <p14:tracePt t="78688" x="2017713" y="5167313"/>
          <p14:tracePt t="78690" x="2017713" y="5159375"/>
          <p14:tracePt t="78692" x="2009775" y="5159375"/>
          <p14:tracePt t="78698" x="2001838" y="5159375"/>
          <p14:tracePt t="78702" x="2001838" y="5151438"/>
          <p14:tracePt t="78708" x="1993900" y="5151438"/>
          <p14:tracePt t="78720" x="1993900" y="5143500"/>
          <p14:tracePt t="78738" x="1985963" y="5143500"/>
          <p14:tracePt t="78742" x="1985963" y="5135563"/>
          <p14:tracePt t="78748" x="1985963" y="5127625"/>
          <p14:tracePt t="78752" x="1985963" y="5119688"/>
          <p14:tracePt t="78754" x="1978025" y="5119688"/>
          <p14:tracePt t="78756" x="1978025" y="5111750"/>
          <p14:tracePt t="78760" x="1978025" y="5103813"/>
          <p14:tracePt t="78765" x="1978025" y="5095875"/>
          <p14:tracePt t="78768" x="1970088" y="5087938"/>
          <p14:tracePt t="78772" x="1970088" y="5080000"/>
          <p14:tracePt t="78776" x="1970088" y="5072063"/>
          <p14:tracePt t="78782" x="1962150" y="5056188"/>
          <p14:tracePt t="78786" x="1962150" y="5048250"/>
          <p14:tracePt t="78790" x="1962150" y="5040313"/>
          <p14:tracePt t="78792" x="1954213" y="5040313"/>
          <p14:tracePt t="78794" x="1954213" y="5032375"/>
          <p14:tracePt t="78799" x="1954213" y="5024438"/>
          <p14:tracePt t="78800" x="1954213" y="5016500"/>
          <p14:tracePt t="78804" x="1946275" y="5008563"/>
          <p14:tracePt t="78808" x="1946275" y="5000625"/>
          <p14:tracePt t="78814" x="1946275" y="4992688"/>
          <p14:tracePt t="78816" x="1938338" y="4992688"/>
          <p14:tracePt t="78818" x="1938338" y="4984750"/>
          <p14:tracePt t="78824" x="1938338" y="4976813"/>
          <p14:tracePt t="78832" x="1938338" y="4967288"/>
          <p14:tracePt t="78836" x="1930400" y="4959350"/>
          <p14:tracePt t="78842" x="1930400" y="4951413"/>
          <p14:tracePt t="78848" x="1930400" y="4943475"/>
          <p14:tracePt t="78854" x="1930400" y="4935538"/>
          <p14:tracePt t="78864" x="1930400" y="4927600"/>
          <p14:tracePt t="78870" x="1930400" y="4919663"/>
          <p14:tracePt t="78882" x="1930400" y="4911725"/>
          <p14:tracePt t="78894" x="1930400" y="4903788"/>
          <p14:tracePt t="78902" x="1938338" y="4895850"/>
          <p14:tracePt t="78908" x="1938338" y="4887913"/>
          <p14:tracePt t="78915" x="1946275" y="4887913"/>
          <p14:tracePt t="78916" x="1946275" y="4879975"/>
          <p14:tracePt t="78922" x="1954213" y="4879975"/>
          <p14:tracePt t="78924" x="1954213" y="4872038"/>
          <p14:tracePt t="78929" x="1962150" y="4872038"/>
          <p14:tracePt t="78932" x="1962150" y="4864100"/>
          <p14:tracePt t="78934" x="1970088" y="4864100"/>
          <p14:tracePt t="78938" x="1978025" y="4856163"/>
          <p14:tracePt t="78944" x="1985963" y="4856163"/>
          <p14:tracePt t="78949" x="1993900" y="4848225"/>
          <p14:tracePt t="78954" x="2001838" y="4848225"/>
          <p14:tracePt t="78960" x="2001838" y="4840288"/>
          <p14:tracePt t="78963" x="2009775" y="4840288"/>
          <p14:tracePt t="78968" x="2017713" y="4840288"/>
          <p14:tracePt t="78976" x="2017713" y="4832350"/>
          <p14:tracePt t="78982" x="2025650" y="4832350"/>
          <p14:tracePt t="79108" x="2025650" y="4824413"/>
          <p14:tracePt t="79118" x="2025650" y="4816475"/>
          <p14:tracePt t="79130" x="2025650" y="4808538"/>
          <p14:tracePt t="79136" x="2017713" y="4808538"/>
          <p14:tracePt t="79152" x="2017713" y="4800600"/>
          <p14:tracePt t="79154" x="2009775" y="4800600"/>
          <p14:tracePt t="79165" x="2001838" y="4792663"/>
          <p14:tracePt t="79166" x="1993900" y="4792663"/>
          <p14:tracePt t="79171" x="1985963" y="4792663"/>
          <p14:tracePt t="79174" x="1978025" y="4792663"/>
          <p14:tracePt t="79176" x="1970088" y="4784725"/>
          <p14:tracePt t="79179" x="1962150" y="4784725"/>
          <p14:tracePt t="79182" x="1954213" y="4784725"/>
          <p14:tracePt t="79184" x="1946275" y="4784725"/>
          <p14:tracePt t="79188" x="1938338" y="4784725"/>
          <p14:tracePt t="79190" x="1930400" y="4784725"/>
          <p14:tracePt t="79192" x="1922463" y="4776788"/>
          <p14:tracePt t="79194" x="1912938" y="4776788"/>
          <p14:tracePt t="79198" x="1905000" y="4776788"/>
          <p14:tracePt t="79200" x="1897063" y="4776788"/>
          <p14:tracePt t="79202" x="1889125" y="4776788"/>
          <p14:tracePt t="79204" x="1881188" y="4776788"/>
          <p14:tracePt t="79206" x="1873250" y="4768850"/>
          <p14:tracePt t="79208" x="1865313" y="4768850"/>
          <p14:tracePt t="79210" x="1857375" y="4768850"/>
          <p14:tracePt t="79214" x="1841500" y="4768850"/>
          <p14:tracePt t="79216" x="1833563" y="4768850"/>
          <p14:tracePt t="79218" x="1817688" y="4760913"/>
          <p14:tracePt t="79220" x="1809750" y="4760913"/>
          <p14:tracePt t="79222" x="1801813" y="4760913"/>
          <p14:tracePt t="79224" x="1793875" y="4760913"/>
          <p14:tracePt t="79226" x="1785938" y="4760913"/>
          <p14:tracePt t="79231" x="1770063" y="4752975"/>
          <p14:tracePt t="79233" x="1754188" y="4752975"/>
          <p14:tracePt t="79234" x="1746250" y="4752975"/>
          <p14:tracePt t="79236" x="1738313" y="4752975"/>
          <p14:tracePt t="79238" x="1730375" y="4752975"/>
          <p14:tracePt t="79240" x="1722438" y="4752975"/>
          <p14:tracePt t="79242" x="1714500" y="4752975"/>
          <p14:tracePt t="79247" x="1690688" y="4752975"/>
          <p14:tracePt t="79250" x="1674813" y="4745038"/>
          <p14:tracePt t="79252" x="1666875" y="4745038"/>
          <p14:tracePt t="79254" x="1658938" y="4745038"/>
          <p14:tracePt t="79256" x="1651000" y="4745038"/>
          <p14:tracePt t="79258" x="1635125" y="4745038"/>
          <p14:tracePt t="79265" x="1619250" y="4745038"/>
          <p14:tracePt t="79266" x="1611313" y="4745038"/>
          <p14:tracePt t="79268" x="1595438" y="4745038"/>
          <p14:tracePt t="79272" x="1587500" y="4745038"/>
          <p14:tracePt t="79274" x="1579563" y="4737100"/>
          <p14:tracePt t="79276" x="1571625" y="4737100"/>
          <p14:tracePt t="79279" x="1562100" y="4737100"/>
          <p14:tracePt t="79283" x="1546225" y="4737100"/>
          <p14:tracePt t="79284" x="1538288" y="4737100"/>
          <p14:tracePt t="79286" x="1530350" y="4737100"/>
          <p14:tracePt t="79288" x="1522413" y="4737100"/>
          <p14:tracePt t="79292" x="1514475" y="4737100"/>
          <p14:tracePt t="79294" x="1506538" y="4737100"/>
          <p14:tracePt t="79299" x="1498600" y="4737100"/>
          <p14:tracePt t="79300" x="1490663" y="4737100"/>
          <p14:tracePt t="79302" x="1482725" y="4737100"/>
          <p14:tracePt t="79306" x="1474788" y="4737100"/>
          <p14:tracePt t="79310" x="1466850" y="4737100"/>
          <p14:tracePt t="79315" x="1458913" y="4737100"/>
          <p14:tracePt t="79318" x="1450975" y="4737100"/>
          <p14:tracePt t="79322" x="1443038" y="4737100"/>
          <p14:tracePt t="79326" x="1435100" y="4737100"/>
          <p14:tracePt t="79331" x="1427163" y="4737100"/>
          <p14:tracePt t="79336" x="1419225" y="4737100"/>
          <p14:tracePt t="79340" x="1411288" y="4737100"/>
          <p14:tracePt t="79344" x="1403350" y="4737100"/>
          <p14:tracePt t="79348" x="1395413" y="4745038"/>
          <p14:tracePt t="79352" x="1387475" y="4745038"/>
          <p14:tracePt t="79356" x="1379538" y="4745038"/>
          <p14:tracePt t="79360" x="1371600" y="4745038"/>
          <p14:tracePt t="79364" x="1363663" y="4752975"/>
          <p14:tracePt t="79366" x="1355725" y="4752975"/>
          <p14:tracePt t="79368" x="1347788" y="4752975"/>
          <p14:tracePt t="79372" x="1339850" y="4760913"/>
          <p14:tracePt t="79374" x="1331913" y="4760913"/>
          <p14:tracePt t="79382" x="1308100" y="4768850"/>
          <p14:tracePt t="79384" x="1300163" y="4768850"/>
          <p14:tracePt t="79386" x="1300163" y="4776788"/>
          <p14:tracePt t="79388" x="1292225" y="4776788"/>
          <p14:tracePt t="79390" x="1284288" y="4776788"/>
          <p14:tracePt t="79392" x="1276350" y="4784725"/>
          <p14:tracePt t="79394" x="1268413" y="4784725"/>
          <p14:tracePt t="79400" x="1252538" y="4792663"/>
          <p14:tracePt t="79402" x="1244600" y="4792663"/>
          <p14:tracePt t="79406" x="1236663" y="4792663"/>
          <p14:tracePt t="79408" x="1228725" y="4800600"/>
          <p14:tracePt t="79413" x="1220788" y="4800600"/>
          <p14:tracePt t="79416" x="1211263" y="4808538"/>
          <p14:tracePt t="79420" x="1203325" y="4808538"/>
          <p14:tracePt t="79424" x="1195388" y="4808538"/>
          <p14:tracePt t="79432" x="1187450" y="4808538"/>
          <p14:tracePt t="79436" x="1187450" y="4816475"/>
          <p14:tracePt t="79592" x="1179513" y="4816475"/>
          <p14:tracePt t="79606" x="1171575" y="4816475"/>
          <p14:tracePt t="79610" x="1171575" y="4824413"/>
          <p14:tracePt t="79615" x="1163638" y="4824413"/>
          <p14:tracePt t="79616" x="1163638" y="4832350"/>
          <p14:tracePt t="79618" x="1155700" y="4832350"/>
          <p14:tracePt t="79622" x="1147763" y="4840288"/>
          <p14:tracePt t="79624" x="1139825" y="4840288"/>
          <p14:tracePt t="79626" x="1139825" y="4848225"/>
          <p14:tracePt t="79629" x="1131888" y="4856163"/>
          <p14:tracePt t="79632" x="1123950" y="4864100"/>
          <p14:tracePt t="79634" x="1116013" y="4872038"/>
          <p14:tracePt t="79636" x="1108075" y="4879975"/>
          <p14:tracePt t="79638" x="1108075" y="4887913"/>
          <p14:tracePt t="79640" x="1100138" y="4887913"/>
          <p14:tracePt t="79642" x="1092200" y="4895850"/>
          <p14:tracePt t="79644" x="1092200" y="4903788"/>
          <p14:tracePt t="79648" x="1076325" y="4927600"/>
          <p14:tracePt t="79650" x="1068388" y="4935538"/>
          <p14:tracePt t="79653" x="1068388" y="4943475"/>
          <p14:tracePt t="79654" x="1060450" y="4951413"/>
          <p14:tracePt t="79656" x="1052513" y="4959350"/>
          <p14:tracePt t="79658" x="1052513" y="4967288"/>
          <p14:tracePt t="79660" x="1044575" y="4976813"/>
          <p14:tracePt t="79664" x="1036638" y="4992688"/>
          <p14:tracePt t="79669" x="1036638" y="5008563"/>
          <p14:tracePt t="79672" x="1036638" y="5016500"/>
          <p14:tracePt t="79674" x="1036638" y="5024438"/>
          <p14:tracePt t="79676" x="1036638" y="5032375"/>
          <p14:tracePt t="79680" x="1036638" y="5040313"/>
          <p14:tracePt t="79683" x="1036638" y="5048250"/>
          <p14:tracePt t="79686" x="1044575" y="5056188"/>
          <p14:tracePt t="79688" x="1044575" y="5064125"/>
          <p14:tracePt t="79692" x="1044575" y="5072063"/>
          <p14:tracePt t="79695" x="1044575" y="5080000"/>
          <p14:tracePt t="79699" x="1052513" y="5087938"/>
          <p14:tracePt t="79700" x="1060450" y="5095875"/>
          <p14:tracePt t="79702" x="1060450" y="5103813"/>
          <p14:tracePt t="79704" x="1068388" y="5111750"/>
          <p14:tracePt t="79706" x="1068388" y="5119688"/>
          <p14:tracePt t="79708" x="1076325" y="5127625"/>
          <p14:tracePt t="79710" x="1084263" y="5135563"/>
          <p14:tracePt t="79715" x="1092200" y="5151438"/>
          <p14:tracePt t="79718" x="1116013" y="5167313"/>
          <p14:tracePt t="79720" x="1116013" y="5175250"/>
          <p14:tracePt t="79722" x="1123950" y="5183188"/>
          <p14:tracePt t="79724" x="1131888" y="5191125"/>
          <p14:tracePt t="79726" x="1139825" y="5191125"/>
          <p14:tracePt t="79730" x="1155700" y="5199063"/>
          <p14:tracePt t="79732" x="1171575" y="5214938"/>
          <p14:tracePt t="79735" x="1179513" y="5214938"/>
          <p14:tracePt t="79737" x="1195388" y="5222875"/>
          <p14:tracePt t="79738" x="1203325" y="5230813"/>
          <p14:tracePt t="79740" x="1220788" y="5230813"/>
          <p14:tracePt t="79742" x="1228725" y="5238750"/>
          <p14:tracePt t="79747" x="1260475" y="5246688"/>
          <p14:tracePt t="79752" x="1300163" y="5262563"/>
          <p14:tracePt t="79754" x="1316038" y="5262563"/>
          <p14:tracePt t="79756" x="1331913" y="5270500"/>
          <p14:tracePt t="79758" x="1355725" y="5278438"/>
          <p14:tracePt t="79760" x="1371600" y="5278438"/>
          <p14:tracePt t="79763" x="1387475" y="5278438"/>
          <p14:tracePt t="79764" x="1403350" y="5286375"/>
          <p14:tracePt t="79766" x="1419225" y="5286375"/>
          <p14:tracePt t="79767" x="1443038" y="5286375"/>
          <p14:tracePt t="79769" x="1458913" y="5294313"/>
          <p14:tracePt t="79771" x="1482725" y="5294313"/>
          <p14:tracePt t="79773" x="1498600" y="5294313"/>
          <p14:tracePt t="79775" x="1522413" y="5294313"/>
          <p14:tracePt t="79778" x="1546225" y="5294313"/>
          <p14:tracePt t="79781" x="1562100" y="5294313"/>
          <p14:tracePt t="79781" x="1579563" y="5294313"/>
          <p14:tracePt t="79783" x="1603375" y="5294313"/>
          <p14:tracePt t="79785" x="1627188" y="5302250"/>
          <p14:tracePt t="79787" x="1651000" y="5302250"/>
          <p14:tracePt t="79789" x="1666875" y="5302250"/>
          <p14:tracePt t="79791" x="1690688" y="5302250"/>
          <p14:tracePt t="79793" x="1714500" y="5302250"/>
          <p14:tracePt t="79796" x="1738313" y="5302250"/>
          <p14:tracePt t="79797" x="1762125" y="5302250"/>
          <p14:tracePt t="79799" x="1778000" y="5302250"/>
          <p14:tracePt t="79801" x="1801813" y="5294313"/>
          <p14:tracePt t="79803" x="1825625" y="5294313"/>
          <p14:tracePt t="79805" x="1849438" y="5294313"/>
          <p14:tracePt t="79807" x="1881188" y="5286375"/>
          <p14:tracePt t="79809" x="1897063" y="5286375"/>
          <p14:tracePt t="79812" x="1922463" y="5286375"/>
          <p14:tracePt t="79814" x="1946275" y="5286375"/>
          <p14:tracePt t="79815" x="1970088" y="5278438"/>
          <p14:tracePt t="79817" x="1993900" y="5278438"/>
          <p14:tracePt t="79819" x="2017713" y="5278438"/>
          <p14:tracePt t="79821" x="2049463" y="5270500"/>
          <p14:tracePt t="79823" x="2073275" y="5270500"/>
          <p14:tracePt t="79826" x="2097088" y="5262563"/>
          <p14:tracePt t="79828" x="2120900" y="5254625"/>
          <p14:tracePt t="79830" x="2152650" y="5246688"/>
          <p14:tracePt t="79831" x="2176463" y="5246688"/>
          <p14:tracePt t="79833" x="2208213" y="5238750"/>
          <p14:tracePt t="79835" x="2232025" y="5238750"/>
          <p14:tracePt t="79837" x="2265363" y="5230813"/>
          <p14:tracePt t="79839" x="2289175" y="5222875"/>
          <p14:tracePt t="79841" x="2328863" y="5214938"/>
          <p14:tracePt t="79843" x="2344738" y="5214938"/>
          <p14:tracePt t="79845" x="2376488" y="5207000"/>
          <p14:tracePt t="79848" x="2400300" y="5207000"/>
          <p14:tracePt t="79849" x="2432050" y="5199063"/>
          <p14:tracePt t="79851" x="2455863" y="5199063"/>
          <p14:tracePt t="79853" x="2487613" y="5191125"/>
          <p14:tracePt t="79855" x="2511425" y="5191125"/>
          <p14:tracePt t="79857" x="2543175" y="5183188"/>
          <p14:tracePt t="79859" x="2566988" y="5183188"/>
          <p14:tracePt t="79862" x="2598738" y="5175250"/>
          <p14:tracePt t="79864" x="2624138" y="5175250"/>
          <p14:tracePt t="79865" x="2655888" y="5175250"/>
          <p14:tracePt t="79867" x="2679700" y="5167313"/>
          <p14:tracePt t="79869" x="2711450" y="5159375"/>
          <p14:tracePt t="79872" x="2735263" y="5159375"/>
          <p14:tracePt t="79873" x="2759075" y="5151438"/>
          <p14:tracePt t="79875" x="2798763" y="5143500"/>
          <p14:tracePt t="79878" x="2814638" y="5143500"/>
          <p14:tracePt t="79879" x="2838450" y="5135563"/>
          <p14:tracePt t="79881" x="2870200" y="5135563"/>
          <p14:tracePt t="79883" x="2894013" y="5127625"/>
          <p14:tracePt t="79885" x="2917825" y="5127625"/>
          <p14:tracePt t="79888" x="2941638" y="5119688"/>
          <p14:tracePt t="79889" x="2967038" y="5119688"/>
          <p14:tracePt t="79891" x="2990850" y="5111750"/>
          <p14:tracePt t="79894" x="3014663" y="5111750"/>
          <p14:tracePt t="79896" x="3038475" y="5111750"/>
          <p14:tracePt t="79898" x="3054350" y="5111750"/>
          <p14:tracePt t="79899" x="3078163" y="5103813"/>
          <p14:tracePt t="79901" x="3094038" y="5103813"/>
          <p14:tracePt t="79903" x="3109913" y="5103813"/>
          <p14:tracePt t="79905" x="3125788" y="5103813"/>
          <p14:tracePt t="79907" x="3141663" y="5095875"/>
          <p14:tracePt t="79909" x="3157538" y="5095875"/>
          <p14:tracePt t="79912" x="3165475" y="5095875"/>
          <p14:tracePt t="79914" x="3173413" y="5095875"/>
          <p14:tracePt t="79915" x="3189288" y="5095875"/>
          <p14:tracePt t="79917" x="3197225" y="5095875"/>
          <p14:tracePt t="79919" x="3205163" y="5087938"/>
          <p14:tracePt t="79921" x="3213100" y="5087938"/>
          <p14:tracePt t="79923" x="3221038" y="5087938"/>
          <p14:tracePt t="79925" x="3228975" y="5087938"/>
          <p14:tracePt t="79930" x="3236913" y="5087938"/>
          <p14:tracePt t="79931" x="3244850" y="5087938"/>
          <p14:tracePt t="79938" x="3252788" y="5087938"/>
          <p14:tracePt t="79986" x="3252788" y="5095875"/>
          <p14:tracePt t="79989" x="3244850" y="5095875"/>
          <p14:tracePt t="79997" x="3236913" y="5095875"/>
          <p14:tracePt t="80002" x="3228975" y="5095875"/>
          <p14:tracePt t="80010" x="3221038" y="5095875"/>
          <p14:tracePt t="80014" x="3221038" y="5103813"/>
          <p14:tracePt t="80032" x="3213100" y="5103813"/>
          <p14:tracePt t="80047" x="3205163" y="5103813"/>
          <p14:tracePt t="80052" x="3197225" y="5103813"/>
          <p14:tracePt t="80058" x="3189288" y="5103813"/>
          <p14:tracePt t="80060" x="3181350" y="5103813"/>
          <p14:tracePt t="80063" x="3173413" y="5103813"/>
          <p14:tracePt t="80065" x="3165475" y="5103813"/>
          <p14:tracePt t="80068" x="3157538" y="5103813"/>
          <p14:tracePt t="80070" x="3149600" y="5103813"/>
          <p14:tracePt t="80072" x="3141663" y="5103813"/>
          <p14:tracePt t="80074" x="3133725" y="5103813"/>
          <p14:tracePt t="80078" x="3117850" y="5111750"/>
          <p14:tracePt t="80081" x="3101975" y="5111750"/>
          <p14:tracePt t="80083" x="3094038" y="5111750"/>
          <p14:tracePt t="80084" x="3086100" y="5111750"/>
          <p14:tracePt t="80086" x="3078163" y="5111750"/>
          <p14:tracePt t="80088" x="3062288" y="5111750"/>
          <p14:tracePt t="80091" x="3054350" y="5111750"/>
          <p14:tracePt t="80092" x="3046413" y="5111750"/>
          <p14:tracePt t="80094" x="3030538" y="5111750"/>
          <p14:tracePt t="80099" x="3014663" y="5119688"/>
          <p14:tracePt t="80101" x="2998788" y="5119688"/>
          <p14:tracePt t="80102" x="2990850" y="5119688"/>
          <p14:tracePt t="80104" x="2974975" y="5119688"/>
          <p14:tracePt t="80106" x="2967038" y="5119688"/>
          <p14:tracePt t="80108" x="2949575" y="5119688"/>
          <p14:tracePt t="80110" x="2941638" y="5119688"/>
          <p14:tracePt t="80114" x="2925763" y="5119688"/>
          <p14:tracePt t="80116" x="2901950" y="5119688"/>
          <p14:tracePt t="80118" x="2886075" y="5119688"/>
          <p14:tracePt t="80120" x="2878138" y="5119688"/>
          <p14:tracePt t="80122" x="2862263" y="5119688"/>
          <p14:tracePt t="80124" x="2854325" y="5119688"/>
          <p14:tracePt t="80126" x="2838450" y="5119688"/>
          <p14:tracePt t="80132" x="2806700" y="5119688"/>
          <p14:tracePt t="80134" x="2798763" y="5119688"/>
          <p14:tracePt t="80136" x="2782888" y="5119688"/>
          <p14:tracePt t="80138" x="2774950" y="5119688"/>
          <p14:tracePt t="80140" x="2767013" y="5119688"/>
          <p14:tracePt t="80142" x="2751138" y="5119688"/>
          <p14:tracePt t="80144" x="2743200" y="5119688"/>
          <p14:tracePt t="80148" x="2727325" y="5119688"/>
          <p14:tracePt t="80150" x="2719388" y="5119688"/>
          <p14:tracePt t="80152" x="2711450" y="5119688"/>
          <p14:tracePt t="80154" x="2695575" y="5119688"/>
          <p14:tracePt t="80156" x="2687638" y="5119688"/>
          <p14:tracePt t="80160" x="2679700" y="5119688"/>
          <p14:tracePt t="80164" x="2663825" y="5119688"/>
          <p14:tracePt t="80166" x="2655888" y="5119688"/>
          <p14:tracePt t="80168" x="2647950" y="5111750"/>
          <p14:tracePt t="80172" x="2640013" y="5111750"/>
          <p14:tracePt t="80174" x="2632075" y="5111750"/>
          <p14:tracePt t="80176" x="2624138" y="5111750"/>
          <p14:tracePt t="80182" x="2606675" y="5111750"/>
          <p14:tracePt t="80184" x="2598738" y="5111750"/>
          <p14:tracePt t="80188" x="2590800" y="5111750"/>
          <p14:tracePt t="80190" x="2582863" y="5111750"/>
          <p14:tracePt t="80197" x="2566988" y="5103813"/>
          <p14:tracePt t="80202" x="2551113" y="5103813"/>
          <p14:tracePt t="80206" x="2543175" y="5103813"/>
          <p14:tracePt t="80208" x="2535238" y="5103813"/>
          <p14:tracePt t="80214" x="2527300" y="5103813"/>
          <p14:tracePt t="80216" x="2519363" y="5103813"/>
          <p14:tracePt t="80218" x="2511425" y="5103813"/>
          <p14:tracePt t="80222" x="2503488" y="5103813"/>
          <p14:tracePt t="80231" x="2495550" y="5095875"/>
          <p14:tracePt t="80233" x="2487613" y="5095875"/>
          <p14:tracePt t="80238" x="2479675" y="5095875"/>
          <p14:tracePt t="80244" x="2471738" y="5095875"/>
          <p14:tracePt t="80250" x="2463800" y="5095875"/>
          <p14:tracePt t="80260" x="2455863" y="5095875"/>
          <p14:tracePt t="80342" x="2463800" y="5095875"/>
          <p14:tracePt t="80358" x="2471738" y="5095875"/>
          <p14:tracePt t="80361" x="2479675" y="5095875"/>
          <p14:tracePt t="80364" x="2495550" y="5103813"/>
          <p14:tracePt t="80367" x="2503488" y="5103813"/>
          <p14:tracePt t="80368" x="2519363" y="5103813"/>
          <p14:tracePt t="80370" x="2527300" y="5103813"/>
          <p14:tracePt t="80372" x="2543175" y="5111750"/>
          <p14:tracePt t="80374" x="2551113" y="5111750"/>
          <p14:tracePt t="80376" x="2566988" y="5111750"/>
          <p14:tracePt t="80382" x="2606675" y="5119688"/>
          <p14:tracePt t="80384" x="2632075" y="5119688"/>
          <p14:tracePt t="80386" x="2647950" y="5119688"/>
          <p14:tracePt t="80388" x="2663825" y="5119688"/>
          <p14:tracePt t="80390" x="2679700" y="5119688"/>
          <p14:tracePt t="80392" x="2703513" y="5119688"/>
          <p14:tracePt t="80394" x="2719388" y="5127625"/>
          <p14:tracePt t="80398" x="2767013" y="5127625"/>
          <p14:tracePt t="80400" x="2790825" y="5127625"/>
          <p14:tracePt t="80402" x="2814638" y="5127625"/>
          <p14:tracePt t="80404" x="2838450" y="5135563"/>
          <p14:tracePt t="80406" x="2862263" y="5135563"/>
          <p14:tracePt t="80408" x="2886075" y="5143500"/>
          <p14:tracePt t="80410" x="2917825" y="5143500"/>
          <p14:tracePt t="80415" x="2974975" y="5143500"/>
          <p14:tracePt t="80417" x="2998788" y="5143500"/>
          <p14:tracePt t="80419" x="3030538" y="5143500"/>
          <p14:tracePt t="80420" x="3070225" y="5143500"/>
          <p14:tracePt t="80422" x="3094038" y="5151438"/>
          <p14:tracePt t="80424" x="3125788" y="5151438"/>
          <p14:tracePt t="80426" x="3157538" y="5151438"/>
          <p14:tracePt t="80430" x="3221038" y="5159375"/>
          <p14:tracePt t="80433" x="3252788" y="5159375"/>
          <p14:tracePt t="80435" x="3284538" y="5167313"/>
          <p14:tracePt t="80436" x="3317875" y="5167313"/>
          <p14:tracePt t="80438" x="3349625" y="5167313"/>
          <p14:tracePt t="80440" x="3389313" y="5167313"/>
          <p14:tracePt t="80442" x="3421063" y="5167313"/>
          <p14:tracePt t="80444" x="3452813" y="5175250"/>
          <p14:tracePt t="80453" x="3579813" y="5175250"/>
          <p14:tracePt t="80454" x="3619500" y="5175250"/>
          <p14:tracePt t="80455" x="3643313" y="5175250"/>
          <p14:tracePt t="80457" x="3676650" y="5175250"/>
          <p14:tracePt t="80459" x="3708400" y="5183188"/>
          <p14:tracePt t="80461" x="3740150" y="5183188"/>
          <p14:tracePt t="80464" x="3771900" y="5183188"/>
          <p14:tracePt t="80465" x="3803650" y="5183188"/>
          <p14:tracePt t="80467" x="3827463" y="5183188"/>
          <p14:tracePt t="80469" x="3859213" y="5183188"/>
          <p14:tracePt t="80471" x="3890963" y="5183188"/>
          <p14:tracePt t="80473" x="3914775" y="5183188"/>
          <p14:tracePt t="80475" x="3938588" y="5183188"/>
          <p14:tracePt t="80478" x="3962400" y="5183188"/>
          <p14:tracePt t="80480" x="3994150" y="5183188"/>
          <p14:tracePt t="80481" x="4019550" y="5183188"/>
          <p14:tracePt t="80483" x="4043363" y="5183188"/>
          <p14:tracePt t="80485" x="4067175" y="5183188"/>
          <p14:tracePt t="80487" x="4098925" y="5183188"/>
          <p14:tracePt t="80489" x="4122738" y="5183188"/>
          <p14:tracePt t="80491" x="4146550" y="5183188"/>
          <p14:tracePt t="80493" x="4170363" y="5183188"/>
          <p14:tracePt t="80496" x="4194175" y="5191125"/>
          <p14:tracePt t="80497" x="4217988" y="5191125"/>
          <p14:tracePt t="80499" x="4241800" y="5191125"/>
          <p14:tracePt t="80501" x="4265613" y="5191125"/>
          <p14:tracePt t="80503" x="4297363" y="5191125"/>
          <p14:tracePt t="80505" x="4321175" y="5191125"/>
          <p14:tracePt t="80507" x="4344988" y="5191125"/>
          <p14:tracePt t="80509" x="4370388" y="5191125"/>
          <p14:tracePt t="80513" x="4394200" y="5191125"/>
          <p14:tracePt t="80514" x="4418013" y="5191125"/>
          <p14:tracePt t="80515" x="4441825" y="5191125"/>
          <p14:tracePt t="80517" x="4457700" y="5191125"/>
          <p14:tracePt t="80519" x="4481513" y="5191125"/>
          <p14:tracePt t="80521" x="4513263" y="5183188"/>
          <p14:tracePt t="80523" x="4529138" y="5183188"/>
          <p14:tracePt t="80525" x="4552950" y="5183188"/>
          <p14:tracePt t="80528" x="4576763" y="5183188"/>
          <p14:tracePt t="80530" x="4592638" y="5183188"/>
          <p14:tracePt t="80531" x="4616450" y="5183188"/>
          <p14:tracePt t="80533" x="4632325" y="5175250"/>
          <p14:tracePt t="80535" x="4656138" y="5175250"/>
          <p14:tracePt t="80537" x="4672013" y="5175250"/>
          <p14:tracePt t="80539" x="4695825" y="5175250"/>
          <p14:tracePt t="80541" x="4713288" y="5175250"/>
          <p14:tracePt t="80544" x="4737100" y="5175250"/>
          <p14:tracePt t="80546" x="4752975" y="5167313"/>
          <p14:tracePt t="80547" x="4776788" y="5167313"/>
          <p14:tracePt t="80549" x="4792663" y="5167313"/>
          <p14:tracePt t="80551" x="4816475" y="5167313"/>
          <p14:tracePt t="80553" x="4832350" y="5159375"/>
          <p14:tracePt t="80555" x="4856163" y="5159375"/>
          <p14:tracePt t="80557" x="4872038" y="5159375"/>
          <p14:tracePt t="80560" x="4887913" y="5159375"/>
          <p14:tracePt t="80563" x="4903788" y="5151438"/>
          <p14:tracePt t="80564" x="4927600" y="5151438"/>
          <p14:tracePt t="80565" x="4943475" y="5151438"/>
          <p14:tracePt t="80567" x="4959350" y="5143500"/>
          <p14:tracePt t="80569" x="4975225" y="5143500"/>
          <p14:tracePt t="80571" x="4991100" y="5143500"/>
          <p14:tracePt t="80573" x="5006975" y="5143500"/>
          <p14:tracePt t="80575" x="5022850" y="5135563"/>
          <p14:tracePt t="80578" x="5038725" y="5135563"/>
          <p14:tracePt t="80580" x="5056188" y="5135563"/>
          <p14:tracePt t="80581" x="5072063" y="5135563"/>
          <p14:tracePt t="80583" x="5080000" y="5135563"/>
          <p14:tracePt t="80585" x="5095875" y="5135563"/>
          <p14:tracePt t="80587" x="5103813" y="5127625"/>
          <p14:tracePt t="80589" x="5119688" y="5127625"/>
          <p14:tracePt t="80591" x="5127625" y="5127625"/>
          <p14:tracePt t="80593" x="5135563" y="5127625"/>
          <p14:tracePt t="80597" x="5143500" y="5127625"/>
          <p14:tracePt t="80598" x="5151438" y="5127625"/>
          <p14:tracePt t="80599" x="5159375" y="5127625"/>
          <p14:tracePt t="80601" x="5167313" y="5127625"/>
          <p14:tracePt t="80605" x="5175250" y="5127625"/>
          <p14:tracePt t="80607" x="5183188" y="5127625"/>
          <p14:tracePt t="80612" x="5183188" y="5119688"/>
          <p14:tracePt t="80613" x="5191125" y="5119688"/>
          <p14:tracePt t="80656" x="5183188" y="5119688"/>
          <p14:tracePt t="80659" x="5175250" y="5119688"/>
          <p14:tracePt t="80664" x="5151438" y="5119688"/>
          <p14:tracePt t="80666" x="5143500" y="5111750"/>
          <p14:tracePt t="80668" x="5135563" y="5111750"/>
          <p14:tracePt t="80670" x="5127625" y="5111750"/>
          <p14:tracePt t="80672" x="5111750" y="5103813"/>
          <p14:tracePt t="80674" x="5095875" y="5103813"/>
          <p14:tracePt t="80676" x="5087938" y="5095875"/>
          <p14:tracePt t="80681" x="5056188" y="5087938"/>
          <p14:tracePt t="80684" x="5022850" y="5080000"/>
          <p14:tracePt t="80686" x="5006975" y="5072063"/>
          <p14:tracePt t="80688" x="4991100" y="5072063"/>
          <p14:tracePt t="80690" x="4975225" y="5064125"/>
          <p14:tracePt t="80692" x="4951413" y="5064125"/>
          <p14:tracePt t="80694" x="4935538" y="5056188"/>
          <p14:tracePt t="80698" x="4903788" y="5048250"/>
          <p14:tracePt t="80705" x="4840288" y="5024438"/>
          <p14:tracePt t="80706" x="4824413" y="5016500"/>
          <p14:tracePt t="80708" x="4800600" y="5008563"/>
          <p14:tracePt t="80710" x="4784725" y="5000625"/>
          <p14:tracePt t="80714" x="4737100" y="4984750"/>
          <p14:tracePt t="80720" x="4664075" y="4943475"/>
          <p14:tracePt t="80722" x="4640263" y="4927600"/>
          <p14:tracePt t="80724" x="4616450" y="4919663"/>
          <p14:tracePt t="80726" x="4584700" y="4903788"/>
          <p14:tracePt t="80731" x="4537075" y="4879975"/>
          <p14:tracePt t="80735" x="4481513" y="4848225"/>
          <p14:tracePt t="80736" x="4449763" y="4832350"/>
          <p14:tracePt t="80738" x="4418013" y="4816475"/>
          <p14:tracePt t="80740" x="4386263" y="4800600"/>
          <p14:tracePt t="80742" x="4352925" y="4784725"/>
          <p14:tracePt t="80744" x="4321175" y="4760913"/>
          <p14:tracePt t="80748" x="4257675" y="4721225"/>
          <p14:tracePt t="80750" x="4225925" y="4705350"/>
          <p14:tracePt t="80752" x="4194175" y="4689475"/>
          <p14:tracePt t="80754" x="4162425" y="4665663"/>
          <p14:tracePt t="80755" x="4130675" y="4649788"/>
          <p14:tracePt t="80757" x="4098925" y="4624388"/>
          <p14:tracePt t="80759" x="4059238" y="4600575"/>
          <p14:tracePt t="80762" x="4035425" y="4592638"/>
          <p14:tracePt t="80764" x="4002088" y="4568825"/>
          <p14:tracePt t="80766" x="3970338" y="4552950"/>
          <p14:tracePt t="80767" x="3946525" y="4537075"/>
          <p14:tracePt t="80769" x="3914775" y="4521200"/>
          <p14:tracePt t="80771" x="3883025" y="4505325"/>
          <p14:tracePt t="80773" x="3859213" y="4489450"/>
          <p14:tracePt t="80775" x="3827463" y="4465638"/>
          <p14:tracePt t="80778" x="3803650" y="4457700"/>
          <p14:tracePt t="80779" x="3779838" y="4441825"/>
          <p14:tracePt t="80781" x="3756025" y="4425950"/>
          <p14:tracePt t="80783" x="3724275" y="4410075"/>
          <p14:tracePt t="80785" x="3700463" y="4402138"/>
          <p14:tracePt t="80787" x="3676650" y="4386263"/>
          <p14:tracePt t="80789" x="3651250" y="4378325"/>
          <p14:tracePt t="80791" x="3627438" y="4362450"/>
          <p14:tracePt t="80793" x="3595688" y="4346575"/>
          <p14:tracePt t="80796" x="3579813" y="4338638"/>
          <p14:tracePt t="80798" x="3556000" y="4322763"/>
          <p14:tracePt t="80799" x="3540125" y="4306888"/>
          <p14:tracePt t="80801" x="3516313" y="4291013"/>
          <p14:tracePt t="80803" x="3500438" y="4281488"/>
          <p14:tracePt t="80805" x="3484563" y="4265613"/>
          <p14:tracePt t="80807" x="3460750" y="4257675"/>
          <p14:tracePt t="80809" x="3444875" y="4249738"/>
          <p14:tracePt t="80812" x="3429000" y="4233863"/>
          <p14:tracePt t="80813" x="3413125" y="4217988"/>
          <p14:tracePt t="80815" x="3397250" y="4210050"/>
          <p14:tracePt t="80817" x="3381375" y="4202113"/>
          <p14:tracePt t="80819" x="3365500" y="4186238"/>
          <p14:tracePt t="80821" x="3349625" y="4178300"/>
          <p14:tracePt t="80824" x="3333750" y="4170363"/>
          <p14:tracePt t="80825" x="3317875" y="4154488"/>
          <p14:tracePt t="80828" x="3300413" y="4146550"/>
          <p14:tracePt t="80830" x="3292475" y="4138613"/>
          <p14:tracePt t="80832" x="3276600" y="4122738"/>
          <p14:tracePt t="80833" x="3260725" y="4114800"/>
          <p14:tracePt t="80835" x="3244850" y="4106863"/>
          <p14:tracePt t="80837" x="3236913" y="4098925"/>
          <p14:tracePt t="80839" x="3221038" y="4083050"/>
          <p14:tracePt t="80841" x="3205163" y="4075113"/>
          <p14:tracePt t="80843" x="3189288" y="4067175"/>
          <p14:tracePt t="80846" x="3173413" y="4059238"/>
          <p14:tracePt t="80848" x="3157538" y="4043363"/>
          <p14:tracePt t="80850" x="3149600" y="4035425"/>
          <p14:tracePt t="80851" x="3133725" y="4027488"/>
          <p14:tracePt t="80853" x="3117850" y="4019550"/>
          <p14:tracePt t="80855" x="3101975" y="4011613"/>
          <p14:tracePt t="80857" x="3086100" y="4003675"/>
          <p14:tracePt t="80859" x="3070225" y="3995738"/>
          <p14:tracePt t="80862" x="3054350" y="3979863"/>
          <p14:tracePt t="80863" x="3038475" y="3979863"/>
          <p14:tracePt t="80866" x="3030538" y="3971925"/>
          <p14:tracePt t="80867" x="3014663" y="3963988"/>
          <p14:tracePt t="80869" x="2998788" y="3956050"/>
          <p14:tracePt t="80871" x="2982913" y="3948113"/>
          <p14:tracePt t="80873" x="2974975" y="3938588"/>
          <p14:tracePt t="80875" x="2957513" y="3930650"/>
          <p14:tracePt t="80878" x="2949575" y="3922713"/>
          <p14:tracePt t="80880" x="2933700" y="3922713"/>
          <p14:tracePt t="80882" x="2925763" y="3914775"/>
          <p14:tracePt t="80883" x="2909888" y="3914775"/>
          <p14:tracePt t="80885" x="2901950" y="3906838"/>
          <p14:tracePt t="80887" x="2894013" y="3906838"/>
          <p14:tracePt t="80889" x="2878138" y="3898900"/>
          <p14:tracePt t="80891" x="2870200" y="3890963"/>
          <p14:tracePt t="80893" x="2862263" y="3890963"/>
          <p14:tracePt t="80896" x="2846388" y="3883025"/>
          <p14:tracePt t="80899" x="2838450" y="3883025"/>
          <p14:tracePt t="80901" x="2830513" y="3875088"/>
          <p14:tracePt t="80903" x="2822575" y="3875088"/>
          <p14:tracePt t="80905" x="2814638" y="3867150"/>
          <p14:tracePt t="80909" x="2806700" y="3867150"/>
          <p14:tracePt t="80912" x="2806700" y="3859213"/>
          <p14:tracePt t="80914" x="2798763" y="3859213"/>
          <p14:tracePt t="80917" x="2790825" y="3859213"/>
          <p14:tracePt t="80921" x="2782888" y="3851275"/>
          <p14:tracePt t="80930" x="2774950" y="3851275"/>
          <p14:tracePt t="80983" x="2774950" y="3843338"/>
          <p14:tracePt t="80990" x="2767013" y="3835400"/>
          <p14:tracePt t="80994" x="2767013" y="3827463"/>
          <p14:tracePt t="80996" x="2759075" y="3827463"/>
          <p14:tracePt t="80999" x="2759075" y="3819525"/>
          <p14:tracePt t="81002" x="2751138" y="3811588"/>
          <p14:tracePt t="81006" x="2743200" y="3803650"/>
          <p14:tracePt t="81008" x="2743200" y="3795713"/>
          <p14:tracePt t="81015" x="2735263" y="3779838"/>
          <p14:tracePt t="81017" x="2727325" y="3771900"/>
          <p14:tracePt t="81033" x="2703513" y="3724275"/>
          <p14:tracePt t="81036" x="2695575" y="3708400"/>
          <p14:tracePt t="81040" x="2687638" y="3700463"/>
          <p14:tracePt t="81042" x="2687638" y="3692525"/>
          <p14:tracePt t="81044" x="2679700" y="3684588"/>
          <p14:tracePt t="81048" x="2671763" y="3668713"/>
          <p14:tracePt t="81052" x="2671763" y="3652838"/>
          <p14:tracePt t="81053" x="2663825" y="3644900"/>
          <p14:tracePt t="81055" x="2663825" y="3636963"/>
          <p14:tracePt t="81057" x="2655888" y="3629025"/>
          <p14:tracePt t="81062" x="2647950" y="3621088"/>
          <p14:tracePt t="81064" x="2647950" y="3613150"/>
          <p14:tracePt t="81065" x="2647950" y="3605213"/>
          <p14:tracePt t="81067" x="2640013" y="3595688"/>
          <p14:tracePt t="81069" x="2640013" y="3587750"/>
          <p14:tracePt t="81073" x="2632075" y="3579813"/>
          <p14:tracePt t="81076" x="2632075" y="3571875"/>
          <p14:tracePt t="81078" x="2632075" y="3563938"/>
          <p14:tracePt t="81080" x="2632075" y="3556000"/>
          <p14:tracePt t="81081" x="2624138" y="3548063"/>
          <p14:tracePt t="81085" x="2624138" y="3540125"/>
          <p14:tracePt t="81087" x="2624138" y="3532188"/>
          <p14:tracePt t="81089" x="2616200" y="3524250"/>
          <p14:tracePt t="81091" x="2616200" y="3516313"/>
          <p14:tracePt t="81093" x="2616200" y="3508375"/>
          <p14:tracePt t="81097" x="2616200" y="3500438"/>
          <p14:tracePt t="81098" x="2616200" y="3492500"/>
          <p14:tracePt t="81099" x="2606675" y="3484563"/>
          <p14:tracePt t="81103" x="2606675" y="3476625"/>
          <p14:tracePt t="81105" x="2606675" y="3468688"/>
          <p14:tracePt t="81107" x="2606675" y="3460750"/>
          <p14:tracePt t="81112" x="2606675" y="3452813"/>
          <p14:tracePt t="81114" x="2606675" y="3444875"/>
          <p14:tracePt t="81117" x="2598738" y="3436938"/>
          <p14:tracePt t="81119" x="2598738" y="3429000"/>
          <p14:tracePt t="81123" x="2598738" y="3421063"/>
          <p14:tracePt t="81125" x="2598738" y="3413125"/>
          <p14:tracePt t="81129" x="2598738" y="3405188"/>
          <p14:tracePt t="81131" x="2598738" y="3397250"/>
          <p14:tracePt t="81135" x="2590800" y="3389313"/>
          <p14:tracePt t="81139" x="2590800" y="3381375"/>
          <p14:tracePt t="81141" x="2590800" y="3373438"/>
          <p14:tracePt t="81146" x="2590800" y="3365500"/>
          <p14:tracePt t="81149" x="2590800" y="3357563"/>
          <p14:tracePt t="81155" x="2590800" y="3349625"/>
          <p14:tracePt t="81157" x="2582863" y="3349625"/>
          <p14:tracePt t="81162" x="2582863" y="3341688"/>
          <p14:tracePt t="81167" x="2582863" y="3333750"/>
          <p14:tracePt t="81248" x="2582863" y="3341688"/>
          <p14:tracePt t="81251" x="2582863" y="3349625"/>
          <p14:tracePt t="81254" x="2582863" y="3381375"/>
          <p14:tracePt t="81256" x="2582863" y="3397250"/>
          <p14:tracePt t="81258" x="2582863" y="3413125"/>
          <p14:tracePt t="81260" x="2582863" y="3429000"/>
          <p14:tracePt t="81264" x="2582863" y="3476625"/>
          <p14:tracePt t="81266" x="2582863" y="3500438"/>
          <p14:tracePt t="81268" x="2582863" y="3524250"/>
          <p14:tracePt t="81270" x="2582863" y="3556000"/>
          <p14:tracePt t="81272" x="2582863" y="3571875"/>
          <p14:tracePt t="81274" x="2582863" y="3595688"/>
          <p14:tracePt t="81276" x="2582863" y="3621088"/>
          <p14:tracePt t="81282" x="2574925" y="3700463"/>
          <p14:tracePt t="81284" x="2574925" y="3724275"/>
          <p14:tracePt t="81286" x="2574925" y="3748088"/>
          <p14:tracePt t="81288" x="2574925" y="3771900"/>
          <p14:tracePt t="81290" x="2574925" y="3803650"/>
          <p14:tracePt t="81292" x="2566988" y="3827463"/>
          <p14:tracePt t="81294" x="2566988" y="3843338"/>
          <p14:tracePt t="81298" x="2566988" y="3890963"/>
          <p14:tracePt t="81300" x="2566988" y="3914775"/>
          <p14:tracePt t="81302" x="2566988" y="3930650"/>
          <p14:tracePt t="81304" x="2566988" y="3956050"/>
          <p14:tracePt t="81306" x="2566988" y="3971925"/>
          <p14:tracePt t="81308" x="2566988" y="3987800"/>
          <p14:tracePt t="81310" x="2566988" y="4011613"/>
          <p14:tracePt t="81313" x="2566988" y="4027488"/>
          <p14:tracePt t="81316" x="2566988" y="4059238"/>
          <p14:tracePt t="81318" x="2566988" y="4083050"/>
          <p14:tracePt t="81320" x="2566988" y="4098925"/>
          <p14:tracePt t="81322" x="2566988" y="4114800"/>
          <p14:tracePt t="81324" x="2566988" y="4130675"/>
          <p14:tracePt t="81326" x="2566988" y="4146550"/>
          <p14:tracePt t="81330" x="2574925" y="4178300"/>
          <p14:tracePt t="81332" x="2574925" y="4194175"/>
          <p14:tracePt t="81334" x="2574925" y="4210050"/>
          <p14:tracePt t="81336" x="2574925" y="4225925"/>
          <p14:tracePt t="81338" x="2582863" y="4241800"/>
          <p14:tracePt t="81340" x="2582863" y="4257675"/>
          <p14:tracePt t="81342" x="2582863" y="4265613"/>
          <p14:tracePt t="81344" x="2582863" y="4281488"/>
          <p14:tracePt t="81349" x="2590800" y="4314825"/>
          <p14:tracePt t="81350" x="2590800" y="4322763"/>
          <p14:tracePt t="81352" x="2598738" y="4338638"/>
          <p14:tracePt t="81353" x="2598738" y="4354513"/>
          <p14:tracePt t="81355" x="2598738" y="4370388"/>
          <p14:tracePt t="81357" x="2606675" y="4378325"/>
          <p14:tracePt t="81359" x="2606675" y="4394200"/>
          <p14:tracePt t="81361" x="2606675" y="4402138"/>
          <p14:tracePt t="81364" x="2616200" y="4418013"/>
          <p14:tracePt t="81365" x="2616200" y="4425950"/>
          <p14:tracePt t="81367" x="2624138" y="4441825"/>
          <p14:tracePt t="81369" x="2624138" y="4449763"/>
          <p14:tracePt t="81371" x="2624138" y="4465638"/>
          <p14:tracePt t="81373" x="2624138" y="4473575"/>
          <p14:tracePt t="81375" x="2624138" y="4481513"/>
          <p14:tracePt t="81378" x="2632075" y="4489450"/>
          <p14:tracePt t="81380" x="2632075" y="4497388"/>
          <p14:tracePt t="81381" x="2632075" y="4505325"/>
          <p14:tracePt t="81383" x="2640013" y="4513263"/>
          <p14:tracePt t="81385" x="2640013" y="4521200"/>
          <p14:tracePt t="81388" x="2640013" y="4529138"/>
          <p14:tracePt t="81389" x="2640013" y="4537075"/>
          <p14:tracePt t="81391" x="2647950" y="4545013"/>
          <p14:tracePt t="81393" x="2647950" y="4552950"/>
          <p14:tracePt t="81397" x="2647950" y="4560888"/>
          <p14:tracePt t="81399" x="2655888" y="4560888"/>
          <p14:tracePt t="81401" x="2655888" y="4568825"/>
          <p14:tracePt t="81405" x="2655888" y="4576763"/>
          <p14:tracePt t="81409" x="2655888" y="4584700"/>
          <p14:tracePt t="81479" x="2655888" y="4576763"/>
          <p14:tracePt t="81482" x="2663825" y="4568825"/>
          <p14:tracePt t="81484" x="2663825" y="4552950"/>
          <p14:tracePt t="81487" x="2663825" y="4545013"/>
          <p14:tracePt t="81488" x="2663825" y="4537075"/>
          <p14:tracePt t="81490" x="2663825" y="4521200"/>
          <p14:tracePt t="81492" x="2663825" y="4513263"/>
          <p14:tracePt t="81494" x="2671763" y="4497388"/>
          <p14:tracePt t="81501" x="2671763" y="4465638"/>
          <p14:tracePt t="81502" x="2671763" y="4457700"/>
          <p14:tracePt t="81504" x="2671763" y="4449763"/>
          <p14:tracePt t="81506" x="2671763" y="4441825"/>
          <p14:tracePt t="81508" x="2671763" y="4425950"/>
          <p14:tracePt t="81510" x="2679700" y="4418013"/>
          <p14:tracePt t="81513" x="2679700" y="4410075"/>
          <p14:tracePt t="81517" x="2679700" y="4394200"/>
          <p14:tracePt t="81520" x="2679700" y="4378325"/>
          <p14:tracePt t="81522" x="2679700" y="4362450"/>
          <p14:tracePt t="81524" x="2679700" y="4354513"/>
          <p14:tracePt t="81526" x="2687638" y="4338638"/>
          <p14:tracePt t="81532" x="2687638" y="4306888"/>
          <p14:tracePt t="81534" x="2687638" y="4298950"/>
          <p14:tracePt t="81536" x="2687638" y="4281488"/>
          <p14:tracePt t="81538" x="2695575" y="4273550"/>
          <p14:tracePt t="81540" x="2695575" y="4265613"/>
          <p14:tracePt t="81542" x="2695575" y="4249738"/>
          <p14:tracePt t="81544" x="2695575" y="4241800"/>
          <p14:tracePt t="81548" x="2695575" y="4217988"/>
          <p14:tracePt t="81550" x="2695575" y="4210050"/>
          <p14:tracePt t="81552" x="2703513" y="4202113"/>
          <p14:tracePt t="81554" x="2703513" y="4186238"/>
          <p14:tracePt t="81556" x="2703513" y="4178300"/>
          <p14:tracePt t="81558" x="2703513" y="4162425"/>
          <p14:tracePt t="81560" x="2703513" y="4154488"/>
          <p14:tracePt t="81563" x="2711450" y="4146550"/>
          <p14:tracePt t="81566" x="2711450" y="4122738"/>
          <p14:tracePt t="81568" x="2711450" y="4106863"/>
          <p14:tracePt t="81570" x="2719388" y="4090988"/>
          <p14:tracePt t="81572" x="2719388" y="4083050"/>
          <p14:tracePt t="81574" x="2719388" y="4067175"/>
          <p14:tracePt t="81576" x="2727325" y="4051300"/>
          <p14:tracePt t="81582" x="2727325" y="4027488"/>
          <p14:tracePt t="81584" x="2735263" y="3995738"/>
          <p14:tracePt t="81586" x="2735263" y="3979863"/>
          <p14:tracePt t="81588" x="2735263" y="3971925"/>
          <p14:tracePt t="81590" x="2743200" y="3956050"/>
          <p14:tracePt t="81592" x="2743200" y="3938588"/>
          <p14:tracePt t="81594" x="2743200" y="3930650"/>
          <p14:tracePt t="81599" x="2751138" y="3906838"/>
          <p14:tracePt t="81601" x="2751138" y="3890963"/>
          <p14:tracePt t="81602" x="2751138" y="3875088"/>
          <p14:tracePt t="81604" x="2759075" y="3859213"/>
          <p14:tracePt t="81606" x="2759075" y="3851275"/>
          <p14:tracePt t="81608" x="2759075" y="3835400"/>
          <p14:tracePt t="81610" x="2767013" y="3819525"/>
          <p14:tracePt t="81613" x="2767013" y="3811588"/>
          <p14:tracePt t="81618" x="2767013" y="3771900"/>
          <p14:tracePt t="81620" x="2774950" y="3756025"/>
          <p14:tracePt t="81622" x="2774950" y="3740150"/>
          <p14:tracePt t="81624" x="2774950" y="3732213"/>
          <p14:tracePt t="81626" x="2774950" y="3716338"/>
          <p14:tracePt t="81632" x="2782888" y="3684588"/>
          <p14:tracePt t="81634" x="2782888" y="3676650"/>
          <p14:tracePt t="81636" x="2782888" y="3668713"/>
          <p14:tracePt t="81638" x="2782888" y="3660775"/>
          <p14:tracePt t="81640" x="2782888" y="3652838"/>
          <p14:tracePt t="81642" x="2782888" y="3644900"/>
          <p14:tracePt t="81644" x="2782888" y="3636963"/>
          <p14:tracePt t="81649" x="2790825" y="3621088"/>
          <p14:tracePt t="81650" x="2790825" y="3613150"/>
          <p14:tracePt t="81652" x="2790825" y="3605213"/>
          <p14:tracePt t="81656" x="2790825" y="3595688"/>
          <p14:tracePt t="81658" x="2790825" y="3587750"/>
          <p14:tracePt t="81664" x="2790825" y="3579813"/>
          <p14:tracePt t="81666" x="2790825" y="3571875"/>
          <p14:tracePt t="81670" x="2790825" y="3563938"/>
          <p14:tracePt t="81676" x="2790825" y="3556000"/>
          <p14:tracePt t="81682" x="2798763" y="3556000"/>
          <p14:tracePt t="81884" x="2798763" y="3548063"/>
          <p14:tracePt t="81887" x="2790825" y="3548063"/>
          <p14:tracePt t="81897" x="2782888" y="3548063"/>
          <p14:tracePt t="81900" x="2774950" y="3540125"/>
          <p14:tracePt t="81902" x="2767013" y="3540125"/>
          <p14:tracePt t="81904" x="2759075" y="3532188"/>
          <p14:tracePt t="81906" x="2751138" y="3524250"/>
          <p14:tracePt t="81908" x="2735263" y="3524250"/>
          <p14:tracePt t="81910" x="2727325" y="3516313"/>
          <p14:tracePt t="81915" x="2703513" y="3500438"/>
          <p14:tracePt t="81918" x="2671763" y="3484563"/>
          <p14:tracePt t="81920" x="2655888" y="3476625"/>
          <p14:tracePt t="81922" x="2632075" y="3468688"/>
          <p14:tracePt t="81924" x="2616200" y="3460750"/>
          <p14:tracePt t="81926" x="2598738" y="3452813"/>
          <p14:tracePt t="81930" x="2551113" y="3429000"/>
          <p14:tracePt t="81935" x="2511425" y="3413125"/>
          <p14:tracePt t="81937" x="2487613" y="3405188"/>
          <p14:tracePt t="81938" x="2463800" y="3389313"/>
          <p14:tracePt t="81940" x="2439988" y="3381375"/>
          <p14:tracePt t="81942" x="2408238" y="3365500"/>
          <p14:tracePt t="81944" x="2384425" y="3349625"/>
          <p14:tracePt t="81947" x="2360613" y="3341688"/>
          <p14:tracePt t="81948" x="2336800" y="3325813"/>
          <p14:tracePt t="81950" x="2305050" y="3309938"/>
          <p14:tracePt t="81954" x="2255838" y="3294063"/>
          <p14:tracePt t="81956" x="2232025" y="3278188"/>
          <p14:tracePt t="81958" x="2208213" y="3270250"/>
          <p14:tracePt t="81960" x="2184400" y="3252788"/>
          <p14:tracePt t="81963" x="2160588" y="3236913"/>
          <p14:tracePt t="81965" x="2136775" y="3228975"/>
          <p14:tracePt t="81969" x="2097088" y="3197225"/>
          <p14:tracePt t="81971" x="2073275" y="3181350"/>
          <p14:tracePt t="81973" x="2057400" y="3165475"/>
          <p14:tracePt t="81974" x="2033588" y="3149600"/>
          <p14:tracePt t="81976" x="2017713" y="3133725"/>
          <p14:tracePt t="81980" x="1978025" y="3086100"/>
          <p14:tracePt t="81983" x="1962150" y="3070225"/>
          <p14:tracePt t="81984" x="1946275" y="3046413"/>
          <p14:tracePt t="81986" x="1922463" y="3022600"/>
          <p14:tracePt t="81987" x="1905000" y="2998788"/>
          <p14:tracePt t="81989" x="1881188" y="2967038"/>
          <p14:tracePt t="81991" x="1865313" y="2943225"/>
          <p14:tracePt t="81993" x="1841500" y="2909888"/>
          <p14:tracePt t="81996" x="1817688" y="2886075"/>
          <p14:tracePt t="81998" x="1801813" y="2854325"/>
          <p14:tracePt t="82001" x="1778000" y="2822575"/>
          <p14:tracePt t="82002" x="1754188" y="2798763"/>
          <p14:tracePt t="82003" x="1738313" y="2767013"/>
          <p14:tracePt t="82005" x="1714500" y="2735263"/>
          <p14:tracePt t="82007" x="1698625" y="2703513"/>
          <p14:tracePt t="82009" x="1674813" y="2671763"/>
          <p14:tracePt t="82013" x="1658938" y="2647950"/>
          <p14:tracePt t="82014" x="1635125" y="2616200"/>
          <p14:tracePt t="82016" x="1611313" y="2584450"/>
          <p14:tracePt t="82018" x="1595438" y="2543175"/>
          <p14:tracePt t="82019" x="1579563" y="2511425"/>
          <p14:tracePt t="82022" x="1554163" y="2479675"/>
          <p14:tracePt t="82031" x="1482725" y="2344738"/>
          <p14:tracePt t="82033" x="1466850" y="2312988"/>
          <p14:tracePt t="82035" x="1450975" y="2281238"/>
          <p14:tracePt t="82036" x="1435100" y="2249488"/>
          <p14:tracePt t="82037" x="1411288" y="2216150"/>
          <p14:tracePt t="82039" x="1395413" y="2184400"/>
          <p14:tracePt t="82041" x="1379538" y="2152650"/>
          <p14:tracePt t="82044" x="1363663" y="2120900"/>
          <p14:tracePt t="82046" x="1347788" y="2089150"/>
          <p14:tracePt t="82047" x="1331913" y="2057400"/>
          <p14:tracePt t="82050" x="1323975" y="2025650"/>
          <p14:tracePt t="82051" x="1300163" y="1985963"/>
          <p14:tracePt t="82053" x="1284288" y="1962150"/>
          <p14:tracePt t="82055" x="1268413" y="1930400"/>
          <p14:tracePt t="82057" x="1252538" y="1898650"/>
          <p14:tracePt t="82059" x="1236663" y="1865313"/>
          <p14:tracePt t="82062" x="1220788" y="1833563"/>
          <p14:tracePt t="82064" x="1203325" y="1809750"/>
          <p14:tracePt t="82066" x="1187450" y="1778000"/>
          <p14:tracePt t="82067" x="1171575" y="1746250"/>
          <p14:tracePt t="82069" x="1155700" y="1722438"/>
          <p14:tracePt t="82071" x="1139825" y="1690688"/>
          <p14:tracePt t="82073" x="1123950" y="1666875"/>
          <p14:tracePt t="82075" x="1108075" y="1643063"/>
          <p14:tracePt t="82080" x="1076325" y="1595438"/>
          <p14:tracePt t="82082" x="1068388" y="1571625"/>
          <p14:tracePt t="82084" x="1052513" y="1538288"/>
          <p14:tracePt t="82086" x="1036638" y="1506538"/>
          <p14:tracePt t="82087" x="1028700" y="1490663"/>
          <p14:tracePt t="82089" x="1012825" y="1466850"/>
          <p14:tracePt t="82091" x="1004888" y="1443038"/>
          <p14:tracePt t="82094" x="989013" y="1419225"/>
          <p14:tracePt t="82096" x="981075" y="1387475"/>
          <p14:tracePt t="82098" x="965200" y="1363663"/>
          <p14:tracePt t="82100" x="949325" y="1339850"/>
          <p14:tracePt t="82101" x="941388" y="1308100"/>
          <p14:tracePt t="82103" x="933450" y="1284288"/>
          <p14:tracePt t="82106" x="917575" y="1252538"/>
          <p14:tracePt t="82107" x="901700" y="1228725"/>
          <p14:tracePt t="82109" x="893763" y="1195388"/>
          <p14:tracePt t="82112" x="877888" y="1171575"/>
          <p14:tracePt t="82113" x="868363" y="1139825"/>
          <p14:tracePt t="82116" x="852488" y="1108075"/>
          <p14:tracePt t="82117" x="836613" y="1076325"/>
          <p14:tracePt t="82119" x="820738" y="1036638"/>
          <p14:tracePt t="82122" x="812800" y="1020763"/>
          <p14:tracePt t="82123" x="796925" y="989013"/>
          <p14:tracePt t="82125" x="781050" y="957263"/>
          <p14:tracePt t="82128" x="773113" y="925513"/>
          <p14:tracePt t="82130" x="757238" y="901700"/>
          <p14:tracePt t="82132" x="741363" y="869950"/>
          <p14:tracePt t="82134" x="733425" y="836613"/>
          <p14:tracePt t="82136" x="717550" y="804863"/>
          <p14:tracePt t="82137" x="701675" y="781050"/>
          <p14:tracePt t="82139" x="693738" y="749300"/>
          <p14:tracePt t="82141" x="677863" y="717550"/>
          <p14:tracePt t="82143" x="661988" y="685800"/>
          <p14:tracePt t="82145" x="646113" y="654050"/>
          <p14:tracePt t="82147" x="638175" y="630238"/>
          <p14:tracePt t="82150" x="630238" y="598488"/>
          <p14:tracePt t="82151" x="614363" y="566738"/>
          <p14:tracePt t="82153" x="598488" y="534988"/>
          <p14:tracePt t="82155" x="590550" y="509588"/>
          <p14:tracePt t="82157" x="582613" y="485775"/>
          <p14:tracePt t="82159" x="574675" y="454025"/>
          <p14:tracePt t="82163" x="558800" y="430213"/>
          <p14:tracePt t="82164" x="550863" y="398463"/>
          <p14:tracePt t="82166" x="542925" y="374650"/>
          <p14:tracePt t="82168" x="527050" y="350838"/>
          <p14:tracePt t="82169" x="517525" y="319088"/>
          <p14:tracePt t="82171" x="509588" y="295275"/>
          <p14:tracePt t="82173" x="493713" y="271463"/>
          <p14:tracePt t="82175" x="485775" y="247650"/>
          <p14:tracePt t="82178" x="477838" y="223838"/>
          <p14:tracePt t="82180" x="469900" y="200025"/>
          <p14:tracePt t="82183" x="461963" y="176213"/>
          <p14:tracePt t="82185" x="454025" y="158750"/>
          <p14:tracePt t="82185" x="438150" y="134938"/>
          <p14:tracePt t="82187" x="430213" y="111125"/>
          <p14:tracePt t="82189" x="430213" y="95250"/>
          <p14:tracePt t="82191" x="422275" y="71438"/>
          <p14:tracePt t="82193" x="414338" y="55563"/>
          <p14:tracePt t="82196" x="406400" y="39688"/>
          <p14:tracePt t="82198" x="398463" y="15875"/>
          <p14:tracePt t="82201" x="390525" y="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Nested conditions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5204236"/>
          </a:xfrm>
        </p:spPr>
        <p:txBody>
          <a:bodyPr>
            <a:norm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dirty="0"/>
              <a:t>Syntax: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condition: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statements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nl-BE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elif</a:t>
            </a: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condition: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statements]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nl-BE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elif</a:t>
            </a: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condition: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statements]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statements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17</a:t>
            </a:fld>
            <a:endParaRPr lang="nl-BE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F17FD80-EFDF-41E6-BC49-4F863621B9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5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075"/>
    </mc:Choice>
    <mc:Fallback xmlns="">
      <p:transition spd="slow" advTm="61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Nested conditions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5204236"/>
          </a:xfrm>
        </p:spPr>
        <p:txBody>
          <a:bodyPr>
            <a:norm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dirty="0"/>
              <a:t>Example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nl-BE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nl-BE" sz="2400">
                <a:latin typeface="Consolas" panose="020B0609020204030204" pitchFamily="49" charset="0"/>
                <a:cs typeface="Courier New" panose="02070309020205020404" pitchFamily="49" charset="0"/>
              </a:rPr>
              <a:t>f</a:t>
            </a: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nl-BE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condition</a:t>
            </a: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1: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statements1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elif</a:t>
            </a: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condition2: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statements2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else</a:t>
            </a: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statements3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statements4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grpSp>
        <p:nvGrpSpPr>
          <p:cNvPr id="4" name="Group 18"/>
          <p:cNvGrpSpPr>
            <a:grpSpLocks/>
          </p:cNvGrpSpPr>
          <p:nvPr/>
        </p:nvGrpSpPr>
        <p:grpSpPr bwMode="auto">
          <a:xfrm>
            <a:off x="4511208" y="1550894"/>
            <a:ext cx="7540625" cy="5019674"/>
            <a:chOff x="2180" y="1156"/>
            <a:chExt cx="4750" cy="3162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3083" y="1156"/>
              <a:ext cx="1316" cy="726"/>
            </a:xfrm>
            <a:prstGeom prst="flowChartDecisi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condition1</a:t>
              </a:r>
              <a:endParaRPr lang="nl-NL" b="1" dirty="0">
                <a:latin typeface="Courier New" pitchFamily="49" charset="0"/>
              </a:endParaRPr>
            </a:p>
          </p:txBody>
        </p:sp>
        <p:sp>
          <p:nvSpPr>
            <p:cNvPr id="6" name="Rectangle 10"/>
            <p:cNvSpPr>
              <a:spLocks noChangeArrowheads="1"/>
            </p:cNvSpPr>
            <p:nvPr/>
          </p:nvSpPr>
          <p:spPr bwMode="auto">
            <a:xfrm>
              <a:off x="2180" y="2256"/>
              <a:ext cx="1316" cy="4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statements1</a:t>
              </a:r>
              <a:endParaRPr lang="nl-NL" b="1" dirty="0">
                <a:latin typeface="Courier New" pitchFamily="49" charset="0"/>
              </a:endParaRPr>
            </a:p>
          </p:txBody>
        </p:sp>
        <p:sp>
          <p:nvSpPr>
            <p:cNvPr id="8" name="Rectangle 13"/>
            <p:cNvSpPr>
              <a:spLocks noChangeArrowheads="1"/>
            </p:cNvSpPr>
            <p:nvPr/>
          </p:nvSpPr>
          <p:spPr bwMode="auto">
            <a:xfrm>
              <a:off x="5614" y="3015"/>
              <a:ext cx="1316" cy="4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statements3</a:t>
              </a:r>
              <a:endParaRPr lang="nl-NL" b="1" dirty="0">
                <a:latin typeface="Courier New" pitchFamily="49" charset="0"/>
              </a:endParaRPr>
            </a:p>
          </p:txBody>
        </p:sp>
        <p:cxnSp>
          <p:nvCxnSpPr>
            <p:cNvPr id="10" name="AutoShape 15"/>
            <p:cNvCxnSpPr>
              <a:cxnSpLocks noChangeShapeType="1"/>
              <a:stCxn id="5" idx="3"/>
              <a:endCxn id="21" idx="0"/>
            </p:cNvCxnSpPr>
            <p:nvPr/>
          </p:nvCxnSpPr>
          <p:spPr bwMode="auto">
            <a:xfrm>
              <a:off x="4399" y="1519"/>
              <a:ext cx="803" cy="558"/>
            </a:xfrm>
            <a:prstGeom prst="bentConnector2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sp>
          <p:nvSpPr>
            <p:cNvPr id="11" name="Text Box 16"/>
            <p:cNvSpPr txBox="1">
              <a:spLocks noChangeArrowheads="1"/>
            </p:cNvSpPr>
            <p:nvPr/>
          </p:nvSpPr>
          <p:spPr bwMode="auto">
            <a:xfrm>
              <a:off x="2510" y="1286"/>
              <a:ext cx="464" cy="23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buFontTx/>
                <a:buNone/>
              </a:pPr>
              <a:r>
                <a:rPr lang="fr-BE" b="1" dirty="0" err="1">
                  <a:solidFill>
                    <a:srgbClr val="009900"/>
                  </a:solidFill>
                  <a:latin typeface="Courier New" pitchFamily="49" charset="0"/>
                </a:rPr>
                <a:t>True</a:t>
              </a:r>
              <a:endParaRPr lang="nl-NL" b="1" dirty="0">
                <a:solidFill>
                  <a:srgbClr val="009900"/>
                </a:solidFill>
                <a:latin typeface="Courier New" pitchFamily="49" charset="0"/>
              </a:endParaRPr>
            </a:p>
          </p:txBody>
        </p:sp>
        <p:sp>
          <p:nvSpPr>
            <p:cNvPr id="12" name="Text Box 17"/>
            <p:cNvSpPr txBox="1">
              <a:spLocks noChangeArrowheads="1"/>
            </p:cNvSpPr>
            <p:nvPr/>
          </p:nvSpPr>
          <p:spPr bwMode="auto">
            <a:xfrm>
              <a:off x="4653" y="1286"/>
              <a:ext cx="551" cy="23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buFontTx/>
                <a:buNone/>
              </a:pPr>
              <a:r>
                <a:rPr lang="fr-BE" b="1" dirty="0">
                  <a:solidFill>
                    <a:srgbClr val="009900"/>
                  </a:solidFill>
                  <a:latin typeface="Courier New" pitchFamily="49" charset="0"/>
                </a:rPr>
                <a:t>False</a:t>
              </a:r>
              <a:endParaRPr lang="nl-NL" b="1" dirty="0">
                <a:solidFill>
                  <a:srgbClr val="009900"/>
                </a:solidFill>
                <a:latin typeface="Courier New" pitchFamily="49" charset="0"/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3098" y="3910"/>
              <a:ext cx="1316" cy="4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statements4</a:t>
              </a:r>
              <a:endParaRPr lang="nl-NL" b="1" dirty="0">
                <a:latin typeface="Courier New" pitchFamily="49" charset="0"/>
              </a:endParaRPr>
            </a:p>
          </p:txBody>
        </p:sp>
        <p:cxnSp>
          <p:nvCxnSpPr>
            <p:cNvPr id="15" name="AutoShape 15"/>
            <p:cNvCxnSpPr>
              <a:cxnSpLocks noChangeShapeType="1"/>
              <a:stCxn id="5" idx="1"/>
            </p:cNvCxnSpPr>
            <p:nvPr/>
          </p:nvCxnSpPr>
          <p:spPr bwMode="auto">
            <a:xfrm rot="10800000" flipV="1">
              <a:off x="2773" y="1519"/>
              <a:ext cx="310" cy="737"/>
            </a:xfrm>
            <a:prstGeom prst="bentConnector2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cxnSp>
          <p:nvCxnSpPr>
            <p:cNvPr id="17" name="AutoShape 15"/>
            <p:cNvCxnSpPr>
              <a:cxnSpLocks noChangeShapeType="1"/>
              <a:endCxn id="13" idx="1"/>
            </p:cNvCxnSpPr>
            <p:nvPr/>
          </p:nvCxnSpPr>
          <p:spPr bwMode="auto">
            <a:xfrm rot="16200000" flipH="1">
              <a:off x="2207" y="3223"/>
              <a:ext cx="1444" cy="338"/>
            </a:xfrm>
            <a:prstGeom prst="bentConnector2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cxnSp>
          <p:nvCxnSpPr>
            <p:cNvPr id="20" name="AutoShape 15"/>
            <p:cNvCxnSpPr>
              <a:cxnSpLocks noChangeShapeType="1"/>
            </p:cNvCxnSpPr>
            <p:nvPr/>
          </p:nvCxnSpPr>
          <p:spPr bwMode="auto">
            <a:xfrm rot="10800000" flipV="1">
              <a:off x="4427" y="3431"/>
              <a:ext cx="1931" cy="697"/>
            </a:xfrm>
            <a:prstGeom prst="bentConnector3">
              <a:avLst>
                <a:gd name="adj1" fmla="val -26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sp>
          <p:nvSpPr>
            <p:cNvPr id="19" name="Rectangle 13"/>
            <p:cNvSpPr>
              <a:spLocks noChangeArrowheads="1"/>
            </p:cNvSpPr>
            <p:nvPr/>
          </p:nvSpPr>
          <p:spPr bwMode="auto">
            <a:xfrm>
              <a:off x="3627" y="3015"/>
              <a:ext cx="1316" cy="4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statements2</a:t>
              </a:r>
              <a:endParaRPr lang="nl-NL" b="1" dirty="0">
                <a:latin typeface="Courier New" pitchFamily="49" charset="0"/>
              </a:endParaRPr>
            </a:p>
          </p:txBody>
        </p:sp>
        <p:sp>
          <p:nvSpPr>
            <p:cNvPr id="22" name="Text Box 17"/>
            <p:cNvSpPr txBox="1">
              <a:spLocks noChangeArrowheads="1"/>
            </p:cNvSpPr>
            <p:nvPr/>
          </p:nvSpPr>
          <p:spPr bwMode="auto">
            <a:xfrm>
              <a:off x="6013" y="2191"/>
              <a:ext cx="551" cy="23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buFontTx/>
                <a:buNone/>
              </a:pPr>
              <a:r>
                <a:rPr lang="fr-BE" b="1" dirty="0">
                  <a:solidFill>
                    <a:srgbClr val="009900"/>
                  </a:solidFill>
                  <a:latin typeface="Courier New" pitchFamily="49" charset="0"/>
                </a:rPr>
                <a:t>False</a:t>
              </a:r>
              <a:endParaRPr lang="nl-NL" b="1" dirty="0">
                <a:solidFill>
                  <a:srgbClr val="009900"/>
                </a:solidFill>
                <a:latin typeface="Courier New" pitchFamily="49" charset="0"/>
              </a:endParaRPr>
            </a:p>
          </p:txBody>
        </p:sp>
        <p:cxnSp>
          <p:nvCxnSpPr>
            <p:cNvPr id="23" name="AutoShape 15"/>
            <p:cNvCxnSpPr>
              <a:cxnSpLocks noChangeShapeType="1"/>
            </p:cNvCxnSpPr>
            <p:nvPr/>
          </p:nvCxnSpPr>
          <p:spPr bwMode="auto">
            <a:xfrm rot="16200000" flipH="1">
              <a:off x="5832" y="2481"/>
              <a:ext cx="567" cy="485"/>
            </a:xfrm>
            <a:prstGeom prst="bentConnector3">
              <a:avLst>
                <a:gd name="adj1" fmla="val 265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cxnSp>
          <p:nvCxnSpPr>
            <p:cNvPr id="26" name="AutoShape 15"/>
            <p:cNvCxnSpPr>
              <a:cxnSpLocks noChangeShapeType="1"/>
            </p:cNvCxnSpPr>
            <p:nvPr/>
          </p:nvCxnSpPr>
          <p:spPr bwMode="auto">
            <a:xfrm rot="5400000">
              <a:off x="4028" y="2525"/>
              <a:ext cx="577" cy="402"/>
            </a:xfrm>
            <a:prstGeom prst="bentConnector3">
              <a:avLst>
                <a:gd name="adj1" fmla="val 1127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sp>
          <p:nvSpPr>
            <p:cNvPr id="29" name="Text Box 16"/>
            <p:cNvSpPr txBox="1">
              <a:spLocks noChangeArrowheads="1"/>
            </p:cNvSpPr>
            <p:nvPr/>
          </p:nvSpPr>
          <p:spPr bwMode="auto">
            <a:xfrm>
              <a:off x="3941" y="2178"/>
              <a:ext cx="464" cy="23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buFontTx/>
                <a:buNone/>
              </a:pPr>
              <a:r>
                <a:rPr lang="fr-BE" b="1" dirty="0" err="1">
                  <a:solidFill>
                    <a:srgbClr val="009900"/>
                  </a:solidFill>
                  <a:latin typeface="Courier New" pitchFamily="49" charset="0"/>
                </a:rPr>
                <a:t>True</a:t>
              </a:r>
              <a:endParaRPr lang="nl-NL" b="1" dirty="0">
                <a:solidFill>
                  <a:srgbClr val="009900"/>
                </a:solidFill>
                <a:latin typeface="Courier New" pitchFamily="49" charset="0"/>
              </a:endParaRPr>
            </a:p>
          </p:txBody>
        </p:sp>
      </p:grpSp>
      <p:sp>
        <p:nvSpPr>
          <p:cNvPr id="21" name="AutoShape 8"/>
          <p:cNvSpPr>
            <a:spLocks noChangeArrowheads="1"/>
          </p:cNvSpPr>
          <p:nvPr/>
        </p:nvSpPr>
        <p:spPr bwMode="auto">
          <a:xfrm>
            <a:off x="8264386" y="3012981"/>
            <a:ext cx="2089150" cy="1152525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b="1" dirty="0">
                <a:latin typeface="Courier New" pitchFamily="49" charset="0"/>
              </a:rPr>
              <a:t>condition2</a:t>
            </a:r>
            <a:endParaRPr lang="nl-NL" b="1" dirty="0">
              <a:latin typeface="Courier New" pitchFamily="49" charset="0"/>
            </a:endParaRPr>
          </a:p>
        </p:txBody>
      </p:sp>
      <p:cxnSp>
        <p:nvCxnSpPr>
          <p:cNvPr id="39" name="AutoShape 20"/>
          <p:cNvCxnSpPr>
            <a:cxnSpLocks noChangeShapeType="1"/>
          </p:cNvCxnSpPr>
          <p:nvPr/>
        </p:nvCxnSpPr>
        <p:spPr bwMode="auto">
          <a:xfrm flipH="1">
            <a:off x="7583814" y="5162456"/>
            <a:ext cx="1588" cy="760412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  <a:effectLst/>
        </p:spPr>
      </p:cxn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18</a:t>
            </a:fld>
            <a:endParaRPr lang="nl-BE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0B55FF8-D0E8-4922-89CB-DCEBCD28E0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6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590"/>
    </mc:Choice>
    <mc:Fallback xmlns="">
      <p:transition spd="slow" advTm="79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36" x="4184650" y="6432550"/>
          <p14:tracePt t="4495" x="3595688" y="6842125"/>
          <p14:tracePt t="4497" x="3587750" y="6834188"/>
          <p14:tracePt t="4499" x="3587750" y="6826250"/>
          <p14:tracePt t="4501" x="3587750" y="6818313"/>
          <p14:tracePt t="4503" x="3587750" y="6810375"/>
          <p14:tracePt t="4507" x="3579813" y="6794500"/>
          <p14:tracePt t="4508" x="3579813" y="6786563"/>
          <p14:tracePt t="4510" x="3579813" y="6778625"/>
          <p14:tracePt t="4513" x="3579813" y="6770688"/>
          <p14:tracePt t="4516" x="3571875" y="6762750"/>
          <p14:tracePt t="4517" x="3571875" y="6754813"/>
          <p14:tracePt t="4519" x="3571875" y="6746875"/>
          <p14:tracePt t="4520" x="3571875" y="6738938"/>
          <p14:tracePt t="4522" x="3563938" y="6731000"/>
          <p14:tracePt t="4524" x="3563938" y="6723063"/>
          <p14:tracePt t="4526" x="3563938" y="6715125"/>
          <p14:tracePt t="4528" x="3563938" y="6707188"/>
          <p14:tracePt t="4533" x="3556000" y="6681788"/>
          <p14:tracePt t="4534" x="3556000" y="6673850"/>
          <p14:tracePt t="4536" x="3556000" y="6657975"/>
          <p14:tracePt t="4538" x="3556000" y="6650038"/>
          <p14:tracePt t="4540" x="3556000" y="6634163"/>
          <p14:tracePt t="4542" x="3556000" y="6626225"/>
          <p14:tracePt t="4545" x="3548063" y="6610350"/>
          <p14:tracePt t="4550" x="3548063" y="6586538"/>
          <p14:tracePt t="4553" x="3548063" y="6554788"/>
          <p14:tracePt t="4554" x="3548063" y="6546850"/>
          <p14:tracePt t="4556" x="3540125" y="6530975"/>
          <p14:tracePt t="4558" x="3540125" y="6515100"/>
          <p14:tracePt t="4561" x="3540125" y="6499225"/>
          <p14:tracePt t="4562" x="3540125" y="6483350"/>
          <p14:tracePt t="4565" x="3540125" y="6467475"/>
          <p14:tracePt t="4567" x="3540125" y="6451600"/>
          <p14:tracePt t="4569" x="3540125" y="6435725"/>
          <p14:tracePt t="4570" x="3540125" y="6419850"/>
          <p14:tracePt t="4572" x="3540125" y="6403975"/>
          <p14:tracePt t="4574" x="3540125" y="6388100"/>
          <p14:tracePt t="4576" x="3540125" y="6364288"/>
          <p14:tracePt t="4578" x="3540125" y="6348413"/>
          <p14:tracePt t="4582" x="3540125" y="6330950"/>
          <p14:tracePt t="4584" x="3540125" y="6307138"/>
          <p14:tracePt t="4585" x="3540125" y="6291263"/>
          <p14:tracePt t="4586" x="3540125" y="6267450"/>
          <p14:tracePt t="4588" x="3540125" y="6251575"/>
          <p14:tracePt t="4590" x="3548063" y="6235700"/>
          <p14:tracePt t="4592" x="3548063" y="6211888"/>
          <p14:tracePt t="4594" x="3548063" y="6188075"/>
          <p14:tracePt t="4599" x="3548063" y="6140450"/>
          <p14:tracePt t="4601" x="3548063" y="6116638"/>
          <p14:tracePt t="4603" x="3556000" y="6092825"/>
          <p14:tracePt t="4604" x="3556000" y="6069013"/>
          <p14:tracePt t="4606" x="3556000" y="6045200"/>
          <p14:tracePt t="4608" x="3563938" y="6021388"/>
          <p14:tracePt t="4610" x="3563938" y="5995988"/>
          <p14:tracePt t="4613" x="3571875" y="5964238"/>
          <p14:tracePt t="4615" x="3579813" y="5940425"/>
          <p14:tracePt t="4618" x="3587750" y="5884863"/>
          <p14:tracePt t="4620" x="3595688" y="5845175"/>
          <p14:tracePt t="4623" x="3595688" y="5821363"/>
          <p14:tracePt t="4624" x="3603625" y="5789613"/>
          <p14:tracePt t="4626" x="3603625" y="5765800"/>
          <p14:tracePt t="4628" x="3611563" y="5734050"/>
          <p14:tracePt t="4632" x="3619500" y="5670550"/>
          <p14:tracePt t="4637" x="3627438" y="5605463"/>
          <p14:tracePt t="4639" x="3635375" y="5565775"/>
          <p14:tracePt t="4640" x="3643313" y="5534025"/>
          <p14:tracePt t="4642" x="3651250" y="5502275"/>
          <p14:tracePt t="4644" x="3660775" y="5470525"/>
          <p14:tracePt t="4649" x="3676650" y="5399088"/>
          <p14:tracePt t="4651" x="3684588" y="5359400"/>
          <p14:tracePt t="4655" x="3700463" y="5278438"/>
          <p14:tracePt t="4656" x="3708400" y="5246688"/>
          <p14:tracePt t="4658" x="3716338" y="5214938"/>
          <p14:tracePt t="4660" x="3724275" y="5175250"/>
          <p14:tracePt t="4662" x="3740150" y="5135563"/>
          <p14:tracePt t="4665" x="3748088" y="5095875"/>
          <p14:tracePt t="4666" x="3756025" y="5056188"/>
          <p14:tracePt t="4669" x="3771900" y="5016500"/>
          <p14:tracePt t="4673" x="3795713" y="4935538"/>
          <p14:tracePt t="4675" x="3811588" y="4895850"/>
          <p14:tracePt t="4676" x="3819525" y="4856163"/>
          <p14:tracePt t="4678" x="3835400" y="4816475"/>
          <p14:tracePt t="4682" x="3859213" y="4737100"/>
          <p14:tracePt t="4684" x="3867150" y="4689475"/>
          <p14:tracePt t="4687" x="3883025" y="4649788"/>
          <p14:tracePt t="4689" x="3898900" y="4592638"/>
          <p14:tracePt t="4690" x="3906838" y="4560888"/>
          <p14:tracePt t="4692" x="3922713" y="4521200"/>
          <p14:tracePt t="4694" x="3938588" y="4473575"/>
          <p14:tracePt t="4697" x="3946525" y="4433888"/>
          <p14:tracePt t="4698" x="3962400" y="4386263"/>
          <p14:tracePt t="4701" x="3970338" y="4346575"/>
          <p14:tracePt t="4702" x="3986213" y="4298950"/>
          <p14:tracePt t="4704" x="4002088" y="4257675"/>
          <p14:tracePt t="4706" x="4011613" y="4210050"/>
          <p14:tracePt t="4708" x="4027488" y="4170363"/>
          <p14:tracePt t="4710" x="4043363" y="4130675"/>
          <p14:tracePt t="4712" x="4051300" y="4083050"/>
          <p14:tracePt t="4714" x="4067175" y="4043363"/>
          <p14:tracePt t="4717" x="4083050" y="4003675"/>
          <p14:tracePt t="4719" x="4098925" y="3963988"/>
          <p14:tracePt t="4720" x="4114800" y="3922713"/>
          <p14:tracePt t="4722" x="4138613" y="3875088"/>
          <p14:tracePt t="4724" x="4154488" y="3843338"/>
          <p14:tracePt t="4726" x="4170363" y="3803650"/>
          <p14:tracePt t="4728" x="4186238" y="3771900"/>
          <p14:tracePt t="4730" x="4210050" y="3732213"/>
          <p14:tracePt t="4732" x="4225925" y="3692525"/>
          <p14:tracePt t="4734" x="4241800" y="3660775"/>
          <p14:tracePt t="4736" x="4257675" y="3629025"/>
          <p14:tracePt t="4738" x="4273550" y="3587750"/>
          <p14:tracePt t="4740" x="4289425" y="3556000"/>
          <p14:tracePt t="4742" x="4305300" y="3524250"/>
          <p14:tracePt t="4744" x="4329113" y="3492500"/>
          <p14:tracePt t="4747" x="4344988" y="3460750"/>
          <p14:tracePt t="4748" x="4362450" y="3436938"/>
          <p14:tracePt t="4751" x="4378325" y="3405188"/>
          <p14:tracePt t="4752" x="4394200" y="3381375"/>
          <p14:tracePt t="4754" x="4410075" y="3349625"/>
          <p14:tracePt t="4756" x="4425950" y="3309938"/>
          <p14:tracePt t="4758" x="4433888" y="3294063"/>
          <p14:tracePt t="4760" x="4449763" y="3262313"/>
          <p14:tracePt t="4762" x="4465638" y="3236913"/>
          <p14:tracePt t="4764" x="4481513" y="3205163"/>
          <p14:tracePt t="4766" x="4497388" y="3181350"/>
          <p14:tracePt t="4768" x="4513263" y="3149600"/>
          <p14:tracePt t="4770" x="4529138" y="3125788"/>
          <p14:tracePt t="4772" x="4545013" y="3094038"/>
          <p14:tracePt t="4774" x="4560888" y="3070225"/>
          <p14:tracePt t="4776" x="4576763" y="3038475"/>
          <p14:tracePt t="4778" x="4592638" y="3014663"/>
          <p14:tracePt t="4780" x="4600575" y="2990850"/>
          <p14:tracePt t="4782" x="4616450" y="2959100"/>
          <p14:tracePt t="4784" x="4632325" y="2935288"/>
          <p14:tracePt t="4786" x="4648200" y="2909888"/>
          <p14:tracePt t="4788" x="4656138" y="2886075"/>
          <p14:tracePt t="4790" x="4679950" y="2854325"/>
          <p14:tracePt t="4792" x="4687888" y="2830513"/>
          <p14:tracePt t="4794" x="4705350" y="2806700"/>
          <p14:tracePt t="4797" x="4713288" y="2782888"/>
          <p14:tracePt t="4798" x="4729163" y="2759075"/>
          <p14:tracePt t="4801" x="4737100" y="2735263"/>
          <p14:tracePt t="4802" x="4752975" y="2711450"/>
          <p14:tracePt t="4804" x="4768850" y="2687638"/>
          <p14:tracePt t="4806" x="4776788" y="2671763"/>
          <p14:tracePt t="4808" x="4792663" y="2647950"/>
          <p14:tracePt t="4810" x="4800600" y="2624138"/>
          <p14:tracePt t="4812" x="4808538" y="2600325"/>
          <p14:tracePt t="4814" x="4824413" y="2576513"/>
          <p14:tracePt t="4817" x="4832350" y="2559050"/>
          <p14:tracePt t="4819" x="4848225" y="2535238"/>
          <p14:tracePt t="4820" x="4856163" y="2519363"/>
          <p14:tracePt t="4822" x="4864100" y="2503488"/>
          <p14:tracePt t="4824" x="4879975" y="2479675"/>
          <p14:tracePt t="4826" x="4887913" y="2463800"/>
          <p14:tracePt t="4828" x="4903788" y="2447925"/>
          <p14:tracePt t="4830" x="4911725" y="2432050"/>
          <p14:tracePt t="4832" x="4927600" y="2416175"/>
          <p14:tracePt t="4834" x="4935538" y="2400300"/>
          <p14:tracePt t="4836" x="4943475" y="2384425"/>
          <p14:tracePt t="4838" x="4951413" y="2376488"/>
          <p14:tracePt t="4840" x="4967288" y="2360613"/>
          <p14:tracePt t="4842" x="4975225" y="2344738"/>
          <p14:tracePt t="4844" x="4983163" y="2336800"/>
          <p14:tracePt t="4847" x="4999038" y="2320925"/>
          <p14:tracePt t="4848" x="5006975" y="2312988"/>
          <p14:tracePt t="4851" x="5014913" y="2305050"/>
          <p14:tracePt t="4852" x="5022850" y="2289175"/>
          <p14:tracePt t="4854" x="5038725" y="2281238"/>
          <p14:tracePt t="4856" x="5046663" y="2265363"/>
          <p14:tracePt t="4858" x="5056188" y="2257425"/>
          <p14:tracePt t="4860" x="5064125" y="2249488"/>
          <p14:tracePt t="4862" x="5072063" y="2233613"/>
          <p14:tracePt t="4864" x="5080000" y="2224088"/>
          <p14:tracePt t="4867" x="5087938" y="2216150"/>
          <p14:tracePt t="4868" x="5095875" y="2200275"/>
          <p14:tracePt t="4870" x="5103813" y="2192338"/>
          <p14:tracePt t="4872" x="5119688" y="2184400"/>
          <p14:tracePt t="4874" x="5127625" y="2176463"/>
          <p14:tracePt t="4876" x="5135563" y="2160588"/>
          <p14:tracePt t="4878" x="5143500" y="2152650"/>
          <p14:tracePt t="4880" x="5151438" y="2144713"/>
          <p14:tracePt t="4882" x="5159375" y="2136775"/>
          <p14:tracePt t="4884" x="5167313" y="2120900"/>
          <p14:tracePt t="4886" x="5175250" y="2112963"/>
          <p14:tracePt t="4888" x="5183188" y="2105025"/>
          <p14:tracePt t="4890" x="5191125" y="2097088"/>
          <p14:tracePt t="4892" x="5199063" y="2089150"/>
          <p14:tracePt t="4897" x="5207000" y="2081213"/>
          <p14:tracePt t="4898" x="5214938" y="2073275"/>
          <p14:tracePt t="4901" x="5222875" y="2073275"/>
          <p14:tracePt t="4902" x="5222875" y="2065338"/>
          <p14:tracePt t="4904" x="5230813" y="2057400"/>
          <p14:tracePt t="4906" x="5238750" y="2057400"/>
          <p14:tracePt t="4908" x="5238750" y="2049463"/>
          <p14:tracePt t="4910" x="5246688" y="2049463"/>
          <p14:tracePt t="4914" x="5254625" y="2041525"/>
          <p14:tracePt t="4920" x="5262563" y="2041525"/>
          <p14:tracePt t="4922" x="5262563" y="2033588"/>
          <p14:tracePt t="4967" x="5270500" y="2033588"/>
          <p14:tracePt t="4993" x="5262563" y="2033588"/>
          <p14:tracePt t="5019" x="5262563" y="2025650"/>
          <p14:tracePt t="5075" x="5262563" y="2033588"/>
          <p14:tracePt t="5077" x="5262563" y="2025650"/>
          <p14:tracePt t="5082" x="5270500" y="2025650"/>
          <p14:tracePt t="5085" x="5286375" y="2025650"/>
          <p14:tracePt t="5086" x="5294313" y="2017713"/>
          <p14:tracePt t="5088" x="5302250" y="2017713"/>
          <p14:tracePt t="5090" x="5310188" y="2009775"/>
          <p14:tracePt t="5092" x="5318125" y="2009775"/>
          <p14:tracePt t="5094" x="5326063" y="2001838"/>
          <p14:tracePt t="5099" x="5349875" y="1993900"/>
          <p14:tracePt t="5101" x="5365750" y="1985963"/>
          <p14:tracePt t="5102" x="5373688" y="1978025"/>
          <p14:tracePt t="5104" x="5381625" y="1970088"/>
          <p14:tracePt t="5107" x="5397500" y="1962150"/>
          <p14:tracePt t="5108" x="5407025" y="1954213"/>
          <p14:tracePt t="5110" x="5422900" y="1946275"/>
          <p14:tracePt t="5112" x="5430838" y="1930400"/>
          <p14:tracePt t="5115" x="5446713" y="1922463"/>
          <p14:tracePt t="5116" x="5462588" y="1914525"/>
          <p14:tracePt t="5121" x="5486400" y="1890713"/>
          <p14:tracePt t="5123" x="5502275" y="1873250"/>
          <p14:tracePt t="5125" x="5518150" y="1865313"/>
          <p14:tracePt t="5126" x="5534025" y="1849438"/>
          <p14:tracePt t="5128" x="5549900" y="1833563"/>
          <p14:tracePt t="5132" x="5581650" y="1809750"/>
          <p14:tracePt t="5134" x="5597525" y="1793875"/>
          <p14:tracePt t="5139" x="5637213" y="1762125"/>
          <p14:tracePt t="5141" x="5661025" y="1746250"/>
          <p14:tracePt t="5142" x="5684838" y="1722438"/>
          <p14:tracePt t="5144" x="5708650" y="1706563"/>
          <p14:tracePt t="5149" x="5749925" y="1674813"/>
          <p14:tracePt t="5150" x="5773738" y="1658938"/>
          <p14:tracePt t="5156" x="5821363" y="1627188"/>
          <p14:tracePt t="5158" x="5845175" y="1611313"/>
          <p14:tracePt t="5159" x="5868988" y="1587500"/>
          <p14:tracePt t="5160" x="5892800" y="1571625"/>
          <p14:tracePt t="5162" x="5924550" y="1555750"/>
          <p14:tracePt t="5165" x="5956300" y="1530350"/>
          <p14:tracePt t="5166" x="5972175" y="1522413"/>
          <p14:tracePt t="5169" x="5995988" y="1506538"/>
          <p14:tracePt t="5170" x="6027738" y="1490663"/>
          <p14:tracePt t="5172" x="6051550" y="1466850"/>
          <p14:tracePt t="5174" x="6075363" y="1450975"/>
          <p14:tracePt t="5176" x="6100763" y="1435100"/>
          <p14:tracePt t="5178" x="6124575" y="1419225"/>
          <p14:tracePt t="5180" x="6148388" y="1403350"/>
          <p14:tracePt t="5182" x="6172200" y="1379538"/>
          <p14:tracePt t="5184" x="6196013" y="1363663"/>
          <p14:tracePt t="5186" x="6219825" y="1355725"/>
          <p14:tracePt t="5188" x="6243638" y="1339850"/>
          <p14:tracePt t="5190" x="6267450" y="1323975"/>
          <p14:tracePt t="5192" x="6291263" y="1308100"/>
          <p14:tracePt t="5194" x="6307138" y="1292225"/>
          <p14:tracePt t="5197" x="6330950" y="1276350"/>
          <p14:tracePt t="5198" x="6354763" y="1260475"/>
          <p14:tracePt t="5201" x="6370638" y="1252538"/>
          <p14:tracePt t="5202" x="6394450" y="1236663"/>
          <p14:tracePt t="5204" x="6410325" y="1220788"/>
          <p14:tracePt t="5206" x="6434138" y="1204913"/>
          <p14:tracePt t="5208" x="6459538" y="1195388"/>
          <p14:tracePt t="5210" x="6475413" y="1179513"/>
          <p14:tracePt t="5212" x="6499225" y="1171575"/>
          <p14:tracePt t="5214" x="6515100" y="1155700"/>
          <p14:tracePt t="5216" x="6538913" y="1139825"/>
          <p14:tracePt t="5219" x="6554788" y="1131888"/>
          <p14:tracePt t="5220" x="6578600" y="1116013"/>
          <p14:tracePt t="5222" x="6594475" y="1108075"/>
          <p14:tracePt t="5224" x="6610350" y="1092200"/>
          <p14:tracePt t="5226" x="6634163" y="1084263"/>
          <p14:tracePt t="5228" x="6650038" y="1076325"/>
          <p14:tracePt t="5230" x="6665913" y="1060450"/>
          <p14:tracePt t="5232" x="6689725" y="1052513"/>
          <p14:tracePt t="5234" x="6697663" y="1044575"/>
          <p14:tracePt t="5236" x="6713538" y="1036638"/>
          <p14:tracePt t="5238" x="6729413" y="1028700"/>
          <p14:tracePt t="5240" x="6745288" y="1020763"/>
          <p14:tracePt t="5242" x="6761163" y="1012825"/>
          <p14:tracePt t="5244" x="6777038" y="1004888"/>
          <p14:tracePt t="5247" x="6784975" y="996950"/>
          <p14:tracePt t="5248" x="6802438" y="989013"/>
          <p14:tracePt t="5250" x="6818313" y="981075"/>
          <p14:tracePt t="5252" x="6834188" y="973138"/>
          <p14:tracePt t="5254" x="6842125" y="965200"/>
          <p14:tracePt t="5256" x="6858000" y="957263"/>
          <p14:tracePt t="5258" x="6865938" y="949325"/>
          <p14:tracePt t="5260" x="6881813" y="941388"/>
          <p14:tracePt t="5262" x="6897688" y="933450"/>
          <p14:tracePt t="5264" x="6905625" y="933450"/>
          <p14:tracePt t="5267" x="6921500" y="925513"/>
          <p14:tracePt t="5269" x="6929438" y="917575"/>
          <p14:tracePt t="5270" x="6937375" y="909638"/>
          <p14:tracePt t="5272" x="6953250" y="909638"/>
          <p14:tracePt t="5274" x="6961188" y="901700"/>
          <p14:tracePt t="5276" x="6969125" y="893763"/>
          <p14:tracePt t="5278" x="6985000" y="885825"/>
          <p14:tracePt t="5281" x="6992938" y="885825"/>
          <p14:tracePt t="5282" x="7000875" y="877888"/>
          <p14:tracePt t="5284" x="7008813" y="869950"/>
          <p14:tracePt t="5286" x="7024688" y="862013"/>
          <p14:tracePt t="5288" x="7032625" y="862013"/>
          <p14:tracePt t="5290" x="7040563" y="852488"/>
          <p14:tracePt t="5292" x="7048500" y="852488"/>
          <p14:tracePt t="5294" x="7056438" y="844550"/>
          <p14:tracePt t="5297" x="7064375" y="836613"/>
          <p14:tracePt t="5298" x="7072313" y="836613"/>
          <p14:tracePt t="5300" x="7080250" y="828675"/>
          <p14:tracePt t="5304" x="7088188" y="828675"/>
          <p14:tracePt t="5306" x="7088188" y="820738"/>
          <p14:tracePt t="5310" x="7096125" y="820738"/>
          <p14:tracePt t="5312" x="7096125" y="812800"/>
          <p14:tracePt t="5314" x="7104063" y="812800"/>
          <p14:tracePt t="5318" x="7104063" y="804863"/>
          <p14:tracePt t="5320" x="7112000" y="804863"/>
          <p14:tracePt t="5521" x="7112000" y="812800"/>
          <p14:tracePt t="5525" x="7112000" y="820738"/>
          <p14:tracePt t="5527" x="7112000" y="828675"/>
          <p14:tracePt t="5532" x="7112000" y="836613"/>
          <p14:tracePt t="5534" x="7112000" y="844550"/>
          <p14:tracePt t="5539" x="7104063" y="852488"/>
          <p14:tracePt t="5542" x="7104063" y="862013"/>
          <p14:tracePt t="5548" x="7104063" y="869950"/>
          <p14:tracePt t="5551" x="7104063" y="877888"/>
          <p14:tracePt t="5555" x="7104063" y="885825"/>
          <p14:tracePt t="5558" x="7104063" y="893763"/>
          <p14:tracePt t="5565" x="7104063" y="901700"/>
          <p14:tracePt t="5568" x="7104063" y="909638"/>
          <p14:tracePt t="5572" x="7104063" y="917575"/>
          <p14:tracePt t="5574" x="7096125" y="917575"/>
          <p14:tracePt t="5578" x="7096125" y="925513"/>
          <p14:tracePt t="5583" x="7096125" y="933450"/>
          <p14:tracePt t="5591" x="7096125" y="941388"/>
          <p14:tracePt t="5594" x="7096125" y="949325"/>
          <p14:tracePt t="5601" x="7096125" y="957263"/>
          <p14:tracePt t="5607" x="7096125" y="965200"/>
          <p14:tracePt t="5616" x="7096125" y="973138"/>
          <p14:tracePt t="5622" x="7096125" y="981075"/>
          <p14:tracePt t="5643" x="7104063" y="981075"/>
          <p14:tracePt t="5652" x="7104063" y="989013"/>
          <p14:tracePt t="5791" x="7104063" y="981075"/>
          <p14:tracePt t="5801" x="7104063" y="973138"/>
          <p14:tracePt t="5804" x="7112000" y="973138"/>
          <p14:tracePt t="5810" x="7112000" y="965200"/>
          <p14:tracePt t="5843" x="7112000" y="957263"/>
          <p14:tracePt t="5915" x="7112000" y="949325"/>
          <p14:tracePt t="5919" x="7112000" y="941388"/>
          <p14:tracePt t="5923" x="7104063" y="933450"/>
          <p14:tracePt t="5924" x="7104063" y="925513"/>
          <p14:tracePt t="5928" x="7104063" y="917575"/>
          <p14:tracePt t="5932" x="7104063" y="909638"/>
          <p14:tracePt t="5935" x="7104063" y="901700"/>
          <p14:tracePt t="5936" x="7104063" y="893763"/>
          <p14:tracePt t="5940" x="7104063" y="885825"/>
          <p14:tracePt t="5942" x="7104063" y="877888"/>
          <p14:tracePt t="5944" x="7104063" y="869950"/>
          <p14:tracePt t="5949" x="7104063" y="862013"/>
          <p14:tracePt t="5951" x="7104063" y="852488"/>
          <p14:tracePt t="5969" x="7096125" y="812800"/>
          <p14:tracePt t="5970" x="7096125" y="804863"/>
          <p14:tracePt t="5972" x="7096125" y="796925"/>
          <p14:tracePt t="5976" x="7096125" y="788988"/>
          <p14:tracePt t="5982" x="7096125" y="781050"/>
          <p14:tracePt t="5984" x="7096125" y="773113"/>
          <p14:tracePt t="5988" x="7088188" y="765175"/>
          <p14:tracePt t="5992" x="7088188" y="757238"/>
          <p14:tracePt t="5994" x="7088188" y="749300"/>
          <p14:tracePt t="5999" x="7088188" y="741363"/>
          <p14:tracePt t="6003" x="7080250" y="741363"/>
          <p14:tracePt t="6004" x="7080250" y="733425"/>
          <p14:tracePt t="6008" x="7080250" y="725488"/>
          <p14:tracePt t="6012" x="7072313" y="717550"/>
          <p14:tracePt t="6018" x="7072313" y="709613"/>
          <p14:tracePt t="6022" x="7064375" y="709613"/>
          <p14:tracePt t="6026" x="7064375" y="701675"/>
          <p14:tracePt t="6034" x="7064375" y="693738"/>
          <p14:tracePt t="6039" x="7056438" y="693738"/>
          <p14:tracePt t="6203" x="7056438" y="701675"/>
          <p14:tracePt t="6208" x="7056438" y="709613"/>
          <p14:tracePt t="6211" x="7048500" y="709613"/>
          <p14:tracePt t="6213" x="7048500" y="717550"/>
          <p14:tracePt t="6218" x="7048500" y="725488"/>
          <p14:tracePt t="6222" x="7040563" y="733425"/>
          <p14:tracePt t="6226" x="7040563" y="741363"/>
          <p14:tracePt t="6233" x="7032625" y="749300"/>
          <p14:tracePt t="6235" x="7032625" y="757238"/>
          <p14:tracePt t="6238" x="7032625" y="765175"/>
          <p14:tracePt t="6240" x="7032625" y="773113"/>
          <p14:tracePt t="6243" x="7024688" y="773113"/>
          <p14:tracePt t="6244" x="7024688" y="781050"/>
          <p14:tracePt t="6248" x="7024688" y="788988"/>
          <p14:tracePt t="6250" x="7024688" y="796925"/>
          <p14:tracePt t="6252" x="7024688" y="804863"/>
          <p14:tracePt t="6254" x="7016750" y="812800"/>
          <p14:tracePt t="6256" x="7016750" y="820738"/>
          <p14:tracePt t="6260" x="7016750" y="828675"/>
          <p14:tracePt t="6263" x="7016750" y="836613"/>
          <p14:tracePt t="6266" x="7016750" y="844550"/>
          <p14:tracePt t="6268" x="7008813" y="852488"/>
          <p14:tracePt t="6270" x="7008813" y="862013"/>
          <p14:tracePt t="6272" x="7008813" y="869950"/>
          <p14:tracePt t="6274" x="7008813" y="877888"/>
          <p14:tracePt t="6276" x="7000875" y="885825"/>
          <p14:tracePt t="6278" x="7000875" y="893763"/>
          <p14:tracePt t="6283" x="7000875" y="909638"/>
          <p14:tracePt t="6284" x="7000875" y="917575"/>
          <p14:tracePt t="6286" x="6992938" y="925513"/>
          <p14:tracePt t="6288" x="6992938" y="933450"/>
          <p14:tracePt t="6290" x="6992938" y="941388"/>
          <p14:tracePt t="6292" x="6992938" y="949325"/>
          <p14:tracePt t="6294" x="6992938" y="957263"/>
          <p14:tracePt t="6299" x="6985000" y="973138"/>
          <p14:tracePt t="6301" x="6985000" y="981075"/>
          <p14:tracePt t="6302" x="6985000" y="989013"/>
          <p14:tracePt t="6306" x="6985000" y="996950"/>
          <p14:tracePt t="6308" x="6985000" y="1004888"/>
          <p14:tracePt t="6310" x="6985000" y="1012825"/>
          <p14:tracePt t="6312" x="6985000" y="1020763"/>
          <p14:tracePt t="6315" x="6985000" y="1028700"/>
          <p14:tracePt t="6317" x="6977063" y="1036638"/>
          <p14:tracePt t="6318" x="6977063" y="1044575"/>
          <p14:tracePt t="6320" x="6977063" y="1052513"/>
          <p14:tracePt t="6322" x="6977063" y="1060450"/>
          <p14:tracePt t="6326" x="6977063" y="1068388"/>
          <p14:tracePt t="6328" x="6977063" y="1076325"/>
          <p14:tracePt t="6333" x="6977063" y="1092200"/>
          <p14:tracePt t="6334" x="6969125" y="1100138"/>
          <p14:tracePt t="6338" x="6969125" y="1108075"/>
          <p14:tracePt t="6340" x="6969125" y="1116013"/>
          <p14:tracePt t="6343" x="6969125" y="1123950"/>
          <p14:tracePt t="6344" x="6969125" y="1131888"/>
          <p14:tracePt t="6349" x="6969125" y="1139825"/>
          <p14:tracePt t="6350" x="6969125" y="1147763"/>
          <p14:tracePt t="6354" x="6969125" y="1155700"/>
          <p14:tracePt t="6357" x="6969125" y="1163638"/>
          <p14:tracePt t="6361" x="6969125" y="1171575"/>
          <p14:tracePt t="6363" x="6969125" y="1179513"/>
          <p14:tracePt t="6367" x="6969125" y="1187450"/>
          <p14:tracePt t="6369" x="6969125" y="1195388"/>
          <p14:tracePt t="6372" x="6969125" y="1204913"/>
          <p14:tracePt t="6376" x="6969125" y="1212850"/>
          <p14:tracePt t="6382" x="6969125" y="1220788"/>
          <p14:tracePt t="6383" x="6969125" y="1228725"/>
          <p14:tracePt t="6387" x="6969125" y="1236663"/>
          <p14:tracePt t="6392" x="6969125" y="1244600"/>
          <p14:tracePt t="6398" x="6969125" y="1252538"/>
          <p14:tracePt t="6401" x="6969125" y="1260475"/>
          <p14:tracePt t="6407" x="6969125" y="1268413"/>
          <p14:tracePt t="6413" x="6969125" y="1276350"/>
          <p14:tracePt t="6415" x="6977063" y="1276350"/>
          <p14:tracePt t="6418" x="6977063" y="1284288"/>
          <p14:tracePt t="6426" x="6977063" y="1292225"/>
          <p14:tracePt t="6437" x="6977063" y="1300163"/>
          <p14:tracePt t="6449" x="6985000" y="1300163"/>
          <p14:tracePt t="6450" x="6985000" y="1308100"/>
          <p14:tracePt t="6471" x="6985000" y="1316038"/>
          <p14:tracePt t="6485" x="6985000" y="1323975"/>
          <p14:tracePt t="6489" x="6992938" y="1323975"/>
          <p14:tracePt t="6499" x="6992938" y="1331913"/>
          <p14:tracePt t="6523" x="7000875" y="1331913"/>
          <p14:tracePt t="6625" x="6992938" y="1331913"/>
          <p14:tracePt t="6639" x="6985000" y="1331913"/>
          <p14:tracePt t="6643" x="6977063" y="1331913"/>
          <p14:tracePt t="6645" x="6969125" y="1331913"/>
          <p14:tracePt t="6649" x="6953250" y="1331913"/>
          <p14:tracePt t="6650" x="6945313" y="1339850"/>
          <p14:tracePt t="6652" x="6937375" y="1339850"/>
          <p14:tracePt t="6654" x="6929438" y="1339850"/>
          <p14:tracePt t="6656" x="6921500" y="1339850"/>
          <p14:tracePt t="6659" x="6913563" y="1339850"/>
          <p14:tracePt t="6660" x="6897688" y="1347788"/>
          <p14:tracePt t="6662" x="6889750" y="1347788"/>
          <p14:tracePt t="6665" x="6881813" y="1347788"/>
          <p14:tracePt t="6668" x="6865938" y="1347788"/>
          <p14:tracePt t="6670" x="6858000" y="1347788"/>
          <p14:tracePt t="6671" x="6842125" y="1355725"/>
          <p14:tracePt t="6672" x="6834188" y="1355725"/>
          <p14:tracePt t="6674" x="6818313" y="1355725"/>
          <p14:tracePt t="6676" x="6810375" y="1355725"/>
          <p14:tracePt t="6678" x="6794500" y="1363663"/>
          <p14:tracePt t="6683" x="6761163" y="1363663"/>
          <p14:tracePt t="6685" x="6753225" y="1363663"/>
          <p14:tracePt t="6687" x="6745288" y="1363663"/>
          <p14:tracePt t="6688" x="6729413" y="1371600"/>
          <p14:tracePt t="6690" x="6721475" y="1371600"/>
          <p14:tracePt t="6692" x="6705600" y="1371600"/>
          <p14:tracePt t="6694" x="6697663" y="1371600"/>
          <p14:tracePt t="6699" x="6665913" y="1371600"/>
          <p14:tracePt t="6700" x="6657975" y="1371600"/>
          <p14:tracePt t="6703" x="6642100" y="1379538"/>
          <p14:tracePt t="6704" x="6634163" y="1379538"/>
          <p14:tracePt t="6706" x="6626225" y="1379538"/>
          <p14:tracePt t="6709" x="6610350" y="1379538"/>
          <p14:tracePt t="6710" x="6602413" y="1379538"/>
          <p14:tracePt t="6712" x="6586538" y="1387475"/>
          <p14:tracePt t="6715" x="6578600" y="1387475"/>
          <p14:tracePt t="6718" x="6554788" y="1387475"/>
          <p14:tracePt t="6720" x="6546850" y="1387475"/>
          <p14:tracePt t="6722" x="6530975" y="1387475"/>
          <p14:tracePt t="6724" x="6523038" y="1387475"/>
          <p14:tracePt t="6726" x="6515100" y="1395413"/>
          <p14:tracePt t="6728" x="6507163" y="1395413"/>
          <p14:tracePt t="6731" x="6491288" y="1395413"/>
          <p14:tracePt t="6734" x="6475413" y="1403350"/>
          <p14:tracePt t="6736" x="6467475" y="1403350"/>
          <p14:tracePt t="6738" x="6459538" y="1403350"/>
          <p14:tracePt t="6740" x="6451600" y="1403350"/>
          <p14:tracePt t="6742" x="6442075" y="1411288"/>
          <p14:tracePt t="6744" x="6434138" y="1411288"/>
          <p14:tracePt t="6749" x="6418263" y="1411288"/>
          <p14:tracePt t="6752" x="6410325" y="1419225"/>
          <p14:tracePt t="6753" x="6402388" y="1419225"/>
          <p14:tracePt t="6756" x="6394450" y="1419225"/>
          <p14:tracePt t="6758" x="6386513" y="1427163"/>
          <p14:tracePt t="6762" x="6378575" y="1427163"/>
          <p14:tracePt t="6767" x="6370638" y="1435100"/>
          <p14:tracePt t="6770" x="6362700" y="1435100"/>
          <p14:tracePt t="6772" x="6362700" y="1443038"/>
          <p14:tracePt t="6774" x="6354763" y="1443038"/>
          <p14:tracePt t="6782" x="6346825" y="1450975"/>
          <p14:tracePt t="6785" x="6338888" y="1450975"/>
          <p14:tracePt t="6786" x="6338888" y="1458913"/>
          <p14:tracePt t="6790" x="6330950" y="1458913"/>
          <p14:tracePt t="6792" x="6330950" y="1466850"/>
          <p14:tracePt t="6799" x="6323013" y="1474788"/>
          <p14:tracePt t="6801" x="6315075" y="1482725"/>
          <p14:tracePt t="6804" x="6307138" y="1490663"/>
          <p14:tracePt t="6806" x="6307138" y="1498600"/>
          <p14:tracePt t="6808" x="6299200" y="1498600"/>
          <p14:tracePt t="6810" x="6299200" y="1506538"/>
          <p14:tracePt t="6812" x="6291263" y="1514475"/>
          <p14:tracePt t="6815" x="6291263" y="1522413"/>
          <p14:tracePt t="6816" x="6283325" y="1522413"/>
          <p14:tracePt t="6819" x="6275388" y="1530350"/>
          <p14:tracePt t="6820" x="6267450" y="1538288"/>
          <p14:tracePt t="6822" x="6267450" y="1547813"/>
          <p14:tracePt t="6824" x="6259513" y="1555750"/>
          <p14:tracePt t="6826" x="6251575" y="1563688"/>
          <p14:tracePt t="6828" x="6243638" y="1571625"/>
          <p14:tracePt t="6832" x="6235700" y="1571625"/>
          <p14:tracePt t="6833" x="6227763" y="1587500"/>
          <p14:tracePt t="6836" x="6219825" y="1595438"/>
          <p14:tracePt t="6838" x="6211888" y="1603375"/>
          <p14:tracePt t="6840" x="6203950" y="1611313"/>
          <p14:tracePt t="6842" x="6196013" y="1619250"/>
          <p14:tracePt t="6844" x="6188075" y="1627188"/>
          <p14:tracePt t="6849" x="6172200" y="1635125"/>
          <p14:tracePt t="6851" x="6164263" y="1643063"/>
          <p14:tracePt t="6855" x="6148388" y="1658938"/>
          <p14:tracePt t="6857" x="6140450" y="1666875"/>
          <p14:tracePt t="6858" x="6132513" y="1674813"/>
          <p14:tracePt t="6860" x="6132513" y="1682750"/>
          <p14:tracePt t="6863" x="6124575" y="1690688"/>
          <p14:tracePt t="6867" x="6108700" y="1706563"/>
          <p14:tracePt t="6869" x="6100763" y="1714500"/>
          <p14:tracePt t="6873" x="6075363" y="1730375"/>
          <p14:tracePt t="6875" x="6075363" y="1738313"/>
          <p14:tracePt t="6876" x="6067425" y="1746250"/>
          <p14:tracePt t="6878" x="6059488" y="1754188"/>
          <p14:tracePt t="6883" x="6043613" y="1770063"/>
          <p14:tracePt t="6885" x="6035675" y="1778000"/>
          <p14:tracePt t="6889" x="6027738" y="1793875"/>
          <p14:tracePt t="6890" x="6019800" y="1801813"/>
          <p14:tracePt t="6892" x="6011863" y="1817688"/>
          <p14:tracePt t="6894" x="6003925" y="1825625"/>
          <p14:tracePt t="6899" x="5988050" y="1841500"/>
          <p14:tracePt t="6900" x="5988050" y="1849438"/>
          <p14:tracePt t="6906" x="5972175" y="1865313"/>
          <p14:tracePt t="6907" x="5964238" y="1873250"/>
          <p14:tracePt t="6908" x="5964238" y="1881188"/>
          <p14:tracePt t="6911" x="5956300" y="1890713"/>
          <p14:tracePt t="6913" x="5948363" y="1898650"/>
          <p14:tracePt t="6915" x="5940425" y="1906588"/>
          <p14:tracePt t="6916" x="5940425" y="1914525"/>
          <p14:tracePt t="6920" x="5932488" y="1922463"/>
          <p14:tracePt t="6923" x="5924550" y="1946275"/>
          <p14:tracePt t="6924" x="5916613" y="1954213"/>
          <p14:tracePt t="6926" x="5916613" y="1962150"/>
          <p14:tracePt t="6928" x="5908675" y="1970088"/>
          <p14:tracePt t="6932" x="5908675" y="1985963"/>
          <p14:tracePt t="6938" x="5900738" y="2001838"/>
          <p14:tracePt t="6939" x="5892800" y="2009775"/>
          <p14:tracePt t="6941" x="5892800" y="2017713"/>
          <p14:tracePt t="6951" x="5884863" y="2065338"/>
          <p14:tracePt t="6955" x="5876925" y="2081213"/>
          <p14:tracePt t="6956" x="5876925" y="2089150"/>
          <p14:tracePt t="6958" x="5876925" y="2097088"/>
          <p14:tracePt t="6960" x="5868988" y="2105025"/>
          <p14:tracePt t="6962" x="5868988" y="2112963"/>
          <p14:tracePt t="6965" x="5868988" y="2120900"/>
          <p14:tracePt t="6969" x="5868988" y="2136775"/>
          <p14:tracePt t="6971" x="5861050" y="2144713"/>
          <p14:tracePt t="6972" x="5861050" y="2152650"/>
          <p14:tracePt t="6976" x="5861050" y="2160588"/>
          <p14:tracePt t="6978" x="5861050" y="2168525"/>
          <p14:tracePt t="6983" x="5853113" y="2184400"/>
          <p14:tracePt t="6985" x="5853113" y="2192338"/>
          <p14:tracePt t="6988" x="5853113" y="2200275"/>
          <p14:tracePt t="6990" x="5845175" y="2208213"/>
          <p14:tracePt t="6992" x="5845175" y="2216150"/>
          <p14:tracePt t="6994" x="5845175" y="2224088"/>
          <p14:tracePt t="6999" x="5845175" y="2233613"/>
          <p14:tracePt t="7001" x="5845175" y="2241550"/>
          <p14:tracePt t="7003" x="5845175" y="2249488"/>
          <p14:tracePt t="7006" x="5845175" y="2257425"/>
          <p14:tracePt t="7008" x="5845175" y="2265363"/>
          <p14:tracePt t="7010" x="5845175" y="2273300"/>
          <p14:tracePt t="7013" x="5845175" y="2281238"/>
          <p14:tracePt t="7017" x="5845175" y="2289175"/>
          <p14:tracePt t="7018" x="5845175" y="2297113"/>
          <p14:tracePt t="7020" x="5845175" y="2305050"/>
          <p14:tracePt t="7022" x="5845175" y="2312988"/>
          <p14:tracePt t="7024" x="5853113" y="2312988"/>
          <p14:tracePt t="7026" x="5853113" y="2320925"/>
          <p14:tracePt t="7028" x="5853113" y="2328863"/>
          <p14:tracePt t="7032" x="5853113" y="2344738"/>
          <p14:tracePt t="7034" x="5853113" y="2352675"/>
          <p14:tracePt t="7039" x="5853113" y="2360613"/>
          <p14:tracePt t="7040" x="5853113" y="2368550"/>
          <p14:tracePt t="7042" x="5861050" y="2376488"/>
          <p14:tracePt t="7044" x="5861050" y="2384425"/>
          <p14:tracePt t="7049" x="5861050" y="2400300"/>
          <p14:tracePt t="7051" x="5868988" y="2400300"/>
          <p14:tracePt t="7052" x="5868988" y="2416175"/>
          <p14:tracePt t="7056" x="5876925" y="2424113"/>
          <p14:tracePt t="7058" x="5876925" y="2432050"/>
          <p14:tracePt t="7060" x="5876925" y="2439988"/>
          <p14:tracePt t="7062" x="5884863" y="2447925"/>
          <p14:tracePt t="7067" x="5884863" y="2455863"/>
          <p14:tracePt t="7069" x="5892800" y="2463800"/>
          <p14:tracePt t="7070" x="5892800" y="2471738"/>
          <p14:tracePt t="7072" x="5900738" y="2479675"/>
          <p14:tracePt t="7074" x="5900738" y="2487613"/>
          <p14:tracePt t="7076" x="5908675" y="2487613"/>
          <p14:tracePt t="7078" x="5908675" y="2495550"/>
          <p14:tracePt t="7082" x="5916613" y="2511425"/>
          <p14:tracePt t="7085" x="5924550" y="2511425"/>
          <p14:tracePt t="7086" x="5924550" y="2519363"/>
          <p14:tracePt t="7088" x="5932488" y="2527300"/>
          <p14:tracePt t="7090" x="5932488" y="2535238"/>
          <p14:tracePt t="7092" x="5940425" y="2543175"/>
          <p14:tracePt t="7099" x="5948363" y="2559050"/>
          <p14:tracePt t="7101" x="5956300" y="2566988"/>
          <p14:tracePt t="7103" x="5964238" y="2576513"/>
          <p14:tracePt t="7107" x="5972175" y="2584450"/>
          <p14:tracePt t="7108" x="5972175" y="2592388"/>
          <p14:tracePt t="7110" x="5980113" y="2600325"/>
          <p14:tracePt t="7113" x="5988050" y="2608263"/>
          <p14:tracePt t="7116" x="5995988" y="2616200"/>
          <p14:tracePt t="7121" x="6011863" y="2632075"/>
          <p14:tracePt t="7122" x="6019800" y="2640013"/>
          <p14:tracePt t="7126" x="6027738" y="2647950"/>
          <p14:tracePt t="7128" x="6035675" y="2655888"/>
          <p14:tracePt t="7132" x="6051550" y="2671763"/>
          <p14:tracePt t="7137" x="6059488" y="2679700"/>
          <p14:tracePt t="7138" x="6067425" y="2687638"/>
          <p14:tracePt t="7142" x="6075363" y="2695575"/>
          <p14:tracePt t="7144" x="6083300" y="2703513"/>
          <p14:tracePt t="7149" x="6108700" y="2711450"/>
          <p14:tracePt t="7151" x="6116638" y="2719388"/>
          <p14:tracePt t="7155" x="6132513" y="2727325"/>
          <p14:tracePt t="7156" x="6140450" y="2735263"/>
          <p14:tracePt t="7158" x="6148388" y="2735263"/>
          <p14:tracePt t="7160" x="6156325" y="2743200"/>
          <p14:tracePt t="7162" x="6164263" y="2743200"/>
          <p14:tracePt t="7165" x="6172200" y="2751138"/>
          <p14:tracePt t="7167" x="6180138" y="2751138"/>
          <p14:tracePt t="7172" x="6196013" y="2759075"/>
          <p14:tracePt t="7173" x="6211888" y="2767013"/>
          <p14:tracePt t="7176" x="6227763" y="2767013"/>
          <p14:tracePt t="7178" x="6235700" y="2774950"/>
          <p14:tracePt t="7182" x="6251575" y="2782888"/>
          <p14:tracePt t="7188" x="6267450" y="2790825"/>
          <p14:tracePt t="7189" x="6275388" y="2790825"/>
          <p14:tracePt t="7190" x="6283325" y="2790825"/>
          <p14:tracePt t="7192" x="6291263" y="2798763"/>
          <p14:tracePt t="7194" x="6299200" y="2798763"/>
          <p14:tracePt t="7199" x="6323013" y="2806700"/>
          <p14:tracePt t="7203" x="6338888" y="2814638"/>
          <p14:tracePt t="7204" x="6346825" y="2814638"/>
          <p14:tracePt t="7206" x="6354763" y="2814638"/>
          <p14:tracePt t="7208" x="6370638" y="2822575"/>
          <p14:tracePt t="7210" x="6378575" y="2822575"/>
          <p14:tracePt t="7212" x="6394450" y="2830513"/>
          <p14:tracePt t="7215" x="6402388" y="2830513"/>
          <p14:tracePt t="7217" x="6410325" y="2838450"/>
          <p14:tracePt t="7221" x="6434138" y="2838450"/>
          <p14:tracePt t="7222" x="6442075" y="2846388"/>
          <p14:tracePt t="7224" x="6459538" y="2846388"/>
          <p14:tracePt t="7226" x="6467475" y="2854325"/>
          <p14:tracePt t="7228" x="6483350" y="2854325"/>
          <p14:tracePt t="7233" x="6507163" y="2862263"/>
          <p14:tracePt t="7236" x="6523038" y="2870200"/>
          <p14:tracePt t="7237" x="6530975" y="2870200"/>
          <p14:tracePt t="7238" x="6546850" y="2878138"/>
          <p14:tracePt t="7240" x="6554788" y="2878138"/>
          <p14:tracePt t="7242" x="6570663" y="2886075"/>
          <p14:tracePt t="7244" x="6586538" y="2886075"/>
          <p14:tracePt t="7249" x="6610350" y="2894013"/>
          <p14:tracePt t="7251" x="6626225" y="2894013"/>
          <p14:tracePt t="7253" x="6642100" y="2894013"/>
          <p14:tracePt t="7255" x="6650038" y="2894013"/>
          <p14:tracePt t="7256" x="6665913" y="2901950"/>
          <p14:tracePt t="7258" x="6673850" y="2901950"/>
          <p14:tracePt t="7260" x="6689725" y="2901950"/>
          <p14:tracePt t="7262" x="6697663" y="2909888"/>
          <p14:tracePt t="7265" x="6713538" y="2909888"/>
          <p14:tracePt t="7267" x="6721475" y="2909888"/>
          <p14:tracePt t="7269" x="6729413" y="2909888"/>
          <p14:tracePt t="7271" x="6745288" y="2909888"/>
          <p14:tracePt t="7272" x="6761163" y="2919413"/>
          <p14:tracePt t="7274" x="6769100" y="2919413"/>
          <p14:tracePt t="7276" x="6777038" y="2919413"/>
          <p14:tracePt t="7278" x="6794500" y="2919413"/>
          <p14:tracePt t="7282" x="6818313" y="2927350"/>
          <p14:tracePt t="7285" x="6826250" y="2927350"/>
          <p14:tracePt t="7286" x="6834188" y="2927350"/>
          <p14:tracePt t="7288" x="6850063" y="2935288"/>
          <p14:tracePt t="7290" x="6858000" y="2935288"/>
          <p14:tracePt t="7292" x="6873875" y="2935288"/>
          <p14:tracePt t="7294" x="6881813" y="2935288"/>
          <p14:tracePt t="7297" x="6897688" y="2943225"/>
          <p14:tracePt t="7298" x="6905625" y="2943225"/>
          <p14:tracePt t="7300" x="6921500" y="2943225"/>
          <p14:tracePt t="7302" x="6937375" y="2951163"/>
          <p14:tracePt t="7304" x="6945313" y="2951163"/>
          <p14:tracePt t="7306" x="6953250" y="2951163"/>
          <p14:tracePt t="7308" x="6961188" y="2951163"/>
          <p14:tracePt t="7310" x="6977063" y="2959100"/>
          <p14:tracePt t="7312" x="6985000" y="2959100"/>
          <p14:tracePt t="7314" x="6992938" y="2959100"/>
          <p14:tracePt t="7316" x="7000875" y="2959100"/>
          <p14:tracePt t="7318" x="7016750" y="2967038"/>
          <p14:tracePt t="7320" x="7024688" y="2967038"/>
          <p14:tracePt t="7322" x="7032625" y="2967038"/>
          <p14:tracePt t="7324" x="7040563" y="2967038"/>
          <p14:tracePt t="7326" x="7048500" y="2967038"/>
          <p14:tracePt t="7328" x="7064375" y="2967038"/>
          <p14:tracePt t="7331" x="7072313" y="2967038"/>
          <p14:tracePt t="7333" x="7080250" y="2974975"/>
          <p14:tracePt t="7335" x="7088188" y="2974975"/>
          <p14:tracePt t="7336" x="7096125" y="2974975"/>
          <p14:tracePt t="7338" x="7104063" y="2974975"/>
          <p14:tracePt t="7340" x="7112000" y="2974975"/>
          <p14:tracePt t="7342" x="7119938" y="2974975"/>
          <p14:tracePt t="7344" x="7127875" y="2974975"/>
          <p14:tracePt t="7349" x="7145338" y="2974975"/>
          <p14:tracePt t="7352" x="7153275" y="2974975"/>
          <p14:tracePt t="7354" x="7161213" y="2974975"/>
          <p14:tracePt t="7356" x="7169150" y="2974975"/>
          <p14:tracePt t="7358" x="7177088" y="2974975"/>
          <p14:tracePt t="7360" x="7185025" y="2974975"/>
          <p14:tracePt t="7362" x="7192963" y="2974975"/>
          <p14:tracePt t="7365" x="7200900" y="2974975"/>
          <p14:tracePt t="7368" x="7208838" y="2974975"/>
          <p14:tracePt t="7370" x="7216775" y="2974975"/>
          <p14:tracePt t="7372" x="7224713" y="2974975"/>
          <p14:tracePt t="7374" x="7232650" y="2974975"/>
          <p14:tracePt t="7376" x="7240588" y="2974975"/>
          <p14:tracePt t="7383" x="7256463" y="2967038"/>
          <p14:tracePt t="7384" x="7264400" y="2967038"/>
          <p14:tracePt t="7386" x="7272338" y="2967038"/>
          <p14:tracePt t="7390" x="7280275" y="2959100"/>
          <p14:tracePt t="7392" x="7288213" y="2959100"/>
          <p14:tracePt t="7394" x="7296150" y="2959100"/>
          <p14:tracePt t="7399" x="7312025" y="2951163"/>
          <p14:tracePt t="7402" x="7327900" y="2951163"/>
          <p14:tracePt t="7405" x="7327900" y="2943225"/>
          <p14:tracePt t="7406" x="7335838" y="2943225"/>
          <p14:tracePt t="7408" x="7343775" y="2935288"/>
          <p14:tracePt t="7410" x="7351713" y="2935288"/>
          <p14:tracePt t="7412" x="7359650" y="2935288"/>
          <p14:tracePt t="7416" x="7367588" y="2927350"/>
          <p14:tracePt t="7419" x="7383463" y="2919413"/>
          <p14:tracePt t="7421" x="7391400" y="2919413"/>
          <p14:tracePt t="7422" x="7399338" y="2909888"/>
          <p14:tracePt t="7424" x="7407275" y="2909888"/>
          <p14:tracePt t="7426" x="7415213" y="2909888"/>
          <p14:tracePt t="7428" x="7423150" y="2901950"/>
          <p14:tracePt t="7433" x="7439025" y="2894013"/>
          <p14:tracePt t="7437" x="7446963" y="2894013"/>
          <p14:tracePt t="7438" x="7454900" y="2886075"/>
          <p14:tracePt t="7440" x="7462838" y="2886075"/>
          <p14:tracePt t="7442" x="7470775" y="2878138"/>
          <p14:tracePt t="7444" x="7478713" y="2878138"/>
          <p14:tracePt t="7449" x="7486650" y="2870200"/>
          <p14:tracePt t="7452" x="7504113" y="2862263"/>
          <p14:tracePt t="7454" x="7512050" y="2862263"/>
          <p14:tracePt t="7456" x="7519988" y="2862263"/>
          <p14:tracePt t="7458" x="7527925" y="2854325"/>
          <p14:tracePt t="7462" x="7543800" y="2846388"/>
          <p14:tracePt t="7467" x="7551738" y="2846388"/>
          <p14:tracePt t="7470" x="7567613" y="2838450"/>
          <p14:tracePt t="7473" x="7575550" y="2830513"/>
          <p14:tracePt t="7476" x="7583488" y="2830513"/>
          <p14:tracePt t="7478" x="7583488" y="2822575"/>
          <p14:tracePt t="7483" x="7599363" y="2814638"/>
          <p14:tracePt t="7487" x="7607300" y="2806700"/>
          <p14:tracePt t="7490" x="7615238" y="2798763"/>
          <p14:tracePt t="7492" x="7623175" y="2798763"/>
          <p14:tracePt t="7494" x="7623175" y="2790825"/>
          <p14:tracePt t="7498" x="7631113" y="2782888"/>
          <p14:tracePt t="7503" x="7639050" y="2774950"/>
          <p14:tracePt t="7506" x="7646988" y="2767013"/>
          <p14:tracePt t="7510" x="7654925" y="2759075"/>
          <p14:tracePt t="7512" x="7654925" y="2751138"/>
          <p14:tracePt t="7514" x="7662863" y="2751138"/>
          <p14:tracePt t="7518" x="7662863" y="2743200"/>
          <p14:tracePt t="7520" x="7670800" y="2743200"/>
          <p14:tracePt t="7522" x="7670800" y="2735263"/>
          <p14:tracePt t="7524" x="7678738" y="2727325"/>
          <p14:tracePt t="7528" x="7678738" y="2719388"/>
          <p14:tracePt t="7530" x="7686675" y="2719388"/>
          <p14:tracePt t="7532" x="7686675" y="2711450"/>
          <p14:tracePt t="7534" x="7694613" y="2711450"/>
          <p14:tracePt t="7536" x="7694613" y="2703513"/>
          <p14:tracePt t="7538" x="7694613" y="2695575"/>
          <p14:tracePt t="7540" x="7702550" y="2695575"/>
          <p14:tracePt t="7542" x="7702550" y="2687638"/>
          <p14:tracePt t="7544" x="7702550" y="2679700"/>
          <p14:tracePt t="7547" x="7710488" y="2679700"/>
          <p14:tracePt t="7548" x="7710488" y="2671763"/>
          <p14:tracePt t="7550" x="7710488" y="2663825"/>
          <p14:tracePt t="7552" x="7718425" y="2655888"/>
          <p14:tracePt t="7554" x="7718425" y="2647950"/>
          <p14:tracePt t="7558" x="7726363" y="2640013"/>
          <p14:tracePt t="7560" x="7726363" y="2632075"/>
          <p14:tracePt t="7562" x="7734300" y="2624138"/>
          <p14:tracePt t="7564" x="7734300" y="2616200"/>
          <p14:tracePt t="7566" x="7734300" y="2608263"/>
          <p14:tracePt t="7568" x="7742238" y="2600325"/>
          <p14:tracePt t="7570" x="7742238" y="2592388"/>
          <p14:tracePt t="7572" x="7742238" y="2584450"/>
          <p14:tracePt t="7574" x="7750175" y="2584450"/>
          <p14:tracePt t="7576" x="7750175" y="2576513"/>
          <p14:tracePt t="7578" x="7758113" y="2566988"/>
          <p14:tracePt t="7580" x="7758113" y="2559050"/>
          <p14:tracePt t="7582" x="7766050" y="2543175"/>
          <p14:tracePt t="7586" x="7773988" y="2535238"/>
          <p14:tracePt t="7588" x="7773988" y="2527300"/>
          <p14:tracePt t="7590" x="7773988" y="2519363"/>
          <p14:tracePt t="7592" x="7781925" y="2503488"/>
          <p14:tracePt t="7597" x="7789863" y="2495550"/>
          <p14:tracePt t="7599" x="7789863" y="2487613"/>
          <p14:tracePt t="7600" x="7797800" y="2479675"/>
          <p14:tracePt t="7602" x="7797800" y="2463800"/>
          <p14:tracePt t="7604" x="7805738" y="2463800"/>
          <p14:tracePt t="7606" x="7805738" y="2447925"/>
          <p14:tracePt t="7608" x="7813675" y="2439988"/>
          <p14:tracePt t="7610" x="7813675" y="2432050"/>
          <p14:tracePt t="7612" x="7813675" y="2424113"/>
          <p14:tracePt t="7614" x="7821613" y="2416175"/>
          <p14:tracePt t="7616" x="7821613" y="2408238"/>
          <p14:tracePt t="7618" x="7829550" y="2400300"/>
          <p14:tracePt t="7620" x="7829550" y="2392363"/>
          <p14:tracePt t="7622" x="7839075" y="2384425"/>
          <p14:tracePt t="7624" x="7839075" y="2376488"/>
          <p14:tracePt t="7626" x="7847013" y="2368550"/>
          <p14:tracePt t="7628" x="7847013" y="2360613"/>
          <p14:tracePt t="7630" x="7847013" y="2352675"/>
          <p14:tracePt t="7632" x="7854950" y="2336800"/>
          <p14:tracePt t="7634" x="7854950" y="2328863"/>
          <p14:tracePt t="7636" x="7862888" y="2320925"/>
          <p14:tracePt t="7638" x="7862888" y="2312988"/>
          <p14:tracePt t="7640" x="7862888" y="2305050"/>
          <p14:tracePt t="7642" x="7862888" y="2297113"/>
          <p14:tracePt t="7644" x="7870825" y="2289175"/>
          <p14:tracePt t="7647" x="7870825" y="2281238"/>
          <p14:tracePt t="7648" x="7870825" y="2273300"/>
          <p14:tracePt t="7650" x="7878763" y="2265363"/>
          <p14:tracePt t="7652" x="7878763" y="2249488"/>
          <p14:tracePt t="7656" x="7878763" y="2241550"/>
          <p14:tracePt t="7658" x="7878763" y="2233613"/>
          <p14:tracePt t="7660" x="7878763" y="2224088"/>
          <p14:tracePt t="7662" x="7886700" y="2208213"/>
          <p14:tracePt t="7666" x="7886700" y="2200275"/>
          <p14:tracePt t="7668" x="7886700" y="2192338"/>
          <p14:tracePt t="7670" x="7886700" y="2176463"/>
          <p14:tracePt t="7672" x="7886700" y="2168525"/>
          <p14:tracePt t="7674" x="7886700" y="2160588"/>
          <p14:tracePt t="7676" x="7886700" y="2152650"/>
          <p14:tracePt t="7678" x="7894638" y="2144713"/>
          <p14:tracePt t="7680" x="7894638" y="2136775"/>
          <p14:tracePt t="7682" x="7894638" y="2128838"/>
          <p14:tracePt t="7684" x="7894638" y="2120900"/>
          <p14:tracePt t="7686" x="7894638" y="2112963"/>
          <p14:tracePt t="7688" x="7894638" y="2105025"/>
          <p14:tracePt t="7690" x="7894638" y="2097088"/>
          <p14:tracePt t="7692" x="7894638" y="2089150"/>
          <p14:tracePt t="7694" x="7894638" y="2081213"/>
          <p14:tracePt t="7697" x="7894638" y="2073275"/>
          <p14:tracePt t="7698" x="7886700" y="2065338"/>
          <p14:tracePt t="7700" x="7886700" y="2057400"/>
          <p14:tracePt t="7702" x="7886700" y="2049463"/>
          <p14:tracePt t="7704" x="7886700" y="2041525"/>
          <p14:tracePt t="7706" x="7886700" y="2033588"/>
          <p14:tracePt t="7708" x="7886700" y="2025650"/>
          <p14:tracePt t="7710" x="7886700" y="2017713"/>
          <p14:tracePt t="7712" x="7886700" y="2001838"/>
          <p14:tracePt t="7716" x="7886700" y="1993900"/>
          <p14:tracePt t="7718" x="7886700" y="1985963"/>
          <p14:tracePt t="7720" x="7878763" y="1978025"/>
          <p14:tracePt t="7722" x="7878763" y="1962150"/>
          <p14:tracePt t="7724" x="7878763" y="1954213"/>
          <p14:tracePt t="7726" x="7878763" y="1946275"/>
          <p14:tracePt t="7728" x="7878763" y="1938338"/>
          <p14:tracePt t="7730" x="7870825" y="1930400"/>
          <p14:tracePt t="7732" x="7870825" y="1922463"/>
          <p14:tracePt t="7736" x="7870825" y="1914525"/>
          <p14:tracePt t="7738" x="7870825" y="1906588"/>
          <p14:tracePt t="7740" x="7862888" y="1898650"/>
          <p14:tracePt t="7742" x="7862888" y="1890713"/>
          <p14:tracePt t="7744" x="7862888" y="1881188"/>
          <p14:tracePt t="7747" x="7862888" y="1873250"/>
          <p14:tracePt t="7750" x="7862888" y="1865313"/>
          <p14:tracePt t="7752" x="7854950" y="1857375"/>
          <p14:tracePt t="7754" x="7854950" y="1849438"/>
          <p14:tracePt t="7756" x="7854950" y="1841500"/>
          <p14:tracePt t="7760" x="7854950" y="1833563"/>
          <p14:tracePt t="7762" x="7847013" y="1825625"/>
          <p14:tracePt t="7764" x="7847013" y="1817688"/>
          <p14:tracePt t="7768" x="7839075" y="1809750"/>
          <p14:tracePt t="7770" x="7839075" y="1801813"/>
          <p14:tracePt t="7772" x="7839075" y="1793875"/>
          <p14:tracePt t="7776" x="7839075" y="1785938"/>
          <p14:tracePt t="7778" x="7829550" y="1785938"/>
          <p14:tracePt t="7782" x="7829550" y="1770063"/>
          <p14:tracePt t="7788" x="7821613" y="1762125"/>
          <p14:tracePt t="7792" x="7821613" y="1754188"/>
          <p14:tracePt t="7799" x="7813675" y="1746250"/>
          <p14:tracePt t="7807" x="7813675" y="1738313"/>
          <p14:tracePt t="7811" x="7805738" y="1738313"/>
          <p14:tracePt t="7813" x="7805738" y="1730375"/>
          <p14:tracePt t="7818" x="7797800" y="1730375"/>
          <p14:tracePt t="7821" x="7797800" y="1722438"/>
          <p14:tracePt t="7828" x="7789863" y="1714500"/>
          <p14:tracePt t="7837" x="7781925" y="1706563"/>
          <p14:tracePt t="7842" x="7773988" y="1706563"/>
          <p14:tracePt t="7845" x="7773988" y="1698625"/>
          <p14:tracePt t="7851" x="7766050" y="1690688"/>
          <p14:tracePt t="7854" x="7758113" y="1690688"/>
          <p14:tracePt t="7858" x="7758113" y="1682750"/>
          <p14:tracePt t="7860" x="7750175" y="1682750"/>
          <p14:tracePt t="7865" x="7742238" y="1674813"/>
          <p14:tracePt t="7868" x="7734300" y="1674813"/>
          <p14:tracePt t="7871" x="7734300" y="1666875"/>
          <p14:tracePt t="7872" x="7726363" y="1666875"/>
          <p14:tracePt t="7876" x="7718425" y="1658938"/>
          <p14:tracePt t="7878" x="7710488" y="1658938"/>
          <p14:tracePt t="7883" x="7702550" y="1651000"/>
          <p14:tracePt t="7885" x="7694613" y="1643063"/>
          <p14:tracePt t="7889" x="7686675" y="1643063"/>
          <p14:tracePt t="7890" x="7678738" y="1635125"/>
          <p14:tracePt t="7892" x="7670800" y="1627188"/>
          <p14:tracePt t="7899" x="7654925" y="1619250"/>
          <p14:tracePt t="7902" x="7646988" y="1611313"/>
          <p14:tracePt t="7904" x="7639050" y="1611313"/>
          <p14:tracePt t="7906" x="7631113" y="1603375"/>
          <p14:tracePt t="7908" x="7623175" y="1603375"/>
          <p14:tracePt t="7910" x="7615238" y="1595438"/>
          <p14:tracePt t="7912" x="7607300" y="1587500"/>
          <p14:tracePt t="7915" x="7599363" y="1587500"/>
          <p14:tracePt t="7917" x="7591425" y="1587500"/>
          <p14:tracePt t="7921" x="7575550" y="1571625"/>
          <p14:tracePt t="7922" x="7567613" y="1571625"/>
          <p14:tracePt t="7924" x="7559675" y="1563688"/>
          <p14:tracePt t="7927" x="7551738" y="1563688"/>
          <p14:tracePt t="7928" x="7543800" y="1555750"/>
          <p14:tracePt t="7932" x="7535863" y="1555750"/>
          <p14:tracePt t="7933" x="7527925" y="1547813"/>
          <p14:tracePt t="7937" x="7512050" y="1547813"/>
          <p14:tracePt t="7938" x="7504113" y="1538288"/>
          <p14:tracePt t="7940" x="7496175" y="1538288"/>
          <p14:tracePt t="7942" x="7486650" y="1530350"/>
          <p14:tracePt t="7945" x="7478713" y="1530350"/>
          <p14:tracePt t="7951" x="7454900" y="1514475"/>
          <p14:tracePt t="7955" x="7431088" y="1506538"/>
          <p14:tracePt t="7956" x="7423150" y="1506538"/>
          <p14:tracePt t="7958" x="7415213" y="1498600"/>
          <p14:tracePt t="7960" x="7407275" y="1498600"/>
          <p14:tracePt t="7962" x="7399338" y="1498600"/>
          <p14:tracePt t="7965" x="7391400" y="1490663"/>
          <p14:tracePt t="7967" x="7383463" y="1490663"/>
          <p14:tracePt t="7970" x="7375525" y="1490663"/>
          <p14:tracePt t="7971" x="7367588" y="1482725"/>
          <p14:tracePt t="7972" x="7351713" y="1482725"/>
          <p14:tracePt t="7974" x="7343775" y="1482725"/>
          <p14:tracePt t="7976" x="7335838" y="1482725"/>
          <p14:tracePt t="7978" x="7327900" y="1474788"/>
          <p14:tracePt t="7982" x="7304088" y="1474788"/>
          <p14:tracePt t="7986" x="7288213" y="1466850"/>
          <p14:tracePt t="7988" x="7280275" y="1466850"/>
          <p14:tracePt t="7990" x="7264400" y="1466850"/>
          <p14:tracePt t="7992" x="7256463" y="1466850"/>
          <p14:tracePt t="7994" x="7240588" y="1466850"/>
          <p14:tracePt t="7999" x="7224713" y="1458913"/>
          <p14:tracePt t="8001" x="7208838" y="1458913"/>
          <p14:tracePt t="8002" x="7192963" y="1458913"/>
          <p14:tracePt t="8004" x="7185025" y="1458913"/>
          <p14:tracePt t="8007" x="7177088" y="1458913"/>
          <p14:tracePt t="8010" x="7153275" y="1458913"/>
          <p14:tracePt t="8012" x="7135813" y="1458913"/>
          <p14:tracePt t="8015" x="7127875" y="1458913"/>
          <p14:tracePt t="8017" x="7119938" y="1458913"/>
          <p14:tracePt t="8019" x="7104063" y="1458913"/>
          <p14:tracePt t="8020" x="7096125" y="1458913"/>
          <p14:tracePt t="8022" x="7080250" y="1458913"/>
          <p14:tracePt t="8024" x="7072313" y="1458913"/>
          <p14:tracePt t="8026" x="7056438" y="1458913"/>
          <p14:tracePt t="8028" x="7048500" y="1458913"/>
          <p14:tracePt t="8033" x="7024688" y="1458913"/>
          <p14:tracePt t="8034" x="7016750" y="1458913"/>
          <p14:tracePt t="8036" x="7008813" y="1458913"/>
          <p14:tracePt t="8038" x="6992938" y="1458913"/>
          <p14:tracePt t="8040" x="6985000" y="1458913"/>
          <p14:tracePt t="8042" x="6977063" y="1458913"/>
          <p14:tracePt t="8045" x="6969125" y="1458913"/>
          <p14:tracePt t="8049" x="6945313" y="1458913"/>
          <p14:tracePt t="8050" x="6937375" y="1458913"/>
          <p14:tracePt t="8052" x="6929438" y="1458913"/>
          <p14:tracePt t="8054" x="6921500" y="1458913"/>
          <p14:tracePt t="8056" x="6913563" y="1458913"/>
          <p14:tracePt t="8058" x="6905625" y="1458913"/>
          <p14:tracePt t="8061" x="6889750" y="1458913"/>
          <p14:tracePt t="8063" x="6881813" y="1458913"/>
          <p14:tracePt t="8065" x="6873875" y="1458913"/>
          <p14:tracePt t="8067" x="6865938" y="1458913"/>
          <p14:tracePt t="8068" x="6858000" y="1458913"/>
          <p14:tracePt t="8070" x="6850063" y="1458913"/>
          <p14:tracePt t="8072" x="6842125" y="1458913"/>
          <p14:tracePt t="8074" x="6834188" y="1458913"/>
          <p14:tracePt t="8076" x="6826250" y="1458913"/>
          <p14:tracePt t="8078" x="6818313" y="1458913"/>
          <p14:tracePt t="8083" x="6802438" y="1458913"/>
          <p14:tracePt t="8084" x="6794500" y="1458913"/>
          <p14:tracePt t="8086" x="6784975" y="1458913"/>
          <p14:tracePt t="8088" x="6777038" y="1458913"/>
          <p14:tracePt t="8092" x="6769100" y="1458913"/>
          <p14:tracePt t="8094" x="6761163" y="1458913"/>
          <p14:tracePt t="8098" x="6753225" y="1458913"/>
          <p14:tracePt t="8100" x="6745288" y="1458913"/>
          <p14:tracePt t="8104" x="6737350" y="1458913"/>
          <p14:tracePt t="8108" x="6729413" y="1458913"/>
          <p14:tracePt t="8110" x="6729413" y="1466850"/>
          <p14:tracePt t="8115" x="6721475" y="1466850"/>
          <p14:tracePt t="8122" x="6713538" y="1466850"/>
          <p14:tracePt t="8939" x="6705600" y="1466850"/>
          <p14:tracePt t="8948" x="6705600" y="1474788"/>
          <p14:tracePt t="8957" x="6697663" y="1474788"/>
          <p14:tracePt t="8975" x="6697663" y="1482725"/>
          <p14:tracePt t="8997" x="6689725" y="1482725"/>
          <p14:tracePt t="9001" x="6689725" y="1490663"/>
          <p14:tracePt t="9007" x="6681788" y="1490663"/>
          <p14:tracePt t="9013" x="6681788" y="1498600"/>
          <p14:tracePt t="9015" x="6673850" y="1498600"/>
          <p14:tracePt t="9020" x="6665913" y="1506538"/>
          <p14:tracePt t="9029" x="6657975" y="1506538"/>
          <p14:tracePt t="9032" x="6657975" y="1514475"/>
          <p14:tracePt t="9036" x="6650038" y="1514475"/>
          <p14:tracePt t="9044" x="6642100" y="1522413"/>
          <p14:tracePt t="9052" x="6634163" y="1522413"/>
          <p14:tracePt t="9058" x="6634163" y="1530350"/>
          <p14:tracePt t="9063" x="6626225" y="1530350"/>
          <p14:tracePt t="9069" x="6618288" y="1530350"/>
          <p14:tracePt t="9072" x="6618288" y="1538288"/>
          <p14:tracePt t="9074" x="6610350" y="1538288"/>
          <p14:tracePt t="9079" x="6602413" y="1538288"/>
          <p14:tracePt t="9083" x="6594475" y="1547813"/>
          <p14:tracePt t="9088" x="6586538" y="1547813"/>
          <p14:tracePt t="9092" x="6578600" y="1547813"/>
          <p14:tracePt t="9094" x="6578600" y="1555750"/>
          <p14:tracePt t="9098" x="6570663" y="1555750"/>
          <p14:tracePt t="9101" x="6562725" y="1555750"/>
          <p14:tracePt t="9107" x="6554788" y="1563688"/>
          <p14:tracePt t="9110" x="6546850" y="1563688"/>
          <p14:tracePt t="9117" x="6538913" y="1571625"/>
          <p14:tracePt t="9120" x="6530975" y="1571625"/>
          <p14:tracePt t="9124" x="6523038" y="1571625"/>
          <p14:tracePt t="9126" x="6523038" y="1579563"/>
          <p14:tracePt t="9131" x="6515100" y="1579563"/>
          <p14:tracePt t="9134" x="6507163" y="1579563"/>
          <p14:tracePt t="9136" x="6507163" y="1587500"/>
          <p14:tracePt t="9138" x="6499225" y="1587500"/>
          <p14:tracePt t="9142" x="6491288" y="1587500"/>
          <p14:tracePt t="9144" x="6491288" y="1595438"/>
          <p14:tracePt t="9149" x="6475413" y="1595438"/>
          <p14:tracePt t="9152" x="6467475" y="1603375"/>
          <p14:tracePt t="9154" x="6459538" y="1603375"/>
          <p14:tracePt t="9158" x="6451600" y="1611313"/>
          <p14:tracePt t="9160" x="6442075" y="1611313"/>
          <p14:tracePt t="9163" x="6434138" y="1611313"/>
          <p14:tracePt t="9165" x="6434138" y="1619250"/>
          <p14:tracePt t="9168" x="6426200" y="1619250"/>
          <p14:tracePt t="9169" x="6418263" y="1619250"/>
          <p14:tracePt t="9170" x="6418263" y="1627188"/>
          <p14:tracePt t="9172" x="6410325" y="1627188"/>
          <p14:tracePt t="9175" x="6402388" y="1627188"/>
          <p14:tracePt t="9176" x="6394450" y="1635125"/>
          <p14:tracePt t="9181" x="6386513" y="1635125"/>
          <p14:tracePt t="9184" x="6378575" y="1643063"/>
          <p14:tracePt t="9187" x="6370638" y="1643063"/>
          <p14:tracePt t="9188" x="6362700" y="1643063"/>
          <p14:tracePt t="9190" x="6354763" y="1651000"/>
          <p14:tracePt t="9194" x="6346825" y="1651000"/>
          <p14:tracePt t="9198" x="6338888" y="1658938"/>
          <p14:tracePt t="9203" x="6323013" y="1666875"/>
          <p14:tracePt t="9206" x="6315075" y="1666875"/>
          <p14:tracePt t="9208" x="6307138" y="1674813"/>
          <p14:tracePt t="9210" x="6299200" y="1674813"/>
          <p14:tracePt t="9215" x="6291263" y="1674813"/>
          <p14:tracePt t="9218" x="6291263" y="1682750"/>
          <p14:tracePt t="9219" x="6283325" y="1682750"/>
          <p14:tracePt t="9222" x="6275388" y="1690688"/>
          <p14:tracePt t="9226" x="6267450" y="1690688"/>
          <p14:tracePt t="9232" x="6259513" y="1698625"/>
          <p14:tracePt t="9235" x="6251575" y="1698625"/>
          <p14:tracePt t="9238" x="6243638" y="1706563"/>
          <p14:tracePt t="9244" x="6235700" y="1706563"/>
          <p14:tracePt t="9248" x="6235700" y="1714500"/>
          <p14:tracePt t="9251" x="6227763" y="1714500"/>
          <p14:tracePt t="9256" x="6227763" y="1722438"/>
          <p14:tracePt t="9259" x="6219825" y="1722438"/>
          <p14:tracePt t="9267" x="6211888" y="1730375"/>
          <p14:tracePt t="9277" x="6203950" y="1738313"/>
          <p14:tracePt t="9284" x="6203950" y="1746250"/>
          <p14:tracePt t="9286" x="6196013" y="1746250"/>
          <p14:tracePt t="9290" x="6196013" y="1754188"/>
          <p14:tracePt t="9292" x="6188075" y="1754188"/>
          <p14:tracePt t="9295" x="6188075" y="1762125"/>
          <p14:tracePt t="9298" x="6180138" y="1770063"/>
          <p14:tracePt t="9304" x="6172200" y="1778000"/>
          <p14:tracePt t="9308" x="6164263" y="1785938"/>
          <p14:tracePt t="9311" x="6164263" y="1793875"/>
          <p14:tracePt t="9315" x="6156325" y="1801813"/>
          <p14:tracePt t="9318" x="6156325" y="1809750"/>
          <p14:tracePt t="9320" x="6148388" y="1809750"/>
          <p14:tracePt t="9322" x="6148388" y="1817688"/>
          <p14:tracePt t="9327" x="6140450" y="1825625"/>
          <p14:tracePt t="9333" x="6140450" y="1833563"/>
          <p14:tracePt t="9335" x="6132513" y="1833563"/>
          <p14:tracePt t="9336" x="6132513" y="1841500"/>
          <p14:tracePt t="9343" x="6124575" y="1849438"/>
          <p14:tracePt t="9351" x="6124575" y="1857375"/>
          <p14:tracePt t="9363" x="6116638" y="1857375"/>
          <p14:tracePt t="9495" x="6116638" y="1849438"/>
          <p14:tracePt t="9500" x="6108700" y="1849438"/>
          <p14:tracePt t="9503" x="6108700" y="1841500"/>
          <p14:tracePt t="9508" x="6100763" y="1841500"/>
          <p14:tracePt t="9511" x="6100763" y="1833563"/>
          <p14:tracePt t="9517" x="6091238" y="1833563"/>
          <p14:tracePt t="9520" x="6091238" y="1825625"/>
          <p14:tracePt t="9524" x="6083300" y="1825625"/>
          <p14:tracePt t="9533" x="6075363" y="1817688"/>
          <p14:tracePt t="9542" x="6067425" y="1817688"/>
          <p14:tracePt t="9549" x="6067425" y="1809750"/>
          <p14:tracePt t="9552" x="6059488" y="1809750"/>
          <p14:tracePt t="9859" x="6059488" y="1801813"/>
          <p14:tracePt t="9869" x="6067425" y="1793875"/>
          <p14:tracePt t="9876" x="6067425" y="1785938"/>
          <p14:tracePt t="9889" x="6067425" y="1778000"/>
          <p14:tracePt t="9892" x="6075363" y="1778000"/>
          <p14:tracePt t="9900" x="6075363" y="1770063"/>
          <p14:tracePt t="9902" x="6083300" y="1770063"/>
          <p14:tracePt t="9908" x="6091238" y="1762125"/>
          <p14:tracePt t="9912" x="6100763" y="1762125"/>
          <p14:tracePt t="9915" x="6100763" y="1754188"/>
          <p14:tracePt t="9917" x="6108700" y="1754188"/>
          <p14:tracePt t="9918" x="6116638" y="1754188"/>
          <p14:tracePt t="9920" x="6116638" y="1746250"/>
          <p14:tracePt t="9922" x="6124575" y="1746250"/>
          <p14:tracePt t="9924" x="6132513" y="1738313"/>
          <p14:tracePt t="9926" x="6140450" y="1738313"/>
          <p14:tracePt t="9928" x="6148388" y="1738313"/>
          <p14:tracePt t="9933" x="6156325" y="1730375"/>
          <p14:tracePt t="9935" x="6164263" y="1730375"/>
          <p14:tracePt t="9937" x="6172200" y="1722438"/>
          <p14:tracePt t="9938" x="6180138" y="1722438"/>
          <p14:tracePt t="9940" x="6188075" y="1722438"/>
          <p14:tracePt t="9942" x="6196013" y="1714500"/>
          <p14:tracePt t="9944" x="6203950" y="1714500"/>
          <p14:tracePt t="9952" x="6235700" y="1698625"/>
          <p14:tracePt t="9955" x="6243638" y="1690688"/>
          <p14:tracePt t="9957" x="6251575" y="1690688"/>
          <p14:tracePt t="9958" x="6259513" y="1682750"/>
          <p14:tracePt t="9960" x="6267450" y="1674813"/>
          <p14:tracePt t="9962" x="6275388" y="1674813"/>
          <p14:tracePt t="9967" x="6291263" y="1666875"/>
          <p14:tracePt t="9969" x="6299200" y="1658938"/>
          <p14:tracePt t="9971" x="6307138" y="1658938"/>
          <p14:tracePt t="9972" x="6315075" y="1651000"/>
          <p14:tracePt t="9974" x="6323013" y="1643063"/>
          <p14:tracePt t="9976" x="6330950" y="1643063"/>
          <p14:tracePt t="9978" x="6338888" y="1635125"/>
          <p14:tracePt t="9984" x="6354763" y="1627188"/>
          <p14:tracePt t="9987" x="6370638" y="1619250"/>
          <p14:tracePt t="9989" x="6378575" y="1619250"/>
          <p14:tracePt t="9990" x="6386513" y="1611313"/>
          <p14:tracePt t="9992" x="6394450" y="1603375"/>
          <p14:tracePt t="9994" x="6402388" y="1603375"/>
          <p14:tracePt t="9999" x="6418263" y="1595438"/>
          <p14:tracePt t="10000" x="6418263" y="1587500"/>
          <p14:tracePt t="10004" x="6426200" y="1587500"/>
          <p14:tracePt t="10005" x="6434138" y="1579563"/>
          <p14:tracePt t="10006" x="6442075" y="1579563"/>
          <p14:tracePt t="10008" x="6451600" y="1571625"/>
          <p14:tracePt t="10010" x="6451600" y="1563688"/>
          <p14:tracePt t="10014" x="6467475" y="1555750"/>
          <p14:tracePt t="10018" x="6475413" y="1547813"/>
          <p14:tracePt t="10021" x="6483350" y="1547813"/>
          <p14:tracePt t="10023" x="6483350" y="1538288"/>
          <p14:tracePt t="10024" x="6491288" y="1538288"/>
          <p14:tracePt t="10026" x="6499225" y="1530350"/>
          <p14:tracePt t="10032" x="6507163" y="1522413"/>
          <p14:tracePt t="10035" x="6507163" y="1514475"/>
          <p14:tracePt t="10036" x="6515100" y="1506538"/>
          <p14:tracePt t="10040" x="6523038" y="1498600"/>
          <p14:tracePt t="10042" x="6523038" y="1490663"/>
          <p14:tracePt t="10049" x="6530975" y="1482725"/>
          <p14:tracePt t="10051" x="6530975" y="1474788"/>
          <p14:tracePt t="10054" x="6530975" y="1466850"/>
          <p14:tracePt t="10057" x="6538913" y="1466850"/>
          <p14:tracePt t="10058" x="6538913" y="1458913"/>
          <p14:tracePt t="10065" x="6538913" y="1450975"/>
          <p14:tracePt t="10072" x="6538913" y="1443038"/>
          <p14:tracePt t="10084" x="6538913" y="1435100"/>
          <p14:tracePt t="10094" x="6538913" y="1427163"/>
          <p14:tracePt t="10099" x="6530975" y="1427163"/>
          <p14:tracePt t="10104" x="6523038" y="1427163"/>
          <p14:tracePt t="10107" x="6523038" y="1419225"/>
          <p14:tracePt t="10110" x="6515100" y="1419225"/>
          <p14:tracePt t="10115" x="6507163" y="1419225"/>
          <p14:tracePt t="10117" x="6499225" y="1411288"/>
          <p14:tracePt t="10120" x="6491288" y="1411288"/>
          <p14:tracePt t="10123" x="6483350" y="1411288"/>
          <p14:tracePt t="10124" x="6475413" y="1411288"/>
          <p14:tracePt t="10126" x="6467475" y="1411288"/>
          <p14:tracePt t="10128" x="6459538" y="1411288"/>
          <p14:tracePt t="10133" x="6434138" y="1411288"/>
          <p14:tracePt t="10135" x="6426200" y="1411288"/>
          <p14:tracePt t="10136" x="6410325" y="1411288"/>
          <p14:tracePt t="10138" x="6402388" y="1419225"/>
          <p14:tracePt t="10140" x="6386513" y="1419225"/>
          <p14:tracePt t="10142" x="6370638" y="1419225"/>
          <p14:tracePt t="10144" x="6362700" y="1419225"/>
          <p14:tracePt t="10149" x="6330950" y="1427163"/>
          <p14:tracePt t="10150" x="6315075" y="1427163"/>
          <p14:tracePt t="10152" x="6307138" y="1427163"/>
          <p14:tracePt t="10154" x="6291263" y="1435100"/>
          <p14:tracePt t="10156" x="6275388" y="1435100"/>
          <p14:tracePt t="10158" x="6259513" y="1443038"/>
          <p14:tracePt t="10160" x="6243638" y="1443038"/>
          <p14:tracePt t="10162" x="6219825" y="1450975"/>
          <p14:tracePt t="10165" x="6211888" y="1450975"/>
          <p14:tracePt t="10167" x="6196013" y="1450975"/>
          <p14:tracePt t="10169" x="6180138" y="1458913"/>
          <p14:tracePt t="10171" x="6164263" y="1466850"/>
          <p14:tracePt t="10172" x="6148388" y="1466850"/>
          <p14:tracePt t="10174" x="6132513" y="1474788"/>
          <p14:tracePt t="10176" x="6108700" y="1482725"/>
          <p14:tracePt t="10178" x="6091238" y="1490663"/>
          <p14:tracePt t="10183" x="6059488" y="1498600"/>
          <p14:tracePt t="10184" x="6043613" y="1506538"/>
          <p14:tracePt t="10189" x="6011863" y="1522413"/>
          <p14:tracePt t="10190" x="5995988" y="1530350"/>
          <p14:tracePt t="10192" x="5980113" y="1538288"/>
          <p14:tracePt t="10194" x="5964238" y="1547813"/>
          <p14:tracePt t="10199" x="5932488" y="1571625"/>
          <p14:tracePt t="10200" x="5916613" y="1579563"/>
          <p14:tracePt t="10205" x="5884863" y="1595438"/>
          <p14:tracePt t="10206" x="5868988" y="1611313"/>
          <p14:tracePt t="10208" x="5853113" y="1619250"/>
          <p14:tracePt t="10210" x="5845175" y="1627188"/>
          <p14:tracePt t="10212" x="5829300" y="1635125"/>
          <p14:tracePt t="10215" x="5813425" y="1643063"/>
          <p14:tracePt t="10217" x="5797550" y="1651000"/>
          <p14:tracePt t="10219" x="5789613" y="1666875"/>
          <p14:tracePt t="10223" x="5757863" y="1682750"/>
          <p14:tracePt t="10224" x="5749925" y="1690688"/>
          <p14:tracePt t="10226" x="5732463" y="1698625"/>
          <p14:tracePt t="10228" x="5724525" y="1706563"/>
          <p14:tracePt t="10233" x="5700713" y="1730375"/>
          <p14:tracePt t="10234" x="5692775" y="1738313"/>
          <p14:tracePt t="10237" x="5684838" y="1746250"/>
          <p14:tracePt t="10239" x="5676900" y="1754188"/>
          <p14:tracePt t="10241" x="5668963" y="1762125"/>
          <p14:tracePt t="10242" x="5668963" y="1770063"/>
          <p14:tracePt t="10244" x="5661025" y="1778000"/>
          <p14:tracePt t="10249" x="5653088" y="1801813"/>
          <p14:tracePt t="10251" x="5645150" y="1809750"/>
          <p14:tracePt t="10255" x="5645150" y="1825625"/>
          <p14:tracePt t="10257" x="5637213" y="1833563"/>
          <p14:tracePt t="10259" x="5637213" y="1841500"/>
          <p14:tracePt t="10260" x="5637213" y="1849438"/>
          <p14:tracePt t="10262" x="5637213" y="1865313"/>
          <p14:tracePt t="10267" x="5645150" y="1881188"/>
          <p14:tracePt t="10268" x="5645150" y="1898650"/>
          <p14:tracePt t="10272" x="5653088" y="1922463"/>
          <p14:tracePt t="10274" x="5661025" y="1930400"/>
          <p14:tracePt t="10276" x="5661025" y="1946275"/>
          <p14:tracePt t="10278" x="5668963" y="1954213"/>
          <p14:tracePt t="10282" x="5676900" y="1985963"/>
          <p14:tracePt t="10284" x="5676900" y="1993900"/>
          <p14:tracePt t="10286" x="5684838" y="2009775"/>
          <p14:tracePt t="10288" x="5692775" y="2025650"/>
          <p14:tracePt t="10290" x="5692775" y="2041525"/>
          <p14:tracePt t="10292" x="5700713" y="2049463"/>
          <p14:tracePt t="10294" x="5708650" y="2065338"/>
          <p14:tracePt t="10299" x="5724525" y="2089150"/>
          <p14:tracePt t="10300" x="5732463" y="2105025"/>
          <p14:tracePt t="10304" x="5740400" y="2112963"/>
          <p14:tracePt t="10305" x="5749925" y="2128838"/>
          <p14:tracePt t="10306" x="5757863" y="2144713"/>
          <p14:tracePt t="10308" x="5765800" y="2152650"/>
          <p14:tracePt t="10310" x="5773738" y="2168525"/>
          <p14:tracePt t="10312" x="5781675" y="2184400"/>
          <p14:tracePt t="10315" x="5789613" y="2192338"/>
          <p14:tracePt t="10316" x="5797550" y="2208213"/>
          <p14:tracePt t="10318" x="5805488" y="2224088"/>
          <p14:tracePt t="10323" x="5829300" y="2249488"/>
          <p14:tracePt t="10324" x="5837238" y="2265363"/>
          <p14:tracePt t="10326" x="5845175" y="2273300"/>
          <p14:tracePt t="10328" x="5861050" y="2289175"/>
          <p14:tracePt t="10333" x="5876925" y="2320925"/>
          <p14:tracePt t="10334" x="5884863" y="2328863"/>
          <p14:tracePt t="10337" x="5900738" y="2344738"/>
          <p14:tracePt t="10341" x="5924550" y="2376488"/>
          <p14:tracePt t="10343" x="5932488" y="2384425"/>
          <p14:tracePt t="10344" x="5940425" y="2400300"/>
          <p14:tracePt t="10349" x="5964238" y="2432050"/>
          <p14:tracePt t="10350" x="5980113" y="2447925"/>
          <p14:tracePt t="10353" x="5995988" y="2463800"/>
          <p14:tracePt t="10357" x="6019800" y="2495550"/>
          <p14:tracePt t="10358" x="6027738" y="2511425"/>
          <p14:tracePt t="10360" x="6043613" y="2527300"/>
          <p14:tracePt t="10362" x="6051550" y="2535238"/>
          <p14:tracePt t="10364" x="6067425" y="2551113"/>
          <p14:tracePt t="10366" x="6083300" y="2576513"/>
          <p14:tracePt t="10368" x="6091238" y="2584450"/>
          <p14:tracePt t="10370" x="6100763" y="2600325"/>
          <p14:tracePt t="10372" x="6116638" y="2616200"/>
          <p14:tracePt t="10374" x="6132513" y="2632075"/>
          <p14:tracePt t="10376" x="6140450" y="2647950"/>
          <p14:tracePt t="10378" x="6156325" y="2663825"/>
          <p14:tracePt t="10380" x="6164263" y="2679700"/>
          <p14:tracePt t="10382" x="6180138" y="2687638"/>
          <p14:tracePt t="10384" x="6196013" y="2703513"/>
          <p14:tracePt t="10386" x="6203950" y="2719388"/>
          <p14:tracePt t="10388" x="6219825" y="2735263"/>
          <p14:tracePt t="10390" x="6235700" y="2743200"/>
          <p14:tracePt t="10392" x="6251575" y="2759075"/>
          <p14:tracePt t="10394" x="6267450" y="2774950"/>
          <p14:tracePt t="10397" x="6275388" y="2790825"/>
          <p14:tracePt t="10398" x="6291263" y="2806700"/>
          <p14:tracePt t="10401" x="6307138" y="2822575"/>
          <p14:tracePt t="10402" x="6323013" y="2838450"/>
          <p14:tracePt t="10404" x="6330950" y="2846388"/>
          <p14:tracePt t="10406" x="6346825" y="2862263"/>
          <p14:tracePt t="10408" x="6362700" y="2878138"/>
          <p14:tracePt t="10410" x="6378575" y="2894013"/>
          <p14:tracePt t="10412" x="6394450" y="2909888"/>
          <p14:tracePt t="10414" x="6410325" y="2919413"/>
          <p14:tracePt t="10416" x="6434138" y="2935288"/>
          <p14:tracePt t="10419" x="6451600" y="2951163"/>
          <p14:tracePt t="10420" x="6467475" y="2959100"/>
          <p14:tracePt t="10422" x="6483350" y="2974975"/>
          <p14:tracePt t="10424" x="6499225" y="2990850"/>
          <p14:tracePt t="10426" x="6515100" y="2998788"/>
          <p14:tracePt t="10428" x="6530975" y="3014663"/>
          <p14:tracePt t="10431" x="6546850" y="3022600"/>
          <p14:tracePt t="10432" x="6570663" y="3030538"/>
          <p14:tracePt t="10436" x="6602413" y="3046413"/>
          <p14:tracePt t="10438" x="6618288" y="3054350"/>
          <p14:tracePt t="10440" x="6634163" y="3062288"/>
          <p14:tracePt t="10442" x="6657975" y="3070225"/>
          <p14:tracePt t="10444" x="6673850" y="3078163"/>
          <p14:tracePt t="10446" x="6689725" y="3086100"/>
          <p14:tracePt t="10448" x="6713538" y="3094038"/>
          <p14:tracePt t="10451" x="6729413" y="3094038"/>
          <p14:tracePt t="10453" x="6745288" y="3101975"/>
          <p14:tracePt t="10454" x="6769100" y="3101975"/>
          <p14:tracePt t="10456" x="6784975" y="3109913"/>
          <p14:tracePt t="10458" x="6802438" y="3117850"/>
          <p14:tracePt t="10460" x="6818313" y="3117850"/>
          <p14:tracePt t="10462" x="6834188" y="3125788"/>
          <p14:tracePt t="10464" x="6858000" y="3125788"/>
          <p14:tracePt t="10466" x="6873875" y="3133725"/>
          <p14:tracePt t="10469" x="6889750" y="3133725"/>
          <p14:tracePt t="10470" x="6905625" y="3133725"/>
          <p14:tracePt t="10472" x="6921500" y="3133725"/>
          <p14:tracePt t="10474" x="6937375" y="3133725"/>
          <p14:tracePt t="10476" x="6953250" y="3133725"/>
          <p14:tracePt t="10478" x="6969125" y="3133725"/>
          <p14:tracePt t="10480" x="6985000" y="3125788"/>
          <p14:tracePt t="10482" x="7000875" y="3125788"/>
          <p14:tracePt t="10484" x="7016750" y="3125788"/>
          <p14:tracePt t="10486" x="7032625" y="3125788"/>
          <p14:tracePt t="10488" x="7048500" y="3125788"/>
          <p14:tracePt t="10490" x="7056438" y="3117850"/>
          <p14:tracePt t="10492" x="7072313" y="3117850"/>
          <p14:tracePt t="10494" x="7088188" y="3117850"/>
          <p14:tracePt t="10496" x="7104063" y="3109913"/>
          <p14:tracePt t="10498" x="7119938" y="3109913"/>
          <p14:tracePt t="10500" x="7127875" y="3101975"/>
          <p14:tracePt t="10502" x="7153275" y="3094038"/>
          <p14:tracePt t="10504" x="7161213" y="3094038"/>
          <p14:tracePt t="10506" x="7177088" y="3086100"/>
          <p14:tracePt t="10508" x="7185025" y="3086100"/>
          <p14:tracePt t="10510" x="7200900" y="3078163"/>
          <p14:tracePt t="10512" x="7208838" y="3070225"/>
          <p14:tracePt t="10514" x="7224713" y="3070225"/>
          <p14:tracePt t="10516" x="7240588" y="3062288"/>
          <p14:tracePt t="10518" x="7248525" y="3054350"/>
          <p14:tracePt t="10520" x="7256463" y="3054350"/>
          <p14:tracePt t="10522" x="7272338" y="3046413"/>
          <p14:tracePt t="10524" x="7280275" y="3038475"/>
          <p14:tracePt t="10526" x="7288213" y="3030538"/>
          <p14:tracePt t="10528" x="7296150" y="3022600"/>
          <p14:tracePt t="10530" x="7304088" y="3022600"/>
          <p14:tracePt t="10533" x="7312025" y="3014663"/>
          <p14:tracePt t="10534" x="7319963" y="3006725"/>
          <p14:tracePt t="10536" x="7327900" y="2998788"/>
          <p14:tracePt t="10538" x="7335838" y="2990850"/>
          <p14:tracePt t="10540" x="7343775" y="2990850"/>
          <p14:tracePt t="10542" x="7351713" y="2982913"/>
          <p14:tracePt t="10544" x="7351713" y="2974975"/>
          <p14:tracePt t="10547" x="7359650" y="2967038"/>
          <p14:tracePt t="10548" x="7367588" y="2959100"/>
          <p14:tracePt t="10550" x="7367588" y="2951163"/>
          <p14:tracePt t="10552" x="7375525" y="2943225"/>
          <p14:tracePt t="10554" x="7383463" y="2935288"/>
          <p14:tracePt t="10556" x="7391400" y="2927350"/>
          <p14:tracePt t="10558" x="7391400" y="2919413"/>
          <p14:tracePt t="10560" x="7399338" y="2909888"/>
          <p14:tracePt t="10562" x="7407275" y="2901950"/>
          <p14:tracePt t="10564" x="7407275" y="2894013"/>
          <p14:tracePt t="10567" x="7415213" y="2886075"/>
          <p14:tracePt t="10568" x="7423150" y="2870200"/>
          <p14:tracePt t="10570" x="7431088" y="2862263"/>
          <p14:tracePt t="10572" x="7431088" y="2854325"/>
          <p14:tracePt t="10574" x="7439025" y="2846388"/>
          <p14:tracePt t="10576" x="7439025" y="2838450"/>
          <p14:tracePt t="10578" x="7446963" y="2830513"/>
          <p14:tracePt t="10580" x="7446963" y="2822575"/>
          <p14:tracePt t="10583" x="7454900" y="2814638"/>
          <p14:tracePt t="10584" x="7462838" y="2798763"/>
          <p14:tracePt t="10586" x="7462838" y="2790825"/>
          <p14:tracePt t="10588" x="7470775" y="2782888"/>
          <p14:tracePt t="10590" x="7470775" y="2767013"/>
          <p14:tracePt t="10592" x="7478713" y="2759075"/>
          <p14:tracePt t="10594" x="7486650" y="2751138"/>
          <p14:tracePt t="10597" x="7486650" y="2735263"/>
          <p14:tracePt t="10598" x="7496175" y="2727325"/>
          <p14:tracePt t="10600" x="7504113" y="2719388"/>
          <p14:tracePt t="10602" x="7504113" y="2703513"/>
          <p14:tracePt t="10604" x="7512050" y="2695575"/>
          <p14:tracePt t="10606" x="7519988" y="2687638"/>
          <p14:tracePt t="10608" x="7519988" y="2679700"/>
          <p14:tracePt t="10610" x="7527925" y="2663825"/>
          <p14:tracePt t="10612" x="7527925" y="2655888"/>
          <p14:tracePt t="10614" x="7535863" y="2647950"/>
          <p14:tracePt t="10616" x="7535863" y="2632075"/>
          <p14:tracePt t="10618" x="7543800" y="2624138"/>
          <p14:tracePt t="10620" x="7551738" y="2616200"/>
          <p14:tracePt t="10622" x="7551738" y="2608263"/>
          <p14:tracePt t="10624" x="7559675" y="2600325"/>
          <p14:tracePt t="10626" x="7567613" y="2592388"/>
          <p14:tracePt t="10628" x="7575550" y="2576513"/>
          <p14:tracePt t="10630" x="7575550" y="2566988"/>
          <p14:tracePt t="10632" x="7583488" y="2559050"/>
          <p14:tracePt t="10634" x="7583488" y="2551113"/>
          <p14:tracePt t="10636" x="7591425" y="2543175"/>
          <p14:tracePt t="10638" x="7599363" y="2527300"/>
          <p14:tracePt t="10642" x="7607300" y="2519363"/>
          <p14:tracePt t="10644" x="7607300" y="2503488"/>
          <p14:tracePt t="10647" x="7615238" y="2495550"/>
          <p14:tracePt t="10648" x="7615238" y="2487613"/>
          <p14:tracePt t="10650" x="7623175" y="2479675"/>
          <p14:tracePt t="10652" x="7623175" y="2471738"/>
          <p14:tracePt t="10654" x="7631113" y="2463800"/>
          <p14:tracePt t="10656" x="7631113" y="2455863"/>
          <p14:tracePt t="10658" x="7639050" y="2447925"/>
          <p14:tracePt t="10660" x="7639050" y="2439988"/>
          <p14:tracePt t="10662" x="7646988" y="2432050"/>
          <p14:tracePt t="10664" x="7654925" y="2424113"/>
          <p14:tracePt t="10667" x="7654925" y="2416175"/>
          <p14:tracePt t="10668" x="7662863" y="2408238"/>
          <p14:tracePt t="10672" x="7670800" y="2392363"/>
          <p14:tracePt t="10676" x="7670800" y="2384425"/>
          <p14:tracePt t="10678" x="7678738" y="2376488"/>
          <p14:tracePt t="10680" x="7678738" y="2368550"/>
          <p14:tracePt t="10683" x="7686675" y="2360613"/>
          <p14:tracePt t="10684" x="7686675" y="2352675"/>
          <p14:tracePt t="10686" x="7694613" y="2344738"/>
          <p14:tracePt t="10688" x="7694613" y="2336800"/>
          <p14:tracePt t="10690" x="7694613" y="2328863"/>
          <p14:tracePt t="10692" x="7702550" y="2328863"/>
          <p14:tracePt t="10694" x="7702550" y="2320925"/>
          <p14:tracePt t="10697" x="7710488" y="2312988"/>
          <p14:tracePt t="10698" x="7710488" y="2305050"/>
          <p14:tracePt t="10700" x="7718425" y="2297113"/>
          <p14:tracePt t="10704" x="7718425" y="2289175"/>
          <p14:tracePt t="10706" x="7726363" y="2281238"/>
          <p14:tracePt t="10710" x="7734300" y="2273300"/>
          <p14:tracePt t="10714" x="7742238" y="2265363"/>
          <p14:tracePt t="10716" x="7742238" y="2257425"/>
          <p14:tracePt t="10720" x="7750175" y="2249488"/>
          <p14:tracePt t="10724" x="7758113" y="2241550"/>
          <p14:tracePt t="10728" x="7766050" y="2233613"/>
          <p14:tracePt t="10733" x="7766050" y="2224088"/>
          <p14:tracePt t="10735" x="7773988" y="2216150"/>
          <p14:tracePt t="10738" x="7773988" y="2208213"/>
          <p14:tracePt t="10740" x="7781925" y="2208213"/>
          <p14:tracePt t="10742" x="7781925" y="2200275"/>
          <p14:tracePt t="10748" x="7789863" y="2192338"/>
          <p14:tracePt t="10752" x="7789863" y="2184400"/>
          <p14:tracePt t="10753" x="7797800" y="2184400"/>
          <p14:tracePt t="10755" x="7797800" y="2176463"/>
          <p14:tracePt t="10756" x="7797800" y="2168525"/>
          <p14:tracePt t="10758" x="7805738" y="2168525"/>
          <p14:tracePt t="10760" x="7805738" y="2160588"/>
          <p14:tracePt t="10763" x="7805738" y="2152650"/>
          <p14:tracePt t="10767" x="7813675" y="2144713"/>
          <p14:tracePt t="10769" x="7813675" y="2136775"/>
          <p14:tracePt t="10770" x="7821613" y="2136775"/>
          <p14:tracePt t="10772" x="7821613" y="2128838"/>
          <p14:tracePt t="10774" x="7821613" y="2120900"/>
          <p14:tracePt t="10776" x="7829550" y="2120900"/>
          <p14:tracePt t="10778" x="7829550" y="2112963"/>
          <p14:tracePt t="10783" x="7829550" y="2105025"/>
          <p14:tracePt t="10786" x="7839075" y="2097088"/>
          <p14:tracePt t="10788" x="7839075" y="2089150"/>
          <p14:tracePt t="10792" x="7839075" y="2081213"/>
          <p14:tracePt t="10798" x="7847013" y="2073275"/>
          <p14:tracePt t="10801" x="7847013" y="2065338"/>
          <p14:tracePt t="10804" x="7847013" y="2057400"/>
          <p14:tracePt t="10808" x="7854950" y="2049463"/>
          <p14:tracePt t="10812" x="7854950" y="2041525"/>
          <p14:tracePt t="10818" x="7854950" y="2033588"/>
          <p14:tracePt t="10821" x="7862888" y="2025650"/>
          <p14:tracePt t="10824" x="7862888" y="2017713"/>
          <p14:tracePt t="10829" x="7862888" y="2009775"/>
          <p14:tracePt t="10833" x="7862888" y="2001838"/>
          <p14:tracePt t="10835" x="7870825" y="2001838"/>
          <p14:tracePt t="10836" x="7870825" y="1993900"/>
          <p14:tracePt t="10842" x="7870825" y="1985963"/>
          <p14:tracePt t="10849" x="7870825" y="1978025"/>
          <p14:tracePt t="10854" x="7870825" y="1970088"/>
          <p14:tracePt t="10856" x="7878763" y="1970088"/>
          <p14:tracePt t="10865" x="7878763" y="1962150"/>
          <p14:tracePt t="11029" x="7870825" y="1954213"/>
          <p14:tracePt t="11036" x="7870825" y="1946275"/>
          <p14:tracePt t="11042" x="7862888" y="1938338"/>
          <p14:tracePt t="11049" x="7854950" y="1930400"/>
          <p14:tracePt t="11051" x="7854950" y="1922463"/>
          <p14:tracePt t="11055" x="7847013" y="1922463"/>
          <p14:tracePt t="11056" x="7847013" y="1914525"/>
          <p14:tracePt t="11060" x="7839075" y="1906588"/>
          <p14:tracePt t="11065" x="7839075" y="1898650"/>
          <p14:tracePt t="11067" x="7829550" y="1898650"/>
          <p14:tracePt t="11069" x="7829550" y="1890713"/>
          <p14:tracePt t="11072" x="7821613" y="1881188"/>
          <p14:tracePt t="11077" x="7813675" y="1873250"/>
          <p14:tracePt t="11082" x="7805738" y="1865313"/>
          <p14:tracePt t="11083" x="7805738" y="1857375"/>
          <p14:tracePt t="11086" x="7797800" y="1849438"/>
          <p14:tracePt t="11088" x="7797800" y="1841500"/>
          <p14:tracePt t="11090" x="7789863" y="1833563"/>
          <p14:tracePt t="11094" x="7781925" y="1825625"/>
          <p14:tracePt t="11099" x="7773988" y="1809750"/>
          <p14:tracePt t="11103" x="7766050" y="1801813"/>
          <p14:tracePt t="11104" x="7758113" y="1793875"/>
          <p14:tracePt t="11106" x="7758113" y="1785938"/>
          <p14:tracePt t="11108" x="7750175" y="1778000"/>
          <p14:tracePt t="11112" x="7742238" y="1770063"/>
          <p14:tracePt t="11115" x="7742238" y="1762125"/>
          <p14:tracePt t="11117" x="7734300" y="1754188"/>
          <p14:tracePt t="11121" x="7726363" y="1746250"/>
          <p14:tracePt t="11122" x="7718425" y="1738313"/>
          <p14:tracePt t="11125" x="7710488" y="1730375"/>
          <p14:tracePt t="11128" x="7702550" y="1722438"/>
          <p14:tracePt t="11133" x="7694613" y="1706563"/>
          <p14:tracePt t="11135" x="7686675" y="1706563"/>
          <p14:tracePt t="11139" x="7678738" y="1690688"/>
          <p14:tracePt t="11140" x="7670800" y="1690688"/>
          <p14:tracePt t="11142" x="7662863" y="1682750"/>
          <p14:tracePt t="11144" x="7654925" y="1674813"/>
          <p14:tracePt t="11149" x="7646988" y="1666875"/>
          <p14:tracePt t="11151" x="7639050" y="1658938"/>
          <p14:tracePt t="11155" x="7623175" y="1651000"/>
          <p14:tracePt t="11156" x="7615238" y="1643063"/>
          <p14:tracePt t="11158" x="7607300" y="1643063"/>
          <p14:tracePt t="11160" x="7599363" y="1635125"/>
          <p14:tracePt t="11162" x="7591425" y="1635125"/>
          <p14:tracePt t="11165" x="7583488" y="1627188"/>
          <p14:tracePt t="11167" x="7575550" y="1619250"/>
          <p14:tracePt t="11171" x="7559675" y="1611313"/>
          <p14:tracePt t="11172" x="7551738" y="1611313"/>
          <p14:tracePt t="11174" x="7543800" y="1603375"/>
          <p14:tracePt t="11176" x="7535863" y="1595438"/>
          <p14:tracePt t="11178" x="7527925" y="1595438"/>
          <p14:tracePt t="11182" x="7504113" y="1579563"/>
          <p14:tracePt t="11187" x="7486650" y="1571625"/>
          <p14:tracePt t="11189" x="7478713" y="1571625"/>
          <p14:tracePt t="11190" x="7470775" y="1563688"/>
          <p14:tracePt t="11192" x="7454900" y="1563688"/>
          <p14:tracePt t="11194" x="7446963" y="1555750"/>
          <p14:tracePt t="11199" x="7431088" y="1547813"/>
          <p14:tracePt t="11200" x="7415213" y="1547813"/>
          <p14:tracePt t="11205" x="7399338" y="1538288"/>
          <p14:tracePt t="11206" x="7391400" y="1538288"/>
          <p14:tracePt t="11208" x="7375525" y="1530350"/>
          <p14:tracePt t="11210" x="7367588" y="1530350"/>
          <p14:tracePt t="11212" x="7359650" y="1522413"/>
          <p14:tracePt t="11216" x="7351713" y="1522413"/>
          <p14:tracePt t="11219" x="7327900" y="1514475"/>
          <p14:tracePt t="11221" x="7319963" y="1514475"/>
          <p14:tracePt t="11222" x="7312025" y="1514475"/>
          <p14:tracePt t="11224" x="7304088" y="1506538"/>
          <p14:tracePt t="11226" x="7296150" y="1506538"/>
          <p14:tracePt t="11228" x="7288213" y="1506538"/>
          <p14:tracePt t="11232" x="7272338" y="1506538"/>
          <p14:tracePt t="11233" x="7264400" y="1498600"/>
          <p14:tracePt t="11237" x="7248525" y="1498600"/>
          <p14:tracePt t="11238" x="7232650" y="1498600"/>
          <p14:tracePt t="11240" x="7224713" y="1498600"/>
          <p14:tracePt t="11242" x="7216775" y="1490663"/>
          <p14:tracePt t="11244" x="7208838" y="1490663"/>
          <p14:tracePt t="11248" x="7185025" y="1490663"/>
          <p14:tracePt t="11251" x="7177088" y="1490663"/>
          <p14:tracePt t="11252" x="7169150" y="1490663"/>
          <p14:tracePt t="11254" x="7161213" y="1490663"/>
          <p14:tracePt t="11256" x="7145338" y="1490663"/>
          <p14:tracePt t="11258" x="7135813" y="1490663"/>
          <p14:tracePt t="11260" x="7127875" y="1490663"/>
          <p14:tracePt t="11262" x="7119938" y="1490663"/>
          <p14:tracePt t="11265" x="7112000" y="1490663"/>
          <p14:tracePt t="11268" x="7104063" y="1490663"/>
          <p14:tracePt t="11269" x="7088188" y="1490663"/>
          <p14:tracePt t="11270" x="7080250" y="1498600"/>
          <p14:tracePt t="11272" x="7072313" y="1498600"/>
          <p14:tracePt t="11274" x="7064375" y="1498600"/>
          <p14:tracePt t="11276" x="7056438" y="1498600"/>
          <p14:tracePt t="11278" x="7048500" y="1498600"/>
          <p14:tracePt t="11283" x="7032625" y="1498600"/>
          <p14:tracePt t="11285" x="7024688" y="1498600"/>
          <p14:tracePt t="11286" x="7016750" y="1498600"/>
          <p14:tracePt t="11288" x="7008813" y="1498600"/>
          <p14:tracePt t="11290" x="7000875" y="1498600"/>
          <p14:tracePt t="11292" x="6992938" y="1498600"/>
          <p14:tracePt t="11294" x="6985000" y="1506538"/>
          <p14:tracePt t="11299" x="6969125" y="1506538"/>
          <p14:tracePt t="11301" x="6961188" y="1506538"/>
          <p14:tracePt t="11302" x="6953250" y="1506538"/>
          <p14:tracePt t="11304" x="6945313" y="1506538"/>
          <p14:tracePt t="11306" x="6937375" y="1514475"/>
          <p14:tracePt t="11308" x="6929438" y="1514475"/>
          <p14:tracePt t="11310" x="6921500" y="1514475"/>
          <p14:tracePt t="11312" x="6913563" y="1514475"/>
          <p14:tracePt t="11315" x="6905625" y="1514475"/>
          <p14:tracePt t="11317" x="6897688" y="1522413"/>
          <p14:tracePt t="11318" x="6889750" y="1522413"/>
          <p14:tracePt t="11320" x="6881813" y="1522413"/>
          <p14:tracePt t="11322" x="6873875" y="1522413"/>
          <p14:tracePt t="11324" x="6865938" y="1522413"/>
          <p14:tracePt t="11326" x="6858000" y="1522413"/>
          <p14:tracePt t="11328" x="6842125" y="1530350"/>
          <p14:tracePt t="11333" x="6826250" y="1530350"/>
          <p14:tracePt t="11335" x="6818313" y="1530350"/>
          <p14:tracePt t="11336" x="6810375" y="1530350"/>
          <p14:tracePt t="11338" x="6802438" y="1538288"/>
          <p14:tracePt t="11340" x="6794500" y="1538288"/>
          <p14:tracePt t="11342" x="6784975" y="1538288"/>
          <p14:tracePt t="11344" x="6777038" y="1538288"/>
          <p14:tracePt t="11349" x="6761163" y="1547813"/>
          <p14:tracePt t="11351" x="6753225" y="1547813"/>
          <p14:tracePt t="11352" x="6745288" y="1547813"/>
          <p14:tracePt t="11354" x="6737350" y="1547813"/>
          <p14:tracePt t="11356" x="6729413" y="1555750"/>
          <p14:tracePt t="11358" x="6713538" y="1555750"/>
          <p14:tracePt t="11360" x="6705600" y="1555750"/>
          <p14:tracePt t="11362" x="6697663" y="1555750"/>
          <p14:tracePt t="11365" x="6689725" y="1555750"/>
          <p14:tracePt t="11368" x="6681788" y="1563688"/>
          <p14:tracePt t="11369" x="6673850" y="1563688"/>
          <p14:tracePt t="11370" x="6665913" y="1563688"/>
          <p14:tracePt t="11372" x="6657975" y="1563688"/>
          <p14:tracePt t="11374" x="6650038" y="1571625"/>
          <p14:tracePt t="11376" x="6642100" y="1571625"/>
          <p14:tracePt t="11378" x="6634163" y="1571625"/>
          <p14:tracePt t="11382" x="6618288" y="1571625"/>
          <p14:tracePt t="11385" x="6610350" y="1571625"/>
          <p14:tracePt t="11387" x="6594475" y="1571625"/>
          <p14:tracePt t="11388" x="6586538" y="1571625"/>
          <p14:tracePt t="11390" x="6578600" y="1579563"/>
          <p14:tracePt t="11392" x="6570663" y="1579563"/>
          <p14:tracePt t="11394" x="6562725" y="1579563"/>
          <p14:tracePt t="11399" x="6546850" y="1579563"/>
          <p14:tracePt t="11401" x="6538913" y="1579563"/>
          <p14:tracePt t="11402" x="6530975" y="1579563"/>
          <p14:tracePt t="11404" x="6515100" y="1579563"/>
          <p14:tracePt t="11406" x="6507163" y="1587500"/>
          <p14:tracePt t="11408" x="6499225" y="1587500"/>
          <p14:tracePt t="11410" x="6491288" y="1587500"/>
          <p14:tracePt t="11412" x="6483350" y="1587500"/>
          <p14:tracePt t="11415" x="6475413" y="1587500"/>
          <p14:tracePt t="11417" x="6467475" y="1595438"/>
          <p14:tracePt t="11418" x="6451600" y="1595438"/>
          <p14:tracePt t="11420" x="6442075" y="1595438"/>
          <p14:tracePt t="11422" x="6434138" y="1595438"/>
          <p14:tracePt t="11424" x="6426200" y="1595438"/>
          <p14:tracePt t="11426" x="6418263" y="1595438"/>
          <p14:tracePt t="11428" x="6410325" y="1603375"/>
          <p14:tracePt t="11432" x="6402388" y="1603375"/>
          <p14:tracePt t="11435" x="6394450" y="1603375"/>
          <p14:tracePt t="11436" x="6386513" y="1603375"/>
          <p14:tracePt t="11438" x="6378575" y="1603375"/>
          <p14:tracePt t="11440" x="6370638" y="1603375"/>
          <p14:tracePt t="11442" x="6370638" y="1611313"/>
          <p14:tracePt t="11444" x="6362700" y="1611313"/>
          <p14:tracePt t="11449" x="6354763" y="1611313"/>
          <p14:tracePt t="11451" x="6346825" y="1611313"/>
          <p14:tracePt t="11454" x="6338888" y="1611313"/>
          <p14:tracePt t="11458" x="6330950" y="1611313"/>
          <p14:tracePt t="11465" x="6323013" y="1611313"/>
          <p14:tracePt t="11468" x="6315075" y="1611313"/>
          <p14:tracePt t="11470" x="6307138" y="1611313"/>
          <p14:tracePt t="11474" x="6299200" y="1611313"/>
          <p14:tracePt t="11476" x="6291263" y="1611313"/>
          <p14:tracePt t="11483" x="6275388" y="1611313"/>
          <p14:tracePt t="11486" x="6267450" y="1603375"/>
          <p14:tracePt t="11488" x="6259513" y="1603375"/>
          <p14:tracePt t="11492" x="6251575" y="1603375"/>
          <p14:tracePt t="11494" x="6243638" y="1603375"/>
          <p14:tracePt t="11499" x="6235700" y="1603375"/>
          <p14:tracePt t="11500" x="6227763" y="1603375"/>
          <p14:tracePt t="11502" x="6219825" y="1603375"/>
          <p14:tracePt t="11504" x="6211888" y="1595438"/>
          <p14:tracePt t="11506" x="6203950" y="1595438"/>
          <p14:tracePt t="11509" x="6196013" y="1595438"/>
          <p14:tracePt t="11510" x="6188075" y="1595438"/>
          <p14:tracePt t="11513" x="6180138" y="1595438"/>
          <p14:tracePt t="11516" x="6156325" y="1587500"/>
          <p14:tracePt t="11519" x="6148388" y="1587500"/>
          <p14:tracePt t="11520" x="6140450" y="1587500"/>
          <p14:tracePt t="11522" x="6124575" y="1587500"/>
          <p14:tracePt t="11524" x="6116638" y="1587500"/>
          <p14:tracePt t="11526" x="6100763" y="1587500"/>
          <p14:tracePt t="11528" x="6091238" y="1587500"/>
          <p14:tracePt t="11533" x="6067425" y="1579563"/>
          <p14:tracePt t="11534" x="6051550" y="1579563"/>
          <p14:tracePt t="11536" x="6043613" y="1579563"/>
          <p14:tracePt t="11538" x="6027738" y="1579563"/>
          <p14:tracePt t="11540" x="6019800" y="1579563"/>
          <p14:tracePt t="11542" x="6003925" y="1571625"/>
          <p14:tracePt t="11545" x="5995988" y="1571625"/>
          <p14:tracePt t="11549" x="5972175" y="1571625"/>
          <p14:tracePt t="11551" x="5956300" y="1571625"/>
          <p14:tracePt t="11552" x="5940425" y="1571625"/>
          <p14:tracePt t="11554" x="5932488" y="1563688"/>
          <p14:tracePt t="11557" x="5916613" y="1563688"/>
          <p14:tracePt t="11558" x="5908675" y="1563688"/>
          <p14:tracePt t="11560" x="5892800" y="1563688"/>
          <p14:tracePt t="11563" x="5884863" y="1563688"/>
          <p14:tracePt t="11566" x="5861050" y="1555750"/>
          <p14:tracePt t="11568" x="5853113" y="1555750"/>
          <p14:tracePt t="11570" x="5837238" y="1555750"/>
          <p14:tracePt t="11572" x="5829300" y="1555750"/>
          <p14:tracePt t="11574" x="5813425" y="1555750"/>
          <p14:tracePt t="11576" x="5805488" y="1547813"/>
          <p14:tracePt t="11578" x="5797550" y="1547813"/>
          <p14:tracePt t="11583" x="5773738" y="1547813"/>
          <p14:tracePt t="11585" x="5765800" y="1547813"/>
          <p14:tracePt t="11586" x="5749925" y="1538288"/>
          <p14:tracePt t="11588" x="5740400" y="1538288"/>
          <p14:tracePt t="11590" x="5732463" y="1538288"/>
          <p14:tracePt t="11592" x="5716588" y="1538288"/>
          <p14:tracePt t="11594" x="5708650" y="1538288"/>
          <p14:tracePt t="11599" x="5684838" y="1530350"/>
          <p14:tracePt t="11601" x="5676900" y="1530350"/>
          <p14:tracePt t="11602" x="5668963" y="1530350"/>
          <p14:tracePt t="11604" x="5661025" y="1530350"/>
          <p14:tracePt t="11606" x="5645150" y="1522413"/>
          <p14:tracePt t="11608" x="5637213" y="1522413"/>
          <p14:tracePt t="11610" x="5629275" y="1522413"/>
          <p14:tracePt t="11612" x="5613400" y="1522413"/>
          <p14:tracePt t="11616" x="5605463" y="1522413"/>
          <p14:tracePt t="11618" x="5581650" y="1514475"/>
          <p14:tracePt t="11620" x="5573713" y="1514475"/>
          <p14:tracePt t="11622" x="5565775" y="1514475"/>
          <p14:tracePt t="11624" x="5549900" y="1514475"/>
          <p14:tracePt t="11626" x="5541963" y="1514475"/>
          <p14:tracePt t="11628" x="5534025" y="1514475"/>
          <p14:tracePt t="11633" x="5510213" y="1506538"/>
          <p14:tracePt t="11635" x="5502275" y="1506538"/>
          <p14:tracePt t="11636" x="5486400" y="1506538"/>
          <p14:tracePt t="11638" x="5478463" y="1506538"/>
          <p14:tracePt t="11640" x="5470525" y="1506538"/>
          <p14:tracePt t="11642" x="5454650" y="1506538"/>
          <p14:tracePt t="11644" x="5446713" y="1506538"/>
          <p14:tracePt t="11649" x="5430838" y="1498600"/>
          <p14:tracePt t="11651" x="5422900" y="1498600"/>
          <p14:tracePt t="11652" x="5407025" y="1498600"/>
          <p14:tracePt t="11654" x="5397500" y="1498600"/>
          <p14:tracePt t="11656" x="5389563" y="1498600"/>
          <p14:tracePt t="11658" x="5381625" y="1498600"/>
          <p14:tracePt t="11660" x="5373688" y="1498600"/>
          <p14:tracePt t="11662" x="5357813" y="1498600"/>
          <p14:tracePt t="11665" x="5349875" y="1498600"/>
          <p14:tracePt t="11667" x="5341938" y="1498600"/>
          <p14:tracePt t="11668" x="5334000" y="1498600"/>
          <p14:tracePt t="11670" x="5326063" y="1506538"/>
          <p14:tracePt t="11672" x="5318125" y="1506538"/>
          <p14:tracePt t="11674" x="5302250" y="1506538"/>
          <p14:tracePt t="11676" x="5294313" y="1506538"/>
          <p14:tracePt t="11678" x="5286375" y="1506538"/>
          <p14:tracePt t="11680" x="5278438" y="1514475"/>
          <p14:tracePt t="11682" x="5270500" y="1514475"/>
          <p14:tracePt t="11684" x="5262563" y="1514475"/>
          <p14:tracePt t="11686" x="5254625" y="1522413"/>
          <p14:tracePt t="11688" x="5246688" y="1522413"/>
          <p14:tracePt t="11690" x="5238750" y="1522413"/>
          <p14:tracePt t="11692" x="5230813" y="1530350"/>
          <p14:tracePt t="11694" x="5222875" y="1538288"/>
          <p14:tracePt t="11696" x="5214938" y="1538288"/>
          <p14:tracePt t="11698" x="5207000" y="1547813"/>
          <p14:tracePt t="11700" x="5199063" y="1547813"/>
          <p14:tracePt t="11702" x="5191125" y="1555750"/>
          <p14:tracePt t="11704" x="5183188" y="1563688"/>
          <p14:tracePt t="11706" x="5175250" y="1571625"/>
          <p14:tracePt t="11708" x="5167313" y="1579563"/>
          <p14:tracePt t="11710" x="5159375" y="1587500"/>
          <p14:tracePt t="11712" x="5143500" y="1595438"/>
          <p14:tracePt t="11714" x="5135563" y="1603375"/>
          <p14:tracePt t="11717" x="5127625" y="1611313"/>
          <p14:tracePt t="11718" x="5119688" y="1619250"/>
          <p14:tracePt t="11720" x="5111750" y="1627188"/>
          <p14:tracePt t="11722" x="5103813" y="1635125"/>
          <p14:tracePt t="11724" x="5095875" y="1651000"/>
          <p14:tracePt t="11726" x="5087938" y="1658938"/>
          <p14:tracePt t="11728" x="5080000" y="1666875"/>
          <p14:tracePt t="11730" x="5072063" y="1674813"/>
          <p14:tracePt t="11732" x="5064125" y="1690688"/>
          <p14:tracePt t="11734" x="5056188" y="1698625"/>
          <p14:tracePt t="11736" x="5046663" y="1706563"/>
          <p14:tracePt t="11738" x="5038725" y="1714500"/>
          <p14:tracePt t="11740" x="5038725" y="1730375"/>
          <p14:tracePt t="11742" x="5030788" y="1738313"/>
          <p14:tracePt t="11744" x="5022850" y="1754188"/>
          <p14:tracePt t="11746" x="5014913" y="1762125"/>
          <p14:tracePt t="11748" x="5014913" y="1770063"/>
          <p14:tracePt t="11751" x="5006975" y="1785938"/>
          <p14:tracePt t="11753" x="5006975" y="1793875"/>
          <p14:tracePt t="11754" x="4999038" y="1809750"/>
          <p14:tracePt t="11756" x="4999038" y="1817688"/>
          <p14:tracePt t="11758" x="4999038" y="1825625"/>
          <p14:tracePt t="11760" x="4991100" y="1833563"/>
          <p14:tracePt t="11762" x="4991100" y="1849438"/>
          <p14:tracePt t="11764" x="4991100" y="1857375"/>
          <p14:tracePt t="11767" x="4991100" y="1865313"/>
          <p14:tracePt t="11768" x="4991100" y="1881188"/>
          <p14:tracePt t="11770" x="4991100" y="1890713"/>
          <p14:tracePt t="11772" x="4991100" y="1898650"/>
          <p14:tracePt t="11774" x="4991100" y="1906588"/>
          <p14:tracePt t="11776" x="4991100" y="1922463"/>
          <p14:tracePt t="11778" x="4991100" y="1930400"/>
          <p14:tracePt t="11780" x="4999038" y="1938338"/>
          <p14:tracePt t="11782" x="4999038" y="1946275"/>
          <p14:tracePt t="11784" x="4999038" y="1954213"/>
          <p14:tracePt t="11786" x="5006975" y="1970088"/>
          <p14:tracePt t="11788" x="5006975" y="1978025"/>
          <p14:tracePt t="11790" x="5014913" y="1985963"/>
          <p14:tracePt t="11792" x="5014913" y="1993900"/>
          <p14:tracePt t="11794" x="5022850" y="2001838"/>
          <p14:tracePt t="11797" x="5030788" y="2009775"/>
          <p14:tracePt t="11798" x="5030788" y="2017713"/>
          <p14:tracePt t="11800" x="5038725" y="2025650"/>
          <p14:tracePt t="11802" x="5046663" y="2025650"/>
          <p14:tracePt t="11804" x="5056188" y="2033588"/>
          <p14:tracePt t="11806" x="5064125" y="2041525"/>
          <p14:tracePt t="11808" x="5064125" y="2049463"/>
          <p14:tracePt t="11810" x="5072063" y="2057400"/>
          <p14:tracePt t="11812" x="5080000" y="2065338"/>
          <p14:tracePt t="11814" x="5087938" y="2073275"/>
          <p14:tracePt t="11817" x="5095875" y="2073275"/>
          <p14:tracePt t="11818" x="5103813" y="2081213"/>
          <p14:tracePt t="11820" x="5119688" y="2089150"/>
          <p14:tracePt t="11822" x="5127625" y="2089150"/>
          <p14:tracePt t="11824" x="5135563" y="2097088"/>
          <p14:tracePt t="11826" x="5143500" y="2097088"/>
          <p14:tracePt t="11828" x="5151438" y="2105025"/>
          <p14:tracePt t="11830" x="5167313" y="2112963"/>
          <p14:tracePt t="11833" x="5175250" y="2112963"/>
          <p14:tracePt t="11834" x="5191125" y="2112963"/>
          <p14:tracePt t="11836" x="5207000" y="2120900"/>
          <p14:tracePt t="11838" x="5214938" y="2120900"/>
          <p14:tracePt t="11841" x="5230813" y="2128838"/>
          <p14:tracePt t="11842" x="5246688" y="2128838"/>
          <p14:tracePt t="11844" x="5262563" y="2136775"/>
          <p14:tracePt t="11846" x="5278438" y="2136775"/>
          <p14:tracePt t="11848" x="5286375" y="2136775"/>
          <p14:tracePt t="11850" x="5302250" y="2144713"/>
          <p14:tracePt t="11852" x="5318125" y="2144713"/>
          <p14:tracePt t="11854" x="5334000" y="2144713"/>
          <p14:tracePt t="11856" x="5349875" y="2144713"/>
          <p14:tracePt t="11858" x="5373688" y="2152650"/>
          <p14:tracePt t="11860" x="5389563" y="2152650"/>
          <p14:tracePt t="11862" x="5407025" y="2152650"/>
          <p14:tracePt t="11864" x="5422900" y="2152650"/>
          <p14:tracePt t="11866" x="5438775" y="2152650"/>
          <p14:tracePt t="11868" x="5454650" y="2152650"/>
          <p14:tracePt t="11870" x="5470525" y="2152650"/>
          <p14:tracePt t="11872" x="5494338" y="2152650"/>
          <p14:tracePt t="11874" x="5510213" y="2152650"/>
          <p14:tracePt t="11876" x="5526088" y="2152650"/>
          <p14:tracePt t="11878" x="5549900" y="2152650"/>
          <p14:tracePt t="11881" x="5565775" y="2152650"/>
          <p14:tracePt t="11882" x="5581650" y="2152650"/>
          <p14:tracePt t="11884" x="5605463" y="2152650"/>
          <p14:tracePt t="11886" x="5621338" y="2152650"/>
          <p14:tracePt t="11888" x="5645150" y="2152650"/>
          <p14:tracePt t="11890" x="5661025" y="2152650"/>
          <p14:tracePt t="11892" x="5684838" y="2144713"/>
          <p14:tracePt t="11894" x="5700713" y="2144713"/>
          <p14:tracePt t="11896" x="5724525" y="2144713"/>
          <p14:tracePt t="11898" x="5740400" y="2144713"/>
          <p14:tracePt t="11900" x="5765800" y="2144713"/>
          <p14:tracePt t="11902" x="5781675" y="2144713"/>
          <p14:tracePt t="11904" x="5805488" y="2136775"/>
          <p14:tracePt t="11906" x="5821363" y="2136775"/>
          <p14:tracePt t="11908" x="5845175" y="2136775"/>
          <p14:tracePt t="11910" x="5861050" y="2136775"/>
          <p14:tracePt t="11912" x="5884863" y="2128838"/>
          <p14:tracePt t="11914" x="5900738" y="2128838"/>
          <p14:tracePt t="11916" x="5924550" y="2120900"/>
          <p14:tracePt t="11918" x="5948363" y="2120900"/>
          <p14:tracePt t="11920" x="5964238" y="2120900"/>
          <p14:tracePt t="11922" x="5988050" y="2112963"/>
          <p14:tracePt t="11924" x="6011863" y="2112963"/>
          <p14:tracePt t="11926" x="6035675" y="2112963"/>
          <p14:tracePt t="11928" x="6059488" y="2105025"/>
          <p14:tracePt t="11930" x="6075363" y="2105025"/>
          <p14:tracePt t="11932" x="6100763" y="2105025"/>
          <p14:tracePt t="11934" x="6124575" y="2097088"/>
          <p14:tracePt t="11936" x="6148388" y="2097088"/>
          <p14:tracePt t="11938" x="6172200" y="2089150"/>
          <p14:tracePt t="11940" x="6196013" y="2089150"/>
          <p14:tracePt t="11942" x="6219825" y="2081213"/>
          <p14:tracePt t="11944" x="6243638" y="2081213"/>
          <p14:tracePt t="11946" x="6267450" y="2073275"/>
          <p14:tracePt t="11948" x="6291263" y="2073275"/>
          <p14:tracePt t="11950" x="6315075" y="2073275"/>
          <p14:tracePt t="11965" x="6483350" y="2049463"/>
          <p14:tracePt t="11967" x="6507163" y="2049463"/>
          <p14:tracePt t="11968" x="6530975" y="2041525"/>
          <p14:tracePt t="11970" x="6554788" y="2041525"/>
          <p14:tracePt t="11972" x="6578600" y="2033588"/>
          <p14:tracePt t="11974" x="6602413" y="2033588"/>
          <p14:tracePt t="11976" x="6634163" y="2025650"/>
          <p14:tracePt t="11978" x="6657975" y="2025650"/>
          <p14:tracePt t="11981" x="6681788" y="2017713"/>
          <p14:tracePt t="11982" x="6705600" y="2017713"/>
          <p14:tracePt t="11984" x="6737350" y="2009775"/>
          <p14:tracePt t="11986" x="6761163" y="2009775"/>
          <p14:tracePt t="11988" x="6784975" y="2001838"/>
          <p14:tracePt t="11990" x="6810375" y="1993900"/>
          <p14:tracePt t="11992" x="6842125" y="1993900"/>
          <p14:tracePt t="11994" x="6865938" y="1985963"/>
          <p14:tracePt t="11996" x="6889750" y="1978025"/>
          <p14:tracePt t="11998" x="6913563" y="1978025"/>
          <p14:tracePt t="12000" x="6937375" y="1970088"/>
          <p14:tracePt t="12002" x="6961188" y="1970088"/>
          <p14:tracePt t="12004" x="6992938" y="1962150"/>
          <p14:tracePt t="12006" x="7016750" y="1962150"/>
          <p14:tracePt t="12008" x="7040563" y="1954213"/>
          <p14:tracePt t="12010" x="7064375" y="1946275"/>
          <p14:tracePt t="12012" x="7088188" y="1938338"/>
          <p14:tracePt t="12014" x="7112000" y="1930400"/>
          <p14:tracePt t="12017" x="7145338" y="1930400"/>
          <p14:tracePt t="12018" x="7169150" y="1922463"/>
          <p14:tracePt t="12020" x="7192963" y="1914525"/>
          <p14:tracePt t="12022" x="7224713" y="1906588"/>
          <p14:tracePt t="12024" x="7248525" y="1898650"/>
          <p14:tracePt t="12026" x="7272338" y="1890713"/>
          <p14:tracePt t="12028" x="7296150" y="1881188"/>
          <p14:tracePt t="12030" x="7327900" y="1873250"/>
          <p14:tracePt t="12032" x="7351713" y="1865313"/>
          <p14:tracePt t="12034" x="7375525" y="1865313"/>
          <p14:tracePt t="12036" x="7407275" y="1857375"/>
          <p14:tracePt t="12038" x="7431088" y="1849438"/>
          <p14:tracePt t="12040" x="7462838" y="1841500"/>
          <p14:tracePt t="12042" x="7486650" y="1841500"/>
          <p14:tracePt t="12044" x="7519988" y="1833563"/>
          <p14:tracePt t="12046" x="7543800" y="1825625"/>
          <p14:tracePt t="12048" x="7575550" y="1825625"/>
          <p14:tracePt t="12051" x="7599363" y="1817688"/>
          <p14:tracePt t="12052" x="7623175" y="1817688"/>
          <p14:tracePt t="12054" x="7654925" y="1809750"/>
          <p14:tracePt t="12056" x="7678738" y="1809750"/>
          <p14:tracePt t="12058" x="7710488" y="1801813"/>
          <p14:tracePt t="12060" x="7734300" y="1793875"/>
          <p14:tracePt t="12062" x="7758113" y="1793875"/>
          <p14:tracePt t="12064" x="7781925" y="1785938"/>
          <p14:tracePt t="12067" x="7805738" y="1785938"/>
          <p14:tracePt t="12068" x="7839075" y="1778000"/>
          <p14:tracePt t="12070" x="7862888" y="1770063"/>
          <p14:tracePt t="12072" x="7886700" y="1770063"/>
          <p14:tracePt t="12074" x="7910513" y="1762125"/>
          <p14:tracePt t="12076" x="7934325" y="1762125"/>
          <p14:tracePt t="12078" x="7950200" y="1754188"/>
          <p14:tracePt t="12080" x="7974013" y="1754188"/>
          <p14:tracePt t="12083" x="7997825" y="1754188"/>
          <p14:tracePt t="12084" x="8021638" y="1746250"/>
          <p14:tracePt t="12086" x="8045450" y="1746250"/>
          <p14:tracePt t="12088" x="8061325" y="1738313"/>
          <p14:tracePt t="12090" x="8085138" y="1738313"/>
          <p14:tracePt t="12092" x="8108950" y="1730375"/>
          <p14:tracePt t="12094" x="8124825" y="1730375"/>
          <p14:tracePt t="12096" x="8148638" y="1730375"/>
          <p14:tracePt t="12098" x="8164513" y="1722438"/>
          <p14:tracePt t="12100" x="8180388" y="1722438"/>
          <p14:tracePt t="12102" x="8205788" y="1722438"/>
          <p14:tracePt t="12104" x="8221663" y="1714500"/>
          <p14:tracePt t="12106" x="8237538" y="1714500"/>
          <p14:tracePt t="12108" x="8261350" y="1714500"/>
          <p14:tracePt t="12110" x="8277225" y="1706563"/>
          <p14:tracePt t="12112" x="8293100" y="1706563"/>
          <p14:tracePt t="12114" x="8308975" y="1698625"/>
          <p14:tracePt t="12116" x="8316913" y="1698625"/>
          <p14:tracePt t="12118" x="8332788" y="1698625"/>
          <p14:tracePt t="12120" x="8348663" y="1690688"/>
          <p14:tracePt t="12122" x="8364538" y="1690688"/>
          <p14:tracePt t="12124" x="8372475" y="1690688"/>
          <p14:tracePt t="12126" x="8388350" y="1682750"/>
          <p14:tracePt t="12128" x="8396288" y="1682750"/>
          <p14:tracePt t="12132" x="8404225" y="1682750"/>
          <p14:tracePt t="12133" x="8420100" y="1682750"/>
          <p14:tracePt t="12137" x="8435975" y="1682750"/>
          <p14:tracePt t="12138" x="8451850" y="1674813"/>
          <p14:tracePt t="12140" x="8459788" y="1674813"/>
          <p14:tracePt t="12142" x="8467725" y="1674813"/>
          <p14:tracePt t="12144" x="8475663" y="1674813"/>
          <p14:tracePt t="12149" x="8491538" y="1674813"/>
          <p14:tracePt t="12151" x="8499475" y="1674813"/>
          <p14:tracePt t="12154" x="8507413" y="1674813"/>
          <p14:tracePt t="12156" x="8515350" y="1674813"/>
          <p14:tracePt t="12160" x="8523288" y="1674813"/>
          <p14:tracePt t="12162" x="8531225" y="1674813"/>
          <p14:tracePt t="12167" x="8540750" y="1674813"/>
          <p14:tracePt t="12172" x="8548688" y="1674813"/>
          <p14:tracePt t="12178" x="8556625" y="1674813"/>
          <p14:tracePt t="12183" x="8556625" y="1682750"/>
          <p14:tracePt t="12184" x="8564563" y="1682750"/>
          <p14:tracePt t="12188" x="8572500" y="1682750"/>
          <p14:tracePt t="12190" x="8572500" y="1690688"/>
          <p14:tracePt t="12194" x="8580438" y="1690688"/>
          <p14:tracePt t="12199" x="8588375" y="1698625"/>
          <p14:tracePt t="12202" x="8596313" y="1706563"/>
          <p14:tracePt t="12206" x="8604250" y="1714500"/>
          <p14:tracePt t="12210" x="8612188" y="1722438"/>
          <p14:tracePt t="12215" x="8620125" y="1722438"/>
          <p14:tracePt t="12217" x="8620125" y="1730375"/>
          <p14:tracePt t="12220" x="8628063" y="1738313"/>
          <p14:tracePt t="12224" x="8636000" y="1738313"/>
          <p14:tracePt t="12226" x="8636000" y="1746250"/>
          <p14:tracePt t="12232" x="8643938" y="1746250"/>
          <p14:tracePt t="12235" x="8643938" y="1754188"/>
          <p14:tracePt t="12240" x="8651875" y="1754188"/>
          <p14:tracePt t="12242" x="8651875" y="1762125"/>
          <p14:tracePt t="12305" x="8643938" y="1762125"/>
          <p14:tracePt t="12309" x="8636000" y="1762125"/>
          <p14:tracePt t="12311" x="8628063" y="1762125"/>
          <p14:tracePt t="12313" x="8620125" y="1762125"/>
          <p14:tracePt t="12317" x="8596313" y="1762125"/>
          <p14:tracePt t="12318" x="8588375" y="1762125"/>
          <p14:tracePt t="12321" x="8572500" y="1762125"/>
          <p14:tracePt t="12322" x="8556625" y="1762125"/>
          <p14:tracePt t="12324" x="8548688" y="1754188"/>
          <p14:tracePt t="12326" x="8531225" y="1754188"/>
          <p14:tracePt t="12328" x="8515350" y="1754188"/>
          <p14:tracePt t="12333" x="8483600" y="1754188"/>
          <p14:tracePt t="12335" x="8467725" y="1746250"/>
          <p14:tracePt t="12336" x="8443913" y="1746250"/>
          <p14:tracePt t="12338" x="8428038" y="1746250"/>
          <p14:tracePt t="12340" x="8404225" y="1746250"/>
          <p14:tracePt t="12342" x="8388350" y="1746250"/>
          <p14:tracePt t="12344" x="8364538" y="1746250"/>
          <p14:tracePt t="12349" x="8316913" y="1738313"/>
          <p14:tracePt t="12351" x="8285163" y="1738313"/>
          <p14:tracePt t="12352" x="8261350" y="1738313"/>
          <p14:tracePt t="12355" x="8237538" y="1738313"/>
          <p14:tracePt t="12357" x="8205788" y="1730375"/>
          <p14:tracePt t="12358" x="8180388" y="1730375"/>
          <p14:tracePt t="12360" x="8148638" y="1730375"/>
          <p14:tracePt t="12362" x="8116888" y="1730375"/>
          <p14:tracePt t="12365" x="8085138" y="1730375"/>
          <p14:tracePt t="12367" x="8053388" y="1730375"/>
          <p14:tracePt t="12369" x="8021638" y="1730375"/>
          <p14:tracePt t="12370" x="7989888" y="1730375"/>
          <p14:tracePt t="12373" x="7958138" y="1730375"/>
          <p14:tracePt t="12374" x="7926388" y="1730375"/>
          <p14:tracePt t="12376" x="7894638" y="1722438"/>
          <p14:tracePt t="12378" x="7854950" y="1722438"/>
          <p14:tracePt t="12383" x="7789863" y="1722438"/>
          <p14:tracePt t="12385" x="7758113" y="1722438"/>
          <p14:tracePt t="12387" x="7726363" y="1722438"/>
          <p14:tracePt t="12388" x="7686675" y="1722438"/>
          <p14:tracePt t="12390" x="7654925" y="1722438"/>
          <p14:tracePt t="12392" x="7623175" y="1722438"/>
          <p14:tracePt t="12394" x="7583488" y="1722438"/>
          <p14:tracePt t="12399" x="7519988" y="1722438"/>
          <p14:tracePt t="12401" x="7478713" y="1722438"/>
          <p14:tracePt t="12402" x="7446963" y="1722438"/>
          <p14:tracePt t="12404" x="7415213" y="1722438"/>
          <p14:tracePt t="12406" x="7383463" y="1722438"/>
          <p14:tracePt t="12408" x="7351713" y="1722438"/>
          <p14:tracePt t="12410" x="7319963" y="1722438"/>
          <p14:tracePt t="12412" x="7288213" y="1722438"/>
          <p14:tracePt t="12416" x="7224713" y="1722438"/>
          <p14:tracePt t="12418" x="7192963" y="1722438"/>
          <p14:tracePt t="12420" x="7169150" y="1722438"/>
          <p14:tracePt t="12422" x="7135813" y="1722438"/>
          <p14:tracePt t="12424" x="7104063" y="1722438"/>
          <p14:tracePt t="12426" x="7080250" y="1714500"/>
          <p14:tracePt t="12428" x="7048500" y="1714500"/>
          <p14:tracePt t="12433" x="6992938" y="1714500"/>
          <p14:tracePt t="12434" x="6969125" y="1714500"/>
          <p14:tracePt t="12436" x="6945313" y="1714500"/>
          <p14:tracePt t="12439" x="6921500" y="1714500"/>
          <p14:tracePt t="12440" x="6897688" y="1714500"/>
          <p14:tracePt t="12442" x="6873875" y="1714500"/>
          <p14:tracePt t="12444" x="6850063" y="1714500"/>
          <p14:tracePt t="12449" x="6810375" y="1706563"/>
          <p14:tracePt t="12451" x="6794500" y="1706563"/>
          <p14:tracePt t="12452" x="6769100" y="1706563"/>
          <p14:tracePt t="12455" x="6753225" y="1706563"/>
          <p14:tracePt t="12456" x="6729413" y="1698625"/>
          <p14:tracePt t="12458" x="6713538" y="1698625"/>
          <p14:tracePt t="12460" x="6697663" y="1698625"/>
          <p14:tracePt t="12462" x="6681788" y="1690688"/>
          <p14:tracePt t="12465" x="6665913" y="1690688"/>
          <p14:tracePt t="12468" x="6634163" y="1690688"/>
          <p14:tracePt t="12470" x="6618288" y="1690688"/>
          <p14:tracePt t="12472" x="6602413" y="1690688"/>
          <p14:tracePt t="12474" x="6586538" y="1690688"/>
          <p14:tracePt t="12476" x="6578600" y="1690688"/>
          <p14:tracePt t="12478" x="6562725" y="1690688"/>
          <p14:tracePt t="12485" x="6523038" y="1690688"/>
          <p14:tracePt t="12486" x="6507163" y="1690688"/>
          <p14:tracePt t="12488" x="6499225" y="1690688"/>
          <p14:tracePt t="12490" x="6483350" y="1690688"/>
          <p14:tracePt t="12492" x="6475413" y="1690688"/>
          <p14:tracePt t="12494" x="6459538" y="1690688"/>
          <p14:tracePt t="12499" x="6434138" y="1690688"/>
          <p14:tracePt t="12501" x="6426200" y="1698625"/>
          <p14:tracePt t="12502" x="6410325" y="1698625"/>
          <p14:tracePt t="12505" x="6402388" y="1698625"/>
          <p14:tracePt t="12506" x="6394450" y="1698625"/>
          <p14:tracePt t="12508" x="6378575" y="1698625"/>
          <p14:tracePt t="12510" x="6370638" y="1698625"/>
          <p14:tracePt t="12512" x="6362700" y="1698625"/>
          <p14:tracePt t="12515" x="6346825" y="1706563"/>
          <p14:tracePt t="12517" x="6338888" y="1706563"/>
          <p14:tracePt t="12518" x="6323013" y="1706563"/>
          <p14:tracePt t="12520" x="6315075" y="1706563"/>
          <p14:tracePt t="12522" x="6307138" y="1706563"/>
          <p14:tracePt t="12524" x="6291263" y="1706563"/>
          <p14:tracePt t="12526" x="6283325" y="1714500"/>
          <p14:tracePt t="12528" x="6275388" y="1714500"/>
          <p14:tracePt t="12533" x="6251575" y="1714500"/>
          <p14:tracePt t="12535" x="6235700" y="1714500"/>
          <p14:tracePt t="12537" x="6227763" y="1722438"/>
          <p14:tracePt t="12538" x="6211888" y="1722438"/>
          <p14:tracePt t="12540" x="6203950" y="1722438"/>
          <p14:tracePt t="12542" x="6188075" y="1722438"/>
          <p14:tracePt t="12544" x="6180138" y="1730375"/>
          <p14:tracePt t="12549" x="6156325" y="1730375"/>
          <p14:tracePt t="12551" x="6140450" y="1730375"/>
          <p14:tracePt t="12553" x="6132513" y="1730375"/>
          <p14:tracePt t="12554" x="6116638" y="1730375"/>
          <p14:tracePt t="12556" x="6108700" y="1738313"/>
          <p14:tracePt t="12558" x="6091238" y="1738313"/>
          <p14:tracePt t="12560" x="6083300" y="1738313"/>
          <p14:tracePt t="12562" x="6067425" y="1738313"/>
          <p14:tracePt t="12566" x="6059488" y="1738313"/>
          <p14:tracePt t="12568" x="6035675" y="1746250"/>
          <p14:tracePt t="12570" x="6019800" y="1746250"/>
          <p14:tracePt t="12572" x="6003925" y="1746250"/>
          <p14:tracePt t="12574" x="5995988" y="1746250"/>
          <p14:tracePt t="12576" x="5980113" y="1746250"/>
          <p14:tracePt t="12578" x="5964238" y="1746250"/>
          <p14:tracePt t="12583" x="5940425" y="1746250"/>
          <p14:tracePt t="12585" x="5924550" y="1746250"/>
          <p14:tracePt t="12586" x="5916613" y="1746250"/>
          <p14:tracePt t="12588" x="5900738" y="1746250"/>
          <p14:tracePt t="12590" x="5892800" y="1746250"/>
          <p14:tracePt t="12592" x="5876925" y="1754188"/>
          <p14:tracePt t="12594" x="5868988" y="1754188"/>
          <p14:tracePt t="12599" x="5845175" y="1754188"/>
          <p14:tracePt t="12601" x="5829300" y="1754188"/>
          <p14:tracePt t="12602" x="5821363" y="1754188"/>
          <p14:tracePt t="12604" x="5805488" y="1754188"/>
          <p14:tracePt t="12606" x="5797550" y="1754188"/>
          <p14:tracePt t="12608" x="5789613" y="1754188"/>
          <p14:tracePt t="12610" x="5781675" y="1754188"/>
          <p14:tracePt t="12612" x="5765800" y="1754188"/>
          <p14:tracePt t="12615" x="5757863" y="1754188"/>
          <p14:tracePt t="12617" x="5749925" y="1754188"/>
          <p14:tracePt t="12619" x="5740400" y="1754188"/>
          <p14:tracePt t="12620" x="5732463" y="1754188"/>
          <p14:tracePt t="12622" x="5724525" y="1762125"/>
          <p14:tracePt t="12625" x="5708650" y="1762125"/>
          <p14:tracePt t="12626" x="5700713" y="1762125"/>
          <p14:tracePt t="12628" x="5692775" y="1762125"/>
          <p14:tracePt t="12633" x="5676900" y="1762125"/>
          <p14:tracePt t="12634" x="5668963" y="1762125"/>
          <p14:tracePt t="12638" x="5661025" y="1762125"/>
          <p14:tracePt t="12640" x="5653088" y="1762125"/>
          <p14:tracePt t="12642" x="5645150" y="1762125"/>
          <p14:tracePt t="12644" x="5637213" y="1754188"/>
          <p14:tracePt t="12649" x="5629275" y="1754188"/>
          <p14:tracePt t="12651" x="5621338" y="1754188"/>
          <p14:tracePt t="12652" x="5613400" y="1754188"/>
          <p14:tracePt t="12656" x="5605463" y="1754188"/>
          <p14:tracePt t="12658" x="5597525" y="1754188"/>
          <p14:tracePt t="12660" x="5589588" y="1754188"/>
          <p14:tracePt t="12665" x="5581650" y="1754188"/>
          <p14:tracePt t="12667" x="5573713" y="1754188"/>
          <p14:tracePt t="12670" x="5565775" y="1754188"/>
          <p14:tracePt t="12674" x="5557838" y="1754188"/>
          <p14:tracePt t="12676" x="5549900" y="1754188"/>
          <p14:tracePt t="12682" x="5541963" y="1754188"/>
          <p14:tracePt t="12685" x="5534025" y="1754188"/>
          <p14:tracePt t="12686" x="5526088" y="1754188"/>
          <p14:tracePt t="12691" x="5518150" y="1754188"/>
          <p14:tracePt t="12694" x="5510213" y="1754188"/>
          <p14:tracePt t="12699" x="5502275" y="1754188"/>
          <p14:tracePt t="12701" x="5494338" y="1754188"/>
          <p14:tracePt t="12704" x="5486400" y="1754188"/>
          <p14:tracePt t="12708" x="5478463" y="1754188"/>
          <p14:tracePt t="12712" x="5470525" y="1754188"/>
          <p14:tracePt t="12717" x="5462588" y="1754188"/>
          <p14:tracePt t="12718" x="5462588" y="1746250"/>
          <p14:tracePt t="12720" x="5454650" y="1746250"/>
          <p14:tracePt t="12726" x="5446713" y="1746250"/>
          <p14:tracePt t="12732" x="5438775" y="1746250"/>
          <p14:tracePt t="12736" x="5430838" y="1738313"/>
          <p14:tracePt t="12740" x="5422900" y="1738313"/>
          <p14:tracePt t="12748" x="5414963" y="1730375"/>
          <p14:tracePt t="12751" x="5407025" y="1730375"/>
          <p14:tracePt t="12756" x="5397500" y="1730375"/>
          <p14:tracePt t="12759" x="5397500" y="1722438"/>
          <p14:tracePt t="12760" x="5389563" y="1722438"/>
          <p14:tracePt t="12765" x="5381625" y="1722438"/>
          <p14:tracePt t="12768" x="5373688" y="1714500"/>
          <p14:tracePt t="12770" x="5365750" y="1714500"/>
          <p14:tracePt t="12774" x="5357813" y="1714500"/>
          <p14:tracePt t="12776" x="5349875" y="1706563"/>
          <p14:tracePt t="12782" x="5341938" y="1706563"/>
          <p14:tracePt t="12785" x="5326063" y="1698625"/>
          <p14:tracePt t="12788" x="5318125" y="1698625"/>
          <p14:tracePt t="12790" x="5310188" y="1698625"/>
          <p14:tracePt t="12792" x="5302250" y="1698625"/>
          <p14:tracePt t="12795" x="5294313" y="1690688"/>
          <p14:tracePt t="12799" x="5278438" y="1690688"/>
          <p14:tracePt t="12801" x="5270500" y="1690688"/>
          <p14:tracePt t="12802" x="5262563" y="1690688"/>
          <p14:tracePt t="12804" x="5254625" y="1690688"/>
          <p14:tracePt t="12806" x="5238750" y="1690688"/>
          <p14:tracePt t="12808" x="5230813" y="1690688"/>
          <p14:tracePt t="12810" x="5222875" y="1690688"/>
          <p14:tracePt t="12812" x="5214938" y="1690688"/>
          <p14:tracePt t="12816" x="5207000" y="1690688"/>
          <p14:tracePt t="12818" x="5183188" y="1690688"/>
          <p14:tracePt t="12820" x="5175250" y="1690688"/>
          <p14:tracePt t="12822" x="5159375" y="1690688"/>
          <p14:tracePt t="12824" x="5151438" y="1690688"/>
          <p14:tracePt t="12826" x="5143500" y="1690688"/>
          <p14:tracePt t="12828" x="5127625" y="1690688"/>
          <p14:tracePt t="12833" x="5111750" y="1698625"/>
          <p14:tracePt t="12834" x="5095875" y="1698625"/>
          <p14:tracePt t="12836" x="5087938" y="1698625"/>
          <p14:tracePt t="12838" x="5080000" y="1706563"/>
          <p14:tracePt t="12840" x="5072063" y="1706563"/>
          <p14:tracePt t="12842" x="5056188" y="1714500"/>
          <p14:tracePt t="12844" x="5046663" y="1714500"/>
          <p14:tracePt t="12849" x="5030788" y="1722438"/>
          <p14:tracePt t="12851" x="5022850" y="1730375"/>
          <p14:tracePt t="12853" x="5014913" y="1730375"/>
          <p14:tracePt t="12854" x="5006975" y="1738313"/>
          <p14:tracePt t="12856" x="4999038" y="1746250"/>
          <p14:tracePt t="12858" x="4991100" y="1746250"/>
          <p14:tracePt t="12860" x="4991100" y="1754188"/>
          <p14:tracePt t="12862" x="4983163" y="1762125"/>
          <p14:tracePt t="12865" x="4975225" y="1762125"/>
          <p14:tracePt t="12866" x="4967288" y="1770063"/>
          <p14:tracePt t="12870" x="4967288" y="1778000"/>
          <p14:tracePt t="12871" x="4959350" y="1778000"/>
          <p14:tracePt t="12872" x="4951413" y="1785938"/>
          <p14:tracePt t="12874" x="4951413" y="1793875"/>
          <p14:tracePt t="12876" x="4943475" y="1801813"/>
          <p14:tracePt t="12878" x="4943475" y="1809750"/>
          <p14:tracePt t="12881" x="4935538" y="1817688"/>
          <p14:tracePt t="12883" x="4935538" y="1825625"/>
          <p14:tracePt t="12886" x="4935538" y="1833563"/>
          <p14:tracePt t="12888" x="4927600" y="1841500"/>
          <p14:tracePt t="12890" x="4927600" y="1849438"/>
          <p14:tracePt t="12892" x="4927600" y="1857375"/>
          <p14:tracePt t="12896" x="4927600" y="1865313"/>
          <p14:tracePt t="12898" x="4935538" y="1873250"/>
          <p14:tracePt t="12900" x="4935538" y="1881188"/>
          <p14:tracePt t="12904" x="4935538" y="1890713"/>
          <p14:tracePt t="12906" x="4943475" y="1898650"/>
          <p14:tracePt t="12908" x="4943475" y="1906588"/>
          <p14:tracePt t="12910" x="4951413" y="1914525"/>
          <p14:tracePt t="12912" x="4951413" y="1922463"/>
          <p14:tracePt t="12914" x="4959350" y="1930400"/>
          <p14:tracePt t="12916" x="4959350" y="1938338"/>
          <p14:tracePt t="12918" x="4967288" y="1946275"/>
          <p14:tracePt t="12920" x="4975225" y="1954213"/>
          <p14:tracePt t="12922" x="4983163" y="1962150"/>
          <p14:tracePt t="12924" x="4983163" y="1970088"/>
          <p14:tracePt t="12926" x="4991100" y="1978025"/>
          <p14:tracePt t="12928" x="4999038" y="1985963"/>
          <p14:tracePt t="12930" x="5006975" y="1993900"/>
          <p14:tracePt t="12933" x="5014913" y="2001838"/>
          <p14:tracePt t="12934" x="5022850" y="2009775"/>
          <p14:tracePt t="12936" x="5030788" y="2017713"/>
          <p14:tracePt t="12938" x="5038725" y="2025650"/>
          <p14:tracePt t="12940" x="5046663" y="2025650"/>
          <p14:tracePt t="12942" x="5056188" y="2033588"/>
          <p14:tracePt t="12944" x="5064125" y="2041525"/>
          <p14:tracePt t="12946" x="5072063" y="2049463"/>
          <p14:tracePt t="12948" x="5080000" y="2057400"/>
          <p14:tracePt t="12952" x="5095875" y="2073275"/>
          <p14:tracePt t="12954" x="5103813" y="2073275"/>
          <p14:tracePt t="12956" x="5111750" y="2081213"/>
          <p14:tracePt t="12958" x="5111750" y="2089150"/>
          <p14:tracePt t="12960" x="5119688" y="2089150"/>
          <p14:tracePt t="12962" x="5127625" y="2097088"/>
          <p14:tracePt t="12964" x="5135563" y="2105025"/>
          <p14:tracePt t="12967" x="5143500" y="2105025"/>
          <p14:tracePt t="12968" x="5143500" y="2112963"/>
          <p14:tracePt t="12970" x="5151438" y="2112963"/>
          <p14:tracePt t="12972" x="5159375" y="2120900"/>
          <p14:tracePt t="12976" x="5167313" y="2128838"/>
          <p14:tracePt t="12978" x="5175250" y="2128838"/>
          <p14:tracePt t="12980" x="5175250" y="2136775"/>
          <p14:tracePt t="12983" x="5183188" y="2136775"/>
          <p14:tracePt t="12986" x="5183188" y="2144713"/>
          <p14:tracePt t="12988" x="5191125" y="2144713"/>
          <p14:tracePt t="12996" x="5199063" y="2152650"/>
          <p14:tracePt t="13075" x="5199063" y="2160588"/>
          <p14:tracePt t="13082" x="5199063" y="2168525"/>
          <p14:tracePt t="13085" x="5199063" y="2176463"/>
          <p14:tracePt t="13089" x="5199063" y="2184400"/>
          <p14:tracePt t="13090" x="5199063" y="2192338"/>
          <p14:tracePt t="13093" x="5199063" y="2208213"/>
          <p14:tracePt t="13094" x="5199063" y="2216150"/>
          <p14:tracePt t="13099" x="5199063" y="2241550"/>
          <p14:tracePt t="13100" x="5199063" y="2257425"/>
          <p14:tracePt t="13102" x="5191125" y="2265363"/>
          <p14:tracePt t="13104" x="5191125" y="2281238"/>
          <p14:tracePt t="13106" x="5183188" y="2297113"/>
          <p14:tracePt t="13108" x="5183188" y="2320925"/>
          <p14:tracePt t="13110" x="5175250" y="2336800"/>
          <p14:tracePt t="13112" x="5175250" y="2352675"/>
          <p14:tracePt t="13115" x="5167313" y="2368550"/>
          <p14:tracePt t="13117" x="5159375" y="2392363"/>
          <p14:tracePt t="13119" x="5151438" y="2408238"/>
          <p14:tracePt t="13120" x="5151438" y="2424113"/>
          <p14:tracePt t="13123" x="5143500" y="2439988"/>
          <p14:tracePt t="13124" x="5135563" y="2463800"/>
          <p14:tracePt t="13126" x="5127625" y="2479675"/>
          <p14:tracePt t="13128" x="5119688" y="2503488"/>
          <p14:tracePt t="13133" x="5103813" y="2535238"/>
          <p14:tracePt t="13134" x="5095875" y="2559050"/>
          <p14:tracePt t="13137" x="5087938" y="2576513"/>
          <p14:tracePt t="13140" x="5064125" y="2608263"/>
          <p14:tracePt t="13142" x="5056188" y="2624138"/>
          <p14:tracePt t="13144" x="5046663" y="2640013"/>
          <p14:tracePt t="13149" x="5030788" y="2663825"/>
          <p14:tracePt t="13151" x="5014913" y="2679700"/>
          <p14:tracePt t="13156" x="4999038" y="2711450"/>
          <p14:tracePt t="13157" x="4983163" y="2719388"/>
          <p14:tracePt t="13159" x="4975225" y="2735263"/>
          <p14:tracePt t="13160" x="4959350" y="2743200"/>
          <p14:tracePt t="13162" x="4943475" y="2759075"/>
          <p14:tracePt t="13165" x="4935538" y="2767013"/>
          <p14:tracePt t="13166" x="4919663" y="2782888"/>
          <p14:tracePt t="13172" x="4879975" y="2814638"/>
          <p14:tracePt t="13175" x="4864100" y="2822575"/>
          <p14:tracePt t="13176" x="4848225" y="2830513"/>
          <p14:tracePt t="13178" x="4832350" y="2838450"/>
          <p14:tracePt t="13183" x="4808538" y="2854325"/>
          <p14:tracePt t="13186" x="4792663" y="2854325"/>
          <p14:tracePt t="13189" x="4760913" y="2870200"/>
          <p14:tracePt t="13191" x="4745038" y="2870200"/>
          <p14:tracePt t="13192" x="4729163" y="2878138"/>
          <p14:tracePt t="13194" x="4713288" y="2886075"/>
          <p14:tracePt t="13197" x="4695825" y="2886075"/>
          <p14:tracePt t="13199" x="4679950" y="2894013"/>
          <p14:tracePt t="13201" x="4664075" y="2894013"/>
          <p14:tracePt t="13205" x="4632325" y="2901950"/>
          <p14:tracePt t="13206" x="4616450" y="2909888"/>
          <p14:tracePt t="13208" x="4600575" y="2909888"/>
          <p14:tracePt t="13210" x="4584700" y="2919413"/>
          <p14:tracePt t="13212" x="4560888" y="2919413"/>
          <p14:tracePt t="13215" x="4545013" y="2919413"/>
          <p14:tracePt t="13217" x="4529138" y="2927350"/>
          <p14:tracePt t="13220" x="4513263" y="2927350"/>
          <p14:tracePt t="13221" x="4489450" y="2935288"/>
          <p14:tracePt t="13222" x="4473575" y="2935288"/>
          <p14:tracePt t="13224" x="4449763" y="2935288"/>
          <p14:tracePt t="13226" x="4433888" y="2943225"/>
          <p14:tracePt t="13228" x="4418013" y="2943225"/>
          <p14:tracePt t="13232" x="4378325" y="2943225"/>
          <p14:tracePt t="13236" x="4352925" y="2951163"/>
          <p14:tracePt t="13237" x="4337050" y="2951163"/>
          <p14:tracePt t="13238" x="4313238" y="2951163"/>
          <p14:tracePt t="13240" x="4297363" y="2951163"/>
          <p14:tracePt t="13242" x="4273550" y="2951163"/>
          <p14:tracePt t="13244" x="4249738" y="2951163"/>
          <p14:tracePt t="13246" x="4233863" y="2959100"/>
          <p14:tracePt t="13248" x="4210050" y="2959100"/>
          <p14:tracePt t="13250" x="4194175" y="2959100"/>
          <p14:tracePt t="13252" x="4170363" y="2959100"/>
          <p14:tracePt t="13254" x="4154488" y="2959100"/>
          <p14:tracePt t="13256" x="4130675" y="2959100"/>
          <p14:tracePt t="13258" x="4114800" y="2959100"/>
          <p14:tracePt t="13260" x="4090988" y="2959100"/>
          <p14:tracePt t="13262" x="4075113" y="2951163"/>
          <p14:tracePt t="13264" x="4059238" y="2951163"/>
          <p14:tracePt t="13266" x="4035425" y="2951163"/>
          <p14:tracePt t="13268" x="4019550" y="2951163"/>
          <p14:tracePt t="13270" x="4002088" y="2951163"/>
          <p14:tracePt t="13272" x="3986213" y="2951163"/>
          <p14:tracePt t="13274" x="3962400" y="2951163"/>
          <p14:tracePt t="13276" x="3946525" y="2943225"/>
          <p14:tracePt t="13278" x="3930650" y="2943225"/>
          <p14:tracePt t="13280" x="3914775" y="2943225"/>
          <p14:tracePt t="13282" x="3890963" y="2943225"/>
          <p14:tracePt t="13284" x="3875088" y="2943225"/>
          <p14:tracePt t="13286" x="3859213" y="2943225"/>
          <p14:tracePt t="13288" x="3843338" y="2943225"/>
          <p14:tracePt t="13290" x="3827463" y="2943225"/>
          <p14:tracePt t="13292" x="3811588" y="2943225"/>
          <p14:tracePt t="13294" x="3795713" y="2935288"/>
          <p14:tracePt t="13296" x="3779838" y="2935288"/>
          <p14:tracePt t="13299" x="3763963" y="2935288"/>
          <p14:tracePt t="13300" x="3748088" y="2935288"/>
          <p14:tracePt t="13302" x="3732213" y="2935288"/>
          <p14:tracePt t="13304" x="3716338" y="2935288"/>
          <p14:tracePt t="13306" x="3708400" y="2935288"/>
          <p14:tracePt t="13308" x="3692525" y="2935288"/>
          <p14:tracePt t="13310" x="3676650" y="2935288"/>
          <p14:tracePt t="13312" x="3660775" y="2927350"/>
          <p14:tracePt t="13314" x="3643313" y="2927350"/>
          <p14:tracePt t="13316" x="3635375" y="2927350"/>
          <p14:tracePt t="13318" x="3619500" y="2927350"/>
          <p14:tracePt t="13320" x="3611563" y="2919413"/>
          <p14:tracePt t="13322" x="3595688" y="2919413"/>
          <p14:tracePt t="13324" x="3587750" y="2919413"/>
          <p14:tracePt t="13326" x="3579813" y="2909888"/>
          <p14:tracePt t="13328" x="3563938" y="2909888"/>
          <p14:tracePt t="13331" x="3556000" y="2909888"/>
          <p14:tracePt t="13332" x="3548063" y="2901950"/>
          <p14:tracePt t="13334" x="3540125" y="2901950"/>
          <p14:tracePt t="13336" x="3524250" y="2901950"/>
          <p14:tracePt t="13338" x="3516313" y="2894013"/>
          <p14:tracePt t="13340" x="3508375" y="2894013"/>
          <p14:tracePt t="13344" x="3500438" y="2894013"/>
          <p14:tracePt t="13346" x="3492500" y="2894013"/>
          <p14:tracePt t="13348" x="3484563" y="2894013"/>
          <p14:tracePt t="13350" x="3476625" y="2886075"/>
          <p14:tracePt t="13354" x="3468688" y="2886075"/>
          <p14:tracePt t="13356" x="3460750" y="2886075"/>
          <p14:tracePt t="13362" x="3452813" y="2886075"/>
          <p14:tracePt t="13368" x="3444875" y="2886075"/>
          <p14:tracePt t="13463" x="3444875" y="2894013"/>
          <p14:tracePt t="13473" x="3444875" y="2901950"/>
          <p14:tracePt t="13478" x="3444875" y="2909888"/>
          <p14:tracePt t="13484" x="3444875" y="2919413"/>
          <p14:tracePt t="13488" x="3444875" y="2927350"/>
          <p14:tracePt t="13492" x="3452813" y="2927350"/>
          <p14:tracePt t="13498" x="3452813" y="2935288"/>
          <p14:tracePt t="13505" x="3452813" y="2943225"/>
          <p14:tracePt t="13513" x="3460750" y="2943225"/>
          <p14:tracePt t="13515" x="3460750" y="2951163"/>
          <p14:tracePt t="13537" x="3460750" y="2959100"/>
          <p14:tracePt t="13553" x="3460750" y="2967038"/>
          <p14:tracePt t="13561" x="3468688" y="2974975"/>
          <p14:tracePt t="13569" x="3468688" y="2982913"/>
          <p14:tracePt t="13578" x="3468688" y="2990850"/>
          <p14:tracePt t="13621" x="3468688" y="2998788"/>
          <p14:tracePt t="13625" x="3460750" y="2998788"/>
          <p14:tracePt t="13631" x="3452813" y="2998788"/>
          <p14:tracePt t="13633" x="3452813" y="3006725"/>
          <p14:tracePt t="13635" x="3444875" y="3006725"/>
          <p14:tracePt t="13639" x="3436938" y="3006725"/>
          <p14:tracePt t="13641" x="3429000" y="3006725"/>
          <p14:tracePt t="13642" x="3421063" y="3006725"/>
          <p14:tracePt t="13644" x="3421063" y="3014663"/>
          <p14:tracePt t="13649" x="3405188" y="3014663"/>
          <p14:tracePt t="13651" x="3397250" y="3014663"/>
          <p14:tracePt t="13654" x="3389313" y="3014663"/>
          <p14:tracePt t="13656" x="3381375" y="3014663"/>
          <p14:tracePt t="13658" x="3373438" y="3014663"/>
          <p14:tracePt t="13662" x="3365500" y="3014663"/>
          <p14:tracePt t="13665" x="3357563" y="3014663"/>
          <p14:tracePt t="13667" x="3349625" y="3014663"/>
          <p14:tracePt t="13670" x="3341688" y="3014663"/>
          <p14:tracePt t="13674" x="3333750" y="3014663"/>
          <p14:tracePt t="13682" x="3325813" y="3014663"/>
          <p14:tracePt t="13687" x="3317875" y="3014663"/>
          <p14:tracePt t="13755" x="3325813" y="3014663"/>
          <p14:tracePt t="13769" x="3333750" y="3014663"/>
          <p14:tracePt t="13773" x="3341688" y="3014663"/>
          <p14:tracePt t="13775" x="3341688" y="3006725"/>
          <p14:tracePt t="13777" x="3349625" y="3006725"/>
          <p14:tracePt t="13781" x="3357563" y="3006725"/>
          <p14:tracePt t="13783" x="3365500" y="3006725"/>
          <p14:tracePt t="13784" x="3373438" y="3006725"/>
          <p14:tracePt t="13786" x="3381375" y="3006725"/>
          <p14:tracePt t="13790" x="3389313" y="3006725"/>
          <p14:tracePt t="13792" x="3397250" y="2998788"/>
          <p14:tracePt t="13794" x="3405188" y="2998788"/>
          <p14:tracePt t="13797" x="3413125" y="2998788"/>
          <p14:tracePt t="13799" x="3421063" y="2998788"/>
          <p14:tracePt t="13801" x="3429000" y="2998788"/>
          <p14:tracePt t="13802" x="3436938" y="2998788"/>
          <p14:tracePt t="13806" x="3444875" y="2998788"/>
          <p14:tracePt t="13808" x="3452813" y="2998788"/>
          <p14:tracePt t="13810" x="3460750" y="2998788"/>
          <p14:tracePt t="13816" x="3468688" y="2998788"/>
          <p14:tracePt t="13818" x="3476625" y="2998788"/>
          <p14:tracePt t="13820" x="3484563" y="2998788"/>
          <p14:tracePt t="13824" x="3492500" y="2998788"/>
          <p14:tracePt t="13828" x="3500438" y="2998788"/>
          <p14:tracePt t="13834" x="3508375" y="2998788"/>
          <p14:tracePt t="13836" x="3508375" y="3006725"/>
          <p14:tracePt t="13843" x="3516313" y="3006725"/>
          <p14:tracePt t="13873" x="3508375" y="3006725"/>
          <p14:tracePt t="13887" x="3500438" y="3006725"/>
          <p14:tracePt t="13891" x="3492500" y="3006725"/>
          <p14:tracePt t="13893" x="3484563" y="3014663"/>
          <p14:tracePt t="13897" x="3476625" y="3014663"/>
          <p14:tracePt t="13901" x="3460750" y="3014663"/>
          <p14:tracePt t="13902" x="3452813" y="3014663"/>
          <p14:tracePt t="13904" x="3444875" y="3014663"/>
          <p14:tracePt t="13906" x="3436938" y="3014663"/>
          <p14:tracePt t="13908" x="3429000" y="3014663"/>
          <p14:tracePt t="13910" x="3421063" y="3014663"/>
          <p14:tracePt t="13912" x="3413125" y="3014663"/>
          <p14:tracePt t="13915" x="3405188" y="3014663"/>
          <p14:tracePt t="13917" x="3397250" y="3014663"/>
          <p14:tracePt t="13918" x="3397250" y="3022600"/>
          <p14:tracePt t="13920" x="3389313" y="3022600"/>
          <p14:tracePt t="13922" x="3381375" y="3022600"/>
          <p14:tracePt t="13926" x="3373438" y="3022600"/>
          <p14:tracePt t="13933" x="3365500" y="3022600"/>
          <p14:tracePt t="13938" x="3357563" y="3022600"/>
          <p14:tracePt t="13979" x="3365500" y="3022600"/>
          <p14:tracePt t="13982" x="3365500" y="3030538"/>
          <p14:tracePt t="13985" x="3373438" y="3030538"/>
          <p14:tracePt t="13988" x="3381375" y="3030538"/>
          <p14:tracePt t="13990" x="3389313" y="3030538"/>
          <p14:tracePt t="13992" x="3397250" y="3030538"/>
          <p14:tracePt t="13994" x="3405188" y="3030538"/>
          <p14:tracePt t="13999" x="3421063" y="3030538"/>
          <p14:tracePt t="14000" x="3429000" y="3030538"/>
          <p14:tracePt t="14002" x="3436938" y="3030538"/>
          <p14:tracePt t="14004" x="3452813" y="3030538"/>
          <p14:tracePt t="14006" x="3460750" y="3030538"/>
          <p14:tracePt t="14008" x="3468688" y="3030538"/>
          <p14:tracePt t="14010" x="3476625" y="3030538"/>
          <p14:tracePt t="14012" x="3484563" y="3030538"/>
          <p14:tracePt t="14017" x="3500438" y="3030538"/>
          <p14:tracePt t="14018" x="3508375" y="3030538"/>
          <p14:tracePt t="14021" x="3516313" y="3030538"/>
          <p14:tracePt t="14023" x="3524250" y="3030538"/>
          <p14:tracePt t="14025" x="3532188" y="3030538"/>
          <p14:tracePt t="14026" x="3540125" y="3030538"/>
          <p14:tracePt t="14029" x="3548063" y="3030538"/>
          <p14:tracePt t="14033" x="3556000" y="3030538"/>
          <p14:tracePt t="14036" x="3563938" y="3030538"/>
          <p14:tracePt t="14040" x="3571875" y="3030538"/>
          <p14:tracePt t="14045" x="3579813" y="3030538"/>
          <p14:tracePt t="14089" x="3571875" y="3030538"/>
          <p14:tracePt t="14094" x="3563938" y="3030538"/>
          <p14:tracePt t="14097" x="3563938" y="3022600"/>
          <p14:tracePt t="14099" x="3556000" y="3022600"/>
          <p14:tracePt t="14101" x="3548063" y="3022600"/>
          <p14:tracePt t="14104" x="3540125" y="3022600"/>
          <p14:tracePt t="14107" x="3532188" y="3022600"/>
          <p14:tracePt t="14110" x="3524250" y="3022600"/>
          <p14:tracePt t="14112" x="3516313" y="3022600"/>
          <p14:tracePt t="14118" x="3508375" y="3022600"/>
          <p14:tracePt t="14124" x="3500438" y="3022600"/>
          <p14:tracePt t="14171" x="3508375" y="3022600"/>
          <p14:tracePt t="14184" x="3516313" y="3022600"/>
          <p14:tracePt t="14188" x="3532188" y="3030538"/>
          <p14:tracePt t="14193" x="3540125" y="3030538"/>
          <p14:tracePt t="14194" x="3548063" y="3030538"/>
          <p14:tracePt t="14200" x="3563938" y="3030538"/>
          <p14:tracePt t="14201" x="3579813" y="3030538"/>
          <p14:tracePt t="14202" x="3587750" y="3038475"/>
          <p14:tracePt t="14204" x="3595688" y="3038475"/>
          <p14:tracePt t="14206" x="3603625" y="3038475"/>
          <p14:tracePt t="14208" x="3611563" y="3038475"/>
          <p14:tracePt t="14210" x="3627438" y="3038475"/>
          <p14:tracePt t="14212" x="3635375" y="3038475"/>
          <p14:tracePt t="14215" x="3651250" y="3038475"/>
          <p14:tracePt t="14218" x="3660775" y="3038475"/>
          <p14:tracePt t="14219" x="3676650" y="3046413"/>
          <p14:tracePt t="14220" x="3684588" y="3046413"/>
          <p14:tracePt t="14222" x="3700463" y="3046413"/>
          <p14:tracePt t="14224" x="3716338" y="3046413"/>
          <p14:tracePt t="14226" x="3724275" y="3054350"/>
          <p14:tracePt t="14228" x="3740150" y="3054350"/>
          <p14:tracePt t="14233" x="3771900" y="3062288"/>
          <p14:tracePt t="14235" x="3795713" y="3062288"/>
          <p14:tracePt t="14236" x="3811588" y="3062288"/>
          <p14:tracePt t="14238" x="3827463" y="3062288"/>
          <p14:tracePt t="14240" x="3843338" y="3070225"/>
          <p14:tracePt t="14242" x="3867150" y="3070225"/>
          <p14:tracePt t="14244" x="3883025" y="3070225"/>
          <p14:tracePt t="14247" x="3906838" y="3078163"/>
          <p14:tracePt t="14249" x="3922713" y="3078163"/>
          <p14:tracePt t="14251" x="3946525" y="3086100"/>
          <p14:tracePt t="14253" x="3962400" y="3086100"/>
          <p14:tracePt t="14254" x="3986213" y="3086100"/>
          <p14:tracePt t="14256" x="4011613" y="3086100"/>
          <p14:tracePt t="14259" x="4027488" y="3094038"/>
          <p14:tracePt t="14260" x="4051300" y="3094038"/>
          <p14:tracePt t="14262" x="4075113" y="3094038"/>
          <p14:tracePt t="14265" x="4090988" y="3101975"/>
          <p14:tracePt t="14267" x="4114800" y="3101975"/>
          <p14:tracePt t="14269" x="4130675" y="3109913"/>
          <p14:tracePt t="14270" x="4154488" y="3109913"/>
          <p14:tracePt t="14272" x="4170363" y="3109913"/>
          <p14:tracePt t="14274" x="4194175" y="3117850"/>
          <p14:tracePt t="14276" x="4210050" y="3117850"/>
          <p14:tracePt t="14278" x="4233863" y="3125788"/>
          <p14:tracePt t="14283" x="4273550" y="3133725"/>
          <p14:tracePt t="14286" x="4289425" y="3133725"/>
          <p14:tracePt t="14287" x="4305300" y="3141663"/>
          <p14:tracePt t="14288" x="4329113" y="3149600"/>
          <p14:tracePt t="14290" x="4344988" y="3149600"/>
          <p14:tracePt t="14292" x="4362450" y="3157538"/>
          <p14:tracePt t="14294" x="4386263" y="3157538"/>
          <p14:tracePt t="14299" x="4418013" y="3173413"/>
          <p14:tracePt t="14301" x="4433888" y="3173413"/>
          <p14:tracePt t="14304" x="4449763" y="3173413"/>
          <p14:tracePt t="14305" x="4473575" y="3181350"/>
          <p14:tracePt t="14306" x="4489450" y="3181350"/>
          <p14:tracePt t="14308" x="4505325" y="3189288"/>
          <p14:tracePt t="14310" x="4521200" y="3189288"/>
          <p14:tracePt t="14312" x="4537075" y="3197225"/>
          <p14:tracePt t="14315" x="4560888" y="3197225"/>
          <p14:tracePt t="14317" x="4576763" y="3205163"/>
          <p14:tracePt t="14320" x="4608513" y="3213100"/>
          <p14:tracePt t="14322" x="4624388" y="3221038"/>
          <p14:tracePt t="14324" x="4640263" y="3221038"/>
          <p14:tracePt t="14327" x="4656138" y="3228975"/>
          <p14:tracePt t="14328" x="4672013" y="3228975"/>
          <p14:tracePt t="14333" x="4705350" y="3236913"/>
          <p14:tracePt t="14337" x="4737100" y="3244850"/>
          <p14:tracePt t="14339" x="4752975" y="3252788"/>
          <p14:tracePt t="14340" x="4768850" y="3252788"/>
          <p14:tracePt t="14342" x="4776788" y="3262313"/>
          <p14:tracePt t="14344" x="4792663" y="3262313"/>
          <p14:tracePt t="14347" x="4808538" y="3270250"/>
          <p14:tracePt t="14349" x="4816475" y="3270250"/>
          <p14:tracePt t="14350" x="4832350" y="3278188"/>
          <p14:tracePt t="14353" x="4840288" y="3278188"/>
          <p14:tracePt t="14354" x="4848225" y="3278188"/>
          <p14:tracePt t="14356" x="4864100" y="3286125"/>
          <p14:tracePt t="14358" x="4872038" y="3286125"/>
          <p14:tracePt t="14360" x="4879975" y="3294063"/>
          <p14:tracePt t="14362" x="4887913" y="3294063"/>
          <p14:tracePt t="14365" x="4895850" y="3294063"/>
          <p14:tracePt t="14367" x="4903788" y="3302000"/>
          <p14:tracePt t="14369" x="4911725" y="3302000"/>
          <p14:tracePt t="14371" x="4919663" y="3309938"/>
          <p14:tracePt t="14374" x="4927600" y="3309938"/>
          <p14:tracePt t="14376" x="4935538" y="3317875"/>
          <p14:tracePt t="14383" x="4943475" y="3325813"/>
          <p14:tracePt t="14386" x="4951413" y="3325813"/>
          <p14:tracePt t="14392" x="4951413" y="3333750"/>
          <p14:tracePt t="14394" x="4959350" y="3333750"/>
          <p14:tracePt t="14531" x="4959350" y="3325813"/>
          <p14:tracePt t="14535" x="4951413" y="3325813"/>
          <p14:tracePt t="14539" x="4943475" y="3309938"/>
          <p14:tracePt t="14545" x="4935538" y="3294063"/>
          <p14:tracePt t="14549" x="4919663" y="3286125"/>
          <p14:tracePt t="14551" x="4919663" y="3278188"/>
          <p14:tracePt t="14552" x="4911725" y="3278188"/>
          <p14:tracePt t="14554" x="4903788" y="3270250"/>
          <p14:tracePt t="14556" x="4895850" y="3270250"/>
          <p14:tracePt t="14558" x="4895850" y="3262313"/>
          <p14:tracePt t="14560" x="4887913" y="3252788"/>
          <p14:tracePt t="14563" x="4879975" y="3252788"/>
          <p14:tracePt t="14566" x="4872038" y="3244850"/>
          <p14:tracePt t="14569" x="4856163" y="3236913"/>
          <p14:tracePt t="14570" x="4856163" y="3228975"/>
          <p14:tracePt t="14572" x="4848225" y="3221038"/>
          <p14:tracePt t="14574" x="4840288" y="3221038"/>
          <p14:tracePt t="14577" x="4832350" y="3213100"/>
          <p14:tracePt t="14578" x="4824413" y="3213100"/>
          <p14:tracePt t="14583" x="4808538" y="3197225"/>
          <p14:tracePt t="14585" x="4800600" y="3197225"/>
          <p14:tracePt t="14587" x="4792663" y="3189288"/>
          <p14:tracePt t="14588" x="4784725" y="3189288"/>
          <p14:tracePt t="14590" x="4776788" y="3181350"/>
          <p14:tracePt t="14592" x="4768850" y="3181350"/>
          <p14:tracePt t="14594" x="4760913" y="3173413"/>
          <p14:tracePt t="14599" x="4745038" y="3165475"/>
          <p14:tracePt t="14601" x="4737100" y="3157538"/>
          <p14:tracePt t="14603" x="4721225" y="3157538"/>
          <p14:tracePt t="14604" x="4713288" y="3149600"/>
          <p14:tracePt t="14606" x="4705350" y="3149600"/>
          <p14:tracePt t="14608" x="4695825" y="3141663"/>
          <p14:tracePt t="14610" x="4687888" y="3141663"/>
          <p14:tracePt t="14612" x="4679950" y="3133725"/>
          <p14:tracePt t="14615" x="4672013" y="3133725"/>
          <p14:tracePt t="14617" x="4664075" y="3133725"/>
          <p14:tracePt t="14619" x="4656138" y="3133725"/>
          <p14:tracePt t="14620" x="4648200" y="3133725"/>
          <p14:tracePt t="14622" x="4640263" y="3133725"/>
          <p14:tracePt t="14624" x="4632325" y="3125788"/>
          <p14:tracePt t="14626" x="4624388" y="3125788"/>
          <p14:tracePt t="14628" x="4616450" y="3125788"/>
          <p14:tracePt t="14631" x="4608513" y="3125788"/>
          <p14:tracePt t="14633" x="4600575" y="3125788"/>
          <p14:tracePt t="14634" x="4592638" y="3125788"/>
          <p14:tracePt t="14638" x="4584700" y="3125788"/>
          <p14:tracePt t="14640" x="4576763" y="3125788"/>
          <p14:tracePt t="14642" x="4568825" y="3125788"/>
          <p14:tracePt t="14644" x="4560888" y="3125788"/>
          <p14:tracePt t="14648" x="4552950" y="3125788"/>
          <p14:tracePt t="14649" x="4545013" y="3133725"/>
          <p14:tracePt t="14650" x="4537075" y="3133725"/>
          <p14:tracePt t="14654" x="4529138" y="3133725"/>
          <p14:tracePt t="14656" x="4521200" y="3133725"/>
          <p14:tracePt t="14658" x="4513263" y="3133725"/>
          <p14:tracePt t="14660" x="4505325" y="3141663"/>
          <p14:tracePt t="14662" x="4497388" y="3141663"/>
          <p14:tracePt t="14664" x="4489450" y="3141663"/>
          <p14:tracePt t="14666" x="4481513" y="3141663"/>
          <p14:tracePt t="14668" x="4473575" y="3149600"/>
          <p14:tracePt t="14670" x="4465638" y="3149600"/>
          <p14:tracePt t="14672" x="4457700" y="3149600"/>
          <p14:tracePt t="14674" x="4449763" y="3149600"/>
          <p14:tracePt t="14678" x="4441825" y="3157538"/>
          <p14:tracePt t="14681" x="4433888" y="3157538"/>
          <p14:tracePt t="14682" x="4425950" y="3157538"/>
          <p14:tracePt t="14684" x="4418013" y="3157538"/>
          <p14:tracePt t="14686" x="4418013" y="3165475"/>
          <p14:tracePt t="14688" x="4410075" y="3165475"/>
          <p14:tracePt t="14690" x="4402138" y="3165475"/>
          <p14:tracePt t="14692" x="4394200" y="3165475"/>
          <p14:tracePt t="14694" x="4394200" y="3173413"/>
          <p14:tracePt t="14696" x="4386263" y="3173413"/>
          <p14:tracePt t="14698" x="4378325" y="3173413"/>
          <p14:tracePt t="14702" x="4370388" y="3181350"/>
          <p14:tracePt t="14706" x="4362450" y="3181350"/>
          <p14:tracePt t="14710" x="4352925" y="3189288"/>
          <p14:tracePt t="14715" x="4344988" y="3189288"/>
          <p14:tracePt t="14717" x="4344988" y="3197225"/>
          <p14:tracePt t="14718" x="4337050" y="3197225"/>
          <p14:tracePt t="14722" x="4329113" y="3205163"/>
          <p14:tracePt t="14726" x="4321175" y="3205163"/>
          <p14:tracePt t="14728" x="4321175" y="3213100"/>
          <p14:tracePt t="14732" x="4313238" y="3221038"/>
          <p14:tracePt t="14736" x="4313238" y="3228975"/>
          <p14:tracePt t="14738" x="4305300" y="3228975"/>
          <p14:tracePt t="14740" x="4305300" y="3236913"/>
          <p14:tracePt t="14742" x="4305300" y="3244850"/>
          <p14:tracePt t="14746" x="4305300" y="3252788"/>
          <p14:tracePt t="14748" x="4297363" y="3262313"/>
          <p14:tracePt t="14752" x="4297363" y="3270250"/>
          <p14:tracePt t="14754" x="4297363" y="3278188"/>
          <p14:tracePt t="14758" x="4297363" y="3286125"/>
          <p14:tracePt t="14760" x="4297363" y="3294063"/>
          <p14:tracePt t="14762" x="4297363" y="3302000"/>
          <p14:tracePt t="14765" x="4289425" y="3302000"/>
          <p14:tracePt t="14766" x="4289425" y="3309938"/>
          <p14:tracePt t="14768" x="4289425" y="3317875"/>
          <p14:tracePt t="14770" x="4289425" y="3325813"/>
          <p14:tracePt t="14772" x="4297363" y="3333750"/>
          <p14:tracePt t="14774" x="4297363" y="3341688"/>
          <p14:tracePt t="14776" x="4297363" y="3349625"/>
          <p14:tracePt t="14778" x="4297363" y="3357563"/>
          <p14:tracePt t="14782" x="4297363" y="3365500"/>
          <p14:tracePt t="14784" x="4297363" y="3373438"/>
          <p14:tracePt t="14786" x="4297363" y="3381375"/>
          <p14:tracePt t="14788" x="4305300" y="3397250"/>
          <p14:tracePt t="14790" x="4305300" y="3405188"/>
          <p14:tracePt t="14792" x="4305300" y="3413125"/>
          <p14:tracePt t="14794" x="4305300" y="3421063"/>
          <p14:tracePt t="14796" x="4305300" y="3429000"/>
          <p14:tracePt t="14798" x="4313238" y="3436938"/>
          <p14:tracePt t="14800" x="4313238" y="3444875"/>
          <p14:tracePt t="14802" x="4313238" y="3452813"/>
          <p14:tracePt t="14804" x="4321175" y="3460750"/>
          <p14:tracePt t="14806" x="4321175" y="3468688"/>
          <p14:tracePt t="14808" x="4321175" y="3476625"/>
          <p14:tracePt t="14810" x="4329113" y="3484563"/>
          <p14:tracePt t="14812" x="4329113" y="3492500"/>
          <p14:tracePt t="14814" x="4329113" y="3500438"/>
          <p14:tracePt t="14816" x="4337050" y="3508375"/>
          <p14:tracePt t="14818" x="4337050" y="3516313"/>
          <p14:tracePt t="14820" x="4337050" y="3524250"/>
          <p14:tracePt t="14822" x="4344988" y="3532188"/>
          <p14:tracePt t="14824" x="4344988" y="3548063"/>
          <p14:tracePt t="14826" x="4352925" y="3556000"/>
          <p14:tracePt t="14828" x="4352925" y="3563938"/>
          <p14:tracePt t="14831" x="4362450" y="3571875"/>
          <p14:tracePt t="14833" x="4362450" y="3579813"/>
          <p14:tracePt t="14834" x="4362450" y="3587750"/>
          <p14:tracePt t="14836" x="4370388" y="3605213"/>
          <p14:tracePt t="14838" x="4378325" y="3613150"/>
          <p14:tracePt t="14840" x="4378325" y="3621088"/>
          <p14:tracePt t="14842" x="4386263" y="3629025"/>
          <p14:tracePt t="14844" x="4394200" y="3636963"/>
          <p14:tracePt t="14846" x="4394200" y="3652838"/>
          <p14:tracePt t="14848" x="4402138" y="3660775"/>
          <p14:tracePt t="14850" x="4410075" y="3668713"/>
          <p14:tracePt t="14852" x="4410075" y="3684588"/>
          <p14:tracePt t="14854" x="4418013" y="3692525"/>
          <p14:tracePt t="14856" x="4425950" y="3700463"/>
          <p14:tracePt t="14858" x="4433888" y="3716338"/>
          <p14:tracePt t="14860" x="4441825" y="3724275"/>
          <p14:tracePt t="14862" x="4449763" y="3732213"/>
          <p14:tracePt t="14864" x="4457700" y="3748088"/>
          <p14:tracePt t="14866" x="4465638" y="3756025"/>
          <p14:tracePt t="14868" x="4473575" y="3771900"/>
          <p14:tracePt t="14870" x="4481513" y="3779838"/>
          <p14:tracePt t="14872" x="4489450" y="3795713"/>
          <p14:tracePt t="14874" x="4505325" y="3811588"/>
          <p14:tracePt t="14876" x="4513263" y="3819525"/>
          <p14:tracePt t="14878" x="4521200" y="3835400"/>
          <p14:tracePt t="14881" x="4529138" y="3843338"/>
          <p14:tracePt t="14882" x="4537075" y="3859213"/>
          <p14:tracePt t="14885" x="4552950" y="3867150"/>
          <p14:tracePt t="14886" x="4560888" y="3883025"/>
          <p14:tracePt t="14888" x="4568825" y="3890963"/>
          <p14:tracePt t="14890" x="4576763" y="3906838"/>
          <p14:tracePt t="14892" x="4584700" y="3914775"/>
          <p14:tracePt t="14894" x="4592638" y="3930650"/>
          <p14:tracePt t="14898" x="4616450" y="3956050"/>
          <p14:tracePt t="14900" x="4624388" y="3963988"/>
          <p14:tracePt t="14903" x="4632325" y="3971925"/>
          <p14:tracePt t="14904" x="4640263" y="3987800"/>
          <p14:tracePt t="14906" x="4648200" y="3995738"/>
          <p14:tracePt t="14908" x="4656138" y="4003675"/>
          <p14:tracePt t="14910" x="4672013" y="4011613"/>
          <p14:tracePt t="14912" x="4679950" y="4019550"/>
          <p14:tracePt t="14914" x="4687888" y="4035425"/>
          <p14:tracePt t="14916" x="4695825" y="4043363"/>
          <p14:tracePt t="14919" x="4705350" y="4051300"/>
          <p14:tracePt t="14920" x="4713288" y="4059238"/>
          <p14:tracePt t="14922" x="4721225" y="4067175"/>
          <p14:tracePt t="14924" x="4737100" y="4075113"/>
          <p14:tracePt t="14926" x="4745038" y="4083050"/>
          <p14:tracePt t="14928" x="4752975" y="4090988"/>
          <p14:tracePt t="14931" x="4760913" y="4098925"/>
          <p14:tracePt t="14932" x="4768850" y="4106863"/>
          <p14:tracePt t="14936" x="4792663" y="4122738"/>
          <p14:tracePt t="14938" x="4800600" y="4130675"/>
          <p14:tracePt t="14940" x="4808538" y="4138613"/>
          <p14:tracePt t="14942" x="4816475" y="4138613"/>
          <p14:tracePt t="14944" x="4832350" y="4146550"/>
          <p14:tracePt t="14946" x="4840288" y="4154488"/>
          <p14:tracePt t="14948" x="4848225" y="4162425"/>
          <p14:tracePt t="14950" x="4856163" y="4170363"/>
          <p14:tracePt t="14966" x="4935538" y="4217988"/>
          <p14:tracePt t="14968" x="4951413" y="4225925"/>
          <p14:tracePt t="14970" x="4959350" y="4233863"/>
          <p14:tracePt t="14972" x="4967288" y="4233863"/>
          <p14:tracePt t="14974" x="4983163" y="4241800"/>
          <p14:tracePt t="14976" x="4991100" y="4249738"/>
          <p14:tracePt t="14978" x="5006975" y="4249738"/>
          <p14:tracePt t="14981" x="5014913" y="4257675"/>
          <p14:tracePt t="14982" x="5030788" y="4265613"/>
          <p14:tracePt t="14984" x="5038725" y="4265613"/>
          <p14:tracePt t="14986" x="5056188" y="4273550"/>
          <p14:tracePt t="14988" x="5064125" y="4281488"/>
          <p14:tracePt t="14990" x="5080000" y="4281488"/>
          <p14:tracePt t="14992" x="5095875" y="4291013"/>
          <p14:tracePt t="14994" x="5103813" y="4291013"/>
          <p14:tracePt t="14996" x="5119688" y="4298950"/>
          <p14:tracePt t="14998" x="5135563" y="4306888"/>
          <p14:tracePt t="15001" x="5151438" y="4306888"/>
          <p14:tracePt t="15002" x="5159375" y="4314825"/>
          <p14:tracePt t="15004" x="5175250" y="4314825"/>
          <p14:tracePt t="15006" x="5191125" y="4322763"/>
          <p14:tracePt t="15008" x="5207000" y="4330700"/>
          <p14:tracePt t="15010" x="5222875" y="4338638"/>
          <p14:tracePt t="15012" x="5238750" y="4338638"/>
          <p14:tracePt t="15014" x="5254625" y="4346575"/>
          <p14:tracePt t="15017" x="5270500" y="4354513"/>
          <p14:tracePt t="15018" x="5286375" y="4354513"/>
          <p14:tracePt t="15020" x="5310188" y="4362450"/>
          <p14:tracePt t="15022" x="5326063" y="4362450"/>
          <p14:tracePt t="15024" x="5341938" y="4370388"/>
          <p14:tracePt t="15027" x="5357813" y="4378325"/>
          <p14:tracePt t="15028" x="5373688" y="4378325"/>
          <p14:tracePt t="15031" x="5397500" y="4386263"/>
          <p14:tracePt t="15032" x="5414963" y="4386263"/>
          <p14:tracePt t="15034" x="5430838" y="4394200"/>
          <p14:tracePt t="15036" x="5446713" y="4402138"/>
          <p14:tracePt t="15038" x="5462588" y="4402138"/>
          <p14:tracePt t="15040" x="5486400" y="4410075"/>
          <p14:tracePt t="15042" x="5502275" y="4418013"/>
          <p14:tracePt t="15044" x="5518150" y="4418013"/>
          <p14:tracePt t="15046" x="5534025" y="4425950"/>
          <p14:tracePt t="15048" x="5549900" y="4433888"/>
          <p14:tracePt t="15051" x="5573713" y="4433888"/>
          <p14:tracePt t="15053" x="5589588" y="4441825"/>
          <p14:tracePt t="15054" x="5605463" y="4441825"/>
          <p14:tracePt t="15056" x="5621338" y="4449763"/>
          <p14:tracePt t="15058" x="5637213" y="4449763"/>
          <p14:tracePt t="15060" x="5661025" y="4457700"/>
          <p14:tracePt t="15062" x="5676900" y="4457700"/>
          <p14:tracePt t="15064" x="5692775" y="4457700"/>
          <p14:tracePt t="15066" x="5708650" y="4465638"/>
          <p14:tracePt t="15068" x="5724525" y="4465638"/>
          <p14:tracePt t="15070" x="5740400" y="4465638"/>
          <p14:tracePt t="15072" x="5757863" y="4473575"/>
          <p14:tracePt t="15074" x="5773738" y="4473575"/>
          <p14:tracePt t="15076" x="5789613" y="4473575"/>
          <p14:tracePt t="15078" x="5813425" y="4481513"/>
          <p14:tracePt t="15081" x="5821363" y="4481513"/>
          <p14:tracePt t="15082" x="5837238" y="4489450"/>
          <p14:tracePt t="15084" x="5853113" y="4489450"/>
          <p14:tracePt t="15086" x="5868988" y="4489450"/>
          <p14:tracePt t="15088" x="5884863" y="4489450"/>
          <p14:tracePt t="15090" x="5900738" y="4497388"/>
          <p14:tracePt t="15092" x="5908675" y="4497388"/>
          <p14:tracePt t="15094" x="5924550" y="4497388"/>
          <p14:tracePt t="15096" x="5940425" y="4497388"/>
          <p14:tracePt t="15098" x="5948363" y="4505325"/>
          <p14:tracePt t="15100" x="5964238" y="4505325"/>
          <p14:tracePt t="15102" x="5980113" y="4505325"/>
          <p14:tracePt t="15104" x="5988050" y="4505325"/>
          <p14:tracePt t="15106" x="6003925" y="4505325"/>
          <p14:tracePt t="15108" x="6019800" y="4505325"/>
          <p14:tracePt t="15110" x="6027738" y="4505325"/>
          <p14:tracePt t="15112" x="6043613" y="4505325"/>
          <p14:tracePt t="15114" x="6059488" y="4505325"/>
          <p14:tracePt t="15116" x="6067425" y="4505325"/>
          <p14:tracePt t="15118" x="6083300" y="4505325"/>
          <p14:tracePt t="15120" x="6100763" y="4497388"/>
          <p14:tracePt t="15122" x="6116638" y="4497388"/>
          <p14:tracePt t="15124" x="6124575" y="4497388"/>
          <p14:tracePt t="15126" x="6140450" y="4497388"/>
          <p14:tracePt t="15128" x="6148388" y="4497388"/>
          <p14:tracePt t="15131" x="6164263" y="4497388"/>
          <p14:tracePt t="15132" x="6180138" y="4497388"/>
          <p14:tracePt t="15134" x="6196013" y="4489450"/>
          <p14:tracePt t="15136" x="6211888" y="4489450"/>
          <p14:tracePt t="15138" x="6219825" y="4489450"/>
          <p14:tracePt t="15140" x="6235700" y="4489450"/>
          <p14:tracePt t="15142" x="6251575" y="4489450"/>
          <p14:tracePt t="15144" x="6267450" y="4481513"/>
          <p14:tracePt t="15146" x="6283325" y="4481513"/>
          <p14:tracePt t="15149" x="6299200" y="4481513"/>
          <p14:tracePt t="15150" x="6315075" y="4473575"/>
          <p14:tracePt t="15152" x="6330950" y="4473575"/>
          <p14:tracePt t="15154" x="6346825" y="4465638"/>
          <p14:tracePt t="15156" x="6362700" y="4465638"/>
          <p14:tracePt t="15158" x="6378575" y="4465638"/>
          <p14:tracePt t="15160" x="6394450" y="4457700"/>
          <p14:tracePt t="15162" x="6410325" y="4457700"/>
          <p14:tracePt t="15164" x="6434138" y="4457700"/>
          <p14:tracePt t="15166" x="6451600" y="4449763"/>
          <p14:tracePt t="15168" x="6467475" y="4449763"/>
          <p14:tracePt t="15170" x="6483350" y="4441825"/>
          <p14:tracePt t="15172" x="6507163" y="4441825"/>
          <p14:tracePt t="15174" x="6523038" y="4433888"/>
          <p14:tracePt t="15176" x="6546850" y="4433888"/>
          <p14:tracePt t="15178" x="6562725" y="4433888"/>
          <p14:tracePt t="15181" x="6586538" y="4425950"/>
          <p14:tracePt t="15183" x="6602413" y="4418013"/>
          <p14:tracePt t="15184" x="6618288" y="4418013"/>
          <p14:tracePt t="15186" x="6642100" y="4410075"/>
          <p14:tracePt t="15188" x="6657975" y="4402138"/>
          <p14:tracePt t="15190" x="6681788" y="4402138"/>
          <p14:tracePt t="15192" x="6697663" y="4394200"/>
          <p14:tracePt t="15194" x="6721475" y="4394200"/>
          <p14:tracePt t="15196" x="6737350" y="4386263"/>
          <p14:tracePt t="15198" x="6761163" y="4386263"/>
          <p14:tracePt t="15202" x="6802438" y="4378325"/>
          <p14:tracePt t="15204" x="6818313" y="4370388"/>
          <p14:tracePt t="15206" x="6842125" y="4370388"/>
          <p14:tracePt t="15208" x="6858000" y="4362450"/>
          <p14:tracePt t="15210" x="6881813" y="4354513"/>
          <p14:tracePt t="15212" x="6897688" y="4354513"/>
          <p14:tracePt t="15215" x="6913563" y="4346575"/>
          <p14:tracePt t="15216" x="6937375" y="4346575"/>
          <p14:tracePt t="15218" x="6953250" y="4338638"/>
          <p14:tracePt t="15220" x="6969125" y="4330700"/>
          <p14:tracePt t="15222" x="6985000" y="4330700"/>
          <p14:tracePt t="15224" x="7000875" y="4322763"/>
          <p14:tracePt t="15226" x="7024688" y="4322763"/>
          <p14:tracePt t="15228" x="7040563" y="4314825"/>
          <p14:tracePt t="15231" x="7056438" y="4306888"/>
          <p14:tracePt t="15232" x="7072313" y="4306888"/>
          <p14:tracePt t="15234" x="7080250" y="4298950"/>
          <p14:tracePt t="15236" x="7096125" y="4298950"/>
          <p14:tracePt t="15238" x="7112000" y="4291013"/>
          <p14:tracePt t="15240" x="7127875" y="4281488"/>
          <p14:tracePt t="15242" x="7135813" y="4281488"/>
          <p14:tracePt t="15244" x="7153275" y="4273550"/>
          <p14:tracePt t="15246" x="7161213" y="4265613"/>
          <p14:tracePt t="15248" x="7177088" y="4265613"/>
          <p14:tracePt t="15251" x="7185025" y="4257675"/>
          <p14:tracePt t="15252" x="7192963" y="4249738"/>
          <p14:tracePt t="15254" x="7208838" y="4241800"/>
          <p14:tracePt t="15256" x="7216775" y="4241800"/>
          <p14:tracePt t="15258" x="7224713" y="4233863"/>
          <p14:tracePt t="15260" x="7232650" y="4225925"/>
          <p14:tracePt t="15262" x="7240588" y="4217988"/>
          <p14:tracePt t="15265" x="7248525" y="4210050"/>
          <p14:tracePt t="15266" x="7256463" y="4210050"/>
          <p14:tracePt t="15268" x="7264400" y="4202113"/>
          <p14:tracePt t="15270" x="7264400" y="4194175"/>
          <p14:tracePt t="15272" x="7272338" y="4186238"/>
          <p14:tracePt t="15274" x="7280275" y="4178300"/>
          <p14:tracePt t="15276" x="7280275" y="4170363"/>
          <p14:tracePt t="15278" x="7288213" y="4154488"/>
          <p14:tracePt t="15281" x="7288213" y="4146550"/>
          <p14:tracePt t="15282" x="7296150" y="4138613"/>
          <p14:tracePt t="15284" x="7296150" y="4130675"/>
          <p14:tracePt t="15286" x="7304088" y="4122738"/>
          <p14:tracePt t="15288" x="7304088" y="4114800"/>
          <p14:tracePt t="15290" x="7304088" y="4098925"/>
          <p14:tracePt t="15292" x="7312025" y="4090988"/>
          <p14:tracePt t="15294" x="7312025" y="4083050"/>
          <p14:tracePt t="15296" x="7312025" y="4067175"/>
          <p14:tracePt t="15298" x="7312025" y="4059238"/>
          <p14:tracePt t="15300" x="7319963" y="4051300"/>
          <p14:tracePt t="15302" x="7319963" y="4035425"/>
          <p14:tracePt t="15304" x="7319963" y="4027488"/>
          <p14:tracePt t="15306" x="7319963" y="4019550"/>
          <p14:tracePt t="15308" x="7319963" y="4011613"/>
          <p14:tracePt t="15310" x="7319963" y="3995738"/>
          <p14:tracePt t="15312" x="7319963" y="3987800"/>
          <p14:tracePt t="15314" x="7319963" y="3979863"/>
          <p14:tracePt t="15316" x="7319963" y="3971925"/>
          <p14:tracePt t="15318" x="7319963" y="3956050"/>
          <p14:tracePt t="15320" x="7319963" y="3948113"/>
          <p14:tracePt t="15322" x="7312025" y="3938588"/>
          <p14:tracePt t="15324" x="7312025" y="3930650"/>
          <p14:tracePt t="15326" x="7312025" y="3922713"/>
          <p14:tracePt t="15328" x="7312025" y="3906838"/>
          <p14:tracePt t="15331" x="7304088" y="3898900"/>
          <p14:tracePt t="15332" x="7304088" y="3890963"/>
          <p14:tracePt t="15334" x="7304088" y="3883025"/>
          <p14:tracePt t="15336" x="7296150" y="3875088"/>
          <p14:tracePt t="15338" x="7296150" y="3859213"/>
          <p14:tracePt t="15340" x="7296150" y="3851275"/>
          <p14:tracePt t="15342" x="7288213" y="3843338"/>
          <p14:tracePt t="15344" x="7288213" y="3827463"/>
          <p14:tracePt t="15346" x="7280275" y="3819525"/>
          <p14:tracePt t="15348" x="7280275" y="3811588"/>
          <p14:tracePt t="15350" x="7272338" y="3803650"/>
          <p14:tracePt t="15352" x="7264400" y="3787775"/>
          <p14:tracePt t="15354" x="7256463" y="3779838"/>
          <p14:tracePt t="15356" x="7256463" y="3771900"/>
          <p14:tracePt t="15358" x="7248525" y="3756025"/>
          <p14:tracePt t="15360" x="7240588" y="3748088"/>
          <p14:tracePt t="15362" x="7232650" y="3740150"/>
          <p14:tracePt t="15364" x="7224713" y="3724275"/>
          <p14:tracePt t="15367" x="7216775" y="3716338"/>
          <p14:tracePt t="15368" x="7208838" y="3708400"/>
          <p14:tracePt t="15370" x="7200900" y="3692525"/>
          <p14:tracePt t="15372" x="7192963" y="3684588"/>
          <p14:tracePt t="15374" x="7177088" y="3668713"/>
          <p14:tracePt t="15376" x="7169150" y="3660775"/>
          <p14:tracePt t="15378" x="7161213" y="3652838"/>
          <p14:tracePt t="15381" x="7153275" y="3636963"/>
          <p14:tracePt t="15382" x="7135813" y="3629025"/>
          <p14:tracePt t="15384" x="7127875" y="3621088"/>
          <p14:tracePt t="15386" x="7112000" y="3605213"/>
          <p14:tracePt t="15388" x="7104063" y="3595688"/>
          <p14:tracePt t="15390" x="7096125" y="3587750"/>
          <p14:tracePt t="15392" x="7080250" y="3579813"/>
          <p14:tracePt t="15394" x="7072313" y="3571875"/>
          <p14:tracePt t="15396" x="7056438" y="3563938"/>
          <p14:tracePt t="15398" x="7048500" y="3556000"/>
          <p14:tracePt t="15400" x="7040563" y="3540125"/>
          <p14:tracePt t="15404" x="7016750" y="3524250"/>
          <p14:tracePt t="15406" x="7000875" y="3516313"/>
          <p14:tracePt t="15408" x="6992938" y="3500438"/>
          <p14:tracePt t="15410" x="6977063" y="3492500"/>
          <p14:tracePt t="15412" x="6969125" y="3484563"/>
          <p14:tracePt t="15414" x="6953250" y="3476625"/>
          <p14:tracePt t="15416" x="6945313" y="3468688"/>
          <p14:tracePt t="15420" x="6929438" y="3452813"/>
          <p14:tracePt t="15420" x="6913563" y="3444875"/>
          <p14:tracePt t="15422" x="6905625" y="3436938"/>
          <p14:tracePt t="15424" x="6889750" y="3429000"/>
          <p14:tracePt t="15426" x="6873875" y="3413125"/>
          <p14:tracePt t="15428" x="6865938" y="3405188"/>
          <p14:tracePt t="15431" x="6850063" y="3397250"/>
          <p14:tracePt t="15432" x="6842125" y="3389313"/>
          <p14:tracePt t="15435" x="6826250" y="3381375"/>
          <p14:tracePt t="15437" x="6810375" y="3373438"/>
          <p14:tracePt t="15438" x="6802438" y="3365500"/>
          <p14:tracePt t="15440" x="6784975" y="3357563"/>
          <p14:tracePt t="15442" x="6777038" y="3349625"/>
          <p14:tracePt t="15444" x="6761163" y="3341688"/>
          <p14:tracePt t="15446" x="6745288" y="3333750"/>
          <p14:tracePt t="15448" x="6737350" y="3325813"/>
          <p14:tracePt t="15450" x="6721475" y="3317875"/>
          <p14:tracePt t="15453" x="6713538" y="3309938"/>
          <p14:tracePt t="15454" x="6697663" y="3302000"/>
          <p14:tracePt t="15456" x="6689725" y="3294063"/>
          <p14:tracePt t="15458" x="6673850" y="3286125"/>
          <p14:tracePt t="15460" x="6665913" y="3286125"/>
          <p14:tracePt t="15462" x="6657975" y="3278188"/>
          <p14:tracePt t="15464" x="6642100" y="3270250"/>
          <p14:tracePt t="15466" x="6634163" y="3262313"/>
          <p14:tracePt t="15469" x="6626225" y="3252788"/>
          <p14:tracePt t="15470" x="6618288" y="3252788"/>
          <p14:tracePt t="15472" x="6610350" y="3244850"/>
          <p14:tracePt t="15474" x="6602413" y="3236913"/>
          <p14:tracePt t="15476" x="6594475" y="3236913"/>
          <p14:tracePt t="15478" x="6586538" y="3228975"/>
          <p14:tracePt t="15481" x="6578600" y="3228975"/>
          <p14:tracePt t="15482" x="6570663" y="3221038"/>
          <p14:tracePt t="15485" x="6562725" y="3213100"/>
          <p14:tracePt t="15487" x="6554788" y="3213100"/>
          <p14:tracePt t="15488" x="6546850" y="3205163"/>
          <p14:tracePt t="15490" x="6538913" y="3205163"/>
          <p14:tracePt t="15492" x="6538913" y="3197225"/>
          <p14:tracePt t="15494" x="6530975" y="3197225"/>
          <p14:tracePt t="15496" x="6523038" y="3189288"/>
          <p14:tracePt t="15498" x="6515100" y="3189288"/>
          <p14:tracePt t="15500" x="6507163" y="3181350"/>
          <p14:tracePt t="15504" x="6499225" y="3173413"/>
          <p14:tracePt t="15506" x="6491288" y="3165475"/>
          <p14:tracePt t="15508" x="6483350" y="3165475"/>
          <p14:tracePt t="15510" x="6475413" y="3157538"/>
          <p14:tracePt t="15512" x="6467475" y="3157538"/>
          <p14:tracePt t="15515" x="6467475" y="3149600"/>
          <p14:tracePt t="15517" x="6459538" y="3141663"/>
          <p14:tracePt t="15518" x="6451600" y="3141663"/>
          <p14:tracePt t="15520" x="6442075" y="3133725"/>
          <p14:tracePt t="15522" x="6434138" y="3133725"/>
          <p14:tracePt t="15524" x="6426200" y="3125788"/>
          <p14:tracePt t="15526" x="6418263" y="3125788"/>
          <p14:tracePt t="15528" x="6410325" y="3117850"/>
          <p14:tracePt t="15531" x="6402388" y="3109913"/>
          <p14:tracePt t="15533" x="6394450" y="3109913"/>
          <p14:tracePt t="15534" x="6386513" y="3101975"/>
          <p14:tracePt t="15536" x="6378575" y="3101975"/>
          <p14:tracePt t="15538" x="6370638" y="3094038"/>
          <p14:tracePt t="15540" x="6362700" y="3094038"/>
          <p14:tracePt t="15542" x="6354763" y="3086100"/>
          <p14:tracePt t="15544" x="6346825" y="3078163"/>
          <p14:tracePt t="15546" x="6338888" y="3078163"/>
          <p14:tracePt t="15548" x="6330950" y="3070225"/>
          <p14:tracePt t="15551" x="6323013" y="3070225"/>
          <p14:tracePt t="15552" x="6315075" y="3062288"/>
          <p14:tracePt t="15554" x="6307138" y="3062288"/>
          <p14:tracePt t="15556" x="6299200" y="3054350"/>
          <p14:tracePt t="15558" x="6291263" y="3054350"/>
          <p14:tracePt t="15560" x="6275388" y="3046413"/>
          <p14:tracePt t="15562" x="6267450" y="3046413"/>
          <p14:tracePt t="15564" x="6259513" y="3038475"/>
          <p14:tracePt t="15567" x="6251575" y="3038475"/>
          <p14:tracePt t="15568" x="6243638" y="3030538"/>
          <p14:tracePt t="15570" x="6227763" y="3030538"/>
          <p14:tracePt t="15572" x="6219825" y="3022600"/>
          <p14:tracePt t="15574" x="6211888" y="3022600"/>
          <p14:tracePt t="15576" x="6203950" y="3014663"/>
          <p14:tracePt t="15578" x="6188075" y="3014663"/>
          <p14:tracePt t="15581" x="6180138" y="3006725"/>
          <p14:tracePt t="15582" x="6172200" y="3006725"/>
          <p14:tracePt t="15584" x="6156325" y="2998788"/>
          <p14:tracePt t="15586" x="6148388" y="2998788"/>
          <p14:tracePt t="15588" x="6132513" y="2990850"/>
          <p14:tracePt t="15590" x="6124575" y="2990850"/>
          <p14:tracePt t="15592" x="6116638" y="2982913"/>
          <p14:tracePt t="15594" x="6100763" y="2982913"/>
          <p14:tracePt t="15596" x="6091238" y="2982913"/>
          <p14:tracePt t="15598" x="6083300" y="2974975"/>
          <p14:tracePt t="15601" x="6067425" y="2974975"/>
          <p14:tracePt t="15602" x="6059488" y="2974975"/>
          <p14:tracePt t="15604" x="6043613" y="2974975"/>
          <p14:tracePt t="15606" x="6035675" y="2967038"/>
          <p14:tracePt t="15608" x="6019800" y="2967038"/>
          <p14:tracePt t="15610" x="6011863" y="2967038"/>
          <p14:tracePt t="15612" x="6003925" y="2959100"/>
          <p14:tracePt t="15615" x="5988050" y="2959100"/>
          <p14:tracePt t="15617" x="5980113" y="2959100"/>
          <p14:tracePt t="15618" x="5964238" y="2951163"/>
          <p14:tracePt t="15620" x="5956300" y="2951163"/>
          <p14:tracePt t="15622" x="5948363" y="2951163"/>
          <p14:tracePt t="15624" x="5932488" y="2951163"/>
          <p14:tracePt t="15626" x="5924550" y="2943225"/>
          <p14:tracePt t="15628" x="5916613" y="2943225"/>
          <p14:tracePt t="15631" x="5908675" y="2943225"/>
          <p14:tracePt t="15633" x="5892800" y="2943225"/>
          <p14:tracePt t="15634" x="5884863" y="2943225"/>
          <p14:tracePt t="15636" x="5876925" y="2935288"/>
          <p14:tracePt t="15638" x="5861050" y="2935288"/>
          <p14:tracePt t="15640" x="5853113" y="2935288"/>
          <p14:tracePt t="15642" x="5845175" y="2935288"/>
          <p14:tracePt t="15644" x="5829300" y="2935288"/>
          <p14:tracePt t="15646" x="5821363" y="2935288"/>
          <p14:tracePt t="15648" x="5813425" y="2935288"/>
          <p14:tracePt t="15650" x="5797550" y="2927350"/>
          <p14:tracePt t="15652" x="5789613" y="2927350"/>
          <p14:tracePt t="15654" x="5781675" y="2927350"/>
          <p14:tracePt t="15656" x="5773738" y="2927350"/>
          <p14:tracePt t="15658" x="5765800" y="2927350"/>
          <p14:tracePt t="15660" x="5749925" y="2927350"/>
          <p14:tracePt t="15662" x="5740400" y="2927350"/>
          <p14:tracePt t="15665" x="5732463" y="2927350"/>
          <p14:tracePt t="15666" x="5724525" y="2927350"/>
          <p14:tracePt t="15668" x="5708650" y="2927350"/>
          <p14:tracePt t="15670" x="5700713" y="2919413"/>
          <p14:tracePt t="15672" x="5692775" y="2919413"/>
          <p14:tracePt t="15674" x="5684838" y="2919413"/>
          <p14:tracePt t="15676" x="5668963" y="2919413"/>
          <p14:tracePt t="15678" x="5661025" y="2919413"/>
          <p14:tracePt t="15681" x="5653088" y="2919413"/>
          <p14:tracePt t="15682" x="5637213" y="2919413"/>
          <p14:tracePt t="15684" x="5629275" y="2919413"/>
          <p14:tracePt t="15686" x="5621338" y="2919413"/>
          <p14:tracePt t="15688" x="5605463" y="2919413"/>
          <p14:tracePt t="15690" x="5597525" y="2919413"/>
          <p14:tracePt t="15692" x="5589588" y="2919413"/>
          <p14:tracePt t="15694" x="5573713" y="2927350"/>
          <p14:tracePt t="15696" x="5565775" y="2927350"/>
          <p14:tracePt t="15698" x="5549900" y="2927350"/>
          <p14:tracePt t="15700" x="5541963" y="2927350"/>
          <p14:tracePt t="15702" x="5526088" y="2927350"/>
          <p14:tracePt t="15704" x="5518150" y="2927350"/>
          <p14:tracePt t="15706" x="5510213" y="2927350"/>
          <p14:tracePt t="15708" x="5494338" y="2927350"/>
          <p14:tracePt t="15710" x="5486400" y="2927350"/>
          <p14:tracePt t="15712" x="5470525" y="2927350"/>
          <p14:tracePt t="15714" x="5454650" y="2927350"/>
          <p14:tracePt t="15716" x="5446713" y="2927350"/>
          <p14:tracePt t="15718" x="5430838" y="2927350"/>
          <p14:tracePt t="15720" x="5422900" y="2927350"/>
          <p14:tracePt t="15722" x="5407025" y="2927350"/>
          <p14:tracePt t="15724" x="5397500" y="2927350"/>
          <p14:tracePt t="15726" x="5381625" y="2927350"/>
          <p14:tracePt t="15728" x="5365750" y="2927350"/>
          <p14:tracePt t="15731" x="5357813" y="2927350"/>
          <p14:tracePt t="15732" x="5341938" y="2927350"/>
          <p14:tracePt t="15734" x="5326063" y="2927350"/>
          <p14:tracePt t="15736" x="5318125" y="2927350"/>
          <p14:tracePt t="15738" x="5302250" y="2927350"/>
          <p14:tracePt t="15740" x="5286375" y="2935288"/>
          <p14:tracePt t="15742" x="5278438" y="2935288"/>
          <p14:tracePt t="15744" x="5262563" y="2935288"/>
          <p14:tracePt t="15746" x="5246688" y="2935288"/>
          <p14:tracePt t="15748" x="5230813" y="2935288"/>
          <p14:tracePt t="15750" x="5214938" y="2943225"/>
          <p14:tracePt t="15752" x="5207000" y="2943225"/>
          <p14:tracePt t="15754" x="5191125" y="2943225"/>
          <p14:tracePt t="15756" x="5175250" y="2943225"/>
          <p14:tracePt t="15758" x="5159375" y="2943225"/>
          <p14:tracePt t="15760" x="5143500" y="2943225"/>
          <p14:tracePt t="15762" x="5127625" y="2943225"/>
          <p14:tracePt t="15764" x="5111750" y="2951163"/>
          <p14:tracePt t="15766" x="5095875" y="2951163"/>
          <p14:tracePt t="15768" x="5072063" y="2951163"/>
          <p14:tracePt t="15770" x="5056188" y="2951163"/>
          <p14:tracePt t="15772" x="5038725" y="2951163"/>
          <p14:tracePt t="15774" x="5022850" y="2951163"/>
          <p14:tracePt t="15776" x="4999038" y="2959100"/>
          <p14:tracePt t="15778" x="4983163" y="2959100"/>
          <p14:tracePt t="15781" x="4967288" y="2959100"/>
          <p14:tracePt t="15782" x="4943475" y="2959100"/>
          <p14:tracePt t="15784" x="4927600" y="2959100"/>
          <p14:tracePt t="15786" x="4903788" y="2967038"/>
          <p14:tracePt t="15788" x="4887913" y="2967038"/>
          <p14:tracePt t="15790" x="4872038" y="2967038"/>
          <p14:tracePt t="15792" x="4848225" y="2967038"/>
          <p14:tracePt t="15794" x="4824413" y="2974975"/>
          <p14:tracePt t="15796" x="4808538" y="2974975"/>
          <p14:tracePt t="15798" x="4784725" y="2974975"/>
          <p14:tracePt t="15800" x="4768850" y="2974975"/>
          <p14:tracePt t="15802" x="4745038" y="2974975"/>
          <p14:tracePt t="15804" x="4729163" y="2982913"/>
          <p14:tracePt t="15806" x="4705350" y="2982913"/>
          <p14:tracePt t="15808" x="4687888" y="2982913"/>
          <p14:tracePt t="15810" x="4664075" y="2982913"/>
          <p14:tracePt t="15812" x="4648200" y="2990850"/>
          <p14:tracePt t="15814" x="4632325" y="2990850"/>
          <p14:tracePt t="15816" x="4608513" y="2990850"/>
          <p14:tracePt t="15818" x="4592638" y="2990850"/>
          <p14:tracePt t="15820" x="4568825" y="2990850"/>
          <p14:tracePt t="15822" x="4552950" y="2998788"/>
          <p14:tracePt t="15824" x="4537075" y="2998788"/>
          <p14:tracePt t="15826" x="4513263" y="2998788"/>
          <p14:tracePt t="15828" x="4497388" y="3006725"/>
          <p14:tracePt t="15831" x="4481513" y="3006725"/>
          <p14:tracePt t="15832" x="4465638" y="3006725"/>
          <p14:tracePt t="15834" x="4449763" y="3006725"/>
          <p14:tracePt t="15836" x="4433888" y="3014663"/>
          <p14:tracePt t="15838" x="4418013" y="3014663"/>
          <p14:tracePt t="15840" x="4410075" y="3014663"/>
          <p14:tracePt t="15842" x="4394200" y="3022600"/>
          <p14:tracePt t="15844" x="4378325" y="3022600"/>
          <p14:tracePt t="15846" x="4362450" y="3022600"/>
          <p14:tracePt t="15848" x="4352925" y="3022600"/>
          <p14:tracePt t="15850" x="4337050" y="3030538"/>
          <p14:tracePt t="15852" x="4321175" y="3030538"/>
          <p14:tracePt t="15854" x="4313238" y="3038475"/>
          <p14:tracePt t="15856" x="4297363" y="3038475"/>
          <p14:tracePt t="15858" x="4281488" y="3038475"/>
          <p14:tracePt t="15860" x="4273550" y="3046413"/>
          <p14:tracePt t="15862" x="4257675" y="3046413"/>
          <p14:tracePt t="15864" x="4249738" y="3046413"/>
          <p14:tracePt t="15866" x="4233863" y="3054350"/>
          <p14:tracePt t="15868" x="4225925" y="3054350"/>
          <p14:tracePt t="15870" x="4210050" y="3054350"/>
          <p14:tracePt t="15872" x="4202113" y="3062288"/>
          <p14:tracePt t="15874" x="4186238" y="3062288"/>
          <p14:tracePt t="15876" x="4178300" y="3062288"/>
          <p14:tracePt t="15878" x="4170363" y="3070225"/>
          <p14:tracePt t="15881" x="4162425" y="3070225"/>
          <p14:tracePt t="15883" x="4154488" y="3070225"/>
          <p14:tracePt t="15884" x="4146550" y="3070225"/>
          <p14:tracePt t="15886" x="4138613" y="3070225"/>
          <p14:tracePt t="15888" x="4130675" y="3070225"/>
          <p14:tracePt t="15890" x="4122738" y="3078163"/>
          <p14:tracePt t="15892" x="4114800" y="3078163"/>
          <p14:tracePt t="15896" x="4106863" y="3078163"/>
          <p14:tracePt t="15900" x="4098925" y="3078163"/>
          <p14:tracePt t="15906" x="4090988" y="3086100"/>
          <p14:tracePt t="15914" x="4083050" y="3086100"/>
          <p14:tracePt t="15959" x="4075113" y="3086100"/>
          <p14:tracePt t="15965" x="4075113" y="3094038"/>
          <p14:tracePt t="15966" x="4067175" y="3094038"/>
          <p14:tracePt t="15971" x="4059238" y="3094038"/>
          <p14:tracePt t="15972" x="4051300" y="3101975"/>
          <p14:tracePt t="15976" x="4043363" y="3101975"/>
          <p14:tracePt t="15978" x="4035425" y="3101975"/>
          <p14:tracePt t="15982" x="4027488" y="3109913"/>
          <p14:tracePt t="15984" x="4019550" y="3109913"/>
          <p14:tracePt t="15986" x="4011613" y="3109913"/>
          <p14:tracePt t="15988" x="4002088" y="3117850"/>
          <p14:tracePt t="15990" x="3994150" y="3117850"/>
          <p14:tracePt t="15992" x="3986213" y="3117850"/>
          <p14:tracePt t="15994" x="3978275" y="3117850"/>
          <p14:tracePt t="15999" x="3954463" y="3117850"/>
          <p14:tracePt t="16002" x="3938588" y="3125788"/>
          <p14:tracePt t="16004" x="3930650" y="3125788"/>
          <p14:tracePt t="16006" x="3914775" y="3125788"/>
          <p14:tracePt t="16008" x="3906838" y="3125788"/>
          <p14:tracePt t="16010" x="3890963" y="3125788"/>
          <p14:tracePt t="16012" x="3883025" y="3125788"/>
          <p14:tracePt t="16015" x="3867150" y="3125788"/>
          <p14:tracePt t="16017" x="3859213" y="3125788"/>
          <p14:tracePt t="16019" x="3843338" y="3125788"/>
          <p14:tracePt t="16020" x="3827463" y="3125788"/>
          <p14:tracePt t="16022" x="3811588" y="3125788"/>
          <p14:tracePt t="16024" x="3795713" y="3125788"/>
          <p14:tracePt t="16026" x="3779838" y="3125788"/>
          <p14:tracePt t="16028" x="3763963" y="3125788"/>
          <p14:tracePt t="16035" x="3724275" y="3117850"/>
          <p14:tracePt t="16036" x="3708400" y="3117850"/>
          <p14:tracePt t="16038" x="3692525" y="3109913"/>
          <p14:tracePt t="16040" x="3676650" y="3109913"/>
          <p14:tracePt t="16042" x="3660775" y="3109913"/>
          <p14:tracePt t="16044" x="3643313" y="3109913"/>
          <p14:tracePt t="16047" x="3635375" y="3101975"/>
          <p14:tracePt t="16049" x="3619500" y="3101975"/>
          <p14:tracePt t="16052" x="3603625" y="3101975"/>
          <p14:tracePt t="16053" x="3595688" y="3101975"/>
          <p14:tracePt t="16054" x="3579813" y="3094038"/>
          <p14:tracePt t="16056" x="3571875" y="3094038"/>
          <p14:tracePt t="16058" x="3556000" y="3094038"/>
          <p14:tracePt t="16060" x="3548063" y="3094038"/>
          <p14:tracePt t="16062" x="3532188" y="3086100"/>
          <p14:tracePt t="16065" x="3524250" y="3086100"/>
          <p14:tracePt t="16068" x="3516313" y="3086100"/>
          <p14:tracePt t="16069" x="3500438" y="3086100"/>
          <p14:tracePt t="16070" x="3492500" y="3078163"/>
          <p14:tracePt t="16072" x="3484563" y="3078163"/>
          <p14:tracePt t="16074" x="3476625" y="3078163"/>
          <p14:tracePt t="16076" x="3468688" y="3078163"/>
          <p14:tracePt t="16078" x="3460750" y="3070225"/>
          <p14:tracePt t="16083" x="3444875" y="3070225"/>
          <p14:tracePt t="16086" x="3436938" y="3070225"/>
          <p14:tracePt t="16087" x="3429000" y="3070225"/>
          <p14:tracePt t="16088" x="3421063" y="3062288"/>
          <p14:tracePt t="16090" x="3413125" y="3062288"/>
          <p14:tracePt t="16092" x="3405188" y="3062288"/>
          <p14:tracePt t="16094" x="3397250" y="3062288"/>
          <p14:tracePt t="16097" x="3397250" y="3054350"/>
          <p14:tracePt t="16100" x="3389313" y="3054350"/>
          <p14:tracePt t="16102" x="3381375" y="3054350"/>
          <p14:tracePt t="16103" x="3373438" y="3054350"/>
          <p14:tracePt t="16107" x="3365500" y="3054350"/>
          <p14:tracePt t="16108" x="3365500" y="3046413"/>
          <p14:tracePt t="16110" x="3357563" y="3046413"/>
          <p14:tracePt t="16116" x="3349625" y="3046413"/>
          <p14:tracePt t="16120" x="3341688" y="3046413"/>
          <p14:tracePt t="16123" x="3341688" y="3038475"/>
          <p14:tracePt t="16159" x="3333750" y="3038475"/>
          <p14:tracePt t="16173" x="3333750" y="3030538"/>
          <p14:tracePt t="16175" x="3325813" y="3030538"/>
          <p14:tracePt t="16187" x="3317875" y="3022600"/>
          <p14:tracePt t="16197" x="3308350" y="3022600"/>
          <p14:tracePt t="16200" x="3308350" y="3014663"/>
          <p14:tracePt t="16202" x="3300413" y="3014663"/>
          <p14:tracePt t="16209" x="3292475" y="3014663"/>
          <p14:tracePt t="16210" x="3292475" y="3006725"/>
          <p14:tracePt t="16215" x="3284538" y="3006725"/>
          <p14:tracePt t="16219" x="3276600" y="2998788"/>
          <p14:tracePt t="16224" x="3268663" y="2998788"/>
          <p14:tracePt t="16228" x="3260725" y="2998788"/>
          <p14:tracePt t="16233" x="3252788" y="2990850"/>
          <p14:tracePt t="16238" x="3244850" y="2990850"/>
          <p14:tracePt t="16244" x="3236913" y="2990850"/>
          <p14:tracePt t="16250" x="3236913" y="2982913"/>
          <p14:tracePt t="16252" x="3228975" y="2982913"/>
          <p14:tracePt t="16267" x="3221038" y="2982913"/>
          <p14:tracePt t="16395" x="3228975" y="2982913"/>
          <p14:tracePt t="16411" x="3236913" y="2990850"/>
          <p14:tracePt t="16419" x="3244850" y="2990850"/>
          <p14:tracePt t="16426" x="3252788" y="2990850"/>
          <p14:tracePt t="16433" x="3260725" y="2990850"/>
          <p14:tracePt t="16434" x="3260725" y="2998788"/>
          <p14:tracePt t="16438" x="3268663" y="2998788"/>
          <p14:tracePt t="16444" x="3276600" y="2998788"/>
          <p14:tracePt t="16450" x="3284538" y="2998788"/>
          <p14:tracePt t="16454" x="3292475" y="2998788"/>
          <p14:tracePt t="16458" x="3300413" y="2998788"/>
          <p14:tracePt t="16462" x="3308350" y="2998788"/>
          <p14:tracePt t="16467" x="3317875" y="2998788"/>
          <p14:tracePt t="16470" x="3325813" y="2998788"/>
          <p14:tracePt t="16474" x="3333750" y="2998788"/>
          <p14:tracePt t="16478" x="3341688" y="2998788"/>
          <p14:tracePt t="16483" x="3349625" y="2998788"/>
          <p14:tracePt t="16486" x="3357563" y="2998788"/>
          <p14:tracePt t="16490" x="3365500" y="2998788"/>
          <p14:tracePt t="16497" x="3373438" y="2998788"/>
          <p14:tracePt t="16502" x="3381375" y="2998788"/>
          <p14:tracePt t="16565" x="3373438" y="2998788"/>
          <p14:tracePt t="16570" x="3365500" y="2998788"/>
          <p14:tracePt t="16574" x="3357563" y="2998788"/>
          <p14:tracePt t="16578" x="3349625" y="2998788"/>
          <p14:tracePt t="16582" x="3341688" y="2998788"/>
          <p14:tracePt t="16586" x="3333750" y="2998788"/>
          <p14:tracePt t="16590" x="3325813" y="2998788"/>
          <p14:tracePt t="16596" x="3317875" y="2998788"/>
          <p14:tracePt t="16659" x="3317875" y="2990850"/>
          <p14:tracePt t="16661" x="3325813" y="2990850"/>
          <p14:tracePt t="16665" x="3333750" y="2990850"/>
          <p14:tracePt t="16666" x="3341688" y="2990850"/>
          <p14:tracePt t="16670" x="3349625" y="2990850"/>
          <p14:tracePt t="16672" x="3357563" y="2990850"/>
          <p14:tracePt t="16676" x="3365500" y="2982913"/>
          <p14:tracePt t="16678" x="3373438" y="2982913"/>
          <p14:tracePt t="16683" x="3381375" y="2982913"/>
          <p14:tracePt t="16685" x="3389313" y="2982913"/>
          <p14:tracePt t="16688" x="3397250" y="2982913"/>
          <p14:tracePt t="16692" x="3405188" y="2982913"/>
          <p14:tracePt t="16694" x="3405188" y="2974975"/>
          <p14:tracePt t="16697" x="3413125" y="2974975"/>
          <p14:tracePt t="16701" x="3421063" y="2974975"/>
          <p14:tracePt t="16704" x="3429000" y="2974975"/>
          <p14:tracePt t="16710" x="3436938" y="2974975"/>
          <p14:tracePt t="16713" x="3429000" y="2974975"/>
          <p14:tracePt t="16715" x="3429000" y="2967038"/>
          <p14:tracePt t="16759" x="3421063" y="2967038"/>
          <p14:tracePt t="16764" x="3413125" y="2967038"/>
          <p14:tracePt t="16767" x="3405188" y="2967038"/>
          <p14:tracePt t="16769" x="3397250" y="2967038"/>
          <p14:tracePt t="16770" x="3389313" y="2974975"/>
          <p14:tracePt t="16772" x="3381375" y="2974975"/>
          <p14:tracePt t="16774" x="3373438" y="2974975"/>
          <p14:tracePt t="16776" x="3365500" y="2974975"/>
          <p14:tracePt t="16778" x="3357563" y="2974975"/>
          <p14:tracePt t="16782" x="3341688" y="2974975"/>
          <p14:tracePt t="16784" x="3333750" y="2974975"/>
          <p14:tracePt t="16788" x="3325813" y="2974975"/>
          <p14:tracePt t="16790" x="3317875" y="2974975"/>
          <p14:tracePt t="16792" x="3308350" y="2974975"/>
          <p14:tracePt t="16804" x="3300413" y="2974975"/>
          <p14:tracePt t="16815" x="3292475" y="2974975"/>
          <p14:tracePt t="16851" x="3300413" y="2974975"/>
          <p14:tracePt t="16863" x="3308350" y="2974975"/>
          <p14:tracePt t="16866" x="3317875" y="2974975"/>
          <p14:tracePt t="16867" x="3325813" y="2974975"/>
          <p14:tracePt t="16868" x="3333750" y="2974975"/>
          <p14:tracePt t="16870" x="3341688" y="2974975"/>
          <p14:tracePt t="16872" x="3349625" y="2974975"/>
          <p14:tracePt t="16874" x="3357563" y="2974975"/>
          <p14:tracePt t="16876" x="3365500" y="2974975"/>
          <p14:tracePt t="16879" x="3373438" y="2974975"/>
          <p14:tracePt t="16883" x="3389313" y="2974975"/>
          <p14:tracePt t="16884" x="3397250" y="2974975"/>
          <p14:tracePt t="16888" x="3405188" y="2974975"/>
          <p14:tracePt t="16890" x="3413125" y="2974975"/>
          <p14:tracePt t="16899" x="3421063" y="2974975"/>
          <p14:tracePt t="16905" x="3429000" y="2967038"/>
          <p14:tracePt t="16910" x="3436938" y="2967038"/>
          <p14:tracePt t="16918" x="3444875" y="2967038"/>
          <p14:tracePt t="16959" x="3436938" y="2967038"/>
          <p14:tracePt t="16964" x="3429000" y="2974975"/>
          <p14:tracePt t="16969" x="3421063" y="2974975"/>
          <p14:tracePt t="16972" x="3413125" y="2974975"/>
          <p14:tracePt t="16974" x="3405188" y="2974975"/>
          <p14:tracePt t="16976" x="3405188" y="2982913"/>
          <p14:tracePt t="16978" x="3397250" y="2982913"/>
          <p14:tracePt t="16982" x="3389313" y="2982913"/>
          <p14:tracePt t="16985" x="3381375" y="2982913"/>
          <p14:tracePt t="16986" x="3373438" y="2982913"/>
          <p14:tracePt t="16990" x="3365500" y="2990850"/>
          <p14:tracePt t="16994" x="3357563" y="2990850"/>
          <p14:tracePt t="16998" x="3349625" y="2990850"/>
          <p14:tracePt t="17004" x="3341688" y="2990850"/>
          <p14:tracePt t="17012" x="3333750" y="2990850"/>
          <p14:tracePt t="17017" x="3333750" y="2998788"/>
          <p14:tracePt t="17077" x="3341688" y="2998788"/>
          <p14:tracePt t="17083" x="3349625" y="2998788"/>
          <p14:tracePt t="17086" x="3357563" y="2998788"/>
          <p14:tracePt t="17090" x="3365500" y="2998788"/>
          <p14:tracePt t="17094" x="3373438" y="2998788"/>
          <p14:tracePt t="17099" x="3381375" y="2998788"/>
          <p14:tracePt t="17102" x="3389313" y="2998788"/>
          <p14:tracePt t="17107" x="3397250" y="2990850"/>
          <p14:tracePt t="17110" x="3405188" y="2990850"/>
          <p14:tracePt t="17112" x="3413125" y="2990850"/>
          <p14:tracePt t="17118" x="3421063" y="2990850"/>
          <p14:tracePt t="17122" x="3429000" y="2990850"/>
          <p14:tracePt t="17126" x="3436938" y="2990850"/>
          <p14:tracePt t="17132" x="3444875" y="2990850"/>
          <p14:tracePt t="17137" x="3452813" y="2990850"/>
          <p14:tracePt t="17143" x="3460750" y="2990850"/>
          <p14:tracePt t="17154" x="3468688" y="2990850"/>
          <p14:tracePt t="17189" x="3460750" y="2990850"/>
          <p14:tracePt t="17197" x="3452813" y="2990850"/>
          <p14:tracePt t="17201" x="3444875" y="2990850"/>
          <p14:tracePt t="17205" x="3436938" y="2990850"/>
          <p14:tracePt t="17208" x="3429000" y="2998788"/>
          <p14:tracePt t="17210" x="3421063" y="2998788"/>
          <p14:tracePt t="17215" x="3413125" y="2998788"/>
          <p14:tracePt t="17218" x="3405188" y="2998788"/>
          <p14:tracePt t="17222" x="3397250" y="2998788"/>
          <p14:tracePt t="17226" x="3389313" y="2998788"/>
          <p14:tracePt t="17232" x="3381375" y="2998788"/>
          <p14:tracePt t="17234" x="3373438" y="2998788"/>
          <p14:tracePt t="17240" x="3365500" y="2998788"/>
          <p14:tracePt t="17248" x="3357563" y="2998788"/>
          <p14:tracePt t="17258" x="3349625" y="2998788"/>
          <p14:tracePt t="17607" x="3357563" y="2998788"/>
          <p14:tracePt t="17611" x="3357563" y="2990850"/>
          <p14:tracePt t="17615" x="3357563" y="2982913"/>
          <p14:tracePt t="17619" x="3357563" y="2974975"/>
          <p14:tracePt t="17621" x="3357563" y="2967038"/>
          <p14:tracePt t="17624" x="3365500" y="2959100"/>
          <p14:tracePt t="17628" x="3365500" y="2951163"/>
          <p14:tracePt t="17633" x="3365500" y="2943225"/>
          <p14:tracePt t="17636" x="3365500" y="2935288"/>
          <p14:tracePt t="17640" x="3365500" y="2927350"/>
          <p14:tracePt t="17642" x="3365500" y="2919413"/>
          <p14:tracePt t="17647" x="3365500" y="2909888"/>
          <p14:tracePt t="17651" x="3365500" y="2894013"/>
          <p14:tracePt t="17655" x="3365500" y="2886075"/>
          <p14:tracePt t="17657" x="3365500" y="2878138"/>
          <p14:tracePt t="17659" x="3365500" y="2870200"/>
          <p14:tracePt t="17662" x="3365500" y="2862263"/>
          <p14:tracePt t="17665" x="3357563" y="2854325"/>
          <p14:tracePt t="17666" x="3357563" y="2846388"/>
          <p14:tracePt t="17668" x="3349625" y="2838450"/>
          <p14:tracePt t="17672" x="3349625" y="2830513"/>
          <p14:tracePt t="17674" x="3341688" y="2822575"/>
          <p14:tracePt t="17676" x="3341688" y="2814638"/>
          <p14:tracePt t="17678" x="3333750" y="2806700"/>
          <p14:tracePt t="17683" x="3325813" y="2790825"/>
          <p14:tracePt t="17685" x="3325813" y="2782888"/>
          <p14:tracePt t="17687" x="3317875" y="2782888"/>
          <p14:tracePt t="17688" x="3308350" y="2774950"/>
          <p14:tracePt t="17690" x="3300413" y="2767013"/>
          <p14:tracePt t="17692" x="3292475" y="2759075"/>
          <p14:tracePt t="17694" x="3292475" y="2751138"/>
          <p14:tracePt t="17699" x="3276600" y="2735263"/>
          <p14:tracePt t="17703" x="3252788" y="2727325"/>
          <p14:tracePt t="17705" x="3244850" y="2719388"/>
          <p14:tracePt t="17707" x="3236913" y="2711450"/>
          <p14:tracePt t="17708" x="3228975" y="2703513"/>
          <p14:tracePt t="17710" x="3213100" y="2695575"/>
          <p14:tracePt t="17713" x="3205163" y="2687638"/>
          <p14:tracePt t="17716" x="3189288" y="2679700"/>
          <p14:tracePt t="17717" x="3181350" y="2671763"/>
          <p14:tracePt t="17721" x="3149600" y="2663825"/>
          <p14:tracePt t="17723" x="3141663" y="2655888"/>
          <p14:tracePt t="17724" x="3125788" y="2647950"/>
          <p14:tracePt t="17726" x="3109913" y="2640013"/>
          <p14:tracePt t="17728" x="3094038" y="2632075"/>
          <p14:tracePt t="17733" x="3062288" y="2616200"/>
          <p14:tracePt t="17734" x="3046413" y="2616200"/>
          <p14:tracePt t="17739" x="3014663" y="2600325"/>
          <p14:tracePt t="17742" x="2982913" y="2584450"/>
          <p14:tracePt t="17744" x="2967038" y="2576513"/>
          <p14:tracePt t="17746" x="2949575" y="2576513"/>
          <p14:tracePt t="17749" x="2933700" y="2566988"/>
          <p14:tracePt t="17750" x="2917825" y="2566988"/>
          <p14:tracePt t="17754" x="2901950" y="2559050"/>
          <p14:tracePt t="17757" x="2870200" y="2551113"/>
          <p14:tracePt t="17759" x="2854325" y="2543175"/>
          <p14:tracePt t="17760" x="2838450" y="2543175"/>
          <p14:tracePt t="17762" x="2822575" y="2535238"/>
          <p14:tracePt t="17766" x="2806700" y="2527300"/>
          <p14:tracePt t="17767" x="2790825" y="2527300"/>
          <p14:tracePt t="17771" x="2759075" y="2519363"/>
          <p14:tracePt t="17772" x="2743200" y="2511425"/>
          <p14:tracePt t="17774" x="2735263" y="2511425"/>
          <p14:tracePt t="17776" x="2719388" y="2511425"/>
          <p14:tracePt t="17778" x="2703513" y="2503488"/>
          <p14:tracePt t="17783" x="2679700" y="2495550"/>
          <p14:tracePt t="17785" x="2663825" y="2495550"/>
          <p14:tracePt t="17788" x="2640013" y="2487613"/>
          <p14:tracePt t="17790" x="2624138" y="2479675"/>
          <p14:tracePt t="17792" x="2606675" y="2479675"/>
          <p14:tracePt t="17794" x="2598738" y="2471738"/>
          <p14:tracePt t="17799" x="2566988" y="2471738"/>
          <p14:tracePt t="17801" x="2559050" y="2463800"/>
          <p14:tracePt t="17804" x="2535238" y="2455863"/>
          <p14:tracePt t="17806" x="2519363" y="2455863"/>
          <p14:tracePt t="17808" x="2511425" y="2455863"/>
          <p14:tracePt t="17811" x="2495550" y="2447925"/>
          <p14:tracePt t="17812" x="2479675" y="2447925"/>
          <p14:tracePt t="17816" x="2471738" y="2439988"/>
          <p14:tracePt t="17818" x="2455863" y="2439988"/>
          <p14:tracePt t="17821" x="2432050" y="2432050"/>
          <p14:tracePt t="17822" x="2416175" y="2432050"/>
          <p14:tracePt t="17824" x="2400300" y="2424113"/>
          <p14:tracePt t="17827" x="2384425" y="2424113"/>
          <p14:tracePt t="17828" x="2376488" y="2416175"/>
          <p14:tracePt t="17833" x="2344738" y="2416175"/>
          <p14:tracePt t="17835" x="2336800" y="2408238"/>
          <p14:tracePt t="17837" x="2320925" y="2408238"/>
          <p14:tracePt t="17838" x="2305050" y="2408238"/>
          <p14:tracePt t="17840" x="2297113" y="2400300"/>
          <p14:tracePt t="17842" x="2281238" y="2400300"/>
          <p14:tracePt t="17844" x="2265363" y="2400300"/>
          <p14:tracePt t="17847" x="2247900" y="2400300"/>
          <p14:tracePt t="17849" x="2239963" y="2400300"/>
          <p14:tracePt t="17851" x="2224088" y="2392363"/>
          <p14:tracePt t="17853" x="2216150" y="2392363"/>
          <p14:tracePt t="17854" x="2200275" y="2392363"/>
          <p14:tracePt t="17857" x="2184400" y="2392363"/>
          <p14:tracePt t="17858" x="2176463" y="2392363"/>
          <p14:tracePt t="17860" x="2160588" y="2392363"/>
          <p14:tracePt t="17862" x="2152650" y="2392363"/>
          <p14:tracePt t="17867" x="2128838" y="2392363"/>
          <p14:tracePt t="17869" x="2112963" y="2392363"/>
          <p14:tracePt t="17871" x="2105025" y="2384425"/>
          <p14:tracePt t="17872" x="2089150" y="2384425"/>
          <p14:tracePt t="17874" x="2081213" y="2384425"/>
          <p14:tracePt t="17876" x="2065338" y="2384425"/>
          <p14:tracePt t="17878" x="2049463" y="2384425"/>
          <p14:tracePt t="17883" x="2025650" y="2384425"/>
          <p14:tracePt t="17885" x="2017713" y="2384425"/>
          <p14:tracePt t="17887" x="2001838" y="2384425"/>
          <p14:tracePt t="17888" x="1985963" y="2384425"/>
          <p14:tracePt t="17890" x="1978025" y="2384425"/>
          <p14:tracePt t="17892" x="1962150" y="2384425"/>
          <p14:tracePt t="17894" x="1946275" y="2392363"/>
          <p14:tracePt t="17897" x="1938338" y="2392363"/>
          <p14:tracePt t="17900" x="1912938" y="2384425"/>
          <p14:tracePt t="17902" x="1897063" y="2384425"/>
          <p14:tracePt t="17904" x="1881188" y="2384425"/>
          <p14:tracePt t="17906" x="1865313" y="2384425"/>
          <p14:tracePt t="17908" x="1857375" y="2384425"/>
          <p14:tracePt t="17910" x="1841500" y="2384425"/>
          <p14:tracePt t="17912" x="1825625" y="2384425"/>
          <p14:tracePt t="17915" x="1809750" y="2384425"/>
          <p14:tracePt t="17917" x="1793875" y="2384425"/>
          <p14:tracePt t="17919" x="1778000" y="2384425"/>
          <p14:tracePt t="17920" x="1770063" y="2384425"/>
          <p14:tracePt t="17922" x="1754188" y="2384425"/>
          <p14:tracePt t="17924" x="1738313" y="2384425"/>
          <p14:tracePt t="17926" x="1722438" y="2384425"/>
          <p14:tracePt t="17928" x="1706563" y="2384425"/>
          <p14:tracePt t="17933" x="1674813" y="2384425"/>
          <p14:tracePt t="17935" x="1658938" y="2384425"/>
          <p14:tracePt t="17936" x="1651000" y="2384425"/>
          <p14:tracePt t="17938" x="1635125" y="2384425"/>
          <p14:tracePt t="17940" x="1619250" y="2384425"/>
          <p14:tracePt t="17942" x="1595438" y="2384425"/>
          <p14:tracePt t="17944" x="1579563" y="2384425"/>
          <p14:tracePt t="17947" x="1562100" y="2384425"/>
          <p14:tracePt t="17949" x="1546225" y="2384425"/>
          <p14:tracePt t="17951" x="1530350" y="2384425"/>
          <p14:tracePt t="17952" x="1514475" y="2384425"/>
          <p14:tracePt t="17954" x="1506538" y="2384425"/>
          <p14:tracePt t="17956" x="1490663" y="2376488"/>
          <p14:tracePt t="17958" x="1474788" y="2376488"/>
          <p14:tracePt t="17960" x="1458913" y="2376488"/>
          <p14:tracePt t="17962" x="1443038" y="2376488"/>
          <p14:tracePt t="17967" x="1411288" y="2376488"/>
          <p14:tracePt t="17969" x="1395413" y="2376488"/>
          <p14:tracePt t="17970" x="1387475" y="2376488"/>
          <p14:tracePt t="17972" x="1371600" y="2376488"/>
          <p14:tracePt t="17974" x="1355725" y="2376488"/>
          <p14:tracePt t="17976" x="1339850" y="2368550"/>
          <p14:tracePt t="17978" x="1331913" y="2368550"/>
          <p14:tracePt t="17983" x="1300163" y="2368550"/>
          <p14:tracePt t="17985" x="1284288" y="2368550"/>
          <p14:tracePt t="17986" x="1268413" y="2368550"/>
          <p14:tracePt t="17988" x="1260475" y="2368550"/>
          <p14:tracePt t="18002" x="1155700" y="2368550"/>
          <p14:tracePt t="18004" x="1147763" y="2360613"/>
          <p14:tracePt t="18006" x="1131888" y="2360613"/>
          <p14:tracePt t="18009" x="1123950" y="2360613"/>
          <p14:tracePt t="18010" x="1108075" y="2360613"/>
          <p14:tracePt t="18012" x="1100138" y="2360613"/>
          <p14:tracePt t="18016" x="1084263" y="2360613"/>
          <p14:tracePt t="18017" x="1068388" y="2360613"/>
          <p14:tracePt t="18018" x="1060450" y="2360613"/>
          <p14:tracePt t="18020" x="1044575" y="2360613"/>
          <p14:tracePt t="18022" x="1036638" y="2360613"/>
          <p14:tracePt t="18024" x="1020763" y="2360613"/>
          <p14:tracePt t="18026" x="1012825" y="2360613"/>
          <p14:tracePt t="18028" x="996950" y="2360613"/>
          <p14:tracePt t="18033" x="973138" y="2360613"/>
          <p14:tracePt t="18035" x="965200" y="2360613"/>
          <p14:tracePt t="18037" x="949325" y="2360613"/>
          <p14:tracePt t="18039" x="941388" y="2368550"/>
          <p14:tracePt t="18041" x="933450" y="2368550"/>
          <p14:tracePt t="18043" x="917575" y="2368550"/>
          <p14:tracePt t="18045" x="909638" y="2368550"/>
          <p14:tracePt t="18047" x="901700" y="2368550"/>
          <p14:tracePt t="18049" x="885825" y="2368550"/>
          <p14:tracePt t="18051" x="877888" y="2376488"/>
          <p14:tracePt t="18052" x="868363" y="2376488"/>
          <p14:tracePt t="18054" x="860425" y="2376488"/>
          <p14:tracePt t="18056" x="852488" y="2384425"/>
          <p14:tracePt t="18058" x="836613" y="2384425"/>
          <p14:tracePt t="18060" x="828675" y="2384425"/>
          <p14:tracePt t="18062" x="820738" y="2392363"/>
          <p14:tracePt t="18065" x="812800" y="2392363"/>
          <p14:tracePt t="18068" x="804863" y="2392363"/>
          <p14:tracePt t="18069" x="796925" y="2392363"/>
          <p14:tracePt t="18070" x="788988" y="2400300"/>
          <p14:tracePt t="18072" x="781050" y="2400300"/>
          <p14:tracePt t="18074" x="773113" y="2400300"/>
          <p14:tracePt t="18076" x="765175" y="2408238"/>
          <p14:tracePt t="18078" x="757238" y="2408238"/>
          <p14:tracePt t="18083" x="749300" y="2416175"/>
          <p14:tracePt t="18085" x="741363" y="2416175"/>
          <p14:tracePt t="18086" x="733425" y="2416175"/>
          <p14:tracePt t="18088" x="733425" y="2424113"/>
          <p14:tracePt t="18090" x="725488" y="2424113"/>
          <p14:tracePt t="18092" x="717550" y="2424113"/>
          <p14:tracePt t="18094" x="717550" y="2432050"/>
          <p14:tracePt t="18097" x="709613" y="2432050"/>
          <p14:tracePt t="18100" x="701675" y="2439988"/>
          <p14:tracePt t="18103" x="693738" y="2447925"/>
          <p14:tracePt t="18104" x="685800" y="2447925"/>
          <p14:tracePt t="18106" x="685800" y="2455863"/>
          <p14:tracePt t="18108" x="677863" y="2455863"/>
          <p14:tracePt t="18110" x="669925" y="2463800"/>
          <p14:tracePt t="18115" x="661988" y="2471738"/>
          <p14:tracePt t="18116" x="654050" y="2471738"/>
          <p14:tracePt t="18119" x="654050" y="2479675"/>
          <p14:tracePt t="18120" x="646113" y="2479675"/>
          <p14:tracePt t="18122" x="646113" y="2487613"/>
          <p14:tracePt t="18124" x="638175" y="2487613"/>
          <p14:tracePt t="18126" x="638175" y="2495550"/>
          <p14:tracePt t="18128" x="630238" y="2503488"/>
          <p14:tracePt t="18132" x="622300" y="2511425"/>
          <p14:tracePt t="18136" x="614363" y="2519363"/>
          <p14:tracePt t="18138" x="614363" y="2527300"/>
          <p14:tracePt t="18140" x="606425" y="2527300"/>
          <p14:tracePt t="18142" x="606425" y="2535238"/>
          <p14:tracePt t="18144" x="598488" y="2543175"/>
          <p14:tracePt t="18147" x="598488" y="2551113"/>
          <p14:tracePt t="18149" x="590550" y="2551113"/>
          <p14:tracePt t="18150" x="590550" y="2559050"/>
          <p14:tracePt t="18153" x="582613" y="2566988"/>
          <p14:tracePt t="18156" x="574675" y="2576513"/>
          <p14:tracePt t="18158" x="574675" y="2584450"/>
          <p14:tracePt t="18161" x="574675" y="2592388"/>
          <p14:tracePt t="18162" x="566738" y="2592388"/>
          <p14:tracePt t="18165" x="566738" y="2600325"/>
          <p14:tracePt t="18167" x="566738" y="2608263"/>
          <p14:tracePt t="18169" x="558800" y="2608263"/>
          <p14:tracePt t="18171" x="558800" y="2616200"/>
          <p14:tracePt t="18172" x="558800" y="2624138"/>
          <p14:tracePt t="18174" x="550863" y="2632075"/>
          <p14:tracePt t="18178" x="550863" y="2640013"/>
          <p14:tracePt t="18183" x="550863" y="2655888"/>
          <p14:tracePt t="18187" x="542925" y="2663825"/>
          <p14:tracePt t="18188" x="542925" y="2671763"/>
          <p14:tracePt t="18190" x="542925" y="2679700"/>
          <p14:tracePt t="18192" x="542925" y="2687638"/>
          <p14:tracePt t="18194" x="542925" y="2695575"/>
          <p14:tracePt t="18199" x="542925" y="2703513"/>
          <p14:tracePt t="18202" x="534988" y="2719388"/>
          <p14:tracePt t="18204" x="534988" y="2727325"/>
          <p14:tracePt t="18208" x="534988" y="2735263"/>
          <p14:tracePt t="18210" x="534988" y="2743200"/>
          <p14:tracePt t="18212" x="534988" y="2751138"/>
          <p14:tracePt t="18218" x="534988" y="2767013"/>
          <p14:tracePt t="18220" x="542925" y="2767013"/>
          <p14:tracePt t="18222" x="542925" y="2774950"/>
          <p14:tracePt t="18224" x="542925" y="2782888"/>
          <p14:tracePt t="18228" x="542925" y="2790825"/>
          <p14:tracePt t="18233" x="542925" y="2798763"/>
          <p14:tracePt t="18236" x="550863" y="2806700"/>
          <p14:tracePt t="18240" x="550863" y="2814638"/>
          <p14:tracePt t="18244" x="558800" y="2822575"/>
          <p14:tracePt t="18249" x="566738" y="2830513"/>
          <p14:tracePt t="18252" x="566738" y="2838450"/>
          <p14:tracePt t="18254" x="574675" y="2838450"/>
          <p14:tracePt t="18256" x="574675" y="2846388"/>
          <p14:tracePt t="18258" x="582613" y="2846388"/>
          <p14:tracePt t="18260" x="590550" y="2854325"/>
          <p14:tracePt t="18265" x="598488" y="2862263"/>
          <p14:tracePt t="18267" x="606425" y="2862263"/>
          <p14:tracePt t="18270" x="614363" y="2870200"/>
          <p14:tracePt t="18272" x="622300" y="2870200"/>
          <p14:tracePt t="18275" x="630238" y="2878138"/>
          <p14:tracePt t="18278" x="638175" y="2886075"/>
          <p14:tracePt t="18283" x="654050" y="2886075"/>
          <p14:tracePt t="18285" x="661988" y="2894013"/>
          <p14:tracePt t="18287" x="669925" y="2894013"/>
          <p14:tracePt t="18289" x="677863" y="2901950"/>
          <p14:tracePt t="18292" x="685800" y="2909888"/>
          <p14:tracePt t="18294" x="693738" y="2909888"/>
          <p14:tracePt t="18297" x="701675" y="2919413"/>
          <p14:tracePt t="18299" x="717550" y="2919413"/>
          <p14:tracePt t="18300" x="725488" y="2927350"/>
          <p14:tracePt t="18303" x="733425" y="2927350"/>
          <p14:tracePt t="18304" x="741363" y="2927350"/>
          <p14:tracePt t="18306" x="749300" y="2935288"/>
          <p14:tracePt t="18308" x="765175" y="2935288"/>
          <p14:tracePt t="18310" x="773113" y="2943225"/>
          <p14:tracePt t="18312" x="781050" y="2943225"/>
          <p14:tracePt t="18316" x="796925" y="2951163"/>
          <p14:tracePt t="18320" x="820738" y="2959100"/>
          <p14:tracePt t="18321" x="828675" y="2959100"/>
          <p14:tracePt t="18322" x="836613" y="2959100"/>
          <p14:tracePt t="18324" x="852488" y="2967038"/>
          <p14:tracePt t="18326" x="860425" y="2967038"/>
          <p14:tracePt t="18328" x="877888" y="2974975"/>
          <p14:tracePt t="18333" x="901700" y="2974975"/>
          <p14:tracePt t="18336" x="925513" y="2982913"/>
          <p14:tracePt t="18338" x="941388" y="2990850"/>
          <p14:tracePt t="18340" x="957263" y="2990850"/>
          <p14:tracePt t="18342" x="965200" y="2990850"/>
          <p14:tracePt t="18344" x="981075" y="2998788"/>
          <p14:tracePt t="18346" x="989013" y="2998788"/>
          <p14:tracePt t="18349" x="1004888" y="3006725"/>
          <p14:tracePt t="18351" x="1020763" y="3006725"/>
          <p14:tracePt t="18353" x="1028700" y="3006725"/>
          <p14:tracePt t="18355" x="1044575" y="3014663"/>
          <p14:tracePt t="18356" x="1060450" y="3014663"/>
          <p14:tracePt t="18358" x="1068388" y="3022600"/>
          <p14:tracePt t="18360" x="1084263" y="3022600"/>
          <p14:tracePt t="18362" x="1100138" y="3022600"/>
          <p14:tracePt t="18367" x="1123950" y="3030538"/>
          <p14:tracePt t="18369" x="1131888" y="3038475"/>
          <p14:tracePt t="18371" x="1147763" y="3038475"/>
          <p14:tracePt t="18372" x="1163638" y="3038475"/>
          <p14:tracePt t="18374" x="1171575" y="3046413"/>
          <p14:tracePt t="18376" x="1187450" y="3046413"/>
          <p14:tracePt t="18378" x="1203325" y="3046413"/>
          <p14:tracePt t="18383" x="1228725" y="3054350"/>
          <p14:tracePt t="18387" x="1252538" y="3054350"/>
          <p14:tracePt t="18389" x="1268413" y="3062288"/>
          <p14:tracePt t="18390" x="1276350" y="3062288"/>
          <p14:tracePt t="18392" x="1292225" y="3062288"/>
          <p14:tracePt t="18394" x="1308100" y="3070225"/>
          <p14:tracePt t="18397" x="1316038" y="3070225"/>
          <p14:tracePt t="18400" x="1339850" y="3070225"/>
          <p14:tracePt t="18403" x="1355725" y="3078163"/>
          <p14:tracePt t="18405" x="1371600" y="3078163"/>
          <p14:tracePt t="18407" x="1387475" y="3078163"/>
          <p14:tracePt t="18408" x="1395413" y="3078163"/>
          <p14:tracePt t="18410" x="1411288" y="3086100"/>
          <p14:tracePt t="18412" x="1427163" y="3086100"/>
          <p14:tracePt t="18415" x="1435100" y="3086100"/>
          <p14:tracePt t="18417" x="1450975" y="3086100"/>
          <p14:tracePt t="18419" x="1466850" y="3086100"/>
          <p14:tracePt t="18421" x="1482725" y="3086100"/>
          <p14:tracePt t="18422" x="1498600" y="3094038"/>
          <p14:tracePt t="18424" x="1514475" y="3094038"/>
          <p14:tracePt t="18426" x="1530350" y="3094038"/>
          <p14:tracePt t="18428" x="1538288" y="3094038"/>
          <p14:tracePt t="18433" x="1571625" y="3101975"/>
          <p14:tracePt t="18436" x="1603375" y="3101975"/>
          <p14:tracePt t="18438" x="1619250" y="3101975"/>
          <p14:tracePt t="18440" x="1627188" y="3109913"/>
          <p14:tracePt t="18442" x="1643063" y="3109913"/>
          <p14:tracePt t="18444" x="1658938" y="3109913"/>
          <p14:tracePt t="18449" x="1682750" y="3117850"/>
          <p14:tracePt t="18451" x="1698625" y="3117850"/>
          <p14:tracePt t="18452" x="1714500" y="3125788"/>
          <p14:tracePt t="18454" x="1722438" y="3125788"/>
          <p14:tracePt t="18456" x="1738313" y="3125788"/>
          <p14:tracePt t="18458" x="1754188" y="3133725"/>
          <p14:tracePt t="18460" x="1762125" y="3133725"/>
          <p14:tracePt t="18462" x="1778000" y="3133725"/>
          <p14:tracePt t="18465" x="1793875" y="3133725"/>
          <p14:tracePt t="18469" x="1817688" y="3141663"/>
          <p14:tracePt t="18471" x="1833563" y="3141663"/>
          <p14:tracePt t="18472" x="1841500" y="3149600"/>
          <p14:tracePt t="18474" x="1857375" y="3149600"/>
          <p14:tracePt t="18476" x="1873250" y="3149600"/>
          <p14:tracePt t="18478" x="1889125" y="3157538"/>
          <p14:tracePt t="18483" x="1912938" y="3157538"/>
          <p14:tracePt t="18487" x="1946275" y="3165475"/>
          <p14:tracePt t="18488" x="1962150" y="3165475"/>
          <p14:tracePt t="18490" x="1978025" y="3165475"/>
          <p14:tracePt t="18492" x="1985963" y="3173413"/>
          <p14:tracePt t="18494" x="2001838" y="3173413"/>
          <p14:tracePt t="18497" x="2017713" y="3173413"/>
          <p14:tracePt t="18499" x="2033588" y="3173413"/>
          <p14:tracePt t="18501" x="2049463" y="3173413"/>
          <p14:tracePt t="18504" x="2081213" y="3181350"/>
          <p14:tracePt t="18506" x="2097088" y="3181350"/>
          <p14:tracePt t="18508" x="2112963" y="3181350"/>
          <p14:tracePt t="18510" x="2128838" y="3189288"/>
          <p14:tracePt t="18512" x="2144713" y="3189288"/>
          <p14:tracePt t="18515" x="2160588" y="3189288"/>
          <p14:tracePt t="18517" x="2176463" y="3189288"/>
          <p14:tracePt t="18519" x="2192338" y="3197225"/>
          <p14:tracePt t="18520" x="2208213" y="3197225"/>
          <p14:tracePt t="18522" x="2224088" y="3197225"/>
          <p14:tracePt t="18524" x="2239963" y="3197225"/>
          <p14:tracePt t="18526" x="2247900" y="3197225"/>
          <p14:tracePt t="18528" x="2265363" y="3197225"/>
          <p14:tracePt t="18533" x="2297113" y="3205163"/>
          <p14:tracePt t="18535" x="2312988" y="3205163"/>
          <p14:tracePt t="18536" x="2328863" y="3205163"/>
          <p14:tracePt t="18538" x="2344738" y="3205163"/>
          <p14:tracePt t="18540" x="2360613" y="3205163"/>
          <p14:tracePt t="18542" x="2376488" y="3205163"/>
          <p14:tracePt t="18544" x="2392363" y="3205163"/>
          <p14:tracePt t="18547" x="2408238" y="3213100"/>
          <p14:tracePt t="18550" x="2424113" y="3213100"/>
          <p14:tracePt t="18553" x="2455863" y="3213100"/>
          <p14:tracePt t="18554" x="2471738" y="3213100"/>
          <p14:tracePt t="18556" x="2487613" y="3213100"/>
          <p14:tracePt t="18558" x="2503488" y="3213100"/>
          <p14:tracePt t="18560" x="2519363" y="3213100"/>
          <p14:tracePt t="18562" x="2535238" y="3213100"/>
          <p14:tracePt t="18565" x="2551113" y="3213100"/>
          <p14:tracePt t="18567" x="2566988" y="3213100"/>
          <p14:tracePt t="18569" x="2582863" y="3213100"/>
          <p14:tracePt t="18570" x="2598738" y="3213100"/>
          <p14:tracePt t="18572" x="2616200" y="3205163"/>
          <p14:tracePt t="18574" x="2632075" y="3205163"/>
          <p14:tracePt t="18576" x="2640013" y="3205163"/>
          <p14:tracePt t="18578" x="2655888" y="3205163"/>
          <p14:tracePt t="18583" x="2687638" y="3197225"/>
          <p14:tracePt t="18584" x="2703513" y="3197225"/>
          <p14:tracePt t="18586" x="2719388" y="3197225"/>
          <p14:tracePt t="18588" x="2735263" y="3197225"/>
          <p14:tracePt t="18590" x="2751138" y="3197225"/>
          <p14:tracePt t="18592" x="2759075" y="3197225"/>
          <p14:tracePt t="18594" x="2774950" y="3197225"/>
          <p14:tracePt t="18597" x="2790825" y="3197225"/>
          <p14:tracePt t="18600" x="2806700" y="3189288"/>
          <p14:tracePt t="18602" x="2830513" y="3189288"/>
          <p14:tracePt t="18604" x="2846388" y="3189288"/>
          <p14:tracePt t="18606" x="2862263" y="3189288"/>
          <p14:tracePt t="18608" x="2870200" y="3189288"/>
          <p14:tracePt t="18610" x="2886075" y="3181350"/>
          <p14:tracePt t="18612" x="2894013" y="3181350"/>
          <p14:tracePt t="18615" x="2909888" y="3181350"/>
          <p14:tracePt t="18617" x="2917825" y="3181350"/>
          <p14:tracePt t="18619" x="2933700" y="3181350"/>
          <p14:tracePt t="18620" x="2941638" y="3181350"/>
          <p14:tracePt t="18622" x="2949575" y="3181350"/>
          <p14:tracePt t="18624" x="2967038" y="3173413"/>
          <p14:tracePt t="18626" x="2974975" y="3173413"/>
          <p14:tracePt t="18628" x="2982913" y="3173413"/>
          <p14:tracePt t="18632" x="3006725" y="3173413"/>
          <p14:tracePt t="18635" x="3014663" y="3173413"/>
          <p14:tracePt t="18636" x="3022600" y="3173413"/>
          <p14:tracePt t="18639" x="3030538" y="3165475"/>
          <p14:tracePt t="18640" x="3046413" y="3165475"/>
          <p14:tracePt t="18642" x="3054350" y="3165475"/>
          <p14:tracePt t="18644" x="3062288" y="3165475"/>
          <p14:tracePt t="18647" x="3070225" y="3165475"/>
          <p14:tracePt t="18649" x="3086100" y="3157538"/>
          <p14:tracePt t="18651" x="3094038" y="3157538"/>
          <p14:tracePt t="18652" x="3101975" y="3157538"/>
          <p14:tracePt t="18655" x="3109913" y="3157538"/>
          <p14:tracePt t="18656" x="3117850" y="3157538"/>
          <p14:tracePt t="18658" x="3133725" y="3157538"/>
          <p14:tracePt t="18660" x="3141663" y="3157538"/>
          <p14:tracePt t="18662" x="3149600" y="3157538"/>
          <p14:tracePt t="18665" x="3157538" y="3157538"/>
          <p14:tracePt t="18667" x="3165475" y="3157538"/>
          <p14:tracePt t="18669" x="3181350" y="3149600"/>
          <p14:tracePt t="18670" x="3189288" y="3149600"/>
          <p14:tracePt t="18672" x="3197225" y="3149600"/>
          <p14:tracePt t="18674" x="3205163" y="3149600"/>
          <p14:tracePt t="18676" x="3213100" y="3141663"/>
          <p14:tracePt t="18678" x="3221038" y="3141663"/>
          <p14:tracePt t="18682" x="3236913" y="3141663"/>
          <p14:tracePt t="18685" x="3244850" y="3141663"/>
          <p14:tracePt t="18687" x="3252788" y="3141663"/>
          <p14:tracePt t="18688" x="3252788" y="3133725"/>
          <p14:tracePt t="18690" x="3260725" y="3133725"/>
          <p14:tracePt t="18692" x="3268663" y="3133725"/>
          <p14:tracePt t="18694" x="3276600" y="3133725"/>
          <p14:tracePt t="18697" x="3284538" y="3133725"/>
          <p14:tracePt t="18702" x="3292475" y="3125788"/>
          <p14:tracePt t="18704" x="3300413" y="3125788"/>
          <p14:tracePt t="18706" x="3308350" y="3125788"/>
          <p14:tracePt t="18710" x="3317875" y="3125788"/>
          <p14:tracePt t="18715" x="3317875" y="3117850"/>
          <p14:tracePt t="18718" x="3325813" y="3117850"/>
          <p14:tracePt t="18861" x="3333750" y="3117850"/>
          <p14:tracePt t="18865" x="3341688" y="3125788"/>
          <p14:tracePt t="18869" x="3349625" y="3133725"/>
          <p14:tracePt t="18870" x="3357563" y="3133725"/>
          <p14:tracePt t="18872" x="3365500" y="3141663"/>
          <p14:tracePt t="18874" x="3373438" y="3149600"/>
          <p14:tracePt t="18877" x="3381375" y="3157538"/>
          <p14:tracePt t="18878" x="3389313" y="3157538"/>
          <p14:tracePt t="18882" x="3397250" y="3165475"/>
          <p14:tracePt t="18883" x="3405188" y="3181350"/>
          <p14:tracePt t="18886" x="3421063" y="3189288"/>
          <p14:tracePt t="18887" x="3429000" y="3197225"/>
          <p14:tracePt t="18888" x="3444875" y="3205163"/>
          <p14:tracePt t="18890" x="3452813" y="3221038"/>
          <p14:tracePt t="18892" x="3460750" y="3228975"/>
          <p14:tracePt t="18894" x="3476625" y="3244850"/>
          <p14:tracePt t="18897" x="3484563" y="3252788"/>
          <p14:tracePt t="18899" x="3492500" y="3270250"/>
          <p14:tracePt t="18901" x="3508375" y="3286125"/>
          <p14:tracePt t="18906" x="3548063" y="3341688"/>
          <p14:tracePt t="18908" x="3556000" y="3357563"/>
          <p14:tracePt t="18910" x="3571875" y="3381375"/>
          <p14:tracePt t="18912" x="3587750" y="3397250"/>
          <p14:tracePt t="18915" x="3603625" y="3421063"/>
          <p14:tracePt t="18917" x="3619500" y="3444875"/>
          <p14:tracePt t="18919" x="3635375" y="3468688"/>
          <p14:tracePt t="18923" x="3668713" y="3516313"/>
          <p14:tracePt t="18926" x="3684588" y="3532188"/>
          <p14:tracePt t="18927" x="3700463" y="3556000"/>
          <p14:tracePt t="18928" x="3716338" y="3579813"/>
          <p14:tracePt t="18933" x="3748088" y="3629025"/>
          <p14:tracePt t="18934" x="3771900" y="3652838"/>
          <p14:tracePt t="18939" x="3811588" y="3700463"/>
          <p14:tracePt t="18941" x="3827463" y="3724275"/>
          <p14:tracePt t="18942" x="3851275" y="3740150"/>
          <p14:tracePt t="18953" x="3954463" y="3851275"/>
          <p14:tracePt t="18956" x="3978275" y="3867150"/>
          <p14:tracePt t="18959" x="4019550" y="3906838"/>
          <p14:tracePt t="18960" x="4043363" y="3922713"/>
          <p14:tracePt t="18962" x="4059238" y="3948113"/>
          <p14:tracePt t="18965" x="4083050" y="3963988"/>
          <p14:tracePt t="18969" x="4098925" y="3979863"/>
          <p14:tracePt t="18972" x="4146550" y="4011613"/>
          <p14:tracePt t="18973" x="4162425" y="4027488"/>
          <p14:tracePt t="18974" x="4178300" y="4043363"/>
          <p14:tracePt t="18976" x="4202113" y="4051300"/>
          <p14:tracePt t="18978" x="4217988" y="4067175"/>
          <p14:tracePt t="18983" x="4249738" y="4090988"/>
          <p14:tracePt t="18984" x="4265613" y="4106863"/>
          <p14:tracePt t="18989" x="4297363" y="4130675"/>
          <p14:tracePt t="18990" x="4313238" y="4138613"/>
          <p14:tracePt t="18993" x="4329113" y="4146550"/>
          <p14:tracePt t="18994" x="4344988" y="4162425"/>
          <p14:tracePt t="18999" x="4370388" y="4178300"/>
          <p14:tracePt t="19000" x="4378325" y="4186238"/>
          <p14:tracePt t="19005" x="4402138" y="4202113"/>
          <p14:tracePt t="19006" x="4418013" y="4210050"/>
          <p14:tracePt t="19009" x="4425950" y="4210050"/>
          <p14:tracePt t="19010" x="4441825" y="4217988"/>
          <p14:tracePt t="19012" x="4449763" y="4225925"/>
          <p14:tracePt t="19016" x="4457700" y="4233863"/>
          <p14:tracePt t="19017" x="4465638" y="4233863"/>
          <p14:tracePt t="19021" x="4473575" y="4241800"/>
          <p14:tracePt t="19023" x="4489450" y="4249738"/>
          <p14:tracePt t="19024" x="4497388" y="4249738"/>
          <p14:tracePt t="19028" x="4505325" y="4257675"/>
          <p14:tracePt t="19031" x="4513263" y="4257675"/>
          <p14:tracePt t="19034" x="4521200" y="4257675"/>
          <p14:tracePt t="19038" x="4529138" y="4257675"/>
          <p14:tracePt t="19044" x="4537075" y="4257675"/>
          <p14:tracePt t="19054" x="4545013" y="4257675"/>
          <p14:tracePt t="19093" x="4545013" y="4249738"/>
          <p14:tracePt t="19097" x="4545013" y="4241800"/>
          <p14:tracePt t="19100" x="4545013" y="4233863"/>
          <p14:tracePt t="19102" x="4545013" y="4225925"/>
          <p14:tracePt t="19107" x="4545013" y="4217988"/>
          <p14:tracePt t="19112" x="4545013" y="4210050"/>
          <p14:tracePt t="19116" x="4545013" y="4202113"/>
          <p14:tracePt t="19120" x="4545013" y="4194175"/>
          <p14:tracePt t="19124" x="4545013" y="4186238"/>
          <p14:tracePt t="19128" x="4545013" y="4178300"/>
          <p14:tracePt t="19133" x="4545013" y="4170363"/>
          <p14:tracePt t="19136" x="4552950" y="4162425"/>
          <p14:tracePt t="19139" x="4552950" y="4154488"/>
          <p14:tracePt t="19142" x="4552950" y="4146550"/>
          <p14:tracePt t="19144" x="4560888" y="4138613"/>
          <p14:tracePt t="19149" x="4560888" y="4130675"/>
          <p14:tracePt t="19151" x="4568825" y="4122738"/>
          <p14:tracePt t="19152" x="4568825" y="4114800"/>
          <p14:tracePt t="19154" x="4576763" y="4114800"/>
          <p14:tracePt t="19156" x="4576763" y="4106863"/>
          <p14:tracePt t="19158" x="4584700" y="4098925"/>
          <p14:tracePt t="19160" x="4584700" y="4090988"/>
          <p14:tracePt t="19162" x="4592638" y="4090988"/>
          <p14:tracePt t="19165" x="4592638" y="4083050"/>
          <p14:tracePt t="19169" x="4600575" y="4067175"/>
          <p14:tracePt t="19171" x="4608513" y="4059238"/>
          <p14:tracePt t="19174" x="4616450" y="4051300"/>
          <p14:tracePt t="19176" x="4624388" y="4043363"/>
          <p14:tracePt t="19178" x="4624388" y="4035425"/>
          <p14:tracePt t="19183" x="4640263" y="4019550"/>
          <p14:tracePt t="19186" x="4648200" y="4011613"/>
          <p14:tracePt t="19189" x="4664075" y="3995738"/>
          <p14:tracePt t="19190" x="4672013" y="3987800"/>
          <p14:tracePt t="19192" x="4679950" y="3979863"/>
          <p14:tracePt t="19194" x="4687888" y="3971925"/>
          <p14:tracePt t="19197" x="4695825" y="3963988"/>
          <p14:tracePt t="19199" x="4705350" y="3948113"/>
          <p14:tracePt t="19201" x="4713288" y="3938588"/>
          <p14:tracePt t="19205" x="4729163" y="3922713"/>
          <p14:tracePt t="19206" x="4737100" y="3914775"/>
          <p14:tracePt t="19208" x="4752975" y="3906838"/>
          <p14:tracePt t="19210" x="4760913" y="3898900"/>
          <p14:tracePt t="19212" x="4768850" y="3890963"/>
          <p14:tracePt t="19215" x="4776788" y="3883025"/>
          <p14:tracePt t="19217" x="4792663" y="3867150"/>
          <p14:tracePt t="19219" x="4800600" y="3859213"/>
          <p14:tracePt t="19223" x="4824413" y="3843338"/>
          <p14:tracePt t="19225" x="4840288" y="3835400"/>
          <p14:tracePt t="19226" x="4848225" y="3827463"/>
          <p14:tracePt t="19228" x="4864100" y="3819525"/>
          <p14:tracePt t="19233" x="4887913" y="3795713"/>
          <p14:tracePt t="19234" x="4903788" y="3787775"/>
          <p14:tracePt t="19239" x="4919663" y="3771900"/>
          <p14:tracePt t="19240" x="4943475" y="3756025"/>
          <p14:tracePt t="19243" x="4959350" y="3748088"/>
          <p14:tracePt t="19244" x="4975225" y="3732213"/>
          <p14:tracePt t="19249" x="5006975" y="3716338"/>
          <p14:tracePt t="19251" x="5022850" y="3708400"/>
          <p14:tracePt t="19255" x="5046663" y="3692525"/>
          <p14:tracePt t="19257" x="5064125" y="3684588"/>
          <p14:tracePt t="19259" x="5080000" y="3676650"/>
          <p14:tracePt t="19260" x="5095875" y="3668713"/>
          <p14:tracePt t="19262" x="5103813" y="3668713"/>
          <p14:tracePt t="19266" x="5119688" y="3660775"/>
          <p14:tracePt t="19267" x="5135563" y="3652838"/>
          <p14:tracePt t="19269" x="5143500" y="3644900"/>
          <p14:tracePt t="19271" x="5159375" y="3636963"/>
          <p14:tracePt t="19272" x="5167313" y="3629025"/>
          <p14:tracePt t="19274" x="5183188" y="3629025"/>
          <p14:tracePt t="19276" x="5191125" y="3621088"/>
          <p14:tracePt t="19278" x="5199063" y="3613150"/>
          <p14:tracePt t="19281" x="5214938" y="3605213"/>
          <p14:tracePt t="19282" x="5222875" y="3605213"/>
          <p14:tracePt t="19285" x="5230813" y="3595688"/>
          <p14:tracePt t="19286" x="5238750" y="3587750"/>
          <p14:tracePt t="19288" x="5246688" y="3587750"/>
          <p14:tracePt t="19290" x="5262563" y="3579813"/>
          <p14:tracePt t="19292" x="5270500" y="3571875"/>
          <p14:tracePt t="19294" x="5278438" y="3571875"/>
          <p14:tracePt t="19296" x="5278438" y="3563938"/>
          <p14:tracePt t="19298" x="5286375" y="3556000"/>
          <p14:tracePt t="19300" x="5294313" y="3556000"/>
          <p14:tracePt t="19302" x="5302250" y="3548063"/>
          <p14:tracePt t="19304" x="5310188" y="3548063"/>
          <p14:tracePt t="19306" x="5310188" y="3540125"/>
          <p14:tracePt t="19308" x="5318125" y="3532188"/>
          <p14:tracePt t="19312" x="5326063" y="3524250"/>
          <p14:tracePt t="19317" x="5334000" y="3524250"/>
          <p14:tracePt t="19319" x="5334000" y="3516313"/>
          <p14:tracePt t="19322" x="5341938" y="3508375"/>
          <p14:tracePt t="19328" x="5341938" y="3500438"/>
          <p14:tracePt t="19331" x="5349875" y="3500438"/>
          <p14:tracePt t="19334" x="5349875" y="3492500"/>
          <p14:tracePt t="19340" x="5349875" y="3484563"/>
          <p14:tracePt t="19342" x="5357813" y="3484563"/>
          <p14:tracePt t="19346" x="5357813" y="3476625"/>
          <p14:tracePt t="19350" x="5357813" y="3468688"/>
          <p14:tracePt t="19356" x="5357813" y="3460750"/>
          <p14:tracePt t="19362" x="5365750" y="3452813"/>
          <p14:tracePt t="19366" x="5365750" y="3444875"/>
          <p14:tracePt t="19372" x="5365750" y="3436938"/>
          <p14:tracePt t="19378" x="5365750" y="3429000"/>
          <p14:tracePt t="19382" x="5365750" y="3421063"/>
          <p14:tracePt t="19388" x="5373688" y="3413125"/>
          <p14:tracePt t="19392" x="5373688" y="3405188"/>
          <p14:tracePt t="19398" x="5373688" y="3397250"/>
          <p14:tracePt t="19401" x="5381625" y="3397250"/>
          <p14:tracePt t="19402" x="5381625" y="3389313"/>
          <p14:tracePt t="19408" x="5389563" y="3381375"/>
          <p14:tracePt t="19412" x="5389563" y="3373438"/>
          <p14:tracePt t="19418" x="5397500" y="3373438"/>
          <p14:tracePt t="19419" x="5397500" y="3365500"/>
          <p14:tracePt t="19422" x="5407025" y="3357563"/>
          <p14:tracePt t="19426" x="5414963" y="3349625"/>
          <p14:tracePt t="19432" x="5422900" y="3341688"/>
          <p14:tracePt t="19435" x="5422900" y="3333750"/>
          <p14:tracePt t="19437" x="5430838" y="3333750"/>
          <p14:tracePt t="19438" x="5430838" y="3325813"/>
          <p14:tracePt t="19440" x="5438775" y="3325813"/>
          <p14:tracePt t="19442" x="5438775" y="3317875"/>
          <p14:tracePt t="19444" x="5438775" y="3309938"/>
          <p14:tracePt t="19447" x="5446713" y="3309938"/>
          <p14:tracePt t="19450" x="5446713" y="3302000"/>
          <p14:tracePt t="19453" x="5454650" y="3294063"/>
          <p14:tracePt t="19456" x="5454650" y="3286125"/>
          <p14:tracePt t="19459" x="5454650" y="3278188"/>
          <p14:tracePt t="19460" x="5462588" y="3278188"/>
          <p14:tracePt t="19462" x="5462588" y="3270250"/>
          <p14:tracePt t="19467" x="5470525" y="3262313"/>
          <p14:tracePt t="19470" x="5470525" y="3252788"/>
          <p14:tracePt t="19472" x="5470525" y="3244850"/>
          <p14:tracePt t="19474" x="5478463" y="3244850"/>
          <p14:tracePt t="19477" x="5478463" y="3236913"/>
          <p14:tracePt t="19484" x="5486400" y="3221038"/>
          <p14:tracePt t="19486" x="5486400" y="3213100"/>
          <p14:tracePt t="19490" x="5494338" y="3205163"/>
          <p14:tracePt t="19492" x="5494338" y="3197225"/>
          <p14:tracePt t="19499" x="5502275" y="3189288"/>
          <p14:tracePt t="19502" x="5502275" y="3181350"/>
          <p14:tracePt t="19503" x="5502275" y="3173413"/>
          <p14:tracePt t="19504" x="5502275" y="3165475"/>
          <p14:tracePt t="19506" x="5510213" y="3165475"/>
          <p14:tracePt t="19508" x="5510213" y="3157538"/>
          <p14:tracePt t="19510" x="5510213" y="3149600"/>
          <p14:tracePt t="19516" x="5518150" y="3141663"/>
          <p14:tracePt t="19518" x="5518150" y="3133725"/>
          <p14:tracePt t="19520" x="5518150" y="3125788"/>
          <p14:tracePt t="19524" x="5526088" y="3117850"/>
          <p14:tracePt t="19529" x="5526088" y="3109913"/>
          <p14:tracePt t="19534" x="5534025" y="3101975"/>
          <p14:tracePt t="19536" x="5534025" y="3094038"/>
          <p14:tracePt t="19540" x="5541963" y="3086100"/>
          <p14:tracePt t="19544" x="5541963" y="3078163"/>
          <p14:tracePt t="19549" x="5549900" y="3070225"/>
          <p14:tracePt t="19552" x="5549900" y="3062288"/>
          <p14:tracePt t="19554" x="5557838" y="3062288"/>
          <p14:tracePt t="19557" x="5557838" y="3054350"/>
          <p14:tracePt t="19561" x="5565775" y="3054350"/>
          <p14:tracePt t="19562" x="5565775" y="3046413"/>
          <p14:tracePt t="19568" x="5565775" y="3038475"/>
          <p14:tracePt t="19569" x="5573713" y="3038475"/>
          <p14:tracePt t="19572" x="5573713" y="3030538"/>
          <p14:tracePt t="19576" x="5581650" y="3030538"/>
          <p14:tracePt t="19582" x="5581650" y="3022600"/>
          <p14:tracePt t="19588" x="5589588" y="3022600"/>
          <p14:tracePt t="19594" x="5589588" y="3014663"/>
          <p14:tracePt t="19687" x="5581650" y="3014663"/>
          <p14:tracePt t="19692" x="5573713" y="3014663"/>
          <p14:tracePt t="19697" x="5565775" y="3014663"/>
          <p14:tracePt t="19701" x="5557838" y="3014663"/>
          <p14:tracePt t="19703" x="5549900" y="3014663"/>
          <p14:tracePt t="19704" x="5541963" y="3014663"/>
          <p14:tracePt t="19708" x="5534025" y="3014663"/>
          <p14:tracePt t="19710" x="5526088" y="3014663"/>
          <p14:tracePt t="19712" x="5518150" y="3014663"/>
          <p14:tracePt t="19717" x="5510213" y="3014663"/>
          <p14:tracePt t="19718" x="5502275" y="3014663"/>
          <p14:tracePt t="19720" x="5494338" y="3014663"/>
          <p14:tracePt t="19724" x="5486400" y="3014663"/>
          <p14:tracePt t="19727" x="5478463" y="3014663"/>
          <p14:tracePt t="19733" x="5470525" y="3014663"/>
          <p14:tracePt t="19734" x="5462588" y="3014663"/>
          <p14:tracePt t="19736" x="5462588" y="3022600"/>
          <p14:tracePt t="19738" x="5454650" y="3022600"/>
          <p14:tracePt t="19743" x="5446713" y="3022600"/>
          <p14:tracePt t="19749" x="5438775" y="3022600"/>
          <p14:tracePt t="19752" x="5438775" y="3030538"/>
          <p14:tracePt t="19756" x="5430838" y="3030538"/>
          <p14:tracePt t="19825" x="5438775" y="3022600"/>
          <p14:tracePt t="19834" x="5446713" y="3022600"/>
          <p14:tracePt t="19840" x="5454650" y="3022600"/>
          <p14:tracePt t="19844" x="5462588" y="3014663"/>
          <p14:tracePt t="19849" x="5470525" y="3014663"/>
          <p14:tracePt t="19851" x="5470525" y="3006725"/>
          <p14:tracePt t="19852" x="5478463" y="3006725"/>
          <p14:tracePt t="19856" x="5486400" y="2998788"/>
          <p14:tracePt t="19860" x="5494338" y="2990850"/>
          <p14:tracePt t="19862" x="5502275" y="2990850"/>
          <p14:tracePt t="19867" x="5510213" y="2982913"/>
          <p14:tracePt t="19869" x="5518150" y="2974975"/>
          <p14:tracePt t="19870" x="5526088" y="2967038"/>
          <p14:tracePt t="19873" x="5534025" y="2967038"/>
          <p14:tracePt t="19874" x="5534025" y="2959100"/>
          <p14:tracePt t="19876" x="5541963" y="2951163"/>
          <p14:tracePt t="19878" x="5549900" y="2943225"/>
          <p14:tracePt t="19883" x="5565775" y="2935288"/>
          <p14:tracePt t="19885" x="5573713" y="2927350"/>
          <p14:tracePt t="19889" x="5597525" y="2909888"/>
          <p14:tracePt t="19890" x="5605463" y="2901950"/>
          <p14:tracePt t="19892" x="5613400" y="2894013"/>
          <p14:tracePt t="19894" x="5621338" y="2886075"/>
          <p14:tracePt t="19896" x="5629275" y="2870200"/>
          <p14:tracePt t="19900" x="5645150" y="2862263"/>
          <p14:tracePt t="19901" x="5653088" y="2854325"/>
          <p14:tracePt t="19907" x="5684838" y="2830513"/>
          <p14:tracePt t="19908" x="5692775" y="2822575"/>
          <p14:tracePt t="19910" x="5700713" y="2806700"/>
          <p14:tracePt t="19912" x="5716588" y="2798763"/>
          <p14:tracePt t="19915" x="5724525" y="2782888"/>
          <p14:tracePt t="19917" x="5732463" y="2774950"/>
          <p14:tracePt t="19922" x="5749925" y="2751138"/>
          <p14:tracePt t="19925" x="5773738" y="2735263"/>
          <p14:tracePt t="19926" x="5781675" y="2719388"/>
          <p14:tracePt t="19928" x="5789613" y="2711450"/>
          <p14:tracePt t="19933" x="5805488" y="2695575"/>
          <p14:tracePt t="19935" x="5813425" y="2679700"/>
          <p14:tracePt t="19939" x="5829300" y="2663825"/>
          <p14:tracePt t="19941" x="5837238" y="2647950"/>
          <p14:tracePt t="19942" x="5845175" y="2640013"/>
          <p14:tracePt t="19951" x="5876925" y="2592388"/>
          <p14:tracePt t="19952" x="5876925" y="2584450"/>
          <p14:tracePt t="19957" x="5884863" y="2576513"/>
          <p14:tracePt t="19958" x="5892800" y="2551113"/>
          <p14:tracePt t="19960" x="5900738" y="2535238"/>
          <p14:tracePt t="19962" x="5900738" y="2527300"/>
          <p14:tracePt t="19965" x="5908675" y="2511425"/>
          <p14:tracePt t="19967" x="5916613" y="2503488"/>
          <p14:tracePt t="19969" x="5916613" y="2495550"/>
          <p14:tracePt t="19971" x="5916613" y="2479675"/>
          <p14:tracePt t="19973" x="5924550" y="2471738"/>
          <p14:tracePt t="19974" x="5924550" y="2463800"/>
          <p14:tracePt t="19976" x="5924550" y="2447925"/>
          <p14:tracePt t="19979" x="5924550" y="2439988"/>
          <p14:tracePt t="19983" x="5932488" y="2416175"/>
          <p14:tracePt t="19984" x="5932488" y="2408238"/>
          <p14:tracePt t="19987" x="5932488" y="2400300"/>
          <p14:tracePt t="19988" x="5932488" y="2392363"/>
          <p14:tracePt t="19990" x="5932488" y="2376488"/>
          <p14:tracePt t="19992" x="5932488" y="2368550"/>
          <p14:tracePt t="19994" x="5932488" y="2360613"/>
          <p14:tracePt t="19997" x="5932488" y="2352675"/>
          <p14:tracePt t="19999" x="5932488" y="2336800"/>
          <p14:tracePt t="20002" x="5932488" y="2328863"/>
          <p14:tracePt t="20003" x="5932488" y="2320925"/>
          <p14:tracePt t="20004" x="5932488" y="2312988"/>
          <p14:tracePt t="20006" x="5932488" y="2305050"/>
          <p14:tracePt t="20008" x="5932488" y="2297113"/>
          <p14:tracePt t="20010" x="5924550" y="2289175"/>
          <p14:tracePt t="20012" x="5924550" y="2281238"/>
          <p14:tracePt t="20017" x="5924550" y="2265363"/>
          <p14:tracePt t="20018" x="5924550" y="2257425"/>
          <p14:tracePt t="20022" x="5924550" y="2249488"/>
          <p14:tracePt t="20027" x="5916613" y="2241550"/>
          <p14:tracePt t="20035" x="5916613" y="2233613"/>
          <p14:tracePt t="20046" x="5908675" y="2233613"/>
          <p14:tracePt t="20050" x="5908675" y="2224088"/>
          <p14:tracePt t="20060" x="5900738" y="2224088"/>
          <p14:tracePt t="20062" x="5900738" y="2233613"/>
          <p14:tracePt t="20067" x="5892800" y="2233613"/>
          <p14:tracePt t="20068" x="5884863" y="2233613"/>
          <p14:tracePt t="20070" x="5876925" y="2241550"/>
          <p14:tracePt t="20072" x="5868988" y="2241550"/>
          <p14:tracePt t="20074" x="5861050" y="2241550"/>
          <p14:tracePt t="20076" x="5853113" y="2249488"/>
          <p14:tracePt t="20078" x="5845175" y="2249488"/>
          <p14:tracePt t="20083" x="5821363" y="2257425"/>
          <p14:tracePt t="20085" x="5813425" y="2265363"/>
          <p14:tracePt t="20086" x="5797550" y="2273300"/>
          <p14:tracePt t="20088" x="5789613" y="2281238"/>
          <p14:tracePt t="20090" x="5781675" y="2281238"/>
          <p14:tracePt t="20092" x="5765800" y="2289175"/>
          <p14:tracePt t="20094" x="5757863" y="2297113"/>
          <p14:tracePt t="20096" x="5740400" y="2312988"/>
          <p14:tracePt t="20100" x="5724525" y="2320925"/>
          <p14:tracePt t="20101" x="5716588" y="2328863"/>
          <p14:tracePt t="20105" x="5684838" y="2352675"/>
          <p14:tracePt t="20106" x="5668963" y="2368550"/>
          <p14:tracePt t="20108" x="5653088" y="2384425"/>
          <p14:tracePt t="20110" x="5637213" y="2392363"/>
          <p14:tracePt t="20112" x="5629275" y="2408238"/>
          <p14:tracePt t="20115" x="5613400" y="2424113"/>
          <p14:tracePt t="20116" x="5589588" y="2439988"/>
          <p14:tracePt t="20119" x="5573713" y="2455863"/>
          <p14:tracePt t="20123" x="5541963" y="2487613"/>
          <p14:tracePt t="20124" x="5526088" y="2495550"/>
          <p14:tracePt t="20126" x="5510213" y="2511425"/>
          <p14:tracePt t="20128" x="5486400" y="2527300"/>
          <p14:tracePt t="20133" x="5454650" y="2559050"/>
          <p14:tracePt t="20134" x="5438775" y="2576513"/>
          <p14:tracePt t="20138" x="5422900" y="2592388"/>
          <p14:tracePt t="20141" x="5381625" y="2624138"/>
          <p14:tracePt t="20142" x="5365750" y="2640013"/>
          <p14:tracePt t="20144" x="5349875" y="2655888"/>
          <p14:tracePt t="20146" x="5334000" y="2663825"/>
          <p14:tracePt t="20149" x="5326063" y="2679700"/>
          <p14:tracePt t="20151" x="5310188" y="2695575"/>
          <p14:tracePt t="20152" x="5294313" y="2703513"/>
          <p14:tracePt t="20158" x="5270500" y="2727325"/>
          <p14:tracePt t="20160" x="5262563" y="2735263"/>
          <p14:tracePt t="20161" x="5254625" y="2751138"/>
          <p14:tracePt t="20162" x="5246688" y="2759075"/>
          <p14:tracePt t="20165" x="5238750" y="2774950"/>
          <p14:tracePt t="20167" x="5222875" y="2782888"/>
          <p14:tracePt t="20171" x="5214938" y="2798763"/>
          <p14:tracePt t="20173" x="5199063" y="2822575"/>
          <p14:tracePt t="20175" x="5191125" y="2830513"/>
          <p14:tracePt t="20176" x="5183188" y="2846388"/>
          <p14:tracePt t="20178" x="5175250" y="2862263"/>
          <p14:tracePt t="20183" x="5159375" y="2886075"/>
          <p14:tracePt t="20184" x="5159375" y="2894013"/>
          <p14:tracePt t="20189" x="5143500" y="2919413"/>
          <p14:tracePt t="20191" x="5135563" y="2935288"/>
          <p14:tracePt t="20192" x="5135563" y="2943225"/>
          <p14:tracePt t="20194" x="5127625" y="2959100"/>
          <p14:tracePt t="20197" x="5119688" y="2974975"/>
          <p14:tracePt t="20199" x="5119688" y="2982913"/>
          <p14:tracePt t="20200" x="5111750" y="2998788"/>
          <p14:tracePt t="20205" x="5103813" y="3022600"/>
          <p14:tracePt t="20206" x="5095875" y="3038475"/>
          <p14:tracePt t="20208" x="5095875" y="3046413"/>
          <p14:tracePt t="20210" x="5087938" y="3062288"/>
          <p14:tracePt t="20212" x="5087938" y="3078163"/>
          <p14:tracePt t="20215" x="5080000" y="3086100"/>
          <p14:tracePt t="20217" x="5080000" y="3101975"/>
          <p14:tracePt t="20221" x="5072063" y="3117850"/>
          <p14:tracePt t="20222" x="5064125" y="3133725"/>
          <p14:tracePt t="20224" x="5064125" y="3141663"/>
          <p14:tracePt t="20226" x="5064125" y="3149600"/>
          <p14:tracePt t="20228" x="5056188" y="3165475"/>
          <p14:tracePt t="20233" x="5046663" y="3181350"/>
          <p14:tracePt t="20237" x="5046663" y="3205163"/>
          <p14:tracePt t="20239" x="5038725" y="3213100"/>
          <p14:tracePt t="20240" x="5038725" y="3221038"/>
          <p14:tracePt t="20242" x="5038725" y="3236913"/>
          <p14:tracePt t="20244" x="5030788" y="3244850"/>
          <p14:tracePt t="20246" x="5030788" y="3252788"/>
          <p14:tracePt t="20249" x="5022850" y="3262313"/>
          <p14:tracePt t="20251" x="5022850" y="3270250"/>
          <p14:tracePt t="20253" x="5022850" y="3278188"/>
          <p14:tracePt t="20254" x="5014913" y="3286125"/>
          <p14:tracePt t="20256" x="5014913" y="3294063"/>
          <p14:tracePt t="20258" x="5014913" y="3302000"/>
          <p14:tracePt t="20260" x="5014913" y="3309938"/>
          <p14:tracePt t="20262" x="5006975" y="3317875"/>
          <p14:tracePt t="20266" x="5006975" y="3325813"/>
          <p14:tracePt t="20269" x="5006975" y="3333750"/>
          <p14:tracePt t="20270" x="5006975" y="3341688"/>
          <p14:tracePt t="20271" x="5006975" y="3349625"/>
          <p14:tracePt t="20272" x="4999038" y="3349625"/>
          <p14:tracePt t="20274" x="4999038" y="3357563"/>
          <p14:tracePt t="20276" x="4999038" y="3365500"/>
          <p14:tracePt t="20278" x="4999038" y="3373438"/>
          <p14:tracePt t="20282" x="4999038" y="3381375"/>
          <p14:tracePt t="20285" x="4999038" y="3389313"/>
          <p14:tracePt t="20286" x="4999038" y="3397250"/>
          <p14:tracePt t="20290" x="4999038" y="3405188"/>
          <p14:tracePt t="20292" x="4999038" y="3413125"/>
          <p14:tracePt t="20296" x="4999038" y="3421063"/>
          <p14:tracePt t="20299" x="4999038" y="3429000"/>
          <p14:tracePt t="20302" x="4999038" y="3436938"/>
          <p14:tracePt t="20304" x="4999038" y="3444875"/>
          <p14:tracePt t="20308" x="4999038" y="3452813"/>
          <p14:tracePt t="20311" x="4999038" y="3460750"/>
          <p14:tracePt t="20315" x="4999038" y="3468688"/>
          <p14:tracePt t="20317" x="4999038" y="3476625"/>
          <p14:tracePt t="20320" x="5006975" y="3484563"/>
          <p14:tracePt t="20322" x="5006975" y="3492500"/>
          <p14:tracePt t="20326" x="5006975" y="3500438"/>
          <p14:tracePt t="20328" x="5006975" y="3508375"/>
          <p14:tracePt t="20333" x="5014913" y="3516313"/>
          <p14:tracePt t="20334" x="5014913" y="3524250"/>
          <p14:tracePt t="20336" x="5014913" y="3532188"/>
          <p14:tracePt t="20338" x="5022850" y="3540125"/>
          <p14:tracePt t="20342" x="5022850" y="3548063"/>
          <p14:tracePt t="20344" x="5030788" y="3556000"/>
          <p14:tracePt t="20346" x="5030788" y="3563938"/>
          <p14:tracePt t="20349" x="5038725" y="3571875"/>
          <p14:tracePt t="20352" x="5038725" y="3579813"/>
          <p14:tracePt t="20353" x="5038725" y="3587750"/>
          <p14:tracePt t="20354" x="5046663" y="3587750"/>
          <p14:tracePt t="20356" x="5046663" y="3595688"/>
          <p14:tracePt t="20358" x="5056188" y="3605213"/>
          <p14:tracePt t="20360" x="5056188" y="3613150"/>
          <p14:tracePt t="20362" x="5064125" y="3621088"/>
          <p14:tracePt t="20365" x="5064125" y="3629025"/>
          <p14:tracePt t="20367" x="5072063" y="3636963"/>
          <p14:tracePt t="20369" x="5072063" y="3644900"/>
          <p14:tracePt t="20370" x="5080000" y="3652838"/>
          <p14:tracePt t="20372" x="5080000" y="3660775"/>
          <p14:tracePt t="20374" x="5087938" y="3668713"/>
          <p14:tracePt t="20376" x="5095875" y="3676650"/>
          <p14:tracePt t="20378" x="5095875" y="3684588"/>
          <p14:tracePt t="20383" x="5111750" y="3700463"/>
          <p14:tracePt t="20385" x="5119688" y="3708400"/>
          <p14:tracePt t="20388" x="5119688" y="3716338"/>
          <p14:tracePt t="20389" x="5127625" y="3724275"/>
          <p14:tracePt t="20390" x="5135563" y="3724275"/>
          <p14:tracePt t="20392" x="5143500" y="3732213"/>
          <p14:tracePt t="20394" x="5151438" y="3740150"/>
          <p14:tracePt t="20396" x="5159375" y="3748088"/>
          <p14:tracePt t="20399" x="5159375" y="3756025"/>
          <p14:tracePt t="20401" x="5167313" y="3763963"/>
          <p14:tracePt t="20405" x="5183188" y="3779838"/>
          <p14:tracePt t="20406" x="5183188" y="3787775"/>
          <p14:tracePt t="20408" x="5191125" y="3795713"/>
          <p14:tracePt t="20410" x="5199063" y="3803650"/>
          <p14:tracePt t="20412" x="5214938" y="3811588"/>
          <p14:tracePt t="20415" x="5222875" y="3819525"/>
          <p14:tracePt t="20416" x="5230813" y="3827463"/>
          <p14:tracePt t="20422" x="5254625" y="3843338"/>
          <p14:tracePt t="20423" x="5262563" y="3851275"/>
          <p14:tracePt t="20424" x="5270500" y="3859213"/>
          <p14:tracePt t="20426" x="5278438" y="3867150"/>
          <p14:tracePt t="20428" x="5286375" y="3867150"/>
          <p14:tracePt t="20433" x="5310188" y="3883025"/>
          <p14:tracePt t="20434" x="5318125" y="3890963"/>
          <p14:tracePt t="20437" x="5326063" y="3898900"/>
          <p14:tracePt t="20439" x="5341938" y="3906838"/>
          <p14:tracePt t="20441" x="5349875" y="3914775"/>
          <p14:tracePt t="20442" x="5357813" y="3922713"/>
          <p14:tracePt t="20444" x="5373688" y="3930650"/>
          <p14:tracePt t="20446" x="5381625" y="3930650"/>
          <p14:tracePt t="20450" x="5407025" y="3948113"/>
          <p14:tracePt t="20453" x="5414963" y="3956050"/>
          <p14:tracePt t="20455" x="5430838" y="3956050"/>
          <p14:tracePt t="20457" x="5438775" y="3963988"/>
          <p14:tracePt t="20458" x="5446713" y="3971925"/>
          <p14:tracePt t="20460" x="5454650" y="3971925"/>
          <p14:tracePt t="20462" x="5470525" y="3979863"/>
          <p14:tracePt t="20465" x="5478463" y="3979863"/>
          <p14:tracePt t="20467" x="5486400" y="3987800"/>
          <p14:tracePt t="20469" x="5502275" y="3987800"/>
          <p14:tracePt t="20472" x="5510213" y="3995738"/>
          <p14:tracePt t="20473" x="5518150" y="3995738"/>
          <p14:tracePt t="20474" x="5526088" y="4003675"/>
          <p14:tracePt t="20476" x="5534025" y="4003675"/>
          <p14:tracePt t="20478" x="5549900" y="4003675"/>
          <p14:tracePt t="20483" x="5565775" y="4011613"/>
          <p14:tracePt t="20485" x="5581650" y="4019550"/>
          <p14:tracePt t="20487" x="5589588" y="4019550"/>
          <p14:tracePt t="20488" x="5597525" y="4019550"/>
          <p14:tracePt t="20490" x="5605463" y="4019550"/>
          <p14:tracePt t="20492" x="5621338" y="4027488"/>
          <p14:tracePt t="20494" x="5629275" y="4027488"/>
          <p14:tracePt t="20497" x="5637213" y="4027488"/>
          <p14:tracePt t="20499" x="5645150" y="4035425"/>
          <p14:tracePt t="20501" x="5653088" y="4035425"/>
          <p14:tracePt t="20503" x="5661025" y="4035425"/>
          <p14:tracePt t="20504" x="5668963" y="4035425"/>
          <p14:tracePt t="20506" x="5684838" y="4043363"/>
          <p14:tracePt t="20508" x="5692775" y="4043363"/>
          <p14:tracePt t="20510" x="5700713" y="4043363"/>
          <p14:tracePt t="20512" x="5708650" y="4043363"/>
          <p14:tracePt t="20516" x="5716588" y="4051300"/>
          <p14:tracePt t="20517" x="5724525" y="4051300"/>
          <p14:tracePt t="20519" x="5732463" y="4051300"/>
          <p14:tracePt t="20520" x="5740400" y="4051300"/>
          <p14:tracePt t="20522" x="5749925" y="4051300"/>
          <p14:tracePt t="20524" x="5757863" y="4051300"/>
          <p14:tracePt t="20526" x="5765800" y="4059238"/>
          <p14:tracePt t="20528" x="5773738" y="4059238"/>
          <p14:tracePt t="20532" x="5789613" y="4059238"/>
          <p14:tracePt t="20534" x="5797550" y="4059238"/>
          <p14:tracePt t="20536" x="5805488" y="4059238"/>
          <p14:tracePt t="20538" x="5813425" y="4067175"/>
          <p14:tracePt t="20541" x="5821363" y="4067175"/>
          <p14:tracePt t="20542" x="5829300" y="4067175"/>
          <p14:tracePt t="20544" x="5837238" y="4067175"/>
          <p14:tracePt t="20550" x="5845175" y="4067175"/>
          <p14:tracePt t="20553" x="5861050" y="4075113"/>
          <p14:tracePt t="20554" x="5868988" y="4075113"/>
          <p14:tracePt t="20556" x="5876925" y="4075113"/>
          <p14:tracePt t="20558" x="5884863" y="4075113"/>
          <p14:tracePt t="20560" x="5900738" y="4075113"/>
          <p14:tracePt t="20562" x="5908675" y="4075113"/>
          <p14:tracePt t="20565" x="5916613" y="4075113"/>
          <p14:tracePt t="20567" x="5924550" y="4075113"/>
          <p14:tracePt t="20568" x="5932488" y="4075113"/>
          <p14:tracePt t="20570" x="5940425" y="4075113"/>
          <p14:tracePt t="20572" x="5948363" y="4075113"/>
          <p14:tracePt t="20574" x="5956300" y="4075113"/>
          <p14:tracePt t="20576" x="5972175" y="4075113"/>
          <p14:tracePt t="20578" x="5980113" y="4075113"/>
          <p14:tracePt t="20583" x="5995988" y="4075113"/>
          <p14:tracePt t="20584" x="6003925" y="4075113"/>
          <p14:tracePt t="20586" x="6019800" y="4075113"/>
          <p14:tracePt t="20588" x="6027738" y="4075113"/>
          <p14:tracePt t="20590" x="6035675" y="4075113"/>
          <p14:tracePt t="20592" x="6043613" y="4075113"/>
          <p14:tracePt t="20594" x="6059488" y="4075113"/>
          <p14:tracePt t="20596" x="6067425" y="4075113"/>
          <p14:tracePt t="20599" x="6075363" y="4075113"/>
          <p14:tracePt t="20601" x="6091238" y="4075113"/>
          <p14:tracePt t="20602" x="6100763" y="4075113"/>
          <p14:tracePt t="20604" x="6108700" y="4067175"/>
          <p14:tracePt t="20606" x="6124575" y="4067175"/>
          <p14:tracePt t="20608" x="6132513" y="4067175"/>
          <p14:tracePt t="20610" x="6140450" y="4067175"/>
          <p14:tracePt t="20612" x="6156325" y="4067175"/>
          <p14:tracePt t="20615" x="6164263" y="4067175"/>
          <p14:tracePt t="20617" x="6172200" y="4059238"/>
          <p14:tracePt t="20618" x="6188075" y="4059238"/>
          <p14:tracePt t="20620" x="6196013" y="4059238"/>
          <p14:tracePt t="20622" x="6211888" y="4051300"/>
          <p14:tracePt t="20624" x="6219825" y="4051300"/>
          <p14:tracePt t="20626" x="6235700" y="4043363"/>
          <p14:tracePt t="20628" x="6243638" y="4043363"/>
          <p14:tracePt t="20632" x="6267450" y="4035425"/>
          <p14:tracePt t="20635" x="6275388" y="4035425"/>
          <p14:tracePt t="20636" x="6291263" y="4027488"/>
          <p14:tracePt t="20639" x="6307138" y="4027488"/>
          <p14:tracePt t="20640" x="6315075" y="4019550"/>
          <p14:tracePt t="20642" x="6323013" y="4019550"/>
          <p14:tracePt t="20644" x="6338888" y="4011613"/>
          <p14:tracePt t="20646" x="6346825" y="4003675"/>
          <p14:tracePt t="20649" x="6354763" y="4003675"/>
          <p14:tracePt t="20650" x="6370638" y="3995738"/>
          <p14:tracePt t="20653" x="6378575" y="3987800"/>
          <p14:tracePt t="20655" x="6386513" y="3987800"/>
          <p14:tracePt t="20656" x="6394450" y="3979863"/>
          <p14:tracePt t="20658" x="6402388" y="3971925"/>
          <p14:tracePt t="20660" x="6410325" y="3971925"/>
          <p14:tracePt t="20662" x="6418263" y="3963988"/>
          <p14:tracePt t="20665" x="6426200" y="3956050"/>
          <p14:tracePt t="20667" x="6434138" y="3948113"/>
          <p14:tracePt t="20671" x="6442075" y="3938588"/>
          <p14:tracePt t="20672" x="6442075" y="3930650"/>
          <p14:tracePt t="20674" x="6451600" y="3922713"/>
          <p14:tracePt t="20678" x="6451600" y="3914775"/>
          <p14:tracePt t="20682" x="6451600" y="3906838"/>
          <p14:tracePt t="20685" x="6459538" y="3898900"/>
          <p14:tracePt t="20688" x="6459538" y="3883025"/>
          <p14:tracePt t="20690" x="6451600" y="3883025"/>
          <p14:tracePt t="20692" x="6451600" y="3875088"/>
          <p14:tracePt t="20694" x="6451600" y="3867150"/>
          <p14:tracePt t="20696" x="6451600" y="3859213"/>
          <p14:tracePt t="20702" x="6442075" y="3843338"/>
          <p14:tracePt t="20704" x="6434138" y="3835400"/>
          <p14:tracePt t="20708" x="6426200" y="3827463"/>
          <p14:tracePt t="20710" x="6426200" y="3819525"/>
          <p14:tracePt t="20712" x="6418263" y="3811588"/>
          <p14:tracePt t="20718" x="6410325" y="3803650"/>
          <p14:tracePt t="20720" x="6402388" y="3795713"/>
          <p14:tracePt t="20722" x="6394450" y="3787775"/>
          <p14:tracePt t="20724" x="6386513" y="3779838"/>
          <p14:tracePt t="20726" x="6378575" y="3779838"/>
          <p14:tracePt t="20728" x="6370638" y="3779838"/>
          <p14:tracePt t="20733" x="6354763" y="3771900"/>
          <p14:tracePt t="20734" x="6346825" y="3763963"/>
          <p14:tracePt t="20737" x="6338888" y="3763963"/>
          <p14:tracePt t="20738" x="6330950" y="3756025"/>
          <p14:tracePt t="20740" x="6323013" y="3756025"/>
          <p14:tracePt t="20742" x="6315075" y="3756025"/>
          <p14:tracePt t="20744" x="6307138" y="3756025"/>
          <p14:tracePt t="20746" x="6299200" y="3748088"/>
          <p14:tracePt t="20750" x="6283325" y="3748088"/>
          <p14:tracePt t="20751" x="6275388" y="3748088"/>
          <p14:tracePt t="20753" x="6267450" y="3748088"/>
          <p14:tracePt t="20755" x="6259513" y="3748088"/>
          <p14:tracePt t="20756" x="6243638" y="3748088"/>
          <p14:tracePt t="20758" x="6235700" y="3748088"/>
          <p14:tracePt t="20760" x="6227763" y="3748088"/>
          <p14:tracePt t="20762" x="6211888" y="3748088"/>
          <p14:tracePt t="20765" x="6203950" y="3748088"/>
          <p14:tracePt t="20767" x="6196013" y="3748088"/>
          <p14:tracePt t="20768" x="6180138" y="3748088"/>
          <p14:tracePt t="20770" x="6172200" y="3748088"/>
          <p14:tracePt t="20772" x="6164263" y="3748088"/>
          <p14:tracePt t="20774" x="6148388" y="3748088"/>
          <p14:tracePt t="20776" x="6140450" y="3756025"/>
          <p14:tracePt t="20778" x="6132513" y="3756025"/>
          <p14:tracePt t="20783" x="6108700" y="3763963"/>
          <p14:tracePt t="20784" x="6100763" y="3763963"/>
          <p14:tracePt t="20786" x="6083300" y="3771900"/>
          <p14:tracePt t="20788" x="6075363" y="3771900"/>
          <p14:tracePt t="20790" x="6067425" y="3779838"/>
          <p14:tracePt t="20792" x="6051550" y="3787775"/>
          <p14:tracePt t="20794" x="6043613" y="3787775"/>
          <p14:tracePt t="20796" x="6035675" y="3795713"/>
          <p14:tracePt t="20799" x="6019800" y="3803650"/>
          <p14:tracePt t="20801" x="6011863" y="3811588"/>
          <p14:tracePt t="20803" x="6003925" y="3819525"/>
          <p14:tracePt t="20804" x="5988050" y="3827463"/>
          <p14:tracePt t="20806" x="5980113" y="3835400"/>
          <p14:tracePt t="20808" x="5972175" y="3843338"/>
          <p14:tracePt t="20810" x="5956300" y="3859213"/>
          <p14:tracePt t="20812" x="5948363" y="3867150"/>
          <p14:tracePt t="20815" x="5940425" y="3875088"/>
          <p14:tracePt t="20816" x="5924550" y="3890963"/>
          <p14:tracePt t="20819" x="5916613" y="3898900"/>
          <p14:tracePt t="20821" x="5908675" y="3906838"/>
          <p14:tracePt t="20823" x="5900738" y="3922713"/>
          <p14:tracePt t="20824" x="5892800" y="3930650"/>
          <p14:tracePt t="20826" x="5884863" y="3938588"/>
          <p14:tracePt t="20828" x="5868988" y="3956050"/>
          <p14:tracePt t="20833" x="5853113" y="3979863"/>
          <p14:tracePt t="20834" x="5845175" y="3987800"/>
          <p14:tracePt t="20837" x="5837238" y="3995738"/>
          <p14:tracePt t="20840" x="5821363" y="4019550"/>
          <p14:tracePt t="20842" x="5813425" y="4035425"/>
          <p14:tracePt t="20844" x="5805488" y="4043363"/>
          <p14:tracePt t="20846" x="5797550" y="4059238"/>
          <p14:tracePt t="20849" x="5789613" y="4067175"/>
          <p14:tracePt t="20851" x="5789613" y="4083050"/>
          <p14:tracePt t="20852" x="5781675" y="4090988"/>
          <p14:tracePt t="20856" x="5773738" y="4098925"/>
          <p14:tracePt t="20858" x="5757863" y="4122738"/>
          <p14:tracePt t="20860" x="5757863" y="4130675"/>
          <p14:tracePt t="20862" x="5749925" y="4138613"/>
          <p14:tracePt t="20865" x="5740400" y="4154488"/>
          <p14:tracePt t="20867" x="5740400" y="4162425"/>
          <p14:tracePt t="20870" x="5732463" y="4170363"/>
          <p14:tracePt t="20872" x="5724525" y="4186238"/>
          <p14:tracePt t="20874" x="5716588" y="4194175"/>
          <p14:tracePt t="20876" x="5716588" y="4202113"/>
          <p14:tracePt t="20878" x="5708650" y="4210050"/>
          <p14:tracePt t="20882" x="5700713" y="4217988"/>
          <p14:tracePt t="20885" x="5700713" y="4225925"/>
          <p14:tracePt t="20889" x="5692775" y="4233863"/>
          <p14:tracePt t="20892" x="5692775" y="4241800"/>
          <p14:tracePt t="20894" x="5684838" y="4241800"/>
          <p14:tracePt t="20899" x="5684838" y="4249738"/>
          <p14:tracePt t="20910" x="5684838" y="4257675"/>
          <p14:tracePt t="20977" x="5684838" y="4249738"/>
          <p14:tracePt t="21025" x="5676900" y="4257675"/>
          <p14:tracePt t="21033" x="5668963" y="4265613"/>
          <p14:tracePt t="21037" x="5661025" y="4265613"/>
          <p14:tracePt t="21040" x="5653088" y="4273550"/>
          <p14:tracePt t="21044" x="5645150" y="4281488"/>
          <p14:tracePt t="21049" x="5637213" y="4291013"/>
          <p14:tracePt t="21053" x="5629275" y="4298950"/>
          <p14:tracePt t="21054" x="5629275" y="4306888"/>
          <p14:tracePt t="21057" x="5621338" y="4314825"/>
          <p14:tracePt t="21058" x="5613400" y="4314825"/>
          <p14:tracePt t="21061" x="5613400" y="4322763"/>
          <p14:tracePt t="21062" x="5605463" y="4330700"/>
          <p14:tracePt t="21065" x="5597525" y="4338638"/>
          <p14:tracePt t="21066" x="5597525" y="4346575"/>
          <p14:tracePt t="21069" x="5589588" y="4354513"/>
          <p14:tracePt t="21070" x="5581650" y="4362450"/>
          <p14:tracePt t="21072" x="5581650" y="4370388"/>
          <p14:tracePt t="21074" x="5573713" y="4386263"/>
          <p14:tracePt t="21077" x="5565775" y="4394200"/>
          <p14:tracePt t="21078" x="5557838" y="4402138"/>
          <p14:tracePt t="21083" x="5549900" y="4425950"/>
          <p14:tracePt t="21085" x="5541963" y="4441825"/>
          <p14:tracePt t="21089" x="5526088" y="4465638"/>
          <p14:tracePt t="21090" x="5518150" y="4481513"/>
          <p14:tracePt t="21092" x="5518150" y="4497388"/>
          <p14:tracePt t="21094" x="5510213" y="4513263"/>
          <p14:tracePt t="21097" x="5502275" y="4529138"/>
          <p14:tracePt t="21099" x="5494338" y="4537075"/>
          <p14:tracePt t="21101" x="5486400" y="4552950"/>
          <p14:tracePt t="21105" x="5478463" y="4584700"/>
          <p14:tracePt t="21108" x="5470525" y="4600575"/>
          <p14:tracePt t="21109" x="5462588" y="4616450"/>
          <p14:tracePt t="21110" x="5462588" y="4633913"/>
          <p14:tracePt t="21112" x="5454650" y="4649788"/>
          <p14:tracePt t="21115" x="5446713" y="4665663"/>
          <p14:tracePt t="21117" x="5446713" y="4681538"/>
          <p14:tracePt t="21119" x="5438775" y="4689475"/>
          <p14:tracePt t="21123" x="5430838" y="4721225"/>
          <p14:tracePt t="21124" x="5422900" y="4737100"/>
          <p14:tracePt t="21126" x="5422900" y="4752975"/>
          <p14:tracePt t="21128" x="5414963" y="4760913"/>
          <p14:tracePt t="21131" x="5414963" y="4776788"/>
          <p14:tracePt t="21132" x="5407025" y="4792663"/>
          <p14:tracePt t="21134" x="5407025" y="4800600"/>
          <p14:tracePt t="21136" x="5407025" y="4816475"/>
          <p14:tracePt t="21138" x="5407025" y="4832350"/>
          <p14:tracePt t="21140" x="5407025" y="4840288"/>
          <p14:tracePt t="21142" x="5407025" y="4856163"/>
          <p14:tracePt t="21144" x="5407025" y="4864100"/>
          <p14:tracePt t="21146" x="5407025" y="4879975"/>
          <p14:tracePt t="21148" x="5407025" y="4887913"/>
          <p14:tracePt t="21150" x="5407025" y="4903788"/>
          <p14:tracePt t="21152" x="5407025" y="4911725"/>
          <p14:tracePt t="21154" x="5407025" y="4919663"/>
          <p14:tracePt t="21156" x="5407025" y="4935538"/>
          <p14:tracePt t="21158" x="5407025" y="4943475"/>
          <p14:tracePt t="21160" x="5407025" y="4951413"/>
          <p14:tracePt t="21162" x="5414963" y="4967288"/>
          <p14:tracePt t="21164" x="5414963" y="4976813"/>
          <p14:tracePt t="21166" x="5414963" y="4984750"/>
          <p14:tracePt t="21168" x="5414963" y="4992688"/>
          <p14:tracePt t="21170" x="5414963" y="5000625"/>
          <p14:tracePt t="21172" x="5414963" y="5008563"/>
          <p14:tracePt t="21174" x="5414963" y="5024438"/>
          <p14:tracePt t="21176" x="5422900" y="5032375"/>
          <p14:tracePt t="21178" x="5422900" y="5040313"/>
          <p14:tracePt t="21181" x="5422900" y="5048250"/>
          <p14:tracePt t="21182" x="5422900" y="5056188"/>
          <p14:tracePt t="21184" x="5422900" y="5064125"/>
          <p14:tracePt t="21186" x="5422900" y="5072063"/>
          <p14:tracePt t="21188" x="5430838" y="5080000"/>
          <p14:tracePt t="21190" x="5430838" y="5087938"/>
          <p14:tracePt t="21192" x="5430838" y="5095875"/>
          <p14:tracePt t="21194" x="5430838" y="5103813"/>
          <p14:tracePt t="21196" x="5430838" y="5111750"/>
          <p14:tracePt t="21198" x="5430838" y="5119688"/>
          <p14:tracePt t="21200" x="5430838" y="5127625"/>
          <p14:tracePt t="21202" x="5430838" y="5135563"/>
          <p14:tracePt t="21204" x="5438775" y="5143500"/>
          <p14:tracePt t="21206" x="5438775" y="5151438"/>
          <p14:tracePt t="21208" x="5438775" y="5159375"/>
          <p14:tracePt t="21212" x="5438775" y="5175250"/>
          <p14:tracePt t="21214" x="5438775" y="5183188"/>
          <p14:tracePt t="21216" x="5438775" y="5191125"/>
          <p14:tracePt t="21218" x="5438775" y="5199063"/>
          <p14:tracePt t="21220" x="5446713" y="5207000"/>
          <p14:tracePt t="21222" x="5446713" y="5214938"/>
          <p14:tracePt t="21224" x="5446713" y="5222875"/>
          <p14:tracePt t="21226" x="5446713" y="5230813"/>
          <p14:tracePt t="21228" x="5446713" y="5238750"/>
          <p14:tracePt t="21231" x="5446713" y="5246688"/>
          <p14:tracePt t="21232" x="5446713" y="5254625"/>
          <p14:tracePt t="21234" x="5446713" y="5262563"/>
          <p14:tracePt t="21236" x="5454650" y="5270500"/>
          <p14:tracePt t="21238" x="5454650" y="5278438"/>
          <p14:tracePt t="21240" x="5454650" y="5286375"/>
          <p14:tracePt t="21242" x="5454650" y="5294313"/>
          <p14:tracePt t="21244" x="5454650" y="5302250"/>
          <p14:tracePt t="21248" x="5454650" y="5310188"/>
          <p14:tracePt t="21250" x="5454650" y="5319713"/>
          <p14:tracePt t="21252" x="5454650" y="5327650"/>
          <p14:tracePt t="21254" x="5454650" y="5335588"/>
          <p14:tracePt t="21256" x="5454650" y="5343525"/>
          <p14:tracePt t="21258" x="5454650" y="5351463"/>
          <p14:tracePt t="21260" x="5462588" y="5359400"/>
          <p14:tracePt t="21262" x="5462588" y="5367338"/>
          <p14:tracePt t="21264" x="5462588" y="5375275"/>
          <p14:tracePt t="21266" x="5462588" y="5383213"/>
          <p14:tracePt t="21268" x="5462588" y="5391150"/>
          <p14:tracePt t="21270" x="5462588" y="5399088"/>
          <p14:tracePt t="21272" x="5462588" y="5414963"/>
          <p14:tracePt t="21274" x="5462588" y="5422900"/>
          <p14:tracePt t="21276" x="5462588" y="5430838"/>
          <p14:tracePt t="21278" x="5462588" y="5438775"/>
          <p14:tracePt t="21281" x="5462588" y="5446713"/>
          <p14:tracePt t="21282" x="5462588" y="5454650"/>
          <p14:tracePt t="21284" x="5462588" y="5462588"/>
          <p14:tracePt t="21288" x="5462588" y="5470525"/>
          <p14:tracePt t="21290" x="5462588" y="5478463"/>
          <p14:tracePt t="21292" x="5462588" y="5486400"/>
          <p14:tracePt t="21294" x="5462588" y="5494338"/>
          <p14:tracePt t="21296" x="5462588" y="5502275"/>
          <p14:tracePt t="21298" x="5470525" y="5510213"/>
          <p14:tracePt t="21300" x="5470525" y="5518150"/>
          <p14:tracePt t="21302" x="5470525" y="5526088"/>
          <p14:tracePt t="21304" x="5470525" y="5534025"/>
          <p14:tracePt t="21306" x="5470525" y="5541963"/>
          <p14:tracePt t="21308" x="5470525" y="5549900"/>
          <p14:tracePt t="21310" x="5470525" y="5557838"/>
          <p14:tracePt t="21312" x="5470525" y="5565775"/>
          <p14:tracePt t="21316" x="5478463" y="5573713"/>
          <p14:tracePt t="21318" x="5478463" y="5581650"/>
          <p14:tracePt t="21320" x="5478463" y="5589588"/>
          <p14:tracePt t="21322" x="5478463" y="5597525"/>
          <p14:tracePt t="21324" x="5478463" y="5605463"/>
          <p14:tracePt t="21326" x="5478463" y="5613400"/>
          <p14:tracePt t="21328" x="5478463" y="5621338"/>
          <p14:tracePt t="21331" x="5478463" y="5629275"/>
          <p14:tracePt t="21332" x="5486400" y="5637213"/>
          <p14:tracePt t="21334" x="5486400" y="5645150"/>
          <p14:tracePt t="21336" x="5486400" y="5653088"/>
          <p14:tracePt t="21338" x="5486400" y="5662613"/>
          <p14:tracePt t="21340" x="5486400" y="5670550"/>
          <p14:tracePt t="21342" x="5486400" y="5678488"/>
          <p14:tracePt t="21346" x="5486400" y="5686425"/>
          <p14:tracePt t="21348" x="5486400" y="5694363"/>
          <p14:tracePt t="21350" x="5486400" y="5702300"/>
          <p14:tracePt t="21352" x="5486400" y="5710238"/>
          <p14:tracePt t="21354" x="5486400" y="5718175"/>
          <p14:tracePt t="21358" x="5486400" y="5726113"/>
          <p14:tracePt t="21360" x="5486400" y="5734050"/>
          <p14:tracePt t="21362" x="5486400" y="5741988"/>
          <p14:tracePt t="21364" x="5494338" y="5749925"/>
          <p14:tracePt t="21366" x="5494338" y="5757863"/>
          <p14:tracePt t="21370" x="5494338" y="5765800"/>
          <p14:tracePt t="21372" x="5494338" y="5773738"/>
          <p14:tracePt t="21374" x="5494338" y="5781675"/>
          <p14:tracePt t="21376" x="5494338" y="5789613"/>
          <p14:tracePt t="21381" x="5494338" y="5797550"/>
          <p14:tracePt t="21382" x="5494338" y="5805488"/>
          <p14:tracePt t="21384" x="5494338" y="5813425"/>
          <p14:tracePt t="21386" x="5494338" y="5821363"/>
          <p14:tracePt t="21388" x="5494338" y="5829300"/>
          <p14:tracePt t="21392" x="5502275" y="5837238"/>
          <p14:tracePt t="21394" x="5502275" y="5845175"/>
          <p14:tracePt t="21396" x="5502275" y="5853113"/>
          <p14:tracePt t="21398" x="5502275" y="5861050"/>
          <p14:tracePt t="21400" x="5502275" y="5868988"/>
          <p14:tracePt t="21402" x="5502275" y="5876925"/>
          <p14:tracePt t="21404" x="5502275" y="5884863"/>
          <p14:tracePt t="21406" x="5502275" y="5892800"/>
          <p14:tracePt t="21408" x="5502275" y="5900738"/>
          <p14:tracePt t="21410" x="5502275" y="5908675"/>
          <p14:tracePt t="21412" x="5502275" y="5916613"/>
          <p14:tracePt t="21414" x="5502275" y="5924550"/>
          <p14:tracePt t="21416" x="5502275" y="5932488"/>
          <p14:tracePt t="21418" x="5502275" y="5940425"/>
          <p14:tracePt t="21420" x="5494338" y="5948363"/>
          <p14:tracePt t="21422" x="5494338" y="5956300"/>
          <p14:tracePt t="21424" x="5494338" y="5964238"/>
          <p14:tracePt t="21426" x="5502275" y="5972175"/>
          <p14:tracePt t="21428" x="5502275" y="5980113"/>
          <p14:tracePt t="21431" x="5502275" y="5988050"/>
          <p14:tracePt t="21432" x="5502275" y="5995988"/>
          <p14:tracePt t="21434" x="5502275" y="6005513"/>
          <p14:tracePt t="21438" x="5502275" y="6013450"/>
          <p14:tracePt t="21440" x="5502275" y="6021388"/>
          <p14:tracePt t="21442" x="5502275" y="6029325"/>
          <p14:tracePt t="21444" x="5502275" y="6037263"/>
          <p14:tracePt t="21446" x="5502275" y="6045200"/>
          <p14:tracePt t="21450" x="5502275" y="6053138"/>
          <p14:tracePt t="21452" x="5502275" y="6061075"/>
          <p14:tracePt t="21454" x="5510213" y="6069013"/>
          <p14:tracePt t="21456" x="5510213" y="6076950"/>
          <p14:tracePt t="21460" x="5510213" y="6084888"/>
          <p14:tracePt t="21462" x="5510213" y="6092825"/>
          <p14:tracePt t="21464" x="5510213" y="6100763"/>
          <p14:tracePt t="21466" x="5510213" y="6108700"/>
          <p14:tracePt t="21470" x="5510213" y="6116638"/>
          <p14:tracePt t="21472" x="5510213" y="6124575"/>
          <p14:tracePt t="21474" x="5518150" y="6124575"/>
          <p14:tracePt t="21476" x="5518150" y="6132513"/>
          <p14:tracePt t="21478" x="5518150" y="6140450"/>
          <p14:tracePt t="21482" x="5518150" y="6148388"/>
          <p14:tracePt t="21486" x="5518150" y="6156325"/>
          <p14:tracePt t="21490" x="5518150" y="6164263"/>
          <p14:tracePt t="21492" x="5526088" y="6164263"/>
          <p14:tracePt t="21494" x="5526088" y="6172200"/>
          <p14:tracePt t="21498" x="5526088" y="6180138"/>
          <p14:tracePt t="21504" x="5526088" y="6188075"/>
          <p14:tracePt t="21508" x="5526088" y="6196013"/>
          <p14:tracePt t="21510" x="5534025" y="6196013"/>
          <p14:tracePt t="21512" x="5534025" y="6203950"/>
          <p14:tracePt t="21518" x="5534025" y="6211888"/>
          <p14:tracePt t="21524" x="5541963" y="6219825"/>
          <p14:tracePt t="21528" x="5541963" y="6227763"/>
          <p14:tracePt t="21532" x="5541963" y="6235700"/>
          <p14:tracePt t="21536" x="5549900" y="6235700"/>
          <p14:tracePt t="21538" x="5549900" y="6243638"/>
          <p14:tracePt t="21542" x="5549900" y="6251575"/>
          <p14:tracePt t="21546" x="5557838" y="6259513"/>
          <p14:tracePt t="21552" x="5557838" y="6267450"/>
          <p14:tracePt t="21556" x="5557838" y="6275388"/>
          <p14:tracePt t="21558" x="5565775" y="6275388"/>
          <p14:tracePt t="21562" x="5565775" y="6283325"/>
          <p14:tracePt t="21568" x="5565775" y="6291263"/>
          <p14:tracePt t="21570" x="5573713" y="6291263"/>
          <p14:tracePt t="21574" x="5573713" y="6299200"/>
          <p14:tracePt t="21582" x="5573713" y="6307138"/>
          <p14:tracePt t="21584" x="5581650" y="6307138"/>
          <p14:tracePt t="21590" x="5581650" y="6315075"/>
          <p14:tracePt t="21599" x="5589588" y="6323013"/>
          <p14:tracePt t="21607" x="5589588" y="6330950"/>
          <p14:tracePt t="21616" x="5597525" y="6338888"/>
          <p14:tracePt t="21626" x="5597525" y="6348413"/>
          <p14:tracePt t="21632" x="5605463" y="6348413"/>
          <p14:tracePt t="21637" x="5605463" y="6356350"/>
          <p14:tracePt t="21650" x="5613400" y="6364288"/>
          <p14:tracePt t="21673" x="5613400" y="6372225"/>
          <p14:tracePt t="21689" x="5621338" y="6372225"/>
          <p14:tracePt t="21715" x="5621338" y="6380163"/>
          <p14:tracePt t="21732" x="5629275" y="6380163"/>
          <p14:tracePt t="21751" x="5629275" y="6388100"/>
          <p14:tracePt t="21756" x="5637213" y="6388100"/>
          <p14:tracePt t="21766" x="5645150" y="6388100"/>
          <p14:tracePt t="21774" x="5653088" y="6388100"/>
          <p14:tracePt t="21776" x="5653088" y="6396038"/>
          <p14:tracePt t="21782" x="5661025" y="6396038"/>
          <p14:tracePt t="21788" x="5668963" y="6396038"/>
          <p14:tracePt t="21794" x="5676900" y="6396038"/>
          <p14:tracePt t="21801" x="5684838" y="6396038"/>
          <p14:tracePt t="21804" x="5692775" y="6396038"/>
          <p14:tracePt t="21811" x="5700713" y="6403975"/>
          <p14:tracePt t="21815" x="5708650" y="6403975"/>
          <p14:tracePt t="21819" x="5716588" y="6403975"/>
          <p14:tracePt t="21822" x="5724525" y="6403975"/>
          <p14:tracePt t="21826" x="5732463" y="6403975"/>
          <p14:tracePt t="21832" x="5740400" y="6403975"/>
          <p14:tracePt t="21835" x="5749925" y="6403975"/>
          <p14:tracePt t="21838" x="5757863" y="6403975"/>
          <p14:tracePt t="21842" x="5765800" y="6403975"/>
          <p14:tracePt t="21847" x="5773738" y="6403975"/>
          <p14:tracePt t="21851" x="5781675" y="6403975"/>
          <p14:tracePt t="21854" x="5789613" y="6403975"/>
          <p14:tracePt t="21860" x="5797550" y="6396038"/>
          <p14:tracePt t="21865" x="5805488" y="6396038"/>
          <p14:tracePt t="21870" x="5813425" y="6396038"/>
          <p14:tracePt t="21876" x="5821363" y="6396038"/>
          <p14:tracePt t="21883" x="5829300" y="6396038"/>
          <p14:tracePt t="21888" x="5837238" y="6396038"/>
          <p14:tracePt t="21890" x="5837238" y="6388100"/>
          <p14:tracePt t="21894" x="5845175" y="6388100"/>
          <p14:tracePt t="21900" x="5853113" y="6388100"/>
          <p14:tracePt t="21906" x="5861050" y="6388100"/>
          <p14:tracePt t="21910" x="5868988" y="6388100"/>
          <p14:tracePt t="21912" x="5868988" y="6380163"/>
          <p14:tracePt t="21917" x="5876925" y="6380163"/>
          <p14:tracePt t="21922" x="5884863" y="6380163"/>
          <p14:tracePt t="21929" x="5892800" y="6380163"/>
          <p14:tracePt t="21934" x="5900738" y="6380163"/>
          <p14:tracePt t="21936" x="5900738" y="6372225"/>
          <p14:tracePt t="21940" x="5908675" y="6372225"/>
          <p14:tracePt t="21949" x="5916613" y="6372225"/>
          <p14:tracePt t="21968" x="5940425" y="6364288"/>
          <p14:tracePt t="21974" x="5948363" y="6364288"/>
          <p14:tracePt t="21985" x="5956300" y="6364288"/>
          <p14:tracePt t="21994" x="5956300" y="6356350"/>
          <p14:tracePt t="21997" x="5964238" y="6356350"/>
          <p14:tracePt t="22010" x="5972175" y="6356350"/>
          <p14:tracePt t="22023" x="5972175" y="6348413"/>
          <p14:tracePt t="22024" x="5980113" y="6348413"/>
          <p14:tracePt t="22038" x="5988050" y="6348413"/>
          <p14:tracePt t="22040" x="5988050" y="6338888"/>
          <p14:tracePt t="22050" x="5995988" y="6338888"/>
          <p14:tracePt t="22060" x="5995988" y="6330950"/>
          <p14:tracePt t="22062" x="6003925" y="6330950"/>
          <p14:tracePt t="22075" x="6011863" y="6330950"/>
          <p14:tracePt t="22083" x="6011863" y="6323013"/>
          <p14:tracePt t="22085" x="6019800" y="6323013"/>
          <p14:tracePt t="22100" x="6027738" y="6323013"/>
          <p14:tracePt t="22167" x="6027738" y="6315075"/>
          <p14:tracePt t="22174" x="6035675" y="6315075"/>
          <p14:tracePt t="22177" x="6035675" y="6307138"/>
          <p14:tracePt t="22183" x="6043613" y="6299200"/>
          <p14:tracePt t="22188" x="6051550" y="6291263"/>
          <p14:tracePt t="22192" x="6051550" y="6283325"/>
          <p14:tracePt t="22194" x="6059488" y="6283325"/>
          <p14:tracePt t="22199" x="6059488" y="6275388"/>
          <p14:tracePt t="22201" x="6067425" y="6275388"/>
          <p14:tracePt t="22202" x="6067425" y="6267450"/>
          <p14:tracePt t="22205" x="6075363" y="6267450"/>
          <p14:tracePt t="22206" x="6075363" y="6259513"/>
          <p14:tracePt t="22210" x="6083300" y="6251575"/>
          <p14:tracePt t="22215" x="6083300" y="6243638"/>
          <p14:tracePt t="22218" x="6091238" y="6235700"/>
          <p14:tracePt t="22220" x="6100763" y="6227763"/>
          <p14:tracePt t="22224" x="6100763" y="6219825"/>
          <p14:tracePt t="22226" x="6108700" y="6211888"/>
          <p14:tracePt t="22228" x="6108700" y="6203950"/>
          <p14:tracePt t="22233" x="6116638" y="6196013"/>
          <p14:tracePt t="22235" x="6116638" y="6188075"/>
          <p14:tracePt t="22237" x="6124575" y="6180138"/>
          <p14:tracePt t="22240" x="6124575" y="6172200"/>
          <p14:tracePt t="22243" x="6124575" y="6164263"/>
          <p14:tracePt t="22244" x="6132513" y="6156325"/>
          <p14:tracePt t="22247" x="6132513" y="6148388"/>
          <p14:tracePt t="22250" x="6132513" y="6140450"/>
          <p14:tracePt t="22253" x="6140450" y="6132513"/>
          <p14:tracePt t="22254" x="6140450" y="6124575"/>
          <p14:tracePt t="22256" x="6140450" y="6116638"/>
          <p14:tracePt t="22259" x="6140450" y="6108700"/>
          <p14:tracePt t="22260" x="6148388" y="6100763"/>
          <p14:tracePt t="22262" x="6148388" y="6092825"/>
          <p14:tracePt t="22265" x="6148388" y="6084888"/>
          <p14:tracePt t="22267" x="6156325" y="6076950"/>
          <p14:tracePt t="22271" x="6156325" y="6061075"/>
          <p14:tracePt t="22272" x="6156325" y="6053138"/>
          <p14:tracePt t="22274" x="6156325" y="6045200"/>
          <p14:tracePt t="22276" x="6164263" y="6037263"/>
          <p14:tracePt t="22278" x="6164263" y="6029325"/>
          <p14:tracePt t="22283" x="6172200" y="6013450"/>
          <p14:tracePt t="22285" x="6172200" y="6005513"/>
          <p14:tracePt t="22287" x="6180138" y="5995988"/>
          <p14:tracePt t="22288" x="6180138" y="5988050"/>
          <p14:tracePt t="22290" x="6180138" y="5980113"/>
          <p14:tracePt t="22292" x="6180138" y="5972175"/>
          <p14:tracePt t="22294" x="6188075" y="5964238"/>
          <p14:tracePt t="22297" x="6188075" y="5956300"/>
          <p14:tracePt t="22300" x="6188075" y="5940425"/>
          <p14:tracePt t="22303" x="6196013" y="5932488"/>
          <p14:tracePt t="22306" x="6196013" y="5924550"/>
          <p14:tracePt t="22308" x="6196013" y="5916613"/>
          <p14:tracePt t="22310" x="6196013" y="5908675"/>
          <p14:tracePt t="22312" x="6203950" y="5908675"/>
          <p14:tracePt t="22315" x="6203950" y="5900738"/>
          <p14:tracePt t="22317" x="6203950" y="5892800"/>
          <p14:tracePt t="22319" x="6203950" y="5884863"/>
          <p14:tracePt t="22322" x="6203950" y="5876925"/>
          <p14:tracePt t="22324" x="6203950" y="5868988"/>
          <p14:tracePt t="22326" x="6211888" y="5868988"/>
          <p14:tracePt t="22328" x="6211888" y="5861050"/>
          <p14:tracePt t="22332" x="6211888" y="5853113"/>
          <p14:tracePt t="22335" x="6211888" y="5845175"/>
          <p14:tracePt t="22338" x="6211888" y="5837238"/>
          <p14:tracePt t="22343" x="6211888" y="5829300"/>
          <p14:tracePt t="22347" x="6211888" y="5821363"/>
          <p14:tracePt t="22351" x="6211888" y="5813425"/>
          <p14:tracePt t="22356" x="6211888" y="5805488"/>
          <p14:tracePt t="22362" x="6211888" y="5797550"/>
          <p14:tracePt t="22373" x="6211888" y="5789613"/>
          <p14:tracePt t="22383" x="6203950" y="5789613"/>
          <p14:tracePt t="22386" x="6203950" y="5781675"/>
          <p14:tracePt t="22407" x="6203950" y="5773738"/>
          <p14:tracePt t="22418" x="6196013" y="5773738"/>
          <p14:tracePt t="22433" x="6196013" y="5765800"/>
          <p14:tracePt t="22436" x="6188075" y="5765800"/>
          <p14:tracePt t="22444" x="6180138" y="5765800"/>
          <p14:tracePt t="22452" x="6172200" y="5765800"/>
          <p14:tracePt t="22458" x="6164263" y="5765800"/>
          <p14:tracePt t="22462" x="6156325" y="5765800"/>
          <p14:tracePt t="22467" x="6148388" y="5765800"/>
          <p14:tracePt t="22470" x="6140450" y="5765800"/>
          <p14:tracePt t="22474" x="6132513" y="5765800"/>
          <p14:tracePt t="22478" x="6124575" y="5765800"/>
          <p14:tracePt t="22483" x="6116638" y="5765800"/>
          <p14:tracePt t="22484" x="6108700" y="5773738"/>
          <p14:tracePt t="22488" x="6100763" y="5773738"/>
          <p14:tracePt t="22492" x="6091238" y="5773738"/>
          <p14:tracePt t="22494" x="6091238" y="5781675"/>
          <p14:tracePt t="22497" x="6083300" y="5781675"/>
          <p14:tracePt t="22502" x="6075363" y="5789613"/>
          <p14:tracePt t="22504" x="6067425" y="5789613"/>
          <p14:tracePt t="22506" x="6067425" y="5797550"/>
          <p14:tracePt t="22509" x="6059488" y="5797550"/>
          <p14:tracePt t="22510" x="6051550" y="5805488"/>
          <p14:tracePt t="22516" x="6043613" y="5813425"/>
          <p14:tracePt t="22518" x="6035675" y="5821363"/>
          <p14:tracePt t="22522" x="6027738" y="5829300"/>
          <p14:tracePt t="22524" x="6027738" y="5837238"/>
          <p14:tracePt t="22526" x="6019800" y="5837238"/>
          <p14:tracePt t="22528" x="6019800" y="5845175"/>
          <p14:tracePt t="22533" x="6011863" y="5853113"/>
          <p14:tracePt t="22535" x="6011863" y="5861050"/>
          <p14:tracePt t="22538" x="6003925" y="5868988"/>
          <p14:tracePt t="22542" x="6003925" y="5876925"/>
          <p14:tracePt t="22545" x="5995988" y="5884863"/>
          <p14:tracePt t="22549" x="5995988" y="5892800"/>
          <p14:tracePt t="22552" x="5995988" y="5900738"/>
          <p14:tracePt t="22554" x="5988050" y="5900738"/>
          <p14:tracePt t="22556" x="5988050" y="5908675"/>
          <p14:tracePt t="22558" x="5988050" y="5916613"/>
          <p14:tracePt t="22562" x="5988050" y="5924550"/>
          <p14:tracePt t="22568" x="5988050" y="5932488"/>
          <p14:tracePt t="22569" x="5980113" y="5932488"/>
          <p14:tracePt t="22570" x="5980113" y="5940425"/>
          <p14:tracePt t="22574" x="5980113" y="5948363"/>
          <p14:tracePt t="22578" x="5980113" y="5956300"/>
          <p14:tracePt t="22582" x="5980113" y="5964238"/>
          <p14:tracePt t="22585" x="5988050" y="5972175"/>
          <p14:tracePt t="22588" x="5988050" y="5980113"/>
          <p14:tracePt t="22592" x="5988050" y="5988050"/>
          <p14:tracePt t="22600" x="5988050" y="6005513"/>
          <p14:tracePt t="22602" x="5988050" y="6013450"/>
          <p14:tracePt t="22604" x="5995988" y="6013450"/>
          <p14:tracePt t="22606" x="5995988" y="6021388"/>
          <p14:tracePt t="22610" x="5995988" y="6029325"/>
          <p14:tracePt t="22612" x="5995988" y="6037263"/>
          <p14:tracePt t="22615" x="6003925" y="6037263"/>
          <p14:tracePt t="22617" x="6003925" y="6045200"/>
          <p14:tracePt t="22620" x="6003925" y="6053138"/>
          <p14:tracePt t="22623" x="6011863" y="6061075"/>
          <p14:tracePt t="22626" x="6011863" y="6069013"/>
          <p14:tracePt t="22628" x="6019800" y="6076950"/>
          <p14:tracePt t="22633" x="6019800" y="6084888"/>
          <p14:tracePt t="22635" x="6027738" y="6092825"/>
          <p14:tracePt t="22637" x="6027738" y="6100763"/>
          <p14:tracePt t="22640" x="6035675" y="6108700"/>
          <p14:tracePt t="22642" x="6035675" y="6116638"/>
          <p14:tracePt t="22644" x="6043613" y="6124575"/>
          <p14:tracePt t="22649" x="6051550" y="6132513"/>
          <p14:tracePt t="22651" x="6051550" y="6140450"/>
          <p14:tracePt t="22654" x="6059488" y="6148388"/>
          <p14:tracePt t="22656" x="6059488" y="6156325"/>
          <p14:tracePt t="22658" x="6067425" y="6156325"/>
          <p14:tracePt t="22660" x="6067425" y="6164263"/>
          <p14:tracePt t="22662" x="6067425" y="6172200"/>
          <p14:tracePt t="22665" x="6075363" y="6180138"/>
          <p14:tracePt t="22668" x="6083300" y="6188075"/>
          <p14:tracePt t="22672" x="6091238" y="6196013"/>
          <p14:tracePt t="22674" x="6091238" y="6203950"/>
          <p14:tracePt t="22676" x="6100763" y="6203950"/>
          <p14:tracePt t="22678" x="6100763" y="6211888"/>
          <p14:tracePt t="22682" x="6108700" y="6219825"/>
          <p14:tracePt t="22687" x="6116638" y="6227763"/>
          <p14:tracePt t="22688" x="6116638" y="6235700"/>
          <p14:tracePt t="22690" x="6124575" y="6243638"/>
          <p14:tracePt t="22694" x="6132513" y="6251575"/>
          <p14:tracePt t="22699" x="6140450" y="6259513"/>
          <p14:tracePt t="22701" x="6148388" y="6267450"/>
          <p14:tracePt t="22704" x="6156325" y="6275388"/>
          <p14:tracePt t="22706" x="6156325" y="6283325"/>
          <p14:tracePt t="22708" x="6164263" y="6283325"/>
          <p14:tracePt t="22710" x="6164263" y="6291263"/>
          <p14:tracePt t="22712" x="6172200" y="6291263"/>
          <p14:tracePt t="22717" x="6180138" y="6299200"/>
          <p14:tracePt t="22719" x="6188075" y="6307138"/>
          <p14:tracePt t="22722" x="6188075" y="6315075"/>
          <p14:tracePt t="22723" x="6196013" y="6315075"/>
          <p14:tracePt t="22724" x="6203950" y="6323013"/>
          <p14:tracePt t="22728" x="6211888" y="6323013"/>
          <p14:tracePt t="22733" x="6219825" y="6330950"/>
          <p14:tracePt t="22735" x="6227763" y="6338888"/>
          <p14:tracePt t="22738" x="6235700" y="6348413"/>
          <p14:tracePt t="22743" x="6243638" y="6356350"/>
          <p14:tracePt t="22744" x="6251575" y="6356350"/>
          <p14:tracePt t="22749" x="6259513" y="6364288"/>
          <p14:tracePt t="22750" x="6267450" y="6364288"/>
          <p14:tracePt t="22753" x="6267450" y="6372225"/>
          <p14:tracePt t="22754" x="6275388" y="6372225"/>
          <p14:tracePt t="22757" x="6283325" y="6372225"/>
          <p14:tracePt t="22759" x="6283325" y="6380163"/>
          <p14:tracePt t="22760" x="6291263" y="6380163"/>
          <p14:tracePt t="22762" x="6299200" y="6388100"/>
          <p14:tracePt t="22767" x="6307138" y="6396038"/>
          <p14:tracePt t="22769" x="6315075" y="6396038"/>
          <p14:tracePt t="22771" x="6323013" y="6396038"/>
          <p14:tracePt t="22772" x="6323013" y="6403975"/>
          <p14:tracePt t="22774" x="6330950" y="6403975"/>
          <p14:tracePt t="22776" x="6338888" y="6411913"/>
          <p14:tracePt t="22782" x="6346825" y="6419850"/>
          <p14:tracePt t="22786" x="6354763" y="6419850"/>
          <p14:tracePt t="22787" x="6362700" y="6427788"/>
          <p14:tracePt t="22788" x="6370638" y="6427788"/>
          <p14:tracePt t="22790" x="6370638" y="6435725"/>
          <p14:tracePt t="22792" x="6378575" y="6435725"/>
          <p14:tracePt t="22795" x="6386513" y="6443663"/>
          <p14:tracePt t="22799" x="6394450" y="6443663"/>
          <p14:tracePt t="22801" x="6402388" y="6451600"/>
          <p14:tracePt t="22804" x="6410325" y="6459538"/>
          <p14:tracePt t="22806" x="6418263" y="6459538"/>
          <p14:tracePt t="22808" x="6426200" y="6459538"/>
          <p14:tracePt t="22810" x="6426200" y="6467475"/>
          <p14:tracePt t="22812" x="6434138" y="6467475"/>
          <p14:tracePt t="22815" x="6442075" y="6467475"/>
          <p14:tracePt t="22817" x="6442075" y="6475413"/>
          <p14:tracePt t="22819" x="6451600" y="6475413"/>
          <p14:tracePt t="22820" x="6459538" y="6483350"/>
          <p14:tracePt t="22822" x="6467475" y="6483350"/>
          <p14:tracePt t="22824" x="6475413" y="6483350"/>
          <p14:tracePt t="22826" x="6475413" y="6491288"/>
          <p14:tracePt t="22828" x="6483350" y="6491288"/>
          <p14:tracePt t="22833" x="6499225" y="6499225"/>
          <p14:tracePt t="22835" x="6507163" y="6499225"/>
          <p14:tracePt t="22837" x="6507163" y="6507163"/>
          <p14:tracePt t="22838" x="6515100" y="6507163"/>
          <p14:tracePt t="22841" x="6523038" y="6507163"/>
          <p14:tracePt t="22842" x="6530975" y="6507163"/>
          <p14:tracePt t="22844" x="6538913" y="6515100"/>
          <p14:tracePt t="22849" x="6546850" y="6515100"/>
          <p14:tracePt t="22852" x="6554788" y="6523038"/>
          <p14:tracePt t="22853" x="6562725" y="6523038"/>
          <p14:tracePt t="22854" x="6570663" y="6523038"/>
          <p14:tracePt t="22856" x="6578600" y="6530975"/>
          <p14:tracePt t="22858" x="6586538" y="6530975"/>
          <p14:tracePt t="22862" x="6594475" y="6538913"/>
          <p14:tracePt t="22865" x="6602413" y="6538913"/>
          <p14:tracePt t="22867" x="6610350" y="6538913"/>
          <p14:tracePt t="22869" x="6618288" y="6538913"/>
          <p14:tracePt t="22871" x="6618288" y="6546850"/>
          <p14:tracePt t="22872" x="6626225" y="6546850"/>
          <p14:tracePt t="22874" x="6634163" y="6546850"/>
          <p14:tracePt t="22876" x="6642100" y="6546850"/>
          <p14:tracePt t="22878" x="6650038" y="6554788"/>
          <p14:tracePt t="22883" x="6657975" y="6554788"/>
          <p14:tracePt t="22885" x="6665913" y="6554788"/>
          <p14:tracePt t="22886" x="6673850" y="6562725"/>
          <p14:tracePt t="22888" x="6681788" y="6562725"/>
          <p14:tracePt t="22890" x="6689725" y="6562725"/>
          <p14:tracePt t="22894" x="6697663" y="6570663"/>
          <p14:tracePt t="22897" x="6705600" y="6570663"/>
          <p14:tracePt t="22900" x="6713538" y="6570663"/>
          <p14:tracePt t="22902" x="6729413" y="6578600"/>
          <p14:tracePt t="22905" x="6737350" y="6578600"/>
          <p14:tracePt t="22906" x="6745288" y="6578600"/>
          <p14:tracePt t="22910" x="6753225" y="6578600"/>
          <p14:tracePt t="22912" x="6761163" y="6578600"/>
          <p14:tracePt t="22916" x="6769100" y="6578600"/>
          <p14:tracePt t="22918" x="6777038" y="6578600"/>
          <p14:tracePt t="22919" x="6784975" y="6586538"/>
          <p14:tracePt t="22921" x="6794500" y="6586538"/>
          <p14:tracePt t="22922" x="6802438" y="6586538"/>
          <p14:tracePt t="22924" x="6810375" y="6594475"/>
          <p14:tracePt t="22926" x="6818313" y="6594475"/>
          <p14:tracePt t="22928" x="6826250" y="6594475"/>
          <p14:tracePt t="22933" x="6842125" y="6594475"/>
          <p14:tracePt t="22936" x="6858000" y="6602413"/>
          <p14:tracePt t="22938" x="6865938" y="6602413"/>
          <p14:tracePt t="22940" x="6873875" y="6602413"/>
          <p14:tracePt t="22942" x="6881813" y="6610350"/>
          <p14:tracePt t="22944" x="6889750" y="6610350"/>
          <p14:tracePt t="22947" x="6905625" y="6610350"/>
          <p14:tracePt t="22949" x="6913563" y="6610350"/>
          <p14:tracePt t="22953" x="6929438" y="6610350"/>
          <p14:tracePt t="22955" x="6937375" y="6618288"/>
          <p14:tracePt t="22956" x="6945313" y="6618288"/>
          <p14:tracePt t="22958" x="6953250" y="6618288"/>
          <p14:tracePt t="22960" x="6961188" y="6618288"/>
          <p14:tracePt t="22962" x="6977063" y="6618288"/>
          <p14:tracePt t="22965" x="6985000" y="6618288"/>
          <p14:tracePt t="22968" x="7000875" y="6618288"/>
          <p14:tracePt t="22970" x="7008813" y="6618288"/>
          <p14:tracePt t="22972" x="7016750" y="6618288"/>
          <p14:tracePt t="22974" x="7024688" y="6618288"/>
          <p14:tracePt t="22976" x="7040563" y="6626225"/>
          <p14:tracePt t="22978" x="7048500" y="6626225"/>
          <p14:tracePt t="22983" x="7064375" y="6626225"/>
          <p14:tracePt t="22985" x="7080250" y="6626225"/>
          <p14:tracePt t="22986" x="7088188" y="6626225"/>
          <p14:tracePt t="22988" x="7096125" y="6626225"/>
          <p14:tracePt t="22990" x="7112000" y="6626225"/>
          <p14:tracePt t="22992" x="7119938" y="6634163"/>
          <p14:tracePt t="22994" x="7127875" y="6634163"/>
          <p14:tracePt t="22997" x="7135813" y="6634163"/>
          <p14:tracePt t="22999" x="7145338" y="6634163"/>
          <p14:tracePt t="23002" x="7161213" y="6634163"/>
          <p14:tracePt t="23003" x="7169150" y="6634163"/>
          <p14:tracePt t="23004" x="7177088" y="6634163"/>
          <p14:tracePt t="23006" x="7185025" y="6634163"/>
          <p14:tracePt t="23008" x="7192963" y="6634163"/>
          <p14:tracePt t="23010" x="7208838" y="6634163"/>
          <p14:tracePt t="23012" x="7216775" y="6642100"/>
          <p14:tracePt t="23016" x="7232650" y="6642100"/>
          <p14:tracePt t="23018" x="7240588" y="6642100"/>
          <p14:tracePt t="23020" x="7248525" y="6642100"/>
          <p14:tracePt t="23022" x="7256463" y="6642100"/>
          <p14:tracePt t="23024" x="7264400" y="6642100"/>
          <p14:tracePt t="23026" x="7280275" y="6642100"/>
          <p14:tracePt t="23028" x="7288213" y="6642100"/>
          <p14:tracePt t="23032" x="7304088" y="6642100"/>
          <p14:tracePt t="23035" x="7312025" y="6642100"/>
          <p14:tracePt t="23036" x="7319963" y="6642100"/>
          <p14:tracePt t="23038" x="7327900" y="6642100"/>
          <p14:tracePt t="23040" x="7335838" y="6642100"/>
          <p14:tracePt t="23042" x="7351713" y="6642100"/>
          <p14:tracePt t="23044" x="7359650" y="6642100"/>
          <p14:tracePt t="23047" x="7367588" y="6642100"/>
          <p14:tracePt t="23049" x="7375525" y="6642100"/>
          <p14:tracePt t="23051" x="7383463" y="6642100"/>
          <p14:tracePt t="23052" x="7391400" y="6642100"/>
          <p14:tracePt t="23054" x="7399338" y="6642100"/>
          <p14:tracePt t="23056" x="7407275" y="6642100"/>
          <p14:tracePt t="23059" x="7415213" y="6642100"/>
          <p14:tracePt t="23068" x="7446963" y="6642100"/>
          <p14:tracePt t="23070" x="7454900" y="6642100"/>
          <p14:tracePt t="23072" x="7462838" y="6642100"/>
          <p14:tracePt t="23074" x="7470775" y="6642100"/>
          <p14:tracePt t="23076" x="7478713" y="6642100"/>
          <p14:tracePt t="23078" x="7486650" y="6642100"/>
          <p14:tracePt t="23083" x="7504113" y="6642100"/>
          <p14:tracePt t="23086" x="7512050" y="6642100"/>
          <p14:tracePt t="23088" x="7519988" y="6642100"/>
          <p14:tracePt t="23090" x="7527925" y="6642100"/>
          <p14:tracePt t="23092" x="7535863" y="6642100"/>
          <p14:tracePt t="23094" x="7543800" y="6642100"/>
          <p14:tracePt t="23097" x="7551738" y="6642100"/>
          <p14:tracePt t="23099" x="7559675" y="6642100"/>
          <p14:tracePt t="23101" x="7567613" y="6642100"/>
          <p14:tracePt t="23102" x="7575550" y="6642100"/>
          <p14:tracePt t="23104" x="7583488" y="6642100"/>
          <p14:tracePt t="23106" x="7591425" y="6642100"/>
          <p14:tracePt t="23108" x="7599363" y="6642100"/>
          <p14:tracePt t="23110" x="7607300" y="6642100"/>
          <p14:tracePt t="23112" x="7615238" y="6642100"/>
          <p14:tracePt t="23115" x="7623175" y="6642100"/>
          <p14:tracePt t="23117" x="7631113" y="6642100"/>
          <p14:tracePt t="23118" x="7639050" y="6642100"/>
          <p14:tracePt t="23120" x="7646988" y="6642100"/>
          <p14:tracePt t="23122" x="7654925" y="6634163"/>
          <p14:tracePt t="23124" x="7662863" y="6634163"/>
          <p14:tracePt t="23126" x="7670800" y="6642100"/>
          <p14:tracePt t="23128" x="7678738" y="6642100"/>
          <p14:tracePt t="23133" x="7694613" y="6634163"/>
          <p14:tracePt t="23135" x="7702550" y="6634163"/>
          <p14:tracePt t="23136" x="7710488" y="6634163"/>
          <p14:tracePt t="23138" x="7718425" y="6634163"/>
          <p14:tracePt t="23140" x="7726363" y="6634163"/>
          <p14:tracePt t="23142" x="7734300" y="6634163"/>
          <p14:tracePt t="23144" x="7742238" y="6634163"/>
          <p14:tracePt t="23147" x="7750175" y="6634163"/>
          <p14:tracePt t="23151" x="7758113" y="6634163"/>
          <p14:tracePt t="23152" x="7766050" y="6634163"/>
          <p14:tracePt t="23154" x="7773988" y="6634163"/>
          <p14:tracePt t="23156" x="7781925" y="6634163"/>
          <p14:tracePt t="23158" x="7789863" y="6634163"/>
          <p14:tracePt t="23160" x="7797800" y="6634163"/>
          <p14:tracePt t="23162" x="7805738" y="6634163"/>
          <p14:tracePt t="23165" x="7813675" y="6634163"/>
          <p14:tracePt t="23168" x="7821613" y="6634163"/>
          <p14:tracePt t="23170" x="7829550" y="6634163"/>
          <p14:tracePt t="23172" x="7839075" y="6634163"/>
          <p14:tracePt t="23175" x="7847013" y="6634163"/>
          <p14:tracePt t="23176" x="7854950" y="6634163"/>
          <p14:tracePt t="23178" x="7862888" y="6634163"/>
          <p14:tracePt t="23183" x="7878763" y="6634163"/>
          <p14:tracePt t="23185" x="7878763" y="6626225"/>
          <p14:tracePt t="23186" x="7886700" y="6626225"/>
          <p14:tracePt t="23188" x="7894638" y="6626225"/>
          <p14:tracePt t="23190" x="7902575" y="6626225"/>
          <p14:tracePt t="23192" x="7910513" y="6626225"/>
          <p14:tracePt t="23194" x="7918450" y="6626225"/>
          <p14:tracePt t="23197" x="7926388" y="6626225"/>
          <p14:tracePt t="23199" x="7934325" y="6626225"/>
          <p14:tracePt t="23201" x="7934325" y="6618288"/>
          <p14:tracePt t="23202" x="7942263" y="6618288"/>
          <p14:tracePt t="23204" x="7950200" y="6618288"/>
          <p14:tracePt t="23206" x="7958138" y="6618288"/>
          <p14:tracePt t="23208" x="7966075" y="6618288"/>
          <p14:tracePt t="23210" x="7974013" y="6618288"/>
          <p14:tracePt t="23212" x="7981950" y="6610350"/>
          <p14:tracePt t="23215" x="7989888" y="6610350"/>
          <p14:tracePt t="23218" x="8005763" y="6610350"/>
          <p14:tracePt t="23220" x="8013700" y="6610350"/>
          <p14:tracePt t="23222" x="8021638" y="6610350"/>
          <p14:tracePt t="23225" x="8029575" y="6602413"/>
          <p14:tracePt t="23226" x="8037513" y="6602413"/>
          <p14:tracePt t="23228" x="8045450" y="6602413"/>
          <p14:tracePt t="23233" x="8061325" y="6602413"/>
          <p14:tracePt t="23235" x="8069263" y="6602413"/>
          <p14:tracePt t="23236" x="8077200" y="6594475"/>
          <p14:tracePt t="23238" x="8085138" y="6594475"/>
          <p14:tracePt t="23241" x="8093075" y="6594475"/>
          <p14:tracePt t="23242" x="8101013" y="6594475"/>
          <p14:tracePt t="23244" x="8108950" y="6594475"/>
          <p14:tracePt t="23247" x="8116888" y="6594475"/>
          <p14:tracePt t="23249" x="8124825" y="6594475"/>
          <p14:tracePt t="23251" x="8132763" y="6586538"/>
          <p14:tracePt t="23252" x="8140700" y="6586538"/>
          <p14:tracePt t="23254" x="8148638" y="6586538"/>
          <p14:tracePt t="23259" x="8156575" y="6586538"/>
          <p14:tracePt t="23260" x="8164513" y="6586538"/>
          <p14:tracePt t="23262" x="8172450" y="6586538"/>
          <p14:tracePt t="23267" x="8180388" y="6578600"/>
          <p14:tracePt t="23270" x="8189913" y="6578600"/>
          <p14:tracePt t="23274" x="8197850" y="6578600"/>
          <p14:tracePt t="23278" x="8205788" y="6578600"/>
          <p14:tracePt t="23283" x="8213725" y="6578600"/>
          <p14:tracePt t="23285" x="8213725" y="6570663"/>
          <p14:tracePt t="23288" x="8221663" y="6570663"/>
          <p14:tracePt t="23297" x="8229600" y="6570663"/>
          <p14:tracePt t="23318" x="8229600" y="6562725"/>
          <p14:tracePt t="23345" x="8237538" y="6562725"/>
          <p14:tracePt t="23354" x="8237538" y="6554788"/>
          <p14:tracePt t="23367" x="8237538" y="6546850"/>
          <p14:tracePt t="23372" x="8237538" y="6538913"/>
          <p14:tracePt t="23378" x="8237538" y="6530975"/>
          <p14:tracePt t="23384" x="8229600" y="6523038"/>
          <p14:tracePt t="23393" x="8229600" y="6515100"/>
          <p14:tracePt t="23399" x="8229600" y="6507163"/>
          <p14:tracePt t="23409" x="8229600" y="6499225"/>
          <p14:tracePt t="23415" x="8229600" y="6491288"/>
          <p14:tracePt t="23423" x="8229600" y="6483350"/>
          <p14:tracePt t="23426" x="8221663" y="6483350"/>
          <p14:tracePt t="23428" x="8221663" y="6475413"/>
          <p14:tracePt t="23435" x="8221663" y="6467475"/>
          <p14:tracePt t="23440" x="8221663" y="6459538"/>
          <p14:tracePt t="23442" x="8213725" y="6459538"/>
          <p14:tracePt t="23444" x="8213725" y="6451600"/>
          <p14:tracePt t="23449" x="8205788" y="6443663"/>
          <p14:tracePt t="23452" x="8197850" y="6435725"/>
          <p14:tracePt t="23454" x="8197850" y="6427788"/>
          <p14:tracePt t="23456" x="8189913" y="6427788"/>
          <p14:tracePt t="23458" x="8180388" y="6419850"/>
          <p14:tracePt t="23460" x="8172450" y="6411913"/>
          <p14:tracePt t="23462" x="8164513" y="6411913"/>
          <p14:tracePt t="23465" x="8156575" y="6403975"/>
          <p14:tracePt t="23469" x="8132763" y="6396038"/>
          <p14:tracePt t="23470" x="8124825" y="6388100"/>
          <p14:tracePt t="23472" x="8116888" y="6380163"/>
          <p14:tracePt t="23474" x="8101013" y="6380163"/>
          <p14:tracePt t="23476" x="8085138" y="6372225"/>
          <p14:tracePt t="23478" x="8077200" y="6364288"/>
          <p14:tracePt t="23483" x="8045450" y="6356350"/>
          <p14:tracePt t="23484" x="8021638" y="6348413"/>
          <p14:tracePt t="23489" x="7989888" y="6338888"/>
          <p14:tracePt t="23490" x="7966075" y="6338888"/>
          <p14:tracePt t="23492" x="7950200" y="6330950"/>
          <p14:tracePt t="23494" x="7926388" y="6323013"/>
          <p14:tracePt t="23497" x="7902575" y="6323013"/>
          <p14:tracePt t="23500" x="7878763" y="6315075"/>
          <p14:tracePt t="23501" x="7854950" y="6307138"/>
          <p14:tracePt t="23502" x="7821613" y="6307138"/>
          <p14:tracePt t="23506" x="7797800" y="6299200"/>
          <p14:tracePt t="23509" x="7742238" y="6283325"/>
          <p14:tracePt t="23510" x="7710488" y="6283325"/>
          <p14:tracePt t="23513" x="7678738" y="6275388"/>
          <p14:tracePt t="23516" x="7615238" y="6259513"/>
          <p14:tracePt t="23520" x="7575550" y="6251575"/>
          <p14:tracePt t="23523" x="7504113" y="6235700"/>
          <p14:tracePt t="23524" x="7462838" y="6227763"/>
          <p14:tracePt t="23526" x="7423150" y="6227763"/>
          <p14:tracePt t="23528" x="7383463" y="6219825"/>
          <p14:tracePt t="23532" x="7304088" y="6196013"/>
          <p14:tracePt t="23535" x="7256463" y="6188075"/>
          <p14:tracePt t="23539" x="7169150" y="6172200"/>
          <p14:tracePt t="23540" x="7119938" y="6164263"/>
          <p14:tracePt t="23542" x="7072313" y="6156325"/>
          <p14:tracePt t="23545" x="7016750" y="6140450"/>
          <p14:tracePt t="23547" x="6969125" y="6132513"/>
          <p14:tracePt t="23550" x="6858000" y="6108700"/>
          <p14:tracePt t="23553" x="6802438" y="6092825"/>
          <p14:tracePt t="23557" x="6681788" y="6069013"/>
          <p14:tracePt t="23558" x="6626225" y="6061075"/>
          <p14:tracePt t="23560" x="6562725" y="6045200"/>
          <p14:tracePt t="23562" x="6507163" y="6029325"/>
          <p14:tracePt t="23565" x="6442075" y="6021388"/>
          <p14:tracePt t="23566" x="6386513" y="6005513"/>
          <p14:tracePt t="23570" x="6330950" y="5995988"/>
          <p14:tracePt t="23573" x="6211888" y="5972175"/>
          <p14:tracePt t="23575" x="6164263" y="5964238"/>
          <p14:tracePt t="23576" x="6108700" y="5964238"/>
          <p14:tracePt t="23578" x="6051550" y="5956300"/>
          <p14:tracePt t="23583" x="5948363" y="5940425"/>
          <p14:tracePt t="23585" x="5900738" y="5940425"/>
          <p14:tracePt t="23588" x="5853113" y="5940425"/>
          <p14:tracePt t="23590" x="5765800" y="5940425"/>
          <p14:tracePt t="23592" x="5716588" y="5932488"/>
          <p14:tracePt t="23594" x="5676900" y="5932488"/>
          <p14:tracePt t="23597" x="5629275" y="5932488"/>
          <p14:tracePt t="23600" x="5549900" y="5932488"/>
          <p14:tracePt t="23605" x="5478463" y="5924550"/>
          <p14:tracePt t="23606" x="5438775" y="5924550"/>
          <p14:tracePt t="23608" x="5407025" y="5916613"/>
          <p14:tracePt t="23610" x="5365750" y="5916613"/>
          <p14:tracePt t="23612" x="5334000" y="5916613"/>
          <p14:tracePt t="23615" x="5302250" y="5916613"/>
          <p14:tracePt t="23617" x="5278438" y="5908675"/>
          <p14:tracePt t="23619" x="5246688" y="5908675"/>
          <p14:tracePt t="23620" x="5222875" y="5900738"/>
          <p14:tracePt t="23622" x="5191125" y="5900738"/>
          <p14:tracePt t="23624" x="5167313" y="5900738"/>
          <p14:tracePt t="23626" x="5143500" y="5892800"/>
          <p14:tracePt t="23628" x="5127625" y="5892800"/>
          <p14:tracePt t="23632" x="5087938" y="5884863"/>
          <p14:tracePt t="23636" x="5046663" y="5876925"/>
          <p14:tracePt t="23638" x="5030788" y="5868988"/>
          <p14:tracePt t="23640" x="5014913" y="5868988"/>
          <p14:tracePt t="23642" x="4999038" y="5861050"/>
          <p14:tracePt t="23644" x="4983163" y="5861050"/>
          <p14:tracePt t="23646" x="4967288" y="5853113"/>
          <p14:tracePt t="23650" x="4959350" y="5853113"/>
          <p14:tracePt t="23652" x="4943475" y="5845175"/>
          <p14:tracePt t="23656" x="4919663" y="5837238"/>
          <p14:tracePt t="23657" x="4903788" y="5829300"/>
          <p14:tracePt t="23658" x="4895850" y="5821363"/>
          <p14:tracePt t="23660" x="4887913" y="5813425"/>
          <p14:tracePt t="23662" x="4872038" y="5813425"/>
          <p14:tracePt t="23665" x="4864100" y="5805488"/>
          <p14:tracePt t="23667" x="4848225" y="5797550"/>
          <p14:tracePt t="23672" x="4824413" y="5789613"/>
          <p14:tracePt t="23673" x="4808538" y="5781675"/>
          <p14:tracePt t="23674" x="4792663" y="5773738"/>
          <p14:tracePt t="23676" x="4776788" y="5765800"/>
          <p14:tracePt t="23678" x="4760913" y="5757863"/>
          <p14:tracePt t="23683" x="4721225" y="5734050"/>
          <p14:tracePt t="23685" x="4705350" y="5726113"/>
          <p14:tracePt t="23689" x="4664075" y="5710238"/>
          <p14:tracePt t="23691" x="4640263" y="5702300"/>
          <p14:tracePt t="23692" x="4616450" y="5694363"/>
          <p14:tracePt t="23694" x="4592638" y="5686425"/>
          <p14:tracePt t="23697" x="4568825" y="5678488"/>
          <p14:tracePt t="23699" x="4545013" y="5670550"/>
          <p14:tracePt t="23701" x="4521200" y="5662613"/>
          <p14:tracePt t="23705" x="4465638" y="5645150"/>
          <p14:tracePt t="23707" x="4441825" y="5637213"/>
          <p14:tracePt t="23709" x="4418013" y="5637213"/>
          <p14:tracePt t="23710" x="4394200" y="5629275"/>
          <p14:tracePt t="23712" x="4370388" y="5621338"/>
          <p14:tracePt t="23715" x="4344988" y="5621338"/>
          <p14:tracePt t="23717" x="4321175" y="5613400"/>
          <p14:tracePt t="23721" x="4273550" y="5605463"/>
          <p14:tracePt t="23723" x="4249738" y="5605463"/>
          <p14:tracePt t="23724" x="4225925" y="5597525"/>
          <p14:tracePt t="23726" x="4202113" y="5589588"/>
          <p14:tracePt t="23728" x="4178300" y="5581650"/>
          <p14:tracePt t="23733" x="4138613" y="5573713"/>
          <p14:tracePt t="23735" x="4114800" y="5565775"/>
          <p14:tracePt t="23737" x="4090988" y="5565775"/>
          <p14:tracePt t="23738" x="4075113" y="5557838"/>
          <p14:tracePt t="23740" x="4051300" y="5549900"/>
          <p14:tracePt t="23742" x="4035425" y="5541963"/>
          <p14:tracePt t="23744" x="4011613" y="5541963"/>
          <p14:tracePt t="23746" x="3994150" y="5534025"/>
          <p14:tracePt t="23748" x="3970338" y="5534025"/>
          <p14:tracePt t="23750" x="3954463" y="5526088"/>
          <p14:tracePt t="23752" x="3938588" y="5518150"/>
          <p14:tracePt t="23754" x="3914775" y="5518150"/>
          <p14:tracePt t="23756" x="3898900" y="5510213"/>
          <p14:tracePt t="23758" x="3883025" y="5510213"/>
          <p14:tracePt t="23760" x="3867150" y="5502275"/>
          <p14:tracePt t="23762" x="3843338" y="5494338"/>
          <p14:tracePt t="23764" x="3827463" y="5494338"/>
          <p14:tracePt t="23767" x="3811588" y="5486400"/>
          <p14:tracePt t="23768" x="3795713" y="5478463"/>
          <p14:tracePt t="23770" x="3779838" y="5478463"/>
          <p14:tracePt t="23772" x="3756025" y="5470525"/>
          <p14:tracePt t="23774" x="3740150" y="5470525"/>
          <p14:tracePt t="23776" x="3724275" y="5462588"/>
          <p14:tracePt t="23778" x="3708400" y="5462588"/>
          <p14:tracePt t="23781" x="3700463" y="5454650"/>
          <p14:tracePt t="23782" x="3684588" y="5454650"/>
          <p14:tracePt t="23784" x="3668713" y="5446713"/>
          <p14:tracePt t="23786" x="3660775" y="5438775"/>
          <p14:tracePt t="23788" x="3643313" y="5438775"/>
          <p14:tracePt t="23790" x="3635375" y="5430838"/>
          <p14:tracePt t="23792" x="3627438" y="5430838"/>
          <p14:tracePt t="23794" x="3611563" y="5422900"/>
          <p14:tracePt t="23796" x="3603625" y="5422900"/>
          <p14:tracePt t="23798" x="3603625" y="5414963"/>
          <p14:tracePt t="23800" x="3595688" y="5414963"/>
          <p14:tracePt t="23802" x="3587750" y="5407025"/>
          <p14:tracePt t="23804" x="3579813" y="5407025"/>
          <p14:tracePt t="23806" x="3579813" y="5399088"/>
          <p14:tracePt t="23808" x="3571875" y="5399088"/>
          <p14:tracePt t="23812" x="3563938" y="5391150"/>
          <p14:tracePt t="23817" x="3556000" y="5383213"/>
          <p14:tracePt t="23820" x="3548063" y="5383213"/>
          <p14:tracePt t="23822" x="3548063" y="5375275"/>
          <p14:tracePt t="23826" x="3540125" y="5375275"/>
          <p14:tracePt t="23828" x="3540125" y="5367338"/>
          <p14:tracePt t="23831" x="3532188" y="5367338"/>
          <p14:tracePt t="23832" x="3532188" y="5359400"/>
          <p14:tracePt t="23836" x="3524250" y="5351463"/>
          <p14:tracePt t="23840" x="3516313" y="5343525"/>
          <p14:tracePt t="23842" x="3516313" y="5335588"/>
          <p14:tracePt t="23844" x="3508375" y="5335588"/>
          <p14:tracePt t="23846" x="3500438" y="5327650"/>
          <p14:tracePt t="23848" x="3500438" y="5319713"/>
          <p14:tracePt t="23850" x="3492500" y="5310188"/>
          <p14:tracePt t="23852" x="3484563" y="5310188"/>
          <p14:tracePt t="23854" x="3476625" y="5302250"/>
          <p14:tracePt t="23856" x="3476625" y="5294313"/>
          <p14:tracePt t="23858" x="3468688" y="5286375"/>
          <p14:tracePt t="23860" x="3460750" y="5278438"/>
          <p14:tracePt t="23862" x="3452813" y="5270500"/>
          <p14:tracePt t="23864" x="3444875" y="5262563"/>
          <p14:tracePt t="23867" x="3436938" y="5254625"/>
          <p14:tracePt t="23868" x="3429000" y="5246688"/>
          <p14:tracePt t="23870" x="3413125" y="5238750"/>
          <p14:tracePt t="23872" x="3405188" y="5230813"/>
          <p14:tracePt t="23874" x="3397250" y="5222875"/>
          <p14:tracePt t="23876" x="3389313" y="5214938"/>
          <p14:tracePt t="23878" x="3373438" y="5207000"/>
          <p14:tracePt t="23881" x="3365500" y="5199063"/>
          <p14:tracePt t="23882" x="3349625" y="5191125"/>
          <p14:tracePt t="23884" x="3341688" y="5183188"/>
          <p14:tracePt t="23886" x="3325813" y="5183188"/>
          <p14:tracePt t="23888" x="3308350" y="5175250"/>
          <p14:tracePt t="23890" x="3300413" y="5167313"/>
          <p14:tracePt t="23892" x="3284538" y="5159375"/>
          <p14:tracePt t="23894" x="3268663" y="5159375"/>
          <p14:tracePt t="23896" x="3260725" y="5151438"/>
          <p14:tracePt t="23898" x="3244850" y="5143500"/>
          <p14:tracePt t="23901" x="3228975" y="5135563"/>
          <p14:tracePt t="23902" x="3221038" y="5127625"/>
          <p14:tracePt t="23904" x="3205163" y="5127625"/>
          <p14:tracePt t="23906" x="3189288" y="5119688"/>
          <p14:tracePt t="23908" x="3173413" y="5111750"/>
          <p14:tracePt t="23910" x="3157538" y="5111750"/>
          <p14:tracePt t="23912" x="3149600" y="5103813"/>
          <p14:tracePt t="23914" x="3133725" y="5095875"/>
          <p14:tracePt t="23917" x="3117850" y="5087938"/>
          <p14:tracePt t="23918" x="3101975" y="5080000"/>
          <p14:tracePt t="23920" x="3094038" y="5080000"/>
          <p14:tracePt t="23922" x="3078163" y="5072063"/>
          <p14:tracePt t="23924" x="3062288" y="5064125"/>
          <p14:tracePt t="23926" x="3046413" y="5064125"/>
          <p14:tracePt t="23928" x="3038475" y="5056188"/>
          <p14:tracePt t="23931" x="3022600" y="5048250"/>
          <p14:tracePt t="23932" x="3006725" y="5048250"/>
          <p14:tracePt t="23934" x="2998788" y="5040313"/>
          <p14:tracePt t="23936" x="2982913" y="5032375"/>
          <p14:tracePt t="23938" x="2967038" y="5024438"/>
          <p14:tracePt t="23940" x="2957513" y="5024438"/>
          <p14:tracePt t="23942" x="2941638" y="5016500"/>
          <p14:tracePt t="23944" x="2933700" y="5016500"/>
          <p14:tracePt t="23946" x="2917825" y="5008563"/>
          <p14:tracePt t="23948" x="2901950" y="5000625"/>
          <p14:tracePt t="23951" x="2894013" y="5000625"/>
          <p14:tracePt t="23966" x="2814638" y="4976813"/>
          <p14:tracePt t="23968" x="2798763" y="4967288"/>
          <p14:tracePt t="23970" x="2790825" y="4967288"/>
          <p14:tracePt t="23972" x="2782888" y="4959350"/>
          <p14:tracePt t="23974" x="2774950" y="4959350"/>
          <p14:tracePt t="23976" x="2767013" y="4959350"/>
          <p14:tracePt t="23978" x="2759075" y="4959350"/>
          <p14:tracePt t="23981" x="2751138" y="4959350"/>
          <p14:tracePt t="23982" x="2743200" y="4951413"/>
          <p14:tracePt t="23984" x="2735263" y="4951413"/>
          <p14:tracePt t="23986" x="2727325" y="4943475"/>
          <p14:tracePt t="23988" x="2719388" y="4943475"/>
          <p14:tracePt t="23990" x="2711450" y="4943475"/>
          <p14:tracePt t="23992" x="2703513" y="4935538"/>
          <p14:tracePt t="23994" x="2695575" y="4935538"/>
          <p14:tracePt t="23996" x="2687638" y="4935538"/>
          <p14:tracePt t="23999" x="2679700" y="4935538"/>
          <p14:tracePt t="24002" x="2671763" y="4927600"/>
          <p14:tracePt t="24004" x="2663825" y="4927600"/>
          <p14:tracePt t="24006" x="2655888" y="4927600"/>
          <p14:tracePt t="24010" x="2647950" y="4919663"/>
          <p14:tracePt t="24014" x="2640013" y="4919663"/>
          <p14:tracePt t="24018" x="2632075" y="4919663"/>
          <p14:tracePt t="24020" x="2632075" y="4911725"/>
          <p14:tracePt t="24022" x="2624138" y="4911725"/>
          <p14:tracePt t="24028" x="2616200" y="4911725"/>
          <p14:tracePt t="24036" x="2606675" y="4911725"/>
          <p14:tracePt t="24042" x="2606675" y="4903788"/>
          <p14:tracePt t="24097" x="2598738" y="4903788"/>
          <p14:tracePt t="24103" x="2598738" y="4895850"/>
          <p14:tracePt t="24108" x="2598738" y="4887913"/>
          <p14:tracePt t="24110" x="2590800" y="4887913"/>
          <p14:tracePt t="24117" x="2590800" y="4879975"/>
          <p14:tracePt t="24125" x="2590800" y="4872038"/>
          <p14:tracePt t="24126" x="2582863" y="4872038"/>
          <p14:tracePt t="24132" x="2582863" y="4864100"/>
          <p14:tracePt t="24142" x="2582863" y="4856163"/>
          <p14:tracePt t="24147" x="2574925" y="4856163"/>
          <p14:tracePt t="24152" x="2574925" y="4848225"/>
          <p14:tracePt t="24160" x="2574925" y="4840288"/>
          <p14:tracePt t="24168" x="2566988" y="4840288"/>
          <p14:tracePt t="24170" x="2566988" y="4832350"/>
          <p14:tracePt t="24183" x="2566988" y="4824413"/>
          <p14:tracePt t="24190" x="2566988" y="4816475"/>
          <p14:tracePt t="24196" x="2559050" y="4816475"/>
          <p14:tracePt t="24201" x="2559050" y="4808538"/>
          <p14:tracePt t="24208" x="2559050" y="4800600"/>
          <p14:tracePt t="24218" x="2559050" y="4792663"/>
          <p14:tracePt t="24224" x="2551113" y="4792663"/>
          <p14:tracePt t="24228" x="2551113" y="4784725"/>
          <p14:tracePt t="24240" x="2551113" y="4776788"/>
          <p14:tracePt t="24258" x="2543175" y="4776788"/>
          <p14:tracePt t="24260" x="2543175" y="4768850"/>
          <p14:tracePt t="24277" x="2535238" y="4760913"/>
          <p14:tracePt t="24286" x="2527300" y="4760913"/>
          <p14:tracePt t="24288" x="2527300" y="4752975"/>
          <p14:tracePt t="24292" x="2519363" y="4752975"/>
          <p14:tracePt t="24297" x="2511425" y="4745038"/>
          <p14:tracePt t="24302" x="2503488" y="4745038"/>
          <p14:tracePt t="24304" x="2503488" y="4737100"/>
          <p14:tracePt t="24306" x="2495550" y="4737100"/>
          <p14:tracePt t="24308" x="2487613" y="4737100"/>
          <p14:tracePt t="24312" x="2487613" y="4729163"/>
          <p14:tracePt t="24315" x="2479675" y="4729163"/>
          <p14:tracePt t="24318" x="2471738" y="4729163"/>
          <p14:tracePt t="24320" x="2463800" y="4721225"/>
          <p14:tracePt t="24324" x="2455863" y="4721225"/>
          <p14:tracePt t="24328" x="2447925" y="4713288"/>
          <p14:tracePt t="24333" x="2439988" y="4713288"/>
          <p14:tracePt t="24335" x="2432050" y="4713288"/>
          <p14:tracePt t="24336" x="2432050" y="4705350"/>
          <p14:tracePt t="24338" x="2424113" y="4705350"/>
          <p14:tracePt t="24340" x="2416175" y="4705350"/>
          <p14:tracePt t="24342" x="2416175" y="4697413"/>
          <p14:tracePt t="24344" x="2408238" y="4697413"/>
          <p14:tracePt t="24347" x="2400300" y="4697413"/>
          <p14:tracePt t="24352" x="2392363" y="4689475"/>
          <p14:tracePt t="24353" x="2384425" y="4689475"/>
          <p14:tracePt t="24357" x="2376488" y="4689475"/>
          <p14:tracePt t="24358" x="2368550" y="4681538"/>
          <p14:tracePt t="24360" x="2360613" y="4681538"/>
          <p14:tracePt t="24366" x="2352675" y="4673600"/>
          <p14:tracePt t="24369" x="2336800" y="4673600"/>
          <p14:tracePt t="24372" x="2328863" y="4665663"/>
          <p14:tracePt t="24374" x="2320925" y="4665663"/>
          <p14:tracePt t="24376" x="2312988" y="4665663"/>
          <p14:tracePt t="24378" x="2305050" y="4657725"/>
          <p14:tracePt t="24383" x="2297113" y="4657725"/>
          <p14:tracePt t="24386" x="2289175" y="4657725"/>
          <p14:tracePt t="24388" x="2281238" y="4649788"/>
          <p14:tracePt t="24389" x="2273300" y="4649788"/>
          <p14:tracePt t="24390" x="2265363" y="4649788"/>
          <p14:tracePt t="24392" x="2255838" y="4649788"/>
          <p14:tracePt t="24394" x="2247900" y="4641850"/>
          <p14:tracePt t="24399" x="2232025" y="4641850"/>
          <p14:tracePt t="24402" x="2224088" y="4633913"/>
          <p14:tracePt t="24404" x="2216150" y="4633913"/>
          <p14:tracePt t="24406" x="2208213" y="4633913"/>
          <p14:tracePt t="24408" x="2200275" y="4633913"/>
          <p14:tracePt t="24410" x="2192338" y="4624388"/>
          <p14:tracePt t="24412" x="2184400" y="4624388"/>
          <p14:tracePt t="24415" x="2176463" y="4624388"/>
          <p14:tracePt t="24418" x="2168525" y="4624388"/>
          <p14:tracePt t="24420" x="2152650" y="4616450"/>
          <p14:tracePt t="24422" x="2136775" y="4616450"/>
          <p14:tracePt t="24424" x="2128838" y="4616450"/>
          <p14:tracePt t="24426" x="2120900" y="4616450"/>
          <p14:tracePt t="24428" x="2112963" y="4608513"/>
          <p14:tracePt t="24433" x="2097088" y="4608513"/>
          <p14:tracePt t="24437" x="2081213" y="4600575"/>
          <p14:tracePt t="24438" x="2065338" y="4600575"/>
          <p14:tracePt t="24442" x="2057400" y="4600575"/>
          <p14:tracePt t="24444" x="2049463" y="4600575"/>
          <p14:tracePt t="24447" x="2033588" y="4600575"/>
          <p14:tracePt t="24450" x="2017713" y="4592638"/>
          <p14:tracePt t="24453" x="2009775" y="4592638"/>
          <p14:tracePt t="24454" x="2001838" y="4592638"/>
          <p14:tracePt t="24456" x="1993900" y="4592638"/>
          <p14:tracePt t="24458" x="1985963" y="4592638"/>
          <p14:tracePt t="24460" x="1978025" y="4592638"/>
          <p14:tracePt t="24462" x="1970088" y="4592638"/>
          <p14:tracePt t="24465" x="1962150" y="4584700"/>
          <p14:tracePt t="24468" x="1946275" y="4584700"/>
          <p14:tracePt t="24470" x="1938338" y="4584700"/>
          <p14:tracePt t="24472" x="1930400" y="4584700"/>
          <p14:tracePt t="24474" x="1922463" y="4584700"/>
          <p14:tracePt t="24476" x="1912938" y="4584700"/>
          <p14:tracePt t="24478" x="1897063" y="4584700"/>
          <p14:tracePt t="24483" x="1881188" y="4584700"/>
          <p14:tracePt t="24485" x="1873250" y="4584700"/>
          <p14:tracePt t="24487" x="1865313" y="4584700"/>
          <p14:tracePt t="24488" x="1857375" y="4584700"/>
          <p14:tracePt t="24490" x="1849438" y="4584700"/>
          <p14:tracePt t="24492" x="1841500" y="4584700"/>
          <p14:tracePt t="24494" x="1833563" y="4584700"/>
          <p14:tracePt t="24497" x="1825625" y="4584700"/>
          <p14:tracePt t="24499" x="1817688" y="4584700"/>
          <p14:tracePt t="24501" x="1809750" y="4584700"/>
          <p14:tracePt t="24502" x="1801813" y="4584700"/>
          <p14:tracePt t="24504" x="1793875" y="4584700"/>
          <p14:tracePt t="24506" x="1785938" y="4584700"/>
          <p14:tracePt t="24508" x="1778000" y="4584700"/>
          <p14:tracePt t="24510" x="1770063" y="4584700"/>
          <p14:tracePt t="24512" x="1762125" y="4584700"/>
          <p14:tracePt t="24515" x="1754188" y="4584700"/>
          <p14:tracePt t="24517" x="1738313" y="4584700"/>
          <p14:tracePt t="24518" x="1730375" y="4584700"/>
          <p14:tracePt t="24520" x="1722438" y="4584700"/>
          <p14:tracePt t="24522" x="1714500" y="4592638"/>
          <p14:tracePt t="24524" x="1706563" y="4592638"/>
          <p14:tracePt t="24526" x="1698625" y="4592638"/>
          <p14:tracePt t="24528" x="1682750" y="4592638"/>
          <p14:tracePt t="24532" x="1666875" y="4592638"/>
          <p14:tracePt t="24535" x="1658938" y="4592638"/>
          <p14:tracePt t="24536" x="1651000" y="4592638"/>
          <p14:tracePt t="24538" x="1635125" y="4592638"/>
          <p14:tracePt t="24542" x="1619250" y="4592638"/>
          <p14:tracePt t="24544" x="1611313" y="4592638"/>
          <p14:tracePt t="24546" x="1603375" y="4600575"/>
          <p14:tracePt t="24549" x="1595438" y="4600575"/>
          <p14:tracePt t="24551" x="1587500" y="4600575"/>
          <p14:tracePt t="24552" x="1579563" y="4600575"/>
          <p14:tracePt t="24554" x="1562100" y="4600575"/>
          <p14:tracePt t="24556" x="1554163" y="4600575"/>
          <p14:tracePt t="24558" x="1546225" y="4608513"/>
          <p14:tracePt t="24561" x="1538288" y="4608513"/>
          <p14:tracePt t="24562" x="1530350" y="4608513"/>
          <p14:tracePt t="24566" x="1514475" y="4608513"/>
          <p14:tracePt t="24568" x="1506538" y="4608513"/>
          <p14:tracePt t="24570" x="1498600" y="4608513"/>
          <p14:tracePt t="24572" x="1490663" y="4608513"/>
          <p14:tracePt t="24574" x="1482725" y="4616450"/>
          <p14:tracePt t="24576" x="1474788" y="4616450"/>
          <p14:tracePt t="24578" x="1466850" y="4616450"/>
          <p14:tracePt t="24583" x="1450975" y="4616450"/>
          <p14:tracePt t="24585" x="1443038" y="4616450"/>
          <p14:tracePt t="24586" x="1435100" y="4616450"/>
          <p14:tracePt t="24588" x="1419225" y="4616450"/>
          <p14:tracePt t="24590" x="1411288" y="4616450"/>
          <p14:tracePt t="24592" x="1403350" y="4616450"/>
          <p14:tracePt t="24594" x="1395413" y="4624388"/>
          <p14:tracePt t="24597" x="1387475" y="4624388"/>
          <p14:tracePt t="24601" x="1371600" y="4624388"/>
          <p14:tracePt t="24602" x="1363663" y="4624388"/>
          <p14:tracePt t="24604" x="1355725" y="4624388"/>
          <p14:tracePt t="24607" x="1347788" y="4624388"/>
          <p14:tracePt t="24608" x="1331913" y="4633913"/>
          <p14:tracePt t="24612" x="1316038" y="4633913"/>
          <p14:tracePt t="24615" x="1308100" y="4633913"/>
          <p14:tracePt t="24617" x="1300163" y="4633913"/>
          <p14:tracePt t="24619" x="1292225" y="4633913"/>
          <p14:tracePt t="24620" x="1284288" y="4633913"/>
          <p14:tracePt t="24622" x="1276350" y="4641850"/>
          <p14:tracePt t="24624" x="1268413" y="4641850"/>
          <p14:tracePt t="24626" x="1260475" y="4641850"/>
          <p14:tracePt t="24628" x="1244600" y="4641850"/>
          <p14:tracePt t="24633" x="1228725" y="4641850"/>
          <p14:tracePt t="24634" x="1220788" y="4641850"/>
          <p14:tracePt t="24636" x="1211263" y="4649788"/>
          <p14:tracePt t="24638" x="1203325" y="4649788"/>
          <p14:tracePt t="24640" x="1195388" y="4649788"/>
          <p14:tracePt t="24642" x="1187450" y="4649788"/>
          <p14:tracePt t="24644" x="1179513" y="4649788"/>
          <p14:tracePt t="24646" x="1171575" y="4649788"/>
          <p14:tracePt t="24649" x="1155700" y="4649788"/>
          <p14:tracePt t="24652" x="1147763" y="4649788"/>
          <p14:tracePt t="24654" x="1139825" y="4649788"/>
          <p14:tracePt t="24656" x="1123950" y="4649788"/>
          <p14:tracePt t="24658" x="1116013" y="4649788"/>
          <p14:tracePt t="24660" x="1108075" y="4649788"/>
          <p14:tracePt t="24662" x="1100138" y="4657725"/>
          <p14:tracePt t="24666" x="1084263" y="4657725"/>
          <p14:tracePt t="24669" x="1076325" y="4657725"/>
          <p14:tracePt t="24670" x="1068388" y="4657725"/>
          <p14:tracePt t="24672" x="1060450" y="4657725"/>
          <p14:tracePt t="24674" x="1052513" y="4657725"/>
          <p14:tracePt t="24676" x="1044575" y="4657725"/>
          <p14:tracePt t="24678" x="1036638" y="4657725"/>
          <p14:tracePt t="24683" x="1020763" y="4665663"/>
          <p14:tracePt t="24685" x="1012825" y="4665663"/>
          <p14:tracePt t="24686" x="1004888" y="4665663"/>
          <p14:tracePt t="24688" x="996950" y="4665663"/>
          <p14:tracePt t="24690" x="989013" y="4665663"/>
          <p14:tracePt t="24692" x="981075" y="4665663"/>
          <p14:tracePt t="24697" x="973138" y="4665663"/>
          <p14:tracePt t="24699" x="965200" y="4665663"/>
          <p14:tracePt t="24702" x="957263" y="4665663"/>
          <p14:tracePt t="24703" x="949325" y="4665663"/>
          <p14:tracePt t="24704" x="949325" y="4673600"/>
          <p14:tracePt t="24706" x="941388" y="4673600"/>
          <p14:tracePt t="24708" x="933450" y="4673600"/>
          <p14:tracePt t="24710" x="925513" y="4673600"/>
          <p14:tracePt t="24717" x="917575" y="4673600"/>
          <p14:tracePt t="24718" x="909638" y="4673600"/>
          <p14:tracePt t="24720" x="901700" y="4673600"/>
          <p14:tracePt t="24722" x="893763" y="4673600"/>
          <p14:tracePt t="24726" x="885825" y="4681538"/>
          <p14:tracePt t="24728" x="877888" y="4681538"/>
          <p14:tracePt t="24733" x="868363" y="4681538"/>
          <p14:tracePt t="24735" x="860425" y="4681538"/>
          <p14:tracePt t="24738" x="852488" y="4681538"/>
          <p14:tracePt t="24740" x="844550" y="4681538"/>
          <p14:tracePt t="24744" x="836613" y="4681538"/>
          <p14:tracePt t="24747" x="828675" y="4681538"/>
          <p14:tracePt t="24749" x="820738" y="4689475"/>
          <p14:tracePt t="24752" x="812800" y="4689475"/>
          <p14:tracePt t="24754" x="804863" y="4689475"/>
          <p14:tracePt t="24758" x="796925" y="4689475"/>
          <p14:tracePt t="24760" x="788988" y="4689475"/>
          <p14:tracePt t="24767" x="773113" y="4689475"/>
          <p14:tracePt t="24768" x="765175" y="4689475"/>
          <p14:tracePt t="24772" x="757238" y="4697413"/>
          <p14:tracePt t="24774" x="749300" y="4697413"/>
          <p14:tracePt t="24779" x="741363" y="4697413"/>
          <p14:tracePt t="24782" x="733425" y="4697413"/>
          <p14:tracePt t="24785" x="725488" y="4697413"/>
          <p14:tracePt t="24787" x="717550" y="4697413"/>
          <p14:tracePt t="24788" x="709613" y="4697413"/>
          <p14:tracePt t="24792" x="701675" y="4697413"/>
          <p14:tracePt t="24797" x="693738" y="4697413"/>
          <p14:tracePt t="24799" x="685800" y="4697413"/>
          <p14:tracePt t="24802" x="677863" y="4697413"/>
          <p14:tracePt t="24804" x="669925" y="4697413"/>
          <p14:tracePt t="24808" x="661988" y="4697413"/>
          <p14:tracePt t="24812" x="654050" y="4697413"/>
          <p14:tracePt t="24815" x="646113" y="4697413"/>
          <p14:tracePt t="24818" x="638175" y="4697413"/>
          <p14:tracePt t="24822" x="630238" y="4697413"/>
          <p14:tracePt t="24824" x="622300" y="4705350"/>
          <p14:tracePt t="24828" x="614363" y="4705350"/>
          <p14:tracePt t="24833" x="606425" y="4705350"/>
          <p14:tracePt t="24836" x="598488" y="4705350"/>
          <p14:tracePt t="24840" x="590550" y="4705350"/>
          <p14:tracePt t="24844" x="582613" y="4705350"/>
          <p14:tracePt t="24849" x="574675" y="4705350"/>
          <p14:tracePt t="24854" x="566738" y="4705350"/>
          <p14:tracePt t="24858" x="558800" y="4705350"/>
          <p14:tracePt t="24860" x="558800" y="4713288"/>
          <p14:tracePt t="24865" x="550863" y="4713288"/>
          <p14:tracePt t="24873" x="542925" y="4713288"/>
          <p14:tracePt t="24878" x="534988" y="4713288"/>
          <p14:tracePt t="24884" x="527050" y="4721225"/>
          <p14:tracePt t="24890" x="517525" y="4721225"/>
          <p14:tracePt t="24899" x="509588" y="4721225"/>
          <p14:tracePt t="24907" x="509588" y="4729163"/>
          <p14:tracePt t="24935" x="501650" y="4729163"/>
          <p14:tracePt t="24938" x="501650" y="4737100"/>
          <p14:tracePt t="24953" x="501650" y="4745038"/>
          <p14:tracePt t="24958" x="501650" y="4752975"/>
          <p14:tracePt t="24966" x="501650" y="4760913"/>
          <p14:tracePt t="24968" x="501650" y="4768850"/>
          <p14:tracePt t="24970" x="509588" y="4768850"/>
          <p14:tracePt t="24974" x="509588" y="4776788"/>
          <p14:tracePt t="24978" x="509588" y="4784725"/>
          <p14:tracePt t="24983" x="509588" y="4792663"/>
          <p14:tracePt t="24986" x="517525" y="4800600"/>
          <p14:tracePt t="24990" x="517525" y="4808538"/>
          <p14:tracePt t="24997" x="517525" y="4816475"/>
          <p14:tracePt t="25000" x="517525" y="4824413"/>
          <p14:tracePt t="25002" x="527050" y="4824413"/>
          <p14:tracePt t="25004" x="527050" y="4832350"/>
          <p14:tracePt t="25006" x="527050" y="4840288"/>
          <p14:tracePt t="25010" x="534988" y="4848225"/>
          <p14:tracePt t="25016" x="534988" y="4856163"/>
          <p14:tracePt t="25019" x="542925" y="4864100"/>
          <p14:tracePt t="25022" x="542925" y="4872038"/>
          <p14:tracePt t="25024" x="550863" y="4879975"/>
          <p14:tracePt t="25028" x="558800" y="4887913"/>
          <p14:tracePt t="25032" x="558800" y="4895850"/>
          <p14:tracePt t="25035" x="566738" y="4895850"/>
          <p14:tracePt t="25037" x="566738" y="4903788"/>
          <p14:tracePt t="25038" x="574675" y="4911725"/>
          <p14:tracePt t="25042" x="582613" y="4919663"/>
          <p14:tracePt t="25046" x="590550" y="4927600"/>
          <p14:tracePt t="25051" x="598488" y="4935538"/>
          <p14:tracePt t="25054" x="606425" y="4943475"/>
          <p14:tracePt t="25058" x="614363" y="4951413"/>
          <p14:tracePt t="25062" x="622300" y="4959350"/>
          <p14:tracePt t="25067" x="630238" y="4967288"/>
          <p14:tracePt t="25069" x="638175" y="4967288"/>
          <p14:tracePt t="25072" x="638175" y="4976813"/>
          <p14:tracePt t="25073" x="646113" y="4976813"/>
          <p14:tracePt t="25075" x="654050" y="4976813"/>
          <p14:tracePt t="25077" x="654050" y="4984750"/>
          <p14:tracePt t="25078" x="661988" y="4984750"/>
          <p14:tracePt t="25082" x="669925" y="4992688"/>
          <p14:tracePt t="25084" x="677863" y="5000625"/>
          <p14:tracePt t="25087" x="685800" y="5000625"/>
          <p14:tracePt t="25088" x="685800" y="5008563"/>
          <p14:tracePt t="25091" x="693738" y="5008563"/>
          <p14:tracePt t="25092" x="701675" y="5008563"/>
          <p14:tracePt t="25094" x="709613" y="5016500"/>
          <p14:tracePt t="25099" x="717550" y="5024438"/>
          <p14:tracePt t="25101" x="725488" y="5024438"/>
          <p14:tracePt t="25103" x="733425" y="5032375"/>
          <p14:tracePt t="25104" x="741363" y="5040313"/>
          <p14:tracePt t="25108" x="757238" y="5048250"/>
          <p14:tracePt t="25112" x="765175" y="5056188"/>
          <p14:tracePt t="25116" x="773113" y="5056188"/>
          <p14:tracePt t="25117" x="781050" y="5064125"/>
          <p14:tracePt t="25121" x="796925" y="5072063"/>
          <p14:tracePt t="25123" x="804863" y="5080000"/>
          <p14:tracePt t="25124" x="812800" y="5080000"/>
          <p14:tracePt t="25126" x="820738" y="5087938"/>
          <p14:tracePt t="25128" x="828675" y="5095875"/>
          <p14:tracePt t="25133" x="844550" y="5103813"/>
          <p14:tracePt t="25135" x="852488" y="5103813"/>
          <p14:tracePt t="25139" x="868363" y="5119688"/>
          <p14:tracePt t="25140" x="877888" y="5119688"/>
          <p14:tracePt t="25142" x="885825" y="5127625"/>
          <p14:tracePt t="25144" x="893763" y="5127625"/>
          <p14:tracePt t="25147" x="901700" y="5135563"/>
          <p14:tracePt t="25149" x="909638" y="5135563"/>
          <p14:tracePt t="25151" x="917575" y="5143500"/>
          <p14:tracePt t="25154" x="925513" y="5143500"/>
          <p14:tracePt t="25155" x="933450" y="5151438"/>
          <p14:tracePt t="25156" x="949325" y="5151438"/>
          <p14:tracePt t="25158" x="957263" y="5159375"/>
          <p14:tracePt t="25160" x="965200" y="5167313"/>
          <p14:tracePt t="25162" x="973138" y="5167313"/>
          <p14:tracePt t="25165" x="981075" y="5175250"/>
          <p14:tracePt t="25167" x="989013" y="5175250"/>
          <p14:tracePt t="25171" x="1012825" y="5183188"/>
          <p14:tracePt t="25172" x="1020763" y="5191125"/>
          <p14:tracePt t="25174" x="1028700" y="5191125"/>
          <p14:tracePt t="25176" x="1044575" y="5191125"/>
          <p14:tracePt t="25178" x="1052513" y="5199063"/>
          <p14:tracePt t="25183" x="1068388" y="5207000"/>
          <p14:tracePt t="25187" x="1092200" y="5214938"/>
          <p14:tracePt t="25188" x="1100138" y="5222875"/>
          <p14:tracePt t="25190" x="1108075" y="5222875"/>
          <p14:tracePt t="25192" x="1123950" y="5230813"/>
          <p14:tracePt t="25194" x="1131888" y="5230813"/>
          <p14:tracePt t="25197" x="1139825" y="5238750"/>
          <p14:tracePt t="25199" x="1155700" y="5238750"/>
          <p14:tracePt t="25201" x="1163638" y="5238750"/>
          <p14:tracePt t="25205" x="1179513" y="5246688"/>
          <p14:tracePt t="25207" x="1195388" y="5246688"/>
          <p14:tracePt t="25208" x="1203325" y="5246688"/>
          <p14:tracePt t="25210" x="1211263" y="5246688"/>
          <p14:tracePt t="25212" x="1220788" y="5254625"/>
          <p14:tracePt t="25215" x="1236663" y="5254625"/>
          <p14:tracePt t="25217" x="1244600" y="5254625"/>
          <p14:tracePt t="25220" x="1260475" y="5262563"/>
          <p14:tracePt t="25222" x="1268413" y="5262563"/>
          <p14:tracePt t="25224" x="1276350" y="5270500"/>
          <p14:tracePt t="25226" x="1284288" y="5270500"/>
          <p14:tracePt t="25228" x="1292225" y="5270500"/>
          <p14:tracePt t="25233" x="1316038" y="5270500"/>
          <p14:tracePt t="25236" x="1323975" y="5278438"/>
          <p14:tracePt t="25237" x="1331913" y="5278438"/>
          <p14:tracePt t="25240" x="1339850" y="5278438"/>
          <p14:tracePt t="25242" x="1355725" y="5278438"/>
          <p14:tracePt t="25247" x="1363663" y="5278438"/>
          <p14:tracePt t="25249" x="1371600" y="5278438"/>
          <p14:tracePt t="25251" x="1379538" y="5278438"/>
          <p14:tracePt t="25253" x="1387475" y="5278438"/>
          <p14:tracePt t="25256" x="1395413" y="5278438"/>
          <p14:tracePt t="25259" x="1403350" y="5278438"/>
          <p14:tracePt t="25260" x="1411288" y="5286375"/>
          <p14:tracePt t="25262" x="1419225" y="5286375"/>
          <p14:tracePt t="25267" x="1435100" y="5286375"/>
          <p14:tracePt t="25270" x="1443038" y="5286375"/>
          <p14:tracePt t="25272" x="1450975" y="5286375"/>
          <p14:tracePt t="25274" x="1458913" y="5286375"/>
          <p14:tracePt t="25276" x="1466850" y="5286375"/>
          <p14:tracePt t="25278" x="1474788" y="5286375"/>
          <p14:tracePt t="25282" x="1482725" y="5286375"/>
          <p14:tracePt t="25284" x="1490663" y="5286375"/>
          <p14:tracePt t="25286" x="1498600" y="5286375"/>
          <p14:tracePt t="25288" x="1506538" y="5286375"/>
          <p14:tracePt t="25292" x="1514475" y="5286375"/>
          <p14:tracePt t="25295" x="1522413" y="5286375"/>
          <p14:tracePt t="25299" x="1530350" y="5286375"/>
          <p14:tracePt t="25302" x="1538288" y="5286375"/>
          <p14:tracePt t="25306" x="1546225" y="5286375"/>
          <p14:tracePt t="25310" x="1554163" y="5286375"/>
          <p14:tracePt t="25315" x="1562100" y="5286375"/>
          <p14:tracePt t="25320" x="1571625" y="5286375"/>
          <p14:tracePt t="25325" x="1579563" y="5286375"/>
          <p14:tracePt t="25333" x="1587500" y="5286375"/>
          <p14:tracePt t="25336" x="1595438" y="5286375"/>
          <p14:tracePt t="25340" x="1603375" y="5286375"/>
          <p14:tracePt t="25346" x="1611313" y="5286375"/>
          <p14:tracePt t="25352" x="1619250" y="5286375"/>
          <p14:tracePt t="25357" x="1627188" y="5286375"/>
          <p14:tracePt t="25362" x="1635125" y="5286375"/>
          <p14:tracePt t="25367" x="1643063" y="5286375"/>
          <p14:tracePt t="25372" x="1651000" y="5286375"/>
          <p14:tracePt t="25376" x="1658938" y="5286375"/>
          <p14:tracePt t="25383" x="1666875" y="5278438"/>
          <p14:tracePt t="25384" x="1674813" y="5278438"/>
          <p14:tracePt t="25388" x="1682750" y="5278438"/>
          <p14:tracePt t="25390" x="1690688" y="5278438"/>
          <p14:tracePt t="25394" x="1698625" y="5278438"/>
          <p14:tracePt t="25397" x="1706563" y="5278438"/>
          <p14:tracePt t="25401" x="1714500" y="5278438"/>
          <p14:tracePt t="25402" x="1722438" y="5278438"/>
          <p14:tracePt t="25404" x="1730375" y="5278438"/>
          <p14:tracePt t="25408" x="1738313" y="5278438"/>
          <p14:tracePt t="25410" x="1746250" y="5278438"/>
          <p14:tracePt t="25412" x="1754188" y="5278438"/>
          <p14:tracePt t="25417" x="1762125" y="5278438"/>
          <p14:tracePt t="25421" x="1770063" y="5278438"/>
          <p14:tracePt t="25422" x="1778000" y="5278438"/>
          <p14:tracePt t="25426" x="1785938" y="5278438"/>
          <p14:tracePt t="25428" x="1785938" y="5270500"/>
          <p14:tracePt t="25434" x="1793875" y="5270500"/>
          <p14:tracePt t="25436" x="1801813" y="5270500"/>
          <p14:tracePt t="25439" x="1809750" y="5270500"/>
          <p14:tracePt t="25448" x="1817688" y="5270500"/>
          <p14:tracePt t="25549" x="1817688" y="5262563"/>
          <p14:tracePt t="25554" x="1817688" y="5254625"/>
          <p14:tracePt t="25558" x="1817688" y="5246688"/>
          <p14:tracePt t="25563" x="1825625" y="5238750"/>
          <p14:tracePt t="25567" x="1825625" y="5230813"/>
          <p14:tracePt t="25570" x="1825625" y="5222875"/>
          <p14:tracePt t="25577" x="1825625" y="5214938"/>
          <p14:tracePt t="25582" x="1825625" y="5207000"/>
          <p14:tracePt t="25585" x="1825625" y="5199063"/>
          <p14:tracePt t="25588" x="1825625" y="5191125"/>
          <p14:tracePt t="25592" x="1825625" y="5183188"/>
          <p14:tracePt t="25594" x="1817688" y="5183188"/>
          <p14:tracePt t="25597" x="1817688" y="5175250"/>
          <p14:tracePt t="25601" x="1817688" y="5167313"/>
          <p14:tracePt t="25602" x="1817688" y="5159375"/>
          <p14:tracePt t="25605" x="1817688" y="5151438"/>
          <p14:tracePt t="25608" x="1809750" y="5143500"/>
          <p14:tracePt t="25610" x="1809750" y="5135563"/>
          <p14:tracePt t="25612" x="1809750" y="5127625"/>
          <p14:tracePt t="25615" x="1809750" y="5119688"/>
          <p14:tracePt t="25617" x="1801813" y="5111750"/>
          <p14:tracePt t="25618" x="1801813" y="5103813"/>
          <p14:tracePt t="25620" x="1801813" y="5095875"/>
          <p14:tracePt t="25623" x="1793875" y="5087938"/>
          <p14:tracePt t="25624" x="1793875" y="5080000"/>
          <p14:tracePt t="25626" x="1793875" y="5072063"/>
          <p14:tracePt t="25628" x="1785938" y="5064125"/>
          <p14:tracePt t="25633" x="1778000" y="5048250"/>
          <p14:tracePt t="25635" x="1778000" y="5040313"/>
          <p14:tracePt t="25636" x="1770063" y="5032375"/>
          <p14:tracePt t="25639" x="1770063" y="5024438"/>
          <p14:tracePt t="25640" x="1762125" y="5008563"/>
          <p14:tracePt t="25642" x="1754188" y="5000625"/>
          <p14:tracePt t="25644" x="1754188" y="4992688"/>
          <p14:tracePt t="25647" x="1746250" y="4976813"/>
          <p14:tracePt t="25650" x="1738313" y="4967288"/>
          <p14:tracePt t="25651" x="1730375" y="4951413"/>
          <p14:tracePt t="25655" x="1714500" y="4927600"/>
          <p14:tracePt t="25657" x="1706563" y="4911725"/>
          <p14:tracePt t="25658" x="1690688" y="4895850"/>
          <p14:tracePt t="25660" x="1682750" y="4879975"/>
          <p14:tracePt t="25662" x="1674813" y="4864100"/>
          <p14:tracePt t="25666" x="1666875" y="4848225"/>
          <p14:tracePt t="25667" x="1658938" y="4824413"/>
          <p14:tracePt t="25671" x="1635125" y="4792663"/>
          <p14:tracePt t="25673" x="1619250" y="4776788"/>
          <p14:tracePt t="25675" x="1611313" y="4760913"/>
          <p14:tracePt t="25676" x="1595438" y="4737100"/>
          <p14:tracePt t="25678" x="1579563" y="4721225"/>
          <p14:tracePt t="25683" x="1554163" y="4681538"/>
          <p14:tracePt t="25684" x="1538288" y="4657725"/>
          <p14:tracePt t="25687" x="1530350" y="4649788"/>
          <p14:tracePt t="25691" x="1506538" y="4608513"/>
          <p14:tracePt t="25693" x="1490663" y="4592638"/>
          <p14:tracePt t="25694" x="1482725" y="4576763"/>
          <p14:tracePt t="25697" x="1466850" y="4560888"/>
          <p14:tracePt t="25699" x="1458913" y="4545013"/>
          <p14:tracePt t="25700" x="1450975" y="4529138"/>
          <p14:tracePt t="25704" x="1443038" y="4513263"/>
          <p14:tracePt t="25707" x="1419225" y="4481513"/>
          <p14:tracePt t="25709" x="1411288" y="4465638"/>
          <p14:tracePt t="25710" x="1403350" y="4449763"/>
          <p14:tracePt t="25712" x="1403350" y="4433888"/>
          <p14:tracePt t="25715" x="1395413" y="4418013"/>
          <p14:tracePt t="25717" x="1387475" y="4402138"/>
          <p14:tracePt t="25718" x="1379538" y="4386263"/>
          <p14:tracePt t="25720" x="1379538" y="4370388"/>
          <p14:tracePt t="25722" x="1371600" y="4354513"/>
          <p14:tracePt t="25724" x="1371600" y="4338638"/>
          <p14:tracePt t="25726" x="1363663" y="4330700"/>
          <p14:tracePt t="25728" x="1363663" y="4314825"/>
          <p14:tracePt t="25731" x="1363663" y="4298950"/>
          <p14:tracePt t="25732" x="1363663" y="4281488"/>
          <p14:tracePt t="25734" x="1355725" y="4265613"/>
          <p14:tracePt t="25736" x="1355725" y="4249738"/>
          <p14:tracePt t="25738" x="1355725" y="4233863"/>
          <p14:tracePt t="25740" x="1355725" y="4217988"/>
          <p14:tracePt t="25742" x="1363663" y="4202113"/>
          <p14:tracePt t="25744" x="1363663" y="4186238"/>
          <p14:tracePt t="25746" x="1363663" y="4170363"/>
          <p14:tracePt t="25748" x="1363663" y="4154488"/>
          <p14:tracePt t="25750" x="1363663" y="4138613"/>
          <p14:tracePt t="25752" x="1371600" y="4114800"/>
          <p14:tracePt t="25754" x="1371600" y="4106863"/>
          <p14:tracePt t="25756" x="1371600" y="4090988"/>
          <p14:tracePt t="25758" x="1371600" y="4075113"/>
          <p14:tracePt t="25760" x="1379538" y="4059238"/>
          <p14:tracePt t="25762" x="1379538" y="4043363"/>
          <p14:tracePt t="25764" x="1387475" y="4027488"/>
          <p14:tracePt t="25766" x="1387475" y="4019550"/>
          <p14:tracePt t="25768" x="1387475" y="4003675"/>
          <p14:tracePt t="25770" x="1387475" y="3987800"/>
          <p14:tracePt t="25772" x="1395413" y="3971925"/>
          <p14:tracePt t="25774" x="1395413" y="3956050"/>
          <p14:tracePt t="25776" x="1403350" y="3938588"/>
          <p14:tracePt t="25778" x="1403350" y="3930650"/>
          <p14:tracePt t="25781" x="1403350" y="3914775"/>
          <p14:tracePt t="25783" x="1403350" y="3898900"/>
          <p14:tracePt t="25784" x="1411288" y="3883025"/>
          <p14:tracePt t="25786" x="1411288" y="3867150"/>
          <p14:tracePt t="25788" x="1411288" y="3859213"/>
          <p14:tracePt t="25790" x="1411288" y="3843338"/>
          <p14:tracePt t="25792" x="1411288" y="3835400"/>
          <p14:tracePt t="25794" x="1419225" y="3819525"/>
          <p14:tracePt t="25796" x="1419225" y="3811588"/>
          <p14:tracePt t="25798" x="1419225" y="3795713"/>
          <p14:tracePt t="25800" x="1419225" y="3787775"/>
          <p14:tracePt t="25802" x="1419225" y="3771900"/>
          <p14:tracePt t="25804" x="1419225" y="3763963"/>
          <p14:tracePt t="25806" x="1419225" y="3748088"/>
          <p14:tracePt t="25808" x="1419225" y="3740150"/>
          <p14:tracePt t="25810" x="1419225" y="3732213"/>
          <p14:tracePt t="25812" x="1419225" y="3716338"/>
          <p14:tracePt t="25814" x="1419225" y="3708400"/>
          <p14:tracePt t="25816" x="1419225" y="3700463"/>
          <p14:tracePt t="25818" x="1419225" y="3684588"/>
          <p14:tracePt t="25820" x="1419225" y="3676650"/>
          <p14:tracePt t="25822" x="1419225" y="3668713"/>
          <p14:tracePt t="25824" x="1419225" y="3660775"/>
          <p14:tracePt t="25826" x="1419225" y="3652838"/>
          <p14:tracePt t="25828" x="1419225" y="3644900"/>
          <p14:tracePt t="25832" x="1419225" y="3636963"/>
          <p14:tracePt t="25834" x="1419225" y="3629025"/>
          <p14:tracePt t="25836" x="1419225" y="3621088"/>
          <p14:tracePt t="25838" x="1419225" y="3613150"/>
          <p14:tracePt t="25843" x="1419225" y="3605213"/>
          <p14:tracePt t="25844" x="1419225" y="3595688"/>
          <p14:tracePt t="25847" x="1427163" y="3587750"/>
          <p14:tracePt t="25851" x="1427163" y="3579813"/>
          <p14:tracePt t="25852" x="1427163" y="3571875"/>
          <p14:tracePt t="25854" x="1427163" y="3563938"/>
          <p14:tracePt t="25859" x="1427163" y="3556000"/>
          <p14:tracePt t="25860" x="1427163" y="3548063"/>
          <p14:tracePt t="25867" x="1427163" y="3532188"/>
          <p14:tracePt t="25870" x="1427163" y="3524250"/>
          <p14:tracePt t="25872" x="1427163" y="3516313"/>
          <p14:tracePt t="25874" x="1427163" y="3508375"/>
          <p14:tracePt t="25876" x="1427163" y="3500438"/>
          <p14:tracePt t="25883" x="1427163" y="3484563"/>
          <p14:tracePt t="25884" x="1427163" y="3476625"/>
          <p14:tracePt t="25886" x="1427163" y="3468688"/>
          <p14:tracePt t="25888" x="1427163" y="3460750"/>
          <p14:tracePt t="25892" x="1427163" y="3452813"/>
          <p14:tracePt t="25894" x="1427163" y="3444875"/>
          <p14:tracePt t="25897" x="1427163" y="3436938"/>
          <p14:tracePt t="25900" x="1427163" y="3429000"/>
          <p14:tracePt t="25902" x="1427163" y="3421063"/>
          <p14:tracePt t="25905" x="1435100" y="3413125"/>
          <p14:tracePt t="25906" x="1435100" y="3405188"/>
          <p14:tracePt t="25908" x="1435100" y="3397250"/>
          <p14:tracePt t="25910" x="1435100" y="3389313"/>
          <p14:tracePt t="25917" x="1435100" y="3381375"/>
          <p14:tracePt t="25917" x="1435100" y="3373438"/>
          <p14:tracePt t="25919" x="1435100" y="3365500"/>
          <p14:tracePt t="25920" x="1435100" y="3357563"/>
          <p14:tracePt t="25922" x="1443038" y="3349625"/>
          <p14:tracePt t="25924" x="1443038" y="3341688"/>
          <p14:tracePt t="25928" x="1443038" y="3333750"/>
          <p14:tracePt t="25933" x="1443038" y="3317875"/>
          <p14:tracePt t="25935" x="1443038" y="3309938"/>
          <p14:tracePt t="25936" x="1443038" y="3302000"/>
          <p14:tracePt t="25939" x="1443038" y="3294063"/>
          <p14:tracePt t="25952" x="1450975" y="3252788"/>
          <p14:tracePt t="25954" x="1450975" y="3244850"/>
          <p14:tracePt t="25956" x="1450975" y="3236913"/>
          <p14:tracePt t="25958" x="1450975" y="3228975"/>
          <p14:tracePt t="25960" x="1458913" y="3221038"/>
          <p14:tracePt t="25966" x="1458913" y="3213100"/>
          <p14:tracePt t="25969" x="1458913" y="3197225"/>
          <p14:tracePt t="25972" x="1458913" y="3189288"/>
          <p14:tracePt t="25974" x="1458913" y="3181350"/>
          <p14:tracePt t="25978" x="1466850" y="3173413"/>
          <p14:tracePt t="25982" x="1466850" y="3165475"/>
          <p14:tracePt t="25986" x="1466850" y="3157538"/>
          <p14:tracePt t="25990" x="1466850" y="3149600"/>
          <p14:tracePt t="25994" x="1474788" y="3141663"/>
          <p14:tracePt t="26000" x="1474788" y="3133725"/>
          <p14:tracePt t="26004" x="1474788" y="3125788"/>
          <p14:tracePt t="26010" x="1474788" y="3117850"/>
          <p14:tracePt t="26017" x="1474788" y="3109913"/>
          <p14:tracePt t="26020" x="1482725" y="3109913"/>
          <p14:tracePt t="26026" x="1482725" y="3101975"/>
          <p14:tracePt t="26038" x="1482725" y="3094038"/>
          <p14:tracePt t="26187" x="1482725" y="3101975"/>
          <p14:tracePt t="26190" x="1490663" y="3109913"/>
          <p14:tracePt t="26193" x="1490663" y="3117850"/>
          <p14:tracePt t="26197" x="1490663" y="3125788"/>
          <p14:tracePt t="26201" x="1490663" y="3133725"/>
          <p14:tracePt t="26203" x="1490663" y="3141663"/>
          <p14:tracePt t="26204" x="1490663" y="3149600"/>
          <p14:tracePt t="26206" x="1498600" y="3149600"/>
          <p14:tracePt t="26208" x="1498600" y="3157538"/>
          <p14:tracePt t="26210" x="1498600" y="3165475"/>
          <p14:tracePt t="26212" x="1498600" y="3173413"/>
          <p14:tracePt t="26217" x="1498600" y="3189288"/>
          <p14:tracePt t="26218" x="1498600" y="3197225"/>
          <p14:tracePt t="26220" x="1506538" y="3205163"/>
          <p14:tracePt t="26224" x="1506538" y="3213100"/>
          <p14:tracePt t="26226" x="1506538" y="3221038"/>
          <p14:tracePt t="26228" x="1506538" y="3228975"/>
          <p14:tracePt t="26233" x="1506538" y="3244850"/>
          <p14:tracePt t="26235" x="1506538" y="3252788"/>
          <p14:tracePt t="26237" x="1506538" y="3262313"/>
          <p14:tracePt t="26238" x="1514475" y="3270250"/>
          <p14:tracePt t="26240" x="1514475" y="3278188"/>
          <p14:tracePt t="26242" x="1514475" y="3286125"/>
          <p14:tracePt t="26244" x="1514475" y="3294063"/>
          <p14:tracePt t="26247" x="1514475" y="3302000"/>
          <p14:tracePt t="26249" x="1514475" y="3309938"/>
          <p14:tracePt t="26251" x="1522413" y="3317875"/>
          <p14:tracePt t="26252" x="1522413" y="3325813"/>
          <p14:tracePt t="26254" x="1522413" y="3333750"/>
          <p14:tracePt t="26256" x="1522413" y="3341688"/>
          <p14:tracePt t="26258" x="1522413" y="3349625"/>
          <p14:tracePt t="26260" x="1522413" y="3357563"/>
          <p14:tracePt t="26262" x="1522413" y="3373438"/>
          <p14:tracePt t="26267" x="1530350" y="3389313"/>
          <p14:tracePt t="26269" x="1530350" y="3397250"/>
          <p14:tracePt t="26270" x="1530350" y="3405188"/>
          <p14:tracePt t="26272" x="1530350" y="3413125"/>
          <p14:tracePt t="26274" x="1530350" y="3421063"/>
          <p14:tracePt t="26276" x="1530350" y="3429000"/>
          <p14:tracePt t="26279" x="1538288" y="3436938"/>
          <p14:tracePt t="26283" x="1538288" y="3452813"/>
          <p14:tracePt t="26285" x="1538288" y="3460750"/>
          <p14:tracePt t="26286" x="1538288" y="3468688"/>
          <p14:tracePt t="26288" x="1538288" y="3476625"/>
          <p14:tracePt t="26290" x="1538288" y="3492500"/>
          <p14:tracePt t="26292" x="1538288" y="3500438"/>
          <p14:tracePt t="26294" x="1538288" y="3508375"/>
          <p14:tracePt t="26297" x="1538288" y="3516313"/>
          <p14:tracePt t="26299" x="1538288" y="3524250"/>
          <p14:tracePt t="26301" x="1546225" y="3532188"/>
          <p14:tracePt t="26302" x="1546225" y="3540125"/>
          <p14:tracePt t="26304" x="1546225" y="3548063"/>
          <p14:tracePt t="26306" x="1546225" y="3556000"/>
          <p14:tracePt t="26308" x="1546225" y="3563938"/>
          <p14:tracePt t="26310" x="1546225" y="3579813"/>
          <p14:tracePt t="26312" x="1546225" y="3587750"/>
          <p14:tracePt t="26317" x="1546225" y="3605213"/>
          <p14:tracePt t="26318" x="1554163" y="3621088"/>
          <p14:tracePt t="26320" x="1554163" y="3629025"/>
          <p14:tracePt t="26322" x="1554163" y="3636963"/>
          <p14:tracePt t="26324" x="1554163" y="3644900"/>
          <p14:tracePt t="26326" x="1554163" y="3652838"/>
          <p14:tracePt t="26328" x="1554163" y="3660775"/>
          <p14:tracePt t="26333" x="1562100" y="3684588"/>
          <p14:tracePt t="26335" x="1562100" y="3692525"/>
          <p14:tracePt t="26336" x="1562100" y="3700463"/>
          <p14:tracePt t="26338" x="1571625" y="3708400"/>
          <p14:tracePt t="26340" x="1571625" y="3716338"/>
          <p14:tracePt t="26342" x="1571625" y="3724275"/>
          <p14:tracePt t="26344" x="1571625" y="3732213"/>
          <p14:tracePt t="26346" x="1571625" y="3740150"/>
          <p14:tracePt t="26349" x="1579563" y="3748088"/>
          <p14:tracePt t="26351" x="1579563" y="3756025"/>
          <p14:tracePt t="26352" x="1579563" y="3771900"/>
          <p14:tracePt t="26354" x="1579563" y="3779838"/>
          <p14:tracePt t="26356" x="1587500" y="3787775"/>
          <p14:tracePt t="26358" x="1587500" y="3795713"/>
          <p14:tracePt t="26360" x="1587500" y="3803650"/>
          <p14:tracePt t="26362" x="1587500" y="3811588"/>
          <p14:tracePt t="26367" x="1595438" y="3827463"/>
          <p14:tracePt t="26369" x="1595438" y="3835400"/>
          <p14:tracePt t="26370" x="1603375" y="3843338"/>
          <p14:tracePt t="26372" x="1603375" y="3859213"/>
          <p14:tracePt t="26374" x="1603375" y="3867150"/>
          <p14:tracePt t="26376" x="1611313" y="3875088"/>
          <p14:tracePt t="26378" x="1611313" y="3883025"/>
          <p14:tracePt t="26381" x="1611313" y="3890963"/>
          <p14:tracePt t="26383" x="1619250" y="3898900"/>
          <p14:tracePt t="26384" x="1619250" y="3906838"/>
          <p14:tracePt t="26386" x="1619250" y="3914775"/>
          <p14:tracePt t="26388" x="1627188" y="3922713"/>
          <p14:tracePt t="26390" x="1627188" y="3930650"/>
          <p14:tracePt t="26392" x="1627188" y="3938588"/>
          <p14:tracePt t="26394" x="1635125" y="3948113"/>
          <p14:tracePt t="26396" x="1635125" y="3956050"/>
          <p14:tracePt t="26398" x="1643063" y="3963988"/>
          <p14:tracePt t="26402" x="1643063" y="3971925"/>
          <p14:tracePt t="26404" x="1651000" y="3979863"/>
          <p14:tracePt t="26406" x="1651000" y="3987800"/>
          <p14:tracePt t="26408" x="1651000" y="3995738"/>
          <p14:tracePt t="26410" x="1651000" y="4003675"/>
          <p14:tracePt t="26412" x="1658938" y="4011613"/>
          <p14:tracePt t="26414" x="1658938" y="4019550"/>
          <p14:tracePt t="26418" x="1658938" y="4027488"/>
          <p14:tracePt t="26422" x="1666875" y="4035425"/>
          <p14:tracePt t="26424" x="1666875" y="4043363"/>
          <p14:tracePt t="26428" x="1666875" y="4051300"/>
          <p14:tracePt t="26432" x="1674813" y="4059238"/>
          <p14:tracePt t="26438" x="1674813" y="4067175"/>
          <p14:tracePt t="26442" x="1674813" y="4075113"/>
          <p14:tracePt t="26446" x="1682750" y="4083050"/>
          <p14:tracePt t="26448" x="1682750" y="4090988"/>
          <p14:tracePt t="26452" x="1682750" y="4098925"/>
          <p14:tracePt t="26456" x="1682750" y="4106863"/>
          <p14:tracePt t="26460" x="1682750" y="4114800"/>
          <p14:tracePt t="26462" x="1690688" y="4122738"/>
          <p14:tracePt t="26466" x="1690688" y="4130675"/>
          <p14:tracePt t="26468" x="1690688" y="4138613"/>
          <p14:tracePt t="26470" x="1690688" y="4146550"/>
          <p14:tracePt t="26474" x="1690688" y="4154488"/>
          <p14:tracePt t="26476" x="1690688" y="4162425"/>
          <p14:tracePt t="26478" x="1690688" y="4170363"/>
          <p14:tracePt t="26481" x="1698625" y="4170363"/>
          <p14:tracePt t="26483" x="1698625" y="4178300"/>
          <p14:tracePt t="26484" x="1698625" y="4186238"/>
          <p14:tracePt t="26486" x="1698625" y="4194175"/>
          <p14:tracePt t="26490" x="1698625" y="4202113"/>
          <p14:tracePt t="26492" x="1706563" y="4210050"/>
          <p14:tracePt t="26496" x="1706563" y="4217988"/>
          <p14:tracePt t="26499" x="1706563" y="4225925"/>
          <p14:tracePt t="26501" x="1706563" y="4233863"/>
          <p14:tracePt t="26504" x="1714500" y="4241800"/>
          <p14:tracePt t="26508" x="1714500" y="4249738"/>
          <p14:tracePt t="26512" x="1714500" y="4257675"/>
          <p14:tracePt t="26516" x="1714500" y="4265613"/>
          <p14:tracePt t="26519" x="1722438" y="4273550"/>
          <p14:tracePt t="26522" x="1722438" y="4281488"/>
          <p14:tracePt t="26526" x="1722438" y="4291013"/>
          <p14:tracePt t="26528" x="1730375" y="4291013"/>
          <p14:tracePt t="26532" x="1730375" y="4298950"/>
          <p14:tracePt t="26534" x="1730375" y="4306888"/>
          <p14:tracePt t="26541" x="1730375" y="4314825"/>
          <p14:tracePt t="26545" x="1738313" y="4314825"/>
          <p14:tracePt t="26547" x="1738313" y="4322763"/>
          <p14:tracePt t="26552" x="1738313" y="4330700"/>
          <p14:tracePt t="26558" x="1738313" y="4338638"/>
          <p14:tracePt t="26567" x="1738313" y="4346575"/>
          <p14:tracePt t="26568" x="1746250" y="4346575"/>
          <p14:tracePt t="26572" x="1746250" y="4354513"/>
          <p14:tracePt t="26583" x="1746250" y="4362450"/>
          <p14:tracePt t="26587" x="1746250" y="4370388"/>
          <p14:tracePt t="26592" x="1746250" y="4378325"/>
          <p14:tracePt t="26599" x="1754188" y="4386263"/>
          <p14:tracePt t="26604" x="1754188" y="4394200"/>
          <p14:tracePt t="26610" x="1754188" y="4402138"/>
          <p14:tracePt t="26615" x="1754188" y="4410075"/>
          <p14:tracePt t="26620" x="1754188" y="4418013"/>
          <p14:tracePt t="26626" x="1754188" y="4425950"/>
          <p14:tracePt t="26635" x="1754188" y="4433888"/>
          <p14:tracePt t="26647" x="1754188" y="4441825"/>
          <p14:tracePt t="26775" x="1754188" y="4433888"/>
          <p14:tracePt t="26783" x="1746250" y="4433888"/>
          <p14:tracePt t="26788" x="1746250" y="4425950"/>
          <p14:tracePt t="26795" x="1746250" y="4418013"/>
          <p14:tracePt t="26799" x="1738313" y="4418013"/>
          <p14:tracePt t="26801" x="1738313" y="4410075"/>
          <p14:tracePt t="26806" x="1738313" y="4402138"/>
          <p14:tracePt t="26811" x="1730375" y="4394200"/>
          <p14:tracePt t="26816" x="1730375" y="4386263"/>
          <p14:tracePt t="26819" x="1730375" y="4378325"/>
          <p14:tracePt t="26821" x="1730375" y="4370388"/>
          <p14:tracePt t="26822" x="1722438" y="4370388"/>
          <p14:tracePt t="26824" x="1722438" y="4362450"/>
          <p14:tracePt t="26829" x="1722438" y="4354513"/>
          <p14:tracePt t="26832" x="1722438" y="4346575"/>
          <p14:tracePt t="26835" x="1714500" y="4338638"/>
          <p14:tracePt t="26836" x="1714500" y="4330700"/>
          <p14:tracePt t="26840" x="1714500" y="4322763"/>
          <p14:tracePt t="26842" x="1714500" y="4314825"/>
          <p14:tracePt t="26844" x="1706563" y="4306888"/>
          <p14:tracePt t="26847" x="1706563" y="4298950"/>
          <p14:tracePt t="26852" x="1706563" y="4291013"/>
          <p14:tracePt t="26853" x="1706563" y="4281488"/>
          <p14:tracePt t="26855" x="1698625" y="4273550"/>
          <p14:tracePt t="26856" x="1698625" y="4265613"/>
          <p14:tracePt t="26858" x="1698625" y="4257675"/>
          <p14:tracePt t="26860" x="1698625" y="4249738"/>
          <p14:tracePt t="26862" x="1698625" y="4241800"/>
          <p14:tracePt t="26866" x="1698625" y="4233863"/>
          <p14:tracePt t="26868" x="1690688" y="4217988"/>
          <p14:tracePt t="26870" x="1690688" y="4210050"/>
          <p14:tracePt t="26872" x="1690688" y="4202113"/>
          <p14:tracePt t="26874" x="1690688" y="4194175"/>
          <p14:tracePt t="26876" x="1682750" y="4194175"/>
          <p14:tracePt t="26878" x="1682750" y="4186238"/>
          <p14:tracePt t="26883" x="1682750" y="4170363"/>
          <p14:tracePt t="26885" x="1682750" y="4162425"/>
          <p14:tracePt t="26886" x="1682750" y="4154488"/>
          <p14:tracePt t="26888" x="1674813" y="4146550"/>
          <p14:tracePt t="26890" x="1674813" y="4138613"/>
          <p14:tracePt t="26892" x="1674813" y="4130675"/>
          <p14:tracePt t="26894" x="1674813" y="4122738"/>
          <p14:tracePt t="26897" x="1674813" y="4114800"/>
          <p14:tracePt t="26899" x="1674813" y="4106863"/>
          <p14:tracePt t="26902" x="1666875" y="4098925"/>
          <p14:tracePt t="26905" x="1666875" y="4090988"/>
          <p14:tracePt t="26906" x="1666875" y="4083050"/>
          <p14:tracePt t="26908" x="1666875" y="4067175"/>
          <p14:tracePt t="26910" x="1658938" y="4067175"/>
          <p14:tracePt t="26912" x="1658938" y="4059238"/>
          <p14:tracePt t="26917" x="1658938" y="4043363"/>
          <p14:tracePt t="26919" x="1651000" y="4035425"/>
          <p14:tracePt t="26920" x="1651000" y="4027488"/>
          <p14:tracePt t="26922" x="1651000" y="4019550"/>
          <p14:tracePt t="26924" x="1651000" y="4003675"/>
          <p14:tracePt t="26926" x="1643063" y="3995738"/>
          <p14:tracePt t="26928" x="1643063" y="3987800"/>
          <p14:tracePt t="26933" x="1635125" y="3971925"/>
          <p14:tracePt t="26935" x="1635125" y="3963988"/>
          <p14:tracePt t="26937" x="1635125" y="3956050"/>
          <p14:tracePt t="26939" x="1627188" y="3948113"/>
          <p14:tracePt t="26940" x="1627188" y="3938588"/>
          <p14:tracePt t="26942" x="1627188" y="3922713"/>
          <p14:tracePt t="26945" x="1627188" y="3914775"/>
          <p14:tracePt t="26947" x="1619250" y="3906838"/>
          <p14:tracePt t="26953" x="1619250" y="3883025"/>
          <p14:tracePt t="26956" x="1619250" y="3875088"/>
          <p14:tracePt t="26958" x="1611313" y="3867150"/>
          <p14:tracePt t="26971" x="1611313" y="3803650"/>
          <p14:tracePt t="26973" x="1611313" y="3795713"/>
          <p14:tracePt t="26974" x="1603375" y="3787775"/>
          <p14:tracePt t="26976" x="1603375" y="3779838"/>
          <p14:tracePt t="26981" x="1603375" y="3771900"/>
          <p14:tracePt t="26982" x="1603375" y="3763963"/>
          <p14:tracePt t="26984" x="1603375" y="3756025"/>
          <p14:tracePt t="26986" x="1603375" y="3748088"/>
          <p14:tracePt t="26988" x="1603375" y="3740150"/>
          <p14:tracePt t="26990" x="1603375" y="3732213"/>
          <p14:tracePt t="26992" x="1603375" y="3724275"/>
          <p14:tracePt t="26996" x="1603375" y="3716338"/>
          <p14:tracePt t="26998" x="1603375" y="3708400"/>
          <p14:tracePt t="27000" x="1603375" y="3700463"/>
          <p14:tracePt t="27002" x="1603375" y="3692525"/>
          <p14:tracePt t="27006" x="1603375" y="3684588"/>
          <p14:tracePt t="27008" x="1603375" y="3676650"/>
          <p14:tracePt t="27010" x="1603375" y="3668713"/>
          <p14:tracePt t="27014" x="1611313" y="3660775"/>
          <p14:tracePt t="27016" x="1611313" y="3652838"/>
          <p14:tracePt t="27020" x="1611313" y="3644900"/>
          <p14:tracePt t="27022" x="1611313" y="3636963"/>
          <p14:tracePt t="27026" x="1611313" y="3629025"/>
          <p14:tracePt t="27031" x="1611313" y="3621088"/>
          <p14:tracePt t="27034" x="1611313" y="3613150"/>
          <p14:tracePt t="27036" x="1611313" y="3605213"/>
          <p14:tracePt t="27042" x="1611313" y="3595688"/>
          <p14:tracePt t="27044" x="1611313" y="3587750"/>
          <p14:tracePt t="27048" x="1619250" y="3587750"/>
          <p14:tracePt t="27050" x="1619250" y="3579813"/>
          <p14:tracePt t="27054" x="1619250" y="3571875"/>
          <p14:tracePt t="27058" x="1619250" y="3563938"/>
          <p14:tracePt t="27064" x="1619250" y="3556000"/>
          <p14:tracePt t="27068" x="1627188" y="3548063"/>
          <p14:tracePt t="27072" x="1627188" y="3540125"/>
          <p14:tracePt t="27079" x="1627188" y="3532188"/>
          <p14:tracePt t="27082" x="1635125" y="3532188"/>
          <p14:tracePt t="27084" x="1635125" y="3524250"/>
          <p14:tracePt t="27090" x="1635125" y="3516313"/>
          <p14:tracePt t="27094" x="1643063" y="3516313"/>
          <p14:tracePt t="27096" x="1643063" y="3508375"/>
          <p14:tracePt t="27102" x="1643063" y="3500438"/>
          <p14:tracePt t="27106" x="1643063" y="3492500"/>
          <p14:tracePt t="27110" x="1651000" y="3492500"/>
          <p14:tracePt t="27112" x="1651000" y="3484563"/>
          <p14:tracePt t="27116" x="1651000" y="3476625"/>
          <p14:tracePt t="27120" x="1651000" y="3468688"/>
          <p14:tracePt t="27122" x="1658938" y="3468688"/>
          <p14:tracePt t="27124" x="1658938" y="3460750"/>
          <p14:tracePt t="27128" x="1658938" y="3452813"/>
          <p14:tracePt t="27134" x="1658938" y="3444875"/>
          <p14:tracePt t="27139" x="1658938" y="3436938"/>
          <p14:tracePt t="27140" x="1666875" y="3436938"/>
          <p14:tracePt t="27142" x="1666875" y="3429000"/>
          <p14:tracePt t="27146" x="1666875" y="3421063"/>
          <p14:tracePt t="27152" x="1666875" y="3413125"/>
          <p14:tracePt t="27158" x="1666875" y="3405188"/>
          <p14:tracePt t="27162" x="1666875" y="3397250"/>
          <p14:tracePt t="27165" x="1674813" y="3397250"/>
          <p14:tracePt t="27168" x="1674813" y="3389313"/>
          <p14:tracePt t="27174" x="1674813" y="3381375"/>
          <p14:tracePt t="27183" x="1674813" y="3373438"/>
          <p14:tracePt t="27190" x="1674813" y="3365500"/>
          <p14:tracePt t="27197" x="1682750" y="3365500"/>
          <p14:tracePt t="27775" x="1674813" y="3365500"/>
          <p14:tracePt t="27875" x="1674813" y="3357563"/>
          <p14:tracePt t="27901" x="1674813" y="3349625"/>
          <p14:tracePt t="27923" x="1666875" y="3349625"/>
          <p14:tracePt t="27951" x="1658938" y="3349625"/>
          <p14:tracePt t="28007" x="1666875" y="3349625"/>
          <p14:tracePt t="28009" x="1666875" y="3357563"/>
          <p14:tracePt t="28013" x="1674813" y="3365500"/>
          <p14:tracePt t="28015" x="1682750" y="3365500"/>
          <p14:tracePt t="28019" x="1706563" y="3373438"/>
          <p14:tracePt t="28021" x="1714500" y="3381375"/>
          <p14:tracePt t="28022" x="1730375" y="3389313"/>
          <p14:tracePt t="28025" x="1738313" y="3397250"/>
          <p14:tracePt t="28026" x="1754188" y="3405188"/>
          <p14:tracePt t="28028" x="1770063" y="3405188"/>
          <p14:tracePt t="28033" x="1801813" y="3421063"/>
          <p14:tracePt t="28036" x="1817688" y="3429000"/>
          <p14:tracePt t="28037" x="1833563" y="3444875"/>
          <p14:tracePt t="28039" x="1849438" y="3452813"/>
          <p14:tracePt t="28040" x="1873250" y="3460750"/>
          <p14:tracePt t="28042" x="1889125" y="3468688"/>
          <p14:tracePt t="28044" x="1912938" y="3484563"/>
          <p14:tracePt t="28046" x="1930400" y="3492500"/>
          <p14:tracePt t="28049" x="1954213" y="3500438"/>
          <p14:tracePt t="28051" x="1970088" y="3516313"/>
          <p14:tracePt t="28054" x="1993900" y="3524250"/>
          <p14:tracePt t="28057" x="2033588" y="3540125"/>
          <p14:tracePt t="28058" x="2049463" y="3556000"/>
          <p14:tracePt t="28060" x="2073275" y="3563938"/>
          <p14:tracePt t="28062" x="2089150" y="3579813"/>
          <p14:tracePt t="28065" x="2120900" y="3595688"/>
          <p14:tracePt t="28067" x="2128838" y="3595688"/>
          <p14:tracePt t="28069" x="2152650" y="3613150"/>
          <p14:tracePt t="28073" x="2192338" y="3629025"/>
          <p14:tracePt t="28076" x="2216150" y="3644900"/>
          <p14:tracePt t="28079" x="2255838" y="3660775"/>
          <p14:tracePt t="28083" x="2297113" y="3684588"/>
          <p14:tracePt t="28084" x="2320925" y="3692525"/>
          <p14:tracePt t="28089" x="2368550" y="3716338"/>
          <p14:tracePt t="28091" x="2384425" y="3724275"/>
          <p14:tracePt t="28092" x="2408238" y="3740150"/>
          <p14:tracePt t="28094" x="2439988" y="3748088"/>
          <p14:tracePt t="28097" x="2463800" y="3756025"/>
          <p14:tracePt t="28099" x="2495550" y="3763963"/>
          <p14:tracePt t="28101" x="2511425" y="3771900"/>
          <p14:tracePt t="28104" x="2566988" y="3795713"/>
          <p14:tracePt t="28107" x="2598738" y="3803650"/>
          <p14:tracePt t="28108" x="2624138" y="3811588"/>
          <p14:tracePt t="28110" x="2655888" y="3811588"/>
          <p14:tracePt t="28112" x="2687638" y="3819525"/>
          <p14:tracePt t="28116" x="2751138" y="3835400"/>
          <p14:tracePt t="28119" x="2782888" y="3835400"/>
          <p14:tracePt t="28122" x="2846388" y="3843338"/>
          <p14:tracePt t="28124" x="2878138" y="3843338"/>
          <p14:tracePt t="28126" x="2909888" y="3843338"/>
          <p14:tracePt t="28128" x="2941638" y="3851275"/>
          <p14:tracePt t="28133" x="3022600" y="3851275"/>
          <p14:tracePt t="28135" x="3054350" y="3851275"/>
          <p14:tracePt t="28138" x="3086100" y="3851275"/>
          <p14:tracePt t="28139" x="3117850" y="3851275"/>
          <p14:tracePt t="28140" x="3157538" y="3851275"/>
          <p14:tracePt t="28142" x="3189288" y="3851275"/>
          <p14:tracePt t="28144" x="3228975" y="3851275"/>
          <p14:tracePt t="28146" x="3268663" y="3851275"/>
          <p14:tracePt t="28149" x="3300413" y="3851275"/>
          <p14:tracePt t="28151" x="3341688" y="3851275"/>
          <p14:tracePt t="28152" x="3381375" y="3843338"/>
          <p14:tracePt t="28154" x="3413125" y="3843338"/>
          <p14:tracePt t="28156" x="3452813" y="3843338"/>
          <p14:tracePt t="28158" x="3484563" y="3843338"/>
          <p14:tracePt t="28160" x="3524250" y="3843338"/>
          <p14:tracePt t="28162" x="3556000" y="3843338"/>
          <p14:tracePt t="28167" x="3643313" y="3835400"/>
          <p14:tracePt t="28169" x="3668713" y="3835400"/>
          <p14:tracePt t="28170" x="3700463" y="3835400"/>
          <p14:tracePt t="28172" x="3732213" y="3835400"/>
          <p14:tracePt t="28174" x="3771900" y="3827463"/>
          <p14:tracePt t="28176" x="3803650" y="3827463"/>
          <p14:tracePt t="28178" x="3835400" y="3827463"/>
          <p14:tracePt t="28183" x="3906838" y="3819525"/>
          <p14:tracePt t="28186" x="3938588" y="3819525"/>
          <p14:tracePt t="28187" x="3970338" y="3819525"/>
          <p14:tracePt t="28188" x="4002088" y="3811588"/>
          <p14:tracePt t="28190" x="4035425" y="3811588"/>
          <p14:tracePt t="28192" x="4059238" y="3811588"/>
          <p14:tracePt t="28194" x="4090988" y="3811588"/>
          <p14:tracePt t="28197" x="4122738" y="3811588"/>
          <p14:tracePt t="28199" x="4146550" y="3811588"/>
          <p14:tracePt t="28203" x="4202113" y="3803650"/>
          <p14:tracePt t="28204" x="4225925" y="3803650"/>
          <p14:tracePt t="28206" x="4249738" y="3803650"/>
          <p14:tracePt t="28208" x="4281488" y="3795713"/>
          <p14:tracePt t="28210" x="4305300" y="3795713"/>
          <p14:tracePt t="28212" x="4329113" y="3787775"/>
          <p14:tracePt t="28215" x="4352925" y="3787775"/>
          <p14:tracePt t="28218" x="4370388" y="3779838"/>
          <p14:tracePt t="28219" x="4394200" y="3779838"/>
          <p14:tracePt t="28220" x="4418013" y="3771900"/>
          <p14:tracePt t="28222" x="4441825" y="3771900"/>
          <p14:tracePt t="28224" x="4465638" y="3771900"/>
          <p14:tracePt t="28226" x="4481513" y="3763963"/>
          <p14:tracePt t="28228" x="4505325" y="3763963"/>
          <p14:tracePt t="28233" x="4545013" y="3756025"/>
          <p14:tracePt t="28235" x="4568825" y="3748088"/>
          <p14:tracePt t="28237" x="4576763" y="3740150"/>
          <p14:tracePt t="28238" x="4592638" y="3740150"/>
          <p14:tracePt t="28240" x="4608513" y="3732213"/>
          <p14:tracePt t="28243" x="4624388" y="3732213"/>
          <p14:tracePt t="28244" x="4640263" y="3724275"/>
          <p14:tracePt t="28246" x="4656138" y="3724275"/>
          <p14:tracePt t="28249" x="4664075" y="3716338"/>
          <p14:tracePt t="28250" x="4679950" y="3708400"/>
          <p14:tracePt t="28254" x="4687888" y="3708400"/>
          <p14:tracePt t="28255" x="4695825" y="3700463"/>
          <p14:tracePt t="28256" x="4705350" y="3692525"/>
          <p14:tracePt t="28259" x="4713288" y="3692525"/>
          <p14:tracePt t="28260" x="4721225" y="3684588"/>
          <p14:tracePt t="28262" x="4729163" y="3684588"/>
          <p14:tracePt t="28266" x="4745038" y="3668713"/>
          <p14:tracePt t="28270" x="4752975" y="3668713"/>
          <p14:tracePt t="28272" x="4760913" y="3660775"/>
          <p14:tracePt t="28274" x="4768850" y="3652838"/>
          <p14:tracePt t="28276" x="4776788" y="3644900"/>
          <p14:tracePt t="28278" x="4784725" y="3644900"/>
          <p14:tracePt t="28283" x="4800600" y="3629025"/>
          <p14:tracePt t="28284" x="4808538" y="3621088"/>
          <p14:tracePt t="28287" x="4816475" y="3613150"/>
          <p14:tracePt t="28288" x="4824413" y="3613150"/>
          <p14:tracePt t="28290" x="4832350" y="3605213"/>
          <p14:tracePt t="28292" x="4840288" y="3595688"/>
          <p14:tracePt t="28294" x="4848225" y="3587750"/>
          <p14:tracePt t="28297" x="4856163" y="3579813"/>
          <p14:tracePt t="28299" x="4864100" y="3571875"/>
          <p14:tracePt t="28301" x="4872038" y="3563938"/>
          <p14:tracePt t="28302" x="4879975" y="3556000"/>
          <p14:tracePt t="28307" x="4903788" y="3540125"/>
          <p14:tracePt t="28309" x="4911725" y="3540125"/>
          <p14:tracePt t="28310" x="4919663" y="3532188"/>
          <p14:tracePt t="28312" x="4935538" y="3524250"/>
          <p14:tracePt t="28315" x="4943475" y="3516313"/>
          <p14:tracePt t="28317" x="4951413" y="3508375"/>
          <p14:tracePt t="28319" x="4959350" y="3500438"/>
          <p14:tracePt t="28323" x="4983163" y="3492500"/>
          <p14:tracePt t="28324" x="4991100" y="3484563"/>
          <p14:tracePt t="28326" x="5006975" y="3476625"/>
          <p14:tracePt t="28328" x="5014913" y="3468688"/>
          <p14:tracePt t="28331" x="5030788" y="3460750"/>
          <p14:tracePt t="28332" x="5038725" y="3452813"/>
          <p14:tracePt t="28334" x="5046663" y="3444875"/>
          <p14:tracePt t="28336" x="5064125" y="3429000"/>
          <p14:tracePt t="28338" x="5072063" y="3429000"/>
          <p14:tracePt t="28340" x="5087938" y="3421063"/>
          <p14:tracePt t="28342" x="5095875" y="3413125"/>
          <p14:tracePt t="28344" x="5111750" y="3405188"/>
          <p14:tracePt t="28346" x="5119688" y="3397250"/>
          <p14:tracePt t="28348" x="5127625" y="3389313"/>
          <p14:tracePt t="28351" x="5143500" y="3381375"/>
          <p14:tracePt t="28352" x="5151438" y="3373438"/>
          <p14:tracePt t="28354" x="5167313" y="3365500"/>
          <p14:tracePt t="28356" x="5175250" y="3357563"/>
          <p14:tracePt t="28358" x="5191125" y="3349625"/>
          <p14:tracePt t="28360" x="5199063" y="3341688"/>
          <p14:tracePt t="28362" x="5207000" y="3333750"/>
          <p14:tracePt t="28364" x="5222875" y="3325813"/>
          <p14:tracePt t="28366" x="5230813" y="3317875"/>
          <p14:tracePt t="28368" x="5246688" y="3309938"/>
          <p14:tracePt t="28370" x="5262563" y="3302000"/>
          <p14:tracePt t="28372" x="5262563" y="3294063"/>
          <p14:tracePt t="28374" x="5278438" y="3286125"/>
          <p14:tracePt t="28376" x="5286375" y="3278188"/>
          <p14:tracePt t="28378" x="5302250" y="3270250"/>
          <p14:tracePt t="28381" x="5310188" y="3262313"/>
          <p14:tracePt t="28382" x="5318125" y="3252788"/>
          <p14:tracePt t="28385" x="5334000" y="3244850"/>
          <p14:tracePt t="28387" x="5341938" y="3236913"/>
          <p14:tracePt t="28388" x="5357813" y="3228975"/>
          <p14:tracePt t="28390" x="5365750" y="3221038"/>
          <p14:tracePt t="28392" x="5381625" y="3213100"/>
          <p14:tracePt t="28394" x="5389563" y="3205163"/>
          <p14:tracePt t="28396" x="5397500" y="3205163"/>
          <p14:tracePt t="28398" x="5414963" y="3197225"/>
          <p14:tracePt t="28401" x="5422900" y="3189288"/>
          <p14:tracePt t="28403" x="5430838" y="3181350"/>
          <p14:tracePt t="28404" x="5438775" y="3173413"/>
          <p14:tracePt t="28406" x="5454650" y="3165475"/>
          <p14:tracePt t="28408" x="5462588" y="3157538"/>
          <p14:tracePt t="28410" x="5470525" y="3157538"/>
          <p14:tracePt t="28412" x="5486400" y="3149600"/>
          <p14:tracePt t="28414" x="5494338" y="3141663"/>
          <p14:tracePt t="28416" x="5502275" y="3141663"/>
          <p14:tracePt t="28418" x="5518150" y="3133725"/>
          <p14:tracePt t="28420" x="5526088" y="3125788"/>
          <p14:tracePt t="28422" x="5534025" y="3117850"/>
          <p14:tracePt t="28424" x="5541963" y="3117850"/>
          <p14:tracePt t="28426" x="5557838" y="3109913"/>
          <p14:tracePt t="28428" x="5565775" y="3101975"/>
          <p14:tracePt t="28431" x="5573713" y="3094038"/>
          <p14:tracePt t="28432" x="5589588" y="3086100"/>
          <p14:tracePt t="28435" x="5597525" y="3086100"/>
          <p14:tracePt t="28436" x="5605463" y="3078163"/>
          <p14:tracePt t="28438" x="5621338" y="3070225"/>
          <p14:tracePt t="28440" x="5629275" y="3062288"/>
          <p14:tracePt t="28442" x="5645150" y="3062288"/>
          <p14:tracePt t="28444" x="5653088" y="3054350"/>
          <p14:tracePt t="28446" x="5661025" y="3046413"/>
          <p14:tracePt t="28448" x="5676900" y="3038475"/>
          <p14:tracePt t="28451" x="5684838" y="3030538"/>
          <p14:tracePt t="28452" x="5692775" y="3030538"/>
          <p14:tracePt t="28454" x="5708650" y="3022600"/>
          <p14:tracePt t="28456" x="5716588" y="3014663"/>
          <p14:tracePt t="28458" x="5732463" y="3006725"/>
          <p14:tracePt t="28460" x="5740400" y="3006725"/>
          <p14:tracePt t="28462" x="5757863" y="2998788"/>
          <p14:tracePt t="28464" x="5765800" y="2990850"/>
          <p14:tracePt t="28467" x="5781675" y="2982913"/>
          <p14:tracePt t="28469" x="5797550" y="2982913"/>
          <p14:tracePt t="28470" x="5805488" y="2974975"/>
          <p14:tracePt t="28472" x="5821363" y="2967038"/>
          <p14:tracePt t="28474" x="5829300" y="2959100"/>
          <p14:tracePt t="28476" x="5845175" y="2959100"/>
          <p14:tracePt t="28478" x="5861050" y="2951163"/>
          <p14:tracePt t="28481" x="5876925" y="2943225"/>
          <p14:tracePt t="28482" x="5884863" y="2935288"/>
          <p14:tracePt t="28484" x="5900738" y="2927350"/>
          <p14:tracePt t="28486" x="5916613" y="2927350"/>
          <p14:tracePt t="28488" x="5932488" y="2919413"/>
          <p14:tracePt t="28490" x="5940425" y="2909888"/>
          <p14:tracePt t="28492" x="5956300" y="2901950"/>
          <p14:tracePt t="28494" x="5972175" y="2901950"/>
          <p14:tracePt t="28496" x="5988050" y="2894013"/>
          <p14:tracePt t="28498" x="6003925" y="2886075"/>
          <p14:tracePt t="28501" x="6019800" y="2878138"/>
          <p14:tracePt t="28503" x="6035675" y="2870200"/>
          <p14:tracePt t="28504" x="6051550" y="2862263"/>
          <p14:tracePt t="28506" x="6075363" y="2854325"/>
          <p14:tracePt t="28508" x="6083300" y="2846388"/>
          <p14:tracePt t="28510" x="6100763" y="2838450"/>
          <p14:tracePt t="28512" x="6124575" y="2830513"/>
          <p14:tracePt t="28514" x="6140450" y="2822575"/>
          <p14:tracePt t="28516" x="6156325" y="2814638"/>
          <p14:tracePt t="28518" x="6172200" y="2806700"/>
          <p14:tracePt t="28520" x="6196013" y="2798763"/>
          <p14:tracePt t="28522" x="6211888" y="2798763"/>
          <p14:tracePt t="28524" x="6227763" y="2790825"/>
          <p14:tracePt t="28526" x="6251575" y="2782888"/>
          <p14:tracePt t="28528" x="6267450" y="2774950"/>
          <p14:tracePt t="28531" x="6291263" y="2767013"/>
          <p14:tracePt t="28532" x="6307138" y="2759075"/>
          <p14:tracePt t="28535" x="6330950" y="2751138"/>
          <p14:tracePt t="28536" x="6354763" y="2743200"/>
          <p14:tracePt t="28538" x="6378575" y="2735263"/>
          <p14:tracePt t="28540" x="6402388" y="2727325"/>
          <p14:tracePt t="28542" x="6418263" y="2719388"/>
          <p14:tracePt t="28544" x="6442075" y="2711450"/>
          <p14:tracePt t="28546" x="6467475" y="2703513"/>
          <p14:tracePt t="28548" x="6491288" y="2695575"/>
          <p14:tracePt t="28550" x="6515100" y="2687638"/>
          <p14:tracePt t="28552" x="6538913" y="2679700"/>
          <p14:tracePt t="28554" x="6554788" y="2671763"/>
          <p14:tracePt t="28556" x="6578600" y="2663825"/>
          <p14:tracePt t="28558" x="6602413" y="2647950"/>
          <p14:tracePt t="28560" x="6626225" y="2640013"/>
          <p14:tracePt t="28562" x="6650038" y="2624138"/>
          <p14:tracePt t="28564" x="6673850" y="2616200"/>
          <p14:tracePt t="28566" x="6697663" y="2608263"/>
          <p14:tracePt t="28568" x="6721475" y="2592388"/>
          <p14:tracePt t="28570" x="6737350" y="2584450"/>
          <p14:tracePt t="28572" x="6761163" y="2576513"/>
          <p14:tracePt t="28574" x="6784975" y="2566988"/>
          <p14:tracePt t="28576" x="6802438" y="2559050"/>
          <p14:tracePt t="28578" x="6826250" y="2551113"/>
          <p14:tracePt t="28581" x="6850063" y="2543175"/>
          <p14:tracePt t="28582" x="6865938" y="2535238"/>
          <p14:tracePt t="28585" x="6889750" y="2527300"/>
          <p14:tracePt t="28586" x="6905625" y="2519363"/>
          <p14:tracePt t="28588" x="6921500" y="2511425"/>
          <p14:tracePt t="28590" x="6945313" y="2503488"/>
          <p14:tracePt t="28592" x="6961188" y="2495550"/>
          <p14:tracePt t="28594" x="6985000" y="2495550"/>
          <p14:tracePt t="28596" x="7000875" y="2487613"/>
          <p14:tracePt t="28598" x="7016750" y="2479675"/>
          <p14:tracePt t="28601" x="7032625" y="2471738"/>
          <p14:tracePt t="28603" x="7056438" y="2463800"/>
          <p14:tracePt t="28604" x="7072313" y="2463800"/>
          <p14:tracePt t="28606" x="7088188" y="2455863"/>
          <p14:tracePt t="28608" x="7112000" y="2447925"/>
          <p14:tracePt t="28610" x="7119938" y="2439988"/>
          <p14:tracePt t="28612" x="7135813" y="2432050"/>
          <p14:tracePt t="28614" x="7153275" y="2432050"/>
          <p14:tracePt t="28616" x="7169150" y="2424113"/>
          <p14:tracePt t="28618" x="7185025" y="2416175"/>
          <p14:tracePt t="28620" x="7192963" y="2408238"/>
          <p14:tracePt t="28622" x="7208838" y="2400300"/>
          <p14:tracePt t="28624" x="7224713" y="2400300"/>
          <p14:tracePt t="28626" x="7232650" y="2392363"/>
          <p14:tracePt t="28628" x="7248525" y="2384425"/>
          <p14:tracePt t="28631" x="7264400" y="2376488"/>
          <p14:tracePt t="28632" x="7272338" y="2376488"/>
          <p14:tracePt t="28634" x="7288213" y="2368550"/>
          <p14:tracePt t="28636" x="7296150" y="2360613"/>
          <p14:tracePt t="28638" x="7312025" y="2352675"/>
          <p14:tracePt t="28640" x="7319963" y="2352675"/>
          <p14:tracePt t="28642" x="7327900" y="2344738"/>
          <p14:tracePt t="28644" x="7335838" y="2336800"/>
          <p14:tracePt t="28646" x="7343775" y="2336800"/>
          <p14:tracePt t="28648" x="7351713" y="2328863"/>
          <p14:tracePt t="28651" x="7359650" y="2320925"/>
          <p14:tracePt t="28654" x="7367588" y="2312988"/>
          <p14:tracePt t="28656" x="7375525" y="2305050"/>
          <p14:tracePt t="28660" x="7383463" y="2297113"/>
          <p14:tracePt t="28664" x="7383463" y="2289175"/>
          <p14:tracePt t="28668" x="7391400" y="2281238"/>
          <p14:tracePt t="28672" x="7391400" y="2273300"/>
          <p14:tracePt t="28676" x="7391400" y="2265363"/>
          <p14:tracePt t="28683" x="7391400" y="2257425"/>
          <p14:tracePt t="28690" x="7391400" y="2249488"/>
          <p14:tracePt t="28697" x="7391400" y="2241550"/>
          <p14:tracePt t="28699" x="7383463" y="2241550"/>
          <p14:tracePt t="28704" x="7383463" y="2233613"/>
          <p14:tracePt t="28708" x="7375525" y="2224088"/>
          <p14:tracePt t="28712" x="7375525" y="2216150"/>
          <p14:tracePt t="28715" x="7367588" y="2216150"/>
          <p14:tracePt t="28718" x="7367588" y="2208213"/>
          <p14:tracePt t="28720" x="7359650" y="2200275"/>
          <p14:tracePt t="28724" x="7351713" y="2192338"/>
          <p14:tracePt t="28728" x="7343775" y="2184400"/>
          <p14:tracePt t="28732" x="7335838" y="2176463"/>
          <p14:tracePt t="28736" x="7327900" y="2168525"/>
          <p14:tracePt t="28740" x="7319963" y="2160588"/>
          <p14:tracePt t="28742" x="7312025" y="2160588"/>
          <p14:tracePt t="28744" x="7304088" y="2152650"/>
          <p14:tracePt t="28749" x="7296150" y="2144713"/>
          <p14:tracePt t="28753" x="7288213" y="2144713"/>
          <p14:tracePt t="28754" x="7280275" y="2136775"/>
          <p14:tracePt t="28758" x="7272338" y="2128838"/>
          <p14:tracePt t="28762" x="7264400" y="2128838"/>
          <p14:tracePt t="28766" x="7256463" y="2120900"/>
          <p14:tracePt t="28769" x="7248525" y="2112963"/>
          <p14:tracePt t="28770" x="7240588" y="2112963"/>
          <p14:tracePt t="28772" x="7232650" y="2112963"/>
          <p14:tracePt t="28774" x="7224713" y="2105025"/>
          <p14:tracePt t="28776" x="7216775" y="2105025"/>
          <p14:tracePt t="28779" x="7208838" y="2097088"/>
          <p14:tracePt t="28783" x="7192963" y="2089150"/>
          <p14:tracePt t="28785" x="7185025" y="2089150"/>
          <p14:tracePt t="28788" x="7177088" y="2081213"/>
          <p14:tracePt t="28789" x="7169150" y="2081213"/>
          <p14:tracePt t="28790" x="7161213" y="2073275"/>
          <p14:tracePt t="28792" x="7153275" y="2073275"/>
          <p14:tracePt t="28795" x="7145338" y="2065338"/>
          <p14:tracePt t="28796" x="7127875" y="2057400"/>
          <p14:tracePt t="28799" x="7119938" y="2057400"/>
          <p14:tracePt t="28800" x="7112000" y="2057400"/>
          <p14:tracePt t="28803" x="7104063" y="2049463"/>
          <p14:tracePt t="28804" x="7096125" y="2049463"/>
          <p14:tracePt t="28806" x="7080250" y="2041525"/>
          <p14:tracePt t="28808" x="7072313" y="2041525"/>
          <p14:tracePt t="28810" x="7064375" y="2033588"/>
          <p14:tracePt t="28813" x="7048500" y="2033588"/>
          <p14:tracePt t="28815" x="7048500" y="2025650"/>
          <p14:tracePt t="28817" x="7032625" y="2025650"/>
          <p14:tracePt t="28820" x="7016750" y="2025650"/>
          <p14:tracePt t="28822" x="7000875" y="2017713"/>
          <p14:tracePt t="28824" x="6992938" y="2017713"/>
          <p14:tracePt t="28826" x="6977063" y="2017713"/>
          <p14:tracePt t="28829" x="6969125" y="2009775"/>
          <p14:tracePt t="28833" x="6937375" y="2009775"/>
          <p14:tracePt t="28836" x="6929438" y="2001838"/>
          <p14:tracePt t="28837" x="6913563" y="2001838"/>
          <p14:tracePt t="28838" x="6897688" y="2001838"/>
          <p14:tracePt t="28840" x="6881813" y="1993900"/>
          <p14:tracePt t="28842" x="6873875" y="1993900"/>
          <p14:tracePt t="28844" x="6858000" y="1993900"/>
          <p14:tracePt t="28847" x="6834188" y="1993900"/>
          <p14:tracePt t="28849" x="6826250" y="1985963"/>
          <p14:tracePt t="28851" x="6810375" y="1985963"/>
          <p14:tracePt t="28853" x="6794500" y="1985963"/>
          <p14:tracePt t="28854" x="6777038" y="1985963"/>
          <p14:tracePt t="28856" x="6753225" y="1985963"/>
          <p14:tracePt t="28858" x="6737350" y="1985963"/>
          <p14:tracePt t="28860" x="6721475" y="1985963"/>
          <p14:tracePt t="28862" x="6697663" y="1985963"/>
          <p14:tracePt t="28867" x="6665913" y="1993900"/>
          <p14:tracePt t="28869" x="6642100" y="1993900"/>
          <p14:tracePt t="28870" x="6618288" y="1993900"/>
          <p14:tracePt t="28872" x="6602413" y="1993900"/>
          <p14:tracePt t="28874" x="6578600" y="2001838"/>
          <p14:tracePt t="28876" x="6554788" y="2001838"/>
          <p14:tracePt t="28878" x="6530975" y="2001838"/>
          <p14:tracePt t="28883" x="6475413" y="2009775"/>
          <p14:tracePt t="28885" x="6451600" y="2017713"/>
          <p14:tracePt t="28886" x="6418263" y="2017713"/>
          <p14:tracePt t="28888" x="6394450" y="2025650"/>
          <p14:tracePt t="28890" x="6370638" y="2033588"/>
          <p14:tracePt t="28892" x="6338888" y="2033588"/>
          <p14:tracePt t="28894" x="6315075" y="2041525"/>
          <p14:tracePt t="28897" x="6291263" y="2041525"/>
          <p14:tracePt t="28899" x="6267450" y="2049463"/>
          <p14:tracePt t="28901" x="6235700" y="2057400"/>
          <p14:tracePt t="28903" x="6211888" y="2057400"/>
          <p14:tracePt t="28904" x="6188075" y="2065338"/>
          <p14:tracePt t="28906" x="6164263" y="2065338"/>
          <p14:tracePt t="28908" x="6140450" y="2073275"/>
          <p14:tracePt t="28910" x="6116638" y="2081213"/>
          <p14:tracePt t="28912" x="6091238" y="2089150"/>
          <p14:tracePt t="28916" x="6043613" y="2097088"/>
          <p14:tracePt t="28919" x="6019800" y="2105025"/>
          <p14:tracePt t="28923" x="5988050" y="2120900"/>
          <p14:tracePt t="28925" x="5964238" y="2128838"/>
          <p14:tracePt t="28926" x="5948363" y="2136775"/>
          <p14:tracePt t="28928" x="5932488" y="2144713"/>
          <p14:tracePt t="28933" x="5900738" y="2152650"/>
          <p14:tracePt t="28935" x="5892800" y="2160588"/>
          <p14:tracePt t="28939" x="5861050" y="2176463"/>
          <p14:tracePt t="28940" x="5853113" y="2184400"/>
          <p14:tracePt t="28953" x="5797550" y="2224088"/>
          <p14:tracePt t="28956" x="5789613" y="2233613"/>
          <p14:tracePt t="28958" x="5781675" y="2241550"/>
          <p14:tracePt t="28961" x="5773738" y="2249488"/>
          <p14:tracePt t="28966" x="5773738" y="2257425"/>
          <p14:tracePt t="28967" x="5773738" y="2265363"/>
          <p14:tracePt t="28970" x="5773738" y="2273300"/>
          <p14:tracePt t="28974" x="5773738" y="2281238"/>
          <p14:tracePt t="28978" x="5773738" y="2289175"/>
          <p14:tracePt t="28982" x="5773738" y="2297113"/>
          <p14:tracePt t="28985" x="5781675" y="2297113"/>
          <p14:tracePt t="28988" x="5781675" y="2305050"/>
          <p14:tracePt t="28991" x="5789613" y="2305050"/>
          <p14:tracePt t="28994" x="5789613" y="2312988"/>
          <p14:tracePt t="28997" x="5797550" y="2312988"/>
          <p14:tracePt t="28999" x="5805488" y="2312988"/>
          <p14:tracePt t="29001" x="5805488" y="2320925"/>
          <p14:tracePt t="29002" x="5813425" y="2320925"/>
          <p14:tracePt t="29004" x="5821363" y="2328863"/>
          <p14:tracePt t="29006" x="5829300" y="2328863"/>
          <p14:tracePt t="29008" x="5837238" y="2336800"/>
          <p14:tracePt t="29010" x="5845175" y="2336800"/>
          <p14:tracePt t="29012" x="5853113" y="2344738"/>
          <p14:tracePt t="29016" x="5876925" y="2352675"/>
          <p14:tracePt t="29021" x="5892800" y="2360613"/>
          <p14:tracePt t="29022" x="5900738" y="2360613"/>
          <p14:tracePt t="29024" x="5916613" y="2368550"/>
          <p14:tracePt t="29026" x="5924550" y="2368550"/>
          <p14:tracePt t="29029" x="5940425" y="2376488"/>
          <p14:tracePt t="29033" x="5964238" y="2384425"/>
          <p14:tracePt t="29034" x="5972175" y="2384425"/>
          <p14:tracePt t="29037" x="5988050" y="2384425"/>
          <p14:tracePt t="29039" x="6003925" y="2392363"/>
          <p14:tracePt t="29040" x="6011863" y="2392363"/>
          <p14:tracePt t="29042" x="6027738" y="2392363"/>
          <p14:tracePt t="29044" x="6035675" y="2400300"/>
          <p14:tracePt t="29047" x="6051550" y="2400300"/>
          <p14:tracePt t="29049" x="6067425" y="2400300"/>
          <p14:tracePt t="29051" x="6083300" y="2400300"/>
          <p14:tracePt t="29053" x="6091238" y="2400300"/>
          <p14:tracePt t="29055" x="6108700" y="2400300"/>
          <p14:tracePt t="29056" x="6124575" y="2408238"/>
          <p14:tracePt t="29058" x="6140450" y="2408238"/>
          <p14:tracePt t="29060" x="6156325" y="2408238"/>
          <p14:tracePt t="29062" x="6172200" y="2408238"/>
          <p14:tracePt t="29067" x="6203950" y="2408238"/>
          <p14:tracePt t="29069" x="6219825" y="2408238"/>
          <p14:tracePt t="29070" x="6235700" y="2408238"/>
          <p14:tracePt t="29072" x="6251575" y="2408238"/>
          <p14:tracePt t="29075" x="6267450" y="2408238"/>
          <p14:tracePt t="29076" x="6283325" y="2408238"/>
          <p14:tracePt t="29078" x="6299200" y="2408238"/>
          <p14:tracePt t="29084" x="6338888" y="2416175"/>
          <p14:tracePt t="29087" x="6370638" y="2408238"/>
          <p14:tracePt t="29088" x="6386513" y="2408238"/>
          <p14:tracePt t="29090" x="6402388" y="2408238"/>
          <p14:tracePt t="29092" x="6426200" y="2408238"/>
          <p14:tracePt t="29094" x="6442075" y="2400300"/>
          <p14:tracePt t="29097" x="6459538" y="2400300"/>
          <p14:tracePt t="29099" x="6483350" y="2400300"/>
          <p14:tracePt t="29101" x="6499225" y="2392363"/>
          <p14:tracePt t="29103" x="6515100" y="2392363"/>
          <p14:tracePt t="29104" x="6538913" y="2392363"/>
          <p14:tracePt t="29107" x="6554788" y="2392363"/>
          <p14:tracePt t="29108" x="6570663" y="2384425"/>
          <p14:tracePt t="29110" x="6594475" y="2384425"/>
          <p14:tracePt t="29112" x="6610350" y="2376488"/>
          <p14:tracePt t="29116" x="6634163" y="2376488"/>
          <p14:tracePt t="29118" x="6650038" y="2368550"/>
          <p14:tracePt t="29119" x="6673850" y="2360613"/>
          <p14:tracePt t="29121" x="6689725" y="2360613"/>
          <p14:tracePt t="29122" x="6713538" y="2352675"/>
          <p14:tracePt t="29124" x="6729413" y="2352675"/>
          <p14:tracePt t="29126" x="6753225" y="2344738"/>
          <p14:tracePt t="29128" x="6769100" y="2336800"/>
          <p14:tracePt t="29133" x="6810375" y="2328863"/>
          <p14:tracePt t="29135" x="6826250" y="2328863"/>
          <p14:tracePt t="29138" x="6865938" y="2312988"/>
          <p14:tracePt t="29140" x="6881813" y="2312988"/>
          <p14:tracePt t="29142" x="6905625" y="2305050"/>
          <p14:tracePt t="29144" x="6921500" y="2297113"/>
          <p14:tracePt t="29147" x="6937375" y="2297113"/>
          <p14:tracePt t="29149" x="6961188" y="2289175"/>
          <p14:tracePt t="29150" x="6977063" y="2289175"/>
          <p14:tracePt t="29155" x="7008813" y="2273300"/>
          <p14:tracePt t="29156" x="7024688" y="2273300"/>
          <p14:tracePt t="29158" x="7040563" y="2265363"/>
          <p14:tracePt t="29160" x="7056438" y="2265363"/>
          <p14:tracePt t="29162" x="7072313" y="2257425"/>
          <p14:tracePt t="29167" x="7104063" y="2249488"/>
          <p14:tracePt t="29169" x="7119938" y="2241550"/>
          <p14:tracePt t="29172" x="7135813" y="2233613"/>
          <p14:tracePt t="29173" x="7153275" y="2233613"/>
          <p14:tracePt t="29174" x="7169150" y="2224088"/>
          <p14:tracePt t="29176" x="7177088" y="2216150"/>
          <p14:tracePt t="29178" x="7192963" y="2216150"/>
          <p14:tracePt t="29183" x="7224713" y="2208213"/>
          <p14:tracePt t="29184" x="7232650" y="2200275"/>
          <p14:tracePt t="29189" x="7264400" y="2200275"/>
          <p14:tracePt t="29190" x="7272338" y="2192338"/>
          <p14:tracePt t="29192" x="7288213" y="2184400"/>
          <p14:tracePt t="29194" x="7304088" y="2184400"/>
          <p14:tracePt t="29196" x="7312025" y="2184400"/>
          <p14:tracePt t="29199" x="7327900" y="2176463"/>
          <p14:tracePt t="29200" x="7335838" y="2176463"/>
          <p14:tracePt t="29205" x="7359650" y="2168525"/>
          <p14:tracePt t="29206" x="7367588" y="2160588"/>
          <p14:tracePt t="29208" x="7383463" y="2160588"/>
          <p14:tracePt t="29210" x="7391400" y="2160588"/>
          <p14:tracePt t="29212" x="7399338" y="2160588"/>
          <p14:tracePt t="29217" x="7423150" y="2152650"/>
          <p14:tracePt t="29219" x="7431088" y="2152650"/>
          <p14:tracePt t="29221" x="7439025" y="2144713"/>
          <p14:tracePt t="29222" x="7446963" y="2144713"/>
          <p14:tracePt t="29224" x="7454900" y="2144713"/>
          <p14:tracePt t="29226" x="7462838" y="2144713"/>
          <p14:tracePt t="29228" x="7470775" y="2136775"/>
          <p14:tracePt t="29233" x="7486650" y="2136775"/>
          <p14:tracePt t="29235" x="7504113" y="2136775"/>
          <p14:tracePt t="29238" x="7512050" y="2136775"/>
          <p14:tracePt t="29240" x="7519988" y="2128838"/>
          <p14:tracePt t="29242" x="7527925" y="2128838"/>
          <p14:tracePt t="29244" x="7535863" y="2128838"/>
          <p14:tracePt t="29246" x="7543800" y="2128838"/>
          <p14:tracePt t="29249" x="7551738" y="2128838"/>
          <p14:tracePt t="29252" x="7551738" y="2120900"/>
          <p14:tracePt t="29253" x="7559675" y="2120900"/>
          <p14:tracePt t="29254" x="7567613" y="2120900"/>
          <p14:tracePt t="29259" x="7575550" y="2120900"/>
          <p14:tracePt t="29262" x="7583488" y="2120900"/>
          <p14:tracePt t="29266" x="7591425" y="2112963"/>
          <p14:tracePt t="29268" x="7599363" y="2112963"/>
          <p14:tracePt t="29276" x="7607300" y="2112963"/>
          <p14:tracePt t="29287" x="7615238" y="2112963"/>
          <p14:tracePt t="29288" x="7615238" y="2105025"/>
          <p14:tracePt t="29505" x="7607300" y="2105025"/>
          <p14:tracePt t="29509" x="7607300" y="2097088"/>
          <p14:tracePt t="29515" x="7607300" y="2089150"/>
          <p14:tracePt t="29519" x="7599363" y="2081213"/>
          <p14:tracePt t="29524" x="7599363" y="2073275"/>
          <p14:tracePt t="29526" x="7591425" y="2073275"/>
          <p14:tracePt t="29529" x="7591425" y="2065338"/>
          <p14:tracePt t="29533" x="7591425" y="2057400"/>
          <p14:tracePt t="29535" x="7583488" y="2057400"/>
          <p14:tracePt t="29536" x="7583488" y="2049463"/>
          <p14:tracePt t="29542" x="7583488" y="2041525"/>
          <p14:tracePt t="29544" x="7575550" y="2041525"/>
          <p14:tracePt t="29546" x="7575550" y="2033588"/>
          <p14:tracePt t="29552" x="7575550" y="2025650"/>
          <p14:tracePt t="29554" x="7575550" y="2017713"/>
          <p14:tracePt t="29556" x="7567613" y="2017713"/>
          <p14:tracePt t="29558" x="7567613" y="2009775"/>
          <p14:tracePt t="29562" x="7567613" y="2001838"/>
          <p14:tracePt t="29565" x="7559675" y="2001838"/>
          <p14:tracePt t="29568" x="7559675" y="1993900"/>
          <p14:tracePt t="29570" x="7559675" y="1985963"/>
          <p14:tracePt t="29575" x="7551738" y="1978025"/>
          <p14:tracePt t="29578" x="7551738" y="1970088"/>
          <p14:tracePt t="29583" x="7543800" y="1970088"/>
          <p14:tracePt t="29585" x="7543800" y="1962150"/>
          <p14:tracePt t="29590" x="7535863" y="1954213"/>
          <p14:tracePt t="29594" x="7535863" y="1946275"/>
          <p14:tracePt t="29599" x="7527925" y="1946275"/>
          <p14:tracePt t="29601" x="7527925" y="1938338"/>
          <p14:tracePt t="29604" x="7519988" y="1938338"/>
          <p14:tracePt t="29609" x="7519988" y="1930400"/>
          <p14:tracePt t="29612" x="7512050" y="1930400"/>
          <p14:tracePt t="29616" x="7504113" y="1922463"/>
          <p14:tracePt t="29619" x="7504113" y="1914525"/>
          <p14:tracePt t="29623" x="7496175" y="1914525"/>
          <p14:tracePt t="29624" x="7496175" y="1906588"/>
          <p14:tracePt t="29626" x="7486650" y="1906588"/>
          <p14:tracePt t="29633" x="7478713" y="1898650"/>
          <p14:tracePt t="29636" x="7478713" y="1890713"/>
          <p14:tracePt t="29638" x="7470775" y="1890713"/>
          <p14:tracePt t="29642" x="7470775" y="1881188"/>
          <p14:tracePt t="29644" x="7462838" y="1881188"/>
          <p14:tracePt t="29646" x="7462838" y="1873250"/>
          <p14:tracePt t="29651" x="7454900" y="1873250"/>
          <p14:tracePt t="29653" x="7454900" y="1865313"/>
          <p14:tracePt t="29656" x="7446963" y="1865313"/>
          <p14:tracePt t="29658" x="7446963" y="1857375"/>
          <p14:tracePt t="29662" x="7439025" y="1849438"/>
          <p14:tracePt t="29668" x="7431088" y="1841500"/>
          <p14:tracePt t="29675" x="7423150" y="1833563"/>
          <p14:tracePt t="29678" x="7423150" y="1825625"/>
          <p14:tracePt t="29682" x="7415213" y="1825625"/>
          <p14:tracePt t="29685" x="7415213" y="1817688"/>
          <p14:tracePt t="29686" x="7407275" y="1817688"/>
          <p14:tracePt t="29688" x="7407275" y="1809750"/>
          <p14:tracePt t="29692" x="7399338" y="1809750"/>
          <p14:tracePt t="29694" x="7399338" y="1801813"/>
          <p14:tracePt t="29699" x="7391400" y="1801813"/>
          <p14:tracePt t="29702" x="7391400" y="1793875"/>
          <p14:tracePt t="29704" x="7383463" y="1793875"/>
          <p14:tracePt t="29706" x="7383463" y="1785938"/>
          <p14:tracePt t="29712" x="7375525" y="1778000"/>
          <p14:tracePt t="29717" x="7375525" y="1770063"/>
          <p14:tracePt t="29720" x="7367588" y="1770063"/>
          <p14:tracePt t="29722" x="7367588" y="1762125"/>
          <p14:tracePt t="29732" x="7359650" y="1754188"/>
          <p14:tracePt t="29737" x="7359650" y="1746250"/>
          <p14:tracePt t="29740" x="7351713" y="1746250"/>
          <p14:tracePt t="29743" x="7351713" y="1738313"/>
          <p14:tracePt t="29749" x="7351713" y="1730375"/>
          <p14:tracePt t="29751" x="7343775" y="1730375"/>
          <p14:tracePt t="29754" x="7343775" y="1722438"/>
          <p14:tracePt t="29760" x="7335838" y="1714500"/>
          <p14:tracePt t="29766" x="7335838" y="1706563"/>
          <p14:tracePt t="29768" x="7327900" y="1706563"/>
          <p14:tracePt t="29770" x="7327900" y="1698625"/>
          <p14:tracePt t="29774" x="7319963" y="1690688"/>
          <p14:tracePt t="29778" x="7319963" y="1682750"/>
          <p14:tracePt t="29783" x="7312025" y="1674813"/>
          <p14:tracePt t="29786" x="7304088" y="1674813"/>
          <p14:tracePt t="29788" x="7304088" y="1666875"/>
          <p14:tracePt t="29792" x="7296150" y="1658938"/>
          <p14:tracePt t="29797" x="7296150" y="1651000"/>
          <p14:tracePt t="29800" x="7288213" y="1651000"/>
          <p14:tracePt t="29802" x="7280275" y="1643063"/>
          <p14:tracePt t="29804" x="7280275" y="1635125"/>
          <p14:tracePt t="29806" x="7272338" y="1635125"/>
          <p14:tracePt t="29808" x="7272338" y="1627188"/>
          <p14:tracePt t="29812" x="7264400" y="1619250"/>
          <p14:tracePt t="29817" x="7256463" y="1611313"/>
          <p14:tracePt t="29819" x="7256463" y="1603375"/>
          <p14:tracePt t="29820" x="7248525" y="1603375"/>
          <p14:tracePt t="29822" x="7240588" y="1595438"/>
          <p14:tracePt t="29826" x="7232650" y="1587500"/>
          <p14:tracePt t="29832" x="7224713" y="1579563"/>
          <p14:tracePt t="29836" x="7216775" y="1571625"/>
          <p14:tracePt t="29838" x="7208838" y="1563688"/>
          <p14:tracePt t="29843" x="7200900" y="1555750"/>
          <p14:tracePt t="29846" x="7200900" y="1547813"/>
          <p14:tracePt t="29849" x="7192963" y="1547813"/>
          <p14:tracePt t="29851" x="7185025" y="1547813"/>
          <p14:tracePt t="29853" x="7185025" y="1538288"/>
          <p14:tracePt t="29854" x="7177088" y="1538288"/>
          <p14:tracePt t="29858" x="7169150" y="1530350"/>
          <p14:tracePt t="29862" x="7161213" y="1522413"/>
          <p14:tracePt t="29866" x="7153275" y="1522413"/>
          <p14:tracePt t="29871" x="7135813" y="1514475"/>
          <p14:tracePt t="29874" x="7127875" y="1514475"/>
          <p14:tracePt t="29876" x="7127875" y="1506538"/>
          <p14:tracePt t="29878" x="7119938" y="1506538"/>
          <p14:tracePt t="29882" x="7112000" y="1506538"/>
          <p14:tracePt t="29887" x="7096125" y="1498600"/>
          <p14:tracePt t="29888" x="7088188" y="1498600"/>
          <p14:tracePt t="29892" x="7080250" y="1498600"/>
          <p14:tracePt t="29894" x="7072313" y="1498600"/>
          <p14:tracePt t="29897" x="7072313" y="1490663"/>
          <p14:tracePt t="29899" x="7064375" y="1490663"/>
          <p14:tracePt t="29900" x="7056438" y="1490663"/>
          <p14:tracePt t="29903" x="7048500" y="1490663"/>
          <p14:tracePt t="29906" x="7040563" y="1490663"/>
          <p14:tracePt t="29908" x="7032625" y="1490663"/>
          <p14:tracePt t="29912" x="7024688" y="1490663"/>
          <p14:tracePt t="29916" x="7016750" y="1490663"/>
          <p14:tracePt t="29918" x="7008813" y="1490663"/>
          <p14:tracePt t="29920" x="7000875" y="1490663"/>
          <p14:tracePt t="29922" x="6992938" y="1490663"/>
          <p14:tracePt t="29926" x="6985000" y="1490663"/>
          <p14:tracePt t="29928" x="6977063" y="1498600"/>
          <p14:tracePt t="29932" x="6969125" y="1498600"/>
          <p14:tracePt t="29935" x="6961188" y="1498600"/>
          <p14:tracePt t="29936" x="6953250" y="1498600"/>
          <p14:tracePt t="29938" x="6945313" y="1498600"/>
          <p14:tracePt t="29940" x="6937375" y="1506538"/>
          <p14:tracePt t="29944" x="6929438" y="1506538"/>
          <p14:tracePt t="29946" x="6921500" y="1506538"/>
          <p14:tracePt t="29949" x="6913563" y="1506538"/>
          <p14:tracePt t="29969" x="6850063" y="1538288"/>
          <p14:tracePt t="29971" x="6842125" y="1538288"/>
          <p14:tracePt t="29972" x="6834188" y="1538288"/>
          <p14:tracePt t="29974" x="6826250" y="1547813"/>
          <p14:tracePt t="29976" x="6818313" y="1547813"/>
          <p14:tracePt t="29978" x="6810375" y="1555750"/>
          <p14:tracePt t="29983" x="6802438" y="1555750"/>
          <p14:tracePt t="29985" x="6794500" y="1563688"/>
          <p14:tracePt t="29987" x="6784975" y="1563688"/>
          <p14:tracePt t="29988" x="6777038" y="1563688"/>
          <p14:tracePt t="29990" x="6769100" y="1571625"/>
          <p14:tracePt t="29992" x="6761163" y="1571625"/>
          <p14:tracePt t="29994" x="6753225" y="1579563"/>
          <p14:tracePt t="29997" x="6745288" y="1579563"/>
          <p14:tracePt t="29999" x="6737350" y="1587500"/>
          <p14:tracePt t="30001" x="6729413" y="1587500"/>
          <p14:tracePt t="30003" x="6721475" y="1595438"/>
          <p14:tracePt t="30006" x="6713538" y="1603375"/>
          <p14:tracePt t="30009" x="6705600" y="1603375"/>
          <p14:tracePt t="30010" x="6697663" y="1611313"/>
          <p14:tracePt t="30013" x="6689725" y="1611313"/>
          <p14:tracePt t="30016" x="6681788" y="1619250"/>
          <p14:tracePt t="30017" x="6673850" y="1619250"/>
          <p14:tracePt t="30021" x="6657975" y="1627188"/>
          <p14:tracePt t="30022" x="6650038" y="1635125"/>
          <p14:tracePt t="30024" x="6642100" y="1635125"/>
          <p14:tracePt t="30026" x="6634163" y="1643063"/>
          <p14:tracePt t="30029" x="6626225" y="1651000"/>
          <p14:tracePt t="30033" x="6610350" y="1651000"/>
          <p14:tracePt t="30035" x="6602413" y="1658938"/>
          <p14:tracePt t="30039" x="6586538" y="1666875"/>
          <p14:tracePt t="30040" x="6578600" y="1674813"/>
          <p14:tracePt t="30042" x="6570663" y="1682750"/>
          <p14:tracePt t="30044" x="6562725" y="1682750"/>
          <p14:tracePt t="30046" x="6554788" y="1690688"/>
          <p14:tracePt t="30049" x="6546850" y="1690688"/>
          <p14:tracePt t="30051" x="6538913" y="1698625"/>
          <p14:tracePt t="30055" x="6523038" y="1706563"/>
          <p14:tracePt t="30056" x="6515100" y="1714500"/>
          <p14:tracePt t="30058" x="6507163" y="1722438"/>
          <p14:tracePt t="30060" x="6499225" y="1722438"/>
          <p14:tracePt t="30062" x="6491288" y="1730375"/>
          <p14:tracePt t="30066" x="6483350" y="1738313"/>
          <p14:tracePt t="30067" x="6475413" y="1738313"/>
          <p14:tracePt t="30071" x="6459538" y="1754188"/>
          <p14:tracePt t="30073" x="6459538" y="1762125"/>
          <p14:tracePt t="30074" x="6451600" y="1762125"/>
          <p14:tracePt t="30076" x="6442075" y="1770063"/>
          <p14:tracePt t="30078" x="6434138" y="1778000"/>
          <p14:tracePt t="30083" x="6418263" y="1785938"/>
          <p14:tracePt t="30084" x="6410325" y="1793875"/>
          <p14:tracePt t="30088" x="6402388" y="1801813"/>
          <p14:tracePt t="30090" x="6386513" y="1817688"/>
          <p14:tracePt t="30093" x="6378575" y="1825625"/>
          <p14:tracePt t="30094" x="6370638" y="1833563"/>
          <p14:tracePt t="30097" x="6362700" y="1841500"/>
          <p14:tracePt t="30099" x="6354763" y="1849438"/>
          <p14:tracePt t="30101" x="6346825" y="1857375"/>
          <p14:tracePt t="30105" x="6330950" y="1865313"/>
          <p14:tracePt t="30106" x="6323013" y="1873250"/>
          <p14:tracePt t="30108" x="6315075" y="1881188"/>
          <p14:tracePt t="30110" x="6307138" y="1890713"/>
          <p14:tracePt t="30112" x="6299200" y="1898650"/>
          <p14:tracePt t="30116" x="6291263" y="1914525"/>
          <p14:tracePt t="30118" x="6283325" y="1914525"/>
          <p14:tracePt t="30124" x="6267450" y="1930400"/>
          <p14:tracePt t="30125" x="6267450" y="1938338"/>
          <p14:tracePt t="30126" x="6259513" y="1946275"/>
          <p14:tracePt t="30128" x="6251575" y="1954213"/>
          <p14:tracePt t="30133" x="6243638" y="1970088"/>
          <p14:tracePt t="30135" x="6235700" y="1978025"/>
          <p14:tracePt t="30139" x="6227763" y="1993900"/>
          <p14:tracePt t="30140" x="6219825" y="2001838"/>
          <p14:tracePt t="30142" x="6219825" y="2009775"/>
          <p14:tracePt t="30144" x="6211888" y="2009775"/>
          <p14:tracePt t="30146" x="6211888" y="2017713"/>
          <p14:tracePt t="30149" x="6203950" y="2025650"/>
          <p14:tracePt t="30150" x="6203950" y="2033588"/>
          <p14:tracePt t="30153" x="6196013" y="2041525"/>
          <p14:tracePt t="30156" x="6188075" y="2049463"/>
          <p14:tracePt t="30158" x="6188075" y="2057400"/>
          <p14:tracePt t="30160" x="6188075" y="2065338"/>
          <p14:tracePt t="30162" x="6180138" y="2065338"/>
          <p14:tracePt t="30167" x="6180138" y="2081213"/>
          <p14:tracePt t="30170" x="6172200" y="2089150"/>
          <p14:tracePt t="30172" x="6172200" y="2097088"/>
          <p14:tracePt t="30176" x="6172200" y="2105025"/>
          <p14:tracePt t="30182" x="6172200" y="2112963"/>
          <p14:tracePt t="30185" x="6172200" y="2120900"/>
          <p14:tracePt t="30188" x="6172200" y="2128838"/>
          <p14:tracePt t="30192" x="6164263" y="2136775"/>
          <p14:tracePt t="30196" x="6172200" y="2136775"/>
          <p14:tracePt t="30199" x="6172200" y="2144713"/>
          <p14:tracePt t="30201" x="6172200" y="2152650"/>
          <p14:tracePt t="30204" x="6172200" y="2160588"/>
          <p14:tracePt t="30208" x="6172200" y="2168525"/>
          <p14:tracePt t="30212" x="6172200" y="2176463"/>
          <p14:tracePt t="30218" x="6180138" y="2192338"/>
          <p14:tracePt t="30219" x="6180138" y="2200275"/>
          <p14:tracePt t="30220" x="6180138" y="2208213"/>
          <p14:tracePt t="30224" x="6188075" y="2216150"/>
          <p14:tracePt t="30226" x="6188075" y="2224088"/>
          <p14:tracePt t="30228" x="6196013" y="2233613"/>
          <p14:tracePt t="30233" x="6196013" y="2249488"/>
          <p14:tracePt t="30235" x="6203950" y="2257425"/>
          <p14:tracePt t="30237" x="6203950" y="2265363"/>
          <p14:tracePt t="30238" x="6211888" y="2273300"/>
          <p14:tracePt t="30240" x="6211888" y="2281238"/>
          <p14:tracePt t="30242" x="6211888" y="2289175"/>
          <p14:tracePt t="30244" x="6219825" y="2297113"/>
          <p14:tracePt t="30246" x="6219825" y="2312988"/>
          <p14:tracePt t="30249" x="6227763" y="2320925"/>
          <p14:tracePt t="30251" x="6235700" y="2328863"/>
          <p14:tracePt t="30253" x="6235700" y="2336800"/>
          <p14:tracePt t="30254" x="6243638" y="2344738"/>
          <p14:tracePt t="30256" x="6243638" y="2360613"/>
          <p14:tracePt t="30259" x="6251575" y="2368550"/>
          <p14:tracePt t="30260" x="6259513" y="2376488"/>
          <p14:tracePt t="30262" x="6267450" y="2392363"/>
          <p14:tracePt t="30265" x="6267450" y="2400300"/>
          <p14:tracePt t="30267" x="6275388" y="2408238"/>
          <p14:tracePt t="30270" x="6283325" y="2424113"/>
          <p14:tracePt t="30271" x="6291263" y="2432050"/>
          <p14:tracePt t="30272" x="6299200" y="2439988"/>
          <p14:tracePt t="30274" x="6307138" y="2447925"/>
          <p14:tracePt t="30276" x="6315075" y="2463800"/>
          <p14:tracePt t="30278" x="6315075" y="2471738"/>
          <p14:tracePt t="30283" x="6330950" y="2487613"/>
          <p14:tracePt t="30284" x="6338888" y="2495550"/>
          <p14:tracePt t="30289" x="6354763" y="2511425"/>
          <p14:tracePt t="30290" x="6362700" y="2519363"/>
          <p14:tracePt t="30292" x="6362700" y="2527300"/>
          <p14:tracePt t="30294" x="6370638" y="2535238"/>
          <p14:tracePt t="30297" x="6378575" y="2543175"/>
          <p14:tracePt t="30300" x="6386513" y="2551113"/>
          <p14:tracePt t="30301" x="6394450" y="2559050"/>
          <p14:tracePt t="30303" x="6394450" y="2566988"/>
          <p14:tracePt t="30307" x="6410325" y="2584450"/>
          <p14:tracePt t="30308" x="6418263" y="2592388"/>
          <p14:tracePt t="30310" x="6426200" y="2600325"/>
          <p14:tracePt t="30312" x="6434138" y="2608263"/>
          <p14:tracePt t="30316" x="6442075" y="2624138"/>
          <p14:tracePt t="30319" x="6451600" y="2632075"/>
          <p14:tracePt t="30323" x="6467475" y="2647950"/>
          <p14:tracePt t="30324" x="6475413" y="2655888"/>
          <p14:tracePt t="30326" x="6483350" y="2663825"/>
          <p14:tracePt t="30328" x="6483350" y="2671763"/>
          <p14:tracePt t="30333" x="6499225" y="2687638"/>
          <p14:tracePt t="30334" x="6507163" y="2695575"/>
          <p14:tracePt t="30338" x="6523038" y="2711450"/>
          <p14:tracePt t="30340" x="6530975" y="2719388"/>
          <p14:tracePt t="30342" x="6538913" y="2727325"/>
          <p14:tracePt t="30344" x="6554788" y="2735263"/>
          <p14:tracePt t="30346" x="6562725" y="2743200"/>
          <p14:tracePt t="30349" x="6570663" y="2751138"/>
          <p14:tracePt t="30350" x="6578600" y="2759075"/>
          <p14:tracePt t="30355" x="6602413" y="2767013"/>
          <p14:tracePt t="30357" x="6610350" y="2774950"/>
          <p14:tracePt t="30358" x="6626225" y="2782888"/>
          <p14:tracePt t="30360" x="6634163" y="2790825"/>
          <p14:tracePt t="30362" x="6650038" y="2798763"/>
          <p14:tracePt t="30367" x="6665913" y="2806700"/>
          <p14:tracePt t="30368" x="6681788" y="2814638"/>
          <p14:tracePt t="30373" x="6697663" y="2830513"/>
          <p14:tracePt t="30375" x="6713538" y="2838450"/>
          <p14:tracePt t="30376" x="6721475" y="2838450"/>
          <p14:tracePt t="30378" x="6729413" y="2846388"/>
          <p14:tracePt t="30383" x="6745288" y="2854325"/>
          <p14:tracePt t="30384" x="6753225" y="2862263"/>
          <p14:tracePt t="30390" x="6769100" y="2870200"/>
          <p14:tracePt t="30391" x="6777038" y="2878138"/>
          <p14:tracePt t="30393" x="6784975" y="2878138"/>
          <p14:tracePt t="30394" x="6794500" y="2886075"/>
          <p14:tracePt t="30397" x="6802438" y="2886075"/>
          <p14:tracePt t="30400" x="6810375" y="2894013"/>
          <p14:tracePt t="30401" x="6818313" y="2894013"/>
          <p14:tracePt t="30405" x="6834188" y="2901950"/>
          <p14:tracePt t="30406" x="6842125" y="2909888"/>
          <p14:tracePt t="30408" x="6850063" y="2909888"/>
          <p14:tracePt t="30410" x="6858000" y="2909888"/>
          <p14:tracePt t="30412" x="6865938" y="2919413"/>
          <p14:tracePt t="30416" x="6881813" y="2919413"/>
          <p14:tracePt t="30420" x="6889750" y="2927350"/>
          <p14:tracePt t="30422" x="6897688" y="2927350"/>
          <p14:tracePt t="30424" x="6905625" y="2927350"/>
          <p14:tracePt t="30426" x="6913563" y="2935288"/>
          <p14:tracePt t="30428" x="6921500" y="2935288"/>
          <p14:tracePt t="30433" x="6929438" y="2935288"/>
          <p14:tracePt t="30437" x="6937375" y="2943225"/>
          <p14:tracePt t="30438" x="6945313" y="2943225"/>
          <p14:tracePt t="30440" x="6953250" y="2943225"/>
          <p14:tracePt t="30444" x="6961188" y="2951163"/>
          <p14:tracePt t="30449" x="6969125" y="2951163"/>
          <p14:tracePt t="30452" x="6977063" y="2951163"/>
          <p14:tracePt t="30454" x="6985000" y="2959100"/>
          <p14:tracePt t="30458" x="6992938" y="2959100"/>
          <p14:tracePt t="30462" x="7000875" y="2959100"/>
          <p14:tracePt t="30469" x="7008813" y="2967038"/>
          <p14:tracePt t="30470" x="7016750" y="2967038"/>
          <p14:tracePt t="30475" x="7024688" y="2967038"/>
          <p14:tracePt t="30479" x="7032625" y="2967038"/>
          <p14:tracePt t="30483" x="7040563" y="2967038"/>
          <p14:tracePt t="30486" x="7048500" y="2967038"/>
          <p14:tracePt t="30490" x="7056438" y="2967038"/>
          <p14:tracePt t="30496" x="7064375" y="2967038"/>
          <p14:tracePt t="30506" x="7072313" y="2967038"/>
          <p14:tracePt t="30520" x="7080250" y="2967038"/>
          <p14:tracePt t="30533" x="7088188" y="2959100"/>
          <p14:tracePt t="30544" x="7096125" y="2959100"/>
          <p14:tracePt t="30554" x="7104063" y="2951163"/>
          <p14:tracePt t="30566" x="7112000" y="2951163"/>
          <p14:tracePt t="30572" x="7112000" y="2943225"/>
          <p14:tracePt t="30583" x="7119938" y="2943225"/>
          <p14:tracePt t="30599" x="7119938" y="2935288"/>
          <p14:tracePt t="30697" x="7127875" y="2935288"/>
          <p14:tracePt t="30703" x="7127875" y="2927350"/>
          <p14:tracePt t="30709" x="7135813" y="2927350"/>
          <p14:tracePt t="30710" x="7135813" y="2919413"/>
          <p14:tracePt t="30712" x="7145338" y="2919413"/>
          <p14:tracePt t="30717" x="7153275" y="2909888"/>
          <p14:tracePt t="30719" x="7161213" y="2909888"/>
          <p14:tracePt t="30722" x="7169150" y="2901950"/>
          <p14:tracePt t="30724" x="7177088" y="2901950"/>
          <p14:tracePt t="30728" x="7185025" y="2894013"/>
          <p14:tracePt t="30733" x="7200900" y="2886075"/>
          <p14:tracePt t="30735" x="7208838" y="2886075"/>
          <p14:tracePt t="30737" x="7216775" y="2878138"/>
          <p14:tracePt t="30738" x="7224713" y="2878138"/>
          <p14:tracePt t="30740" x="7232650" y="2878138"/>
          <p14:tracePt t="30742" x="7240588" y="2870200"/>
          <p14:tracePt t="30744" x="7256463" y="2870200"/>
          <p14:tracePt t="30746" x="7264400" y="2862263"/>
          <p14:tracePt t="30749" x="7272338" y="2854325"/>
          <p14:tracePt t="30751" x="7280275" y="2854325"/>
          <p14:tracePt t="30754" x="7296150" y="2846388"/>
          <p14:tracePt t="30755" x="7304088" y="2846388"/>
          <p14:tracePt t="30757" x="7319963" y="2838450"/>
          <p14:tracePt t="30759" x="7327900" y="2830513"/>
          <p14:tracePt t="30760" x="7343775" y="2830513"/>
          <p14:tracePt t="30762" x="7359650" y="2822575"/>
          <p14:tracePt t="30765" x="7375525" y="2814638"/>
          <p14:tracePt t="30767" x="7391400" y="2806700"/>
          <p14:tracePt t="30770" x="7423150" y="2790825"/>
          <p14:tracePt t="30772" x="7439025" y="2782888"/>
          <p14:tracePt t="30774" x="7462838" y="2774950"/>
          <p14:tracePt t="30776" x="7478713" y="2767013"/>
          <p14:tracePt t="30778" x="7504113" y="2751138"/>
          <p14:tracePt t="30783" x="7535863" y="2735263"/>
          <p14:tracePt t="30785" x="7559675" y="2727325"/>
          <p14:tracePt t="30789" x="7591425" y="2703513"/>
          <p14:tracePt t="30791" x="7615238" y="2695575"/>
          <p14:tracePt t="30793" x="7631113" y="2679700"/>
          <p14:tracePt t="30794" x="7654925" y="2671763"/>
          <p14:tracePt t="30796" x="7670800" y="2663825"/>
          <p14:tracePt t="30799" x="7686675" y="2647950"/>
          <p14:tracePt t="30801" x="7710488" y="2640013"/>
          <p14:tracePt t="30803" x="7726363" y="2632075"/>
          <p14:tracePt t="30807" x="7758113" y="2608263"/>
          <p14:tracePt t="30809" x="7773988" y="2600325"/>
          <p14:tracePt t="30810" x="7789863" y="2592388"/>
          <p14:tracePt t="30812" x="7805738" y="2576513"/>
          <p14:tracePt t="30816" x="7839075" y="2559050"/>
          <p14:tracePt t="30819" x="7854950" y="2551113"/>
          <p14:tracePt t="30823" x="7886700" y="2527300"/>
          <p14:tracePt t="30824" x="7902575" y="2519363"/>
          <p14:tracePt t="30827" x="7918450" y="2511425"/>
          <p14:tracePt t="30828" x="7934325" y="2495550"/>
          <p14:tracePt t="30833" x="7958138" y="2479675"/>
          <p14:tracePt t="30834" x="7974013" y="2463800"/>
          <p14:tracePt t="30839" x="8005763" y="2447925"/>
          <p14:tracePt t="30841" x="8013700" y="2432050"/>
          <p14:tracePt t="30843" x="8029575" y="2424113"/>
          <p14:tracePt t="30844" x="8045450" y="2416175"/>
          <p14:tracePt t="30846" x="8053388" y="2408238"/>
          <p14:tracePt t="30849" x="8069263" y="2400300"/>
          <p14:tracePt t="30851" x="8085138" y="2384425"/>
          <p14:tracePt t="30853" x="8093075" y="2376488"/>
          <p14:tracePt t="30856" x="8116888" y="2360613"/>
          <p14:tracePt t="30859" x="8124825" y="2352675"/>
          <p14:tracePt t="30860" x="8140700" y="2344738"/>
          <p14:tracePt t="30862" x="8148638" y="2336800"/>
          <p14:tracePt t="30866" x="8164513" y="2320925"/>
          <p14:tracePt t="30869" x="8180388" y="2312988"/>
          <p14:tracePt t="30871" x="8189913" y="2305050"/>
          <p14:tracePt t="30875" x="8205788" y="2289175"/>
          <p14:tracePt t="30877" x="8213725" y="2281238"/>
          <p14:tracePt t="30878" x="8213725" y="2273300"/>
          <p14:tracePt t="30881" x="8221663" y="2265363"/>
          <p14:tracePt t="30882" x="8229600" y="2265363"/>
          <p14:tracePt t="30884" x="8237538" y="2257425"/>
          <p14:tracePt t="30886" x="8245475" y="2249488"/>
          <p14:tracePt t="30888" x="8253413" y="2241550"/>
          <p14:tracePt t="30890" x="8253413" y="2233613"/>
          <p14:tracePt t="30892" x="8261350" y="2224088"/>
          <p14:tracePt t="30894" x="8269288" y="2224088"/>
          <p14:tracePt t="30896" x="8277225" y="2216150"/>
          <p14:tracePt t="30898" x="8277225" y="2208213"/>
          <p14:tracePt t="30900" x="8285163" y="2208213"/>
          <p14:tracePt t="30902" x="8293100" y="2200275"/>
          <p14:tracePt t="30904" x="8293100" y="2192338"/>
          <p14:tracePt t="30906" x="8301038" y="2184400"/>
          <p14:tracePt t="30908" x="8308975" y="2184400"/>
          <p14:tracePt t="30910" x="8308975" y="2176463"/>
          <p14:tracePt t="30912" x="8316913" y="2168525"/>
          <p14:tracePt t="30915" x="8324850" y="2160588"/>
          <p14:tracePt t="30917" x="8324850" y="2152650"/>
          <p14:tracePt t="30921" x="8332788" y="2144713"/>
          <p14:tracePt t="30923" x="8340725" y="2136775"/>
          <p14:tracePt t="30926" x="8348663" y="2128838"/>
          <p14:tracePt t="30932" x="8356600" y="2120900"/>
          <p14:tracePt t="30937" x="8364538" y="2112963"/>
          <p14:tracePt t="30953" x="8380413" y="2081213"/>
          <p14:tracePt t="30955" x="8388350" y="2081213"/>
          <p14:tracePt t="30957" x="8388350" y="2073275"/>
          <p14:tracePt t="30962" x="8396288" y="2065338"/>
          <p14:tracePt t="30968" x="8396288" y="2057400"/>
          <p14:tracePt t="30970" x="8396288" y="2049463"/>
          <p14:tracePt t="30972" x="8404225" y="2049463"/>
          <p14:tracePt t="30974" x="8404225" y="2041525"/>
          <p14:tracePt t="30978" x="8404225" y="2033588"/>
          <p14:tracePt t="30984" x="8404225" y="2025650"/>
          <p14:tracePt t="30985" x="8412163" y="2025650"/>
          <p14:tracePt t="30987" x="8412163" y="2017713"/>
          <p14:tracePt t="30989" x="8412163" y="2009775"/>
          <p14:tracePt t="30992" x="8412163" y="2001838"/>
          <p14:tracePt t="30997" x="8412163" y="1993900"/>
          <p14:tracePt t="31002" x="8412163" y="1985963"/>
          <p14:tracePt t="31005" x="8412163" y="1978025"/>
          <p14:tracePt t="31008" x="8412163" y="1970088"/>
          <p14:tracePt t="31011" x="8412163" y="1962150"/>
          <p14:tracePt t="31017" x="8412163" y="1954213"/>
          <p14:tracePt t="31021" x="8412163" y="1946275"/>
          <p14:tracePt t="31024" x="8412163" y="1938338"/>
          <p14:tracePt t="31031" x="8412163" y="1930400"/>
          <p14:tracePt t="31032" x="8420100" y="1930400"/>
          <p14:tracePt t="31034" x="8420100" y="1922463"/>
          <p14:tracePt t="31040" x="8420100" y="1914525"/>
          <p14:tracePt t="31044" x="8420100" y="1906588"/>
          <p14:tracePt t="31046" x="8428038" y="1906588"/>
          <p14:tracePt t="31049" x="8428038" y="1898650"/>
          <p14:tracePt t="31052" x="8428038" y="1890713"/>
          <p14:tracePt t="31054" x="8435975" y="1890713"/>
          <p14:tracePt t="31056" x="8435975" y="1881188"/>
          <p14:tracePt t="31060" x="8443913" y="1873250"/>
          <p14:tracePt t="31065" x="8443913" y="1865313"/>
          <p14:tracePt t="31068" x="8451850" y="1857375"/>
          <p14:tracePt t="31072" x="8451850" y="1849438"/>
          <p14:tracePt t="31075" x="8459788" y="1849438"/>
          <p14:tracePt t="31078" x="8459788" y="1841500"/>
          <p14:tracePt t="31082" x="8467725" y="1841500"/>
          <p14:tracePt t="31085" x="8467725" y="1833563"/>
          <p14:tracePt t="31091" x="8475663" y="1825625"/>
          <p14:tracePt t="31099" x="8483600" y="1817688"/>
          <p14:tracePt t="31104" x="8491538" y="1817688"/>
          <p14:tracePt t="31108" x="8491538" y="1809750"/>
          <p14:tracePt t="31110" x="8499475" y="1809750"/>
          <p14:tracePt t="31116" x="8507413" y="1801813"/>
          <p14:tracePt t="31123" x="8515350" y="1801813"/>
          <p14:tracePt t="31126" x="8523288" y="1801813"/>
          <p14:tracePt t="31133" x="8531225" y="1801813"/>
          <p14:tracePt t="31135" x="8540750" y="1801813"/>
          <p14:tracePt t="31136" x="8548688" y="1801813"/>
          <p14:tracePt t="31140" x="8556625" y="1801813"/>
          <p14:tracePt t="31142" x="8564563" y="1801813"/>
          <p14:tracePt t="31144" x="8572500" y="1801813"/>
          <p14:tracePt t="31147" x="8580438" y="1801813"/>
          <p14:tracePt t="31150" x="8588375" y="1801813"/>
          <p14:tracePt t="31152" x="8596313" y="1801813"/>
          <p14:tracePt t="31154" x="8604250" y="1801813"/>
          <p14:tracePt t="31156" x="8612188" y="1801813"/>
          <p14:tracePt t="31158" x="8620125" y="1801813"/>
          <p14:tracePt t="31160" x="8628063" y="1801813"/>
          <p14:tracePt t="31162" x="8636000" y="1801813"/>
          <p14:tracePt t="31164" x="8643938" y="1801813"/>
          <p14:tracePt t="31166" x="8651875" y="1801813"/>
          <p14:tracePt t="31168" x="8659813" y="1801813"/>
          <p14:tracePt t="31170" x="8667750" y="1801813"/>
          <p14:tracePt t="31172" x="8675688" y="1801813"/>
          <p14:tracePt t="31174" x="8683625" y="1801813"/>
          <p14:tracePt t="31176" x="8691563" y="1801813"/>
          <p14:tracePt t="31178" x="8699500" y="1801813"/>
          <p14:tracePt t="31180" x="8699500" y="1793875"/>
          <p14:tracePt t="31182" x="8707438" y="1793875"/>
          <p14:tracePt t="31184" x="8715375" y="1793875"/>
          <p14:tracePt t="31188" x="8723313" y="1793875"/>
          <p14:tracePt t="31190" x="8723313" y="1785938"/>
          <p14:tracePt t="31192" x="8731250" y="1785938"/>
          <p14:tracePt t="31198" x="8739188" y="1785938"/>
          <p14:tracePt t="31202" x="8739188" y="1778000"/>
          <p14:tracePt t="31204" x="8747125" y="1778000"/>
          <p14:tracePt t="31213" x="8755063" y="1778000"/>
          <p14:tracePt t="31327" x="8755063" y="1770063"/>
          <p14:tracePt t="31332" x="8763000" y="1770063"/>
          <p14:tracePt t="31338" x="8770938" y="1770063"/>
          <p14:tracePt t="31342" x="8778875" y="1770063"/>
          <p14:tracePt t="31347" x="8786813" y="1770063"/>
          <p14:tracePt t="31351" x="8794750" y="1770063"/>
          <p14:tracePt t="31353" x="8802688" y="1770063"/>
          <p14:tracePt t="31355" x="8810625" y="1770063"/>
          <p14:tracePt t="31357" x="8818563" y="1770063"/>
          <p14:tracePt t="31361" x="8826500" y="1770063"/>
          <p14:tracePt t="31362" x="8834438" y="1770063"/>
          <p14:tracePt t="31367" x="8850313" y="1770063"/>
          <p14:tracePt t="31368" x="8858250" y="1770063"/>
          <p14:tracePt t="31370" x="8866188" y="1770063"/>
          <p14:tracePt t="31372" x="8874125" y="1770063"/>
          <p14:tracePt t="31377" x="8891588" y="1770063"/>
          <p14:tracePt t="31378" x="8899525" y="1770063"/>
          <p14:tracePt t="31383" x="8915400" y="1770063"/>
          <p14:tracePt t="31385" x="8923338" y="1762125"/>
          <p14:tracePt t="31386" x="8931275" y="1762125"/>
          <p14:tracePt t="31388" x="8939213" y="1762125"/>
          <p14:tracePt t="31390" x="8947150" y="1762125"/>
          <p14:tracePt t="31392" x="8963025" y="1762125"/>
          <p14:tracePt t="31394" x="8970963" y="1762125"/>
          <p14:tracePt t="31396" x="8978900" y="1770063"/>
          <p14:tracePt t="31398" x="8986838" y="1770063"/>
          <p14:tracePt t="31400" x="8994775" y="1770063"/>
          <p14:tracePt t="31402" x="9010650" y="1770063"/>
          <p14:tracePt t="31404" x="9018588" y="1770063"/>
          <p14:tracePt t="31406" x="9026525" y="1770063"/>
          <p14:tracePt t="31408" x="9034463" y="1770063"/>
          <p14:tracePt t="31410" x="9050338" y="1770063"/>
          <p14:tracePt t="31412" x="9058275" y="1770063"/>
          <p14:tracePt t="31415" x="9066213" y="1770063"/>
          <p14:tracePt t="31416" x="9074150" y="1770063"/>
          <p14:tracePt t="31418" x="9082088" y="1770063"/>
          <p14:tracePt t="31420" x="9090025" y="1770063"/>
          <p14:tracePt t="31422" x="9097963" y="1770063"/>
          <p14:tracePt t="31424" x="9113838" y="1770063"/>
          <p14:tracePt t="31426" x="9121775" y="1770063"/>
          <p14:tracePt t="31428" x="9129713" y="1770063"/>
          <p14:tracePt t="31433" x="9145588" y="1778000"/>
          <p14:tracePt t="31434" x="9153525" y="1778000"/>
          <p14:tracePt t="31436" x="9161463" y="1778000"/>
          <p14:tracePt t="31440" x="9169400" y="1778000"/>
          <p14:tracePt t="31442" x="9177338" y="1778000"/>
          <p14:tracePt t="31444" x="9185275" y="1785938"/>
          <p14:tracePt t="31448" x="9193213" y="1785938"/>
          <p14:tracePt t="31450" x="9201150" y="1785938"/>
          <p14:tracePt t="31454" x="9209088" y="1785938"/>
          <p14:tracePt t="31456" x="9209088" y="1793875"/>
          <p14:tracePt t="31458" x="9217025" y="1793875"/>
          <p14:tracePt t="31464" x="9224963" y="1793875"/>
          <p14:tracePt t="31472" x="9234488" y="1801813"/>
          <p14:tracePt t="31492" x="9242425" y="1801813"/>
          <p14:tracePt t="31496" x="9242425" y="1809750"/>
          <p14:tracePt t="31506" x="9242425" y="1817688"/>
          <p14:tracePt t="31514" x="9250363" y="1825625"/>
          <p14:tracePt t="31518" x="9250363" y="1833563"/>
          <p14:tracePt t="31522" x="9250363" y="1841500"/>
          <p14:tracePt t="31528" x="9258300" y="1849438"/>
          <p14:tracePt t="31532" x="9258300" y="1857375"/>
          <p14:tracePt t="31536" x="9258300" y="1865313"/>
          <p14:tracePt t="31538" x="9266238" y="1873250"/>
          <p14:tracePt t="31542" x="9266238" y="1881188"/>
          <p14:tracePt t="31546" x="9266238" y="1890713"/>
          <p14:tracePt t="31548" x="9274175" y="1890713"/>
          <p14:tracePt t="31550" x="9274175" y="1898650"/>
          <p14:tracePt t="31554" x="9274175" y="1906588"/>
          <p14:tracePt t="31556" x="9282113" y="1914525"/>
          <p14:tracePt t="31560" x="9282113" y="1922463"/>
          <p14:tracePt t="31562" x="9282113" y="1930400"/>
          <p14:tracePt t="31564" x="9290050" y="1930400"/>
          <p14:tracePt t="31566" x="9290050" y="1938338"/>
          <p14:tracePt t="31570" x="9290050" y="1946275"/>
          <p14:tracePt t="31572" x="9290050" y="1954213"/>
          <p14:tracePt t="31574" x="9297988" y="1954213"/>
          <p14:tracePt t="31576" x="9297988" y="1962150"/>
          <p14:tracePt t="31578" x="9297988" y="1970088"/>
          <p14:tracePt t="31582" x="9297988" y="1978025"/>
          <p14:tracePt t="31586" x="9297988" y="1985963"/>
          <p14:tracePt t="31590" x="9297988" y="1993900"/>
          <p14:tracePt t="31592" x="9305925" y="2001838"/>
          <p14:tracePt t="31596" x="9305925" y="2009775"/>
          <p14:tracePt t="31600" x="9305925" y="2017713"/>
          <p14:tracePt t="31604" x="9305925" y="2025650"/>
          <p14:tracePt t="31608" x="9297988" y="2033588"/>
          <p14:tracePt t="31610" x="9297988" y="2041525"/>
          <p14:tracePt t="31614" x="9297988" y="2049463"/>
          <p14:tracePt t="31618" x="9297988" y="2057400"/>
          <p14:tracePt t="31622" x="9297988" y="2065338"/>
          <p14:tracePt t="31626" x="9297988" y="2073275"/>
          <p14:tracePt t="31630" x="9297988" y="2081213"/>
          <p14:tracePt t="31634" x="9290050" y="2089150"/>
          <p14:tracePt t="31640" x="9290050" y="2097088"/>
          <p14:tracePt t="31644" x="9290050" y="2105025"/>
          <p14:tracePt t="31648" x="9290050" y="2112963"/>
          <p14:tracePt t="31652" x="9290050" y="2120900"/>
          <p14:tracePt t="31658" x="9290050" y="2128838"/>
          <p14:tracePt t="31662" x="9290050" y="2136775"/>
          <p14:tracePt t="31668" x="9290050" y="2144713"/>
          <p14:tracePt t="31674" x="9290050" y="2152650"/>
          <p14:tracePt t="31680" x="9290050" y="2160588"/>
          <p14:tracePt t="31686" x="9290050" y="2168525"/>
          <p14:tracePt t="31692" x="9290050" y="2176463"/>
          <p14:tracePt t="31698" x="9290050" y="2184400"/>
          <p14:tracePt t="31700" x="9297988" y="2184400"/>
          <p14:tracePt t="31704" x="9297988" y="2192338"/>
          <p14:tracePt t="31710" x="9297988" y="2200275"/>
          <p14:tracePt t="31716" x="9297988" y="2208213"/>
          <p14:tracePt t="31722" x="9297988" y="2216150"/>
          <p14:tracePt t="31728" x="9297988" y="2224088"/>
          <p14:tracePt t="31734" x="9297988" y="2233613"/>
          <p14:tracePt t="31740" x="9297988" y="2241550"/>
          <p14:tracePt t="31746" x="9297988" y="2249488"/>
          <p14:tracePt t="31750" x="9297988" y="2257425"/>
          <p14:tracePt t="31752" x="9305925" y="2257425"/>
          <p14:tracePt t="31754" x="9305925" y="2265363"/>
          <p14:tracePt t="31758" x="9305925" y="2273300"/>
          <p14:tracePt t="31762" x="9305925" y="2281238"/>
          <p14:tracePt t="31766" x="9305925" y="2289175"/>
          <p14:tracePt t="31770" x="9305925" y="2297113"/>
          <p14:tracePt t="31774" x="9305925" y="2305050"/>
          <p14:tracePt t="31776" x="9305925" y="2312988"/>
          <p14:tracePt t="31780" x="9305925" y="2320925"/>
          <p14:tracePt t="31784" x="9305925" y="2328863"/>
          <p14:tracePt t="31786" x="9305925" y="2336800"/>
          <p14:tracePt t="31790" x="9305925" y="2344738"/>
          <p14:tracePt t="31792" x="9305925" y="2352675"/>
          <p14:tracePt t="31794" x="9305925" y="2360613"/>
          <p14:tracePt t="31798" x="9313863" y="2368550"/>
          <p14:tracePt t="31800" x="9313863" y="2376488"/>
          <p14:tracePt t="31804" x="9313863" y="2384425"/>
          <p14:tracePt t="31806" x="9313863" y="2392363"/>
          <p14:tracePt t="31808" x="9313863" y="2400300"/>
          <p14:tracePt t="31812" x="9321800" y="2408238"/>
          <p14:tracePt t="31814" x="9321800" y="2416175"/>
          <p14:tracePt t="31816" x="9321800" y="2424113"/>
          <p14:tracePt t="31820" x="9321800" y="2432050"/>
          <p14:tracePt t="31822" x="9329738" y="2439988"/>
          <p14:tracePt t="31826" x="9329738" y="2447925"/>
          <p14:tracePt t="31828" x="9329738" y="2455863"/>
          <p14:tracePt t="31832" x="9337675" y="2463800"/>
          <p14:tracePt t="31836" x="9337675" y="2471738"/>
          <p14:tracePt t="31839" x="9337675" y="2479675"/>
          <p14:tracePt t="31842" x="9345613" y="2487613"/>
          <p14:tracePt t="31848" x="9345613" y="2495550"/>
          <p14:tracePt t="31851" x="9345613" y="2503488"/>
          <p14:tracePt t="31858" x="9345613" y="2511425"/>
          <p14:tracePt t="31860" x="9353550" y="2511425"/>
          <p14:tracePt t="31862" x="9353550" y="2519363"/>
          <p14:tracePt t="31868" x="9353550" y="2527300"/>
          <p14:tracePt t="31874" x="9353550" y="2535238"/>
          <p14:tracePt t="31878" x="9353550" y="2543175"/>
          <p14:tracePt t="31883" x="9361488" y="2543175"/>
          <p14:tracePt t="31884" x="9361488" y="2551113"/>
          <p14:tracePt t="31888" x="9361488" y="2559050"/>
          <p14:tracePt t="31892" x="9361488" y="2566988"/>
          <p14:tracePt t="31896" x="9361488" y="2576513"/>
          <p14:tracePt t="31902" x="9369425" y="2584450"/>
          <p14:tracePt t="31906" x="9369425" y="2592388"/>
          <p14:tracePt t="31910" x="9369425" y="2600325"/>
          <p14:tracePt t="31915" x="9369425" y="2608263"/>
          <p14:tracePt t="31916" x="9369425" y="2616200"/>
          <p14:tracePt t="31920" x="9377363" y="2624138"/>
          <p14:tracePt t="31924" x="9377363" y="2632075"/>
          <p14:tracePt t="31928" x="9377363" y="2640013"/>
          <p14:tracePt t="31931" x="9377363" y="2647950"/>
          <p14:tracePt t="31934" x="9377363" y="2655888"/>
          <p14:tracePt t="31936" x="9385300" y="2655888"/>
          <p14:tracePt t="31938" x="9385300" y="2663825"/>
          <p14:tracePt t="31940" x="9385300" y="2671763"/>
          <p14:tracePt t="31944" x="9385300" y="2679700"/>
          <p14:tracePt t="31948" x="9385300" y="2687638"/>
          <p14:tracePt t="31950" x="9385300" y="2695575"/>
          <p14:tracePt t="31954" x="9385300" y="2703513"/>
          <p14:tracePt t="31956" x="9393238" y="2711450"/>
          <p14:tracePt t="31960" x="9393238" y="2719388"/>
          <p14:tracePt t="31965" x="9393238" y="2727325"/>
          <p14:tracePt t="31968" x="9393238" y="2735263"/>
          <p14:tracePt t="31970" x="9393238" y="2743200"/>
          <p14:tracePt t="31974" x="9393238" y="2751138"/>
          <p14:tracePt t="31978" x="9393238" y="2759075"/>
          <p14:tracePt t="31983" x="9393238" y="2767013"/>
          <p14:tracePt t="31986" x="9393238" y="2774950"/>
          <p14:tracePt t="31988" x="9385300" y="2782888"/>
          <p14:tracePt t="31992" x="9385300" y="2790825"/>
          <p14:tracePt t="31996" x="9385300" y="2798763"/>
          <p14:tracePt t="31998" x="9385300" y="2806700"/>
          <p14:tracePt t="32002" x="9385300" y="2814638"/>
          <p14:tracePt t="32006" x="9385300" y="2822575"/>
          <p14:tracePt t="32010" x="9385300" y="2830513"/>
          <p14:tracePt t="32012" x="9377363" y="2838450"/>
          <p14:tracePt t="32016" x="9377363" y="2846388"/>
          <p14:tracePt t="32020" x="9377363" y="2854325"/>
          <p14:tracePt t="32024" x="9377363" y="2862263"/>
          <p14:tracePt t="32028" x="9377363" y="2870200"/>
          <p14:tracePt t="32032" x="9377363" y="2878138"/>
          <p14:tracePt t="32036" x="9377363" y="2886075"/>
          <p14:tracePt t="32040" x="9377363" y="2894013"/>
          <p14:tracePt t="32044" x="9377363" y="2901950"/>
          <p14:tracePt t="32048" x="9377363" y="2909888"/>
          <p14:tracePt t="32052" x="9377363" y="2919413"/>
          <p14:tracePt t="32056" x="9377363" y="2927350"/>
          <p14:tracePt t="32060" x="9377363" y="2935288"/>
          <p14:tracePt t="32065" x="9377363" y="2943225"/>
          <p14:tracePt t="32068" x="9377363" y="2951163"/>
          <p14:tracePt t="32072" x="9377363" y="2959100"/>
          <p14:tracePt t="32076" x="9377363" y="2967038"/>
          <p14:tracePt t="32081" x="9369425" y="2967038"/>
          <p14:tracePt t="32082" x="9369425" y="2974975"/>
          <p14:tracePt t="32086" x="9369425" y="2982913"/>
          <p14:tracePt t="32092" x="9369425" y="2990850"/>
          <p14:tracePt t="32099" x="9369425" y="2998788"/>
          <p14:tracePt t="32106" x="9369425" y="3006725"/>
          <p14:tracePt t="32118" x="9369425" y="3014663"/>
          <p14:tracePt t="32555" x="9369425" y="3006725"/>
          <p14:tracePt t="32625" x="9369425" y="2998788"/>
          <p14:tracePt t="32667" x="9369425" y="2990850"/>
          <p14:tracePt t="32682" x="9361488" y="2990850"/>
          <p14:tracePt t="32690" x="9361488" y="2982913"/>
          <p14:tracePt t="32702" x="9353550" y="2974975"/>
          <p14:tracePt t="32709" x="9345613" y="2974975"/>
          <p14:tracePt t="32712" x="9337675" y="2967038"/>
          <p14:tracePt t="32718" x="9329738" y="2967038"/>
          <p14:tracePt t="32722" x="9321800" y="2967038"/>
          <p14:tracePt t="32724" x="9313863" y="2967038"/>
          <p14:tracePt t="32728" x="9305925" y="2967038"/>
          <p14:tracePt t="32733" x="9297988" y="2959100"/>
          <p14:tracePt t="32735" x="9290050" y="2959100"/>
          <p14:tracePt t="32737" x="9282113" y="2959100"/>
          <p14:tracePt t="32739" x="9274175" y="2959100"/>
          <p14:tracePt t="32740" x="9266238" y="2959100"/>
          <p14:tracePt t="32742" x="9258300" y="2959100"/>
          <p14:tracePt t="32744" x="9250363" y="2959100"/>
          <p14:tracePt t="32746" x="9242425" y="2959100"/>
          <p14:tracePt t="32749" x="9234488" y="2959100"/>
          <p14:tracePt t="32751" x="9224963" y="2967038"/>
          <p14:tracePt t="32752" x="9209088" y="2967038"/>
          <p14:tracePt t="32754" x="9201150" y="2967038"/>
          <p14:tracePt t="32756" x="9193213" y="2967038"/>
          <p14:tracePt t="32758" x="9177338" y="2967038"/>
          <p14:tracePt t="32760" x="9169400" y="2967038"/>
          <p14:tracePt t="32762" x="9161463" y="2967038"/>
          <p14:tracePt t="32766" x="9145588" y="2967038"/>
          <p14:tracePt t="32767" x="9137650" y="2967038"/>
          <p14:tracePt t="32768" x="9129713" y="2967038"/>
          <p14:tracePt t="32770" x="9113838" y="2967038"/>
          <p14:tracePt t="32772" x="9105900" y="2967038"/>
          <p14:tracePt t="32774" x="9097963" y="2967038"/>
          <p14:tracePt t="32777" x="9082088" y="2967038"/>
          <p14:tracePt t="32778" x="9074150" y="2967038"/>
          <p14:tracePt t="32783" x="9050338" y="2974975"/>
          <p14:tracePt t="32785" x="9042400" y="2974975"/>
          <p14:tracePt t="32786" x="9034463" y="2974975"/>
          <p14:tracePt t="32788" x="9026525" y="2974975"/>
          <p14:tracePt t="32790" x="9010650" y="2974975"/>
          <p14:tracePt t="32792" x="9002713" y="2974975"/>
          <p14:tracePt t="32794" x="8994775" y="2974975"/>
          <p14:tracePt t="32797" x="8986838" y="2974975"/>
          <p14:tracePt t="32800" x="8978900" y="2974975"/>
          <p14:tracePt t="32801" x="8963025" y="2982913"/>
          <p14:tracePt t="32802" x="8955088" y="2982913"/>
          <p14:tracePt t="32804" x="8947150" y="2982913"/>
          <p14:tracePt t="32806" x="8939213" y="2982913"/>
          <p14:tracePt t="32808" x="8931275" y="2982913"/>
          <p14:tracePt t="32810" x="8923338" y="2982913"/>
          <p14:tracePt t="32812" x="8915400" y="2990850"/>
          <p14:tracePt t="32816" x="8899525" y="2990850"/>
          <p14:tracePt t="32819" x="8891588" y="2990850"/>
          <p14:tracePt t="32820" x="8874125" y="2990850"/>
          <p14:tracePt t="32822" x="8866188" y="2990850"/>
          <p14:tracePt t="32824" x="8858250" y="2990850"/>
          <p14:tracePt t="32826" x="8850313" y="2998788"/>
          <p14:tracePt t="32828" x="8842375" y="2998788"/>
          <p14:tracePt t="32833" x="8826500" y="2998788"/>
          <p14:tracePt t="32835" x="8818563" y="2998788"/>
          <p14:tracePt t="32836" x="8810625" y="2998788"/>
          <p14:tracePt t="32838" x="8802688" y="2998788"/>
          <p14:tracePt t="32840" x="8794750" y="2998788"/>
          <p14:tracePt t="32842" x="8786813" y="2998788"/>
          <p14:tracePt t="32844" x="8778875" y="3006725"/>
          <p14:tracePt t="32847" x="8770938" y="3006725"/>
          <p14:tracePt t="32849" x="8763000" y="3006725"/>
          <p14:tracePt t="32851" x="8755063" y="3006725"/>
          <p14:tracePt t="32854" x="8747125" y="3006725"/>
          <p14:tracePt t="32856" x="8739188" y="3006725"/>
          <p14:tracePt t="32858" x="8731250" y="3006725"/>
          <p14:tracePt t="32860" x="8723313" y="3014663"/>
          <p14:tracePt t="32862" x="8715375" y="3014663"/>
          <p14:tracePt t="32867" x="8699500" y="3014663"/>
          <p14:tracePt t="32870" x="8691563" y="3022600"/>
          <p14:tracePt t="32872" x="8683625" y="3022600"/>
          <p14:tracePt t="32874" x="8675688" y="3022600"/>
          <p14:tracePt t="32876" x="8667750" y="3022600"/>
          <p14:tracePt t="32878" x="8659813" y="3022600"/>
          <p14:tracePt t="32883" x="8643938" y="3030538"/>
          <p14:tracePt t="32885" x="8636000" y="3030538"/>
          <p14:tracePt t="32886" x="8628063" y="3038475"/>
          <p14:tracePt t="32888" x="8620125" y="3038475"/>
          <p14:tracePt t="32890" x="8612188" y="3038475"/>
          <p14:tracePt t="32892" x="8604250" y="3046413"/>
          <p14:tracePt t="32894" x="8596313" y="3046413"/>
          <p14:tracePt t="32896" x="8588375" y="3054350"/>
          <p14:tracePt t="32899" x="8580438" y="3054350"/>
          <p14:tracePt t="32901" x="8572500" y="3054350"/>
          <p14:tracePt t="32903" x="8564563" y="3062288"/>
          <p14:tracePt t="32904" x="8556625" y="3062288"/>
          <p14:tracePt t="32906" x="8548688" y="3070225"/>
          <p14:tracePt t="32908" x="8540750" y="3070225"/>
          <p14:tracePt t="32910" x="8531225" y="3078163"/>
          <p14:tracePt t="32912" x="8523288" y="3078163"/>
          <p14:tracePt t="32917" x="8507413" y="3094038"/>
          <p14:tracePt t="32921" x="8491538" y="3094038"/>
          <p14:tracePt t="32922" x="8483600" y="3101975"/>
          <p14:tracePt t="32924" x="8475663" y="3101975"/>
          <p14:tracePt t="32927" x="8467725" y="3109913"/>
          <p14:tracePt t="32928" x="8459788" y="3117850"/>
          <p14:tracePt t="32933" x="8443913" y="3125788"/>
          <p14:tracePt t="32935" x="8435975" y="3125788"/>
          <p14:tracePt t="32939" x="8420100" y="3133725"/>
          <p14:tracePt t="32940" x="8412163" y="3141663"/>
          <p14:tracePt t="32944" x="8404225" y="3149600"/>
          <p14:tracePt t="32946" x="8396288" y="3149600"/>
          <p14:tracePt t="32948" x="8396288" y="3157538"/>
          <p14:tracePt t="32966" x="8348663" y="3189288"/>
          <p14:tracePt t="32968" x="8340725" y="3197225"/>
          <p14:tracePt t="32970" x="8332788" y="3197225"/>
          <p14:tracePt t="32972" x="8332788" y="3205163"/>
          <p14:tracePt t="32974" x="8324850" y="3205163"/>
          <p14:tracePt t="32976" x="8316913" y="3213100"/>
          <p14:tracePt t="32981" x="8308975" y="3221038"/>
          <p14:tracePt t="32984" x="8301038" y="3228975"/>
          <p14:tracePt t="32986" x="8293100" y="3228975"/>
          <p14:tracePt t="32988" x="8285163" y="3236913"/>
          <p14:tracePt t="32990" x="8285163" y="3244850"/>
          <p14:tracePt t="32992" x="8277225" y="3244850"/>
          <p14:tracePt t="32994" x="8269288" y="3252788"/>
          <p14:tracePt t="32998" x="8261350" y="3262313"/>
          <p14:tracePt t="33000" x="8253413" y="3270250"/>
          <p14:tracePt t="33004" x="8245475" y="3278188"/>
          <p14:tracePt t="33006" x="8237538" y="3286125"/>
          <p14:tracePt t="33008" x="8229600" y="3286125"/>
          <p14:tracePt t="33010" x="8229600" y="3294063"/>
          <p14:tracePt t="33012" x="8221663" y="3302000"/>
          <p14:tracePt t="33015" x="8213725" y="3302000"/>
          <p14:tracePt t="33017" x="8213725" y="3309938"/>
          <p14:tracePt t="33021" x="8197850" y="3317875"/>
          <p14:tracePt t="33023" x="8197850" y="3325813"/>
          <p14:tracePt t="33024" x="8189913" y="3333750"/>
          <p14:tracePt t="33026" x="8180388" y="3341688"/>
          <p14:tracePt t="33033" x="8172450" y="3357563"/>
          <p14:tracePt t="33034" x="8164513" y="3357563"/>
          <p14:tracePt t="33038" x="8164513" y="3365500"/>
          <p14:tracePt t="33039" x="8156575" y="3365500"/>
          <p14:tracePt t="33040" x="8156575" y="3373438"/>
          <p14:tracePt t="33045" x="8148638" y="3373438"/>
          <p14:tracePt t="33046" x="8148638" y="3381375"/>
          <p14:tracePt t="33051" x="8140700" y="3389313"/>
          <p14:tracePt t="33056" x="8140700" y="3397250"/>
          <p14:tracePt t="33060" x="8132763" y="3397250"/>
          <p14:tracePt t="33066" x="8132763" y="3405188"/>
          <p14:tracePt t="33074" x="8132763" y="3413125"/>
          <p14:tracePt t="33077" x="8124825" y="3413125"/>
          <p14:tracePt t="33083" x="8124825" y="3421063"/>
          <p14:tracePt t="33089" x="8124825" y="3429000"/>
          <p14:tracePt t="33093" x="8116888" y="3429000"/>
          <p14:tracePt t="33097" x="8116888" y="3436938"/>
          <p14:tracePt t="33103" x="8116888" y="3444875"/>
          <p14:tracePt t="33106" x="8116888" y="3452813"/>
          <p14:tracePt t="33112" x="8108950" y="3460750"/>
          <p14:tracePt t="33116" x="8108950" y="3468688"/>
          <p14:tracePt t="33120" x="8108950" y="3476625"/>
          <p14:tracePt t="33124" x="8108950" y="3484563"/>
          <p14:tracePt t="33128" x="8108950" y="3492500"/>
          <p14:tracePt t="33133" x="8108950" y="3500438"/>
          <p14:tracePt t="33136" x="8108950" y="3508375"/>
          <p14:tracePt t="33139" x="8108950" y="3516313"/>
          <p14:tracePt t="33142" x="8108950" y="3524250"/>
          <p14:tracePt t="33147" x="8108950" y="3532188"/>
          <p14:tracePt t="33149" x="8101013" y="3540125"/>
          <p14:tracePt t="33153" x="8101013" y="3548063"/>
          <p14:tracePt t="33155" x="8101013" y="3556000"/>
          <p14:tracePt t="33158" x="8101013" y="3563938"/>
          <p14:tracePt t="33160" x="8108950" y="3571875"/>
          <p14:tracePt t="33165" x="8108950" y="3579813"/>
          <p14:tracePt t="33167" x="8108950" y="3587750"/>
          <p14:tracePt t="33170" x="8108950" y="3595688"/>
          <p14:tracePt t="33174" x="8108950" y="3605213"/>
          <p14:tracePt t="33176" x="8108950" y="3613150"/>
          <p14:tracePt t="33178" x="8116888" y="3613150"/>
          <p14:tracePt t="33183" x="8116888" y="3629025"/>
          <p14:tracePt t="33187" x="8116888" y="3636963"/>
          <p14:tracePt t="33188" x="8116888" y="3644900"/>
          <p14:tracePt t="33190" x="8124825" y="3644900"/>
          <p14:tracePt t="33192" x="8124825" y="3652838"/>
          <p14:tracePt t="33194" x="8124825" y="3660775"/>
          <p14:tracePt t="33196" x="8124825" y="3668713"/>
          <p14:tracePt t="33202" x="8132763" y="3684588"/>
          <p14:tracePt t="33206" x="8132763" y="3692525"/>
          <p14:tracePt t="33208" x="8140700" y="3700463"/>
          <p14:tracePt t="33212" x="8140700" y="3708400"/>
          <p14:tracePt t="33217" x="8148638" y="3724275"/>
          <p14:tracePt t="33220" x="8156575" y="3732213"/>
          <p14:tracePt t="33223" x="8156575" y="3740150"/>
          <p14:tracePt t="33227" x="8164513" y="3748088"/>
          <p14:tracePt t="33228" x="8164513" y="3756025"/>
          <p14:tracePt t="33233" x="8172450" y="3763963"/>
          <p14:tracePt t="33235" x="8172450" y="3771900"/>
          <p14:tracePt t="33237" x="8180388" y="3779838"/>
          <p14:tracePt t="33238" x="8180388" y="3787775"/>
          <p14:tracePt t="33240" x="8189913" y="3787775"/>
          <p14:tracePt t="33242" x="8189913" y="3795713"/>
          <p14:tracePt t="33244" x="8197850" y="3803650"/>
          <p14:tracePt t="33247" x="8197850" y="3811588"/>
          <p14:tracePt t="33249" x="8205788" y="3819525"/>
          <p14:tracePt t="33253" x="8205788" y="3827463"/>
          <p14:tracePt t="33254" x="8213725" y="3835400"/>
          <p14:tracePt t="33256" x="8213725" y="3843338"/>
          <p14:tracePt t="33259" x="8221663" y="3843338"/>
          <p14:tracePt t="33260" x="8221663" y="3851275"/>
          <p14:tracePt t="33262" x="8229600" y="3859213"/>
          <p14:tracePt t="33267" x="8237538" y="3875088"/>
          <p14:tracePt t="33271" x="8237538" y="3883025"/>
          <p14:tracePt t="33272" x="8245475" y="3890963"/>
          <p14:tracePt t="33274" x="8245475" y="3898900"/>
          <p14:tracePt t="33277" x="8253413" y="3898900"/>
          <p14:tracePt t="33278" x="8253413" y="3906838"/>
          <p14:tracePt t="33283" x="8269288" y="3922713"/>
          <p14:tracePt t="33285" x="8269288" y="3930650"/>
          <p14:tracePt t="33287" x="8277225" y="3938588"/>
          <p14:tracePt t="33290" x="8285163" y="3948113"/>
          <p14:tracePt t="33292" x="8285163" y="3956050"/>
          <p14:tracePt t="33294" x="8293100" y="3963988"/>
          <p14:tracePt t="33297" x="8293100" y="3971925"/>
          <p14:tracePt t="33299" x="8301038" y="3971925"/>
          <p14:tracePt t="33301" x="8308975" y="3979863"/>
          <p14:tracePt t="33304" x="8308975" y="3987800"/>
          <p14:tracePt t="33305" x="8316913" y="3995738"/>
          <p14:tracePt t="33306" x="8316913" y="4003675"/>
          <p14:tracePt t="33308" x="8324850" y="4003675"/>
          <p14:tracePt t="33310" x="8324850" y="4011613"/>
          <p14:tracePt t="33312" x="8332788" y="4019550"/>
          <p14:tracePt t="33317" x="8340725" y="4027488"/>
          <p14:tracePt t="33320" x="8348663" y="4035425"/>
          <p14:tracePt t="33322" x="8356600" y="4043363"/>
          <p14:tracePt t="33324" x="8356600" y="4051300"/>
          <p14:tracePt t="33326" x="8364538" y="4051300"/>
          <p14:tracePt t="33328" x="8372475" y="4059238"/>
          <p14:tracePt t="33333" x="8380413" y="4075113"/>
          <p14:tracePt t="33334" x="8388350" y="4075113"/>
          <p14:tracePt t="33337" x="8396288" y="4083050"/>
          <p14:tracePt t="33338" x="8404225" y="4090988"/>
          <p14:tracePt t="33340" x="8404225" y="4098925"/>
          <p14:tracePt t="33342" x="8412163" y="4098925"/>
          <p14:tracePt t="33344" x="8420100" y="4106863"/>
          <p14:tracePt t="33347" x="8420100" y="4114800"/>
          <p14:tracePt t="33349" x="8428038" y="4114800"/>
          <p14:tracePt t="33351" x="8435975" y="4122738"/>
          <p14:tracePt t="33354" x="8451850" y="4138613"/>
          <p14:tracePt t="33358" x="8459788" y="4146550"/>
          <p14:tracePt t="33360" x="8467725" y="4154488"/>
          <p14:tracePt t="33362" x="8475663" y="4154488"/>
          <p14:tracePt t="33367" x="8491538" y="4170363"/>
          <p14:tracePt t="33371" x="8499475" y="4178300"/>
          <p14:tracePt t="33372" x="8507413" y="4186238"/>
          <p14:tracePt t="33374" x="8515350" y="4186238"/>
          <p14:tracePt t="33376" x="8523288" y="4194175"/>
          <p14:tracePt t="33378" x="8531225" y="4202113"/>
          <p14:tracePt t="33383" x="8548688" y="4210050"/>
          <p14:tracePt t="33385" x="8556625" y="4210050"/>
          <p14:tracePt t="33389" x="8572500" y="4225925"/>
          <p14:tracePt t="33390" x="8580438" y="4225925"/>
          <p14:tracePt t="33392" x="8588375" y="4233863"/>
          <p14:tracePt t="33394" x="8588375" y="4241800"/>
          <p14:tracePt t="33397" x="8596313" y="4241800"/>
          <p14:tracePt t="33399" x="8604250" y="4249738"/>
          <p14:tracePt t="33401" x="8612188" y="4257675"/>
          <p14:tracePt t="33405" x="8628063" y="4265613"/>
          <p14:tracePt t="33406" x="8636000" y="4265613"/>
          <p14:tracePt t="33408" x="8643938" y="4273550"/>
          <p14:tracePt t="33410" x="8651875" y="4273550"/>
          <p14:tracePt t="33412" x="8659813" y="4281488"/>
          <p14:tracePt t="33417" x="8683625" y="4291013"/>
          <p14:tracePt t="33423" x="8707438" y="4306888"/>
          <p14:tracePt t="33425" x="8715375" y="4306888"/>
          <p14:tracePt t="33426" x="8731250" y="4314825"/>
          <p14:tracePt t="33429" x="8739188" y="4314825"/>
          <p14:tracePt t="33435" x="8763000" y="4330700"/>
          <p14:tracePt t="33438" x="8786813" y="4330700"/>
          <p14:tracePt t="33440" x="8794750" y="4338638"/>
          <p14:tracePt t="33442" x="8802688" y="4338638"/>
          <p14:tracePt t="33444" x="8810625" y="4346575"/>
          <p14:tracePt t="33447" x="8826500" y="4346575"/>
          <p14:tracePt t="33449" x="8834438" y="4354513"/>
          <p14:tracePt t="33451" x="8842375" y="4354513"/>
          <p14:tracePt t="33453" x="8858250" y="4354513"/>
          <p14:tracePt t="33454" x="8866188" y="4354513"/>
          <p14:tracePt t="33456" x="8874125" y="4362450"/>
          <p14:tracePt t="33458" x="8891588" y="4362450"/>
          <p14:tracePt t="33460" x="8899525" y="4362450"/>
          <p14:tracePt t="33462" x="8907463" y="4362450"/>
          <p14:tracePt t="33465" x="8915400" y="4362450"/>
          <p14:tracePt t="33467" x="8931275" y="4362450"/>
          <p14:tracePt t="33468" x="8939213" y="4370388"/>
          <p14:tracePt t="33470" x="8947150" y="4370388"/>
          <p14:tracePt t="33472" x="8963025" y="4370388"/>
          <p14:tracePt t="33474" x="8970963" y="4370388"/>
          <p14:tracePt t="33476" x="8978900" y="4370388"/>
          <p14:tracePt t="33478" x="8994775" y="4370388"/>
          <p14:tracePt t="33481" x="9002713" y="4378325"/>
          <p14:tracePt t="33483" x="9010650" y="4378325"/>
          <p14:tracePt t="33484" x="9026525" y="4378325"/>
          <p14:tracePt t="33486" x="9034463" y="4378325"/>
          <p14:tracePt t="33488" x="9042400" y="4378325"/>
          <p14:tracePt t="33490" x="9058275" y="4378325"/>
          <p14:tracePt t="33492" x="9066213" y="4378325"/>
          <p14:tracePt t="33494" x="9074150" y="4386263"/>
          <p14:tracePt t="33496" x="9090025" y="4386263"/>
          <p14:tracePt t="33498" x="9097963" y="4386263"/>
          <p14:tracePt t="33500" x="9105900" y="4386263"/>
          <p14:tracePt t="33502" x="9121775" y="4394200"/>
          <p14:tracePt t="33504" x="9129713" y="4394200"/>
          <p14:tracePt t="33506" x="9137650" y="4394200"/>
          <p14:tracePt t="33508" x="9153525" y="4394200"/>
          <p14:tracePt t="33510" x="9161463" y="4394200"/>
          <p14:tracePt t="33512" x="9169400" y="4402138"/>
          <p14:tracePt t="33515" x="9177338" y="4402138"/>
          <p14:tracePt t="33517" x="9193213" y="4402138"/>
          <p14:tracePt t="33518" x="9201150" y="4402138"/>
          <p14:tracePt t="33520" x="9209088" y="4402138"/>
          <p14:tracePt t="33522" x="9224963" y="4402138"/>
          <p14:tracePt t="33524" x="9234488" y="4410075"/>
          <p14:tracePt t="33526" x="9242425" y="4410075"/>
          <p14:tracePt t="33528" x="9250363" y="4410075"/>
          <p14:tracePt t="33531" x="9266238" y="4410075"/>
          <p14:tracePt t="33533" x="9274175" y="4410075"/>
          <p14:tracePt t="33534" x="9282113" y="4410075"/>
          <p14:tracePt t="33536" x="9297988" y="4410075"/>
          <p14:tracePt t="33538" x="9305925" y="4410075"/>
          <p14:tracePt t="33540" x="9313863" y="4418013"/>
          <p14:tracePt t="33542" x="9321800" y="4418013"/>
          <p14:tracePt t="33544" x="9329738" y="4418013"/>
          <p14:tracePt t="33546" x="9345613" y="4418013"/>
          <p14:tracePt t="33548" x="9353550" y="4418013"/>
          <p14:tracePt t="33550" x="9361488" y="4418013"/>
          <p14:tracePt t="33552" x="9369425" y="4418013"/>
          <p14:tracePt t="33554" x="9377363" y="4418013"/>
          <p14:tracePt t="33556" x="9385300" y="4418013"/>
          <p14:tracePt t="33558" x="9393238" y="4418013"/>
          <p14:tracePt t="33560" x="9401175" y="4418013"/>
          <p14:tracePt t="33562" x="9409113" y="4418013"/>
          <p14:tracePt t="33565" x="9417050" y="4418013"/>
          <p14:tracePt t="33566" x="9424988" y="4418013"/>
          <p14:tracePt t="33568" x="9432925" y="4418013"/>
          <p14:tracePt t="33570" x="9440863" y="4418013"/>
          <p14:tracePt t="33572" x="9448800" y="4418013"/>
          <p14:tracePt t="33574" x="9456738" y="4418013"/>
          <p14:tracePt t="33576" x="9464675" y="4418013"/>
          <p14:tracePt t="33578" x="9472613" y="4410075"/>
          <p14:tracePt t="33582" x="9480550" y="4410075"/>
          <p14:tracePt t="33584" x="9488488" y="4410075"/>
          <p14:tracePt t="33590" x="9496425" y="4402138"/>
          <p14:tracePt t="33594" x="9504363" y="4402138"/>
          <p14:tracePt t="33606" x="9512300" y="4394200"/>
          <p14:tracePt t="33629" x="9504363" y="4394200"/>
          <p14:tracePt t="33632" x="9504363" y="4386263"/>
          <p14:tracePt t="33635" x="9504363" y="4378325"/>
          <p14:tracePt t="33636" x="9496425" y="4378325"/>
          <p14:tracePt t="33640" x="9488488" y="4370388"/>
          <p14:tracePt t="33642" x="9480550" y="4370388"/>
          <p14:tracePt t="33644" x="9472613" y="4362450"/>
          <p14:tracePt t="33647" x="9464675" y="4362450"/>
          <p14:tracePt t="33649" x="9456738" y="4354513"/>
          <p14:tracePt t="33651" x="9448800" y="4354513"/>
          <p14:tracePt t="33653" x="9432925" y="4346575"/>
          <p14:tracePt t="33654" x="9424988" y="4346575"/>
          <p14:tracePt t="33656" x="9409113" y="4338638"/>
          <p14:tracePt t="33658" x="9393238" y="4338638"/>
          <p14:tracePt t="33660" x="9377363" y="4338638"/>
          <p14:tracePt t="33662" x="9361488" y="4330700"/>
          <p14:tracePt t="33666" x="9329738" y="4322763"/>
          <p14:tracePt t="33671" x="9297988" y="4322763"/>
          <p14:tracePt t="33673" x="9274175" y="4314825"/>
          <p14:tracePt t="33674" x="9250363" y="4314825"/>
          <p14:tracePt t="33676" x="9234488" y="4314825"/>
          <p14:tracePt t="33678" x="9209088" y="4306888"/>
          <p14:tracePt t="33683" x="9161463" y="4298950"/>
          <p14:tracePt t="33684" x="9137650" y="4298950"/>
          <p14:tracePt t="33689" x="9082088" y="4298950"/>
          <p14:tracePt t="33690" x="9058275" y="4291013"/>
          <p14:tracePt t="33692" x="9026525" y="4291013"/>
          <p14:tracePt t="33694" x="8994775" y="4291013"/>
          <p14:tracePt t="33696" x="8963025" y="4281488"/>
          <p14:tracePt t="33699" x="8931275" y="4273550"/>
          <p14:tracePt t="33703" x="8866188" y="4273550"/>
          <p14:tracePt t="33704" x="8826500" y="4265613"/>
          <p14:tracePt t="33706" x="8794750" y="4257675"/>
          <p14:tracePt t="33708" x="8755063" y="4249738"/>
          <p14:tracePt t="33710" x="8715375" y="4249738"/>
          <p14:tracePt t="33712" x="8675688" y="4241800"/>
          <p14:tracePt t="33717" x="8588375" y="4225925"/>
          <p14:tracePt t="33723" x="8451850" y="4194175"/>
          <p14:tracePt t="33724" x="8404225" y="4186238"/>
          <p14:tracePt t="33726" x="8348663" y="4170363"/>
          <p14:tracePt t="33728" x="8301038" y="4162425"/>
          <p14:tracePt t="33733" x="8197850" y="4146550"/>
          <p14:tracePt t="33734" x="8140700" y="4130675"/>
          <p14:tracePt t="33738" x="8029575" y="4114800"/>
          <p14:tracePt t="33740" x="7974013" y="4106863"/>
          <p14:tracePt t="33742" x="7926388" y="4098925"/>
          <p14:tracePt t="33744" x="7870825" y="4090988"/>
          <p14:tracePt t="33746" x="7813675" y="4083050"/>
          <p14:tracePt t="33749" x="7766050" y="4075113"/>
          <p14:tracePt t="33750" x="7718425" y="4075113"/>
          <p14:tracePt t="33755" x="7607300" y="4059238"/>
          <p14:tracePt t="33757" x="7559675" y="4051300"/>
          <p14:tracePt t="33758" x="7512050" y="4051300"/>
          <p14:tracePt t="33760" x="7462838" y="4043363"/>
          <p14:tracePt t="33762" x="7415213" y="4043363"/>
          <p14:tracePt t="33766" x="7367588" y="4035425"/>
          <p14:tracePt t="33767" x="7327900" y="4035425"/>
          <p14:tracePt t="33769" x="7280275" y="4027488"/>
          <p14:tracePt t="33773" x="7200900" y="4027488"/>
          <p14:tracePt t="33774" x="7153275" y="4019550"/>
          <p14:tracePt t="33776" x="7112000" y="4019550"/>
          <p14:tracePt t="33778" x="7080250" y="4019550"/>
          <p14:tracePt t="33782" x="6992938" y="4003675"/>
          <p14:tracePt t="33784" x="6953250" y="4003675"/>
          <p14:tracePt t="33787" x="6913563" y="3995738"/>
          <p14:tracePt t="33788" x="6873875" y="3987800"/>
          <p14:tracePt t="33790" x="6826250" y="3979863"/>
          <p14:tracePt t="33792" x="6784975" y="3971925"/>
          <p14:tracePt t="33795" x="6745288" y="3971925"/>
          <p14:tracePt t="33797" x="6705600" y="3963988"/>
          <p14:tracePt t="33799" x="6665913" y="3956050"/>
          <p14:tracePt t="33800" x="6626225" y="3948113"/>
          <p14:tracePt t="33803" x="6586538" y="3938588"/>
          <p14:tracePt t="33805" x="6546850" y="3930650"/>
          <p14:tracePt t="33806" x="6507163" y="3930650"/>
          <p14:tracePt t="33808" x="6467475" y="3922713"/>
          <p14:tracePt t="33810" x="6426200" y="3914775"/>
          <p14:tracePt t="33812" x="6386513" y="3906838"/>
          <p14:tracePt t="33817" x="6307138" y="3890963"/>
          <p14:tracePt t="33819" x="6267450" y="3883025"/>
          <p14:tracePt t="33823" x="6196013" y="3867150"/>
          <p14:tracePt t="33824" x="6164263" y="3859213"/>
          <p14:tracePt t="33826" x="6124575" y="3851275"/>
          <p14:tracePt t="33828" x="6083300" y="3843338"/>
          <p14:tracePt t="33833" x="6011863" y="3835400"/>
          <p14:tracePt t="33834" x="5980113" y="3827463"/>
          <p14:tracePt t="33837" x="5948363" y="3819525"/>
          <p14:tracePt t="33841" x="5876925" y="3803650"/>
          <p14:tracePt t="33843" x="5845175" y="3795713"/>
          <p14:tracePt t="33844" x="5813425" y="3787775"/>
          <p14:tracePt t="33847" x="5773738" y="3787775"/>
          <p14:tracePt t="33849" x="5740400" y="3779838"/>
          <p14:tracePt t="33850" x="5708650" y="3771900"/>
          <p14:tracePt t="33855" x="5645150" y="3763963"/>
          <p14:tracePt t="33857" x="5613400" y="3756025"/>
          <p14:tracePt t="33858" x="5589588" y="3756025"/>
          <p14:tracePt t="33860" x="5557838" y="3748088"/>
          <p14:tracePt t="33862" x="5526088" y="3748088"/>
          <p14:tracePt t="33866" x="5470525" y="3740150"/>
          <p14:tracePt t="33870" x="5438775" y="3740150"/>
          <p14:tracePt t="33873" x="5381625" y="3732213"/>
          <p14:tracePt t="33875" x="5357813" y="3724275"/>
          <p14:tracePt t="33876" x="5326063" y="3724275"/>
          <p14:tracePt t="33878" x="5302250" y="3716338"/>
          <p14:tracePt t="33883" x="5246688" y="3716338"/>
          <p14:tracePt t="33885" x="5214938" y="3716338"/>
          <p14:tracePt t="33889" x="5167313" y="3708400"/>
          <p14:tracePt t="33890" x="5135563" y="3700463"/>
          <p14:tracePt t="33892" x="5111750" y="3700463"/>
          <p14:tracePt t="33894" x="5080000" y="3692525"/>
          <p14:tracePt t="33896" x="5056188" y="3692525"/>
          <p14:tracePt t="33899" x="5022850" y="3684588"/>
          <p14:tracePt t="33901" x="4999038" y="3684588"/>
          <p14:tracePt t="33905" x="4943475" y="3676650"/>
          <p14:tracePt t="33907" x="4919663" y="3668713"/>
          <p14:tracePt t="33908" x="4887913" y="3660775"/>
          <p14:tracePt t="33910" x="4856163" y="3660775"/>
          <p14:tracePt t="33912" x="4824413" y="3652838"/>
          <p14:tracePt t="33917" x="4768850" y="3644900"/>
          <p14:tracePt t="33919" x="4745038" y="3644900"/>
          <p14:tracePt t="33923" x="4679950" y="3636963"/>
          <p14:tracePt t="33924" x="4648200" y="3629025"/>
          <p14:tracePt t="33926" x="4616450" y="3629025"/>
          <p14:tracePt t="33928" x="4592638" y="3621088"/>
          <p14:tracePt t="33932" x="4529138" y="3621088"/>
          <p14:tracePt t="33934" x="4497388" y="3621088"/>
          <p14:tracePt t="33939" x="4441825" y="3613150"/>
          <p14:tracePt t="33941" x="4418013" y="3613150"/>
          <p14:tracePt t="33952" x="4281488" y="3613150"/>
          <p14:tracePt t="33954" x="4257675" y="3613150"/>
          <p14:tracePt t="33956" x="4241800" y="3613150"/>
          <p14:tracePt t="33957" x="4210050" y="3613150"/>
          <p14:tracePt t="33958" x="4194175" y="3613150"/>
          <p14:tracePt t="33960" x="4170363" y="3613150"/>
          <p14:tracePt t="33962" x="4154488" y="3613150"/>
          <p14:tracePt t="33966" x="4130675" y="3613150"/>
          <p14:tracePt t="33969" x="4090988" y="3613150"/>
          <p14:tracePt t="33970" x="4075113" y="3613150"/>
          <p14:tracePt t="33972" x="4059238" y="3613150"/>
          <p14:tracePt t="33974" x="4043363" y="3613150"/>
          <p14:tracePt t="33976" x="4019550" y="3613150"/>
          <p14:tracePt t="33978" x="4002088" y="3613150"/>
          <p14:tracePt t="33983" x="3970338" y="3613150"/>
          <p14:tracePt t="33985" x="3954463" y="3613150"/>
          <p14:tracePt t="33986" x="3938588" y="3613150"/>
          <p14:tracePt t="33988" x="3922713" y="3605213"/>
          <p14:tracePt t="33990" x="3898900" y="3605213"/>
          <p14:tracePt t="33992" x="3890963" y="3605213"/>
          <p14:tracePt t="33994" x="3867150" y="3605213"/>
          <p14:tracePt t="33996" x="3859213" y="3605213"/>
          <p14:tracePt t="33999" x="3835400" y="3605213"/>
          <p14:tracePt t="34001" x="3827463" y="3605213"/>
          <p14:tracePt t="34002" x="3811588" y="3595688"/>
          <p14:tracePt t="34004" x="3795713" y="3595688"/>
          <p14:tracePt t="34006" x="3779838" y="3595688"/>
          <p14:tracePt t="34008" x="3763963" y="3595688"/>
          <p14:tracePt t="34010" x="3756025" y="3595688"/>
          <p14:tracePt t="34012" x="3740150" y="3587750"/>
          <p14:tracePt t="34016" x="3732213" y="3587750"/>
          <p14:tracePt t="34018" x="3716338" y="3587750"/>
          <p14:tracePt t="34020" x="3700463" y="3587750"/>
          <p14:tracePt t="34022" x="3692525" y="3579813"/>
          <p14:tracePt t="34024" x="3684588" y="3579813"/>
          <p14:tracePt t="34026" x="3676650" y="3579813"/>
          <p14:tracePt t="34028" x="3668713" y="3579813"/>
          <p14:tracePt t="34032" x="3651250" y="3571875"/>
          <p14:tracePt t="34035" x="3643313" y="3571875"/>
          <p14:tracePt t="34038" x="3635375" y="3571875"/>
          <p14:tracePt t="34040" x="3627438" y="3563938"/>
          <p14:tracePt t="34045" x="3619500" y="3563938"/>
          <p14:tracePt t="34049" x="3611563" y="3556000"/>
          <p14:tracePt t="34052" x="3603625" y="3556000"/>
          <p14:tracePt t="34057" x="3603625" y="3548063"/>
          <p14:tracePt t="34058" x="3595688" y="3548063"/>
          <p14:tracePt t="34066" x="3587750" y="3540125"/>
          <p14:tracePt t="34070" x="3579813" y="3540125"/>
          <p14:tracePt t="34072" x="3579813" y="3532188"/>
          <p14:tracePt t="34078" x="3571875" y="3532188"/>
          <p14:tracePt t="34082" x="3571875" y="3524250"/>
          <p14:tracePt t="34085" x="3563938" y="3524250"/>
          <p14:tracePt t="34088" x="3563938" y="3516313"/>
          <p14:tracePt t="34092" x="3556000" y="3516313"/>
          <p14:tracePt t="34094" x="3556000" y="3508375"/>
          <p14:tracePt t="34097" x="3548063" y="3508375"/>
          <p14:tracePt t="34101" x="3540125" y="3500438"/>
          <p14:tracePt t="34103" x="3532188" y="3500438"/>
          <p14:tracePt t="34107" x="3524250" y="3492500"/>
          <p14:tracePt t="34108" x="3516313" y="3492500"/>
          <p14:tracePt t="34110" x="3508375" y="3484563"/>
          <p14:tracePt t="34116" x="3500438" y="3484563"/>
          <p14:tracePt t="34119" x="3484563" y="3476625"/>
          <p14:tracePt t="34120" x="3476625" y="3476625"/>
          <p14:tracePt t="34123" x="3468688" y="3468688"/>
          <p14:tracePt t="34124" x="3460750" y="3468688"/>
          <p14:tracePt t="34126" x="3452813" y="3468688"/>
          <p14:tracePt t="34128" x="3444875" y="3460750"/>
          <p14:tracePt t="34133" x="3429000" y="3452813"/>
          <p14:tracePt t="34135" x="3421063" y="3452813"/>
          <p14:tracePt t="34137" x="3405188" y="3452813"/>
          <p14:tracePt t="34139" x="3397250" y="3444875"/>
          <p14:tracePt t="34140" x="3389313" y="3444875"/>
          <p14:tracePt t="34142" x="3381375" y="3444875"/>
          <p14:tracePt t="34144" x="3373438" y="3444875"/>
          <p14:tracePt t="34147" x="3365500" y="3436938"/>
          <p14:tracePt t="34149" x="3357563" y="3436938"/>
          <p14:tracePt t="34151" x="3349625" y="3436938"/>
          <p14:tracePt t="34154" x="3325813" y="3429000"/>
          <p14:tracePt t="34156" x="3317875" y="3429000"/>
          <p14:tracePt t="34160" x="3308350" y="3421063"/>
          <p14:tracePt t="34162" x="3300413" y="3421063"/>
          <p14:tracePt t="34167" x="3284538" y="3421063"/>
          <p14:tracePt t="34169" x="3276600" y="3413125"/>
          <p14:tracePt t="34171" x="3268663" y="3413125"/>
          <p14:tracePt t="34173" x="3260725" y="3413125"/>
          <p14:tracePt t="34174" x="3260725" y="3405188"/>
          <p14:tracePt t="34176" x="3252788" y="3405188"/>
          <p14:tracePt t="34178" x="3244850" y="3405188"/>
          <p14:tracePt t="34183" x="3236913" y="3397250"/>
          <p14:tracePt t="34187" x="3228975" y="3397250"/>
          <p14:tracePt t="34190" x="3221038" y="3397250"/>
          <p14:tracePt t="34192" x="3221038" y="3389313"/>
          <p14:tracePt t="34194" x="3213100" y="3389313"/>
          <p14:tracePt t="34207" x="3205163" y="3389313"/>
          <p14:tracePt t="34457" x="3205163" y="3381375"/>
          <p14:tracePt t="34473" x="3205163" y="3373438"/>
          <p14:tracePt t="34476" x="3197225" y="3373438"/>
          <p14:tracePt t="34481" x="3197225" y="3365500"/>
          <p14:tracePt t="34488" x="3189288" y="3365500"/>
          <p14:tracePt t="34490" x="3189288" y="3357563"/>
          <p14:tracePt t="34497" x="3181350" y="3357563"/>
          <p14:tracePt t="34499" x="3181350" y="3349625"/>
          <p14:tracePt t="34501" x="3173413" y="3349625"/>
          <p14:tracePt t="34504" x="3165475" y="3349625"/>
          <p14:tracePt t="34506" x="3165475" y="3341688"/>
          <p14:tracePt t="34508" x="3157538" y="3341688"/>
          <p14:tracePt t="34512" x="3149600" y="3341688"/>
          <p14:tracePt t="34517" x="3141663" y="3333750"/>
          <p14:tracePt t="34520" x="3133725" y="3333750"/>
          <p14:tracePt t="34522" x="3133725" y="3325813"/>
          <p14:tracePt t="34524" x="3125788" y="3325813"/>
          <p14:tracePt t="34526" x="3117850" y="3325813"/>
          <p14:tracePt t="34533" x="3101975" y="3317875"/>
          <p14:tracePt t="34537" x="3094038" y="3317875"/>
          <p14:tracePt t="34538" x="3086100" y="3317875"/>
          <p14:tracePt t="34540" x="3078163" y="3317875"/>
          <p14:tracePt t="34542" x="3070225" y="3309938"/>
          <p14:tracePt t="34547" x="3062288" y="3309938"/>
          <p14:tracePt t="34549" x="3054350" y="3309938"/>
          <p14:tracePt t="34551" x="3046413" y="3302000"/>
          <p14:tracePt t="34553" x="3038475" y="3302000"/>
          <p14:tracePt t="34554" x="3030538" y="3302000"/>
          <p14:tracePt t="34556" x="3022600" y="3302000"/>
          <p14:tracePt t="34559" x="3014663" y="3294063"/>
          <p14:tracePt t="34560" x="3006725" y="3294063"/>
          <p14:tracePt t="34562" x="2990850" y="3294063"/>
          <p14:tracePt t="34567" x="2974975" y="3286125"/>
          <p14:tracePt t="34569" x="2967038" y="3286125"/>
          <p14:tracePt t="34570" x="2949575" y="3286125"/>
          <p14:tracePt t="34572" x="2941638" y="3286125"/>
          <p14:tracePt t="34574" x="2933700" y="3286125"/>
          <p14:tracePt t="34577" x="2925763" y="3286125"/>
          <p14:tracePt t="34578" x="2909888" y="3278188"/>
          <p14:tracePt t="34583" x="2894013" y="3278188"/>
          <p14:tracePt t="34585" x="2886075" y="3278188"/>
          <p14:tracePt t="34586" x="2870200" y="3278188"/>
          <p14:tracePt t="34588" x="2862263" y="3278188"/>
          <p14:tracePt t="34590" x="2854325" y="3278188"/>
          <p14:tracePt t="34592" x="2846388" y="3278188"/>
          <p14:tracePt t="34594" x="2830513" y="3278188"/>
          <p14:tracePt t="34596" x="2822575" y="3278188"/>
          <p14:tracePt t="34599" x="2814638" y="3270250"/>
          <p14:tracePt t="34601" x="2806700" y="3270250"/>
          <p14:tracePt t="34602" x="2790825" y="3270250"/>
          <p14:tracePt t="34605" x="2782888" y="3270250"/>
          <p14:tracePt t="34606" x="2767013" y="3270250"/>
          <p14:tracePt t="34608" x="2759075" y="3270250"/>
          <p14:tracePt t="34610" x="2743200" y="3270250"/>
          <p14:tracePt t="34612" x="2735263" y="3270250"/>
          <p14:tracePt t="34617" x="2711450" y="3262313"/>
          <p14:tracePt t="34618" x="2703513" y="3262313"/>
          <p14:tracePt t="34620" x="2687638" y="3262313"/>
          <p14:tracePt t="34623" x="2679700" y="3262313"/>
          <p14:tracePt t="34624" x="2663825" y="3262313"/>
          <p14:tracePt t="34626" x="2655888" y="3252788"/>
          <p14:tracePt t="34628" x="2640013" y="3252788"/>
          <p14:tracePt t="34633" x="2616200" y="3244850"/>
          <p14:tracePt t="34636" x="2606675" y="3244850"/>
          <p14:tracePt t="34637" x="2590800" y="3244850"/>
          <p14:tracePt t="34639" x="2582863" y="3244850"/>
          <p14:tracePt t="34640" x="2566988" y="3244850"/>
          <p14:tracePt t="34642" x="2559050" y="3244850"/>
          <p14:tracePt t="34644" x="2543175" y="3236913"/>
          <p14:tracePt t="34646" x="2535238" y="3236913"/>
          <p14:tracePt t="34649" x="2519363" y="3236913"/>
          <p14:tracePt t="34652" x="2495550" y="3236913"/>
          <p14:tracePt t="34654" x="2487613" y="3228975"/>
          <p14:tracePt t="34656" x="2471738" y="3228975"/>
          <p14:tracePt t="34658" x="2463800" y="3228975"/>
          <p14:tracePt t="34660" x="2447925" y="3228975"/>
          <p14:tracePt t="34662" x="2439988" y="3228975"/>
          <p14:tracePt t="34667" x="2408238" y="3228975"/>
          <p14:tracePt t="34669" x="2400300" y="3221038"/>
          <p14:tracePt t="34671" x="2384425" y="3221038"/>
          <p14:tracePt t="34672" x="2376488" y="3221038"/>
          <p14:tracePt t="34674" x="2360613" y="3221038"/>
          <p14:tracePt t="34676" x="2344738" y="3221038"/>
          <p14:tracePt t="34678" x="2328863" y="3213100"/>
          <p14:tracePt t="34683" x="2305050" y="3213100"/>
          <p14:tracePt t="34685" x="2289175" y="3213100"/>
          <p14:tracePt t="34687" x="2281238" y="3213100"/>
          <p14:tracePt t="34688" x="2265363" y="3213100"/>
          <p14:tracePt t="34690" x="2255838" y="3205163"/>
          <p14:tracePt t="34692" x="2239963" y="3205163"/>
          <p14:tracePt t="34694" x="2232025" y="3205163"/>
          <p14:tracePt t="34697" x="2216150" y="3205163"/>
          <p14:tracePt t="34700" x="2208213" y="3205163"/>
          <p14:tracePt t="34703" x="2192338" y="3205163"/>
          <p14:tracePt t="34704" x="2176463" y="3205163"/>
          <p14:tracePt t="34706" x="2168525" y="3197225"/>
          <p14:tracePt t="34708" x="2160588" y="3197225"/>
          <p14:tracePt t="34710" x="2152650" y="3197225"/>
          <p14:tracePt t="34712" x="2144713" y="3197225"/>
          <p14:tracePt t="34716" x="2136775" y="3197225"/>
          <p14:tracePt t="34719" x="2128838" y="3197225"/>
          <p14:tracePt t="34720" x="2120900" y="3197225"/>
          <p14:tracePt t="34722" x="2112963" y="3197225"/>
          <p14:tracePt t="34726" x="2105025" y="3197225"/>
          <p14:tracePt t="34728" x="2097088" y="3197225"/>
          <p14:tracePt t="34732" x="2089150" y="3197225"/>
          <p14:tracePt t="34735" x="2081213" y="3189288"/>
          <p14:tracePt t="34737" x="2073275" y="3189288"/>
          <p14:tracePt t="34740" x="2065338" y="3189288"/>
          <p14:tracePt t="34742" x="2057400" y="3189288"/>
          <p14:tracePt t="34746" x="2049463" y="3189288"/>
          <p14:tracePt t="34749" x="2041525" y="3189288"/>
          <p14:tracePt t="34751" x="2041525" y="3181350"/>
          <p14:tracePt t="34752" x="2033588" y="3181350"/>
          <p14:tracePt t="34754" x="2025650" y="3181350"/>
          <p14:tracePt t="34759" x="2017713" y="3181350"/>
          <p14:tracePt t="34760" x="2017713" y="3173413"/>
          <p14:tracePt t="34762" x="2009775" y="3173413"/>
          <p14:tracePt t="34766" x="2001838" y="3173413"/>
          <p14:tracePt t="34768" x="1993900" y="3173413"/>
          <p14:tracePt t="34770" x="1985963" y="3173413"/>
          <p14:tracePt t="34772" x="1978025" y="3165475"/>
          <p14:tracePt t="34777" x="1970088" y="3165475"/>
          <p14:tracePt t="34779" x="1962150" y="3165475"/>
          <p14:tracePt t="34783" x="1946275" y="3157538"/>
          <p14:tracePt t="34785" x="1938338" y="3157538"/>
          <p14:tracePt t="34786" x="1930400" y="3157538"/>
          <p14:tracePt t="34788" x="1912938" y="3149600"/>
          <p14:tracePt t="34790" x="1905000" y="3149600"/>
          <p14:tracePt t="34792" x="1897063" y="3149600"/>
          <p14:tracePt t="34795" x="1889125" y="3149600"/>
          <p14:tracePt t="34797" x="1873250" y="3149600"/>
          <p14:tracePt t="34799" x="1865313" y="3141663"/>
          <p14:tracePt t="34802" x="1857375" y="3141663"/>
          <p14:tracePt t="34803" x="1841500" y="3141663"/>
          <p14:tracePt t="34804" x="1833563" y="3141663"/>
          <p14:tracePt t="34806" x="1817688" y="3141663"/>
          <p14:tracePt t="34808" x="1809750" y="3133725"/>
          <p14:tracePt t="34811" x="1793875" y="3133725"/>
          <p14:tracePt t="34812" x="1778000" y="3133725"/>
          <p14:tracePt t="34817" x="1754188" y="3133725"/>
          <p14:tracePt t="34819" x="1746250" y="3133725"/>
          <p14:tracePt t="34820" x="1730375" y="3133725"/>
          <p14:tracePt t="34822" x="1714500" y="3133725"/>
          <p14:tracePt t="34824" x="1706563" y="3125788"/>
          <p14:tracePt t="34827" x="1690688" y="3125788"/>
          <p14:tracePt t="34828" x="1682750" y="3125788"/>
          <p14:tracePt t="34833" x="1658938" y="3125788"/>
          <p14:tracePt t="34835" x="1643063" y="3125788"/>
          <p14:tracePt t="34836" x="1635125" y="3125788"/>
          <p14:tracePt t="34838" x="1627188" y="3125788"/>
          <p14:tracePt t="34840" x="1611313" y="3125788"/>
          <p14:tracePt t="34842" x="1603375" y="3125788"/>
          <p14:tracePt t="34844" x="1587500" y="3125788"/>
          <p14:tracePt t="34847" x="1579563" y="3125788"/>
          <p14:tracePt t="34849" x="1571625" y="3125788"/>
          <p14:tracePt t="34851" x="1562100" y="3125788"/>
          <p14:tracePt t="34852" x="1554163" y="3125788"/>
          <p14:tracePt t="34854" x="1546225" y="3125788"/>
          <p14:tracePt t="34856" x="1538288" y="3117850"/>
          <p14:tracePt t="34858" x="1522413" y="3117850"/>
          <p14:tracePt t="34860" x="1514475" y="3117850"/>
          <p14:tracePt t="34862" x="1506538" y="3117850"/>
          <p14:tracePt t="34867" x="1498600" y="3117850"/>
          <p14:tracePt t="34868" x="1490663" y="3117850"/>
          <p14:tracePt t="34870" x="1482725" y="3117850"/>
          <p14:tracePt t="34872" x="1474788" y="3117850"/>
          <p14:tracePt t="34874" x="1466850" y="3117850"/>
          <p14:tracePt t="34876" x="1458913" y="3117850"/>
          <p14:tracePt t="34883" x="1443038" y="3117850"/>
          <p14:tracePt t="34885" x="1435100" y="3117850"/>
          <p14:tracePt t="34888" x="1427163" y="3117850"/>
          <p14:tracePt t="34890" x="1419225" y="3117850"/>
          <p14:tracePt t="34894" x="1411288" y="3109913"/>
          <p14:tracePt t="34896" x="1403350" y="3109913"/>
          <p14:tracePt t="34901" x="1395413" y="3109913"/>
          <p14:tracePt t="34902" x="1387475" y="3109913"/>
          <p14:tracePt t="34906" x="1379538" y="3109913"/>
          <p14:tracePt t="34908" x="1371600" y="3109913"/>
          <p14:tracePt t="34912" x="1363663" y="3109913"/>
          <p14:tracePt t="34917" x="1355725" y="3117850"/>
          <p14:tracePt t="34921" x="1347788" y="3117850"/>
          <p14:tracePt t="34922" x="1339850" y="3117850"/>
          <p14:tracePt t="34926" x="1331913" y="3117850"/>
          <p14:tracePt t="34932" x="1323975" y="3117850"/>
          <p14:tracePt t="34934" x="1316038" y="3117850"/>
          <p14:tracePt t="34941" x="1308100" y="3117850"/>
          <p14:tracePt t="34953" x="1292225" y="3117850"/>
          <p14:tracePt t="34958" x="1284288" y="3117850"/>
          <p14:tracePt t="34966" x="1276350" y="3117850"/>
          <p14:tracePt t="34968" x="1268413" y="3117850"/>
          <p14:tracePt t="34972" x="1260475" y="3117850"/>
          <p14:tracePt t="34976" x="1252538" y="3117850"/>
          <p14:tracePt t="34978" x="1244600" y="3117850"/>
          <p14:tracePt t="34983" x="1236663" y="3117850"/>
          <p14:tracePt t="34985" x="1228725" y="3117850"/>
          <p14:tracePt t="34988" x="1220788" y="3125788"/>
          <p14:tracePt t="34990" x="1211263" y="3125788"/>
          <p14:tracePt t="34992" x="1211263" y="3117850"/>
          <p14:tracePt t="34994" x="1203325" y="3117850"/>
          <p14:tracePt t="34999" x="1195388" y="3117850"/>
          <p14:tracePt t="35001" x="1187450" y="3117850"/>
          <p14:tracePt t="35004" x="1179513" y="3117850"/>
          <p14:tracePt t="35006" x="1171575" y="3117850"/>
          <p14:tracePt t="35010" x="1163638" y="3117850"/>
          <p14:tracePt t="35012" x="1155700" y="3117850"/>
          <p14:tracePt t="35017" x="1147763" y="3117850"/>
          <p14:tracePt t="35018" x="1139825" y="3117850"/>
          <p14:tracePt t="35022" x="1131888" y="3117850"/>
          <p14:tracePt t="35024" x="1123950" y="3117850"/>
          <p14:tracePt t="35028" x="1116013" y="3125788"/>
          <p14:tracePt t="35032" x="1108075" y="3125788"/>
          <p14:tracePt t="35034" x="1100138" y="3125788"/>
          <p14:tracePt t="35036" x="1092200" y="3125788"/>
          <p14:tracePt t="35040" x="1084263" y="3125788"/>
          <p14:tracePt t="35042" x="1076325" y="3125788"/>
          <p14:tracePt t="35045" x="1068388" y="3125788"/>
          <p14:tracePt t="35046" x="1068388" y="3133725"/>
          <p14:tracePt t="35049" x="1060450" y="3133725"/>
          <p14:tracePt t="35051" x="1052513" y="3133725"/>
          <p14:tracePt t="35054" x="1044575" y="3133725"/>
          <p14:tracePt t="35056" x="1036638" y="3133725"/>
          <p14:tracePt t="35058" x="1036638" y="3141663"/>
          <p14:tracePt t="35060" x="1028700" y="3141663"/>
          <p14:tracePt t="35067" x="1012825" y="3141663"/>
          <p14:tracePt t="35071" x="1004888" y="3141663"/>
          <p14:tracePt t="35074" x="996950" y="3149600"/>
          <p14:tracePt t="35078" x="989013" y="3149600"/>
          <p14:tracePt t="35082" x="981075" y="3149600"/>
          <p14:tracePt t="35085" x="973138" y="3149600"/>
          <p14:tracePt t="35088" x="965200" y="3149600"/>
          <p14:tracePt t="35092" x="957263" y="3149600"/>
          <p14:tracePt t="35096" x="949325" y="3157538"/>
          <p14:tracePt t="35101" x="941388" y="3157538"/>
          <p14:tracePt t="35102" x="933450" y="3157538"/>
          <p14:tracePt t="35108" x="925513" y="3157538"/>
          <p14:tracePt t="35110" x="917575" y="3157538"/>
          <p14:tracePt t="35112" x="909638" y="3157538"/>
          <p14:tracePt t="35117" x="901700" y="3165475"/>
          <p14:tracePt t="35118" x="893763" y="3165475"/>
          <p14:tracePt t="35123" x="885825" y="3165475"/>
          <p14:tracePt t="35124" x="877888" y="3165475"/>
          <p14:tracePt t="35126" x="868363" y="3165475"/>
          <p14:tracePt t="35133" x="852488" y="3165475"/>
          <p14:tracePt t="35136" x="844550" y="3165475"/>
          <p14:tracePt t="35139" x="836613" y="3173413"/>
          <p14:tracePt t="35140" x="828675" y="3173413"/>
          <p14:tracePt t="35144" x="820738" y="3173413"/>
          <p14:tracePt t="35147" x="812800" y="3173413"/>
          <p14:tracePt t="35151" x="804863" y="3173413"/>
          <p14:tracePt t="35152" x="796925" y="3173413"/>
          <p14:tracePt t="35156" x="788988" y="3173413"/>
          <p14:tracePt t="35158" x="781050" y="3173413"/>
          <p14:tracePt t="35160" x="773113" y="3181350"/>
          <p14:tracePt t="35166" x="765175" y="3181350"/>
          <p14:tracePt t="35169" x="757238" y="3181350"/>
          <p14:tracePt t="35170" x="749300" y="3181350"/>
          <p14:tracePt t="35174" x="741363" y="3181350"/>
          <p14:tracePt t="35176" x="733425" y="3189288"/>
          <p14:tracePt t="35182" x="725488" y="3189288"/>
          <p14:tracePt t="35185" x="717550" y="3189288"/>
          <p14:tracePt t="35187" x="709613" y="3189288"/>
          <p14:tracePt t="35190" x="701675" y="3189288"/>
          <p14:tracePt t="35192" x="693738" y="3197225"/>
          <p14:tracePt t="35196" x="685800" y="3197225"/>
          <p14:tracePt t="35201" x="677863" y="3197225"/>
          <p14:tracePt t="35204" x="669925" y="3197225"/>
          <p14:tracePt t="35206" x="661988" y="3197225"/>
          <p14:tracePt t="35210" x="654050" y="3197225"/>
          <p14:tracePt t="35216" x="646113" y="3197225"/>
          <p14:tracePt t="35218" x="638175" y="3205163"/>
          <p14:tracePt t="35224" x="630238" y="3205163"/>
          <p14:tracePt t="35228" x="622300" y="3205163"/>
          <p14:tracePt t="35234" x="614363" y="3205163"/>
          <p14:tracePt t="35237" x="614363" y="3213100"/>
          <p14:tracePt t="35238" x="606425" y="3213100"/>
          <p14:tracePt t="35244" x="598488" y="3213100"/>
          <p14:tracePt t="35251" x="590550" y="3213100"/>
          <p14:tracePt t="35254" x="590550" y="3221038"/>
          <p14:tracePt t="35256" x="582613" y="3221038"/>
          <p14:tracePt t="35262" x="574675" y="3221038"/>
          <p14:tracePt t="35269" x="566738" y="3221038"/>
          <p14:tracePt t="35270" x="566738" y="3228975"/>
          <p14:tracePt t="35274" x="558800" y="3228975"/>
          <p14:tracePt t="35283" x="550863" y="3236913"/>
          <p14:tracePt t="35287" x="542925" y="3236913"/>
          <p14:tracePt t="35290" x="534988" y="3236913"/>
          <p14:tracePt t="35292" x="534988" y="3244850"/>
          <p14:tracePt t="35296" x="527050" y="3244850"/>
          <p14:tracePt t="35303" x="517525" y="3252788"/>
          <p14:tracePt t="35306" x="509588" y="3252788"/>
          <p14:tracePt t="35313" x="501650" y="3262313"/>
          <p14:tracePt t="35318" x="493713" y="3262313"/>
          <p14:tracePt t="35320" x="493713" y="3270250"/>
          <p14:tracePt t="35324" x="485775" y="3270250"/>
          <p14:tracePt t="35333" x="477838" y="3278188"/>
          <p14:tracePt t="35342" x="469900" y="3286125"/>
          <p14:tracePt t="35351" x="461963" y="3286125"/>
          <p14:tracePt t="35352" x="461963" y="3294063"/>
          <p14:tracePt t="35360" x="461963" y="3302000"/>
          <p14:tracePt t="35362" x="454025" y="3302000"/>
          <p14:tracePt t="35370" x="454025" y="3309938"/>
          <p14:tracePt t="35378" x="454025" y="3317875"/>
          <p14:tracePt t="35383" x="446088" y="3317875"/>
          <p14:tracePt t="35387" x="446088" y="3325813"/>
          <p14:tracePt t="35394" x="446088" y="3333750"/>
          <p14:tracePt t="35401" x="446088" y="3341688"/>
          <p14:tracePt t="35406" x="446088" y="3349625"/>
          <p14:tracePt t="35416" x="446088" y="3357563"/>
          <p14:tracePt t="35420" x="446088" y="3365500"/>
          <p14:tracePt t="35424" x="446088" y="3373438"/>
          <p14:tracePt t="35427" x="454025" y="3373438"/>
          <p14:tracePt t="35434" x="454025" y="3381375"/>
          <p14:tracePt t="35437" x="454025" y="3389313"/>
          <p14:tracePt t="35440" x="454025" y="3397250"/>
          <p14:tracePt t="35444" x="461963" y="3397250"/>
          <p14:tracePt t="35446" x="461963" y="3405188"/>
          <p14:tracePt t="35451" x="461963" y="3413125"/>
          <p14:tracePt t="35454" x="461963" y="3421063"/>
          <p14:tracePt t="35456" x="469900" y="3421063"/>
          <p14:tracePt t="35458" x="469900" y="3429000"/>
          <p14:tracePt t="35462" x="469900" y="3436938"/>
          <p14:tracePt t="35467" x="477838" y="3444875"/>
          <p14:tracePt t="35470" x="477838" y="3452813"/>
          <p14:tracePt t="35472" x="485775" y="3452813"/>
          <p14:tracePt t="35474" x="485775" y="3460750"/>
          <p14:tracePt t="35476" x="493713" y="3460750"/>
          <p14:tracePt t="35478" x="493713" y="3468688"/>
          <p14:tracePt t="35483" x="501650" y="3476625"/>
          <p14:tracePt t="35486" x="509588" y="3484563"/>
          <p14:tracePt t="35490" x="509588" y="3492500"/>
          <p14:tracePt t="35492" x="517525" y="3492500"/>
          <p14:tracePt t="35494" x="517525" y="3500438"/>
          <p14:tracePt t="35496" x="527050" y="3500438"/>
          <p14:tracePt t="35499" x="527050" y="3508375"/>
          <p14:tracePt t="35502" x="534988" y="3508375"/>
          <p14:tracePt t="35503" x="534988" y="3516313"/>
          <p14:tracePt t="35504" x="542925" y="3516313"/>
          <p14:tracePt t="35506" x="550863" y="3524250"/>
          <p14:tracePt t="35510" x="558800" y="3532188"/>
          <p14:tracePt t="35516" x="566738" y="3540125"/>
          <p14:tracePt t="35520" x="582613" y="3548063"/>
          <p14:tracePt t="35524" x="590550" y="3548063"/>
          <p14:tracePt t="35526" x="590550" y="3556000"/>
          <p14:tracePt t="35528" x="598488" y="3556000"/>
          <p14:tracePt t="35532" x="606425" y="3563938"/>
          <p14:tracePt t="35536" x="614363" y="3563938"/>
          <p14:tracePt t="35538" x="614363" y="3571875"/>
          <p14:tracePt t="35542" x="622300" y="3571875"/>
          <p14:tracePt t="35546" x="630238" y="3579813"/>
          <p14:tracePt t="35554" x="638175" y="3579813"/>
          <p14:tracePt t="35558" x="638175" y="3587750"/>
          <p14:tracePt t="35562" x="646113" y="3587750"/>
          <p14:tracePt t="35572" x="654050" y="3595688"/>
          <p14:tracePt t="35588" x="661988" y="3595688"/>
          <p14:tracePt t="35597" x="661988" y="3605213"/>
          <p14:tracePt t="35602" x="669925" y="3605213"/>
          <p14:tracePt t="35617" x="677863" y="3613150"/>
          <p14:tracePt t="35628" x="685800" y="3613150"/>
          <p14:tracePt t="35632" x="685800" y="3621088"/>
          <p14:tracePt t="35636" x="693738" y="3621088"/>
          <p14:tracePt t="35642" x="701675" y="3629025"/>
          <p14:tracePt t="35649" x="709613" y="3629025"/>
          <p14:tracePt t="35652" x="709613" y="3636963"/>
          <p14:tracePt t="35654" x="717550" y="3636963"/>
          <p14:tracePt t="35658" x="725488" y="3636963"/>
          <p14:tracePt t="35660" x="725488" y="3644900"/>
          <p14:tracePt t="35662" x="733425" y="3644900"/>
          <p14:tracePt t="35669" x="741363" y="3652838"/>
          <p14:tracePt t="35672" x="749300" y="3652838"/>
          <p14:tracePt t="35676" x="757238" y="3660775"/>
          <p14:tracePt t="35683" x="765175" y="3660775"/>
          <p14:tracePt t="35685" x="765175" y="3668713"/>
          <p14:tracePt t="35687" x="773113" y="3668713"/>
          <p14:tracePt t="35690" x="773113" y="3676650"/>
          <p14:tracePt t="35692" x="781050" y="3676650"/>
          <p14:tracePt t="35697" x="788988" y="3676650"/>
          <p14:tracePt t="35699" x="788988" y="3684588"/>
          <p14:tracePt t="35703" x="796925" y="3684588"/>
          <p14:tracePt t="35704" x="796925" y="3692525"/>
          <p14:tracePt t="35706" x="804863" y="3692525"/>
          <p14:tracePt t="35710" x="812800" y="3700463"/>
          <p14:tracePt t="35716" x="820738" y="3700463"/>
          <p14:tracePt t="35719" x="828675" y="3708400"/>
          <p14:tracePt t="35722" x="836613" y="3716338"/>
          <p14:tracePt t="35726" x="844550" y="3716338"/>
          <p14:tracePt t="35728" x="844550" y="3724275"/>
          <p14:tracePt t="35732" x="852488" y="3724275"/>
          <p14:tracePt t="35737" x="868363" y="3732213"/>
          <p14:tracePt t="35740" x="877888" y="3740150"/>
          <p14:tracePt t="35744" x="885825" y="3740150"/>
          <p14:tracePt t="35746" x="893763" y="3748088"/>
          <p14:tracePt t="35752" x="901700" y="3748088"/>
          <p14:tracePt t="35755" x="909638" y="3756025"/>
          <p14:tracePt t="35756" x="917575" y="3756025"/>
          <p14:tracePt t="35760" x="925513" y="3763963"/>
          <p14:tracePt t="35762" x="933450" y="3763963"/>
          <p14:tracePt t="35766" x="941388" y="3771900"/>
          <p14:tracePt t="35769" x="949325" y="3771900"/>
          <p14:tracePt t="35773" x="957263" y="3771900"/>
          <p14:tracePt t="35774" x="965200" y="3779838"/>
          <p14:tracePt t="35779" x="973138" y="3779838"/>
          <p14:tracePt t="35783" x="981075" y="3787775"/>
          <p14:tracePt t="35785" x="989013" y="3787775"/>
          <p14:tracePt t="35787" x="996950" y="3787775"/>
          <p14:tracePt t="35788" x="1004888" y="3787775"/>
          <p14:tracePt t="35792" x="1012825" y="3795713"/>
          <p14:tracePt t="35795" x="1020763" y="3795713"/>
          <p14:tracePt t="35799" x="1028700" y="3795713"/>
          <p14:tracePt t="35802" x="1036638" y="3795713"/>
          <p14:tracePt t="35803" x="1044575" y="3803650"/>
          <p14:tracePt t="35806" x="1052513" y="3803650"/>
          <p14:tracePt t="35808" x="1060450" y="3803650"/>
          <p14:tracePt t="35810" x="1068388" y="3811588"/>
          <p14:tracePt t="35816" x="1076325" y="3811588"/>
          <p14:tracePt t="35819" x="1092200" y="3819525"/>
          <p14:tracePt t="35822" x="1100138" y="3819525"/>
          <p14:tracePt t="35824" x="1108075" y="3819525"/>
          <p14:tracePt t="35826" x="1116013" y="3827463"/>
          <p14:tracePt t="35828" x="1123950" y="3827463"/>
          <p14:tracePt t="35833" x="1131888" y="3827463"/>
          <p14:tracePt t="35836" x="1139825" y="3835400"/>
          <p14:tracePt t="35837" x="1147763" y="3835400"/>
          <p14:tracePt t="35840" x="1155700" y="3835400"/>
          <p14:tracePt t="35842" x="1163638" y="3835400"/>
          <p14:tracePt t="35844" x="1171575" y="3843338"/>
          <p14:tracePt t="35849" x="1179513" y="3843338"/>
          <p14:tracePt t="35852" x="1187450" y="3843338"/>
          <p14:tracePt t="35854" x="1195388" y="3851275"/>
          <p14:tracePt t="35856" x="1203325" y="3851275"/>
          <p14:tracePt t="35858" x="1211263" y="3851275"/>
          <p14:tracePt t="35862" x="1220788" y="3859213"/>
          <p14:tracePt t="35865" x="1228725" y="3859213"/>
          <p14:tracePt t="35868" x="1236663" y="3859213"/>
          <p14:tracePt t="35870" x="1244600" y="3859213"/>
          <p14:tracePt t="35872" x="1244600" y="3867150"/>
          <p14:tracePt t="35874" x="1252538" y="3867150"/>
          <p14:tracePt t="35876" x="1260475" y="3867150"/>
          <p14:tracePt t="35883" x="1276350" y="3867150"/>
          <p14:tracePt t="35885" x="1276350" y="3875088"/>
          <p14:tracePt t="35886" x="1284288" y="3875088"/>
          <p14:tracePt t="35888" x="1292225" y="3875088"/>
          <p14:tracePt t="35892" x="1300163" y="3875088"/>
          <p14:tracePt t="35894" x="1308100" y="3875088"/>
          <p14:tracePt t="35899" x="1316038" y="3883025"/>
          <p14:tracePt t="35901" x="1323975" y="3883025"/>
          <p14:tracePt t="35903" x="1331913" y="3883025"/>
          <p14:tracePt t="35906" x="1339850" y="3883025"/>
          <p14:tracePt t="35908" x="1347788" y="3883025"/>
          <p14:tracePt t="35910" x="1355725" y="3883025"/>
          <p14:tracePt t="35912" x="1363663" y="3890963"/>
          <p14:tracePt t="35916" x="1379538" y="3890963"/>
          <p14:tracePt t="35919" x="1387475" y="3890963"/>
          <p14:tracePt t="35920" x="1395413" y="3890963"/>
          <p14:tracePt t="35922" x="1403350" y="3890963"/>
          <p14:tracePt t="35924" x="1411288" y="3890963"/>
          <p14:tracePt t="35926" x="1419225" y="3890963"/>
          <p14:tracePt t="35928" x="1427163" y="3898900"/>
          <p14:tracePt t="35933" x="1443038" y="3898900"/>
          <p14:tracePt t="35935" x="1450975" y="3898900"/>
          <p14:tracePt t="35936" x="1458913" y="3898900"/>
          <p14:tracePt t="35938" x="1466850" y="3898900"/>
          <p14:tracePt t="35940" x="1474788" y="3898900"/>
          <p14:tracePt t="35942" x="1482725" y="3898900"/>
          <p14:tracePt t="35944" x="1490663" y="3906838"/>
          <p14:tracePt t="35953" x="1530350" y="3906838"/>
          <p14:tracePt t="35955" x="1538288" y="3906838"/>
          <p14:tracePt t="35956" x="1546225" y="3906838"/>
          <p14:tracePt t="35958" x="1554163" y="3906838"/>
          <p14:tracePt t="35960" x="1571625" y="3906838"/>
          <p14:tracePt t="35962" x="1579563" y="3906838"/>
          <p14:tracePt t="35967" x="1595438" y="3914775"/>
          <p14:tracePt t="35969" x="1603375" y="3914775"/>
          <p14:tracePt t="35970" x="1619250" y="3914775"/>
          <p14:tracePt t="35972" x="1627188" y="3914775"/>
          <p14:tracePt t="35974" x="1635125" y="3906838"/>
          <p14:tracePt t="35976" x="1643063" y="3906838"/>
          <p14:tracePt t="35978" x="1651000" y="3914775"/>
          <p14:tracePt t="35983" x="1666875" y="3914775"/>
          <p14:tracePt t="35986" x="1682750" y="3914775"/>
          <p14:tracePt t="35987" x="1690688" y="3914775"/>
          <p14:tracePt t="35988" x="1698625" y="3914775"/>
          <p14:tracePt t="35990" x="1706563" y="3914775"/>
          <p14:tracePt t="35992" x="1714500" y="3914775"/>
          <p14:tracePt t="35994" x="1722438" y="3914775"/>
          <p14:tracePt t="35997" x="1738313" y="3914775"/>
          <p14:tracePt t="35999" x="1746250" y="3922713"/>
          <p14:tracePt t="36001" x="1754188" y="3922713"/>
          <p14:tracePt t="36002" x="1762125" y="3922713"/>
          <p14:tracePt t="36004" x="1770063" y="3922713"/>
          <p14:tracePt t="36006" x="1778000" y="3922713"/>
          <p14:tracePt t="36008" x="1785938" y="3930650"/>
          <p14:tracePt t="36010" x="1793875" y="3930650"/>
          <p14:tracePt t="36012" x="1809750" y="3930650"/>
          <p14:tracePt t="36016" x="1817688" y="3930650"/>
          <p14:tracePt t="36018" x="1833563" y="3930650"/>
          <p14:tracePt t="36020" x="1841500" y="3930650"/>
          <p14:tracePt t="36022" x="1849438" y="3938588"/>
          <p14:tracePt t="36024" x="1857375" y="3938588"/>
          <p14:tracePt t="36026" x="1865313" y="3938588"/>
          <p14:tracePt t="36028" x="1873250" y="3938588"/>
          <p14:tracePt t="36033" x="1889125" y="3938588"/>
          <p14:tracePt t="36036" x="1897063" y="3938588"/>
          <p14:tracePt t="36037" x="1905000" y="3938588"/>
          <p14:tracePt t="36038" x="1912938" y="3938588"/>
          <p14:tracePt t="36040" x="1922463" y="3948113"/>
          <p14:tracePt t="36042" x="1930400" y="3948113"/>
          <p14:tracePt t="36044" x="1938338" y="3948113"/>
          <p14:tracePt t="36046" x="1946275" y="3948113"/>
          <p14:tracePt t="36049" x="1954213" y="3948113"/>
          <p14:tracePt t="36052" x="1962150" y="3948113"/>
          <p14:tracePt t="36053" x="1970088" y="3948113"/>
          <p14:tracePt t="36054" x="1978025" y="3948113"/>
          <p14:tracePt t="36056" x="1985963" y="3948113"/>
          <p14:tracePt t="36058" x="1993900" y="3948113"/>
          <p14:tracePt t="36060" x="2001838" y="3948113"/>
          <p14:tracePt t="36062" x="2009775" y="3948113"/>
          <p14:tracePt t="36067" x="2025650" y="3948113"/>
          <p14:tracePt t="36068" x="2033588" y="3948113"/>
          <p14:tracePt t="36070" x="2041525" y="3948113"/>
          <p14:tracePt t="36072" x="2049463" y="3948113"/>
          <p14:tracePt t="36074" x="2057400" y="3948113"/>
          <p14:tracePt t="36076" x="2065338" y="3956050"/>
          <p14:tracePt t="36078" x="2073275" y="3956050"/>
          <p14:tracePt t="36083" x="2089150" y="3956050"/>
          <p14:tracePt t="36085" x="2097088" y="3956050"/>
          <p14:tracePt t="36086" x="2105025" y="3956050"/>
          <p14:tracePt t="36088" x="2112963" y="3956050"/>
          <p14:tracePt t="36090" x="2120900" y="3956050"/>
          <p14:tracePt t="36092" x="2128838" y="3956050"/>
          <p14:tracePt t="36094" x="2136775" y="3963988"/>
          <p14:tracePt t="36096" x="2144713" y="3963988"/>
          <p14:tracePt t="36099" x="2152650" y="3963988"/>
          <p14:tracePt t="36101" x="2160588" y="3963988"/>
          <p14:tracePt t="36102" x="2168525" y="3963988"/>
          <p14:tracePt t="36104" x="2176463" y="3963988"/>
          <p14:tracePt t="36106" x="2184400" y="3963988"/>
          <p14:tracePt t="36108" x="2192338" y="3963988"/>
          <p14:tracePt t="36111" x="2200275" y="3963988"/>
          <p14:tracePt t="36115" x="2216150" y="3971925"/>
          <p14:tracePt t="36117" x="2224088" y="3971925"/>
          <p14:tracePt t="36120" x="2232025" y="3971925"/>
          <p14:tracePt t="36121" x="2239963" y="3971925"/>
          <p14:tracePt t="36122" x="2247900" y="3971925"/>
          <p14:tracePt t="36124" x="2255838" y="3971925"/>
          <p14:tracePt t="36126" x="2265363" y="3971925"/>
          <p14:tracePt t="36128" x="2273300" y="3971925"/>
          <p14:tracePt t="36133" x="2289175" y="3971925"/>
          <p14:tracePt t="36134" x="2297113" y="3971925"/>
          <p14:tracePt t="36136" x="2305050" y="3971925"/>
          <p14:tracePt t="36138" x="2312988" y="3971925"/>
          <p14:tracePt t="36140" x="2328863" y="3971925"/>
          <p14:tracePt t="36142" x="2336800" y="3979863"/>
          <p14:tracePt t="36144" x="2344738" y="3979863"/>
          <p14:tracePt t="36147" x="2352675" y="3979863"/>
          <p14:tracePt t="36149" x="2360613" y="3979863"/>
          <p14:tracePt t="36151" x="2368550" y="3979863"/>
          <p14:tracePt t="36152" x="2376488" y="3979863"/>
          <p14:tracePt t="36154" x="2384425" y="3979863"/>
          <p14:tracePt t="36156" x="2392363" y="3979863"/>
          <p14:tracePt t="36158" x="2400300" y="3979863"/>
          <p14:tracePt t="36160" x="2408238" y="3987800"/>
          <p14:tracePt t="36162" x="2416175" y="3987800"/>
          <p14:tracePt t="36167" x="2439988" y="3987800"/>
          <p14:tracePt t="36169" x="2447925" y="3987800"/>
          <p14:tracePt t="36170" x="2455863" y="3987800"/>
          <p14:tracePt t="36172" x="2463800" y="3987800"/>
          <p14:tracePt t="36174" x="2471738" y="3987800"/>
          <p14:tracePt t="36176" x="2479675" y="3987800"/>
          <p14:tracePt t="36178" x="2487613" y="3987800"/>
          <p14:tracePt t="36183" x="2511425" y="3987800"/>
          <p14:tracePt t="36185" x="2519363" y="3987800"/>
          <p14:tracePt t="36186" x="2527300" y="3987800"/>
          <p14:tracePt t="36188" x="2535238" y="3987800"/>
          <p14:tracePt t="36190" x="2543175" y="3995738"/>
          <p14:tracePt t="36192" x="2551113" y="3995738"/>
          <p14:tracePt t="36194" x="2559050" y="3995738"/>
          <p14:tracePt t="36196" x="2566988" y="3995738"/>
          <p14:tracePt t="36199" x="2574925" y="3995738"/>
          <p14:tracePt t="36201" x="2582863" y="3995738"/>
          <p14:tracePt t="36203" x="2590800" y="3995738"/>
          <p14:tracePt t="36204" x="2598738" y="3995738"/>
          <p14:tracePt t="36206" x="2606675" y="3995738"/>
          <p14:tracePt t="36208" x="2616200" y="3995738"/>
          <p14:tracePt t="36210" x="2624138" y="3995738"/>
          <p14:tracePt t="36212" x="2632075" y="3995738"/>
          <p14:tracePt t="36217" x="2647950" y="3995738"/>
          <p14:tracePt t="36219" x="2655888" y="3995738"/>
          <p14:tracePt t="36220" x="2663825" y="3995738"/>
          <p14:tracePt t="36222" x="2671763" y="3995738"/>
          <p14:tracePt t="36224" x="2679700" y="3995738"/>
          <p14:tracePt t="36226" x="2687638" y="3995738"/>
          <p14:tracePt t="36228" x="2695575" y="3995738"/>
          <p14:tracePt t="36234" x="2703513" y="3995738"/>
          <p14:tracePt t="36235" x="2711450" y="3995738"/>
          <p14:tracePt t="36236" x="2719388" y="3995738"/>
          <p14:tracePt t="36238" x="2727325" y="3995738"/>
          <p14:tracePt t="36240" x="2735263" y="4003675"/>
          <p14:tracePt t="36242" x="2743200" y="4003675"/>
          <p14:tracePt t="36244" x="2751138" y="4003675"/>
          <p14:tracePt t="36246" x="2759075" y="4003675"/>
          <p14:tracePt t="36249" x="2767013" y="4003675"/>
          <p14:tracePt t="36251" x="2774950" y="4003675"/>
          <p14:tracePt t="36252" x="2782888" y="4003675"/>
          <p14:tracePt t="36254" x="2790825" y="4003675"/>
          <p14:tracePt t="36256" x="2798763" y="4003675"/>
          <p14:tracePt t="36260" x="2806700" y="4003675"/>
          <p14:tracePt t="36262" x="2814638" y="4003675"/>
          <p14:tracePt t="36267" x="2830513" y="4003675"/>
          <p14:tracePt t="36268" x="2838450" y="4003675"/>
          <p14:tracePt t="36270" x="2846388" y="4003675"/>
          <p14:tracePt t="36272" x="2854325" y="4003675"/>
          <p14:tracePt t="36274" x="2862263" y="3995738"/>
          <p14:tracePt t="36276" x="2870200" y="3995738"/>
          <p14:tracePt t="36283" x="2886075" y="3995738"/>
          <p14:tracePt t="36284" x="2894013" y="3995738"/>
          <p14:tracePt t="36286" x="2901950" y="3995738"/>
          <p14:tracePt t="36288" x="2909888" y="3995738"/>
          <p14:tracePt t="36290" x="2917825" y="3995738"/>
          <p14:tracePt t="36295" x="2925763" y="3995738"/>
          <p14:tracePt t="36296" x="2933700" y="3995738"/>
          <p14:tracePt t="36299" x="2941638" y="3995738"/>
          <p14:tracePt t="36301" x="2949575" y="3995738"/>
          <p14:tracePt t="36302" x="2949575" y="3987800"/>
          <p14:tracePt t="36304" x="2957513" y="3987800"/>
          <p14:tracePt t="36306" x="2967038" y="3987800"/>
          <p14:tracePt t="36308" x="2974975" y="3987800"/>
          <p14:tracePt t="36311" x="2982913" y="3987800"/>
          <p14:tracePt t="36312" x="2990850" y="3987800"/>
          <p14:tracePt t="36317" x="3006725" y="3987800"/>
          <p14:tracePt t="36319" x="3014663" y="3979863"/>
          <p14:tracePt t="36322" x="3022600" y="3979863"/>
          <p14:tracePt t="36324" x="3030538" y="3979863"/>
          <p14:tracePt t="36326" x="3038475" y="3979863"/>
          <p14:tracePt t="36328" x="3046413" y="3979863"/>
          <p14:tracePt t="36332" x="3054350" y="3979863"/>
          <p14:tracePt t="36335" x="3062288" y="3979863"/>
          <p14:tracePt t="36336" x="3070225" y="3971925"/>
          <p14:tracePt t="36338" x="3078163" y="3971925"/>
          <p14:tracePt t="36340" x="3086100" y="3971925"/>
          <p14:tracePt t="36344" x="3094038" y="3971925"/>
          <p14:tracePt t="36346" x="3101975" y="3971925"/>
          <p14:tracePt t="36351" x="3109913" y="3963988"/>
          <p14:tracePt t="36352" x="3117850" y="3963988"/>
          <p14:tracePt t="36357" x="3125788" y="3963988"/>
          <p14:tracePt t="36358" x="3133725" y="3963988"/>
          <p14:tracePt t="36362" x="3141663" y="3956050"/>
          <p14:tracePt t="36366" x="3149600" y="3956050"/>
          <p14:tracePt t="36368" x="3157538" y="3956050"/>
          <p14:tracePt t="36373" x="3165475" y="3956050"/>
          <p14:tracePt t="36374" x="3173413" y="3956050"/>
          <p14:tracePt t="36376" x="3173413" y="3948113"/>
          <p14:tracePt t="36378" x="3181350" y="3948113"/>
          <p14:tracePt t="36383" x="3189288" y="3948113"/>
          <p14:tracePt t="36385" x="3197225" y="3948113"/>
          <p14:tracePt t="36386" x="3205163" y="3948113"/>
          <p14:tracePt t="36388" x="3205163" y="3938588"/>
          <p14:tracePt t="36390" x="3213100" y="3938588"/>
          <p14:tracePt t="36392" x="3221038" y="3938588"/>
          <p14:tracePt t="36396" x="3228975" y="3930650"/>
          <p14:tracePt t="36400" x="3236913" y="3930650"/>
          <p14:tracePt t="36402" x="3244850" y="3930650"/>
          <p14:tracePt t="36404" x="3252788" y="3922713"/>
          <p14:tracePt t="36406" x="3260725" y="3922713"/>
          <p14:tracePt t="36410" x="3268663" y="3914775"/>
          <p14:tracePt t="36417" x="3284538" y="3914775"/>
          <p14:tracePt t="36421" x="3292475" y="3906838"/>
          <p14:tracePt t="36424" x="3300413" y="3906838"/>
          <p14:tracePt t="36426" x="3300413" y="3898900"/>
          <p14:tracePt t="36428" x="3308350" y="3898900"/>
          <p14:tracePt t="36433" x="3317875" y="3898900"/>
          <p14:tracePt t="36435" x="3317875" y="3890963"/>
          <p14:tracePt t="36436" x="3325813" y="3890963"/>
          <p14:tracePt t="36440" x="3333750" y="3890963"/>
          <p14:tracePt t="36442" x="3341688" y="3883025"/>
          <p14:tracePt t="36446" x="3349625" y="3883025"/>
          <p14:tracePt t="36449" x="3349625" y="3875088"/>
          <p14:tracePt t="36452" x="3357563" y="3875088"/>
          <p14:tracePt t="36454" x="3365500" y="3867150"/>
          <p14:tracePt t="36458" x="3373438" y="3867150"/>
          <p14:tracePt t="36460" x="3373438" y="3859213"/>
          <p14:tracePt t="36462" x="3381375" y="3859213"/>
          <p14:tracePt t="36468" x="3389313" y="3851275"/>
          <p14:tracePt t="36470" x="3397250" y="3843338"/>
          <p14:tracePt t="36474" x="3405188" y="3843338"/>
          <p14:tracePt t="36476" x="3405188" y="3835400"/>
          <p14:tracePt t="36478" x="3413125" y="3835400"/>
          <p14:tracePt t="36483" x="3421063" y="3835400"/>
          <p14:tracePt t="36485" x="3421063" y="3827463"/>
          <p14:tracePt t="36487" x="3429000" y="3827463"/>
          <p14:tracePt t="36490" x="3429000" y="3819525"/>
          <p14:tracePt t="36492" x="3436938" y="3819525"/>
          <p14:tracePt t="36496" x="3444875" y="3811588"/>
          <p14:tracePt t="36502" x="3452813" y="3811588"/>
          <p14:tracePt t="36503" x="3460750" y="3803650"/>
          <p14:tracePt t="36506" x="3468688" y="3795713"/>
          <p14:tracePt t="36510" x="3476625" y="3795713"/>
          <p14:tracePt t="36512" x="3476625" y="3787775"/>
          <p14:tracePt t="36517" x="3492500" y="3779838"/>
          <p14:tracePt t="36521" x="3500438" y="3771900"/>
          <p14:tracePt t="36522" x="3508375" y="3771900"/>
          <p14:tracePt t="36524" x="3508375" y="3763963"/>
          <p14:tracePt t="36526" x="3516313" y="3763963"/>
          <p14:tracePt t="36528" x="3516313" y="3756025"/>
          <p14:tracePt t="36532" x="3524250" y="3748088"/>
          <p14:tracePt t="36535" x="3532188" y="3740150"/>
          <p14:tracePt t="36538" x="3540125" y="3740150"/>
          <p14:tracePt t="36540" x="3548063" y="3732213"/>
          <p14:tracePt t="36545" x="3548063" y="3724275"/>
          <p14:tracePt t="36546" x="3556000" y="3724275"/>
          <p14:tracePt t="36551" x="3556000" y="3716338"/>
          <p14:tracePt t="36554" x="3563938" y="3716338"/>
          <p14:tracePt t="36558" x="3563938" y="3708400"/>
          <p14:tracePt t="36562" x="3571875" y="3708400"/>
          <p14:tracePt t="36566" x="3571875" y="3700463"/>
          <p14:tracePt t="36575" x="3571875" y="3692525"/>
          <p14:tracePt t="36578" x="3579813" y="3692525"/>
          <p14:tracePt t="36586" x="3579813" y="3684588"/>
          <p14:tracePt t="36598" x="3579813" y="3676650"/>
          <p14:tracePt t="36608" x="3579813" y="3668713"/>
          <p14:tracePt t="36616" x="3579813" y="3660775"/>
          <p14:tracePt t="36622" x="3579813" y="3652838"/>
          <p14:tracePt t="36628" x="3579813" y="3644900"/>
          <p14:tracePt t="36634" x="3579813" y="3636963"/>
          <p14:tracePt t="36638" x="3579813" y="3629025"/>
          <p14:tracePt t="36640" x="3571875" y="3629025"/>
          <p14:tracePt t="36644" x="3571875" y="3621088"/>
          <p14:tracePt t="36649" x="3571875" y="3613150"/>
          <p14:tracePt t="36654" x="3563938" y="3605213"/>
          <p14:tracePt t="36658" x="3563938" y="3595688"/>
          <p14:tracePt t="36662" x="3563938" y="3587750"/>
          <p14:tracePt t="36666" x="3556000" y="3587750"/>
          <p14:tracePt t="36668" x="3556000" y="3579813"/>
          <p14:tracePt t="36672" x="3548063" y="3571875"/>
          <p14:tracePt t="36676" x="3548063" y="3563938"/>
          <p14:tracePt t="36678" x="3540125" y="3563938"/>
          <p14:tracePt t="36682" x="3540125" y="3556000"/>
          <p14:tracePt t="36685" x="3540125" y="3548063"/>
          <p14:tracePt t="36686" x="3532188" y="3548063"/>
          <p14:tracePt t="36688" x="3532188" y="3540125"/>
          <p14:tracePt t="36692" x="3524250" y="3532188"/>
          <p14:tracePt t="36696" x="3524250" y="3524250"/>
          <p14:tracePt t="36702" x="3516313" y="3516313"/>
          <p14:tracePt t="36706" x="3508375" y="3508375"/>
          <p14:tracePt t="36710" x="3508375" y="3500438"/>
          <p14:tracePt t="36718" x="3500438" y="3492500"/>
          <p14:tracePt t="36720" x="3492500" y="3492500"/>
          <p14:tracePt t="36722" x="3492500" y="3484563"/>
          <p14:tracePt t="36726" x="3484563" y="3476625"/>
          <p14:tracePt t="36733" x="3484563" y="3468688"/>
          <p14:tracePt t="36735" x="3476625" y="3468688"/>
          <p14:tracePt t="36738" x="3476625" y="3460750"/>
          <p14:tracePt t="36742" x="3468688" y="3460750"/>
          <p14:tracePt t="36747" x="3468688" y="3452813"/>
          <p14:tracePt t="36752" x="3460750" y="3452813"/>
          <p14:tracePt t="36754" x="3460750" y="3444875"/>
          <p14:tracePt t="36760" x="3452813" y="3444875"/>
          <p14:tracePt t="36762" x="3452813" y="3436938"/>
          <p14:tracePt t="36770" x="3444875" y="3436938"/>
          <p14:tracePt t="36772" x="3444875" y="3429000"/>
          <p14:tracePt t="36782" x="3436938" y="3421063"/>
          <p14:tracePt t="36786" x="3429000" y="3413125"/>
          <p14:tracePt t="36792" x="3421063" y="3405188"/>
          <p14:tracePt t="36796" x="3421063" y="3397250"/>
          <p14:tracePt t="36799" x="3413125" y="3397250"/>
          <p14:tracePt t="36803" x="3405188" y="3389313"/>
          <p14:tracePt t="36806" x="3397250" y="3389313"/>
          <p14:tracePt t="36808" x="3397250" y="3381375"/>
          <p14:tracePt t="36813" x="3389313" y="3381375"/>
          <p14:tracePt t="36816" x="3389313" y="3373438"/>
          <p14:tracePt t="36818" x="3381375" y="3373438"/>
          <p14:tracePt t="36821" x="3381375" y="3365500"/>
          <p14:tracePt t="36822" x="3373438" y="3365500"/>
          <p14:tracePt t="36826" x="3365500" y="3365500"/>
          <p14:tracePt t="36828" x="3365500" y="3357563"/>
          <p14:tracePt t="36833" x="3357563" y="3357563"/>
          <p14:tracePt t="36838" x="3349625" y="3349625"/>
          <p14:tracePt t="36844" x="3341688" y="3349625"/>
          <p14:tracePt t="36851" x="3333750" y="3349625"/>
          <p14:tracePt t="36858" x="3333750" y="3341688"/>
          <p14:tracePt t="36860" x="3325813" y="3341688"/>
          <p14:tracePt t="37465" x="3325813" y="3349625"/>
          <p14:tracePt t="37469" x="3333750" y="3349625"/>
          <p14:tracePt t="37473" x="3341688" y="3349625"/>
          <p14:tracePt t="37474" x="3349625" y="3349625"/>
          <p14:tracePt t="37476" x="3357563" y="3349625"/>
          <p14:tracePt t="37478" x="3365500" y="3349625"/>
          <p14:tracePt t="37484" x="3389313" y="3357563"/>
          <p14:tracePt t="37485" x="3397250" y="3357563"/>
          <p14:tracePt t="37486" x="3413125" y="3357563"/>
          <p14:tracePt t="37488" x="3421063" y="3357563"/>
          <p14:tracePt t="37490" x="3436938" y="3357563"/>
          <p14:tracePt t="37492" x="3444875" y="3357563"/>
          <p14:tracePt t="37495" x="3460750" y="3365500"/>
          <p14:tracePt t="37496" x="3476625" y="3365500"/>
          <p14:tracePt t="37499" x="3492500" y="3365500"/>
          <p14:tracePt t="37502" x="3500438" y="3365500"/>
          <p14:tracePt t="37503" x="3516313" y="3365500"/>
          <p14:tracePt t="37504" x="3532188" y="3365500"/>
          <p14:tracePt t="37506" x="3556000" y="3373438"/>
          <p14:tracePt t="37508" x="3571875" y="3373438"/>
          <p14:tracePt t="37511" x="3587750" y="3373438"/>
          <p14:tracePt t="37512" x="3611563" y="3373438"/>
          <p14:tracePt t="37517" x="3651250" y="3373438"/>
          <p14:tracePt t="37519" x="3668713" y="3373438"/>
          <p14:tracePt t="37521" x="3692525" y="3381375"/>
          <p14:tracePt t="37522" x="3716338" y="3381375"/>
          <p14:tracePt t="37524" x="3740150" y="3381375"/>
          <p14:tracePt t="37526" x="3763963" y="3389313"/>
          <p14:tracePt t="37528" x="3795713" y="3389313"/>
          <p14:tracePt t="37532" x="3851275" y="3389313"/>
          <p14:tracePt t="37535" x="3875088" y="3389313"/>
          <p14:tracePt t="37536" x="3906838" y="3389313"/>
          <p14:tracePt t="37538" x="3938588" y="3389313"/>
          <p14:tracePt t="37540" x="3970338" y="3389313"/>
          <p14:tracePt t="37542" x="4002088" y="3389313"/>
          <p14:tracePt t="37544" x="4035425" y="3389313"/>
          <p14:tracePt t="37547" x="4067175" y="3389313"/>
          <p14:tracePt t="37551" x="4130675" y="3389313"/>
          <p14:tracePt t="37552" x="4162425" y="3389313"/>
          <p14:tracePt t="37554" x="4202113" y="3389313"/>
          <p14:tracePt t="37556" x="4233863" y="3389313"/>
          <p14:tracePt t="37558" x="4265613" y="3389313"/>
          <p14:tracePt t="37560" x="4305300" y="3389313"/>
          <p14:tracePt t="37562" x="4337050" y="3397250"/>
          <p14:tracePt t="37567" x="4410075" y="3397250"/>
          <p14:tracePt t="37569" x="4449763" y="3397250"/>
          <p14:tracePt t="37570" x="4481513" y="3397250"/>
          <p14:tracePt t="37572" x="4513263" y="3397250"/>
          <p14:tracePt t="37575" x="4552950" y="3397250"/>
          <p14:tracePt t="37576" x="4584700" y="3397250"/>
          <p14:tracePt t="37578" x="4624388" y="3397250"/>
          <p14:tracePt t="37583" x="4695825" y="3389313"/>
          <p14:tracePt t="37585" x="4729163" y="3389313"/>
          <p14:tracePt t="37586" x="4760913" y="3389313"/>
          <p14:tracePt t="37588" x="4800600" y="3389313"/>
          <p14:tracePt t="37590" x="4832350" y="3389313"/>
          <p14:tracePt t="37592" x="4872038" y="3389313"/>
          <p14:tracePt t="37594" x="4903788" y="3389313"/>
          <p14:tracePt t="37596" x="4935538" y="3381375"/>
          <p14:tracePt t="37599" x="4975225" y="3381375"/>
          <p14:tracePt t="37601" x="5006975" y="3381375"/>
          <p14:tracePt t="37602" x="5038725" y="3381375"/>
          <p14:tracePt t="37604" x="5072063" y="3373438"/>
          <p14:tracePt t="37606" x="5111750" y="3373438"/>
          <p14:tracePt t="37608" x="5143500" y="3373438"/>
          <p14:tracePt t="37610" x="5175250" y="3373438"/>
          <p14:tracePt t="37612" x="5207000" y="3373438"/>
          <p14:tracePt t="37617" x="5270500" y="3373438"/>
          <p14:tracePt t="37619" x="5302250" y="3373438"/>
          <p14:tracePt t="37620" x="5334000" y="3373438"/>
          <p14:tracePt t="37622" x="5365750" y="3373438"/>
          <p14:tracePt t="37624" x="5397500" y="3373438"/>
          <p14:tracePt t="37627" x="5430838" y="3365500"/>
          <p14:tracePt t="37628" x="5454650" y="3365500"/>
          <p14:tracePt t="37633" x="5518150" y="3365500"/>
          <p14:tracePt t="37635" x="5549900" y="3365500"/>
          <p14:tracePt t="37636" x="5573713" y="3365500"/>
          <p14:tracePt t="37638" x="5605463" y="3365500"/>
          <p14:tracePt t="37640" x="5637213" y="3365500"/>
          <p14:tracePt t="37642" x="5661025" y="3365500"/>
          <p14:tracePt t="37644" x="5692775" y="3365500"/>
          <p14:tracePt t="37646" x="5724525" y="3365500"/>
          <p14:tracePt t="37649" x="5749925" y="3365500"/>
          <p14:tracePt t="37651" x="5781675" y="3365500"/>
          <p14:tracePt t="37652" x="5805488" y="3365500"/>
          <p14:tracePt t="37654" x="5829300" y="3365500"/>
          <p14:tracePt t="37656" x="5861050" y="3365500"/>
          <p14:tracePt t="37658" x="5884863" y="3365500"/>
          <p14:tracePt t="37660" x="5908675" y="3373438"/>
          <p14:tracePt t="37662" x="5932488" y="3373438"/>
          <p14:tracePt t="37667" x="5980113" y="3373438"/>
          <p14:tracePt t="37669" x="6003925" y="3373438"/>
          <p14:tracePt t="37670" x="6027738" y="3373438"/>
          <p14:tracePt t="37672" x="6051550" y="3373438"/>
          <p14:tracePt t="37674" x="6067425" y="3381375"/>
          <p14:tracePt t="37676" x="6091238" y="3381375"/>
          <p14:tracePt t="37678" x="6116638" y="3381375"/>
          <p14:tracePt t="37683" x="6156325" y="3381375"/>
          <p14:tracePt t="37685" x="6172200" y="3389313"/>
          <p14:tracePt t="37686" x="6196013" y="3389313"/>
          <p14:tracePt t="37688" x="6211888" y="3389313"/>
          <p14:tracePt t="37690" x="6235700" y="3389313"/>
          <p14:tracePt t="37692" x="6251575" y="3389313"/>
          <p14:tracePt t="37694" x="6275388" y="3389313"/>
          <p14:tracePt t="37696" x="6291263" y="3389313"/>
          <p14:tracePt t="37699" x="6307138" y="3397250"/>
          <p14:tracePt t="37701" x="6330950" y="3397250"/>
          <p14:tracePt t="37703" x="6346825" y="3405188"/>
          <p14:tracePt t="37704" x="6362700" y="3405188"/>
          <p14:tracePt t="37706" x="6386513" y="3405188"/>
          <p14:tracePt t="37708" x="6402388" y="3405188"/>
          <p14:tracePt t="37710" x="6418263" y="3413125"/>
          <p14:tracePt t="37712" x="6434138" y="3413125"/>
          <p14:tracePt t="37717" x="6475413" y="3413125"/>
          <p14:tracePt t="37719" x="6491288" y="3413125"/>
          <p14:tracePt t="37721" x="6507163" y="3413125"/>
          <p14:tracePt t="37722" x="6523038" y="3413125"/>
          <p14:tracePt t="37724" x="6538913" y="3413125"/>
          <p14:tracePt t="37726" x="6554788" y="3413125"/>
          <p14:tracePt t="37728" x="6570663" y="3413125"/>
          <p14:tracePt t="37733" x="6602413" y="3421063"/>
          <p14:tracePt t="37735" x="6618288" y="3421063"/>
          <p14:tracePt t="37736" x="6634163" y="3421063"/>
          <p14:tracePt t="37738" x="6650038" y="3421063"/>
          <p14:tracePt t="37740" x="6665913" y="3421063"/>
          <p14:tracePt t="37742" x="6681788" y="3421063"/>
          <p14:tracePt t="37744" x="6705600" y="3421063"/>
          <p14:tracePt t="37747" x="6721475" y="3421063"/>
          <p14:tracePt t="37749" x="6737350" y="3421063"/>
          <p14:tracePt t="37752" x="6753225" y="3421063"/>
          <p14:tracePt t="37753" x="6769100" y="3421063"/>
          <p14:tracePt t="37754" x="6784975" y="3429000"/>
          <p14:tracePt t="37756" x="6802438" y="3429000"/>
          <p14:tracePt t="37758" x="6810375" y="3429000"/>
          <p14:tracePt t="37760" x="6826250" y="3429000"/>
          <p14:tracePt t="37762" x="6842125" y="3429000"/>
          <p14:tracePt t="37767" x="6873875" y="3436938"/>
          <p14:tracePt t="37769" x="6889750" y="3436938"/>
          <p14:tracePt t="37770" x="6897688" y="3436938"/>
          <p14:tracePt t="37772" x="6913563" y="3436938"/>
          <p14:tracePt t="37774" x="6929438" y="3436938"/>
          <p14:tracePt t="37776" x="6937375" y="3436938"/>
          <p14:tracePt t="37778" x="6953250" y="3436938"/>
          <p14:tracePt t="37783" x="6977063" y="3444875"/>
          <p14:tracePt t="37785" x="6992938" y="3444875"/>
          <p14:tracePt t="37786" x="7000875" y="3444875"/>
          <p14:tracePt t="37788" x="7016750" y="3444875"/>
          <p14:tracePt t="37790" x="7024688" y="3444875"/>
          <p14:tracePt t="37792" x="7040563" y="3444875"/>
          <p14:tracePt t="37794" x="7048500" y="3444875"/>
          <p14:tracePt t="37796" x="7064375" y="3444875"/>
          <p14:tracePt t="37799" x="7072313" y="3444875"/>
          <p14:tracePt t="37801" x="7088188" y="3452813"/>
          <p14:tracePt t="37802" x="7096125" y="3452813"/>
          <p14:tracePt t="37804" x="7104063" y="3452813"/>
          <p14:tracePt t="37806" x="7119938" y="3452813"/>
          <p14:tracePt t="37808" x="7127875" y="3452813"/>
          <p14:tracePt t="37810" x="7135813" y="3452813"/>
          <p14:tracePt t="37812" x="7153275" y="3452813"/>
          <p14:tracePt t="37817" x="7169150" y="3460750"/>
          <p14:tracePt t="37819" x="7177088" y="3460750"/>
          <p14:tracePt t="37820" x="7192963" y="3460750"/>
          <p14:tracePt t="37822" x="7200900" y="3460750"/>
          <p14:tracePt t="37824" x="7208838" y="3460750"/>
          <p14:tracePt t="37826" x="7216775" y="3460750"/>
          <p14:tracePt t="37829" x="7224713" y="3460750"/>
          <p14:tracePt t="37833" x="7240588" y="3460750"/>
          <p14:tracePt t="37835" x="7248525" y="3468688"/>
          <p14:tracePt t="37836" x="7256463" y="3468688"/>
          <p14:tracePt t="37838" x="7264400" y="3468688"/>
          <p14:tracePt t="37840" x="7272338" y="3468688"/>
          <p14:tracePt t="37842" x="7280275" y="3468688"/>
          <p14:tracePt t="37846" x="7288213" y="3468688"/>
          <p14:tracePt t="37849" x="7296150" y="3468688"/>
          <p14:tracePt t="37851" x="7304088" y="3468688"/>
          <p14:tracePt t="37852" x="7312025" y="3468688"/>
          <p14:tracePt t="37857" x="7319963" y="3468688"/>
          <p14:tracePt t="37858" x="7327900" y="3468688"/>
          <p14:tracePt t="37862" x="7335838" y="3468688"/>
          <p14:tracePt t="37867" x="7351713" y="3468688"/>
          <p14:tracePt t="37870" x="7359650" y="3468688"/>
          <p14:tracePt t="37872" x="7367588" y="3468688"/>
          <p14:tracePt t="37874" x="7375525" y="3468688"/>
          <p14:tracePt t="37876" x="7383463" y="3468688"/>
          <p14:tracePt t="37878" x="7391400" y="3468688"/>
          <p14:tracePt t="37883" x="7399338" y="3468688"/>
          <p14:tracePt t="37884" x="7407275" y="3468688"/>
          <p14:tracePt t="37887" x="7415213" y="3468688"/>
          <p14:tracePt t="37888" x="7423150" y="3468688"/>
          <p14:tracePt t="37890" x="7431088" y="3468688"/>
          <p14:tracePt t="37894" x="7439025" y="3468688"/>
          <p14:tracePt t="37896" x="7446963" y="3468688"/>
          <p14:tracePt t="37899" x="7454900" y="3468688"/>
          <p14:tracePt t="37901" x="7462838" y="3468688"/>
          <p14:tracePt t="37902" x="7470775" y="3468688"/>
          <p14:tracePt t="37904" x="7478713" y="3468688"/>
          <p14:tracePt t="37906" x="7486650" y="3468688"/>
          <p14:tracePt t="37908" x="7496175" y="3468688"/>
          <p14:tracePt t="37910" x="7504113" y="3468688"/>
          <p14:tracePt t="37912" x="7512050" y="3468688"/>
          <p14:tracePt t="37917" x="7527925" y="3468688"/>
          <p14:tracePt t="37918" x="7543800" y="3468688"/>
          <p14:tracePt t="37920" x="7551738" y="3468688"/>
          <p14:tracePt t="37922" x="7559675" y="3468688"/>
          <p14:tracePt t="37924" x="7575550" y="3468688"/>
          <p14:tracePt t="37926" x="7583488" y="3468688"/>
          <p14:tracePt t="37928" x="7591425" y="3468688"/>
          <p14:tracePt t="37933" x="7615238" y="3468688"/>
          <p14:tracePt t="37934" x="7631113" y="3460750"/>
          <p14:tracePt t="37936" x="7639050" y="3460750"/>
          <p14:tracePt t="37938" x="7654925" y="3460750"/>
          <p14:tracePt t="37941" x="7662863" y="3460750"/>
          <p14:tracePt t="37953" x="7750175" y="3460750"/>
          <p14:tracePt t="37954" x="7758113" y="3460750"/>
          <p14:tracePt t="37956" x="7773988" y="3452813"/>
          <p14:tracePt t="37958" x="7781925" y="3452813"/>
          <p14:tracePt t="37960" x="7797800" y="3452813"/>
          <p14:tracePt t="37962" x="7813675" y="3452813"/>
          <p14:tracePt t="37967" x="7839075" y="3452813"/>
          <p14:tracePt t="37969" x="7854950" y="3444875"/>
          <p14:tracePt t="37970" x="7870825" y="3444875"/>
          <p14:tracePt t="37972" x="7878763" y="3444875"/>
          <p14:tracePt t="37974" x="7894638" y="3444875"/>
          <p14:tracePt t="37976" x="7902575" y="3444875"/>
          <p14:tracePt t="37978" x="7918450" y="3444875"/>
          <p14:tracePt t="37983" x="7942263" y="3436938"/>
          <p14:tracePt t="37985" x="7958138" y="3436938"/>
          <p14:tracePt t="37986" x="7966075" y="3436938"/>
          <p14:tracePt t="37988" x="7974013" y="3436938"/>
          <p14:tracePt t="37990" x="7989888" y="3429000"/>
          <p14:tracePt t="37992" x="7997825" y="3429000"/>
          <p14:tracePt t="37994" x="8005763" y="3429000"/>
          <p14:tracePt t="37996" x="8021638" y="3421063"/>
          <p14:tracePt t="37999" x="8029575" y="3421063"/>
          <p14:tracePt t="38001" x="8037513" y="3421063"/>
          <p14:tracePt t="38003" x="8045450" y="3413125"/>
          <p14:tracePt t="38004" x="8053388" y="3413125"/>
          <p14:tracePt t="38006" x="8061325" y="3413125"/>
          <p14:tracePt t="38008" x="8077200" y="3405188"/>
          <p14:tracePt t="38010" x="8085138" y="3405188"/>
          <p14:tracePt t="38012" x="8093075" y="3405188"/>
          <p14:tracePt t="38016" x="8101013" y="3397250"/>
          <p14:tracePt t="38019" x="8108950" y="3397250"/>
          <p14:tracePt t="38020" x="8116888" y="3389313"/>
          <p14:tracePt t="38022" x="8124825" y="3389313"/>
          <p14:tracePt t="38024" x="8132763" y="3389313"/>
          <p14:tracePt t="38029" x="8140700" y="3381375"/>
          <p14:tracePt t="38033" x="8148638" y="3381375"/>
          <p14:tracePt t="38035" x="8156575" y="3381375"/>
          <p14:tracePt t="38038" x="8164513" y="3373438"/>
          <p14:tracePt t="38042" x="8172450" y="3373438"/>
          <p14:tracePt t="38046" x="8180388" y="3365500"/>
          <p14:tracePt t="38052" x="8189913" y="3365500"/>
          <p14:tracePt t="38063" x="8197850" y="3357563"/>
          <p14:tracePt t="38153" x="8197850" y="3349625"/>
          <p14:tracePt t="38157" x="8205788" y="3349625"/>
          <p14:tracePt t="38169" x="8205788" y="3341688"/>
          <p14:tracePt t="38176" x="8213725" y="3341688"/>
          <p14:tracePt t="38183" x="8213725" y="3333750"/>
          <p14:tracePt t="38188" x="8221663" y="3333750"/>
          <p14:tracePt t="38196" x="8221663" y="3325813"/>
          <p14:tracePt t="38199" x="8229600" y="3325813"/>
          <p14:tracePt t="38208" x="8237538" y="3325813"/>
          <p14:tracePt t="38210" x="8237538" y="3317875"/>
          <p14:tracePt t="38217" x="8245475" y="3317875"/>
          <p14:tracePt t="38221" x="8253413" y="3317875"/>
          <p14:tracePt t="38222" x="8253413" y="3309938"/>
          <p14:tracePt t="38224" x="8261350" y="3309938"/>
          <p14:tracePt t="38228" x="8269288" y="3309938"/>
          <p14:tracePt t="38233" x="8277225" y="3302000"/>
          <p14:tracePt t="38236" x="8285163" y="3302000"/>
          <p14:tracePt t="38239" x="8293100" y="3302000"/>
          <p14:tracePt t="38240" x="8293100" y="3294063"/>
          <p14:tracePt t="38242" x="8301038" y="3294063"/>
          <p14:tracePt t="38244" x="8308975" y="3294063"/>
          <p14:tracePt t="38246" x="8316913" y="3294063"/>
          <p14:tracePt t="38252" x="8324850" y="3294063"/>
          <p14:tracePt t="38253" x="8332788" y="3294063"/>
          <p14:tracePt t="38255" x="8340725" y="3286125"/>
          <p14:tracePt t="38256" x="8348663" y="3286125"/>
          <p14:tracePt t="38260" x="8356600" y="3286125"/>
          <p14:tracePt t="38262" x="8364538" y="3286125"/>
          <p14:tracePt t="38267" x="8380413" y="3278188"/>
          <p14:tracePt t="38269" x="8388350" y="3278188"/>
          <p14:tracePt t="38271" x="8396288" y="3278188"/>
          <p14:tracePt t="38272" x="8404225" y="3278188"/>
          <p14:tracePt t="38274" x="8412163" y="3278188"/>
          <p14:tracePt t="38279" x="8420100" y="3278188"/>
          <p14:tracePt t="38283" x="8435975" y="3270250"/>
          <p14:tracePt t="38285" x="8443913" y="3270250"/>
          <p14:tracePt t="38286" x="8451850" y="3270250"/>
          <p14:tracePt t="38288" x="8459788" y="3270250"/>
          <p14:tracePt t="38290" x="8467725" y="3270250"/>
          <p14:tracePt t="38292" x="8475663" y="3270250"/>
          <p14:tracePt t="38294" x="8483600" y="3270250"/>
          <p14:tracePt t="38296" x="8491538" y="3270250"/>
          <p14:tracePt t="38299" x="8499475" y="3270250"/>
          <p14:tracePt t="38301" x="8507413" y="3270250"/>
          <p14:tracePt t="38302" x="8515350" y="3262313"/>
          <p14:tracePt t="38304" x="8523288" y="3262313"/>
          <p14:tracePt t="38306" x="8531225" y="3262313"/>
          <p14:tracePt t="38308" x="8540750" y="3262313"/>
          <p14:tracePt t="38310" x="8548688" y="3262313"/>
          <p14:tracePt t="38312" x="8556625" y="3262313"/>
          <p14:tracePt t="38317" x="8572500" y="3262313"/>
          <p14:tracePt t="38319" x="8580438" y="3252788"/>
          <p14:tracePt t="38320" x="8588375" y="3252788"/>
          <p14:tracePt t="38322" x="8596313" y="3252788"/>
          <p14:tracePt t="38324" x="8604250" y="3252788"/>
          <p14:tracePt t="38326" x="8612188" y="3252788"/>
          <p14:tracePt t="38329" x="8620125" y="3252788"/>
          <p14:tracePt t="38331" x="8628063" y="3252788"/>
          <p14:tracePt t="38333" x="8636000" y="3252788"/>
          <p14:tracePt t="38335" x="8643938" y="3252788"/>
          <p14:tracePt t="38337" x="8651875" y="3244850"/>
          <p14:tracePt t="38338" x="8659813" y="3244850"/>
          <p14:tracePt t="38340" x="8667750" y="3244850"/>
          <p14:tracePt t="38342" x="8675688" y="3244850"/>
          <p14:tracePt t="38344" x="8683625" y="3244850"/>
          <p14:tracePt t="38346" x="8691563" y="3244850"/>
          <p14:tracePt t="38348" x="8699500" y="3244850"/>
          <p14:tracePt t="38350" x="8707438" y="3244850"/>
          <p14:tracePt t="38354" x="8715375" y="3236913"/>
          <p14:tracePt t="38356" x="8723313" y="3236913"/>
          <p14:tracePt t="38358" x="8731250" y="3236913"/>
          <p14:tracePt t="38362" x="8739188" y="3236913"/>
          <p14:tracePt t="38365" x="8747125" y="3236913"/>
          <p14:tracePt t="38368" x="8755063" y="3228975"/>
          <p14:tracePt t="38370" x="8763000" y="3228975"/>
          <p14:tracePt t="38374" x="8770938" y="3228975"/>
          <p14:tracePt t="38378" x="8778875" y="3228975"/>
          <p14:tracePt t="38383" x="8786813" y="3221038"/>
          <p14:tracePt t="38386" x="8794750" y="3221038"/>
          <p14:tracePt t="38390" x="8802688" y="3221038"/>
          <p14:tracePt t="38396" x="8810625" y="3213100"/>
          <p14:tracePt t="38400" x="8818563" y="3213100"/>
          <p14:tracePt t="38406" x="8826500" y="3213100"/>
          <p14:tracePt t="38408" x="8826500" y="3205163"/>
          <p14:tracePt t="38412" x="8834438" y="3205163"/>
          <p14:tracePt t="38420" x="8842375" y="3197225"/>
          <p14:tracePt t="38431" x="8850313" y="3197225"/>
          <p14:tracePt t="38448" x="8858250" y="3189288"/>
          <p14:tracePt t="38462" x="8866188" y="3189288"/>
          <p14:tracePt t="38476" x="8874125" y="3189288"/>
          <p14:tracePt t="38483" x="8874125" y="3181350"/>
          <p14:tracePt t="38493" x="8883650" y="3181350"/>
          <p14:tracePt t="38507" x="8891588" y="3173413"/>
          <p14:tracePt t="38516" x="8899525" y="3173413"/>
          <p14:tracePt t="38518" x="8907463" y="3173413"/>
          <p14:tracePt t="38521" x="8907463" y="3165475"/>
          <p14:tracePt t="38524" x="8915400" y="3165475"/>
          <p14:tracePt t="38528" x="8923338" y="3165475"/>
          <p14:tracePt t="38533" x="8931275" y="3165475"/>
          <p14:tracePt t="38535" x="8931275" y="3157538"/>
          <p14:tracePt t="38538" x="8939213" y="3157538"/>
          <p14:tracePt t="38542" x="8947150" y="3157538"/>
          <p14:tracePt t="38546" x="8955088" y="3157538"/>
          <p14:tracePt t="38551" x="8963025" y="3149600"/>
          <p14:tracePt t="38555" x="8970963" y="3149600"/>
          <p14:tracePt t="38558" x="8978900" y="3149600"/>
          <p14:tracePt t="38562" x="8986838" y="3149600"/>
          <p14:tracePt t="38566" x="8994775" y="3141663"/>
          <p14:tracePt t="38569" x="9002713" y="3141663"/>
          <p14:tracePt t="38570" x="9010650" y="3141663"/>
          <p14:tracePt t="38574" x="9018588" y="3133725"/>
          <p14:tracePt t="38576" x="9026525" y="3133725"/>
          <p14:tracePt t="38578" x="9034463" y="3133725"/>
          <p14:tracePt t="38584" x="9050338" y="3125788"/>
          <p14:tracePt t="38588" x="9058275" y="3125788"/>
          <p14:tracePt t="38590" x="9066213" y="3125788"/>
          <p14:tracePt t="38592" x="9066213" y="3117850"/>
          <p14:tracePt t="38594" x="9074150" y="3117850"/>
          <p14:tracePt t="38598" x="9082088" y="3117850"/>
          <p14:tracePt t="38600" x="9090025" y="3109913"/>
          <p14:tracePt t="38604" x="9097963" y="3109913"/>
          <p14:tracePt t="38608" x="9105900" y="3109913"/>
          <p14:tracePt t="38610" x="9113838" y="3109913"/>
          <p14:tracePt t="38612" x="9113838" y="3101975"/>
          <p14:tracePt t="38615" x="9121775" y="3101975"/>
          <p14:tracePt t="38616" x="9129713" y="3101975"/>
          <p14:tracePt t="38620" x="9137650" y="3094038"/>
          <p14:tracePt t="38623" x="9145588" y="3094038"/>
          <p14:tracePt t="38626" x="9153525" y="3094038"/>
          <p14:tracePt t="38632" x="9161463" y="3086100"/>
          <p14:tracePt t="38635" x="9169400" y="3086100"/>
          <p14:tracePt t="38638" x="9177338" y="3086100"/>
          <p14:tracePt t="38640" x="9177338" y="3078163"/>
          <p14:tracePt t="38642" x="9185275" y="3078163"/>
          <p14:tracePt t="38646" x="9193213" y="3078163"/>
          <p14:tracePt t="38652" x="9201150" y="3070225"/>
          <p14:tracePt t="38658" x="9209088" y="3070225"/>
          <p14:tracePt t="38666" x="9217025" y="3062288"/>
          <p14:tracePt t="38672" x="9224963" y="3062288"/>
          <p14:tracePt t="38678" x="9224963" y="3054350"/>
          <p14:tracePt t="38683" x="9234488" y="3054350"/>
          <p14:tracePt t="38690" x="9242425" y="3054350"/>
          <p14:tracePt t="38692" x="9242425" y="3046413"/>
          <p14:tracePt t="38703" x="9250363" y="3046413"/>
          <p14:tracePt t="38708" x="9250363" y="3038475"/>
          <p14:tracePt t="38718" x="9258300" y="3038475"/>
          <p14:tracePt t="38769" x="9266238" y="3038475"/>
          <p14:tracePt t="38771" x="9266238" y="3030538"/>
          <p14:tracePt t="38784" x="9274175" y="3030538"/>
          <p14:tracePt t="38796" x="9282113" y="3022600"/>
          <p14:tracePt t="38804" x="9290050" y="3022600"/>
          <p14:tracePt t="38813" x="9297988" y="3014663"/>
          <p14:tracePt t="38822" x="9305925" y="3014663"/>
          <p14:tracePt t="38826" x="9305925" y="3006725"/>
          <p14:tracePt t="38833" x="9313863" y="3006725"/>
          <p14:tracePt t="38838" x="9313863" y="2998788"/>
          <p14:tracePt t="38840" x="9321800" y="2998788"/>
          <p14:tracePt t="38846" x="9329738" y="2990850"/>
          <p14:tracePt t="38852" x="9329738" y="2982913"/>
          <p14:tracePt t="38854" x="9337675" y="2982913"/>
          <p14:tracePt t="38858" x="9337675" y="2974975"/>
          <p14:tracePt t="38862" x="9345613" y="2974975"/>
          <p14:tracePt t="38867" x="9345613" y="2967038"/>
          <p14:tracePt t="38870" x="9353550" y="2967038"/>
          <p14:tracePt t="38872" x="9353550" y="2959100"/>
          <p14:tracePt t="38878" x="9353550" y="2951163"/>
          <p14:tracePt t="38881" x="9361488" y="2951163"/>
          <p14:tracePt t="38885" x="9361488" y="2943225"/>
          <p14:tracePt t="38890" x="9361488" y="2935288"/>
          <p14:tracePt t="38896" x="9361488" y="2927350"/>
          <p14:tracePt t="38899" x="9369425" y="2927350"/>
          <p14:tracePt t="38905" x="9369425" y="2919413"/>
          <p14:tracePt t="38910" x="9369425" y="2909888"/>
          <p14:tracePt t="38917" x="9369425" y="2901950"/>
          <p14:tracePt t="38926" x="9369425" y="2894013"/>
          <p14:tracePt t="38949" x="9369425" y="2886075"/>
          <p14:tracePt t="38954" x="9361488" y="2886075"/>
          <p14:tracePt t="39291" x="9369425" y="2886075"/>
          <p14:tracePt t="39293" x="9369425" y="2878138"/>
          <p14:tracePt t="39303" x="9361488" y="2870200"/>
          <p14:tracePt t="39307" x="9353550" y="2870200"/>
          <p14:tracePt t="39310" x="9345613" y="2862263"/>
          <p14:tracePt t="39317" x="9337675" y="2862263"/>
          <p14:tracePt t="39322" x="9329738" y="2862263"/>
          <p14:tracePt t="39324" x="9329738" y="2854325"/>
          <p14:tracePt t="39333" x="9321800" y="2854325"/>
          <p14:tracePt t="39349" x="9313863" y="2854325"/>
          <p14:tracePt t="39431" x="9305925" y="2854325"/>
          <p14:tracePt t="39441" x="9297988" y="2854325"/>
          <p14:tracePt t="39445" x="9290050" y="2854325"/>
          <p14:tracePt t="39451" x="9282113" y="2846388"/>
          <p14:tracePt t="39454" x="9274175" y="2846388"/>
          <p14:tracePt t="39460" x="9266238" y="2846388"/>
          <p14:tracePt t="39467" x="9258300" y="2846388"/>
          <p14:tracePt t="39472" x="9250363" y="2846388"/>
          <p14:tracePt t="39478" x="9242425" y="2846388"/>
          <p14:tracePt t="39485" x="9234488" y="2846388"/>
          <p14:tracePt t="39488" x="9224963" y="2854325"/>
          <p14:tracePt t="39492" x="9217025" y="2854325"/>
          <p14:tracePt t="39499" x="9209088" y="2854325"/>
          <p14:tracePt t="39502" x="9201150" y="2854325"/>
          <p14:tracePt t="39505" x="9201150" y="2862263"/>
          <p14:tracePt t="39506" x="9193213" y="2862263"/>
          <p14:tracePt t="39510" x="9185275" y="2862263"/>
          <p14:tracePt t="39517" x="9177338" y="2862263"/>
          <p14:tracePt t="39520" x="9169400" y="2870200"/>
          <p14:tracePt t="39526" x="9161463" y="2870200"/>
          <p14:tracePt t="39533" x="9153525" y="2870200"/>
          <p14:tracePt t="39534" x="9153525" y="2878138"/>
          <p14:tracePt t="39536" x="9145588" y="2878138"/>
          <p14:tracePt t="39540" x="9137650" y="2878138"/>
          <p14:tracePt t="39547" x="9129713" y="2878138"/>
          <p14:tracePt t="39552" x="9121775" y="2878138"/>
          <p14:tracePt t="39554" x="9121775" y="2886075"/>
          <p14:tracePt t="39558" x="9113838" y="2886075"/>
          <p14:tracePt t="39566" x="9105900" y="2886075"/>
          <p14:tracePt t="39570" x="9097963" y="2886075"/>
          <p14:tracePt t="39576" x="9097963" y="2894013"/>
          <p14:tracePt t="39578" x="9090025" y="2894013"/>
          <p14:tracePt t="39584" x="9082088" y="2894013"/>
          <p14:tracePt t="39595" x="9074150" y="2894013"/>
          <p14:tracePt t="39607" x="9066213" y="2894013"/>
          <p14:tracePt t="39617" x="9058275" y="2894013"/>
          <p14:tracePt t="39624" x="9050338" y="2894013"/>
          <p14:tracePt t="39631" x="9050338" y="2901950"/>
          <p14:tracePt t="39633" x="9042400" y="2901950"/>
          <p14:tracePt t="39640" x="9034463" y="2901950"/>
          <p14:tracePt t="39649" x="9026525" y="2901950"/>
          <p14:tracePt t="39657" x="9018588" y="2901950"/>
          <p14:tracePt t="39660" x="9010650" y="2901950"/>
          <p14:tracePt t="39667" x="9002713" y="2909888"/>
          <p14:tracePt t="39668" x="8994775" y="2909888"/>
          <p14:tracePt t="39672" x="8986838" y="2909888"/>
          <p14:tracePt t="39676" x="8978900" y="2909888"/>
          <p14:tracePt t="39682" x="8970963" y="2909888"/>
          <p14:tracePt t="39685" x="8963025" y="2919413"/>
          <p14:tracePt t="39688" x="8955088" y="2919413"/>
          <p14:tracePt t="39690" x="8947150" y="2919413"/>
          <p14:tracePt t="39694" x="8939213" y="2919413"/>
          <p14:tracePt t="39699" x="8931275" y="2919413"/>
          <p14:tracePt t="39702" x="8923338" y="2919413"/>
          <p14:tracePt t="39705" x="8915400" y="2919413"/>
          <p14:tracePt t="39706" x="8915400" y="2927350"/>
          <p14:tracePt t="39708" x="8907463" y="2927350"/>
          <p14:tracePt t="39710" x="8899525" y="2927350"/>
          <p14:tracePt t="39718" x="8883650" y="2927350"/>
          <p14:tracePt t="39720" x="8874125" y="2927350"/>
          <p14:tracePt t="39722" x="8866188" y="2927350"/>
          <p14:tracePt t="39726" x="8858250" y="2927350"/>
          <p14:tracePt t="39728" x="8850313" y="2927350"/>
          <p14:tracePt t="39731" x="8850313" y="2935288"/>
          <p14:tracePt t="39733" x="8842375" y="2935288"/>
          <p14:tracePt t="39735" x="8834438" y="2935288"/>
          <p14:tracePt t="39738" x="8826500" y="2935288"/>
          <p14:tracePt t="39740" x="8818563" y="2935288"/>
          <p14:tracePt t="39744" x="8810625" y="2935288"/>
          <p14:tracePt t="39749" x="8802688" y="2935288"/>
          <p14:tracePt t="39752" x="8794750" y="2943225"/>
          <p14:tracePt t="39754" x="8786813" y="2943225"/>
          <p14:tracePt t="39758" x="8778875" y="2943225"/>
          <p14:tracePt t="39762" x="8770938" y="2943225"/>
          <p14:tracePt t="39767" x="8763000" y="2943225"/>
          <p14:tracePt t="39768" x="8755063" y="2943225"/>
          <p14:tracePt t="39772" x="8747125" y="2951163"/>
          <p14:tracePt t="39776" x="8739188" y="2951163"/>
          <p14:tracePt t="39781" x="8731250" y="2951163"/>
          <p14:tracePt t="39783" x="8723313" y="2951163"/>
          <p14:tracePt t="39786" x="8715375" y="2959100"/>
          <p14:tracePt t="39790" x="8707438" y="2959100"/>
          <p14:tracePt t="39795" x="8699500" y="2959100"/>
          <p14:tracePt t="39800" x="8691563" y="2967038"/>
          <p14:tracePt t="39802" x="8683625" y="2967038"/>
          <p14:tracePt t="39806" x="8675688" y="2967038"/>
          <p14:tracePt t="39810" x="8667750" y="2974975"/>
          <p14:tracePt t="39816" x="8659813" y="2974975"/>
          <p14:tracePt t="39818" x="8659813" y="2982913"/>
          <p14:tracePt t="39820" x="8651875" y="2982913"/>
          <p14:tracePt t="39824" x="8643938" y="2982913"/>
          <p14:tracePt t="39828" x="8636000" y="2990850"/>
          <p14:tracePt t="39833" x="8628063" y="2990850"/>
          <p14:tracePt t="39837" x="8620125" y="2998788"/>
          <p14:tracePt t="39840" x="8612188" y="2998788"/>
          <p14:tracePt t="39844" x="8604250" y="2998788"/>
          <p14:tracePt t="39846" x="8596313" y="3006725"/>
          <p14:tracePt t="39852" x="8588375" y="3006725"/>
          <p14:tracePt t="39854" x="8580438" y="3006725"/>
          <p14:tracePt t="39856" x="8580438" y="3014663"/>
          <p14:tracePt t="39858" x="8572500" y="3014663"/>
          <p14:tracePt t="39860" x="8564563" y="3014663"/>
          <p14:tracePt t="39867" x="8548688" y="3022600"/>
          <p14:tracePt t="39870" x="8540750" y="3022600"/>
          <p14:tracePt t="39872" x="8531225" y="3030538"/>
          <p14:tracePt t="39876" x="8523288" y="3030538"/>
          <p14:tracePt t="39880" x="8515350" y="3038475"/>
          <p14:tracePt t="39883" x="8507413" y="3038475"/>
          <p14:tracePt t="39886" x="8499475" y="3046413"/>
          <p14:tracePt t="39890" x="8491538" y="3046413"/>
          <p14:tracePt t="39892" x="8483600" y="3046413"/>
          <p14:tracePt t="39894" x="8483600" y="3054350"/>
          <p14:tracePt t="39896" x="8475663" y="3054350"/>
          <p14:tracePt t="39899" x="8467725" y="3054350"/>
          <p14:tracePt t="39900" x="8467725" y="3062288"/>
          <p14:tracePt t="39903" x="8459788" y="3062288"/>
          <p14:tracePt t="39904" x="8451850" y="3062288"/>
          <p14:tracePt t="39907" x="8443913" y="3070225"/>
          <p14:tracePt t="39908" x="8435975" y="3070225"/>
          <p14:tracePt t="39912" x="8428038" y="3078163"/>
          <p14:tracePt t="39917" x="8412163" y="3078163"/>
          <p14:tracePt t="39919" x="8412163" y="3086100"/>
          <p14:tracePt t="39921" x="8404225" y="3086100"/>
          <p14:tracePt t="39923" x="8396288" y="3086100"/>
          <p14:tracePt t="39924" x="8388350" y="3086100"/>
          <p14:tracePt t="39926" x="8388350" y="3094038"/>
          <p14:tracePt t="39928" x="8380413" y="3094038"/>
          <p14:tracePt t="39931" x="8372475" y="3094038"/>
          <p14:tracePt t="39936" x="8364538" y="3101975"/>
          <p14:tracePt t="39952" x="8332788" y="3109913"/>
          <p14:tracePt t="39955" x="8332788" y="3117850"/>
          <p14:tracePt t="39956" x="8324850" y="3117850"/>
          <p14:tracePt t="39960" x="8316913" y="3117850"/>
          <p14:tracePt t="39967" x="8308975" y="3125788"/>
          <p14:tracePt t="39974" x="8301038" y="3133725"/>
          <p14:tracePt t="39985" x="8293100" y="3141663"/>
          <p14:tracePt t="39990" x="8293100" y="3149600"/>
          <p14:tracePt t="39992" x="8285163" y="3149600"/>
          <p14:tracePt t="39996" x="8285163" y="3157538"/>
          <p14:tracePt t="40002" x="8277225" y="3165475"/>
          <p14:tracePt t="40004" x="8277225" y="3173413"/>
          <p14:tracePt t="40008" x="8269288" y="3181350"/>
          <p14:tracePt t="40013" x="8269288" y="3189288"/>
          <p14:tracePt t="40017" x="8261350" y="3197225"/>
          <p14:tracePt t="40020" x="8261350" y="3205163"/>
          <p14:tracePt t="40022" x="8253413" y="3205163"/>
          <p14:tracePt t="40024" x="8253413" y="3213100"/>
          <p14:tracePt t="40028" x="8245475" y="3221038"/>
          <p14:tracePt t="40033" x="8245475" y="3228975"/>
          <p14:tracePt t="40036" x="8237538" y="3228975"/>
          <p14:tracePt t="40038" x="8237538" y="3236913"/>
          <p14:tracePt t="40042" x="8237538" y="3244850"/>
          <p14:tracePt t="40045" x="8229600" y="3244850"/>
          <p14:tracePt t="40046" x="8229600" y="3252788"/>
          <p14:tracePt t="40052" x="8221663" y="3262313"/>
          <p14:tracePt t="40058" x="8221663" y="3270250"/>
          <p14:tracePt t="40066" x="8213725" y="3278188"/>
          <p14:tracePt t="40072" x="8213725" y="3286125"/>
          <p14:tracePt t="40078" x="8205788" y="3294063"/>
          <p14:tracePt t="40086" x="8205788" y="3302000"/>
          <p14:tracePt t="40090" x="8197850" y="3302000"/>
          <p14:tracePt t="40094" x="8197850" y="3309938"/>
          <p14:tracePt t="40107" x="8197850" y="3317875"/>
          <p14:tracePt t="40110" x="8189913" y="3317875"/>
          <p14:tracePt t="40125" x="8189913" y="3325813"/>
          <p14:tracePt t="40134" x="8189913" y="3333750"/>
          <p14:tracePt t="40138" x="8180388" y="3333750"/>
          <p14:tracePt t="40142" x="8180388" y="3341688"/>
          <p14:tracePt t="40151" x="8180388" y="3349625"/>
          <p14:tracePt t="40156" x="8180388" y="3357563"/>
          <p14:tracePt t="40158" x="8172450" y="3357563"/>
          <p14:tracePt t="40162" x="8172450" y="3365500"/>
          <p14:tracePt t="40168" x="8172450" y="3373438"/>
          <p14:tracePt t="40174" x="8172450" y="3381375"/>
          <p14:tracePt t="40176" x="8164513" y="3381375"/>
          <p14:tracePt t="40183" x="8164513" y="3389313"/>
          <p14:tracePt t="40189" x="8164513" y="3397250"/>
          <p14:tracePt t="40199" x="8156575" y="3405188"/>
          <p14:tracePt t="40212" x="8156575" y="3413125"/>
          <p14:tracePt t="40232" x="8156575" y="3421063"/>
          <p14:tracePt t="40437" x="8156575" y="3413125"/>
          <p14:tracePt t="40449" x="8148638" y="3413125"/>
          <p14:tracePt t="40453" x="8148638" y="3405188"/>
          <p14:tracePt t="40460" x="8148638" y="3397250"/>
          <p14:tracePt t="40470" x="8148638" y="3389313"/>
          <p14:tracePt t="40478" x="8148638" y="3381375"/>
          <p14:tracePt t="40484" x="8148638" y="3373438"/>
          <p14:tracePt t="40489" x="8140700" y="3373438"/>
          <p14:tracePt t="40490" x="8140700" y="3365500"/>
          <p14:tracePt t="40496" x="8140700" y="3357563"/>
          <p14:tracePt t="40505" x="8140700" y="3349625"/>
          <p14:tracePt t="40516" x="8140700" y="3341688"/>
          <p14:tracePt t="40528" x="8140700" y="3333750"/>
          <p14:tracePt t="40557" x="8140700" y="3325813"/>
          <p14:tracePt t="40741" x="8148638" y="3317875"/>
          <p14:tracePt t="40749" x="8156575" y="3309938"/>
          <p14:tracePt t="40753" x="8164513" y="3309938"/>
          <p14:tracePt t="40757" x="8164513" y="3302000"/>
          <p14:tracePt t="40758" x="8172450" y="3302000"/>
          <p14:tracePt t="40766" x="8180388" y="3294063"/>
          <p14:tracePt t="40770" x="8189913" y="3294063"/>
          <p14:tracePt t="40772" x="8189913" y="3286125"/>
          <p14:tracePt t="40774" x="8197850" y="3286125"/>
          <p14:tracePt t="40779" x="8205788" y="3286125"/>
          <p14:tracePt t="40781" x="8205788" y="3278188"/>
          <p14:tracePt t="40785" x="8213725" y="3278188"/>
          <p14:tracePt t="40786" x="8213725" y="3270250"/>
          <p14:tracePt t="40789" x="8221663" y="3270250"/>
          <p14:tracePt t="40792" x="8229600" y="3262313"/>
          <p14:tracePt t="40796" x="8237538" y="3262313"/>
          <p14:tracePt t="40801" x="8245475" y="3252788"/>
          <p14:tracePt t="40807" x="8253413" y="3244850"/>
          <p14:tracePt t="40811" x="8261350" y="3244850"/>
          <p14:tracePt t="40817" x="8269288" y="3236913"/>
          <p14:tracePt t="40820" x="8277225" y="3236913"/>
          <p14:tracePt t="40826" x="8285163" y="3228975"/>
          <p14:tracePt t="40835" x="8293100" y="3228975"/>
          <p14:tracePt t="40842" x="8301038" y="3221038"/>
          <p14:tracePt t="40855" x="8308975" y="3221038"/>
          <p14:tracePt t="40961" x="8301038" y="3221038"/>
          <p14:tracePt t="40967" x="8293100" y="3221038"/>
          <p14:tracePt t="40971" x="8285163" y="3221038"/>
          <p14:tracePt t="40975" x="8277225" y="3221038"/>
          <p14:tracePt t="40976" x="8269288" y="3221038"/>
          <p14:tracePt t="40978" x="8261350" y="3221038"/>
          <p14:tracePt t="40981" x="8253413" y="3221038"/>
          <p14:tracePt t="40983" x="8245475" y="3221038"/>
          <p14:tracePt t="40985" x="8237538" y="3221038"/>
          <p14:tracePt t="40986" x="8229600" y="3228975"/>
          <p14:tracePt t="40988" x="8221663" y="3228975"/>
          <p14:tracePt t="40990" x="8205788" y="3228975"/>
          <p14:tracePt t="40992" x="8197850" y="3228975"/>
          <p14:tracePt t="40994" x="8189913" y="3236913"/>
          <p14:tracePt t="40996" x="8172450" y="3236913"/>
          <p14:tracePt t="40999" x="8164513" y="3236913"/>
          <p14:tracePt t="41001" x="8148638" y="3236913"/>
          <p14:tracePt t="41002" x="8140700" y="3236913"/>
          <p14:tracePt t="41004" x="8124825" y="3244850"/>
          <p14:tracePt t="41006" x="8108950" y="3244850"/>
          <p14:tracePt t="41008" x="8101013" y="3244850"/>
          <p14:tracePt t="41010" x="8085138" y="3244850"/>
          <p14:tracePt t="41012" x="8069263" y="3252788"/>
          <p14:tracePt t="41017" x="8037513" y="3262313"/>
          <p14:tracePt t="41019" x="8021638" y="3262313"/>
          <p14:tracePt t="41021" x="7997825" y="3262313"/>
          <p14:tracePt t="41023" x="7981950" y="3270250"/>
          <p14:tracePt t="41024" x="7966075" y="3270250"/>
          <p14:tracePt t="41026" x="7950200" y="3278188"/>
          <p14:tracePt t="41028" x="7926388" y="3278188"/>
          <p14:tracePt t="41031" x="7910513" y="3278188"/>
          <p14:tracePt t="41033" x="7886700" y="3286125"/>
          <p14:tracePt t="41035" x="7870825" y="3286125"/>
          <p14:tracePt t="41037" x="7847013" y="3294063"/>
          <p14:tracePt t="41038" x="7829550" y="3294063"/>
          <p14:tracePt t="41040" x="7805738" y="3294063"/>
          <p14:tracePt t="41042" x="7789863" y="3302000"/>
          <p14:tracePt t="41044" x="7766050" y="3302000"/>
          <p14:tracePt t="41048" x="7750175" y="3309938"/>
          <p14:tracePt t="41051" x="7710488" y="3309938"/>
          <p14:tracePt t="41053" x="7686675" y="3317875"/>
          <p14:tracePt t="41057" x="7646988" y="3325813"/>
          <p14:tracePt t="41058" x="7623175" y="3325813"/>
          <p14:tracePt t="41060" x="7607300" y="3325813"/>
          <p14:tracePt t="41062" x="7583488" y="3333750"/>
          <p14:tracePt t="41066" x="7543800" y="3333750"/>
          <p14:tracePt t="41071" x="7504113" y="3341688"/>
          <p14:tracePt t="41072" x="7486650" y="3349625"/>
          <p14:tracePt t="41074" x="7462838" y="3349625"/>
          <p14:tracePt t="41076" x="7446963" y="3357563"/>
          <p14:tracePt t="41078" x="7423150" y="3357563"/>
          <p14:tracePt t="41081" x="7399338" y="3357563"/>
          <p14:tracePt t="41083" x="7383463" y="3365500"/>
          <p14:tracePt t="41085" x="7359650" y="3365500"/>
          <p14:tracePt t="41087" x="7343775" y="3373438"/>
          <p14:tracePt t="41088" x="7319963" y="3373438"/>
          <p14:tracePt t="41090" x="7296150" y="3373438"/>
          <p14:tracePt t="41092" x="7272338" y="3373438"/>
          <p14:tracePt t="41094" x="7248525" y="3381375"/>
          <p14:tracePt t="41096" x="7232650" y="3381375"/>
          <p14:tracePt t="41099" x="7208838" y="3381375"/>
          <p14:tracePt t="41101" x="7185025" y="3381375"/>
          <p14:tracePt t="41103" x="7161213" y="3381375"/>
          <p14:tracePt t="41104" x="7127875" y="3381375"/>
          <p14:tracePt t="41106" x="7112000" y="3381375"/>
          <p14:tracePt t="41108" x="7080250" y="3381375"/>
          <p14:tracePt t="41110" x="7056438" y="3381375"/>
          <p14:tracePt t="41112" x="7032625" y="3381375"/>
          <p14:tracePt t="41116" x="6985000" y="3389313"/>
          <p14:tracePt t="41119" x="6953250" y="3389313"/>
          <p14:tracePt t="41120" x="6929438" y="3389313"/>
          <p14:tracePt t="41123" x="6905625" y="3389313"/>
          <p14:tracePt t="41125" x="6873875" y="3389313"/>
          <p14:tracePt t="41127" x="6842125" y="3397250"/>
          <p14:tracePt t="41129" x="6818313" y="3397250"/>
          <p14:tracePt t="41130" x="6784975" y="3397250"/>
          <p14:tracePt t="41134" x="6753225" y="3397250"/>
          <p14:tracePt t="41136" x="6721475" y="3397250"/>
          <p14:tracePt t="41137" x="6681788" y="3397250"/>
          <p14:tracePt t="41138" x="6650038" y="3397250"/>
          <p14:tracePt t="41140" x="6618288" y="3397250"/>
          <p14:tracePt t="41142" x="6578600" y="3397250"/>
          <p14:tracePt t="41144" x="6538913" y="3397250"/>
          <p14:tracePt t="41146" x="6507163" y="3397250"/>
          <p14:tracePt t="41149" x="6467475" y="3397250"/>
          <p14:tracePt t="41151" x="6426200" y="3389313"/>
          <p14:tracePt t="41153" x="6394450" y="3389313"/>
          <p14:tracePt t="41154" x="6354763" y="3389313"/>
          <p14:tracePt t="41156" x="6315075" y="3397250"/>
          <p14:tracePt t="41158" x="6275388" y="3397250"/>
          <p14:tracePt t="41160" x="6235700" y="3397250"/>
          <p14:tracePt t="41162" x="6196013" y="3397250"/>
          <p14:tracePt t="41167" x="6116638" y="3405188"/>
          <p14:tracePt t="41169" x="6083300" y="3413125"/>
          <p14:tracePt t="41170" x="6043613" y="3413125"/>
          <p14:tracePt t="41172" x="6003925" y="3413125"/>
          <p14:tracePt t="41174" x="5964238" y="3421063"/>
          <p14:tracePt t="41176" x="5932488" y="3421063"/>
          <p14:tracePt t="41178" x="5892800" y="3429000"/>
          <p14:tracePt t="41181" x="5861050" y="3429000"/>
          <p14:tracePt t="41183" x="5821363" y="3436938"/>
          <p14:tracePt t="41185" x="5789613" y="3436938"/>
          <p14:tracePt t="41188" x="5708650" y="3444875"/>
          <p14:tracePt t="41190" x="5676900" y="3444875"/>
          <p14:tracePt t="41192" x="5637213" y="3452813"/>
          <p14:tracePt t="41194" x="5605463" y="3452813"/>
          <p14:tracePt t="41196" x="5573713" y="3452813"/>
          <p14:tracePt t="41199" x="5534025" y="3460750"/>
          <p14:tracePt t="41201" x="5502275" y="3460750"/>
          <p14:tracePt t="41205" x="5430838" y="3460750"/>
          <p14:tracePt t="41206" x="5397500" y="3460750"/>
          <p14:tracePt t="41208" x="5365750" y="3460750"/>
          <p14:tracePt t="41210" x="5334000" y="3460750"/>
          <p14:tracePt t="41212" x="5302250" y="3460750"/>
          <p14:tracePt t="41217" x="5238750" y="3460750"/>
          <p14:tracePt t="41220" x="5175250" y="3460750"/>
          <p14:tracePt t="41222" x="5143500" y="3460750"/>
          <p14:tracePt t="41224" x="5119688" y="3460750"/>
          <p14:tracePt t="41226" x="5087938" y="3460750"/>
          <p14:tracePt t="41228" x="5056188" y="3460750"/>
          <p14:tracePt t="41231" x="5022850" y="3452813"/>
          <p14:tracePt t="41235" x="4959350" y="3452813"/>
          <p14:tracePt t="41237" x="4927600" y="3444875"/>
          <p14:tracePt t="41238" x="4895850" y="3444875"/>
          <p14:tracePt t="41240" x="4864100" y="3436938"/>
          <p14:tracePt t="41242" x="4832350" y="3436938"/>
          <p14:tracePt t="41244" x="4800600" y="3436938"/>
          <p14:tracePt t="41246" x="4768850" y="3429000"/>
          <p14:tracePt t="41249" x="4737100" y="3429000"/>
          <p14:tracePt t="41251" x="4705350" y="3429000"/>
          <p14:tracePt t="41253" x="4672013" y="3429000"/>
          <p14:tracePt t="41254" x="4640263" y="3421063"/>
          <p14:tracePt t="41256" x="4608513" y="3421063"/>
          <p14:tracePt t="41258" x="4576763" y="3421063"/>
          <p14:tracePt t="41260" x="4545013" y="3421063"/>
          <p14:tracePt t="41262" x="4513263" y="3413125"/>
          <p14:tracePt t="41267" x="4449763" y="3413125"/>
          <p14:tracePt t="41271" x="4386263" y="3413125"/>
          <p14:tracePt t="41272" x="4352925" y="3413125"/>
          <p14:tracePt t="41274" x="4329113" y="3413125"/>
          <p14:tracePt t="41276" x="4297363" y="3413125"/>
          <p14:tracePt t="41279" x="4273550" y="3413125"/>
          <p14:tracePt t="41281" x="4249738" y="3413125"/>
          <p14:tracePt t="41284" x="4225925" y="3413125"/>
          <p14:tracePt t="41286" x="4178300" y="3413125"/>
          <p14:tracePt t="41288" x="4154488" y="3413125"/>
          <p14:tracePt t="41290" x="4130675" y="3413125"/>
          <p14:tracePt t="41292" x="4106863" y="3413125"/>
          <p14:tracePt t="41294" x="4083050" y="3413125"/>
          <p14:tracePt t="41297" x="4059238" y="3413125"/>
          <p14:tracePt t="41301" x="4019550" y="3413125"/>
          <p14:tracePt t="41302" x="3994150" y="3413125"/>
          <p14:tracePt t="41304" x="3970338" y="3413125"/>
          <p14:tracePt t="41306" x="3946525" y="3413125"/>
          <p14:tracePt t="41308" x="3930650" y="3413125"/>
          <p14:tracePt t="41310" x="3906838" y="3413125"/>
          <p14:tracePt t="41312" x="3890963" y="3413125"/>
          <p14:tracePt t="41317" x="3859213" y="3405188"/>
          <p14:tracePt t="41318" x="3835400" y="3405188"/>
          <p14:tracePt t="41320" x="3819525" y="3405188"/>
          <p14:tracePt t="41322" x="3803650" y="3405188"/>
          <p14:tracePt t="41324" x="3787775" y="3405188"/>
          <p14:tracePt t="41326" x="3771900" y="3405188"/>
          <p14:tracePt t="41328" x="3756025" y="3405188"/>
          <p14:tracePt t="41331" x="3740150" y="3405188"/>
          <p14:tracePt t="41333" x="3724275" y="3405188"/>
          <p14:tracePt t="41336" x="3708400" y="3405188"/>
          <p14:tracePt t="41337" x="3692525" y="3405188"/>
          <p14:tracePt t="41339" x="3684588" y="3397250"/>
          <p14:tracePt t="41340" x="3668713" y="3397250"/>
          <p14:tracePt t="41342" x="3651250" y="3397250"/>
          <p14:tracePt t="41345" x="3635375" y="3397250"/>
          <p14:tracePt t="41346" x="3627438" y="3397250"/>
          <p14:tracePt t="41349" x="3611563" y="3397250"/>
          <p14:tracePt t="41351" x="3595688" y="3389313"/>
          <p14:tracePt t="41352" x="3579813" y="3389313"/>
          <p14:tracePt t="41354" x="3571875" y="3389313"/>
          <p14:tracePt t="41356" x="3556000" y="3389313"/>
          <p14:tracePt t="41358" x="3540125" y="3389313"/>
          <p14:tracePt t="41360" x="3532188" y="3381375"/>
          <p14:tracePt t="41362" x="3516313" y="3381375"/>
          <p14:tracePt t="41366" x="3492500" y="3381375"/>
          <p14:tracePt t="41368" x="3476625" y="3381375"/>
          <p14:tracePt t="41370" x="3468688" y="3381375"/>
          <p14:tracePt t="41372" x="3460750" y="3381375"/>
          <p14:tracePt t="41374" x="3444875" y="3373438"/>
          <p14:tracePt t="41377" x="3436938" y="3373438"/>
          <p14:tracePt t="41378" x="3429000" y="3373438"/>
          <p14:tracePt t="41381" x="3413125" y="3373438"/>
          <p14:tracePt t="41383" x="3405188" y="3373438"/>
          <p14:tracePt t="41385" x="3397250" y="3373438"/>
          <p14:tracePt t="41387" x="3381375" y="3373438"/>
          <p14:tracePt t="41388" x="3373438" y="3373438"/>
          <p14:tracePt t="41391" x="3365500" y="3373438"/>
          <p14:tracePt t="41392" x="3357563" y="3373438"/>
          <p14:tracePt t="41394" x="3349625" y="3373438"/>
          <p14:tracePt t="41396" x="3341688" y="3373438"/>
          <p14:tracePt t="41399" x="3333750" y="3373438"/>
          <p14:tracePt t="41402" x="3325813" y="3373438"/>
          <p14:tracePt t="41403" x="3317875" y="3373438"/>
          <p14:tracePt t="41404" x="3308350" y="3373438"/>
          <p14:tracePt t="41406" x="3300413" y="3373438"/>
          <p14:tracePt t="41408" x="3292475" y="3381375"/>
          <p14:tracePt t="41410" x="3284538" y="3381375"/>
          <p14:tracePt t="41412" x="3276600" y="3381375"/>
          <p14:tracePt t="41417" x="3260725" y="3381375"/>
          <p14:tracePt t="41418" x="3252788" y="3381375"/>
          <p14:tracePt t="41420" x="3244850" y="3381375"/>
          <p14:tracePt t="41422" x="3236913" y="3381375"/>
          <p14:tracePt t="41424" x="3228975" y="3381375"/>
          <p14:tracePt t="41426" x="3221038" y="3381375"/>
          <p14:tracePt t="41428" x="3213100" y="3381375"/>
          <p14:tracePt t="41431" x="3205163" y="3381375"/>
          <p14:tracePt t="41434" x="3197225" y="3381375"/>
          <p14:tracePt t="41436" x="3181350" y="3381375"/>
          <p14:tracePt t="41438" x="3173413" y="3381375"/>
          <p14:tracePt t="41440" x="3165475" y="3381375"/>
          <p14:tracePt t="41442" x="3157538" y="3381375"/>
          <p14:tracePt t="41445" x="3149600" y="3381375"/>
          <p14:tracePt t="41450" x="3141663" y="3381375"/>
          <p14:tracePt t="41452" x="3125788" y="3381375"/>
          <p14:tracePt t="41454" x="3117850" y="3381375"/>
          <p14:tracePt t="41456" x="3109913" y="3381375"/>
          <p14:tracePt t="41459" x="3101975" y="3381375"/>
          <p14:tracePt t="41461" x="3094038" y="3381375"/>
          <p14:tracePt t="41463" x="3086100" y="3381375"/>
          <p14:tracePt t="41467" x="3078163" y="3381375"/>
          <p14:tracePt t="41469" x="3070225" y="3381375"/>
          <p14:tracePt t="41470" x="3062288" y="3381375"/>
          <p14:tracePt t="41472" x="3062288" y="3373438"/>
          <p14:tracePt t="41474" x="3054350" y="3373438"/>
          <p14:tracePt t="41476" x="3046413" y="3373438"/>
          <p14:tracePt t="41480" x="3038475" y="3373438"/>
          <p14:tracePt t="41484" x="3030538" y="3373438"/>
          <p14:tracePt t="41488" x="3022600" y="3373438"/>
          <p14:tracePt t="41492" x="3014663" y="3373438"/>
          <p14:tracePt t="41496" x="3006725" y="3373438"/>
          <p14:tracePt t="41503" x="2998788" y="3373438"/>
          <p14:tracePt t="41510" x="2990850" y="3373438"/>
          <p14:tracePt t="41517" x="2982913" y="3373438"/>
          <p14:tracePt t="41526" x="2974975" y="3373438"/>
          <p14:tracePt t="41536" x="2967038" y="3373438"/>
          <p14:tracePt t="41546" x="2957513" y="3373438"/>
          <p14:tracePt t="41556" x="2949575" y="3373438"/>
          <p14:tracePt t="41562" x="2941638" y="3373438"/>
          <p14:tracePt t="41568" x="2933700" y="3373438"/>
          <p14:tracePt t="41570" x="2933700" y="3365500"/>
          <p14:tracePt t="41572" x="2925763" y="3365500"/>
          <p14:tracePt t="41577" x="2917825" y="3365500"/>
          <p14:tracePt t="41581" x="2909888" y="3365500"/>
          <p14:tracePt t="41587" x="2901950" y="3365500"/>
          <p14:tracePt t="41591" x="2894013" y="3357563"/>
          <p14:tracePt t="41594" x="2886075" y="3357563"/>
          <p14:tracePt t="41599" x="2878138" y="3357563"/>
          <p14:tracePt t="41607" x="2870200" y="3357563"/>
          <p14:tracePt t="41612" x="2870200" y="3349625"/>
          <p14:tracePt t="41617" x="2862263" y="3349625"/>
          <p14:tracePt t="41669" x="2870200" y="3349625"/>
          <p14:tracePt t="41673" x="2870200" y="3341688"/>
          <p14:tracePt t="41692" x="2870200" y="3333750"/>
          <p14:tracePt t="41725" x="2870200" y="3325813"/>
          <p14:tracePt t="41743" x="2862263" y="3325813"/>
          <p14:tracePt t="41747" x="2862263" y="3317875"/>
          <p14:tracePt t="41753" x="2854325" y="3317875"/>
          <p14:tracePt t="41756" x="2846388" y="3309938"/>
          <p14:tracePt t="41760" x="2838450" y="3309938"/>
          <p14:tracePt t="41766" x="2830513" y="3309938"/>
          <p14:tracePt t="41768" x="2822575" y="3309938"/>
          <p14:tracePt t="41769" x="2814638" y="3302000"/>
          <p14:tracePt t="41772" x="2806700" y="3302000"/>
          <p14:tracePt t="41774" x="2798763" y="3302000"/>
          <p14:tracePt t="41776" x="2790825" y="3302000"/>
          <p14:tracePt t="41779" x="2782888" y="3294063"/>
          <p14:tracePt t="41781" x="2774950" y="3294063"/>
          <p14:tracePt t="41785" x="2759075" y="3294063"/>
          <p14:tracePt t="41787" x="2751138" y="3294063"/>
          <p14:tracePt t="41789" x="2743200" y="3294063"/>
          <p14:tracePt t="41790" x="2727325" y="3294063"/>
          <p14:tracePt t="41792" x="2719388" y="3286125"/>
          <p14:tracePt t="41794" x="2711450" y="3286125"/>
          <p14:tracePt t="41796" x="2703513" y="3286125"/>
          <p14:tracePt t="41799" x="2695575" y="3286125"/>
          <p14:tracePt t="41801" x="2687638" y="3286125"/>
          <p14:tracePt t="41803" x="2671763" y="3286125"/>
          <p14:tracePt t="41804" x="2663825" y="3278188"/>
          <p14:tracePt t="41806" x="2655888" y="3278188"/>
          <p14:tracePt t="41808" x="2647950" y="3278188"/>
          <p14:tracePt t="41810" x="2632075" y="3278188"/>
          <p14:tracePt t="41812" x="2624138" y="3278188"/>
          <p14:tracePt t="41817" x="2598738" y="3270250"/>
          <p14:tracePt t="41819" x="2590800" y="3270250"/>
          <p14:tracePt t="41820" x="2574925" y="3270250"/>
          <p14:tracePt t="41822" x="2566988" y="3270250"/>
          <p14:tracePt t="41824" x="2551113" y="3270250"/>
          <p14:tracePt t="41826" x="2543175" y="3270250"/>
          <p14:tracePt t="41828" x="2535238" y="3262313"/>
          <p14:tracePt t="41831" x="2519363" y="3262313"/>
          <p14:tracePt t="41833" x="2511425" y="3262313"/>
          <p14:tracePt t="41836" x="2495550" y="3262313"/>
          <p14:tracePt t="41837" x="2487613" y="3262313"/>
          <p14:tracePt t="41838" x="2479675" y="3262313"/>
          <p14:tracePt t="41840" x="2463800" y="3262313"/>
          <p14:tracePt t="41842" x="2455863" y="3262313"/>
          <p14:tracePt t="41844" x="2447925" y="3252788"/>
          <p14:tracePt t="41846" x="2432050" y="3252788"/>
          <p14:tracePt t="41849" x="2424113" y="3252788"/>
          <p14:tracePt t="41851" x="2416175" y="3252788"/>
          <p14:tracePt t="41852" x="2408238" y="3252788"/>
          <p14:tracePt t="41854" x="2400300" y="3244850"/>
          <p14:tracePt t="41856" x="2392363" y="3244850"/>
          <p14:tracePt t="41858" x="2384425" y="3244850"/>
          <p14:tracePt t="41860" x="2376488" y="3244850"/>
          <p14:tracePt t="41862" x="2360613" y="3244850"/>
          <p14:tracePt t="41865" x="2352675" y="3236913"/>
          <p14:tracePt t="41866" x="2344738" y="3236913"/>
          <p14:tracePt t="41868" x="2336800" y="3236913"/>
          <p14:tracePt t="41870" x="2328863" y="3236913"/>
          <p14:tracePt t="41874" x="2320925" y="3228975"/>
          <p14:tracePt t="41876" x="2312988" y="3228975"/>
          <p14:tracePt t="41878" x="2305050" y="3228975"/>
          <p14:tracePt t="41880" x="2297113" y="3228975"/>
          <p14:tracePt t="41882" x="2289175" y="3228975"/>
          <p14:tracePt t="41884" x="2281238" y="3228975"/>
          <p14:tracePt t="41886" x="2273300" y="3221038"/>
          <p14:tracePt t="41890" x="2265363" y="3221038"/>
          <p14:tracePt t="41892" x="2255838" y="3221038"/>
          <p14:tracePt t="41894" x="2247900" y="3221038"/>
          <p14:tracePt t="41898" x="2239963" y="3221038"/>
          <p14:tracePt t="41900" x="2232025" y="3221038"/>
          <p14:tracePt t="41902" x="2224088" y="3221038"/>
          <p14:tracePt t="41904" x="2216150" y="3221038"/>
          <p14:tracePt t="41908" x="2208213" y="3221038"/>
          <p14:tracePt t="41910" x="2200275" y="3221038"/>
          <p14:tracePt t="41912" x="2192338" y="3221038"/>
          <p14:tracePt t="41915" x="2184400" y="3221038"/>
          <p14:tracePt t="41916" x="2176463" y="3221038"/>
          <p14:tracePt t="41920" x="2168525" y="3228975"/>
          <p14:tracePt t="41922" x="2160588" y="3228975"/>
          <p14:tracePt t="41924" x="2152650" y="3228975"/>
          <p14:tracePt t="41926" x="2144713" y="3228975"/>
          <p14:tracePt t="41928" x="2136775" y="3228975"/>
          <p14:tracePt t="41930" x="2128838" y="3228975"/>
          <p14:tracePt t="41933" x="2128838" y="3221038"/>
          <p14:tracePt t="41934" x="2120900" y="3221038"/>
          <p14:tracePt t="41936" x="2112963" y="3221038"/>
          <p14:tracePt t="41938" x="2105025" y="3221038"/>
          <p14:tracePt t="41940" x="2097088" y="3221038"/>
          <p14:tracePt t="41944" x="2089150" y="3221038"/>
          <p14:tracePt t="41946" x="2081213" y="3221038"/>
          <p14:tracePt t="41949" x="2073275" y="3221038"/>
          <p14:tracePt t="41968" x="2025650" y="3221038"/>
          <p14:tracePt t="41971" x="2009775" y="3221038"/>
          <p14:tracePt t="41972" x="2001838" y="3221038"/>
          <p14:tracePt t="41977" x="1993900" y="3221038"/>
          <p14:tracePt t="41978" x="1985963" y="3221038"/>
          <p14:tracePt t="41981" x="1978025" y="3221038"/>
          <p14:tracePt t="41984" x="1970088" y="3221038"/>
          <p14:tracePt t="41986" x="1962150" y="3221038"/>
          <p14:tracePt t="41990" x="1954213" y="3221038"/>
          <p14:tracePt t="41992" x="1946275" y="3221038"/>
          <p14:tracePt t="41996" x="1938338" y="3221038"/>
          <p14:tracePt t="42001" x="1930400" y="3221038"/>
          <p14:tracePt t="42004" x="1922463" y="3221038"/>
          <p14:tracePt t="42010" x="1912938" y="3221038"/>
          <p14:tracePt t="42017" x="1905000" y="3221038"/>
          <p14:tracePt t="42022" x="1897063" y="3221038"/>
          <p14:tracePt t="42031" x="1889125" y="3221038"/>
          <p14:tracePt t="42034" x="1889125" y="3228975"/>
          <p14:tracePt t="42038" x="1881188" y="3228975"/>
          <p14:tracePt t="42047" x="1873250" y="3228975"/>
          <p14:tracePt t="42055" x="1865313" y="3236913"/>
          <p14:tracePt t="42066" x="1857375" y="3236913"/>
          <p14:tracePt t="42075" x="1849438" y="3244850"/>
          <p14:tracePt t="42085" x="1841500" y="3244850"/>
          <p14:tracePt t="42094" x="1833563" y="3244850"/>
          <p14:tracePt t="42096" x="1833563" y="3252788"/>
          <p14:tracePt t="42104" x="1825625" y="3252788"/>
          <p14:tracePt t="42111" x="1817688" y="3252788"/>
          <p14:tracePt t="42119" x="1809750" y="3252788"/>
          <p14:tracePt t="42124" x="1801813" y="3262313"/>
          <p14:tracePt t="42133" x="1793875" y="3262313"/>
          <p14:tracePt t="42135" x="1785938" y="3262313"/>
          <p14:tracePt t="42138" x="1778000" y="3262313"/>
          <p14:tracePt t="42142" x="1770063" y="3262313"/>
          <p14:tracePt t="42146" x="1762125" y="3262313"/>
          <p14:tracePt t="42151" x="1754188" y="3262313"/>
          <p14:tracePt t="42155" x="1746250" y="3262313"/>
          <p14:tracePt t="42156" x="1738313" y="3270250"/>
          <p14:tracePt t="42160" x="1730375" y="3270250"/>
          <p14:tracePt t="42162" x="1722438" y="3270250"/>
          <p14:tracePt t="42167" x="1714500" y="3270250"/>
          <p14:tracePt t="42168" x="1706563" y="3278188"/>
          <p14:tracePt t="42172" x="1698625" y="3278188"/>
          <p14:tracePt t="42176" x="1690688" y="3278188"/>
          <p14:tracePt t="42178" x="1682750" y="3286125"/>
          <p14:tracePt t="42183" x="1674813" y="3286125"/>
          <p14:tracePt t="42186" x="1666875" y="3286125"/>
          <p14:tracePt t="42188" x="1658938" y="3294063"/>
          <p14:tracePt t="42192" x="1651000" y="3294063"/>
          <p14:tracePt t="42196" x="1643063" y="3302000"/>
          <p14:tracePt t="42202" x="1635125" y="3302000"/>
          <p14:tracePt t="42204" x="1627188" y="3302000"/>
          <p14:tracePt t="42206" x="1627188" y="3309938"/>
          <p14:tracePt t="42210" x="1619250" y="3309938"/>
          <p14:tracePt t="42217" x="1611313" y="3317875"/>
          <p14:tracePt t="42220" x="1603375" y="3317875"/>
          <p14:tracePt t="42228" x="1595438" y="3325813"/>
          <p14:tracePt t="42239" x="1587500" y="3325813"/>
          <p14:tracePt t="42242" x="1587500" y="3333750"/>
          <p14:tracePt t="42251" x="1579563" y="3333750"/>
          <p14:tracePt t="42263" x="1579563" y="3341688"/>
          <p14:tracePt t="42268" x="1571625" y="3341688"/>
          <p14:tracePt t="42292" x="1562100" y="3341688"/>
          <p14:tracePt t="42294" x="1562100" y="3349625"/>
          <p14:tracePt t="42315" x="1554163" y="3349625"/>
          <p14:tracePt t="42327" x="1554163" y="3357563"/>
          <p14:tracePt t="42341" x="1546225" y="3357563"/>
          <p14:tracePt t="42441" x="1546225" y="3365500"/>
          <p14:tracePt t="42469" x="1546225" y="3373438"/>
          <p14:tracePt t="42483" x="1546225" y="3381375"/>
          <p14:tracePt t="42503" x="1546225" y="3389313"/>
          <p14:tracePt t="42522" x="1546225" y="3397250"/>
          <p14:tracePt t="42527" x="1554163" y="3397250"/>
          <p14:tracePt t="42538" x="1554163" y="3405188"/>
          <p14:tracePt t="42551" x="1562100" y="3405188"/>
          <p14:tracePt t="42556" x="1562100" y="3413125"/>
          <p14:tracePt t="42567" x="1571625" y="3413125"/>
          <p14:tracePt t="42578" x="1579563" y="3421063"/>
          <p14:tracePt t="42589" x="1587500" y="3421063"/>
          <p14:tracePt t="42599" x="1595438" y="3421063"/>
          <p14:tracePt t="42609" x="1595438" y="3429000"/>
          <p14:tracePt t="42612" x="1603375" y="3429000"/>
          <p14:tracePt t="42626" x="1611313" y="3429000"/>
          <p14:tracePt t="42634" x="1619250" y="3429000"/>
          <p14:tracePt t="42636" x="1619250" y="3436938"/>
          <p14:tracePt t="42642" x="1627188" y="3436938"/>
          <p14:tracePt t="42649" x="1635125" y="3436938"/>
          <p14:tracePt t="42651" x="1635125" y="3444875"/>
          <p14:tracePt t="42652" x="1643063" y="3444875"/>
          <p14:tracePt t="42658" x="1651000" y="3444875"/>
          <p14:tracePt t="42660" x="1651000" y="3452813"/>
          <p14:tracePt t="42662" x="1658938" y="3452813"/>
          <p14:tracePt t="42667" x="1666875" y="3452813"/>
          <p14:tracePt t="42670" x="1674813" y="3460750"/>
          <p14:tracePt t="42674" x="1682750" y="3460750"/>
          <p14:tracePt t="42678" x="1690688" y="3468688"/>
          <p14:tracePt t="42683" x="1698625" y="3468688"/>
          <p14:tracePt t="42686" x="1706563" y="3468688"/>
          <p14:tracePt t="42688" x="1706563" y="3476625"/>
          <p14:tracePt t="42690" x="1714500" y="3476625"/>
          <p14:tracePt t="42696" x="1722438" y="3476625"/>
          <p14:tracePt t="42702" x="1730375" y="3484563"/>
          <p14:tracePt t="42704" x="1738313" y="3484563"/>
          <p14:tracePt t="42710" x="1746250" y="3484563"/>
          <p14:tracePt t="42717" x="1754188" y="3492500"/>
          <p14:tracePt t="42722" x="1762125" y="3492500"/>
          <p14:tracePt t="42733" x="1770063" y="3492500"/>
          <p14:tracePt t="42738" x="1770063" y="3500438"/>
          <p14:tracePt t="42859" x="1778000" y="3492500"/>
          <p14:tracePt t="42871" x="1785938" y="3492500"/>
          <p14:tracePt t="42878" x="1793875" y="3492500"/>
          <p14:tracePt t="42885" x="1801813" y="3492500"/>
          <p14:tracePt t="42891" x="1809750" y="3492500"/>
          <p14:tracePt t="42894" x="1817688" y="3492500"/>
          <p14:tracePt t="42896" x="1817688" y="3484563"/>
          <p14:tracePt t="42899" x="1825625" y="3484563"/>
          <p14:tracePt t="42902" x="1833563" y="3484563"/>
          <p14:tracePt t="42904" x="1841500" y="3484563"/>
          <p14:tracePt t="42908" x="1849438" y="3484563"/>
          <p14:tracePt t="42910" x="1857375" y="3484563"/>
          <p14:tracePt t="42912" x="1865313" y="3484563"/>
          <p14:tracePt t="42916" x="1873250" y="3484563"/>
          <p14:tracePt t="42918" x="1881188" y="3484563"/>
          <p14:tracePt t="42920" x="1889125" y="3484563"/>
          <p14:tracePt t="42922" x="1897063" y="3476625"/>
          <p14:tracePt t="42924" x="1905000" y="3476625"/>
          <p14:tracePt t="42926" x="1922463" y="3476625"/>
          <p14:tracePt t="42928" x="1930400" y="3476625"/>
          <p14:tracePt t="42931" x="1938338" y="3476625"/>
          <p14:tracePt t="42933" x="1946275" y="3476625"/>
          <p14:tracePt t="42937" x="1970088" y="3476625"/>
          <p14:tracePt t="42938" x="1978025" y="3476625"/>
          <p14:tracePt t="42940" x="1993900" y="3476625"/>
          <p14:tracePt t="42942" x="2009775" y="3476625"/>
          <p14:tracePt t="42944" x="2017713" y="3476625"/>
          <p14:tracePt t="42946" x="2033588" y="3476625"/>
          <p14:tracePt t="42949" x="2049463" y="3476625"/>
          <p14:tracePt t="42967" x="2208213" y="3460750"/>
          <p14:tracePt t="42970" x="2232025" y="3460750"/>
          <p14:tracePt t="42972" x="2281238" y="3460750"/>
          <p14:tracePt t="42974" x="2305050" y="3460750"/>
          <p14:tracePt t="42976" x="2328863" y="3452813"/>
          <p14:tracePt t="42978" x="2352675" y="3452813"/>
          <p14:tracePt t="42981" x="2384425" y="3452813"/>
          <p14:tracePt t="42983" x="2408238" y="3444875"/>
          <p14:tracePt t="42986" x="2471738" y="3444875"/>
          <p14:tracePt t="42988" x="2503488" y="3436938"/>
          <p14:tracePt t="42990" x="2535238" y="3436938"/>
          <p14:tracePt t="42993" x="2566988" y="3436938"/>
          <p14:tracePt t="42994" x="2598738" y="3436938"/>
          <p14:tracePt t="42996" x="2640013" y="3429000"/>
          <p14:tracePt t="42999" x="2671763" y="3429000"/>
          <p14:tracePt t="43001" x="2711450" y="3429000"/>
          <p14:tracePt t="43003" x="2743200" y="3429000"/>
          <p14:tracePt t="43004" x="2782888" y="3429000"/>
          <p14:tracePt t="43006" x="2822575" y="3421063"/>
          <p14:tracePt t="43008" x="2862263" y="3421063"/>
          <p14:tracePt t="43010" x="2901950" y="3421063"/>
          <p14:tracePt t="43012" x="2941638" y="3421063"/>
          <p14:tracePt t="43017" x="3022600" y="3421063"/>
          <p14:tracePt t="43019" x="3062288" y="3421063"/>
          <p14:tracePt t="43020" x="3101975" y="3421063"/>
          <p14:tracePt t="43022" x="3141663" y="3413125"/>
          <p14:tracePt t="43024" x="3181350" y="3413125"/>
          <p14:tracePt t="43026" x="3228975" y="3413125"/>
          <p14:tracePt t="43028" x="3268663" y="3413125"/>
          <p14:tracePt t="43033" x="3349625" y="3413125"/>
          <p14:tracePt t="43035" x="3389313" y="3413125"/>
          <p14:tracePt t="43037" x="3429000" y="3413125"/>
          <p14:tracePt t="43038" x="3476625" y="3413125"/>
          <p14:tracePt t="43040" x="3516313" y="3405188"/>
          <p14:tracePt t="43042" x="3563938" y="3405188"/>
          <p14:tracePt t="43045" x="3595688" y="3405188"/>
          <p14:tracePt t="43046" x="3643313" y="3405188"/>
          <p14:tracePt t="43049" x="3684588" y="3405188"/>
          <p14:tracePt t="43051" x="3724275" y="3397250"/>
          <p14:tracePt t="43052" x="3763963" y="3397250"/>
          <p14:tracePt t="43054" x="3811588" y="3397250"/>
          <p14:tracePt t="43056" x="3851275" y="3397250"/>
          <p14:tracePt t="43058" x="3890963" y="3397250"/>
          <p14:tracePt t="43060" x="3930650" y="3397250"/>
          <p14:tracePt t="43062" x="3970338" y="3389313"/>
          <p14:tracePt t="43067" x="4051300" y="3389313"/>
          <p14:tracePt t="43069" x="4090988" y="3389313"/>
          <p14:tracePt t="43070" x="4130675" y="3389313"/>
          <p14:tracePt t="43072" x="4170363" y="3389313"/>
          <p14:tracePt t="43074" x="4210050" y="3389313"/>
          <p14:tracePt t="43076" x="4257675" y="3389313"/>
          <p14:tracePt t="43078" x="4289425" y="3389313"/>
          <p14:tracePt t="43081" x="4321175" y="3381375"/>
          <p14:tracePt t="43083" x="4362450" y="3381375"/>
          <p14:tracePt t="43085" x="4394200" y="3381375"/>
          <p14:tracePt t="43087" x="4433888" y="3381375"/>
          <p14:tracePt t="43088" x="4465638" y="3381375"/>
          <p14:tracePt t="43090" x="4505325" y="3381375"/>
          <p14:tracePt t="43092" x="4537075" y="3381375"/>
          <p14:tracePt t="43094" x="4576763" y="3381375"/>
          <p14:tracePt t="43096" x="4608513" y="3381375"/>
          <p14:tracePt t="43099" x="4640263" y="3381375"/>
          <p14:tracePt t="43101" x="4672013" y="3381375"/>
          <p14:tracePt t="43103" x="4705350" y="3381375"/>
          <p14:tracePt t="43104" x="4745038" y="3381375"/>
          <p14:tracePt t="43106" x="4776788" y="3381375"/>
          <p14:tracePt t="43108" x="4800600" y="3381375"/>
          <p14:tracePt t="43110" x="4840288" y="3381375"/>
          <p14:tracePt t="43112" x="4864100" y="3381375"/>
          <p14:tracePt t="43117" x="4927600" y="3381375"/>
          <p14:tracePt t="43118" x="4951413" y="3381375"/>
          <p14:tracePt t="43120" x="4983163" y="3381375"/>
          <p14:tracePt t="43122" x="5006975" y="3381375"/>
          <p14:tracePt t="43124" x="5038725" y="3381375"/>
          <p14:tracePt t="43126" x="5064125" y="3381375"/>
          <p14:tracePt t="43128" x="5095875" y="3381375"/>
          <p14:tracePt t="43131" x="5119688" y="3381375"/>
          <p14:tracePt t="43135" x="5167313" y="3381375"/>
          <p14:tracePt t="43137" x="5199063" y="3381375"/>
          <p14:tracePt t="43138" x="5222875" y="3381375"/>
          <p14:tracePt t="43140" x="5246688" y="3381375"/>
          <p14:tracePt t="43142" x="5270500" y="3381375"/>
          <p14:tracePt t="43144" x="5302250" y="3381375"/>
          <p14:tracePt t="43146" x="5318125" y="3381375"/>
          <p14:tracePt t="43149" x="5341938" y="3381375"/>
          <p14:tracePt t="43150" x="5365750" y="3381375"/>
          <p14:tracePt t="43152" x="5389563" y="3381375"/>
          <p14:tracePt t="43154" x="5414963" y="3381375"/>
          <p14:tracePt t="43156" x="5438775" y="3381375"/>
          <p14:tracePt t="43158" x="5462588" y="3381375"/>
          <p14:tracePt t="43160" x="5486400" y="3381375"/>
          <p14:tracePt t="43162" x="5510213" y="3373438"/>
          <p14:tracePt t="43167" x="5549900" y="3373438"/>
          <p14:tracePt t="43169" x="5573713" y="3373438"/>
          <p14:tracePt t="43170" x="5597525" y="3373438"/>
          <p14:tracePt t="43172" x="5621338" y="3373438"/>
          <p14:tracePt t="43174" x="5645150" y="3373438"/>
          <p14:tracePt t="43176" x="5668963" y="3373438"/>
          <p14:tracePt t="43178" x="5692775" y="3373438"/>
          <p14:tracePt t="43180" x="5708650" y="3373438"/>
          <p14:tracePt t="43182" x="5732463" y="3373438"/>
          <p14:tracePt t="43184" x="5757863" y="3365500"/>
          <p14:tracePt t="43186" x="5781675" y="3365500"/>
          <p14:tracePt t="43188" x="5805488" y="3365500"/>
          <p14:tracePt t="43190" x="5829300" y="3365500"/>
          <p14:tracePt t="43192" x="5853113" y="3365500"/>
          <p14:tracePt t="43194" x="5876925" y="3365500"/>
          <p14:tracePt t="43196" x="5900738" y="3365500"/>
          <p14:tracePt t="43198" x="5924550" y="3365500"/>
          <p14:tracePt t="43200" x="5948363" y="3365500"/>
          <p14:tracePt t="43202" x="5972175" y="3365500"/>
          <p14:tracePt t="43204" x="5995988" y="3365500"/>
          <p14:tracePt t="43206" x="6019800" y="3365500"/>
          <p14:tracePt t="43208" x="6043613" y="3365500"/>
          <p14:tracePt t="43210" x="6067425" y="3365500"/>
          <p14:tracePt t="43212" x="6100763" y="3357563"/>
          <p14:tracePt t="43215" x="6124575" y="3357563"/>
          <p14:tracePt t="43217" x="6148388" y="3357563"/>
          <p14:tracePt t="43218" x="6172200" y="3357563"/>
          <p14:tracePt t="43220" x="6196013" y="3349625"/>
          <p14:tracePt t="43222" x="6227763" y="3349625"/>
          <p14:tracePt t="43224" x="6251575" y="3349625"/>
          <p14:tracePt t="43226" x="6275388" y="3349625"/>
          <p14:tracePt t="43228" x="6307138" y="3349625"/>
          <p14:tracePt t="43230" x="6330950" y="3341688"/>
          <p14:tracePt t="43232" x="6354763" y="3341688"/>
          <p14:tracePt t="43234" x="6386513" y="3341688"/>
          <p14:tracePt t="43236" x="6410325" y="3341688"/>
          <p14:tracePt t="43238" x="6442075" y="3341688"/>
          <p14:tracePt t="43240" x="6467475" y="3341688"/>
          <p14:tracePt t="43242" x="6491288" y="3333750"/>
          <p14:tracePt t="43244" x="6523038" y="3333750"/>
          <p14:tracePt t="43246" x="6546850" y="3325813"/>
          <p14:tracePt t="43249" x="6570663" y="3325813"/>
          <p14:tracePt t="43250" x="6594475" y="3325813"/>
          <p14:tracePt t="43252" x="6618288" y="3325813"/>
          <p14:tracePt t="43254" x="6642100" y="3317875"/>
          <p14:tracePt t="43256" x="6665913" y="3317875"/>
          <p14:tracePt t="43258" x="6689725" y="3317875"/>
          <p14:tracePt t="43260" x="6713538" y="3317875"/>
          <p14:tracePt t="43262" x="6737350" y="3309938"/>
          <p14:tracePt t="43265" x="6761163" y="3309938"/>
          <p14:tracePt t="43267" x="6784975" y="3302000"/>
          <p14:tracePt t="43268" x="6810375" y="3302000"/>
          <p14:tracePt t="43270" x="6834188" y="3294063"/>
          <p14:tracePt t="43272" x="6850063" y="3294063"/>
          <p14:tracePt t="43274" x="6873875" y="3294063"/>
          <p14:tracePt t="43276" x="6889750" y="3286125"/>
          <p14:tracePt t="43278" x="6913563" y="3286125"/>
          <p14:tracePt t="43280" x="6929438" y="3278188"/>
          <p14:tracePt t="43282" x="6945313" y="3278188"/>
          <p14:tracePt t="43284" x="6961188" y="3270250"/>
          <p14:tracePt t="43286" x="6985000" y="3270250"/>
          <p14:tracePt t="43288" x="7000875" y="3262313"/>
          <p14:tracePt t="43290" x="7016750" y="3262313"/>
          <p14:tracePt t="43292" x="7032625" y="3252788"/>
          <p14:tracePt t="43294" x="7048500" y="3252788"/>
          <p14:tracePt t="43296" x="7064375" y="3252788"/>
          <p14:tracePt t="43299" x="7072313" y="3244850"/>
          <p14:tracePt t="43301" x="7088188" y="3244850"/>
          <p14:tracePt t="43302" x="7096125" y="3236913"/>
          <p14:tracePt t="43304" x="7112000" y="3236913"/>
          <p14:tracePt t="43306" x="7119938" y="3236913"/>
          <p14:tracePt t="43308" x="7135813" y="3236913"/>
          <p14:tracePt t="43310" x="7145338" y="3228975"/>
          <p14:tracePt t="43312" x="7153275" y="3228975"/>
          <p14:tracePt t="43315" x="7169150" y="3221038"/>
          <p14:tracePt t="43317" x="7177088" y="3221038"/>
          <p14:tracePt t="43318" x="7185025" y="3221038"/>
          <p14:tracePt t="43320" x="7192963" y="3221038"/>
          <p14:tracePt t="43322" x="7192963" y="3213100"/>
          <p14:tracePt t="43324" x="7200900" y="3213100"/>
          <p14:tracePt t="43326" x="7208838" y="3213100"/>
          <p14:tracePt t="43328" x="7216775" y="3205163"/>
          <p14:tracePt t="43332" x="7224713" y="3205163"/>
          <p14:tracePt t="43336" x="7232650" y="3205163"/>
          <p14:tracePt t="43338" x="7232650" y="3197225"/>
          <p14:tracePt t="43340" x="7240588" y="3197225"/>
          <p14:tracePt t="43346" x="7248525" y="3197225"/>
          <p14:tracePt t="43350" x="7248525" y="3189288"/>
          <p14:tracePt t="43356" x="7256463" y="3189288"/>
          <p14:tracePt t="43413" x="7264400" y="3189288"/>
          <p14:tracePt t="43421" x="7272338" y="3189288"/>
          <p14:tracePt t="43426" x="7280275" y="3189288"/>
          <p14:tracePt t="43431" x="7288213" y="3189288"/>
          <p14:tracePt t="43435" x="7296150" y="3189288"/>
          <p14:tracePt t="43437" x="7304088" y="3189288"/>
          <p14:tracePt t="43440" x="7312025" y="3189288"/>
          <p14:tracePt t="43442" x="7319963" y="3189288"/>
          <p14:tracePt t="43444" x="7327900" y="3189288"/>
          <p14:tracePt t="43451" x="7343775" y="3189288"/>
          <p14:tracePt t="43453" x="7351713" y="3189288"/>
          <p14:tracePt t="43454" x="7359650" y="3189288"/>
          <p14:tracePt t="43458" x="7367588" y="3189288"/>
          <p14:tracePt t="43460" x="7375525" y="3189288"/>
          <p14:tracePt t="43462" x="7383463" y="3189288"/>
          <p14:tracePt t="43466" x="7391400" y="3189288"/>
          <p14:tracePt t="43468" x="7399338" y="3189288"/>
          <p14:tracePt t="43471" x="7407275" y="3189288"/>
          <p14:tracePt t="43472" x="7415213" y="3189288"/>
          <p14:tracePt t="43474" x="7423150" y="3189288"/>
          <p14:tracePt t="43476" x="7431088" y="3189288"/>
          <p14:tracePt t="43481" x="7439025" y="3189288"/>
          <p14:tracePt t="43484" x="7446963" y="3189288"/>
          <p14:tracePt t="43485" x="7454900" y="3189288"/>
          <p14:tracePt t="43486" x="7462838" y="3189288"/>
          <p14:tracePt t="43488" x="7470775" y="3189288"/>
          <p14:tracePt t="43490" x="7478713" y="3189288"/>
          <p14:tracePt t="43492" x="7486650" y="3189288"/>
          <p14:tracePt t="43494" x="7496175" y="3189288"/>
          <p14:tracePt t="43499" x="7504113" y="3189288"/>
          <p14:tracePt t="43501" x="7512050" y="3189288"/>
          <p14:tracePt t="43502" x="7519988" y="3197225"/>
          <p14:tracePt t="43504" x="7527925" y="3197225"/>
          <p14:tracePt t="43506" x="7535863" y="3197225"/>
          <p14:tracePt t="43510" x="7543800" y="3197225"/>
          <p14:tracePt t="43512" x="7551738" y="3197225"/>
          <p14:tracePt t="43517" x="7567613" y="3197225"/>
          <p14:tracePt t="43520" x="7575550" y="3197225"/>
          <p14:tracePt t="43522" x="7583488" y="3205163"/>
          <p14:tracePt t="43526" x="7591425" y="3205163"/>
          <p14:tracePt t="43529" x="7599363" y="3205163"/>
          <p14:tracePt t="43533" x="7607300" y="3205163"/>
          <p14:tracePt t="43537" x="7615238" y="3205163"/>
          <p14:tracePt t="43540" x="7623175" y="3205163"/>
          <p14:tracePt t="43545" x="7631113" y="3205163"/>
          <p14:tracePt t="43549" x="7639050" y="3205163"/>
          <p14:tracePt t="43558" x="7646988" y="3205163"/>
          <p14:tracePt t="43657" x="7639050" y="3205163"/>
          <p14:tracePt t="43675" x="7631113" y="3205163"/>
          <p14:tracePt t="43678" x="7631113" y="3197225"/>
          <p14:tracePt t="43682" x="7623175" y="3197225"/>
          <p14:tracePt t="43687" x="7607300" y="3197225"/>
          <p14:tracePt t="43690" x="7599363" y="3197225"/>
          <p14:tracePt t="43692" x="7591425" y="3197225"/>
          <p14:tracePt t="43694" x="7583488" y="3197225"/>
          <p14:tracePt t="43699" x="7575550" y="3197225"/>
          <p14:tracePt t="43700" x="7567613" y="3197225"/>
          <p14:tracePt t="43705" x="7559675" y="3205163"/>
          <p14:tracePt t="43706" x="7551738" y="3205163"/>
          <p14:tracePt t="43710" x="7543800" y="3205163"/>
          <p14:tracePt t="43712" x="7535863" y="3205163"/>
          <p14:tracePt t="43716" x="7527925" y="3205163"/>
          <p14:tracePt t="43718" x="7519988" y="3205163"/>
          <p14:tracePt t="43720" x="7512050" y="3205163"/>
          <p14:tracePt t="43722" x="7504113" y="3213100"/>
          <p14:tracePt t="43726" x="7496175" y="3213100"/>
          <p14:tracePt t="43728" x="7486650" y="3213100"/>
          <p14:tracePt t="43731" x="7478713" y="3213100"/>
          <p14:tracePt t="43735" x="7470775" y="3221038"/>
          <p14:tracePt t="43737" x="7462838" y="3221038"/>
          <p14:tracePt t="43740" x="7454900" y="3221038"/>
          <p14:tracePt t="43742" x="7446963" y="3221038"/>
          <p14:tracePt t="43744" x="7446963" y="3228975"/>
          <p14:tracePt t="43746" x="7439025" y="3228975"/>
          <p14:tracePt t="43751" x="7431088" y="3228975"/>
          <p14:tracePt t="43753" x="7431088" y="3236913"/>
          <p14:tracePt t="43754" x="7423150" y="3236913"/>
          <p14:tracePt t="43760" x="7415213" y="3244850"/>
          <p14:tracePt t="43768" x="7407275" y="3252788"/>
          <p14:tracePt t="43779" x="7399338" y="3262313"/>
          <p14:tracePt t="43785" x="7399338" y="3270250"/>
          <p14:tracePt t="43790" x="7391400" y="3278188"/>
          <p14:tracePt t="43796" x="7391400" y="3286125"/>
          <p14:tracePt t="43803" x="7391400" y="3294063"/>
          <p14:tracePt t="43804" x="7383463" y="3294063"/>
          <p14:tracePt t="43808" x="7383463" y="3302000"/>
          <p14:tracePt t="43816" x="7383463" y="3309938"/>
          <p14:tracePt t="43819" x="7383463" y="3317875"/>
          <p14:tracePt t="43822" x="7383463" y="3325813"/>
          <p14:tracePt t="43827" x="7375525" y="3325813"/>
          <p14:tracePt t="43828" x="7375525" y="3333750"/>
          <p14:tracePt t="43833" x="7375525" y="3341688"/>
          <p14:tracePt t="43837" x="7375525" y="3349625"/>
          <p14:tracePt t="43842" x="7375525" y="3357563"/>
          <p14:tracePt t="43846" x="7375525" y="3365500"/>
          <p14:tracePt t="43850" x="7375525" y="3373438"/>
          <p14:tracePt t="43856" x="7375525" y="3381375"/>
          <p14:tracePt t="43862" x="7375525" y="3389313"/>
          <p14:tracePt t="43867" x="7375525" y="3397250"/>
          <p14:tracePt t="43873" x="7375525" y="3405188"/>
          <p14:tracePt t="43878" x="7375525" y="3413125"/>
          <p14:tracePt t="43888" x="7375525" y="3421063"/>
          <p14:tracePt t="43894" x="7383463" y="3421063"/>
          <p14:tracePt t="43905" x="7383463" y="3429000"/>
          <p14:tracePt t="43917" x="7391400" y="3436938"/>
          <p14:tracePt t="43924" x="7399338" y="3436938"/>
          <p14:tracePt t="43926" x="7399338" y="3444875"/>
          <p14:tracePt t="43933" x="7407275" y="3452813"/>
          <p14:tracePt t="43935" x="7415213" y="3452813"/>
          <p14:tracePt t="43938" x="7423150" y="3452813"/>
          <p14:tracePt t="43940" x="7423150" y="3460750"/>
          <p14:tracePt t="43942" x="7431088" y="3460750"/>
          <p14:tracePt t="43944" x="7439025" y="3460750"/>
          <p14:tracePt t="43949" x="7446963" y="3468688"/>
          <p14:tracePt t="43952" x="7454900" y="3468688"/>
          <p14:tracePt t="43954" x="7454900" y="3476625"/>
          <p14:tracePt t="43956" x="7462838" y="3476625"/>
          <p14:tracePt t="43958" x="7470775" y="3476625"/>
          <p14:tracePt t="43962" x="7478713" y="3484563"/>
          <p14:tracePt t="43967" x="7486650" y="3484563"/>
          <p14:tracePt t="43970" x="7496175" y="3492500"/>
          <p14:tracePt t="43972" x="7504113" y="3492500"/>
          <p14:tracePt t="43974" x="7512050" y="3500438"/>
          <p14:tracePt t="43976" x="7519988" y="3500438"/>
          <p14:tracePt t="43981" x="7527925" y="3500438"/>
          <p14:tracePt t="43983" x="7535863" y="3508375"/>
          <p14:tracePt t="43986" x="7543800" y="3508375"/>
          <p14:tracePt t="43988" x="7551738" y="3508375"/>
          <p14:tracePt t="43990" x="7559675" y="3516313"/>
          <p14:tracePt t="43994" x="7567613" y="3516313"/>
          <p14:tracePt t="43996" x="7575550" y="3516313"/>
          <p14:tracePt t="43999" x="7583488" y="3524250"/>
          <p14:tracePt t="44002" x="7591425" y="3524250"/>
          <p14:tracePt t="44004" x="7599363" y="3524250"/>
          <p14:tracePt t="44006" x="7607300" y="3524250"/>
          <p14:tracePt t="44008" x="7615238" y="3532188"/>
          <p14:tracePt t="44012" x="7623175" y="3532188"/>
          <p14:tracePt t="44017" x="7639050" y="3532188"/>
          <p14:tracePt t="44020" x="7646988" y="3540125"/>
          <p14:tracePt t="44022" x="7654925" y="3540125"/>
          <p14:tracePt t="44024" x="7662863" y="3540125"/>
          <p14:tracePt t="44029" x="7670800" y="3540125"/>
          <p14:tracePt t="44031" x="7678738" y="3540125"/>
          <p14:tracePt t="44034" x="7686675" y="3540125"/>
          <p14:tracePt t="44038" x="7694613" y="3540125"/>
          <p14:tracePt t="44042" x="7702550" y="3540125"/>
          <p14:tracePt t="44046" x="7710488" y="3540125"/>
          <p14:tracePt t="44052" x="7718425" y="3540125"/>
          <p14:tracePt t="44056" x="7726363" y="3540125"/>
          <p14:tracePt t="44066" x="7734300" y="3540125"/>
          <p14:tracePt t="44075" x="7742238" y="3540125"/>
          <p14:tracePt t="44217" x="7750175" y="3540125"/>
          <p14:tracePt t="44225" x="7758113" y="3540125"/>
          <p14:tracePt t="44231" x="7766050" y="3540125"/>
          <p14:tracePt t="44233" x="7773988" y="3540125"/>
          <p14:tracePt t="44237" x="7781925" y="3548063"/>
          <p14:tracePt t="44238" x="7789863" y="3548063"/>
          <p14:tracePt t="44241" x="7797800" y="3548063"/>
          <p14:tracePt t="44242" x="7805738" y="3548063"/>
          <p14:tracePt t="44244" x="7813675" y="3548063"/>
          <p14:tracePt t="44250" x="7821613" y="3548063"/>
          <p14:tracePt t="44251" x="7829550" y="3548063"/>
          <p14:tracePt t="44267" x="7902575" y="3548063"/>
          <p14:tracePt t="44271" x="7918450" y="3548063"/>
          <p14:tracePt t="44272" x="7934325" y="3548063"/>
          <p14:tracePt t="44275" x="7942263" y="3548063"/>
          <p14:tracePt t="44276" x="7950200" y="3548063"/>
          <p14:tracePt t="44278" x="7958138" y="3548063"/>
          <p14:tracePt t="44280" x="7974013" y="3548063"/>
          <p14:tracePt t="44284" x="7981950" y="3548063"/>
          <p14:tracePt t="44285" x="7989888" y="3548063"/>
          <p14:tracePt t="44286" x="7997825" y="3548063"/>
          <p14:tracePt t="44288" x="8005763" y="3548063"/>
          <p14:tracePt t="44290" x="8021638" y="3548063"/>
          <p14:tracePt t="44292" x="8029575" y="3548063"/>
          <p14:tracePt t="44294" x="8037513" y="3548063"/>
          <p14:tracePt t="44296" x="8045450" y="3548063"/>
          <p14:tracePt t="44299" x="8053388" y="3548063"/>
          <p14:tracePt t="44301" x="8061325" y="3548063"/>
          <p14:tracePt t="44302" x="8069263" y="3548063"/>
          <p14:tracePt t="44304" x="8077200" y="3548063"/>
          <p14:tracePt t="44308" x="8085138" y="3548063"/>
          <p14:tracePt t="44311" x="8093075" y="3548063"/>
          <p14:tracePt t="44312" x="8101013" y="3548063"/>
          <p14:tracePt t="44316" x="8108950" y="3548063"/>
          <p14:tracePt t="44318" x="8116888" y="3548063"/>
          <p14:tracePt t="44320" x="8124825" y="3548063"/>
          <p14:tracePt t="44324" x="8132763" y="3548063"/>
          <p14:tracePt t="44328" x="8140700" y="3548063"/>
          <p14:tracePt t="44334" x="8148638" y="3548063"/>
          <p14:tracePt t="44344" x="8156575" y="3548063"/>
          <p14:tracePt t="44383" x="8148638" y="3548063"/>
          <p14:tracePt t="44389" x="8148638" y="3540125"/>
          <p14:tracePt t="44399" x="8140700" y="3540125"/>
          <p14:tracePt t="44403" x="8132763" y="3540125"/>
          <p14:tracePt t="44406" x="8124825" y="3540125"/>
          <p14:tracePt t="44408" x="8124825" y="3548063"/>
          <p14:tracePt t="44410" x="8116888" y="3548063"/>
          <p14:tracePt t="44412" x="8108950" y="3548063"/>
          <p14:tracePt t="44417" x="8101013" y="3548063"/>
          <p14:tracePt t="44418" x="8093075" y="3548063"/>
          <p14:tracePt t="44420" x="8085138" y="3548063"/>
          <p14:tracePt t="44422" x="8077200" y="3548063"/>
          <p14:tracePt t="44424" x="8069263" y="3548063"/>
          <p14:tracePt t="44428" x="8061325" y="3556000"/>
          <p14:tracePt t="44433" x="8045450" y="3556000"/>
          <p14:tracePt t="44435" x="8037513" y="3556000"/>
          <p14:tracePt t="44436" x="8029575" y="3556000"/>
          <p14:tracePt t="44438" x="8021638" y="3556000"/>
          <p14:tracePt t="44440" x="8013700" y="3556000"/>
          <p14:tracePt t="44442" x="7997825" y="3556000"/>
          <p14:tracePt t="44444" x="7989888" y="3556000"/>
          <p14:tracePt t="44446" x="7981950" y="3556000"/>
          <p14:tracePt t="44449" x="7974013" y="3556000"/>
          <p14:tracePt t="44452" x="7950200" y="3556000"/>
          <p14:tracePt t="44454" x="7934325" y="3556000"/>
          <p14:tracePt t="44456" x="7926388" y="3563938"/>
          <p14:tracePt t="44458" x="7918450" y="3563938"/>
          <p14:tracePt t="44460" x="7902575" y="3563938"/>
          <p14:tracePt t="44462" x="7894638" y="3563938"/>
          <p14:tracePt t="44467" x="7870825" y="3563938"/>
          <p14:tracePt t="44469" x="7854950" y="3563938"/>
          <p14:tracePt t="44470" x="7839075" y="3563938"/>
          <p14:tracePt t="44472" x="7829550" y="3563938"/>
          <p14:tracePt t="44474" x="7813675" y="3563938"/>
          <p14:tracePt t="44476" x="7805738" y="3563938"/>
          <p14:tracePt t="44478" x="7789863" y="3563938"/>
          <p14:tracePt t="44481" x="7781925" y="3563938"/>
          <p14:tracePt t="44483" x="7773988" y="3563938"/>
          <p14:tracePt t="44485" x="7758113" y="3571875"/>
          <p14:tracePt t="44487" x="7750175" y="3571875"/>
          <p14:tracePt t="44488" x="7734300" y="3571875"/>
          <p14:tracePt t="44490" x="7726363" y="3571875"/>
          <p14:tracePt t="44492" x="7718425" y="3571875"/>
          <p14:tracePt t="44494" x="7702550" y="3571875"/>
          <p14:tracePt t="44496" x="7694613" y="3571875"/>
          <p14:tracePt t="44499" x="7686675" y="3571875"/>
          <p14:tracePt t="44501" x="7678738" y="3571875"/>
          <p14:tracePt t="44502" x="7670800" y="3579813"/>
          <p14:tracePt t="44504" x="7654925" y="3579813"/>
          <p14:tracePt t="44506" x="7646988" y="3579813"/>
          <p14:tracePt t="44508" x="7639050" y="3579813"/>
          <p14:tracePt t="44510" x="7631113" y="3579813"/>
          <p14:tracePt t="44512" x="7623175" y="3579813"/>
          <p14:tracePt t="44517" x="7607300" y="3587750"/>
          <p14:tracePt t="44520" x="7599363" y="3587750"/>
          <p14:tracePt t="44522" x="7591425" y="3587750"/>
          <p14:tracePt t="44524" x="7583488" y="3587750"/>
          <p14:tracePt t="44527" x="7583488" y="3595688"/>
          <p14:tracePt t="44528" x="7575550" y="3595688"/>
          <p14:tracePt t="44533" x="7567613" y="3595688"/>
          <p14:tracePt t="44536" x="7559675" y="3595688"/>
          <p14:tracePt t="44540" x="7551738" y="3595688"/>
          <p14:tracePt t="44542" x="7551738" y="3605213"/>
          <p14:tracePt t="44549" x="7543800" y="3605213"/>
          <p14:tracePt t="44554" x="7543800" y="3613150"/>
          <p14:tracePt t="44558" x="7535863" y="3613150"/>
          <p14:tracePt t="44569" x="7535863" y="3621088"/>
          <p14:tracePt t="44570" x="7527925" y="3621088"/>
          <p14:tracePt t="44576" x="7527925" y="3629025"/>
          <p14:tracePt t="44586" x="7519988" y="3636963"/>
          <p14:tracePt t="44594" x="7519988" y="3644900"/>
          <p14:tracePt t="44602" x="7512050" y="3652838"/>
          <p14:tracePt t="44609" x="7512050" y="3660775"/>
          <p14:tracePt t="44616" x="7504113" y="3668713"/>
          <p14:tracePt t="44620" x="7504113" y="3676650"/>
          <p14:tracePt t="44626" x="7496175" y="3684588"/>
          <p14:tracePt t="44631" x="7496175" y="3692525"/>
          <p14:tracePt t="44636" x="7496175" y="3700463"/>
          <p14:tracePt t="44639" x="7486650" y="3700463"/>
          <p14:tracePt t="44640" x="7486650" y="3708400"/>
          <p14:tracePt t="44644" x="7486650" y="3716338"/>
          <p14:tracePt t="44651" x="7486650" y="3724275"/>
          <p14:tracePt t="44655" x="7478713" y="3724275"/>
          <p14:tracePt t="44656" x="7478713" y="3732213"/>
          <p14:tracePt t="44660" x="7478713" y="3740150"/>
          <p14:tracePt t="44666" x="7478713" y="3748088"/>
          <p14:tracePt t="44668" x="7478713" y="3756025"/>
          <p14:tracePt t="44670" x="7470775" y="3756025"/>
          <p14:tracePt t="44674" x="7470775" y="3763963"/>
          <p14:tracePt t="44678" x="7470775" y="3771900"/>
          <p14:tracePt t="44685" x="7470775" y="3779838"/>
          <p14:tracePt t="44690" x="7470775" y="3787775"/>
          <p14:tracePt t="44694" x="7462838" y="3795713"/>
          <p14:tracePt t="44702" x="7462838" y="3803650"/>
          <p14:tracePt t="44706" x="7462838" y="3811588"/>
          <p14:tracePt t="44712" x="7462838" y="3819525"/>
          <p14:tracePt t="44717" x="7462838" y="3827463"/>
          <p14:tracePt t="44722" x="7462838" y="3835400"/>
          <p14:tracePt t="44724" x="7454900" y="3835400"/>
          <p14:tracePt t="44726" x="7454900" y="3843338"/>
          <p14:tracePt t="44733" x="7454900" y="3851275"/>
          <p14:tracePt t="44735" x="7454900" y="3859213"/>
          <p14:tracePt t="44740" x="7454900" y="3867150"/>
          <p14:tracePt t="44744" x="7454900" y="3875088"/>
          <p14:tracePt t="44749" x="7446963" y="3883025"/>
          <p14:tracePt t="44751" x="7446963" y="3890963"/>
          <p14:tracePt t="44755" x="7446963" y="3898900"/>
          <p14:tracePt t="44758" x="7446963" y="3906838"/>
          <p14:tracePt t="44762" x="7446963" y="3914775"/>
          <p14:tracePt t="44767" x="7446963" y="3922713"/>
          <p14:tracePt t="44768" x="7446963" y="3930650"/>
          <p14:tracePt t="44772" x="7446963" y="3938588"/>
          <p14:tracePt t="44774" x="7439025" y="3938588"/>
          <p14:tracePt t="44776" x="7439025" y="3948113"/>
          <p14:tracePt t="44779" x="7439025" y="3956050"/>
          <p14:tracePt t="44783" x="7439025" y="3963988"/>
          <p14:tracePt t="44785" x="7439025" y="3971925"/>
          <p14:tracePt t="44788" x="7439025" y="3979863"/>
          <p14:tracePt t="44790" x="7439025" y="3987800"/>
          <p14:tracePt t="44794" x="7439025" y="3995738"/>
          <p14:tracePt t="44799" x="7439025" y="4003675"/>
          <p14:tracePt t="44802" x="7439025" y="4011613"/>
          <p14:tracePt t="44804" x="7446963" y="4019550"/>
          <p14:tracePt t="44808" x="7446963" y="4027488"/>
          <p14:tracePt t="44812" x="7446963" y="4035425"/>
          <p14:tracePt t="44817" x="7446963" y="4043363"/>
          <p14:tracePt t="44820" x="7446963" y="4051300"/>
          <p14:tracePt t="44824" x="7446963" y="4059238"/>
          <p14:tracePt t="44828" x="7446963" y="4067175"/>
          <p14:tracePt t="44833" x="7446963" y="4075113"/>
          <p14:tracePt t="44835" x="7446963" y="4083050"/>
          <p14:tracePt t="44838" x="7446963" y="4090988"/>
          <p14:tracePt t="44842" x="7446963" y="4098925"/>
          <p14:tracePt t="44844" x="7446963" y="4106863"/>
          <p14:tracePt t="44846" x="7454900" y="4106863"/>
          <p14:tracePt t="44849" x="7454900" y="4114800"/>
          <p14:tracePt t="44852" x="7454900" y="4122738"/>
          <p14:tracePt t="44854" x="7454900" y="4130675"/>
          <p14:tracePt t="44858" x="7454900" y="4138613"/>
          <p14:tracePt t="44862" x="7454900" y="4146550"/>
          <p14:tracePt t="44866" x="7454900" y="4154488"/>
          <p14:tracePt t="44869" x="7454900" y="4162425"/>
          <p14:tracePt t="44870" x="7462838" y="4162425"/>
          <p14:tracePt t="44872" x="7462838" y="4170363"/>
          <p14:tracePt t="44874" x="7462838" y="4178300"/>
          <p14:tracePt t="44878" x="7462838" y="4186238"/>
          <p14:tracePt t="44883" x="7462838" y="4194175"/>
          <p14:tracePt t="44885" x="7470775" y="4202113"/>
          <p14:tracePt t="44889" x="7470775" y="4210050"/>
          <p14:tracePt t="44892" x="7470775" y="4217988"/>
          <p14:tracePt t="44896" x="7470775" y="4225925"/>
          <p14:tracePt t="44899" x="7478713" y="4225925"/>
          <p14:tracePt t="44901" x="7478713" y="4233863"/>
          <p14:tracePt t="44902" x="7478713" y="4241800"/>
          <p14:tracePt t="44906" x="7478713" y="4249738"/>
          <p14:tracePt t="44908" x="7486650" y="4249738"/>
          <p14:tracePt t="44910" x="7486650" y="4257675"/>
          <p14:tracePt t="44916" x="7486650" y="4265613"/>
          <p14:tracePt t="44920" x="7496175" y="4273550"/>
          <p14:tracePt t="44924" x="7496175" y="4281488"/>
          <p14:tracePt t="44933" x="7496175" y="4291013"/>
          <p14:tracePt t="44936" x="7504113" y="4291013"/>
          <p14:tracePt t="44939" x="7504113" y="4298950"/>
          <p14:tracePt t="44952" x="7504113" y="4306888"/>
          <p14:tracePt t="44956" x="7504113" y="4314825"/>
          <p14:tracePt t="44962" x="7512050" y="4314825"/>
          <p14:tracePt t="44967" x="7512050" y="4322763"/>
          <p14:tracePt t="44976" x="7512050" y="4330700"/>
          <p14:tracePt t="44986" x="7512050" y="4338638"/>
          <p14:tracePt t="45000" x="7512050" y="4346575"/>
          <p14:tracePt t="45007" x="7519988" y="4346575"/>
          <p14:tracePt t="45018" x="7519988" y="4354513"/>
          <p14:tracePt t="45035" x="7519988" y="4362450"/>
          <p14:tracePt t="45046" x="7519988" y="4370388"/>
          <p14:tracePt t="45056" x="7519988" y="4378325"/>
          <p14:tracePt t="45067" x="7519988" y="4386263"/>
          <p14:tracePt t="45077" x="7519988" y="4394200"/>
          <p14:tracePt t="45084" x="7519988" y="4402138"/>
          <p14:tracePt t="45094" x="7519988" y="4410075"/>
          <p14:tracePt t="45115" x="7519988" y="4418013"/>
          <p14:tracePt t="45857" x="7519988" y="4410075"/>
          <p14:tracePt t="45873" x="7527925" y="4402138"/>
          <p14:tracePt t="45877" x="7527925" y="4394200"/>
          <p14:tracePt t="45882" x="7527925" y="4386263"/>
          <p14:tracePt t="45886" x="7527925" y="4378325"/>
          <p14:tracePt t="45888" x="7535863" y="4378325"/>
          <p14:tracePt t="45890" x="7535863" y="4370388"/>
          <p14:tracePt t="45896" x="7543800" y="4362450"/>
          <p14:tracePt t="45901" x="7543800" y="4354513"/>
          <p14:tracePt t="45902" x="7551738" y="4354513"/>
          <p14:tracePt t="45904" x="7551738" y="4346575"/>
          <p14:tracePt t="45907" x="7559675" y="4346575"/>
          <p14:tracePt t="45908" x="7559675" y="4338638"/>
          <p14:tracePt t="45910" x="7567613" y="4338638"/>
          <p14:tracePt t="45912" x="7567613" y="4330700"/>
          <p14:tracePt t="45917" x="7575550" y="4322763"/>
          <p14:tracePt t="45920" x="7583488" y="4322763"/>
          <p14:tracePt t="45921" x="7591425" y="4322763"/>
          <p14:tracePt t="45922" x="7591425" y="4314825"/>
          <p14:tracePt t="45924" x="7599363" y="4314825"/>
          <p14:tracePt t="45926" x="7607300" y="4306888"/>
          <p14:tracePt t="45928" x="7615238" y="4306888"/>
          <p14:tracePt t="45931" x="7623175" y="4298950"/>
          <p14:tracePt t="45934" x="7631113" y="4291013"/>
          <p14:tracePt t="45937" x="7646988" y="4281488"/>
          <p14:tracePt t="45939" x="7654925" y="4281488"/>
          <p14:tracePt t="45940" x="7670800" y="4273550"/>
          <p14:tracePt t="45942" x="7678738" y="4273550"/>
          <p14:tracePt t="45952" x="7734300" y="4241800"/>
          <p14:tracePt t="45957" x="7758113" y="4233863"/>
          <p14:tracePt t="45958" x="7773988" y="4225925"/>
          <p14:tracePt t="45960" x="7789863" y="4217988"/>
          <p14:tracePt t="45962" x="7797800" y="4217988"/>
          <p14:tracePt t="45967" x="7829550" y="4202113"/>
          <p14:tracePt t="45968" x="7847013" y="4202113"/>
          <p14:tracePt t="45971" x="7854950" y="4194175"/>
          <p14:tracePt t="45973" x="7870825" y="4186238"/>
          <p14:tracePt t="45974" x="7886700" y="4178300"/>
          <p14:tracePt t="45976" x="7894638" y="4178300"/>
          <p14:tracePt t="45978" x="7910513" y="4170363"/>
          <p14:tracePt t="45981" x="7926388" y="4162425"/>
          <p14:tracePt t="45985" x="7958138" y="4154488"/>
          <p14:tracePt t="45989" x="7997825" y="4138613"/>
          <p14:tracePt t="45991" x="8013700" y="4130675"/>
          <p14:tracePt t="45992" x="8029575" y="4122738"/>
          <p14:tracePt t="45994" x="8045450" y="4114800"/>
          <p14:tracePt t="45996" x="8069263" y="4106863"/>
          <p14:tracePt t="45999" x="8085138" y="4098925"/>
          <p14:tracePt t="46001" x="8108950" y="4090988"/>
          <p14:tracePt t="46003" x="8124825" y="4083050"/>
          <p14:tracePt t="46007" x="8164513" y="4075113"/>
          <p14:tracePt t="46009" x="8180388" y="4067175"/>
          <p14:tracePt t="46010" x="8205788" y="4059238"/>
          <p14:tracePt t="46012" x="8221663" y="4051300"/>
          <p14:tracePt t="46016" x="8269288" y="4027488"/>
          <p14:tracePt t="46019" x="8285163" y="4019550"/>
          <p14:tracePt t="46022" x="8308975" y="4011613"/>
          <p14:tracePt t="46023" x="8324850" y="4003675"/>
          <p14:tracePt t="46024" x="8348663" y="3995738"/>
          <p14:tracePt t="46026" x="8372475" y="3987800"/>
          <p14:tracePt t="46028" x="8396288" y="3979863"/>
          <p14:tracePt t="46031" x="8420100" y="3971925"/>
          <p14:tracePt t="46034" x="8475663" y="3956050"/>
          <p14:tracePt t="46036" x="8491538" y="3938588"/>
          <p14:tracePt t="46039" x="8515350" y="3930650"/>
          <p14:tracePt t="46043" x="8572500" y="3914775"/>
          <p14:tracePt t="46044" x="8596313" y="3898900"/>
          <p14:tracePt t="46046" x="8628063" y="3890963"/>
          <p14:tracePt t="46050" x="8651875" y="3875088"/>
          <p14:tracePt t="46051" x="8675688" y="3867150"/>
          <p14:tracePt t="46052" x="8707438" y="3859213"/>
          <p14:tracePt t="46056" x="8763000" y="3835400"/>
          <p14:tracePt t="46058" x="8786813" y="3827463"/>
          <p14:tracePt t="46060" x="8810625" y="3811588"/>
          <p14:tracePt t="46062" x="8842375" y="3803650"/>
          <p14:tracePt t="46067" x="8891588" y="3787775"/>
          <p14:tracePt t="46068" x="8931275" y="3771900"/>
          <p14:tracePt t="46073" x="8978900" y="3756025"/>
          <p14:tracePt t="46075" x="9002713" y="3748088"/>
          <p14:tracePt t="46076" x="9026525" y="3732213"/>
          <p14:tracePt t="46078" x="9050338" y="3724275"/>
          <p14:tracePt t="46081" x="9074150" y="3716338"/>
          <p14:tracePt t="46083" x="9097963" y="3708400"/>
          <p14:tracePt t="46085" x="9121775" y="3700463"/>
          <p14:tracePt t="46086" x="9153525" y="3692525"/>
          <p14:tracePt t="46089" x="9177338" y="3676650"/>
          <p14:tracePt t="46091" x="9201150" y="3668713"/>
          <p14:tracePt t="46092" x="9224963" y="3660775"/>
          <p14:tracePt t="46094" x="9250363" y="3652838"/>
          <p14:tracePt t="46096" x="9274175" y="3644900"/>
          <p14:tracePt t="46099" x="9297988" y="3636963"/>
          <p14:tracePt t="46101" x="9321800" y="3629025"/>
          <p14:tracePt t="46103" x="9345613" y="3613150"/>
          <p14:tracePt t="46106" x="9361488" y="3613150"/>
          <p14:tracePt t="46108" x="9385300" y="3605213"/>
          <p14:tracePt t="46109" x="9409113" y="3595688"/>
          <p14:tracePt t="46110" x="9432925" y="3587750"/>
          <p14:tracePt t="46112" x="9448800" y="3579813"/>
          <p14:tracePt t="46117" x="9496425" y="3563938"/>
          <p14:tracePt t="46118" x="9512300" y="3556000"/>
          <p14:tracePt t="46121" x="9536113" y="3556000"/>
          <p14:tracePt t="46123" x="9551988" y="3548063"/>
          <p14:tracePt t="46126" x="9567863" y="3540125"/>
          <p14:tracePt t="46127" x="9593263" y="3540125"/>
          <p14:tracePt t="46128" x="9609138" y="3532188"/>
          <p14:tracePt t="46130" x="9625013" y="3532188"/>
          <p14:tracePt t="46133" x="9648825" y="3524250"/>
          <p14:tracePt t="46135" x="9664700" y="3524250"/>
          <p14:tracePt t="46139" x="9696450" y="3516313"/>
          <p14:tracePt t="46141" x="9712325" y="3508375"/>
          <p14:tracePt t="46143" x="9728200" y="3508375"/>
          <p14:tracePt t="46145" x="9744075" y="3508375"/>
          <p14:tracePt t="46146" x="9759950" y="3500438"/>
          <p14:tracePt t="46148" x="9775825" y="3500438"/>
          <p14:tracePt t="46150" x="9791700" y="3500438"/>
          <p14:tracePt t="46152" x="9807575" y="3492500"/>
          <p14:tracePt t="46154" x="9823450" y="3492500"/>
          <p14:tracePt t="46156" x="9839325" y="3492500"/>
          <p14:tracePt t="46158" x="9855200" y="3484563"/>
          <p14:tracePt t="46160" x="9863138" y="3484563"/>
          <p14:tracePt t="46162" x="9879013" y="3484563"/>
          <p14:tracePt t="46165" x="9894888" y="3484563"/>
          <p14:tracePt t="46166" x="9902825" y="3484563"/>
          <p14:tracePt t="46168" x="9918700" y="3476625"/>
          <p14:tracePt t="46170" x="9936163" y="3476625"/>
          <p14:tracePt t="46172" x="9944100" y="3476625"/>
          <p14:tracePt t="46174" x="9952038" y="3476625"/>
          <p14:tracePt t="46176" x="9967913" y="3476625"/>
          <p14:tracePt t="46178" x="9975850" y="3468688"/>
          <p14:tracePt t="46180" x="9983788" y="3468688"/>
          <p14:tracePt t="46182" x="9999663" y="3468688"/>
          <p14:tracePt t="46184" x="10007600" y="3468688"/>
          <p14:tracePt t="46186" x="10015538" y="3468688"/>
          <p14:tracePt t="46188" x="10031413" y="3468688"/>
          <p14:tracePt t="46190" x="10039350" y="3468688"/>
          <p14:tracePt t="46192" x="10047288" y="3468688"/>
          <p14:tracePt t="46194" x="10055225" y="3468688"/>
          <p14:tracePt t="46196" x="10063163" y="3468688"/>
          <p14:tracePt t="46198" x="10071100" y="3468688"/>
          <p14:tracePt t="46200" x="10086975" y="3468688"/>
          <p14:tracePt t="46202" x="10094913" y="3468688"/>
          <p14:tracePt t="46204" x="10102850" y="3468688"/>
          <p14:tracePt t="46206" x="10110788" y="3468688"/>
          <p14:tracePt t="46208" x="10118725" y="3468688"/>
          <p14:tracePt t="46210" x="10126663" y="3476625"/>
          <p14:tracePt t="46212" x="10134600" y="3476625"/>
          <p14:tracePt t="46215" x="10142538" y="3476625"/>
          <p14:tracePt t="46216" x="10150475" y="3476625"/>
          <p14:tracePt t="46218" x="10158413" y="3476625"/>
          <p14:tracePt t="46220" x="10166350" y="3476625"/>
          <p14:tracePt t="46222" x="10174288" y="3484563"/>
          <p14:tracePt t="46224" x="10182225" y="3484563"/>
          <p14:tracePt t="46226" x="10190163" y="3484563"/>
          <p14:tracePt t="46228" x="10198100" y="3484563"/>
          <p14:tracePt t="46230" x="10206038" y="3484563"/>
          <p14:tracePt t="46233" x="10213975" y="3484563"/>
          <p14:tracePt t="46236" x="10221913" y="3492500"/>
          <p14:tracePt t="46238" x="10229850" y="3492500"/>
          <p14:tracePt t="46243" x="10237788" y="3492500"/>
          <p14:tracePt t="46246" x="10245725" y="3492500"/>
          <p14:tracePt t="46251" x="10253663" y="3492500"/>
          <p14:tracePt t="46254" x="10261600" y="3500438"/>
          <p14:tracePt t="46260" x="10269538" y="3500438"/>
          <p14:tracePt t="46267" x="10279063" y="3500438"/>
          <p14:tracePt t="46279" x="10279063" y="3508375"/>
          <p14:tracePt t="46281" x="10287000" y="3508375"/>
          <p14:tracePt t="46299" x="10294938" y="3508375"/>
          <p14:tracePt t="46308" x="10302875" y="3516313"/>
          <p14:tracePt t="46317" x="10310813" y="3516313"/>
          <p14:tracePt t="46322" x="10318750" y="3516313"/>
          <p14:tracePt t="46328" x="10326688" y="3516313"/>
          <p14:tracePt t="46334" x="10326688" y="3524250"/>
          <p14:tracePt t="46336" x="10334625" y="3524250"/>
          <p14:tracePt t="46417" x="10342563" y="3524250"/>
          <p14:tracePt t="46424" x="10350500" y="3524250"/>
          <p14:tracePt t="46427" x="10358438" y="3524250"/>
          <p14:tracePt t="46429" x="10366375" y="3524250"/>
          <p14:tracePt t="46433" x="10374313" y="3524250"/>
          <p14:tracePt t="46435" x="10382250" y="3524250"/>
          <p14:tracePt t="46436" x="10390188" y="3524250"/>
          <p14:tracePt t="46438" x="10398125" y="3524250"/>
          <p14:tracePt t="46440" x="10406063" y="3524250"/>
          <p14:tracePt t="46442" x="10421938" y="3524250"/>
          <p14:tracePt t="46446" x="10437813" y="3524250"/>
          <p14:tracePt t="46449" x="10445750" y="3524250"/>
          <p14:tracePt t="46451" x="10453688" y="3524250"/>
          <p14:tracePt t="46452" x="10461625" y="3524250"/>
          <p14:tracePt t="46454" x="10469563" y="3524250"/>
          <p14:tracePt t="46456" x="10477500" y="3524250"/>
          <p14:tracePt t="46458" x="10485438" y="3524250"/>
          <p14:tracePt t="46460" x="10501313" y="3524250"/>
          <p14:tracePt t="46462" x="10509250" y="3524250"/>
          <p14:tracePt t="46468" x="10525125" y="3524250"/>
          <p14:tracePt t="46469" x="10541000" y="3524250"/>
          <p14:tracePt t="46470" x="10548938" y="3524250"/>
          <p14:tracePt t="46472" x="10556875" y="3524250"/>
          <p14:tracePt t="46474" x="10572750" y="3524250"/>
          <p14:tracePt t="46477" x="10588625" y="3524250"/>
          <p14:tracePt t="46478" x="10596563" y="3532188"/>
          <p14:tracePt t="46480" x="10604500" y="3532188"/>
          <p14:tracePt t="46484" x="10620375" y="3532188"/>
          <p14:tracePt t="46485" x="10629900" y="3532188"/>
          <p14:tracePt t="46486" x="10645775" y="3532188"/>
          <p14:tracePt t="46488" x="10653713" y="3532188"/>
          <p14:tracePt t="46490" x="10669588" y="3532188"/>
          <p14:tracePt t="46492" x="10677525" y="3540125"/>
          <p14:tracePt t="46494" x="10693400" y="3540125"/>
          <p14:tracePt t="46496" x="10701338" y="3540125"/>
          <p14:tracePt t="46499" x="10709275" y="3540125"/>
          <p14:tracePt t="46501" x="10725150" y="3540125"/>
          <p14:tracePt t="46502" x="10733088" y="3548063"/>
          <p14:tracePt t="46504" x="10748963" y="3548063"/>
          <p14:tracePt t="46506" x="10756900" y="3548063"/>
          <p14:tracePt t="46508" x="10772775" y="3548063"/>
          <p14:tracePt t="46510" x="10780713" y="3548063"/>
          <p14:tracePt t="46512" x="10788650" y="3556000"/>
          <p14:tracePt t="46517" x="10812463" y="3556000"/>
          <p14:tracePt t="46519" x="10820400" y="3556000"/>
          <p14:tracePt t="46520" x="10836275" y="3563938"/>
          <p14:tracePt t="46522" x="10844213" y="3563938"/>
          <p14:tracePt t="46524" x="10852150" y="3563938"/>
          <p14:tracePt t="46526" x="10868025" y="3563938"/>
          <p14:tracePt t="46528" x="10875963" y="3571875"/>
          <p14:tracePt t="46531" x="10883900" y="3571875"/>
          <p14:tracePt t="46534" x="10899775" y="3579813"/>
          <p14:tracePt t="46537" x="10907713" y="3579813"/>
          <p14:tracePt t="46538" x="10923588" y="3579813"/>
          <p14:tracePt t="46540" x="10931525" y="3579813"/>
          <p14:tracePt t="46542" x="10939463" y="3587750"/>
          <p14:tracePt t="46545" x="10947400" y="3587750"/>
          <p14:tracePt t="46546" x="10955338" y="3587750"/>
          <p14:tracePt t="46549" x="10963275" y="3595688"/>
          <p14:tracePt t="46552" x="10971213" y="3595688"/>
          <p14:tracePt t="46553" x="10980738" y="3595688"/>
          <p14:tracePt t="46554" x="10988675" y="3595688"/>
          <p14:tracePt t="46556" x="10996613" y="3605213"/>
          <p14:tracePt t="46558" x="11004550" y="3605213"/>
          <p14:tracePt t="46561" x="11012488" y="3605213"/>
          <p14:tracePt t="46562" x="11020425" y="3613150"/>
          <p14:tracePt t="46567" x="11028363" y="3613150"/>
          <p14:tracePt t="46570" x="11036300" y="3613150"/>
          <p14:tracePt t="46571" x="11044238" y="3621088"/>
          <p14:tracePt t="46574" x="11052175" y="3621088"/>
          <p14:tracePt t="46576" x="11060113" y="3621088"/>
          <p14:tracePt t="46578" x="11068050" y="3629025"/>
          <p14:tracePt t="46583" x="11075988" y="3629025"/>
          <p14:tracePt t="46586" x="11083925" y="3636963"/>
          <p14:tracePt t="46590" x="11091863" y="3636963"/>
          <p14:tracePt t="46594" x="11099800" y="3644900"/>
          <p14:tracePt t="46599" x="11107738" y="3644900"/>
          <p14:tracePt t="46602" x="11107738" y="3652838"/>
          <p14:tracePt t="46604" x="11115675" y="3652838"/>
          <p14:tracePt t="46608" x="11123613" y="3652838"/>
          <p14:tracePt t="46610" x="11123613" y="3660775"/>
          <p14:tracePt t="46617" x="11131550" y="3660775"/>
          <p14:tracePt t="46620" x="11131550" y="3668713"/>
          <p14:tracePt t="46623" x="11139488" y="3668713"/>
          <p14:tracePt t="46631" x="11147425" y="3676650"/>
          <p14:tracePt t="46640" x="11147425" y="3684588"/>
          <p14:tracePt t="46642" x="11155363" y="3684588"/>
          <p14:tracePt t="46651" x="11155363" y="3692525"/>
          <p14:tracePt t="46654" x="11163300" y="3692525"/>
          <p14:tracePt t="46656" x="11163300" y="3700463"/>
          <p14:tracePt t="46662" x="11163300" y="3708400"/>
          <p14:tracePt t="46666" x="11171238" y="3716338"/>
          <p14:tracePt t="46670" x="11171238" y="3724275"/>
          <p14:tracePt t="46675" x="11179175" y="3732213"/>
          <p14:tracePt t="46676" x="11179175" y="3740150"/>
          <p14:tracePt t="46681" x="11179175" y="3748088"/>
          <p14:tracePt t="46684" x="11187113" y="3763963"/>
          <p14:tracePt t="46688" x="11195050" y="3771900"/>
          <p14:tracePt t="46690" x="11195050" y="3779838"/>
          <p14:tracePt t="46692" x="11202988" y="3787775"/>
          <p14:tracePt t="46694" x="11202988" y="3795713"/>
          <p14:tracePt t="46700" x="11210925" y="3803650"/>
          <p14:tracePt t="46703" x="11218863" y="3819525"/>
          <p14:tracePt t="46705" x="11218863" y="3827463"/>
          <p14:tracePt t="46706" x="11218863" y="3835400"/>
          <p14:tracePt t="46708" x="11226800" y="3843338"/>
          <p14:tracePt t="46710" x="11226800" y="3851275"/>
          <p14:tracePt t="46712" x="11234738" y="3859213"/>
          <p14:tracePt t="46717" x="11242675" y="3875088"/>
          <p14:tracePt t="46720" x="11242675" y="3883025"/>
          <p14:tracePt t="46721" x="11242675" y="3890963"/>
          <p14:tracePt t="46722" x="11250613" y="3898900"/>
          <p14:tracePt t="46724" x="11250613" y="3906838"/>
          <p14:tracePt t="46726" x="11258550" y="3914775"/>
          <p14:tracePt t="46728" x="11258550" y="3922713"/>
          <p14:tracePt t="46733" x="11266488" y="3938588"/>
          <p14:tracePt t="46737" x="11274425" y="3956050"/>
          <p14:tracePt t="46738" x="11274425" y="3963988"/>
          <p14:tracePt t="46740" x="11282363" y="3971925"/>
          <p14:tracePt t="46742" x="11282363" y="3979863"/>
          <p14:tracePt t="46744" x="11282363" y="3987800"/>
          <p14:tracePt t="46746" x="11290300" y="3995738"/>
          <p14:tracePt t="46750" x="11290300" y="4003675"/>
          <p14:tracePt t="46752" x="11290300" y="4011613"/>
          <p14:tracePt t="46755" x="11298238" y="4027488"/>
          <p14:tracePt t="46756" x="11298238" y="4043363"/>
          <p14:tracePt t="46758" x="11306175" y="4051300"/>
          <p14:tracePt t="46760" x="11306175" y="4059238"/>
          <p14:tracePt t="46762" x="11306175" y="4067175"/>
          <p14:tracePt t="46766" x="11314113" y="4083050"/>
          <p14:tracePt t="46771" x="11323638" y="4106863"/>
          <p14:tracePt t="46772" x="11323638" y="4114800"/>
          <p14:tracePt t="46774" x="11323638" y="4122738"/>
          <p14:tracePt t="46776" x="11323638" y="4138613"/>
          <p14:tracePt t="46778" x="11331575" y="4146550"/>
          <p14:tracePt t="46781" x="11331575" y="4154488"/>
          <p14:tracePt t="46784" x="11339513" y="4170363"/>
          <p14:tracePt t="46787" x="11339513" y="4178300"/>
          <p14:tracePt t="46788" x="11339513" y="4186238"/>
          <p14:tracePt t="46790" x="11339513" y="4194175"/>
          <p14:tracePt t="46792" x="11339513" y="4202113"/>
          <p14:tracePt t="46795" x="11339513" y="4210050"/>
          <p14:tracePt t="46800" x="11339513" y="4217988"/>
          <p14:tracePt t="46802" x="11339513" y="4233863"/>
          <p14:tracePt t="46804" x="11339513" y="4241800"/>
          <p14:tracePt t="46808" x="11339513" y="4249738"/>
          <p14:tracePt t="46811" x="11339513" y="4257675"/>
          <p14:tracePt t="46816" x="11339513" y="4265613"/>
          <p14:tracePt t="46818" x="11339513" y="4273550"/>
          <p14:tracePt t="46822" x="11339513" y="4281488"/>
          <p14:tracePt t="46827" x="11339513" y="4291013"/>
          <p14:tracePt t="46831" x="11339513" y="4298950"/>
          <p14:tracePt t="46836" x="11339513" y="4306888"/>
          <p14:tracePt t="46840" x="11339513" y="4314825"/>
          <p14:tracePt t="46846" x="11339513" y="4322763"/>
          <p14:tracePt t="46850" x="11331575" y="4322763"/>
          <p14:tracePt t="46853" x="11331575" y="4330700"/>
          <p14:tracePt t="46858" x="11331575" y="4338638"/>
          <p14:tracePt t="46866" x="11331575" y="4346575"/>
          <p14:tracePt t="46871" x="11323638" y="4354513"/>
          <p14:tracePt t="46874" x="11323638" y="4362450"/>
          <p14:tracePt t="46880" x="11323638" y="4370388"/>
          <p14:tracePt t="46887" x="11314113" y="4378325"/>
          <p14:tracePt t="46893" x="11314113" y="4386263"/>
          <p14:tracePt t="46896" x="11314113" y="4394200"/>
          <p14:tracePt t="46902" x="11314113" y="4402138"/>
          <p14:tracePt t="46906" x="11306175" y="4410075"/>
          <p14:tracePt t="46912" x="11306175" y="4418013"/>
          <p14:tracePt t="46918" x="11306175" y="4425950"/>
          <p14:tracePt t="46924" x="11306175" y="4433888"/>
          <p14:tracePt t="46933" x="11306175" y="4441825"/>
          <p14:tracePt t="46937" x="11298238" y="4441825"/>
          <p14:tracePt t="46944" x="11298238" y="4449763"/>
          <p14:tracePt t="47359" x="11298238" y="4441825"/>
          <p14:tracePt t="47363" x="11298238" y="4433888"/>
          <p14:tracePt t="47367" x="11298238" y="4425950"/>
          <p14:tracePt t="47369" x="11298238" y="4418013"/>
          <p14:tracePt t="47372" x="11298238" y="4410075"/>
          <p14:tracePt t="47375" x="11298238" y="4402138"/>
          <p14:tracePt t="47378" x="11298238" y="4394200"/>
          <p14:tracePt t="47380" x="11298238" y="4386263"/>
          <p14:tracePt t="47385" x="11298238" y="4378325"/>
          <p14:tracePt t="47388" x="11298238" y="4370388"/>
          <p14:tracePt t="47390" x="11298238" y="4362450"/>
          <p14:tracePt t="47394" x="11298238" y="4354513"/>
          <p14:tracePt t="47401" x="11298238" y="4338638"/>
          <p14:tracePt t="47402" x="11298238" y="4330700"/>
          <p14:tracePt t="47406" x="11290300" y="4322763"/>
          <p14:tracePt t="47408" x="11290300" y="4314825"/>
          <p14:tracePt t="47410" x="11290300" y="4306888"/>
          <p14:tracePt t="47412" x="11290300" y="4298950"/>
          <p14:tracePt t="47417" x="11290300" y="4291013"/>
          <p14:tracePt t="47418" x="11290300" y="4281488"/>
          <p14:tracePt t="47420" x="11282363" y="4273550"/>
          <p14:tracePt t="47422" x="11282363" y="4265613"/>
          <p14:tracePt t="47424" x="11282363" y="4257675"/>
          <p14:tracePt t="47426" x="11282363" y="4249738"/>
          <p14:tracePt t="47428" x="11274425" y="4241800"/>
          <p14:tracePt t="47431" x="11274425" y="4233863"/>
          <p14:tracePt t="47433" x="11274425" y="4225925"/>
          <p14:tracePt t="47437" x="11266488" y="4210050"/>
          <p14:tracePt t="47438" x="11258550" y="4202113"/>
          <p14:tracePt t="47440" x="11258550" y="4194175"/>
          <p14:tracePt t="47442" x="11250613" y="4186238"/>
          <p14:tracePt t="47444" x="11250613" y="4170363"/>
          <p14:tracePt t="47446" x="11242675" y="4162425"/>
          <p14:tracePt t="47448" x="11242675" y="4154488"/>
          <p14:tracePt t="47450" x="11234738" y="4146550"/>
          <p14:tracePt t="47452" x="11226800" y="4138613"/>
          <p14:tracePt t="47454" x="11226800" y="4130675"/>
          <p14:tracePt t="47456" x="11218863" y="4122738"/>
          <p14:tracePt t="47458" x="11210925" y="4106863"/>
          <p14:tracePt t="47460" x="11202988" y="4098925"/>
          <p14:tracePt t="47462" x="11195050" y="4090988"/>
          <p14:tracePt t="47465" x="11195050" y="4083050"/>
          <p14:tracePt t="47467" x="11187113" y="4075113"/>
          <p14:tracePt t="47469" x="11179175" y="4067175"/>
          <p14:tracePt t="47470" x="11171238" y="4051300"/>
          <p14:tracePt t="47472" x="11163300" y="4043363"/>
          <p14:tracePt t="47474" x="11155363" y="4035425"/>
          <p14:tracePt t="47476" x="11139488" y="4027488"/>
          <p14:tracePt t="47478" x="11131550" y="4019550"/>
          <p14:tracePt t="47480" x="11123613" y="4003675"/>
          <p14:tracePt t="47482" x="11115675" y="3995738"/>
          <p14:tracePt t="47485" x="11107738" y="3987800"/>
          <p14:tracePt t="47486" x="11091863" y="3971925"/>
          <p14:tracePt t="47488" x="11083925" y="3963988"/>
          <p14:tracePt t="47490" x="11075988" y="3956050"/>
          <p14:tracePt t="47492" x="11068050" y="3938588"/>
          <p14:tracePt t="47494" x="11052175" y="3930650"/>
          <p14:tracePt t="47496" x="11036300" y="3914775"/>
          <p14:tracePt t="47498" x="11028363" y="3906838"/>
          <p14:tracePt t="47500" x="11020425" y="3890963"/>
          <p14:tracePt t="47502" x="11004550" y="3883025"/>
          <p14:tracePt t="47504" x="10996613" y="3867150"/>
          <p14:tracePt t="47506" x="10980738" y="3859213"/>
          <p14:tracePt t="47508" x="10963275" y="3843338"/>
          <p14:tracePt t="47510" x="10947400" y="3827463"/>
          <p14:tracePt t="47512" x="10931525" y="3811588"/>
          <p14:tracePt t="47515" x="10915650" y="3803650"/>
          <p14:tracePt t="47516" x="10899775" y="3787775"/>
          <p14:tracePt t="47519" x="10883900" y="3779838"/>
          <p14:tracePt t="47520" x="10868025" y="3763963"/>
          <p14:tracePt t="47522" x="10852150" y="3748088"/>
          <p14:tracePt t="47524" x="10836275" y="3740150"/>
          <p14:tracePt t="47526" x="10820400" y="3724275"/>
          <p14:tracePt t="47528" x="10804525" y="3716338"/>
          <p14:tracePt t="47530" x="10780713" y="3700463"/>
          <p14:tracePt t="47532" x="10764838" y="3692525"/>
          <p14:tracePt t="47534" x="10748963" y="3676650"/>
          <p14:tracePt t="47536" x="10733088" y="3668713"/>
          <p14:tracePt t="47538" x="10717213" y="3652838"/>
          <p14:tracePt t="47540" x="10693400" y="3644900"/>
          <p14:tracePt t="47542" x="10677525" y="3629025"/>
          <p14:tracePt t="47544" x="10661650" y="3621088"/>
          <p14:tracePt t="47546" x="10645775" y="3605213"/>
          <p14:tracePt t="47548" x="10629900" y="3595688"/>
          <p14:tracePt t="47550" x="10604500" y="3587750"/>
          <p14:tracePt t="47552" x="10588625" y="3571875"/>
          <p14:tracePt t="47554" x="10572750" y="3563938"/>
          <p14:tracePt t="47556" x="10556875" y="3556000"/>
          <p14:tracePt t="47558" x="10541000" y="3548063"/>
          <p14:tracePt t="47560" x="10525125" y="3540125"/>
          <p14:tracePt t="47562" x="10509250" y="3524250"/>
          <p14:tracePt t="47565" x="10485438" y="3516313"/>
          <p14:tracePt t="47566" x="10469563" y="3508375"/>
          <p14:tracePt t="47569" x="10453688" y="3500438"/>
          <p14:tracePt t="47570" x="10437813" y="3492500"/>
          <p14:tracePt t="47572" x="10414000" y="3476625"/>
          <p14:tracePt t="47574" x="10398125" y="3468688"/>
          <p14:tracePt t="47576" x="10382250" y="3460750"/>
          <p14:tracePt t="47578" x="10358438" y="3444875"/>
          <p14:tracePt t="47580" x="10334625" y="3436938"/>
          <p14:tracePt t="47582" x="10318750" y="3429000"/>
          <p14:tracePt t="47584" x="10294938" y="3413125"/>
          <p14:tracePt t="47586" x="10279063" y="3405188"/>
          <p14:tracePt t="47588" x="10253663" y="3397250"/>
          <p14:tracePt t="47590" x="10229850" y="3381375"/>
          <p14:tracePt t="47592" x="10213975" y="3373438"/>
          <p14:tracePt t="47594" x="10190163" y="3365500"/>
          <p14:tracePt t="47596" x="10166350" y="3357563"/>
          <p14:tracePt t="47598" x="10134600" y="3341688"/>
          <p14:tracePt t="47600" x="10118725" y="3341688"/>
          <p14:tracePt t="47602" x="10094913" y="3325813"/>
          <p14:tracePt t="47604" x="10071100" y="3317875"/>
          <p14:tracePt t="47606" x="10047288" y="3309938"/>
          <p14:tracePt t="47608" x="10015538" y="3302000"/>
          <p14:tracePt t="47610" x="9991725" y="3294063"/>
          <p14:tracePt t="47612" x="9967913" y="3278188"/>
          <p14:tracePt t="47615" x="9944100" y="3270250"/>
          <p14:tracePt t="47616" x="9910763" y="3262313"/>
          <p14:tracePt t="47618" x="9886950" y="3252788"/>
          <p14:tracePt t="47620" x="9863138" y="3244850"/>
          <p14:tracePt t="47622" x="9839325" y="3244850"/>
          <p14:tracePt t="47624" x="9815513" y="3236913"/>
          <p14:tracePt t="47626" x="9783763" y="3228975"/>
          <p14:tracePt t="47628" x="9759950" y="3228975"/>
          <p14:tracePt t="47630" x="9736138" y="3221038"/>
          <p14:tracePt t="47632" x="9704388" y="3213100"/>
          <p14:tracePt t="47634" x="9688513" y="3205163"/>
          <p14:tracePt t="47636" x="9664700" y="3205163"/>
          <p14:tracePt t="47638" x="9640888" y="3197225"/>
          <p14:tracePt t="47640" x="9617075" y="3197225"/>
          <p14:tracePt t="47642" x="9593263" y="3189288"/>
          <p14:tracePt t="47644" x="9567863" y="3189288"/>
          <p14:tracePt t="47646" x="9544050" y="3181350"/>
          <p14:tracePt t="47648" x="9520238" y="3181350"/>
          <p14:tracePt t="47650" x="9496425" y="3181350"/>
          <p14:tracePt t="47652" x="9472613" y="3173413"/>
          <p14:tracePt t="47654" x="9448800" y="3173413"/>
          <p14:tracePt t="47656" x="9432925" y="3173413"/>
          <p14:tracePt t="47658" x="9409113" y="3165475"/>
          <p14:tracePt t="47660" x="9393238" y="3165475"/>
          <p14:tracePt t="47662" x="9369425" y="3165475"/>
          <p14:tracePt t="47665" x="9345613" y="3157538"/>
          <p14:tracePt t="47667" x="9329738" y="3157538"/>
          <p14:tracePt t="47668" x="9313863" y="3157538"/>
          <p14:tracePt t="47670" x="9290050" y="3149600"/>
          <p14:tracePt t="47672" x="9274175" y="3149600"/>
          <p14:tracePt t="47674" x="9258300" y="3149600"/>
          <p14:tracePt t="47676" x="9242425" y="3149600"/>
          <p14:tracePt t="47678" x="9224963" y="3141663"/>
          <p14:tracePt t="47680" x="9201150" y="3141663"/>
          <p14:tracePt t="47682" x="9185275" y="3141663"/>
          <p14:tracePt t="47684" x="9169400" y="3141663"/>
          <p14:tracePt t="47686" x="9153525" y="3141663"/>
          <p14:tracePt t="47688" x="9137650" y="3133725"/>
          <p14:tracePt t="47690" x="9121775" y="3133725"/>
          <p14:tracePt t="47692" x="9105900" y="3133725"/>
          <p14:tracePt t="47694" x="9082088" y="3133725"/>
          <p14:tracePt t="47696" x="9074150" y="3133725"/>
          <p14:tracePt t="47698" x="9058275" y="3125788"/>
          <p14:tracePt t="47700" x="9034463" y="3125788"/>
          <p14:tracePt t="47702" x="9026525" y="3125788"/>
          <p14:tracePt t="47704" x="9010650" y="3125788"/>
          <p14:tracePt t="47706" x="8994775" y="3125788"/>
          <p14:tracePt t="47708" x="8978900" y="3125788"/>
          <p14:tracePt t="47710" x="8963025" y="3125788"/>
          <p14:tracePt t="47712" x="8947150" y="3125788"/>
          <p14:tracePt t="47715" x="8939213" y="3125788"/>
          <p14:tracePt t="47716" x="8923338" y="3125788"/>
          <p14:tracePt t="47718" x="8907463" y="3125788"/>
          <p14:tracePt t="47720" x="8891588" y="3125788"/>
          <p14:tracePt t="47722" x="8874125" y="3125788"/>
          <p14:tracePt t="47724" x="8858250" y="3125788"/>
          <p14:tracePt t="47726" x="8850313" y="3125788"/>
          <p14:tracePt t="47728" x="8834438" y="3125788"/>
          <p14:tracePt t="47730" x="8818563" y="3125788"/>
          <p14:tracePt t="47733" x="8802688" y="3133725"/>
          <p14:tracePt t="47734" x="8786813" y="3133725"/>
          <p14:tracePt t="47736" x="8778875" y="3133725"/>
          <p14:tracePt t="47738" x="8763000" y="3133725"/>
          <p14:tracePt t="47740" x="8747125" y="3141663"/>
          <p14:tracePt t="47742" x="8731250" y="3141663"/>
          <p14:tracePt t="47744" x="8723313" y="3141663"/>
          <p14:tracePt t="47746" x="8707438" y="3141663"/>
          <p14:tracePt t="47748" x="8699500" y="3149600"/>
          <p14:tracePt t="47750" x="8683625" y="3149600"/>
          <p14:tracePt t="47752" x="8675688" y="3149600"/>
          <p14:tracePt t="47754" x="8659813" y="3157538"/>
          <p14:tracePt t="47756" x="8651875" y="3157538"/>
          <p14:tracePt t="47758" x="8643938" y="3157538"/>
          <p14:tracePt t="47760" x="8636000" y="3165475"/>
          <p14:tracePt t="47762" x="8620125" y="3165475"/>
          <p14:tracePt t="47765" x="8612188" y="3173413"/>
          <p14:tracePt t="47767" x="8604250" y="3173413"/>
          <p14:tracePt t="47768" x="8588375" y="3181350"/>
          <p14:tracePt t="47770" x="8580438" y="3181350"/>
          <p14:tracePt t="47772" x="8572500" y="3189288"/>
          <p14:tracePt t="47774" x="8564563" y="3189288"/>
          <p14:tracePt t="47776" x="8556625" y="3197225"/>
          <p14:tracePt t="47778" x="8548688" y="3197225"/>
          <p14:tracePt t="47780" x="8540750" y="3205163"/>
          <p14:tracePt t="47782" x="8531225" y="3205163"/>
          <p14:tracePt t="47784" x="8515350" y="3213100"/>
          <p14:tracePt t="47786" x="8507413" y="3213100"/>
          <p14:tracePt t="47788" x="8499475" y="3221038"/>
          <p14:tracePt t="47790" x="8491538" y="3221038"/>
          <p14:tracePt t="47792" x="8483600" y="3228975"/>
          <p14:tracePt t="47794" x="8475663" y="3228975"/>
          <p14:tracePt t="47796" x="8459788" y="3236913"/>
          <p14:tracePt t="47798" x="8451850" y="3244850"/>
          <p14:tracePt t="47801" x="8443913" y="3252788"/>
          <p14:tracePt t="47802" x="8428038" y="3252788"/>
          <p14:tracePt t="47804" x="8420100" y="3262313"/>
          <p14:tracePt t="47806" x="8412163" y="3270250"/>
          <p14:tracePt t="47808" x="8404225" y="3270250"/>
          <p14:tracePt t="47810" x="8388350" y="3278188"/>
          <p14:tracePt t="47812" x="8380413" y="3286125"/>
          <p14:tracePt t="47815" x="8372475" y="3286125"/>
          <p14:tracePt t="47816" x="8364538" y="3294063"/>
          <p14:tracePt t="47818" x="8348663" y="3302000"/>
          <p14:tracePt t="47820" x="8340725" y="3302000"/>
          <p14:tracePt t="47822" x="8332788" y="3309938"/>
          <p14:tracePt t="47824" x="8324850" y="3309938"/>
          <p14:tracePt t="47826" x="8308975" y="3317875"/>
          <p14:tracePt t="47828" x="8301038" y="3317875"/>
          <p14:tracePt t="47830" x="8293100" y="3325813"/>
          <p14:tracePt t="47832" x="8285163" y="3325813"/>
          <p14:tracePt t="47834" x="8277225" y="3333750"/>
          <p14:tracePt t="47836" x="8261350" y="3333750"/>
          <p14:tracePt t="47838" x="8253413" y="3341688"/>
          <p14:tracePt t="47841" x="8245475" y="3341688"/>
          <p14:tracePt t="47842" x="8237538" y="3349625"/>
          <p14:tracePt t="47844" x="8229600" y="3349625"/>
          <p14:tracePt t="47846" x="8221663" y="3357563"/>
          <p14:tracePt t="47848" x="8213725" y="3357563"/>
          <p14:tracePt t="47851" x="8205788" y="3357563"/>
          <p14:tracePt t="47852" x="8205788" y="3365500"/>
          <p14:tracePt t="47854" x="8197850" y="3365500"/>
          <p14:tracePt t="47856" x="8189913" y="3373438"/>
          <p14:tracePt t="47858" x="8180388" y="3373438"/>
          <p14:tracePt t="47862" x="8172450" y="3381375"/>
          <p14:tracePt t="47865" x="8164513" y="3381375"/>
          <p14:tracePt t="47867" x="8164513" y="3389313"/>
          <p14:tracePt t="47868" x="8156575" y="3389313"/>
          <p14:tracePt t="47870" x="8148638" y="3389313"/>
          <p14:tracePt t="47872" x="8148638" y="3397250"/>
          <p14:tracePt t="47874" x="8140700" y="3397250"/>
          <p14:tracePt t="47876" x="8140700" y="3405188"/>
          <p14:tracePt t="47878" x="8132763" y="3405188"/>
          <p14:tracePt t="47880" x="8132763" y="3413125"/>
          <p14:tracePt t="47882" x="8124825" y="3413125"/>
          <p14:tracePt t="47884" x="8124825" y="3421063"/>
          <p14:tracePt t="47886" x="8116888" y="3421063"/>
          <p14:tracePt t="47888" x="8108950" y="3429000"/>
          <p14:tracePt t="47892" x="8101013" y="3436938"/>
          <p14:tracePt t="47896" x="8093075" y="3444875"/>
          <p14:tracePt t="47898" x="8085138" y="3452813"/>
          <p14:tracePt t="47902" x="8077200" y="3460750"/>
          <p14:tracePt t="47904" x="8069263" y="3468688"/>
          <p14:tracePt t="47908" x="8061325" y="3476625"/>
          <p14:tracePt t="47910" x="8061325" y="3484563"/>
          <p14:tracePt t="47912" x="8053388" y="3484563"/>
          <p14:tracePt t="47915" x="8045450" y="3492500"/>
          <p14:tracePt t="47917" x="8045450" y="3500438"/>
          <p14:tracePt t="47918" x="8037513" y="3500438"/>
          <p14:tracePt t="47920" x="8037513" y="3508375"/>
          <p14:tracePt t="47922" x="8029575" y="3508375"/>
          <p14:tracePt t="47924" x="8021638" y="3516313"/>
          <p14:tracePt t="47926" x="8021638" y="3524250"/>
          <p14:tracePt t="47928" x="8013700" y="3524250"/>
          <p14:tracePt t="47930" x="8013700" y="3532188"/>
          <p14:tracePt t="47932" x="8005763" y="3532188"/>
          <p14:tracePt t="47934" x="7997825" y="3540125"/>
          <p14:tracePt t="47936" x="7997825" y="3548063"/>
          <p14:tracePt t="47938" x="7989888" y="3556000"/>
          <p14:tracePt t="47940" x="7981950" y="3556000"/>
          <p14:tracePt t="47942" x="7981950" y="3563938"/>
          <p14:tracePt t="47944" x="7974013" y="3571875"/>
          <p14:tracePt t="47948" x="7966075" y="3579813"/>
          <p14:tracePt t="47951" x="7966075" y="3587750"/>
          <p14:tracePt t="47952" x="7958138" y="3587750"/>
          <p14:tracePt t="47954" x="7958138" y="3595688"/>
          <p14:tracePt t="47958" x="7950200" y="3605213"/>
          <p14:tracePt t="47962" x="7950200" y="3613150"/>
          <p14:tracePt t="47965" x="7942263" y="3613150"/>
          <p14:tracePt t="47967" x="7942263" y="3621088"/>
          <p14:tracePt t="47970" x="7942263" y="3629025"/>
          <p14:tracePt t="47972" x="7934325" y="3636963"/>
          <p14:tracePt t="47978" x="7934325" y="3644900"/>
          <p14:tracePt t="47983" x="7934325" y="3652838"/>
          <p14:tracePt t="47984" x="7926388" y="3652838"/>
          <p14:tracePt t="47986" x="7926388" y="3660775"/>
          <p14:tracePt t="47990" x="7926388" y="3668713"/>
          <p14:tracePt t="47994" x="7918450" y="3676650"/>
          <p14:tracePt t="47998" x="7918450" y="3684588"/>
          <p14:tracePt t="48002" x="7918450" y="3692525"/>
          <p14:tracePt t="48004" x="7918450" y="3700463"/>
          <p14:tracePt t="48008" x="7918450" y="3708400"/>
          <p14:tracePt t="48015" x="7910513" y="3716338"/>
          <p14:tracePt t="48018" x="7910513" y="3724275"/>
          <p14:tracePt t="48024" x="7910513" y="3732213"/>
          <p14:tracePt t="48030" x="7910513" y="3740150"/>
          <p14:tracePt t="48038" x="7918450" y="3748088"/>
          <p14:tracePt t="48049" x="7918450" y="3756025"/>
          <p14:tracePt t="48189" x="7926388" y="3756025"/>
          <p14:tracePt t="48191" x="7926388" y="3748088"/>
          <p14:tracePt t="48199" x="7926388" y="3740150"/>
          <p14:tracePt t="48203" x="7934325" y="3740150"/>
          <p14:tracePt t="48206" x="7934325" y="3732213"/>
          <p14:tracePt t="48216" x="7942263" y="3724275"/>
          <p14:tracePt t="48220" x="7942263" y="3716338"/>
          <p14:tracePt t="48226" x="7942263" y="3708400"/>
          <p14:tracePt t="48228" x="7950200" y="3708400"/>
          <p14:tracePt t="48233" x="7950200" y="3700463"/>
          <p14:tracePt t="48238" x="7950200" y="3692525"/>
          <p14:tracePt t="48244" x="7958138" y="3692525"/>
          <p14:tracePt t="48246" x="7958138" y="3684588"/>
          <p14:tracePt t="48252" x="7958138" y="3676650"/>
          <p14:tracePt t="48260" x="7958138" y="3668713"/>
          <p14:tracePt t="48266" x="7966075" y="3668713"/>
          <p14:tracePt t="48275" x="7966075" y="3660775"/>
          <p14:tracePt t="48284" x="7974013" y="3660775"/>
          <p14:tracePt t="48288" x="7974013" y="3652838"/>
          <p14:tracePt t="48292" x="7981950" y="3652838"/>
          <p14:tracePt t="48299" x="7981950" y="3644900"/>
          <p14:tracePt t="48301" x="7989888" y="3644900"/>
          <p14:tracePt t="48304" x="7997825" y="3644900"/>
          <p14:tracePt t="48308" x="8005763" y="3636963"/>
          <p14:tracePt t="48316" x="8013700" y="3636963"/>
          <p14:tracePt t="48319" x="8021638" y="3629025"/>
          <p14:tracePt t="48323" x="8029575" y="3629025"/>
          <p14:tracePt t="48328" x="8037513" y="3629025"/>
          <p14:tracePt t="48333" x="8045450" y="3629025"/>
          <p14:tracePt t="48335" x="8045450" y="3621088"/>
          <p14:tracePt t="48337" x="8053388" y="3621088"/>
          <p14:tracePt t="48338" x="8061325" y="3621088"/>
          <p14:tracePt t="48342" x="8069263" y="3621088"/>
          <p14:tracePt t="48346" x="8077200" y="3621088"/>
          <p14:tracePt t="48349" x="8085138" y="3621088"/>
          <p14:tracePt t="48352" x="8093075" y="3621088"/>
          <p14:tracePt t="48355" x="8101013" y="3621088"/>
          <p14:tracePt t="48358" x="8108950" y="3613150"/>
          <p14:tracePt t="48360" x="8116888" y="3613150"/>
          <p14:tracePt t="48367" x="8132763" y="3613150"/>
          <p14:tracePt t="48369" x="8140700" y="3613150"/>
          <p14:tracePt t="48372" x="8148638" y="3613150"/>
          <p14:tracePt t="48374" x="8156575" y="3613150"/>
          <p14:tracePt t="48378" x="8164513" y="3605213"/>
          <p14:tracePt t="48380" x="8172450" y="3605213"/>
          <p14:tracePt t="48385" x="8180388" y="3605213"/>
          <p14:tracePt t="48386" x="8189913" y="3605213"/>
          <p14:tracePt t="48390" x="8197850" y="3605213"/>
          <p14:tracePt t="48392" x="8205788" y="3605213"/>
          <p14:tracePt t="48394" x="8205788" y="3595688"/>
          <p14:tracePt t="48396" x="8213725" y="3595688"/>
          <p14:tracePt t="48402" x="8221663" y="3595688"/>
          <p14:tracePt t="48404" x="8229600" y="3595688"/>
          <p14:tracePt t="48408" x="8237538" y="3587750"/>
          <p14:tracePt t="48412" x="8245475" y="3587750"/>
          <p14:tracePt t="48418" x="8253413" y="3587750"/>
          <p14:tracePt t="48424" x="8261350" y="3587750"/>
          <p14:tracePt t="48428" x="8269288" y="3587750"/>
          <p14:tracePt t="48433" x="8269288" y="3579813"/>
          <p14:tracePt t="48436" x="8277225" y="3579813"/>
          <p14:tracePt t="48444" x="8285163" y="3579813"/>
          <p14:tracePt t="48465" x="8293100" y="3579813"/>
          <p14:tracePt t="48467" x="8293100" y="3571875"/>
          <p14:tracePt t="48485" x="8301038" y="3571875"/>
          <p14:tracePt t="48500" x="8301038" y="3563938"/>
          <p14:tracePt t="48524" x="8301038" y="3556000"/>
          <p14:tracePt t="48528" x="8293100" y="3556000"/>
          <p14:tracePt t="48535" x="8293100" y="3548063"/>
          <p14:tracePt t="48536" x="8285163" y="3548063"/>
          <p14:tracePt t="48542" x="8285163" y="3540125"/>
          <p14:tracePt t="48544" x="8277225" y="3540125"/>
          <p14:tracePt t="48549" x="8269288" y="3540125"/>
          <p14:tracePt t="48555" x="8261350" y="3532188"/>
          <p14:tracePt t="48558" x="8253413" y="3532188"/>
          <p14:tracePt t="48566" x="8245475" y="3532188"/>
          <p14:tracePt t="48569" x="8237538" y="3524250"/>
          <p14:tracePt t="48572" x="8229600" y="3524250"/>
          <p14:tracePt t="48578" x="8221663" y="3524250"/>
          <p14:tracePt t="48583" x="8213725" y="3516313"/>
          <p14:tracePt t="48585" x="8205788" y="3516313"/>
          <p14:tracePt t="48588" x="8197850" y="3516313"/>
          <p14:tracePt t="48592" x="8189913" y="3516313"/>
          <p14:tracePt t="48594" x="8189913" y="3508375"/>
          <p14:tracePt t="48596" x="8180388" y="3508375"/>
          <p14:tracePt t="48599" x="8172450" y="3508375"/>
          <p14:tracePt t="48602" x="8164513" y="3508375"/>
          <p14:tracePt t="48607" x="8156575" y="3500438"/>
          <p14:tracePt t="48610" x="8148638" y="3500438"/>
          <p14:tracePt t="48616" x="8140700" y="3500438"/>
          <p14:tracePt t="48619" x="8132763" y="3500438"/>
          <p14:tracePt t="48624" x="8124825" y="3492500"/>
          <p14:tracePt t="48629" x="8116888" y="3492500"/>
          <p14:tracePt t="48635" x="8108950" y="3492500"/>
          <p14:tracePt t="48641" x="8101013" y="3484563"/>
          <p14:tracePt t="48646" x="8093075" y="3484563"/>
          <p14:tracePt t="48661" x="8085138" y="3484563"/>
          <p14:tracePt t="48719" x="8085138" y="3476625"/>
          <p14:tracePt t="48727" x="8093075" y="3476625"/>
          <p14:tracePt t="48729" x="8093075" y="3468688"/>
          <p14:tracePt t="48737" x="8093075" y="3460750"/>
          <p14:tracePt t="48744" x="8093075" y="3452813"/>
          <p14:tracePt t="48752" x="8093075" y="3444875"/>
          <p14:tracePt t="48754" x="8101013" y="3444875"/>
          <p14:tracePt t="48756" x="8101013" y="3436938"/>
          <p14:tracePt t="48760" x="8101013" y="3429000"/>
          <p14:tracePt t="48766" x="8101013" y="3421063"/>
          <p14:tracePt t="48768" x="8101013" y="3413125"/>
          <p14:tracePt t="48774" x="8101013" y="3405188"/>
          <p14:tracePt t="48776" x="8108950" y="3405188"/>
          <p14:tracePt t="48779" x="8108950" y="3397250"/>
          <p14:tracePt t="48783" x="8108950" y="3389313"/>
          <p14:tracePt t="48789" x="8108950" y="3381375"/>
          <p14:tracePt t="48792" x="8108950" y="3373438"/>
          <p14:tracePt t="48799" x="8108950" y="3365500"/>
          <p14:tracePt t="48805" x="8108950" y="3357563"/>
          <p14:tracePt t="48810" x="8116888" y="3349625"/>
          <p14:tracePt t="48819" x="8116888" y="3341688"/>
          <p14:tracePt t="48825" x="8116888" y="3333750"/>
          <p14:tracePt t="48833" x="8116888" y="3325813"/>
          <p14:tracePt t="48842" x="8116888" y="3317875"/>
          <p14:tracePt t="48857" x="8116888" y="3309938"/>
          <p14:tracePt t="49071" x="8124825" y="3309938"/>
          <p14:tracePt t="49078" x="8132763" y="3309938"/>
          <p14:tracePt t="49085" x="8140700" y="3309938"/>
          <p14:tracePt t="49089" x="8148638" y="3309938"/>
          <p14:tracePt t="49090" x="8156575" y="3309938"/>
          <p14:tracePt t="49092" x="8164513" y="3309938"/>
          <p14:tracePt t="49094" x="8172450" y="3309938"/>
          <p14:tracePt t="49101" x="8189913" y="3317875"/>
          <p14:tracePt t="49102" x="8197850" y="3317875"/>
          <p14:tracePt t="49104" x="8205788" y="3317875"/>
          <p14:tracePt t="49106" x="8213725" y="3317875"/>
          <p14:tracePt t="49108" x="8229600" y="3317875"/>
          <p14:tracePt t="49110" x="8237538" y="3325813"/>
          <p14:tracePt t="49112" x="8245475" y="3325813"/>
          <p14:tracePt t="49116" x="8261350" y="3325813"/>
          <p14:tracePt t="49118" x="8277225" y="3325813"/>
          <p14:tracePt t="49120" x="8285163" y="3325813"/>
          <p14:tracePt t="49122" x="8301038" y="3333750"/>
          <p14:tracePt t="49124" x="8308975" y="3333750"/>
          <p14:tracePt t="49126" x="8324850" y="3333750"/>
          <p14:tracePt t="49128" x="8340725" y="3333750"/>
          <p14:tracePt t="49130" x="8348663" y="3333750"/>
          <p14:tracePt t="49132" x="8356600" y="3333750"/>
          <p14:tracePt t="49134" x="8372475" y="3333750"/>
          <p14:tracePt t="49136" x="8388350" y="3333750"/>
          <p14:tracePt t="49138" x="8396288" y="3333750"/>
          <p14:tracePt t="49140" x="8412163" y="3333750"/>
          <p14:tracePt t="49142" x="8420100" y="3333750"/>
          <p14:tracePt t="49144" x="8435975" y="3341688"/>
          <p14:tracePt t="49146" x="8451850" y="3341688"/>
          <p14:tracePt t="49151" x="8475663" y="3341688"/>
          <p14:tracePt t="49152" x="8483600" y="3341688"/>
          <p14:tracePt t="49155" x="8499475" y="3341688"/>
          <p14:tracePt t="49157" x="8507413" y="3341688"/>
          <p14:tracePt t="49158" x="8523288" y="3341688"/>
          <p14:tracePt t="49160" x="8531225" y="3333750"/>
          <p14:tracePt t="49162" x="8548688" y="3333750"/>
          <p14:tracePt t="49167" x="8564563" y="3333750"/>
          <p14:tracePt t="49169" x="8580438" y="3333750"/>
          <p14:tracePt t="49171" x="8588375" y="3333750"/>
          <p14:tracePt t="49173" x="8596313" y="3333750"/>
          <p14:tracePt t="49174" x="8604250" y="3333750"/>
          <p14:tracePt t="49176" x="8612188" y="3333750"/>
          <p14:tracePt t="49178" x="8620125" y="3333750"/>
          <p14:tracePt t="49180" x="8628063" y="3333750"/>
          <p14:tracePt t="49183" x="8636000" y="3333750"/>
          <p14:tracePt t="49185" x="8643938" y="3333750"/>
          <p14:tracePt t="49189" x="8651875" y="3333750"/>
          <p14:tracePt t="49190" x="8659813" y="3333750"/>
          <p14:tracePt t="49194" x="8667750" y="3333750"/>
          <p14:tracePt t="49196" x="8675688" y="3325813"/>
          <p14:tracePt t="49201" x="8683625" y="3325813"/>
          <p14:tracePt t="49204" x="8691563" y="3325813"/>
          <p14:tracePt t="49210" x="8699500" y="3325813"/>
          <p14:tracePt t="49219" x="8707438" y="3317875"/>
          <p14:tracePt t="49231" x="8715375" y="3317875"/>
          <p14:tracePt t="49273" x="8715375" y="3309938"/>
          <p14:tracePt t="49286" x="8715375" y="3302000"/>
          <p14:tracePt t="49289" x="8723313" y="3302000"/>
          <p14:tracePt t="49295" x="8723313" y="3294063"/>
          <p14:tracePt t="49296" x="8731250" y="3294063"/>
          <p14:tracePt t="49299" x="8731250" y="3286125"/>
          <p14:tracePt t="49301" x="8739188" y="3286125"/>
          <p14:tracePt t="49304" x="8747125" y="3278188"/>
          <p14:tracePt t="49309" x="8755063" y="3278188"/>
          <p14:tracePt t="49311" x="8755063" y="3270250"/>
          <p14:tracePt t="49312" x="8763000" y="3270250"/>
          <p14:tracePt t="49316" x="8763000" y="3262313"/>
          <p14:tracePt t="49319" x="8770938" y="3262313"/>
          <p14:tracePt t="49322" x="8778875" y="3252788"/>
          <p14:tracePt t="49328" x="8786813" y="3244850"/>
          <p14:tracePt t="49335" x="8794750" y="3244850"/>
          <p14:tracePt t="49338" x="8794750" y="3236913"/>
          <p14:tracePt t="49354" x="8802688" y="3228975"/>
          <p14:tracePt t="49413" x="8794750" y="3228975"/>
          <p14:tracePt t="49429" x="8794750" y="3221038"/>
          <p14:tracePt t="49432" x="8786813" y="3221038"/>
          <p14:tracePt t="49439" x="8786813" y="3213100"/>
          <p14:tracePt t="49442" x="8778875" y="3213100"/>
          <p14:tracePt t="49449" x="8770938" y="3205163"/>
          <p14:tracePt t="49454" x="8763000" y="3205163"/>
          <p14:tracePt t="49458" x="8755063" y="3197225"/>
          <p14:tracePt t="49462" x="8747125" y="3197225"/>
          <p14:tracePt t="49468" x="8739188" y="3189288"/>
          <p14:tracePt t="49469" x="8731250" y="3189288"/>
          <p14:tracePt t="49472" x="8723313" y="3189288"/>
          <p14:tracePt t="49474" x="8715375" y="3181350"/>
          <p14:tracePt t="49478" x="8707438" y="3181350"/>
          <p14:tracePt t="49481" x="8699500" y="3181350"/>
          <p14:tracePt t="49484" x="8699500" y="3173413"/>
          <p14:tracePt t="49487" x="8683625" y="3173413"/>
          <p14:tracePt t="49490" x="8675688" y="3165475"/>
          <p14:tracePt t="49492" x="8667750" y="3165475"/>
          <p14:tracePt t="49496" x="8659813" y="3165475"/>
          <p14:tracePt t="49500" x="8651875" y="3165475"/>
          <p14:tracePt t="49504" x="8643938" y="3157538"/>
          <p14:tracePt t="49508" x="8636000" y="3157538"/>
          <p14:tracePt t="49517" x="8628063" y="3157538"/>
          <p14:tracePt t="49529" x="8620125" y="3157538"/>
          <p14:tracePt t="49595" x="8612188" y="3157538"/>
          <p14:tracePt t="49601" x="8604250" y="3157538"/>
          <p14:tracePt t="49604" x="8596313" y="3157538"/>
          <p14:tracePt t="49606" x="8596313" y="3165475"/>
          <p14:tracePt t="49608" x="8588375" y="3165475"/>
          <p14:tracePt t="49612" x="8580438" y="3165475"/>
          <p14:tracePt t="49617" x="8572500" y="3165475"/>
          <p14:tracePt t="49618" x="8564563" y="3165475"/>
          <p14:tracePt t="49620" x="8564563" y="3173413"/>
          <p14:tracePt t="49622" x="8556625" y="3173413"/>
          <p14:tracePt t="49626" x="8548688" y="3173413"/>
          <p14:tracePt t="49631" x="8540750" y="3173413"/>
          <p14:tracePt t="49636" x="8531225" y="3173413"/>
          <p14:tracePt t="49642" x="8523288" y="3173413"/>
          <p14:tracePt t="49652" x="8515350" y="3173413"/>
          <p14:tracePt t="49725" x="8507413" y="3173413"/>
          <p14:tracePt t="49729" x="8507413" y="3165475"/>
          <p14:tracePt t="49733" x="8499475" y="3165475"/>
          <p14:tracePt t="49739" x="8491538" y="3165475"/>
          <p14:tracePt t="49740" x="8483600" y="3157538"/>
          <p14:tracePt t="49745" x="8475663" y="3157538"/>
          <p14:tracePt t="49749" x="8467725" y="3157538"/>
          <p14:tracePt t="49751" x="8459788" y="3157538"/>
          <p14:tracePt t="49755" x="8451850" y="3149600"/>
          <p14:tracePt t="49756" x="8443913" y="3149600"/>
          <p14:tracePt t="49758" x="8435975" y="3149600"/>
          <p14:tracePt t="49760" x="8428038" y="3149600"/>
          <p14:tracePt t="49767" x="8412163" y="3149600"/>
          <p14:tracePt t="49769" x="8404225" y="3149600"/>
          <p14:tracePt t="49770" x="8396288" y="3141663"/>
          <p14:tracePt t="49774" x="8380413" y="3141663"/>
          <p14:tracePt t="49778" x="8372475" y="3141663"/>
          <p14:tracePt t="49781" x="8364538" y="3141663"/>
          <p14:tracePt t="49784" x="8356600" y="3141663"/>
          <p14:tracePt t="49786" x="8348663" y="3141663"/>
          <p14:tracePt t="49787" x="8340725" y="3141663"/>
          <p14:tracePt t="49788" x="8332788" y="3141663"/>
          <p14:tracePt t="49790" x="8324850" y="3141663"/>
          <p14:tracePt t="49794" x="8316913" y="3141663"/>
          <p14:tracePt t="49796" x="8308975" y="3141663"/>
          <p14:tracePt t="49799" x="8301038" y="3141663"/>
          <p14:tracePt t="49801" x="8293100" y="3141663"/>
          <p14:tracePt t="49802" x="8285163" y="3141663"/>
          <p14:tracePt t="49804" x="8277225" y="3141663"/>
          <p14:tracePt t="49806" x="8269288" y="3141663"/>
          <p14:tracePt t="49808" x="8261350" y="3141663"/>
          <p14:tracePt t="49813" x="8253413" y="3141663"/>
          <p14:tracePt t="49817" x="8237538" y="3141663"/>
          <p14:tracePt t="49818" x="8229600" y="3141663"/>
          <p14:tracePt t="49820" x="8221663" y="3141663"/>
          <p14:tracePt t="49823" x="8213725" y="3141663"/>
          <p14:tracePt t="49824" x="8205788" y="3149600"/>
          <p14:tracePt t="49826" x="8197850" y="3149600"/>
          <p14:tracePt t="49830" x="8189913" y="3149600"/>
          <p14:tracePt t="49834" x="8180388" y="3149600"/>
          <p14:tracePt t="49836" x="8172450" y="3149600"/>
          <p14:tracePt t="49837" x="8164513" y="3149600"/>
          <p14:tracePt t="49838" x="8156575" y="3157538"/>
          <p14:tracePt t="49843" x="8148638" y="3157538"/>
          <p14:tracePt t="49844" x="8140700" y="3157538"/>
          <p14:tracePt t="49846" x="8132763" y="3157538"/>
          <p14:tracePt t="49852" x="8124825" y="3157538"/>
          <p14:tracePt t="49854" x="8116888" y="3157538"/>
          <p14:tracePt t="49856" x="8108950" y="3165475"/>
          <p14:tracePt t="49860" x="8101013" y="3165475"/>
          <p14:tracePt t="49867" x="8085138" y="3165475"/>
          <p14:tracePt t="49871" x="8077200" y="3165475"/>
          <p14:tracePt t="49874" x="8069263" y="3165475"/>
          <p14:tracePt t="49876" x="8061325" y="3165475"/>
          <p14:tracePt t="49878" x="8061325" y="3173413"/>
          <p14:tracePt t="49883" x="8053388" y="3173413"/>
          <p14:tracePt t="49886" x="8045450" y="3173413"/>
          <p14:tracePt t="49894" x="8037513" y="3173413"/>
          <p14:tracePt t="49902" x="8029575" y="3173413"/>
          <p14:tracePt t="49905" x="8029575" y="3181350"/>
          <p14:tracePt t="49912" x="8021638" y="3181350"/>
          <p14:tracePt t="49922" x="8013700" y="3181350"/>
          <p14:tracePt t="49924" x="8013700" y="3189288"/>
          <p14:tracePt t="49930" x="8005763" y="3189288"/>
          <p14:tracePt t="49936" x="7997825" y="3189288"/>
          <p14:tracePt t="49952" x="7981950" y="3197225"/>
          <p14:tracePt t="49956" x="7974013" y="3197225"/>
          <p14:tracePt t="49960" x="7974013" y="3205163"/>
          <p14:tracePt t="49968" x="7966075" y="3205163"/>
          <p14:tracePt t="49976" x="7958138" y="3205163"/>
          <p14:tracePt t="50055" x="7950200" y="3205163"/>
          <p14:tracePt t="50071" x="7942263" y="3205163"/>
          <p14:tracePt t="50073" x="7942263" y="3197225"/>
          <p14:tracePt t="50081" x="7934325" y="3197225"/>
          <p14:tracePt t="50086" x="7926388" y="3197225"/>
          <p14:tracePt t="50090" x="7918450" y="3197225"/>
          <p14:tracePt t="50096" x="7910513" y="3197225"/>
          <p14:tracePt t="50101" x="7902575" y="3197225"/>
          <p14:tracePt t="50104" x="7894638" y="3197225"/>
          <p14:tracePt t="50107" x="7886700" y="3197225"/>
          <p14:tracePt t="50110" x="7878763" y="3197225"/>
          <p14:tracePt t="50112" x="7878763" y="3189288"/>
          <p14:tracePt t="50116" x="7870825" y="3189288"/>
          <p14:tracePt t="50118" x="7862888" y="3189288"/>
          <p14:tracePt t="50120" x="7854950" y="3189288"/>
          <p14:tracePt t="50124" x="7847013" y="3189288"/>
          <p14:tracePt t="50128" x="7839075" y="3189288"/>
          <p14:tracePt t="50133" x="7829550" y="3189288"/>
          <p14:tracePt t="50136" x="7821613" y="3189288"/>
          <p14:tracePt t="50140" x="7813675" y="3189288"/>
          <p14:tracePt t="50144" x="7805738" y="3181350"/>
          <p14:tracePt t="50149" x="7797800" y="3181350"/>
          <p14:tracePt t="50155" x="7789863" y="3181350"/>
          <p14:tracePt t="50160" x="7781925" y="3181350"/>
          <p14:tracePt t="50167" x="7773988" y="3181350"/>
          <p14:tracePt t="50172" x="7766050" y="3181350"/>
          <p14:tracePt t="50178" x="7758113" y="3181350"/>
          <p14:tracePt t="50186" x="7750175" y="3181350"/>
          <p14:tracePt t="50195" x="7742238" y="3181350"/>
          <p14:tracePt t="50203" x="7734300" y="3181350"/>
          <p14:tracePt t="50217" x="7726363" y="3181350"/>
          <p14:tracePt t="50226" x="7718425" y="3181350"/>
          <p14:tracePt t="50241" x="7710488" y="3181350"/>
          <p14:tracePt t="50250" x="7702550" y="3181350"/>
          <p14:tracePt t="50258" x="7694613" y="3181350"/>
          <p14:tracePt t="50267" x="7686675" y="3189288"/>
          <p14:tracePt t="50272" x="7678738" y="3189288"/>
          <p14:tracePt t="50279" x="7670800" y="3189288"/>
          <p14:tracePt t="50284" x="7662863" y="3189288"/>
          <p14:tracePt t="50290" x="7654925" y="3189288"/>
          <p14:tracePt t="50296" x="7646988" y="3189288"/>
          <p14:tracePt t="50301" x="7646988" y="3197225"/>
          <p14:tracePt t="50302" x="7639050" y="3197225"/>
          <p14:tracePt t="50309" x="7631113" y="3197225"/>
          <p14:tracePt t="50317" x="7623175" y="3197225"/>
          <p14:tracePt t="50319" x="7623175" y="3205163"/>
          <p14:tracePt t="50320" x="7615238" y="3205163"/>
          <p14:tracePt t="50328" x="7607300" y="3205163"/>
          <p14:tracePt t="50334" x="7599363" y="3213100"/>
          <p14:tracePt t="50340" x="7591425" y="3213100"/>
          <p14:tracePt t="50346" x="7583488" y="3213100"/>
          <p14:tracePt t="50351" x="7575550" y="3221038"/>
          <p14:tracePt t="50355" x="7567613" y="3221038"/>
          <p14:tracePt t="50360" x="7559675" y="3221038"/>
          <p14:tracePt t="50362" x="7559675" y="3228975"/>
          <p14:tracePt t="50367" x="7551738" y="3228975"/>
          <p14:tracePt t="50370" x="7543800" y="3228975"/>
          <p14:tracePt t="50374" x="7535863" y="3236913"/>
          <p14:tracePt t="50378" x="7527925" y="3236913"/>
          <p14:tracePt t="50385" x="7519988" y="3244850"/>
          <p14:tracePt t="50388" x="7512050" y="3244850"/>
          <p14:tracePt t="50392" x="7512050" y="3252788"/>
          <p14:tracePt t="50394" x="7504113" y="3252788"/>
          <p14:tracePt t="50399" x="7496175" y="3252788"/>
          <p14:tracePt t="50401" x="7496175" y="3262313"/>
          <p14:tracePt t="50404" x="7486650" y="3262313"/>
          <p14:tracePt t="50406" x="7486650" y="3270250"/>
          <p14:tracePt t="50410" x="7478713" y="3270250"/>
          <p14:tracePt t="50412" x="7478713" y="3278188"/>
          <p14:tracePt t="50417" x="7470775" y="3286125"/>
          <p14:tracePt t="50420" x="7462838" y="3286125"/>
          <p14:tracePt t="50422" x="7462838" y="3294063"/>
          <p14:tracePt t="50426" x="7454900" y="3302000"/>
          <p14:tracePt t="50431" x="7454900" y="3309938"/>
          <p14:tracePt t="50435" x="7446963" y="3317875"/>
          <p14:tracePt t="50438" x="7446963" y="3325813"/>
          <p14:tracePt t="50442" x="7439025" y="3333750"/>
          <p14:tracePt t="50446" x="7439025" y="3341688"/>
          <p14:tracePt t="50450" x="7439025" y="3349625"/>
          <p14:tracePt t="50453" x="7431088" y="3357563"/>
          <p14:tracePt t="50454" x="7431088" y="3365500"/>
          <p14:tracePt t="50458" x="7423150" y="3373438"/>
          <p14:tracePt t="50460" x="7423150" y="3381375"/>
          <p14:tracePt t="50462" x="7423150" y="3389313"/>
          <p14:tracePt t="50466" x="7423150" y="3405188"/>
          <p14:tracePt t="50469" x="7423150" y="3413125"/>
          <p14:tracePt t="50471" x="7415213" y="3413125"/>
          <p14:tracePt t="50472" x="7415213" y="3421063"/>
          <p14:tracePt t="50474" x="7415213" y="3429000"/>
          <p14:tracePt t="50476" x="7415213" y="3436938"/>
          <p14:tracePt t="50478" x="7415213" y="3444875"/>
          <p14:tracePt t="50481" x="7415213" y="3452813"/>
          <p14:tracePt t="50484" x="7415213" y="3468688"/>
          <p14:tracePt t="50488" x="7415213" y="3476625"/>
          <p14:tracePt t="50490" x="7415213" y="3484563"/>
          <p14:tracePt t="50492" x="7415213" y="3492500"/>
          <p14:tracePt t="50494" x="7415213" y="3500438"/>
          <p14:tracePt t="50496" x="7415213" y="3508375"/>
          <p14:tracePt t="50499" x="7415213" y="3516313"/>
          <p14:tracePt t="50502" x="7415213" y="3524250"/>
          <p14:tracePt t="50504" x="7415213" y="3532188"/>
          <p14:tracePt t="50506" x="7415213" y="3540125"/>
          <p14:tracePt t="50508" x="7415213" y="3548063"/>
          <p14:tracePt t="50510" x="7415213" y="3556000"/>
          <p14:tracePt t="50512" x="7415213" y="3563938"/>
          <p14:tracePt t="50517" x="7415213" y="3579813"/>
          <p14:tracePt t="50520" x="7415213" y="3587750"/>
          <p14:tracePt t="50522" x="7415213" y="3595688"/>
          <p14:tracePt t="50524" x="7415213" y="3605213"/>
          <p14:tracePt t="50526" x="7415213" y="3613150"/>
          <p14:tracePt t="50528" x="7415213" y="3621088"/>
          <p14:tracePt t="50531" x="7415213" y="3629025"/>
          <p14:tracePt t="50535" x="7415213" y="3644900"/>
          <p14:tracePt t="50536" x="7415213" y="3652838"/>
          <p14:tracePt t="50538" x="7415213" y="3660775"/>
          <p14:tracePt t="50540" x="7415213" y="3668713"/>
          <p14:tracePt t="50544" x="7415213" y="3684588"/>
          <p14:tracePt t="50550" x="7423150" y="3692525"/>
          <p14:tracePt t="50551" x="7423150" y="3700463"/>
          <p14:tracePt t="50552" x="7423150" y="3708400"/>
          <p14:tracePt t="50555" x="7423150" y="3716338"/>
          <p14:tracePt t="50556" x="7423150" y="3724275"/>
          <p14:tracePt t="50558" x="7423150" y="3732213"/>
          <p14:tracePt t="50560" x="7423150" y="3740150"/>
          <p14:tracePt t="50562" x="7423150" y="3748088"/>
          <p14:tracePt t="50567" x="7431088" y="3763963"/>
          <p14:tracePt t="50569" x="7431088" y="3771900"/>
          <p14:tracePt t="50570" x="7431088" y="3779838"/>
          <p14:tracePt t="50574" x="7431088" y="3795713"/>
          <p14:tracePt t="50578" x="7431088" y="3803650"/>
          <p14:tracePt t="50581" x="7431088" y="3811588"/>
          <p14:tracePt t="50583" x="7439025" y="3819525"/>
          <p14:tracePt t="50586" x="7439025" y="3827463"/>
          <p14:tracePt t="50589" x="7439025" y="3835400"/>
          <p14:tracePt t="50591" x="7439025" y="3843338"/>
          <p14:tracePt t="50594" x="7439025" y="3851275"/>
          <p14:tracePt t="50596" x="7439025" y="3859213"/>
          <p14:tracePt t="50601" x="7439025" y="3867150"/>
          <p14:tracePt t="50603" x="7439025" y="3875088"/>
          <p14:tracePt t="50604" x="7439025" y="3883025"/>
          <p14:tracePt t="50608" x="7446963" y="3890963"/>
          <p14:tracePt t="50610" x="7446963" y="3898900"/>
          <p14:tracePt t="50617" x="7446963" y="3914775"/>
          <p14:tracePt t="50619" x="7446963" y="3922713"/>
          <p14:tracePt t="50622" x="7446963" y="3930650"/>
          <p14:tracePt t="50624" x="7446963" y="3938588"/>
          <p14:tracePt t="50626" x="7454900" y="3938588"/>
          <p14:tracePt t="50628" x="7454900" y="3948113"/>
          <p14:tracePt t="50633" x="7454900" y="3956050"/>
          <p14:tracePt t="50636" x="7454900" y="3963988"/>
          <p14:tracePt t="50638" x="7454900" y="3971925"/>
          <p14:tracePt t="50642" x="7454900" y="3979863"/>
          <p14:tracePt t="50644" x="7462838" y="3979863"/>
          <p14:tracePt t="50650" x="7462838" y="3987800"/>
          <p14:tracePt t="50652" x="7462838" y="3995738"/>
          <p14:tracePt t="50659" x="7462838" y="4003675"/>
          <p14:tracePt t="50660" x="7470775" y="4003675"/>
          <p14:tracePt t="50662" x="7470775" y="4011613"/>
          <p14:tracePt t="50669" x="7470775" y="4019550"/>
          <p14:tracePt t="50676" x="7470775" y="4027488"/>
          <p14:tracePt t="50678" x="7478713" y="4027488"/>
          <p14:tracePt t="50689" x="7478713" y="4035425"/>
          <p14:tracePt t="50705" x="7478713" y="4043363"/>
          <p14:tracePt t="50716" x="7478713" y="4051300"/>
          <p14:tracePt t="50718" x="7486650" y="4051300"/>
          <p14:tracePt t="50723" x="7486650" y="4059238"/>
          <p14:tracePt t="50728" x="7486650" y="4067175"/>
          <p14:tracePt t="50735" x="7486650" y="4075113"/>
          <p14:tracePt t="50741" x="7486650" y="4083050"/>
          <p14:tracePt t="50747" x="7486650" y="4090988"/>
          <p14:tracePt t="50753" x="7496175" y="4098925"/>
          <p14:tracePt t="50759" x="7496175" y="4106863"/>
          <p14:tracePt t="50762" x="7496175" y="4114800"/>
          <p14:tracePt t="50766" x="7496175" y="4122738"/>
          <p14:tracePt t="50770" x="7504113" y="4122738"/>
          <p14:tracePt t="50772" x="7504113" y="4130675"/>
          <p14:tracePt t="50776" x="7504113" y="4138613"/>
          <p14:tracePt t="50780" x="7504113" y="4146550"/>
          <p14:tracePt t="50784" x="7512050" y="4146550"/>
          <p14:tracePt t="50786" x="7512050" y="4154488"/>
          <p14:tracePt t="50792" x="7512050" y="4162425"/>
          <p14:tracePt t="50798" x="7512050" y="4170363"/>
          <p14:tracePt t="50800" x="7519988" y="4170363"/>
          <p14:tracePt t="50802" x="7519988" y="4178300"/>
          <p14:tracePt t="50806" x="7519988" y="4186238"/>
          <p14:tracePt t="50810" x="7527925" y="4186238"/>
          <p14:tracePt t="50812" x="7527925" y="4194175"/>
          <p14:tracePt t="50816" x="7527925" y="4202113"/>
          <p14:tracePt t="50820" x="7535863" y="4202113"/>
          <p14:tracePt t="50821" x="7535863" y="4210050"/>
          <p14:tracePt t="50828" x="7543800" y="4217988"/>
          <p14:tracePt t="50832" x="7543800" y="4225925"/>
          <p14:tracePt t="50838" x="7551738" y="4233863"/>
          <p14:tracePt t="50844" x="7551738" y="4241800"/>
          <p14:tracePt t="50849" x="7559675" y="4241800"/>
          <p14:tracePt t="50850" x="7559675" y="4249738"/>
          <p14:tracePt t="50856" x="7559675" y="4257675"/>
          <p14:tracePt t="50860" x="7567613" y="4257675"/>
          <p14:tracePt t="50866" x="7567613" y="4265613"/>
          <p14:tracePt t="50870" x="7575550" y="4273550"/>
          <p14:tracePt t="50878" x="7575550" y="4281488"/>
          <p14:tracePt t="50882" x="7583488" y="4281488"/>
          <p14:tracePt t="50888" x="7583488" y="4291013"/>
          <p14:tracePt t="50894" x="7591425" y="4291013"/>
          <p14:tracePt t="50899" x="7591425" y="4298950"/>
          <p14:tracePt t="50906" x="7599363" y="4298950"/>
          <p14:tracePt t="50916" x="7599363" y="4306888"/>
          <p14:tracePt t="51205" x="7599363" y="4298950"/>
          <p14:tracePt t="51208" x="7591425" y="4298950"/>
          <p14:tracePt t="51211" x="7583488" y="4298950"/>
          <p14:tracePt t="51217" x="7575550" y="4291013"/>
          <p14:tracePt t="51219" x="7567613" y="4291013"/>
          <p14:tracePt t="51222" x="7559675" y="4291013"/>
          <p14:tracePt t="51226" x="7551738" y="4291013"/>
          <p14:tracePt t="51233" x="7543800" y="4281488"/>
          <p14:tracePt t="51236" x="7535863" y="4281488"/>
          <p14:tracePt t="51242" x="7527925" y="4281488"/>
          <p14:tracePt t="51251" x="7519988" y="4273550"/>
          <p14:tracePt t="51254" x="7512050" y="4273550"/>
          <p14:tracePt t="51260" x="7504113" y="4273550"/>
          <p14:tracePt t="51267" x="7496175" y="4265613"/>
          <p14:tracePt t="51269" x="7486650" y="4265613"/>
          <p14:tracePt t="51272" x="7478713" y="4265613"/>
          <p14:tracePt t="51277" x="7470775" y="4265613"/>
          <p14:tracePt t="51279" x="7470775" y="4257675"/>
          <p14:tracePt t="51281" x="7462838" y="4257675"/>
          <p14:tracePt t="51284" x="7454900" y="4257675"/>
          <p14:tracePt t="51289" x="7446963" y="4257675"/>
          <p14:tracePt t="51295" x="7439025" y="4249738"/>
          <p14:tracePt t="51301" x="7431088" y="4249738"/>
          <p14:tracePt t="51308" x="7423150" y="4249738"/>
          <p14:tracePt t="51316" x="7415213" y="4249738"/>
          <p14:tracePt t="51324" x="7407275" y="4249738"/>
          <p14:tracePt t="51328" x="7407275" y="4241800"/>
          <p14:tracePt t="51332" x="7399338" y="4241800"/>
          <p14:tracePt t="51340" x="7391400" y="4241800"/>
          <p14:tracePt t="51346" x="7383463" y="4241800"/>
          <p14:tracePt t="51354" x="7375525" y="4241800"/>
          <p14:tracePt t="51360" x="7367588" y="4241800"/>
          <p14:tracePt t="51366" x="7359650" y="4241800"/>
          <p14:tracePt t="51371" x="7351713" y="4241800"/>
          <p14:tracePt t="51374" x="7343775" y="4241800"/>
          <p14:tracePt t="51378" x="7335838" y="4241800"/>
          <p14:tracePt t="51381" x="7327900" y="4241800"/>
          <p14:tracePt t="51385" x="7319963" y="4241800"/>
          <p14:tracePt t="51388" x="7312025" y="4241800"/>
          <p14:tracePt t="51391" x="7304088" y="4241800"/>
          <p14:tracePt t="51394" x="7296150" y="4241800"/>
          <p14:tracePt t="51396" x="7288213" y="4233863"/>
          <p14:tracePt t="51399" x="7280275" y="4233863"/>
          <p14:tracePt t="51402" x="7272338" y="4233863"/>
          <p14:tracePt t="51404" x="7264400" y="4233863"/>
          <p14:tracePt t="51406" x="7256463" y="4233863"/>
          <p14:tracePt t="51410" x="7248525" y="4233863"/>
          <p14:tracePt t="51412" x="7240588" y="4233863"/>
          <p14:tracePt t="51417" x="7232650" y="4233863"/>
          <p14:tracePt t="51419" x="7224713" y="4233863"/>
          <p14:tracePt t="51420" x="7216775" y="4233863"/>
          <p14:tracePt t="51424" x="7208838" y="4233863"/>
          <p14:tracePt t="51426" x="7200900" y="4233863"/>
          <p14:tracePt t="51428" x="7192963" y="4233863"/>
          <p14:tracePt t="51433" x="7185025" y="4233863"/>
          <p14:tracePt t="51435" x="7177088" y="4233863"/>
          <p14:tracePt t="51436" x="7169150" y="4233863"/>
          <p14:tracePt t="51440" x="7161213" y="4233863"/>
          <p14:tracePt t="51442" x="7153275" y="4233863"/>
          <p14:tracePt t="51444" x="7145338" y="4233863"/>
          <p14:tracePt t="51449" x="7135813" y="4233863"/>
          <p14:tracePt t="51451" x="7127875" y="4233863"/>
          <p14:tracePt t="51454" x="7119938" y="4233863"/>
          <p14:tracePt t="51456" x="7112000" y="4233863"/>
          <p14:tracePt t="51460" x="7104063" y="4233863"/>
          <p14:tracePt t="51462" x="7096125" y="4233863"/>
          <p14:tracePt t="51467" x="7088188" y="4233863"/>
          <p14:tracePt t="51468" x="7080250" y="4233863"/>
          <p14:tracePt t="51472" x="7072313" y="4233863"/>
          <p14:tracePt t="51474" x="7064375" y="4233863"/>
          <p14:tracePt t="51478" x="7056438" y="4233863"/>
          <p14:tracePt t="51483" x="7048500" y="4233863"/>
          <p14:tracePt t="51486" x="7040563" y="4233863"/>
          <p14:tracePt t="51488" x="7040563" y="4241800"/>
          <p14:tracePt t="51490" x="7032625" y="4241800"/>
          <p14:tracePt t="51492" x="7024688" y="4241800"/>
          <p14:tracePt t="51496" x="7016750" y="4241800"/>
          <p14:tracePt t="51501" x="7008813" y="4241800"/>
          <p14:tracePt t="51504" x="7000875" y="4241800"/>
          <p14:tracePt t="51508" x="6992938" y="4241800"/>
          <p14:tracePt t="51510" x="6985000" y="4241800"/>
          <p14:tracePt t="51516" x="6977063" y="4241800"/>
          <p14:tracePt t="51519" x="6969125" y="4241800"/>
          <p14:tracePt t="51522" x="6961188" y="4241800"/>
          <p14:tracePt t="51526" x="6953250" y="4241800"/>
          <p14:tracePt t="51531" x="6945313" y="4241800"/>
          <p14:tracePt t="51537" x="6937375" y="4241800"/>
          <p14:tracePt t="51540" x="6929438" y="4241800"/>
          <p14:tracePt t="51545" x="6921500" y="4241800"/>
          <p14:tracePt t="51551" x="6913563" y="4241800"/>
          <p14:tracePt t="51554" x="6905625" y="4241800"/>
          <p14:tracePt t="51558" x="6897688" y="4241800"/>
          <p14:tracePt t="51566" x="6889750" y="4241800"/>
          <p14:tracePt t="51568" x="6881813" y="4241800"/>
          <p14:tracePt t="51574" x="6873875" y="4241800"/>
          <p14:tracePt t="51578" x="6865938" y="4241800"/>
          <p14:tracePt t="51585" x="6858000" y="4241800"/>
          <p14:tracePt t="51590" x="6850063" y="4241800"/>
          <p14:tracePt t="51594" x="6842125" y="4241800"/>
          <p14:tracePt t="51601" x="6834188" y="4241800"/>
          <p14:tracePt t="51602" x="6834188" y="4249738"/>
          <p14:tracePt t="51604" x="6826250" y="4249738"/>
          <p14:tracePt t="51608" x="6818313" y="4249738"/>
          <p14:tracePt t="51612" x="6810375" y="4249738"/>
          <p14:tracePt t="51617" x="6802438" y="4249738"/>
          <p14:tracePt t="51619" x="6794500" y="4249738"/>
          <p14:tracePt t="51622" x="6784975" y="4257675"/>
          <p14:tracePt t="51624" x="6777038" y="4257675"/>
          <p14:tracePt t="51628" x="6769100" y="4257675"/>
          <p14:tracePt t="51633" x="6761163" y="4257675"/>
          <p14:tracePt t="51637" x="6753225" y="4257675"/>
          <p14:tracePt t="51640" x="6745288" y="4257675"/>
          <p14:tracePt t="51642" x="6737350" y="4265613"/>
          <p14:tracePt t="51649" x="6729413" y="4265613"/>
          <p14:tracePt t="51652" x="6721475" y="4265613"/>
          <p14:tracePt t="51656" x="6713538" y="4265613"/>
          <p14:tracePt t="51662" x="6705600" y="4273550"/>
          <p14:tracePt t="51670" x="6697663" y="4273550"/>
          <p14:tracePt t="51676" x="6689725" y="4273550"/>
          <p14:tracePt t="51681" x="6689725" y="4281488"/>
          <p14:tracePt t="51686" x="6681788" y="4281488"/>
          <p14:tracePt t="51690" x="6673850" y="4281488"/>
          <p14:tracePt t="51700" x="6665913" y="4291013"/>
          <p14:tracePt t="51704" x="6657975" y="4291013"/>
          <p14:tracePt t="51712" x="6650038" y="4298950"/>
          <p14:tracePt t="51718" x="6642100" y="4298950"/>
          <p14:tracePt t="51722" x="6642100" y="4306888"/>
          <p14:tracePt t="51724" x="6634163" y="4306888"/>
          <p14:tracePt t="51731" x="6626225" y="4306888"/>
          <p14:tracePt t="51733" x="6626225" y="4314825"/>
          <p14:tracePt t="51736" x="6618288" y="4314825"/>
          <p14:tracePt t="51740" x="6610350" y="4322763"/>
          <p14:tracePt t="51744" x="6602413" y="4322763"/>
          <p14:tracePt t="51751" x="6594475" y="4330700"/>
          <p14:tracePt t="51754" x="6586538" y="4330700"/>
          <p14:tracePt t="51756" x="6586538" y="4338638"/>
          <p14:tracePt t="51760" x="6578600" y="4338638"/>
          <p14:tracePt t="51767" x="6570663" y="4346575"/>
          <p14:tracePt t="51772" x="6562725" y="4354513"/>
          <p14:tracePt t="51780" x="6554788" y="4362450"/>
          <p14:tracePt t="51789" x="6546850" y="4370388"/>
          <p14:tracePt t="51796" x="6538913" y="4370388"/>
          <p14:tracePt t="51799" x="6538913" y="4378325"/>
          <p14:tracePt t="51803" x="6530975" y="4378325"/>
          <p14:tracePt t="51806" x="6530975" y="4386263"/>
          <p14:tracePt t="51810" x="6523038" y="4386263"/>
          <p14:tracePt t="51812" x="6523038" y="4394200"/>
          <p14:tracePt t="51818" x="6515100" y="4394200"/>
          <p14:tracePt t="51821" x="6515100" y="4402138"/>
          <p14:tracePt t="51826" x="6507163" y="4410075"/>
          <p14:tracePt t="51833" x="6507163" y="4418013"/>
          <p14:tracePt t="51836" x="6499225" y="4425950"/>
          <p14:tracePt t="51842" x="6499225" y="4433888"/>
          <p14:tracePt t="51846" x="6491288" y="4441825"/>
          <p14:tracePt t="51852" x="6491288" y="4449763"/>
          <p14:tracePt t="51857" x="6483350" y="4449763"/>
          <p14:tracePt t="51858" x="6483350" y="4457700"/>
          <p14:tracePt t="51866" x="6483350" y="4465638"/>
          <p14:tracePt t="51873" x="6475413" y="4473575"/>
          <p14:tracePt t="51878" x="6475413" y="4481513"/>
          <p14:tracePt t="51883" x="6475413" y="4489450"/>
          <p14:tracePt t="51886" x="6467475" y="4489450"/>
          <p14:tracePt t="51888" x="6467475" y="4497388"/>
          <p14:tracePt t="51893" x="6467475" y="4505325"/>
          <p14:tracePt t="51896" x="6467475" y="4513263"/>
          <p14:tracePt t="51901" x="6467475" y="4521200"/>
          <p14:tracePt t="51904" x="6459538" y="4521200"/>
          <p14:tracePt t="51906" x="6459538" y="4529138"/>
          <p14:tracePt t="51910" x="6459538" y="4537075"/>
          <p14:tracePt t="51916" x="6459538" y="4545013"/>
          <p14:tracePt t="51921" x="6451600" y="4552950"/>
          <p14:tracePt t="51924" x="6451600" y="4560888"/>
          <p14:tracePt t="51928" x="6451600" y="4568825"/>
          <p14:tracePt t="51935" x="6451600" y="4576763"/>
          <p14:tracePt t="51936" x="6442075" y="4576763"/>
          <p14:tracePt t="51938" x="6442075" y="4584700"/>
          <p14:tracePt t="51942" x="6442075" y="4592638"/>
          <p14:tracePt t="51946" x="6442075" y="4600575"/>
          <p14:tracePt t="51949" x="6434138" y="4600575"/>
          <p14:tracePt t="51952" x="6434138" y="4608513"/>
          <p14:tracePt t="51954" x="6434138" y="4616450"/>
          <p14:tracePt t="51958" x="6434138" y="4624388"/>
          <p14:tracePt t="51962" x="6434138" y="4633913"/>
          <p14:tracePt t="51966" x="6426200" y="4633913"/>
          <p14:tracePt t="51969" x="6426200" y="4641850"/>
          <p14:tracePt t="51974" x="6426200" y="4649788"/>
          <p14:tracePt t="51981" x="6426200" y="4657725"/>
          <p14:tracePt t="51987" x="6426200" y="4665663"/>
          <p14:tracePt t="51992" x="6426200" y="4673600"/>
          <p14:tracePt t="52000" x="6418263" y="4673600"/>
          <p14:tracePt t="52001" x="6418263" y="4681538"/>
          <p14:tracePt t="52007" x="6418263" y="4689475"/>
          <p14:tracePt t="52012" x="6418263" y="4697413"/>
          <p14:tracePt t="52018" x="6418263" y="4705350"/>
          <p14:tracePt t="52024" x="6418263" y="4713288"/>
          <p14:tracePt t="52028" x="6418263" y="4721225"/>
          <p14:tracePt t="52033" x="6418263" y="4729163"/>
          <p14:tracePt t="52038" x="6418263" y="4737100"/>
          <p14:tracePt t="52045" x="6418263" y="4745038"/>
          <p14:tracePt t="52051" x="6418263" y="4752975"/>
          <p14:tracePt t="52054" x="6418263" y="4760913"/>
          <p14:tracePt t="52058" x="6418263" y="4768850"/>
          <p14:tracePt t="52062" x="6410325" y="4768850"/>
          <p14:tracePt t="52067" x="6410325" y="4784725"/>
          <p14:tracePt t="52070" x="6410325" y="4792663"/>
          <p14:tracePt t="52075" x="6410325" y="4800600"/>
          <p14:tracePt t="52078" x="6410325" y="4808538"/>
          <p14:tracePt t="52081" x="6410325" y="4816475"/>
          <p14:tracePt t="52085" x="6410325" y="4824413"/>
          <p14:tracePt t="52089" x="6410325" y="4832350"/>
          <p14:tracePt t="52102" x="6402388" y="4872038"/>
          <p14:tracePt t="52106" x="6402388" y="4879975"/>
          <p14:tracePt t="52110" x="6402388" y="4887913"/>
          <p14:tracePt t="52112" x="6402388" y="4895850"/>
          <p14:tracePt t="52116" x="6402388" y="4903788"/>
          <p14:tracePt t="52118" x="6402388" y="4911725"/>
          <p14:tracePt t="52120" x="6402388" y="4919663"/>
          <p14:tracePt t="52125" x="6402388" y="4927600"/>
          <p14:tracePt t="52126" x="6402388" y="4935538"/>
          <p14:tracePt t="52130" x="6402388" y="4943475"/>
          <p14:tracePt t="52133" x="6402388" y="4951413"/>
          <p14:tracePt t="52135" x="6402388" y="4959350"/>
          <p14:tracePt t="52139" x="6402388" y="4967288"/>
          <p14:tracePt t="52140" x="6410325" y="4976813"/>
          <p14:tracePt t="52143" x="6410325" y="4984750"/>
          <p14:tracePt t="52147" x="6410325" y="4992688"/>
          <p14:tracePt t="52151" x="6418263" y="5008563"/>
          <p14:tracePt t="52152" x="6418263" y="5016500"/>
          <p14:tracePt t="52156" x="6418263" y="5024438"/>
          <p14:tracePt t="52158" x="6418263" y="5032375"/>
          <p14:tracePt t="52160" x="6426200" y="5040313"/>
          <p14:tracePt t="52163" x="6426200" y="5048250"/>
          <p14:tracePt t="52167" x="6426200" y="5056188"/>
          <p14:tracePt t="52169" x="6426200" y="5064125"/>
          <p14:tracePt t="52170" x="6434138" y="5064125"/>
          <p14:tracePt t="52172" x="6434138" y="5072063"/>
          <p14:tracePt t="52174" x="6434138" y="5080000"/>
          <p14:tracePt t="52178" x="6434138" y="5087938"/>
          <p14:tracePt t="52181" x="6442075" y="5087938"/>
          <p14:tracePt t="52183" x="6442075" y="5095875"/>
          <p14:tracePt t="52186" x="6442075" y="5103813"/>
          <p14:tracePt t="52188" x="6451600" y="5103813"/>
          <p14:tracePt t="52190" x="6451600" y="5111750"/>
          <p14:tracePt t="52194" x="6451600" y="5119688"/>
          <p14:tracePt t="52196" x="6459538" y="5119688"/>
          <p14:tracePt t="52199" x="6459538" y="5127625"/>
          <p14:tracePt t="52204" x="6459538" y="5135563"/>
          <p14:tracePt t="52206" x="6467475" y="5135563"/>
          <p14:tracePt t="52210" x="6467475" y="5143500"/>
          <p14:tracePt t="52217" x="6475413" y="5151438"/>
          <p14:tracePt t="52220" x="6483350" y="5159375"/>
          <p14:tracePt t="52226" x="6491288" y="5167313"/>
          <p14:tracePt t="52231" x="6499225" y="5175250"/>
          <p14:tracePt t="52235" x="6507163" y="5175250"/>
          <p14:tracePt t="52237" x="6507163" y="5183188"/>
          <p14:tracePt t="52238" x="6515100" y="5183188"/>
          <p14:tracePt t="52240" x="6515100" y="5191125"/>
          <p14:tracePt t="52242" x="6523038" y="5191125"/>
          <p14:tracePt t="52244" x="6523038" y="5199063"/>
          <p14:tracePt t="52246" x="6530975" y="5199063"/>
          <p14:tracePt t="52249" x="6530975" y="5207000"/>
          <p14:tracePt t="52251" x="6538913" y="5207000"/>
          <p14:tracePt t="52253" x="6546850" y="5214938"/>
          <p14:tracePt t="52254" x="6554788" y="5214938"/>
          <p14:tracePt t="52258" x="6562725" y="5222875"/>
          <p14:tracePt t="52262" x="6570663" y="5230813"/>
          <p14:tracePt t="52267" x="6578600" y="5238750"/>
          <p14:tracePt t="52271" x="6594475" y="5246688"/>
          <p14:tracePt t="52272" x="6602413" y="5246688"/>
          <p14:tracePt t="52274" x="6610350" y="5254625"/>
          <p14:tracePt t="52279" x="6618288" y="5262563"/>
          <p14:tracePt t="52281" x="6626225" y="5262563"/>
          <p14:tracePt t="52284" x="6634163" y="5270500"/>
          <p14:tracePt t="52285" x="6642100" y="5278438"/>
          <p14:tracePt t="52288" x="6650038" y="5286375"/>
          <p14:tracePt t="52290" x="6657975" y="5286375"/>
          <p14:tracePt t="52292" x="6657975" y="5294313"/>
          <p14:tracePt t="52295" x="6665913" y="5302250"/>
          <p14:tracePt t="52296" x="6673850" y="5302250"/>
          <p14:tracePt t="52299" x="6681788" y="5310188"/>
          <p14:tracePt t="52300" x="6689725" y="5319713"/>
          <p14:tracePt t="52303" x="6697663" y="5319713"/>
          <p14:tracePt t="52304" x="6705600" y="5327650"/>
          <p14:tracePt t="52306" x="6713538" y="5335588"/>
          <p14:tracePt t="52308" x="6721475" y="5335588"/>
          <p14:tracePt t="52310" x="6729413" y="5343525"/>
          <p14:tracePt t="52312" x="6737350" y="5351463"/>
          <p14:tracePt t="52316" x="6753225" y="5359400"/>
          <p14:tracePt t="52319" x="6761163" y="5359400"/>
          <p14:tracePt t="52323" x="6784975" y="5375275"/>
          <p14:tracePt t="52324" x="6794500" y="5375275"/>
          <p14:tracePt t="52326" x="6802438" y="5383213"/>
          <p14:tracePt t="52328" x="6810375" y="5383213"/>
          <p14:tracePt t="52330" x="6826250" y="5391150"/>
          <p14:tracePt t="52332" x="6834188" y="5391150"/>
          <p14:tracePt t="52334" x="6842125" y="5399088"/>
          <p14:tracePt t="52336" x="6850063" y="5399088"/>
          <p14:tracePt t="52338" x="6865938" y="5407025"/>
          <p14:tracePt t="52340" x="6873875" y="5414963"/>
          <p14:tracePt t="52342" x="6881813" y="5414963"/>
          <p14:tracePt t="52344" x="6897688" y="5422900"/>
          <p14:tracePt t="52348" x="6913563" y="5422900"/>
          <p14:tracePt t="52351" x="6921500" y="5430838"/>
          <p14:tracePt t="52352" x="6929438" y="5430838"/>
          <p14:tracePt t="52354" x="6937375" y="5430838"/>
          <p14:tracePt t="52356" x="6945313" y="5438775"/>
          <p14:tracePt t="52358" x="6953250" y="5438775"/>
          <p14:tracePt t="52360" x="6961188" y="5446713"/>
          <p14:tracePt t="52362" x="6969125" y="5446713"/>
          <p14:tracePt t="52365" x="6977063" y="5454650"/>
          <p14:tracePt t="52366" x="6985000" y="5454650"/>
          <p14:tracePt t="52368" x="7000875" y="5454650"/>
          <p14:tracePt t="52370" x="7008813" y="5462588"/>
          <p14:tracePt t="52372" x="7016750" y="5462588"/>
          <p14:tracePt t="52374" x="7024688" y="5462588"/>
          <p14:tracePt t="52376" x="7032625" y="5470525"/>
          <p14:tracePt t="52378" x="7048500" y="5470525"/>
          <p14:tracePt t="52380" x="7056438" y="5470525"/>
          <p14:tracePt t="52382" x="7064375" y="5470525"/>
          <p14:tracePt t="52384" x="7072313" y="5478463"/>
          <p14:tracePt t="52387" x="7088188" y="5478463"/>
          <p14:tracePt t="52388" x="7096125" y="5478463"/>
          <p14:tracePt t="52390" x="7104063" y="5478463"/>
          <p14:tracePt t="52392" x="7119938" y="5478463"/>
          <p14:tracePt t="52394" x="7127875" y="5486400"/>
          <p14:tracePt t="52396" x="7135813" y="5486400"/>
          <p14:tracePt t="52398" x="7153275" y="5486400"/>
          <p14:tracePt t="52400" x="7161213" y="5486400"/>
          <p14:tracePt t="52402" x="7177088" y="5486400"/>
          <p14:tracePt t="52404" x="7192963" y="5486400"/>
          <p14:tracePt t="52406" x="7200900" y="5494338"/>
          <p14:tracePt t="52408" x="7216775" y="5494338"/>
          <p14:tracePt t="52410" x="7224713" y="5494338"/>
          <p14:tracePt t="52412" x="7240588" y="5494338"/>
          <p14:tracePt t="52415" x="7248525" y="5502275"/>
          <p14:tracePt t="52416" x="7264400" y="5502275"/>
          <p14:tracePt t="52418" x="7280275" y="5502275"/>
          <p14:tracePt t="52420" x="7288213" y="5502275"/>
          <p14:tracePt t="52422" x="7304088" y="5502275"/>
          <p14:tracePt t="52424" x="7312025" y="5502275"/>
          <p14:tracePt t="52426" x="7327900" y="5502275"/>
          <p14:tracePt t="52428" x="7343775" y="5510213"/>
          <p14:tracePt t="52430" x="7351713" y="5510213"/>
          <p14:tracePt t="52432" x="7367588" y="5510213"/>
          <p14:tracePt t="52434" x="7383463" y="5510213"/>
          <p14:tracePt t="52436" x="7391400" y="5510213"/>
          <p14:tracePt t="52438" x="7407275" y="5510213"/>
          <p14:tracePt t="52440" x="7415213" y="5518150"/>
          <p14:tracePt t="52442" x="7431088" y="5518150"/>
          <p14:tracePt t="52444" x="7439025" y="5518150"/>
          <p14:tracePt t="52446" x="7454900" y="5518150"/>
          <p14:tracePt t="52448" x="7462838" y="5518150"/>
          <p14:tracePt t="52450" x="7478713" y="5526088"/>
          <p14:tracePt t="52452" x="7486650" y="5526088"/>
          <p14:tracePt t="52454" x="7504113" y="5526088"/>
          <p14:tracePt t="52456" x="7512050" y="5526088"/>
          <p14:tracePt t="52458" x="7519988" y="5526088"/>
          <p14:tracePt t="52460" x="7535863" y="5526088"/>
          <p14:tracePt t="52462" x="7543800" y="5526088"/>
          <p14:tracePt t="52465" x="7559675" y="5526088"/>
          <p14:tracePt t="52466" x="7567613" y="5526088"/>
          <p14:tracePt t="52468" x="7575550" y="5526088"/>
          <p14:tracePt t="52470" x="7583488" y="5526088"/>
          <p14:tracePt t="52472" x="7591425" y="5526088"/>
          <p14:tracePt t="52474" x="7607300" y="5526088"/>
          <p14:tracePt t="52476" x="7615238" y="5526088"/>
          <p14:tracePt t="52478" x="7623175" y="5526088"/>
          <p14:tracePt t="52480" x="7639050" y="5526088"/>
          <p14:tracePt t="52483" x="7646988" y="5526088"/>
          <p14:tracePt t="52485" x="7654925" y="5526088"/>
          <p14:tracePt t="52486" x="7662863" y="5526088"/>
          <p14:tracePt t="52488" x="7678738" y="5526088"/>
          <p14:tracePt t="52490" x="7686675" y="5526088"/>
          <p14:tracePt t="52492" x="7694613" y="5526088"/>
          <p14:tracePt t="52494" x="7710488" y="5526088"/>
          <p14:tracePt t="52496" x="7718425" y="5526088"/>
          <p14:tracePt t="52499" x="7726363" y="5526088"/>
          <p14:tracePt t="52501" x="7734300" y="5518150"/>
          <p14:tracePt t="52502" x="7750175" y="5518150"/>
          <p14:tracePt t="52504" x="7758113" y="5518150"/>
          <p14:tracePt t="52506" x="7766050" y="5518150"/>
          <p14:tracePt t="52508" x="7773988" y="5518150"/>
          <p14:tracePt t="52510" x="7789863" y="5518150"/>
          <p14:tracePt t="52512" x="7797800" y="5518150"/>
          <p14:tracePt t="52517" x="7813675" y="5518150"/>
          <p14:tracePt t="52519" x="7829550" y="5518150"/>
          <p14:tracePt t="52520" x="7839075" y="5518150"/>
          <p14:tracePt t="52522" x="7847013" y="5518150"/>
          <p14:tracePt t="52524" x="7854950" y="5518150"/>
          <p14:tracePt t="52526" x="7862888" y="5518150"/>
          <p14:tracePt t="52529" x="7878763" y="5518150"/>
          <p14:tracePt t="52531" x="7886700" y="5518150"/>
          <p14:tracePt t="52533" x="7894638" y="5518150"/>
          <p14:tracePt t="52535" x="7902575" y="5510213"/>
          <p14:tracePt t="52536" x="7918450" y="5510213"/>
          <p14:tracePt t="52538" x="7926388" y="5510213"/>
          <p14:tracePt t="52540" x="7934325" y="5510213"/>
          <p14:tracePt t="52542" x="7942263" y="5510213"/>
          <p14:tracePt t="52544" x="7958138" y="5510213"/>
          <p14:tracePt t="52546" x="7966075" y="5510213"/>
          <p14:tracePt t="52549" x="7974013" y="5510213"/>
          <p14:tracePt t="52551" x="7981950" y="5502275"/>
          <p14:tracePt t="52552" x="7989888" y="5502275"/>
          <p14:tracePt t="52554" x="7997825" y="5502275"/>
          <p14:tracePt t="52556" x="8013700" y="5502275"/>
          <p14:tracePt t="52558" x="8021638" y="5502275"/>
          <p14:tracePt t="52560" x="8029575" y="5502275"/>
          <p14:tracePt t="52562" x="8037513" y="5502275"/>
          <p14:tracePt t="52567" x="8053388" y="5502275"/>
          <p14:tracePt t="52569" x="8069263" y="5502275"/>
          <p14:tracePt t="52570" x="8077200" y="5494338"/>
          <p14:tracePt t="52572" x="8085138" y="5494338"/>
          <p14:tracePt t="52574" x="8093075" y="5494338"/>
          <p14:tracePt t="52576" x="8101013" y="5494338"/>
          <p14:tracePt t="52578" x="8108950" y="5494338"/>
          <p14:tracePt t="52581" x="8116888" y="5494338"/>
          <p14:tracePt t="52583" x="8124825" y="5494338"/>
          <p14:tracePt t="52585" x="8140700" y="5486400"/>
          <p14:tracePt t="52588" x="8148638" y="5486400"/>
          <p14:tracePt t="52590" x="8156575" y="5486400"/>
          <p14:tracePt t="52592" x="8164513" y="5486400"/>
          <p14:tracePt t="52594" x="8172450" y="5486400"/>
          <p14:tracePt t="52596" x="8180388" y="5486400"/>
          <p14:tracePt t="52599" x="8189913" y="5486400"/>
          <p14:tracePt t="52601" x="8197850" y="5486400"/>
          <p14:tracePt t="52604" x="8205788" y="5486400"/>
          <p14:tracePt t="52606" x="8213725" y="5486400"/>
          <p14:tracePt t="52608" x="8221663" y="5486400"/>
          <p14:tracePt t="52612" x="8229600" y="5486400"/>
          <p14:tracePt t="52617" x="8245475" y="5478463"/>
          <p14:tracePt t="52620" x="8253413" y="5478463"/>
          <p14:tracePt t="52623" x="8261350" y="5478463"/>
          <p14:tracePt t="52626" x="8269288" y="5478463"/>
          <p14:tracePt t="52631" x="8277225" y="5478463"/>
          <p14:tracePt t="52633" x="8285163" y="5478463"/>
          <p14:tracePt t="52636" x="8293100" y="5478463"/>
          <p14:tracePt t="52639" x="8301038" y="5478463"/>
          <p14:tracePt t="52642" x="8308975" y="5478463"/>
          <p14:tracePt t="52644" x="8316913" y="5478463"/>
          <p14:tracePt t="52649" x="8324850" y="5478463"/>
          <p14:tracePt t="52651" x="8332788" y="5470525"/>
          <p14:tracePt t="52653" x="8340725" y="5470525"/>
          <p14:tracePt t="52656" x="8348663" y="5470525"/>
          <p14:tracePt t="52658" x="8356600" y="5470525"/>
          <p14:tracePt t="52660" x="8364538" y="5470525"/>
          <p14:tracePt t="52662" x="8372475" y="5470525"/>
          <p14:tracePt t="52667" x="8388350" y="5470525"/>
          <p14:tracePt t="52669" x="8396288" y="5470525"/>
          <p14:tracePt t="52670" x="8404225" y="5470525"/>
          <p14:tracePt t="52672" x="8412163" y="5470525"/>
          <p14:tracePt t="52674" x="8420100" y="5470525"/>
          <p14:tracePt t="52676" x="8428038" y="5470525"/>
          <p14:tracePt t="52678" x="8435975" y="5470525"/>
          <p14:tracePt t="52681" x="8443913" y="5470525"/>
          <p14:tracePt t="52683" x="8451850" y="5470525"/>
          <p14:tracePt t="52685" x="8459788" y="5470525"/>
          <p14:tracePt t="52686" x="8467725" y="5470525"/>
          <p14:tracePt t="52688" x="8475663" y="5470525"/>
          <p14:tracePt t="52690" x="8491538" y="5470525"/>
          <p14:tracePt t="52692" x="8499475" y="5462588"/>
          <p14:tracePt t="52694" x="8507413" y="5462588"/>
          <p14:tracePt t="52696" x="8515350" y="5462588"/>
          <p14:tracePt t="52700" x="8531225" y="5462588"/>
          <p14:tracePt t="52702" x="8548688" y="5462588"/>
          <p14:tracePt t="52704" x="8556625" y="5454650"/>
          <p14:tracePt t="52706" x="8572500" y="5454650"/>
          <p14:tracePt t="52708" x="8580438" y="5454650"/>
          <p14:tracePt t="52710" x="8588375" y="5454650"/>
          <p14:tracePt t="52712" x="8596313" y="5454650"/>
          <p14:tracePt t="52717" x="8620125" y="5454650"/>
          <p14:tracePt t="52719" x="8628063" y="5446713"/>
          <p14:tracePt t="52720" x="8636000" y="5446713"/>
          <p14:tracePt t="52722" x="8651875" y="5446713"/>
          <p14:tracePt t="52724" x="8659813" y="5446713"/>
          <p14:tracePt t="52727" x="8667750" y="5446713"/>
          <p14:tracePt t="52728" x="8675688" y="5438775"/>
          <p14:tracePt t="52731" x="8691563" y="5438775"/>
          <p14:tracePt t="52734" x="8707438" y="5438775"/>
          <p14:tracePt t="52737" x="8715375" y="5430838"/>
          <p14:tracePt t="52738" x="8723313" y="5430838"/>
          <p14:tracePt t="52740" x="8731250" y="5430838"/>
          <p14:tracePt t="52742" x="8747125" y="5430838"/>
          <p14:tracePt t="52744" x="8755063" y="5430838"/>
          <p14:tracePt t="52746" x="8763000" y="5422900"/>
          <p14:tracePt t="52749" x="8770938" y="5422900"/>
          <p14:tracePt t="52751" x="8778875" y="5422900"/>
          <p14:tracePt t="52753" x="8786813" y="5422900"/>
          <p14:tracePt t="52754" x="8794750" y="5422900"/>
          <p14:tracePt t="52756" x="8802688" y="5414963"/>
          <p14:tracePt t="52758" x="8810625" y="5414963"/>
          <p14:tracePt t="52762" x="8818563" y="5414963"/>
          <p14:tracePt t="52767" x="8834438" y="5407025"/>
          <p14:tracePt t="52769" x="8842375" y="5407025"/>
          <p14:tracePt t="52770" x="8850313" y="5407025"/>
          <p14:tracePt t="52772" x="8858250" y="5407025"/>
          <p14:tracePt t="52774" x="8858250" y="5399088"/>
          <p14:tracePt t="52776" x="8866188" y="5399088"/>
          <p14:tracePt t="52778" x="8874125" y="5399088"/>
          <p14:tracePt t="52783" x="8883650" y="5399088"/>
          <p14:tracePt t="52785" x="8891588" y="5391150"/>
          <p14:tracePt t="52788" x="8899525" y="5391150"/>
          <p14:tracePt t="52792" x="8907463" y="5383213"/>
          <p14:tracePt t="52795" x="8915400" y="5383213"/>
          <p14:tracePt t="52800" x="8923338" y="5375275"/>
          <p14:tracePt t="52802" x="8931275" y="5375275"/>
          <p14:tracePt t="52806" x="8939213" y="5367338"/>
          <p14:tracePt t="52808" x="8947150" y="5367338"/>
          <p14:tracePt t="52812" x="8955088" y="5359400"/>
          <p14:tracePt t="52816" x="8963025" y="5359400"/>
          <p14:tracePt t="52819" x="8970963" y="5351463"/>
          <p14:tracePt t="52822" x="8978900" y="5351463"/>
          <p14:tracePt t="52824" x="8978900" y="5343525"/>
          <p14:tracePt t="52827" x="8986838" y="5343525"/>
          <p14:tracePt t="52828" x="8994775" y="5335588"/>
          <p14:tracePt t="52833" x="9002713" y="5335588"/>
          <p14:tracePt t="52835" x="9002713" y="5327650"/>
          <p14:tracePt t="52837" x="9010650" y="5327650"/>
          <p14:tracePt t="52838" x="9010650" y="5319713"/>
          <p14:tracePt t="52842" x="9018588" y="5319713"/>
          <p14:tracePt t="52844" x="9018588" y="5310188"/>
          <p14:tracePt t="52846" x="9026525" y="5310188"/>
          <p14:tracePt t="52849" x="9026525" y="5302250"/>
          <p14:tracePt t="52851" x="9034463" y="5302250"/>
          <p14:tracePt t="52853" x="9034463" y="5294313"/>
          <p14:tracePt t="52854" x="9042400" y="5294313"/>
          <p14:tracePt t="52857" x="9042400" y="5286375"/>
          <p14:tracePt t="52858" x="9050338" y="5286375"/>
          <p14:tracePt t="52860" x="9050338" y="5278438"/>
          <p14:tracePt t="52862" x="9058275" y="5278438"/>
          <p14:tracePt t="52867" x="9066213" y="5262563"/>
          <p14:tracePt t="52871" x="9074150" y="5254625"/>
          <p14:tracePt t="52874" x="9082088" y="5246688"/>
          <p14:tracePt t="52876" x="9082088" y="5238750"/>
          <p14:tracePt t="52878" x="9090025" y="5238750"/>
          <p14:tracePt t="52881" x="9090025" y="5230813"/>
          <p14:tracePt t="52883" x="9090025" y="5222875"/>
          <p14:tracePt t="52884" x="9097963" y="5222875"/>
          <p14:tracePt t="52887" x="9097963" y="5214938"/>
          <p14:tracePt t="52888" x="9105900" y="5214938"/>
          <p14:tracePt t="52890" x="9105900" y="5207000"/>
          <p14:tracePt t="52892" x="9105900" y="5199063"/>
          <p14:tracePt t="52896" x="9113838" y="5191125"/>
          <p14:tracePt t="52900" x="9113838" y="5183188"/>
          <p14:tracePt t="52903" x="9121775" y="5175250"/>
          <p14:tracePt t="52905" x="9121775" y="5167313"/>
          <p14:tracePt t="52908" x="9121775" y="5159375"/>
          <p14:tracePt t="52910" x="9129713" y="5151438"/>
          <p14:tracePt t="52916" x="9129713" y="5135563"/>
          <p14:tracePt t="52921" x="9137650" y="5127625"/>
          <p14:tracePt t="52922" x="9137650" y="5119688"/>
          <p14:tracePt t="52926" x="9145588" y="5111750"/>
          <p14:tracePt t="52931" x="9145588" y="5103813"/>
          <p14:tracePt t="52933" x="9145588" y="5095875"/>
          <p14:tracePt t="52937" x="9145588" y="5087938"/>
          <p14:tracePt t="52938" x="9153525" y="5080000"/>
          <p14:tracePt t="52942" x="9153525" y="5072063"/>
          <p14:tracePt t="52944" x="9153525" y="5064125"/>
          <p14:tracePt t="52949" x="9153525" y="5056188"/>
          <p14:tracePt t="52969" x="9169400" y="5008563"/>
          <p14:tracePt t="52971" x="9169400" y="5000625"/>
          <p14:tracePt t="52974" x="9169400" y="4992688"/>
          <p14:tracePt t="52976" x="9169400" y="4984750"/>
          <p14:tracePt t="52981" x="9177338" y="4976813"/>
          <p14:tracePt t="52983" x="9177338" y="4967288"/>
          <p14:tracePt t="52986" x="9177338" y="4959350"/>
          <p14:tracePt t="52990" x="9177338" y="4951413"/>
          <p14:tracePt t="52994" x="9177338" y="4943475"/>
          <p14:tracePt t="52996" x="9185275" y="4943475"/>
          <p14:tracePt t="53000" x="9185275" y="4935538"/>
          <p14:tracePt t="53003" x="9185275" y="4927600"/>
          <p14:tracePt t="53007" x="9185275" y="4919663"/>
          <p14:tracePt t="53010" x="9185275" y="4911725"/>
          <p14:tracePt t="53017" x="9185275" y="4903788"/>
          <p14:tracePt t="53019" x="9193213" y="4895850"/>
          <p14:tracePt t="53022" x="9193213" y="4887913"/>
          <p14:tracePt t="53026" x="9193213" y="4879975"/>
          <p14:tracePt t="53029" x="9193213" y="4872038"/>
          <p14:tracePt t="53033" x="9193213" y="4864100"/>
          <p14:tracePt t="53035" x="9193213" y="4856163"/>
          <p14:tracePt t="53038" x="9193213" y="4848225"/>
          <p14:tracePt t="53040" x="9193213" y="4840288"/>
          <p14:tracePt t="53045" x="9193213" y="4832350"/>
          <p14:tracePt t="53046" x="9193213" y="4824413"/>
          <p14:tracePt t="53051" x="9193213" y="4816475"/>
          <p14:tracePt t="53052" x="9193213" y="4808538"/>
          <p14:tracePt t="53054" x="9193213" y="4800600"/>
          <p14:tracePt t="53058" x="9193213" y="4792663"/>
          <p14:tracePt t="53060" x="9193213" y="4784725"/>
          <p14:tracePt t="53067" x="9193213" y="4768850"/>
          <p14:tracePt t="53068" x="9193213" y="4760913"/>
          <p14:tracePt t="53072" x="9193213" y="4752975"/>
          <p14:tracePt t="53074" x="9193213" y="4745038"/>
          <p14:tracePt t="53076" x="9193213" y="4737100"/>
          <p14:tracePt t="53081" x="9193213" y="4729163"/>
          <p14:tracePt t="53085" x="9185275" y="4721225"/>
          <p14:tracePt t="53086" x="9185275" y="4713288"/>
          <p14:tracePt t="53088" x="9185275" y="4705350"/>
          <p14:tracePt t="53090" x="9185275" y="4697413"/>
          <p14:tracePt t="53092" x="9185275" y="4689475"/>
          <p14:tracePt t="53094" x="9177338" y="4681538"/>
          <p14:tracePt t="53101" x="9177338" y="4665663"/>
          <p14:tracePt t="53102" x="9169400" y="4665663"/>
          <p14:tracePt t="53104" x="9169400" y="4657725"/>
          <p14:tracePt t="53107" x="9169400" y="4649788"/>
          <p14:tracePt t="53108" x="9169400" y="4641850"/>
          <p14:tracePt t="53110" x="9161463" y="4641850"/>
          <p14:tracePt t="53112" x="9161463" y="4633913"/>
          <p14:tracePt t="53117" x="9161463" y="4616450"/>
          <p14:tracePt t="53119" x="9153525" y="4616450"/>
          <p14:tracePt t="53120" x="9153525" y="4608513"/>
          <p14:tracePt t="53122" x="9153525" y="4600575"/>
          <p14:tracePt t="53126" x="9145588" y="4592638"/>
          <p14:tracePt t="53128" x="9145588" y="4584700"/>
          <p14:tracePt t="53131" x="9145588" y="4576763"/>
          <p14:tracePt t="53135" x="9137650" y="4568825"/>
          <p14:tracePt t="53137" x="9137650" y="4560888"/>
          <p14:tracePt t="53140" x="9129713" y="4552950"/>
          <p14:tracePt t="53142" x="9129713" y="4545013"/>
          <p14:tracePt t="53146" x="9121775" y="4537075"/>
          <p14:tracePt t="53149" x="9121775" y="4529138"/>
          <p14:tracePt t="53151" x="9113838" y="4521200"/>
          <p14:tracePt t="53154" x="9105900" y="4513263"/>
          <p14:tracePt t="53156" x="9105900" y="4505325"/>
          <p14:tracePt t="53160" x="9097963" y="4497388"/>
          <p14:tracePt t="53162" x="9097963" y="4489450"/>
          <p14:tracePt t="53167" x="9090025" y="4481513"/>
          <p14:tracePt t="53170" x="9090025" y="4473575"/>
          <p14:tracePt t="53172" x="9082088" y="4465638"/>
          <p14:tracePt t="53174" x="9082088" y="4457700"/>
          <p14:tracePt t="53176" x="9074150" y="4449763"/>
          <p14:tracePt t="53178" x="9074150" y="4441825"/>
          <p14:tracePt t="53180" x="9066213" y="4441825"/>
          <p14:tracePt t="53183" x="9066213" y="4433888"/>
          <p14:tracePt t="53185" x="9058275" y="4425950"/>
          <p14:tracePt t="53188" x="9058275" y="4410075"/>
          <p14:tracePt t="53190" x="9050338" y="4402138"/>
          <p14:tracePt t="53194" x="9042400" y="4394200"/>
          <p14:tracePt t="53196" x="9042400" y="4386263"/>
          <p14:tracePt t="53199" x="9034463" y="4378325"/>
          <p14:tracePt t="53201" x="9034463" y="4370388"/>
          <p14:tracePt t="53204" x="9026525" y="4362450"/>
          <p14:tracePt t="53205" x="9018588" y="4362450"/>
          <p14:tracePt t="53206" x="9018588" y="4354513"/>
          <p14:tracePt t="53208" x="9010650" y="4346575"/>
          <p14:tracePt t="53210" x="9002713" y="4338638"/>
          <p14:tracePt t="53212" x="8994775" y="4338638"/>
          <p14:tracePt t="53217" x="8986838" y="4322763"/>
          <p14:tracePt t="53219" x="8978900" y="4322763"/>
          <p14:tracePt t="53222" x="8970963" y="4314825"/>
          <p14:tracePt t="53223" x="8963025" y="4306888"/>
          <p14:tracePt t="53224" x="8955088" y="4306888"/>
          <p14:tracePt t="53226" x="8947150" y="4298950"/>
          <p14:tracePt t="53228" x="8931275" y="4291013"/>
          <p14:tracePt t="53231" x="8923338" y="4291013"/>
          <p14:tracePt t="53234" x="8915400" y="4281488"/>
          <p14:tracePt t="53235" x="8907463" y="4281488"/>
          <p14:tracePt t="53239" x="8883650" y="4265613"/>
          <p14:tracePt t="53240" x="8874125" y="4265613"/>
          <p14:tracePt t="53243" x="8866188" y="4257675"/>
          <p14:tracePt t="53244" x="8850313" y="4249738"/>
          <p14:tracePt t="53246" x="8842375" y="4249738"/>
          <p14:tracePt t="53251" x="8818563" y="4241800"/>
          <p14:tracePt t="53255" x="8794750" y="4233863"/>
          <p14:tracePt t="53256" x="8778875" y="4225925"/>
          <p14:tracePt t="53259" x="8763000" y="4225925"/>
          <p14:tracePt t="53260" x="8755063" y="4217988"/>
          <p14:tracePt t="53262" x="8739188" y="4217988"/>
          <p14:tracePt t="53267" x="8715375" y="4210050"/>
          <p14:tracePt t="53270" x="8683625" y="4202113"/>
          <p14:tracePt t="53272" x="8667750" y="4202113"/>
          <p14:tracePt t="53274" x="8643938" y="4202113"/>
          <p14:tracePt t="53276" x="8636000" y="4202113"/>
          <p14:tracePt t="53278" x="8620125" y="4202113"/>
          <p14:tracePt t="53280" x="8604250" y="4202113"/>
          <p14:tracePt t="53283" x="8588375" y="4202113"/>
          <p14:tracePt t="53285" x="8572500" y="4194175"/>
          <p14:tracePt t="53287" x="8556625" y="4194175"/>
          <p14:tracePt t="53288" x="8540750" y="4194175"/>
          <p14:tracePt t="53290" x="8523288" y="4194175"/>
          <p14:tracePt t="53292" x="8507413" y="4194175"/>
          <p14:tracePt t="53294" x="8491538" y="4194175"/>
          <p14:tracePt t="53297" x="8475663" y="4186238"/>
          <p14:tracePt t="53300" x="8459788" y="4186238"/>
          <p14:tracePt t="53303" x="8428038" y="4186238"/>
          <p14:tracePt t="53304" x="8412163" y="4186238"/>
          <p14:tracePt t="53306" x="8396288" y="4178300"/>
          <p14:tracePt t="53308" x="8380413" y="4178300"/>
          <p14:tracePt t="53310" x="8364538" y="4178300"/>
          <p14:tracePt t="53312" x="8348663" y="4178300"/>
          <p14:tracePt t="53317" x="8316913" y="4170363"/>
          <p14:tracePt t="53319" x="8301038" y="4170363"/>
          <p14:tracePt t="53320" x="8285163" y="4162425"/>
          <p14:tracePt t="53322" x="8269288" y="4162425"/>
          <p14:tracePt t="53324" x="8253413" y="4162425"/>
          <p14:tracePt t="53326" x="8237538" y="4154488"/>
          <p14:tracePt t="53328" x="8213725" y="4154488"/>
          <p14:tracePt t="53331" x="8197850" y="4154488"/>
          <p14:tracePt t="53333" x="8180388" y="4154488"/>
          <p14:tracePt t="53336" x="8140700" y="4146550"/>
          <p14:tracePt t="53338" x="8124825" y="4146550"/>
          <p14:tracePt t="53340" x="8101013" y="4138613"/>
          <p14:tracePt t="53342" x="8077200" y="4138613"/>
          <p14:tracePt t="53344" x="8061325" y="4138613"/>
          <p14:tracePt t="53346" x="8037513" y="4138613"/>
          <p14:tracePt t="53350" x="8013700" y="4130675"/>
          <p14:tracePt t="53351" x="7989888" y="4130675"/>
          <p14:tracePt t="53353" x="7974013" y="4130675"/>
          <p14:tracePt t="53354" x="7950200" y="4130675"/>
          <p14:tracePt t="53356" x="7926388" y="4130675"/>
          <p14:tracePt t="53358" x="7902575" y="4130675"/>
          <p14:tracePt t="53360" x="7886700" y="4130675"/>
          <p14:tracePt t="53362" x="7862888" y="4130675"/>
          <p14:tracePt t="53367" x="7821613" y="4122738"/>
          <p14:tracePt t="53369" x="7797800" y="4122738"/>
          <p14:tracePt t="53371" x="7773988" y="4122738"/>
          <p14:tracePt t="53373" x="7758113" y="4122738"/>
          <p14:tracePt t="53374" x="7734300" y="4122738"/>
          <p14:tracePt t="53376" x="7718425" y="4122738"/>
          <p14:tracePt t="53378" x="7694613" y="4114800"/>
          <p14:tracePt t="53380" x="7678738" y="4114800"/>
          <p14:tracePt t="53383" x="7662863" y="4114800"/>
          <p14:tracePt t="53385" x="7639050" y="4114800"/>
          <p14:tracePt t="53386" x="7623175" y="4114800"/>
          <p14:tracePt t="53389" x="7607300" y="4114800"/>
          <p14:tracePt t="53390" x="7591425" y="4114800"/>
          <p14:tracePt t="53392" x="7575550" y="4106863"/>
          <p14:tracePt t="53394" x="7551738" y="4106863"/>
          <p14:tracePt t="53396" x="7535863" y="4106863"/>
          <p14:tracePt t="53401" x="7519988" y="4106863"/>
          <p14:tracePt t="53403" x="7478713" y="4098925"/>
          <p14:tracePt t="53404" x="7462838" y="4098925"/>
          <p14:tracePt t="53406" x="7439025" y="4090988"/>
          <p14:tracePt t="53408" x="7423150" y="4090988"/>
          <p14:tracePt t="53410" x="7407275" y="4090988"/>
          <p14:tracePt t="53412" x="7383463" y="4083050"/>
          <p14:tracePt t="53417" x="7343775" y="4083050"/>
          <p14:tracePt t="53419" x="7327900" y="4075113"/>
          <p14:tracePt t="53421" x="7312025" y="4075113"/>
          <p14:tracePt t="53422" x="7288213" y="4075113"/>
          <p14:tracePt t="53424" x="7264400" y="4067175"/>
          <p14:tracePt t="53426" x="7248525" y="4067175"/>
          <p14:tracePt t="53428" x="7232650" y="4059238"/>
          <p14:tracePt t="53431" x="7208838" y="4051300"/>
          <p14:tracePt t="53433" x="7185025" y="4051300"/>
          <p14:tracePt t="53434" x="7153275" y="4043363"/>
          <p14:tracePt t="53438" x="7104063" y="4027488"/>
          <p14:tracePt t="53440" x="7080250" y="4019550"/>
          <p14:tracePt t="53442" x="7048500" y="4011613"/>
          <p14:tracePt t="53444" x="7024688" y="4011613"/>
          <p14:tracePt t="53446" x="6992938" y="4003675"/>
          <p14:tracePt t="53450" x="6961188" y="3995738"/>
          <p14:tracePt t="53451" x="6929438" y="3987800"/>
          <p14:tracePt t="53455" x="6858000" y="3979863"/>
          <p14:tracePt t="53456" x="6834188" y="3971925"/>
          <p14:tracePt t="53458" x="6802438" y="3971925"/>
          <p14:tracePt t="53460" x="6769100" y="3963988"/>
          <p14:tracePt t="53462" x="6729413" y="3963988"/>
          <p14:tracePt t="53467" x="6665913" y="3956050"/>
          <p14:tracePt t="53468" x="6634163" y="3948113"/>
          <p14:tracePt t="53470" x="6602413" y="3948113"/>
          <p14:tracePt t="53472" x="6562725" y="3948113"/>
          <p14:tracePt t="53474" x="6530975" y="3938588"/>
          <p14:tracePt t="53476" x="6499225" y="3938588"/>
          <p14:tracePt t="53478" x="6467475" y="3938588"/>
          <p14:tracePt t="53480" x="6434138" y="3938588"/>
          <p14:tracePt t="53482" x="6402388" y="3930650"/>
          <p14:tracePt t="53485" x="6362700" y="3930650"/>
          <p14:tracePt t="53486" x="6346825" y="3930650"/>
          <p14:tracePt t="53488" x="6315075" y="3930650"/>
          <p14:tracePt t="53490" x="6283325" y="3930650"/>
          <p14:tracePt t="53492" x="6259513" y="3922713"/>
          <p14:tracePt t="53494" x="6235700" y="3922713"/>
          <p14:tracePt t="53496" x="6203950" y="3922713"/>
          <p14:tracePt t="53499" x="6180138" y="3914775"/>
          <p14:tracePt t="53501" x="6148388" y="3914775"/>
          <p14:tracePt t="53502" x="6124575" y="3906838"/>
          <p14:tracePt t="53504" x="6100763" y="3906838"/>
          <p14:tracePt t="53506" x="6067425" y="3906838"/>
          <p14:tracePt t="53508" x="6043613" y="3898900"/>
          <p14:tracePt t="53510" x="6019800" y="3898900"/>
          <p14:tracePt t="53512" x="5988050" y="3898900"/>
          <p14:tracePt t="53516" x="5932488" y="3890963"/>
          <p14:tracePt t="53518" x="5908675" y="3883025"/>
          <p14:tracePt t="53520" x="5884863" y="3883025"/>
          <p14:tracePt t="53522" x="5853113" y="3883025"/>
          <p14:tracePt t="53524" x="5829300" y="3875088"/>
          <p14:tracePt t="53526" x="5805488" y="3875088"/>
          <p14:tracePt t="53528" x="5781675" y="3867150"/>
          <p14:tracePt t="53530" x="5749925" y="3867150"/>
          <p14:tracePt t="53532" x="5724525" y="3867150"/>
          <p14:tracePt t="53534" x="5700713" y="3859213"/>
          <p14:tracePt t="53536" x="5676900" y="3851275"/>
          <p14:tracePt t="53538" x="5653088" y="3851275"/>
          <p14:tracePt t="53540" x="5621338" y="3843338"/>
          <p14:tracePt t="53542" x="5597525" y="3843338"/>
          <p14:tracePt t="53544" x="5565775" y="3835400"/>
          <p14:tracePt t="53546" x="5549900" y="3835400"/>
          <p14:tracePt t="53548" x="5534025" y="3827463"/>
          <p14:tracePt t="53551" x="5510213" y="3827463"/>
          <p14:tracePt t="53552" x="5486400" y="3819525"/>
          <p14:tracePt t="53554" x="5462588" y="3819525"/>
          <p14:tracePt t="53556" x="5438775" y="3819525"/>
          <p14:tracePt t="53558" x="5422900" y="3811588"/>
          <p14:tracePt t="53560" x="5397500" y="3811588"/>
          <p14:tracePt t="53562" x="5373688" y="3811588"/>
          <p14:tracePt t="53565" x="5357813" y="3803650"/>
          <p14:tracePt t="53566" x="5334000" y="3803650"/>
          <p14:tracePt t="53568" x="5310188" y="3795713"/>
          <p14:tracePt t="53570" x="5294313" y="3795713"/>
          <p14:tracePt t="53572" x="5270500" y="3795713"/>
          <p14:tracePt t="53574" x="5254625" y="3795713"/>
          <p14:tracePt t="53576" x="5230813" y="3787775"/>
          <p14:tracePt t="53578" x="5207000" y="3787775"/>
          <p14:tracePt t="53580" x="5191125" y="3787775"/>
          <p14:tracePt t="53582" x="5167313" y="3787775"/>
          <p14:tracePt t="53585" x="5151438" y="3787775"/>
          <p14:tracePt t="53586" x="5127625" y="3787775"/>
          <p14:tracePt t="53588" x="5111750" y="3787775"/>
          <p14:tracePt t="53590" x="5087938" y="3787775"/>
          <p14:tracePt t="53592" x="5072063" y="3779838"/>
          <p14:tracePt t="53594" x="5046663" y="3779838"/>
          <p14:tracePt t="53596" x="5030788" y="3779838"/>
          <p14:tracePt t="53598" x="5014913" y="3779838"/>
          <p14:tracePt t="53600" x="4999038" y="3779838"/>
          <p14:tracePt t="53602" x="4975225" y="3779838"/>
          <p14:tracePt t="53604" x="4959350" y="3779838"/>
          <p14:tracePt t="53606" x="4943475" y="3779838"/>
          <p14:tracePt t="53608" x="4927600" y="3779838"/>
          <p14:tracePt t="53610" x="4911725" y="3779838"/>
          <p14:tracePt t="53612" x="4895850" y="3779838"/>
          <p14:tracePt t="53615" x="4879975" y="3779838"/>
          <p14:tracePt t="53617" x="4864100" y="3779838"/>
          <p14:tracePt t="53618" x="4848225" y="3779838"/>
          <p14:tracePt t="53620" x="4832350" y="3779838"/>
          <p14:tracePt t="53622" x="4816475" y="3779838"/>
          <p14:tracePt t="53624" x="4800600" y="3779838"/>
          <p14:tracePt t="53626" x="4784725" y="3779838"/>
          <p14:tracePt t="53628" x="4768850" y="3779838"/>
          <p14:tracePt t="53630" x="4760913" y="3779838"/>
          <p14:tracePt t="53632" x="4745038" y="3779838"/>
          <p14:tracePt t="53634" x="4729163" y="3779838"/>
          <p14:tracePt t="53636" x="4713288" y="3779838"/>
          <p14:tracePt t="53638" x="4695825" y="3779838"/>
          <p14:tracePt t="53640" x="4687888" y="3779838"/>
          <p14:tracePt t="53642" x="4672013" y="3787775"/>
          <p14:tracePt t="53644" x="4656138" y="3787775"/>
          <p14:tracePt t="53646" x="4640263" y="3787775"/>
          <p14:tracePt t="53648" x="4624388" y="3787775"/>
          <p14:tracePt t="53650" x="4608513" y="3787775"/>
          <p14:tracePt t="53652" x="4600575" y="3787775"/>
          <p14:tracePt t="53654" x="4584700" y="3787775"/>
          <p14:tracePt t="53656" x="4568825" y="3787775"/>
          <p14:tracePt t="53658" x="4560888" y="3787775"/>
          <p14:tracePt t="53660" x="4545013" y="3787775"/>
          <p14:tracePt t="53662" x="4537075" y="3787775"/>
          <p14:tracePt t="53665" x="4521200" y="3787775"/>
          <p14:tracePt t="53667" x="4513263" y="3787775"/>
          <p14:tracePt t="53668" x="4505325" y="3787775"/>
          <p14:tracePt t="53670" x="4497388" y="3787775"/>
          <p14:tracePt t="53672" x="4489450" y="3787775"/>
          <p14:tracePt t="53674" x="4481513" y="3787775"/>
          <p14:tracePt t="53676" x="4473575" y="3787775"/>
          <p14:tracePt t="53678" x="4465638" y="3787775"/>
          <p14:tracePt t="53680" x="4457700" y="3787775"/>
          <p14:tracePt t="53682" x="4449763" y="3787775"/>
          <p14:tracePt t="53684" x="4441825" y="3787775"/>
          <p14:tracePt t="53686" x="4433888" y="3787775"/>
          <p14:tracePt t="53688" x="4425950" y="3787775"/>
          <p14:tracePt t="53690" x="4418013" y="3787775"/>
          <p14:tracePt t="53692" x="4410075" y="3787775"/>
          <p14:tracePt t="53694" x="4402138" y="3787775"/>
          <p14:tracePt t="53696" x="4394200" y="3787775"/>
          <p14:tracePt t="53699" x="4386263" y="3787775"/>
          <p14:tracePt t="53700" x="4378325" y="3787775"/>
          <p14:tracePt t="53702" x="4370388" y="3787775"/>
          <p14:tracePt t="53704" x="4370388" y="3779838"/>
          <p14:tracePt t="53706" x="4362450" y="3779838"/>
          <p14:tracePt t="53708" x="4352925" y="3779838"/>
          <p14:tracePt t="53710" x="4344988" y="3779838"/>
          <p14:tracePt t="53712" x="4337050" y="3779838"/>
          <p14:tracePt t="53715" x="4329113" y="3771900"/>
          <p14:tracePt t="53717" x="4321175" y="3771900"/>
          <p14:tracePt t="53718" x="4313238" y="3771900"/>
          <p14:tracePt t="53720" x="4297363" y="3771900"/>
          <p14:tracePt t="53722" x="4289425" y="3763963"/>
          <p14:tracePt t="53724" x="4281488" y="3763963"/>
          <p14:tracePt t="53726" x="4273550" y="3763963"/>
          <p14:tracePt t="53728" x="4257675" y="3763963"/>
          <p14:tracePt t="53730" x="4249738" y="3756025"/>
          <p14:tracePt t="53732" x="4241800" y="3756025"/>
          <p14:tracePt t="53734" x="4225925" y="3748088"/>
          <p14:tracePt t="53736" x="4210050" y="3748088"/>
          <p14:tracePt t="53738" x="4202113" y="3748088"/>
          <p14:tracePt t="53740" x="4186238" y="3740150"/>
          <p14:tracePt t="53742" x="4178300" y="3740150"/>
          <p14:tracePt t="53744" x="4162425" y="3740150"/>
          <p14:tracePt t="53746" x="4146550" y="3732213"/>
          <p14:tracePt t="53749" x="4138613" y="3732213"/>
          <p14:tracePt t="53751" x="4122738" y="3732213"/>
          <p14:tracePt t="53752" x="4106863" y="3732213"/>
          <p14:tracePt t="53754" x="4083050" y="3724275"/>
          <p14:tracePt t="53756" x="4075113" y="3724275"/>
          <p14:tracePt t="53758" x="4051300" y="3724275"/>
          <p14:tracePt t="53760" x="4035425" y="3724275"/>
          <p14:tracePt t="53762" x="4019550" y="3724275"/>
          <p14:tracePt t="53765" x="4002088" y="3724275"/>
          <p14:tracePt t="53767" x="3986213" y="3724275"/>
          <p14:tracePt t="53768" x="3970338" y="3724275"/>
          <p14:tracePt t="53770" x="3954463" y="3724275"/>
          <p14:tracePt t="53772" x="3938588" y="3716338"/>
          <p14:tracePt t="53774" x="3922713" y="3716338"/>
          <p14:tracePt t="53776" x="3898900" y="3716338"/>
          <p14:tracePt t="53779" x="3883025" y="3716338"/>
          <p14:tracePt t="53780" x="3867150" y="3716338"/>
          <p14:tracePt t="53782" x="3851275" y="3716338"/>
          <p14:tracePt t="53784" x="3835400" y="3716338"/>
          <p14:tracePt t="53786" x="3819525" y="3716338"/>
          <p14:tracePt t="53788" x="3803650" y="3716338"/>
          <p14:tracePt t="53790" x="3787775" y="3708400"/>
          <p14:tracePt t="53792" x="3771900" y="3708400"/>
          <p14:tracePt t="53794" x="3756025" y="3708400"/>
          <p14:tracePt t="53796" x="3740150" y="3708400"/>
          <p14:tracePt t="53798" x="3724275" y="3708400"/>
          <p14:tracePt t="53800" x="3708400" y="3708400"/>
          <p14:tracePt t="53802" x="3692525" y="3708400"/>
          <p14:tracePt t="53804" x="3684588" y="3708400"/>
          <p14:tracePt t="53806" x="3668713" y="3708400"/>
          <p14:tracePt t="53808" x="3651250" y="3708400"/>
          <p14:tracePt t="53810" x="3635375" y="3700463"/>
          <p14:tracePt t="53812" x="3619500" y="3700463"/>
          <p14:tracePt t="53815" x="3611563" y="3700463"/>
          <p14:tracePt t="53817" x="3595688" y="3700463"/>
          <p14:tracePt t="53818" x="3579813" y="3700463"/>
          <p14:tracePt t="53820" x="3571875" y="3700463"/>
          <p14:tracePt t="53822" x="3556000" y="3700463"/>
          <p14:tracePt t="53824" x="3548063" y="3692525"/>
          <p14:tracePt t="53826" x="3540125" y="3692525"/>
          <p14:tracePt t="53828" x="3524250" y="3692525"/>
          <p14:tracePt t="53830" x="3516313" y="3692525"/>
          <p14:tracePt t="53832" x="3508375" y="3692525"/>
          <p14:tracePt t="53834" x="3500438" y="3692525"/>
          <p14:tracePt t="53836" x="3492500" y="3692525"/>
          <p14:tracePt t="53838" x="3484563" y="3692525"/>
          <p14:tracePt t="53840" x="3476625" y="3684588"/>
          <p14:tracePt t="53842" x="3468688" y="3684588"/>
          <p14:tracePt t="53844" x="3460750" y="3684588"/>
          <p14:tracePt t="53846" x="3452813" y="3684588"/>
          <p14:tracePt t="53848" x="3444875" y="3684588"/>
          <p14:tracePt t="53852" x="3436938" y="3684588"/>
          <p14:tracePt t="53856" x="3429000" y="3684588"/>
          <p14:tracePt t="53860" x="3421063" y="3684588"/>
          <p14:tracePt t="53868" x="3413125" y="3684588"/>
          <p14:tracePt t="54033" x="3421063" y="3684588"/>
          <p14:tracePt t="54037" x="3421063" y="3692525"/>
          <p14:tracePt t="54050" x="3421063" y="3700463"/>
          <p14:tracePt t="54054" x="3429000" y="3700463"/>
          <p14:tracePt t="54195" x="3429000" y="3708400"/>
          <p14:tracePt t="54206" x="3421063" y="3708400"/>
          <p14:tracePt t="54219" x="3413125" y="3708400"/>
          <p14:tracePt t="54224" x="3413125" y="3716338"/>
          <p14:tracePt t="54231" x="3405188" y="3716338"/>
          <p14:tracePt t="54689" x="3397250" y="3716338"/>
          <p14:tracePt t="54695" x="3389313" y="3716338"/>
          <p14:tracePt t="54702" x="3381375" y="3716338"/>
          <p14:tracePt t="54706" x="3373438" y="3716338"/>
          <p14:tracePt t="54712" x="3365500" y="3716338"/>
          <p14:tracePt t="54717" x="3357563" y="3724275"/>
          <p14:tracePt t="54721" x="3349625" y="3724275"/>
          <p14:tracePt t="54725" x="3341688" y="3724275"/>
          <p14:tracePt t="54731" x="3333750" y="3724275"/>
          <p14:tracePt t="54735" x="3325813" y="3724275"/>
          <p14:tracePt t="54738" x="3317875" y="3724275"/>
          <p14:tracePt t="54740" x="3317875" y="3732213"/>
          <p14:tracePt t="54744" x="3308350" y="3732213"/>
          <p14:tracePt t="54752" x="3300413" y="3732213"/>
          <p14:tracePt t="54762" x="3292475" y="3732213"/>
          <p14:tracePt t="54784" x="3284538" y="3732213"/>
          <p14:tracePt t="54819" x="3292475" y="3732213"/>
          <p14:tracePt t="54849" x="3300413" y="3732213"/>
          <p14:tracePt t="54854" x="3308350" y="3732213"/>
          <p14:tracePt t="54858" x="3317875" y="3740150"/>
          <p14:tracePt t="54860" x="3325813" y="3740150"/>
          <p14:tracePt t="54867" x="3341688" y="3740150"/>
          <p14:tracePt t="54870" x="3349625" y="3740150"/>
          <p14:tracePt t="54872" x="3357563" y="3740150"/>
          <p14:tracePt t="54876" x="3365500" y="3740150"/>
          <p14:tracePt t="54878" x="3373438" y="3740150"/>
          <p14:tracePt t="54883" x="3381375" y="3740150"/>
          <p14:tracePt t="54885" x="3389313" y="3740150"/>
          <p14:tracePt t="54887" x="3389313" y="3748088"/>
          <p14:tracePt t="54889" x="3397250" y="3748088"/>
          <p14:tracePt t="54892" x="3405188" y="3748088"/>
          <p14:tracePt t="54896" x="3413125" y="3748088"/>
          <p14:tracePt t="54901" x="3421063" y="3748088"/>
          <p14:tracePt t="54907" x="3429000" y="3748088"/>
          <p14:tracePt t="54949" x="3421063" y="3748088"/>
          <p14:tracePt t="54954" x="3413125" y="3748088"/>
          <p14:tracePt t="54959" x="3405188" y="3748088"/>
          <p14:tracePt t="54960" x="3397250" y="3748088"/>
          <p14:tracePt t="54962" x="3389313" y="3748088"/>
          <p14:tracePt t="54966" x="3381375" y="3748088"/>
          <p14:tracePt t="54969" x="3373438" y="3756025"/>
          <p14:tracePt t="54972" x="3365500" y="3756025"/>
          <p14:tracePt t="54974" x="3357563" y="3756025"/>
          <p14:tracePt t="54978" x="3349625" y="3756025"/>
          <p14:tracePt t="54983" x="3341688" y="3756025"/>
          <p14:tracePt t="54988" x="3333750" y="3756025"/>
          <p14:tracePt t="55243" x="3325813" y="3756025"/>
          <p14:tracePt t="55253" x="3325813" y="3748088"/>
          <p14:tracePt t="55255" x="3317875" y="3748088"/>
          <p14:tracePt t="55260" x="3308350" y="3748088"/>
          <p14:tracePt t="55267" x="3300413" y="3740150"/>
          <p14:tracePt t="55272" x="3292475" y="3740150"/>
          <p14:tracePt t="55278" x="3284538" y="3732213"/>
          <p14:tracePt t="55283" x="3276600" y="3732213"/>
          <p14:tracePt t="55289" x="3268663" y="3732213"/>
          <p14:tracePt t="55292" x="3260725" y="3732213"/>
          <p14:tracePt t="55295" x="3260725" y="3724275"/>
          <p14:tracePt t="55296" x="3252788" y="3724275"/>
          <p14:tracePt t="55299" x="3244850" y="3724275"/>
          <p14:tracePt t="55302" x="3236913" y="3724275"/>
          <p14:tracePt t="55304" x="3228975" y="3724275"/>
          <p14:tracePt t="55308" x="3221038" y="3716338"/>
          <p14:tracePt t="55311" x="3213100" y="3716338"/>
          <p14:tracePt t="55312" x="3205163" y="3716338"/>
          <p14:tracePt t="55317" x="3197225" y="3716338"/>
          <p14:tracePt t="55319" x="3189288" y="3716338"/>
          <p14:tracePt t="55322" x="3181350" y="3716338"/>
          <p14:tracePt t="55324" x="3173413" y="3716338"/>
          <p14:tracePt t="55328" x="3165475" y="3716338"/>
          <p14:tracePt t="55331" x="3157538" y="3716338"/>
          <p14:tracePt t="55334" x="3149600" y="3708400"/>
          <p14:tracePt t="55336" x="3141663" y="3708400"/>
          <p14:tracePt t="55338" x="3133725" y="3708400"/>
          <p14:tracePt t="55342" x="3125788" y="3708400"/>
          <p14:tracePt t="55344" x="3117850" y="3708400"/>
          <p14:tracePt t="55351" x="3101975" y="3708400"/>
          <p14:tracePt t="55354" x="3094038" y="3708400"/>
          <p14:tracePt t="55358" x="3086100" y="3708400"/>
          <p14:tracePt t="55360" x="3078163" y="3708400"/>
          <p14:tracePt t="55367" x="3070225" y="3700463"/>
          <p14:tracePt t="55368" x="3062288" y="3700463"/>
          <p14:tracePt t="55373" x="3054350" y="3700463"/>
          <p14:tracePt t="55374" x="3046413" y="3700463"/>
          <p14:tracePt t="55378" x="3038475" y="3700463"/>
          <p14:tracePt t="55384" x="3030538" y="3700463"/>
          <p14:tracePt t="55386" x="3022600" y="3700463"/>
          <p14:tracePt t="55390" x="3014663" y="3700463"/>
          <p14:tracePt t="55392" x="3006725" y="3700463"/>
          <p14:tracePt t="55396" x="2998788" y="3700463"/>
          <p14:tracePt t="55401" x="2990850" y="3700463"/>
          <p14:tracePt t="55404" x="2982913" y="3700463"/>
          <p14:tracePt t="55408" x="2974975" y="3700463"/>
          <p14:tracePt t="55412" x="2967038" y="3700463"/>
          <p14:tracePt t="55417" x="2957513" y="3700463"/>
          <p14:tracePt t="55420" x="2949575" y="3700463"/>
          <p14:tracePt t="55422" x="2941638" y="3700463"/>
          <p14:tracePt t="55426" x="2933700" y="3700463"/>
          <p14:tracePt t="55431" x="2925763" y="3700463"/>
          <p14:tracePt t="55435" x="2917825" y="3700463"/>
          <p14:tracePt t="55437" x="2909888" y="3700463"/>
          <p14:tracePt t="55440" x="2901950" y="3700463"/>
          <p14:tracePt t="55442" x="2901950" y="3708400"/>
          <p14:tracePt t="55444" x="2894013" y="3708400"/>
          <p14:tracePt t="55446" x="2886075" y="3708400"/>
          <p14:tracePt t="55452" x="2878138" y="3708400"/>
          <p14:tracePt t="55453" x="2870200" y="3708400"/>
          <p14:tracePt t="55456" x="2862263" y="3708400"/>
          <p14:tracePt t="55460" x="2854325" y="3708400"/>
          <p14:tracePt t="55462" x="2846388" y="3708400"/>
          <p14:tracePt t="55466" x="2838450" y="3708400"/>
          <p14:tracePt t="55469" x="2830513" y="3708400"/>
          <p14:tracePt t="55470" x="2822575" y="3708400"/>
          <p14:tracePt t="55472" x="2814638" y="3708400"/>
          <p14:tracePt t="55476" x="2806700" y="3708400"/>
          <p14:tracePt t="55478" x="2798763" y="3708400"/>
          <p14:tracePt t="55481" x="2790825" y="3708400"/>
          <p14:tracePt t="55483" x="2782888" y="3708400"/>
          <p14:tracePt t="55486" x="2774950" y="3708400"/>
          <p14:tracePt t="55488" x="2767013" y="3708400"/>
          <p14:tracePt t="55490" x="2759075" y="3708400"/>
          <p14:tracePt t="55492" x="2751138" y="3708400"/>
          <p14:tracePt t="55496" x="2743200" y="3708400"/>
          <p14:tracePt t="55499" x="2735263" y="3708400"/>
          <p14:tracePt t="55501" x="2727325" y="3700463"/>
          <p14:tracePt t="55502" x="2719388" y="3700463"/>
          <p14:tracePt t="55504" x="2711450" y="3700463"/>
          <p14:tracePt t="55508" x="2703513" y="3700463"/>
          <p14:tracePt t="55510" x="2695575" y="3700463"/>
          <p14:tracePt t="55512" x="2687638" y="3700463"/>
          <p14:tracePt t="55516" x="2679700" y="3700463"/>
          <p14:tracePt t="55518" x="2671763" y="3700463"/>
          <p14:tracePt t="55520" x="2663825" y="3700463"/>
          <p14:tracePt t="55522" x="2655888" y="3700463"/>
          <p14:tracePt t="55524" x="2647950" y="3700463"/>
          <p14:tracePt t="55529" x="2640013" y="3700463"/>
          <p14:tracePt t="55530" x="2632075" y="3700463"/>
          <p14:tracePt t="55535" x="2624138" y="3700463"/>
          <p14:tracePt t="55537" x="2616200" y="3692525"/>
          <p14:tracePt t="55538" x="2606675" y="3692525"/>
          <p14:tracePt t="55542" x="2598738" y="3692525"/>
          <p14:tracePt t="55544" x="2590800" y="3692525"/>
          <p14:tracePt t="55546" x="2582863" y="3692525"/>
          <p14:tracePt t="55551" x="2574925" y="3692525"/>
          <p14:tracePt t="55552" x="2566988" y="3692525"/>
          <p14:tracePt t="55554" x="2559050" y="3692525"/>
          <p14:tracePt t="55558" x="2551113" y="3684588"/>
          <p14:tracePt t="55560" x="2543175" y="3684588"/>
          <p14:tracePt t="55567" x="2527300" y="3684588"/>
          <p14:tracePt t="55569" x="2519363" y="3684588"/>
          <p14:tracePt t="55572" x="2511425" y="3684588"/>
          <p14:tracePt t="55574" x="2503488" y="3684588"/>
          <p14:tracePt t="55576" x="2503488" y="3676650"/>
          <p14:tracePt t="55578" x="2495550" y="3676650"/>
          <p14:tracePt t="55580" x="2487613" y="3676650"/>
          <p14:tracePt t="55583" x="2479675" y="3676650"/>
          <p14:tracePt t="55585" x="2471738" y="3676650"/>
          <p14:tracePt t="55589" x="2463800" y="3676650"/>
          <p14:tracePt t="55590" x="2455863" y="3676650"/>
          <p14:tracePt t="55592" x="2447925" y="3668713"/>
          <p14:tracePt t="55594" x="2439988" y="3668713"/>
          <p14:tracePt t="55600" x="2432050" y="3668713"/>
          <p14:tracePt t="55603" x="2416175" y="3668713"/>
          <p14:tracePt t="55604" x="2408238" y="3668713"/>
          <p14:tracePt t="55606" x="2400300" y="3668713"/>
          <p14:tracePt t="55608" x="2392363" y="3668713"/>
          <p14:tracePt t="55610" x="2384425" y="3668713"/>
          <p14:tracePt t="55612" x="2376488" y="3660775"/>
          <p14:tracePt t="55617" x="2360613" y="3660775"/>
          <p14:tracePt t="55620" x="2352675" y="3660775"/>
          <p14:tracePt t="55622" x="2344738" y="3660775"/>
          <p14:tracePt t="55624" x="2328863" y="3660775"/>
          <p14:tracePt t="55628" x="2320925" y="3660775"/>
          <p14:tracePt t="55630" x="2312988" y="3652838"/>
          <p14:tracePt t="55633" x="2305050" y="3652838"/>
          <p14:tracePt t="55635" x="2297113" y="3652838"/>
          <p14:tracePt t="55636" x="2289175" y="3652838"/>
          <p14:tracePt t="55638" x="2281238" y="3652838"/>
          <p14:tracePt t="55640" x="2273300" y="3652838"/>
          <p14:tracePt t="55642" x="2273300" y="3660775"/>
          <p14:tracePt t="55644" x="2255838" y="3660775"/>
          <p14:tracePt t="55650" x="2247900" y="3660775"/>
          <p14:tracePt t="55651" x="2239963" y="3660775"/>
          <p14:tracePt t="55652" x="2232025" y="3660775"/>
          <p14:tracePt t="55655" x="2224088" y="3652838"/>
          <p14:tracePt t="55656" x="2216150" y="3652838"/>
          <p14:tracePt t="55661" x="2208213" y="3652838"/>
          <p14:tracePt t="55662" x="2200275" y="3652838"/>
          <p14:tracePt t="55667" x="2184400" y="3652838"/>
          <p14:tracePt t="55669" x="2176463" y="3652838"/>
          <p14:tracePt t="55670" x="2168525" y="3652838"/>
          <p14:tracePt t="55674" x="2160588" y="3652838"/>
          <p14:tracePt t="55676" x="2152650" y="3652838"/>
          <p14:tracePt t="55678" x="2144713" y="3652838"/>
          <p14:tracePt t="55680" x="2136775" y="3652838"/>
          <p14:tracePt t="55683" x="2128838" y="3652838"/>
          <p14:tracePt t="55685" x="2120900" y="3652838"/>
          <p14:tracePt t="55688" x="2112963" y="3652838"/>
          <p14:tracePt t="55690" x="2105025" y="3652838"/>
          <p14:tracePt t="55692" x="2097088" y="3652838"/>
          <p14:tracePt t="55694" x="2089150" y="3644900"/>
          <p14:tracePt t="55696" x="2081213" y="3644900"/>
          <p14:tracePt t="55701" x="2073275" y="3644900"/>
          <p14:tracePt t="55702" x="2065338" y="3644900"/>
          <p14:tracePt t="55704" x="2057400" y="3644900"/>
          <p14:tracePt t="55708" x="2049463" y="3644900"/>
          <p14:tracePt t="55710" x="2041525" y="3644900"/>
          <p14:tracePt t="55712" x="2033588" y="3644900"/>
          <p14:tracePt t="55716" x="2025650" y="3644900"/>
          <p14:tracePt t="55719" x="2017713" y="3644900"/>
          <p14:tracePt t="55720" x="2009775" y="3636963"/>
          <p14:tracePt t="55722" x="2001838" y="3636963"/>
          <p14:tracePt t="55724" x="1993900" y="3636963"/>
          <p14:tracePt t="55728" x="1985963" y="3636963"/>
          <p14:tracePt t="55730" x="1978025" y="3636963"/>
          <p14:tracePt t="55733" x="1970088" y="3636963"/>
          <p14:tracePt t="55735" x="1962150" y="3629025"/>
          <p14:tracePt t="55736" x="1954213" y="3629025"/>
          <p14:tracePt t="55738" x="1946275" y="3629025"/>
          <p14:tracePt t="55742" x="1938338" y="3629025"/>
          <p14:tracePt t="55744" x="1930400" y="3629025"/>
          <p14:tracePt t="55746" x="1922463" y="3629025"/>
          <p14:tracePt t="55750" x="1912938" y="3629025"/>
          <p14:tracePt t="55752" x="1905000" y="3629025"/>
          <p14:tracePt t="55754" x="1897063" y="3629025"/>
          <p14:tracePt t="55756" x="1889125" y="3629025"/>
          <p14:tracePt t="55758" x="1881188" y="3629025"/>
          <p14:tracePt t="55760" x="1873250" y="3629025"/>
          <p14:tracePt t="55762" x="1865313" y="3629025"/>
          <p14:tracePt t="55767" x="1849438" y="3629025"/>
          <p14:tracePt t="55769" x="1841500" y="3629025"/>
          <p14:tracePt t="55770" x="1833563" y="3629025"/>
          <p14:tracePt t="55772" x="1825625" y="3629025"/>
          <p14:tracePt t="55774" x="1817688" y="3629025"/>
          <p14:tracePt t="55777" x="1809750" y="3629025"/>
          <p14:tracePt t="55778" x="1801813" y="3629025"/>
          <p14:tracePt t="55781" x="1793875" y="3629025"/>
          <p14:tracePt t="55783" x="1785938" y="3629025"/>
          <p14:tracePt t="55785" x="1778000" y="3629025"/>
          <p14:tracePt t="55788" x="1770063" y="3629025"/>
          <p14:tracePt t="55790" x="1762125" y="3629025"/>
          <p14:tracePt t="55792" x="1754188" y="3629025"/>
          <p14:tracePt t="55795" x="1738313" y="3629025"/>
          <p14:tracePt t="55800" x="1714500" y="3629025"/>
          <p14:tracePt t="55802" x="1706563" y="3629025"/>
          <p14:tracePt t="55804" x="1698625" y="3629025"/>
          <p14:tracePt t="55806" x="1690688" y="3629025"/>
          <p14:tracePt t="55808" x="1682750" y="3629025"/>
          <p14:tracePt t="55810" x="1674813" y="3629025"/>
          <p14:tracePt t="55812" x="1666875" y="3629025"/>
          <p14:tracePt t="55817" x="1651000" y="3629025"/>
          <p14:tracePt t="55818" x="1643063" y="3629025"/>
          <p14:tracePt t="55820" x="1635125" y="3629025"/>
          <p14:tracePt t="55823" x="1627188" y="3629025"/>
          <p14:tracePt t="55824" x="1619250" y="3629025"/>
          <p14:tracePt t="55827" x="1611313" y="3629025"/>
          <p14:tracePt t="55828" x="1603375" y="3629025"/>
          <p14:tracePt t="55831" x="1595438" y="3629025"/>
          <p14:tracePt t="55833" x="1587500" y="3629025"/>
          <p14:tracePt t="55834" x="1579563" y="3636963"/>
          <p14:tracePt t="55836" x="1571625" y="3636963"/>
          <p14:tracePt t="55838" x="1562100" y="3636963"/>
          <p14:tracePt t="55840" x="1554163" y="3636963"/>
          <p14:tracePt t="55844" x="1546225" y="3636963"/>
          <p14:tracePt t="55846" x="1538288" y="3636963"/>
          <p14:tracePt t="55849" x="1530350" y="3636963"/>
          <p14:tracePt t="55852" x="1522413" y="3636963"/>
          <p14:tracePt t="55854" x="1514475" y="3644900"/>
          <p14:tracePt t="55856" x="1506538" y="3644900"/>
          <p14:tracePt t="55860" x="1498600" y="3644900"/>
          <p14:tracePt t="55862" x="1490663" y="3644900"/>
          <p14:tracePt t="55865" x="1482725" y="3644900"/>
          <p14:tracePt t="55868" x="1474788" y="3644900"/>
          <p14:tracePt t="55870" x="1466850" y="3644900"/>
          <p14:tracePt t="55872" x="1466850" y="3652838"/>
          <p14:tracePt t="55874" x="1458913" y="3652838"/>
          <p14:tracePt t="55876" x="1450975" y="3652838"/>
          <p14:tracePt t="55880" x="1443038" y="3652838"/>
          <p14:tracePt t="55884" x="1435100" y="3652838"/>
          <p14:tracePt t="55888" x="1427163" y="3652838"/>
          <p14:tracePt t="55890" x="1419225" y="3660775"/>
          <p14:tracePt t="55896" x="1411288" y="3660775"/>
          <p14:tracePt t="55900" x="1403350" y="3660775"/>
          <p14:tracePt t="55904" x="1395413" y="3660775"/>
          <p14:tracePt t="55908" x="1387475" y="3660775"/>
          <p14:tracePt t="55912" x="1379538" y="3660775"/>
          <p14:tracePt t="55918" x="1371600" y="3668713"/>
          <p14:tracePt t="55922" x="1363663" y="3668713"/>
          <p14:tracePt t="55928" x="1355725" y="3668713"/>
          <p14:tracePt t="55934" x="1347788" y="3668713"/>
          <p14:tracePt t="55942" x="1339850" y="3668713"/>
          <p14:tracePt t="55953" x="1331913" y="3668713"/>
          <p14:tracePt t="55968" x="1323975" y="3668713"/>
          <p14:tracePt t="55985" x="1316038" y="3668713"/>
          <p14:tracePt t="55987" x="1316038" y="3676650"/>
          <p14:tracePt t="55996" x="1308100" y="3676650"/>
          <p14:tracePt t="56004" x="1300163" y="3684588"/>
          <p14:tracePt t="56012" x="1292225" y="3684588"/>
          <p14:tracePt t="56016" x="1292225" y="3692525"/>
          <p14:tracePt t="56019" x="1284288" y="3692525"/>
          <p14:tracePt t="56024" x="1276350" y="3692525"/>
          <p14:tracePt t="56026" x="1276350" y="3700463"/>
          <p14:tracePt t="56033" x="1268413" y="3700463"/>
          <p14:tracePt t="56038" x="1268413" y="3708400"/>
          <p14:tracePt t="56040" x="1260475" y="3708400"/>
          <p14:tracePt t="56051" x="1252538" y="3716338"/>
          <p14:tracePt t="56117" x="1252538" y="3724275"/>
          <p14:tracePt t="56131" x="1252538" y="3732213"/>
          <p14:tracePt t="56137" x="1252538" y="3740150"/>
          <p14:tracePt t="56144" x="1260475" y="3748088"/>
          <p14:tracePt t="56153" x="1260475" y="3756025"/>
          <p14:tracePt t="56162" x="1260475" y="3763963"/>
          <p14:tracePt t="56166" x="1268413" y="3763963"/>
          <p14:tracePt t="56169" x="1268413" y="3771900"/>
          <p14:tracePt t="56176" x="1276350" y="3779838"/>
          <p14:tracePt t="56180" x="1276350" y="3787775"/>
          <p14:tracePt t="56187" x="1284288" y="3795713"/>
          <p14:tracePt t="56192" x="1284288" y="3803650"/>
          <p14:tracePt t="56200" x="1292225" y="3811588"/>
          <p14:tracePt t="56204" x="1292225" y="3819525"/>
          <p14:tracePt t="56212" x="1292225" y="3827463"/>
          <p14:tracePt t="56220" x="1292225" y="3835400"/>
          <p14:tracePt t="56222" x="1300163" y="3835400"/>
          <p14:tracePt t="56231" x="1300163" y="3843338"/>
          <p14:tracePt t="56239" x="1300163" y="3851275"/>
          <p14:tracePt t="56253" x="1308100" y="3859213"/>
          <p14:tracePt t="56315" x="1308100" y="3867150"/>
          <p14:tracePt t="56385" x="1316038" y="3867150"/>
          <p14:tracePt t="56397" x="1316038" y="3875088"/>
          <p14:tracePt t="56407" x="1323975" y="3875088"/>
          <p14:tracePt t="56415" x="1331913" y="3875088"/>
          <p14:tracePt t="56421" x="1339850" y="3875088"/>
          <p14:tracePt t="56424" x="1339850" y="3883025"/>
          <p14:tracePt t="56426" x="1347788" y="3883025"/>
          <p14:tracePt t="56431" x="1355725" y="3883025"/>
          <p14:tracePt t="56435" x="1363663" y="3883025"/>
          <p14:tracePt t="56436" x="1371600" y="3883025"/>
          <p14:tracePt t="56440" x="1379538" y="3883025"/>
          <p14:tracePt t="56442" x="1379538" y="3890963"/>
          <p14:tracePt t="56444" x="1387475" y="3890963"/>
          <p14:tracePt t="56446" x="1395413" y="3890963"/>
          <p14:tracePt t="56451" x="1403350" y="3890963"/>
          <p14:tracePt t="56453" x="1411288" y="3890963"/>
          <p14:tracePt t="56454" x="1411288" y="3898900"/>
          <p14:tracePt t="56456" x="1419225" y="3898900"/>
          <p14:tracePt t="56458" x="1427163" y="3898900"/>
          <p14:tracePt t="56460" x="1435100" y="3898900"/>
          <p14:tracePt t="56467" x="1450975" y="3906838"/>
          <p14:tracePt t="56469" x="1458913" y="3906838"/>
          <p14:tracePt t="56470" x="1466850" y="3906838"/>
          <p14:tracePt t="56474" x="1474788" y="3906838"/>
          <p14:tracePt t="56476" x="1482725" y="3906838"/>
          <p14:tracePt t="56478" x="1490663" y="3914775"/>
          <p14:tracePt t="56481" x="1498600" y="3914775"/>
          <p14:tracePt t="56484" x="1506538" y="3914775"/>
          <p14:tracePt t="56486" x="1522413" y="3914775"/>
          <p14:tracePt t="56488" x="1530350" y="3914775"/>
          <p14:tracePt t="56490" x="1538288" y="3914775"/>
          <p14:tracePt t="56492" x="1546225" y="3922713"/>
          <p14:tracePt t="56494" x="1554163" y="3922713"/>
          <p14:tracePt t="56496" x="1562100" y="3922713"/>
          <p14:tracePt t="56501" x="1579563" y="3922713"/>
          <p14:tracePt t="56503" x="1587500" y="3922713"/>
          <p14:tracePt t="56504" x="1595438" y="3922713"/>
          <p14:tracePt t="56507" x="1603375" y="3930650"/>
          <p14:tracePt t="56508" x="1611313" y="3930650"/>
          <p14:tracePt t="56510" x="1619250" y="3930650"/>
          <p14:tracePt t="56512" x="1635125" y="3930650"/>
          <p14:tracePt t="56516" x="1651000" y="3930650"/>
          <p14:tracePt t="56519" x="1658938" y="3930650"/>
          <p14:tracePt t="56520" x="1666875" y="3930650"/>
          <p14:tracePt t="56522" x="1674813" y="3930650"/>
          <p14:tracePt t="56524" x="1682750" y="3930650"/>
          <p14:tracePt t="56526" x="1690688" y="3930650"/>
          <p14:tracePt t="56528" x="1706563" y="3930650"/>
          <p14:tracePt t="56530" x="1714500" y="3938588"/>
          <p14:tracePt t="56533" x="1722438" y="3938588"/>
          <p14:tracePt t="56535" x="1730375" y="3938588"/>
          <p14:tracePt t="56536" x="1738313" y="3938588"/>
          <p14:tracePt t="56538" x="1754188" y="3938588"/>
          <p14:tracePt t="56540" x="1762125" y="3938588"/>
          <p14:tracePt t="56542" x="1770063" y="3938588"/>
          <p14:tracePt t="56544" x="1778000" y="3938588"/>
          <p14:tracePt t="56546" x="1793875" y="3938588"/>
          <p14:tracePt t="56549" x="1801813" y="3938588"/>
          <p14:tracePt t="56551" x="1809750" y="3938588"/>
          <p14:tracePt t="56552" x="1825625" y="3938588"/>
          <p14:tracePt t="56554" x="1833563" y="3938588"/>
          <p14:tracePt t="56556" x="1841500" y="3948113"/>
          <p14:tracePt t="56558" x="1849438" y="3948113"/>
          <p14:tracePt t="56561" x="1865313" y="3948113"/>
          <p14:tracePt t="56562" x="1873250" y="3948113"/>
          <p14:tracePt t="56567" x="1889125" y="3948113"/>
          <p14:tracePt t="56568" x="1905000" y="3948113"/>
          <p14:tracePt t="56570" x="1912938" y="3948113"/>
          <p14:tracePt t="56572" x="1922463" y="3948113"/>
          <p14:tracePt t="56574" x="1938338" y="3948113"/>
          <p14:tracePt t="56576" x="1946275" y="3956050"/>
          <p14:tracePt t="56579" x="1954213" y="3956050"/>
          <p14:tracePt t="56581" x="1962150" y="3956050"/>
          <p14:tracePt t="56583" x="1978025" y="3956050"/>
          <p14:tracePt t="56585" x="1985963" y="3956050"/>
          <p14:tracePt t="56586" x="1993900" y="3956050"/>
          <p14:tracePt t="56588" x="2009775" y="3956050"/>
          <p14:tracePt t="56590" x="2017713" y="3956050"/>
          <p14:tracePt t="56592" x="2025650" y="3956050"/>
          <p14:tracePt t="56594" x="2041525" y="3956050"/>
          <p14:tracePt t="56596" x="2049463" y="3956050"/>
          <p14:tracePt t="56599" x="2065338" y="3956050"/>
          <p14:tracePt t="56601" x="2073275" y="3956050"/>
          <p14:tracePt t="56602" x="2089150" y="3956050"/>
          <p14:tracePt t="56604" x="2097088" y="3956050"/>
          <p14:tracePt t="56606" x="2112963" y="3963988"/>
          <p14:tracePt t="56608" x="2120900" y="3963988"/>
          <p14:tracePt t="56610" x="2136775" y="3963988"/>
          <p14:tracePt t="56612" x="2144713" y="3963988"/>
          <p14:tracePt t="56617" x="2168525" y="3963988"/>
          <p14:tracePt t="56619" x="2184400" y="3963988"/>
          <p14:tracePt t="56620" x="2200275" y="3956050"/>
          <p14:tracePt t="56622" x="2208213" y="3956050"/>
          <p14:tracePt t="56624" x="2224088" y="3963988"/>
          <p14:tracePt t="56626" x="2239963" y="3963988"/>
          <p14:tracePt t="56628" x="2247900" y="3963988"/>
          <p14:tracePt t="56631" x="2265363" y="3963988"/>
          <p14:tracePt t="56633" x="2273300" y="3963988"/>
          <p14:tracePt t="56635" x="2289175" y="3963988"/>
          <p14:tracePt t="56636" x="2305050" y="3963988"/>
          <p14:tracePt t="56638" x="2312988" y="3963988"/>
          <p14:tracePt t="56641" x="2328863" y="3963988"/>
          <p14:tracePt t="56642" x="2344738" y="3963988"/>
          <p14:tracePt t="56644" x="2352675" y="3963988"/>
          <p14:tracePt t="56646" x="2368550" y="3956050"/>
          <p14:tracePt t="56651" x="2392363" y="3956050"/>
          <p14:tracePt t="56652" x="2408238" y="3956050"/>
          <p14:tracePt t="56655" x="2416175" y="3963988"/>
          <p14:tracePt t="56656" x="2432050" y="3963988"/>
          <p14:tracePt t="56658" x="2439988" y="3963988"/>
          <p14:tracePt t="56660" x="2455863" y="3963988"/>
          <p14:tracePt t="56662" x="2463800" y="3963988"/>
          <p14:tracePt t="56667" x="2487613" y="3963988"/>
          <p14:tracePt t="56669" x="2503488" y="3963988"/>
          <p14:tracePt t="56670" x="2511425" y="3963988"/>
          <p14:tracePt t="56672" x="2519363" y="3963988"/>
          <p14:tracePt t="56674" x="2535238" y="3971925"/>
          <p14:tracePt t="56676" x="2543175" y="3971925"/>
          <p14:tracePt t="56678" x="2559050" y="3971925"/>
          <p14:tracePt t="56681" x="2566988" y="3971925"/>
          <p14:tracePt t="56685" x="2590800" y="3971925"/>
          <p14:tracePt t="56687" x="2598738" y="3971925"/>
          <p14:tracePt t="56688" x="2616200" y="3971925"/>
          <p14:tracePt t="56690" x="2624138" y="3971925"/>
          <p14:tracePt t="56692" x="2632075" y="3971925"/>
          <p14:tracePt t="56694" x="2647950" y="3979863"/>
          <p14:tracePt t="56696" x="2655888" y="3979863"/>
          <p14:tracePt t="56701" x="2679700" y="3979863"/>
          <p14:tracePt t="56703" x="2687638" y="3979863"/>
          <p14:tracePt t="56704" x="2703513" y="3979863"/>
          <p14:tracePt t="56706" x="2711450" y="3979863"/>
          <p14:tracePt t="56709" x="2719388" y="3987800"/>
          <p14:tracePt t="56710" x="2727325" y="3987800"/>
          <p14:tracePt t="56712" x="2735263" y="3987800"/>
          <p14:tracePt t="56717" x="2751138" y="3987800"/>
          <p14:tracePt t="56719" x="2759075" y="3987800"/>
          <p14:tracePt t="56721" x="2767013" y="3987800"/>
          <p14:tracePt t="56722" x="2774950" y="3987800"/>
          <p14:tracePt t="56724" x="2782888" y="3987800"/>
          <p14:tracePt t="56726" x="2790825" y="3987800"/>
          <p14:tracePt t="56728" x="2798763" y="3987800"/>
          <p14:tracePt t="56733" x="2806700" y="3995738"/>
          <p14:tracePt t="56736" x="2822575" y="3995738"/>
          <p14:tracePt t="56738" x="2830513" y="3995738"/>
          <p14:tracePt t="56742" x="2838450" y="3995738"/>
          <p14:tracePt t="56744" x="2846388" y="3995738"/>
          <p14:tracePt t="56746" x="2854325" y="3995738"/>
          <p14:tracePt t="56751" x="2862263" y="3995738"/>
          <p14:tracePt t="56752" x="2870200" y="3995738"/>
          <p14:tracePt t="56754" x="2878138" y="3995738"/>
          <p14:tracePt t="56758" x="2886075" y="3995738"/>
          <p14:tracePt t="56760" x="2894013" y="3995738"/>
          <p14:tracePt t="56762" x="2901950" y="3995738"/>
          <p14:tracePt t="56767" x="2909888" y="4003675"/>
          <p14:tracePt t="56769" x="2917825" y="4003675"/>
          <p14:tracePt t="56770" x="2925763" y="4003675"/>
          <p14:tracePt t="56772" x="2933700" y="4003675"/>
          <p14:tracePt t="56776" x="2941638" y="4003675"/>
          <p14:tracePt t="56779" x="2949575" y="4003675"/>
          <p14:tracePt t="56780" x="2957513" y="4003675"/>
          <p14:tracePt t="56783" x="2967038" y="4003675"/>
          <p14:tracePt t="56786" x="2974975" y="4003675"/>
          <p14:tracePt t="56788" x="2982913" y="4003675"/>
          <p14:tracePt t="56790" x="2990850" y="4003675"/>
          <p14:tracePt t="56792" x="2998788" y="4003675"/>
          <p14:tracePt t="56795" x="3006725" y="4003675"/>
          <p14:tracePt t="56796" x="3014663" y="4003675"/>
          <p14:tracePt t="56801" x="3030538" y="4003675"/>
          <p14:tracePt t="56802" x="3038475" y="4003675"/>
          <p14:tracePt t="56804" x="3046413" y="4003675"/>
          <p14:tracePt t="56806" x="3054350" y="4003675"/>
          <p14:tracePt t="56808" x="3062288" y="4003675"/>
          <p14:tracePt t="56810" x="3070225" y="4003675"/>
          <p14:tracePt t="56812" x="3078163" y="4003675"/>
          <p14:tracePt t="56817" x="3094038" y="4003675"/>
          <p14:tracePt t="56818" x="3101975" y="4003675"/>
          <p14:tracePt t="56820" x="3109913" y="4003675"/>
          <p14:tracePt t="56822" x="3117850" y="4003675"/>
          <p14:tracePt t="56824" x="3125788" y="4003675"/>
          <p14:tracePt t="56826" x="3133725" y="4003675"/>
          <p14:tracePt t="56828" x="3141663" y="4003675"/>
          <p14:tracePt t="56831" x="3149600" y="4003675"/>
          <p14:tracePt t="56833" x="3157538" y="4003675"/>
          <p14:tracePt t="56835" x="3165475" y="4003675"/>
          <p14:tracePt t="56836" x="3173413" y="4003675"/>
          <p14:tracePt t="56838" x="3181350" y="4003675"/>
          <p14:tracePt t="56840" x="3189288" y="4003675"/>
          <p14:tracePt t="56842" x="3197225" y="4003675"/>
          <p14:tracePt t="56844" x="3205163" y="4003675"/>
          <p14:tracePt t="56846" x="3213100" y="3995738"/>
          <p14:tracePt t="56849" x="3221038" y="3995738"/>
          <p14:tracePt t="56851" x="3236913" y="3995738"/>
          <p14:tracePt t="56852" x="3244850" y="3995738"/>
          <p14:tracePt t="56854" x="3252788" y="3995738"/>
          <p14:tracePt t="56856" x="3260725" y="3995738"/>
          <p14:tracePt t="56858" x="3268663" y="3987800"/>
          <p14:tracePt t="56860" x="3276600" y="3987800"/>
          <p14:tracePt t="56867" x="3292475" y="3987800"/>
          <p14:tracePt t="56869" x="3300413" y="3987800"/>
          <p14:tracePt t="56870" x="3308350" y="3979863"/>
          <p14:tracePt t="56872" x="3317875" y="3979863"/>
          <p14:tracePt t="56876" x="3325813" y="3979863"/>
          <p14:tracePt t="56878" x="3333750" y="3979863"/>
          <p14:tracePt t="56880" x="3341688" y="3979863"/>
          <p14:tracePt t="56883" x="3341688" y="3971925"/>
          <p14:tracePt t="56885" x="3349625" y="3971925"/>
          <p14:tracePt t="56888" x="3357563" y="3971925"/>
          <p14:tracePt t="56892" x="3365500" y="3963988"/>
          <p14:tracePt t="56900" x="3373438" y="3963988"/>
          <p14:tracePt t="56905" x="3381375" y="3956050"/>
          <p14:tracePt t="56918" x="3389313" y="3956050"/>
          <p14:tracePt t="56920" x="3389313" y="3948113"/>
          <p14:tracePt t="56952" x="3389313" y="3938588"/>
          <p14:tracePt t="56967" x="3389313" y="3930650"/>
          <p14:tracePt t="56970" x="3381375" y="3930650"/>
          <p14:tracePt t="56976" x="3381375" y="3922713"/>
          <p14:tracePt t="56987" x="3381375" y="3914775"/>
          <p14:tracePt t="56996" x="3381375" y="3906838"/>
          <p14:tracePt t="57007" x="3381375" y="3898900"/>
          <p14:tracePt t="57012" x="3381375" y="3890963"/>
          <p14:tracePt t="57019" x="3381375" y="3883025"/>
          <p14:tracePt t="57026" x="3381375" y="3875088"/>
          <p14:tracePt t="57033" x="3381375" y="3867150"/>
          <p14:tracePt t="57040" x="3381375" y="3859213"/>
          <p14:tracePt t="57050" x="3381375" y="3851275"/>
          <p14:tracePt t="57056" x="3381375" y="3843338"/>
          <p14:tracePt t="57066" x="3381375" y="3835400"/>
          <p14:tracePt t="57070" x="3381375" y="3827463"/>
          <p14:tracePt t="57077" x="3381375" y="3819525"/>
          <p14:tracePt t="57085" x="3381375" y="3811588"/>
          <p14:tracePt t="57090" x="3381375" y="3803650"/>
          <p14:tracePt t="57097" x="3381375" y="3795713"/>
          <p14:tracePt t="57101" x="3373438" y="3795713"/>
          <p14:tracePt t="57102" x="3373438" y="3787775"/>
          <p14:tracePt t="57108" x="3373438" y="3779838"/>
          <p14:tracePt t="57117" x="3365500" y="3771900"/>
          <p14:tracePt t="57120" x="3365500" y="3763963"/>
          <p14:tracePt t="57128" x="3365500" y="3756025"/>
          <p14:tracePt t="57136" x="3357563" y="3748088"/>
          <p14:tracePt t="57142" x="3357563" y="3740150"/>
          <p14:tracePt t="57151" x="3357563" y="3732213"/>
          <p14:tracePt t="57154" x="3349625" y="3732213"/>
          <p14:tracePt t="57156" x="3349625" y="3724275"/>
          <p14:tracePt t="57160" x="3349625" y="3716338"/>
          <p14:tracePt t="57167" x="3349625" y="3708400"/>
          <p14:tracePt t="57173" x="3341688" y="3700463"/>
          <p14:tracePt t="57181" x="3341688" y="3692525"/>
          <p14:tracePt t="57190" x="3341688" y="3684588"/>
          <p14:tracePt t="57196" x="3333750" y="3684588"/>
          <p14:tracePt t="57204" x="3333750" y="3676650"/>
          <p14:tracePt t="57225" x="3333750" y="3668713"/>
          <p14:tracePt t="57230" x="3325813" y="3668713"/>
          <p14:tracePt t="57238" x="3325813" y="3660775"/>
          <p14:tracePt t="57242" x="3317875" y="3660775"/>
          <p14:tracePt t="57251" x="3308350" y="3652838"/>
          <p14:tracePt t="57257" x="3300413" y="3652838"/>
          <p14:tracePt t="57260" x="3292475" y="3644900"/>
          <p14:tracePt t="57266" x="3284538" y="3644900"/>
          <p14:tracePt t="57269" x="3276600" y="3644900"/>
          <p14:tracePt t="57272" x="3268663" y="3644900"/>
          <p14:tracePt t="57274" x="3260725" y="3644900"/>
          <p14:tracePt t="57276" x="3260725" y="3636963"/>
          <p14:tracePt t="57279" x="3252788" y="3636963"/>
          <p14:tracePt t="57280" x="3244850" y="3636963"/>
          <p14:tracePt t="57283" x="3236913" y="3636963"/>
          <p14:tracePt t="57286" x="3228975" y="3636963"/>
          <p14:tracePt t="57288" x="3221038" y="3636963"/>
          <p14:tracePt t="57290" x="3213100" y="3636963"/>
          <p14:tracePt t="57292" x="3205163" y="3636963"/>
          <p14:tracePt t="57295" x="3197225" y="3629025"/>
          <p14:tracePt t="57301" x="3181350" y="3629025"/>
          <p14:tracePt t="57302" x="3173413" y="3629025"/>
          <p14:tracePt t="57304" x="3165475" y="3629025"/>
          <p14:tracePt t="57306" x="3149600" y="3621088"/>
          <p14:tracePt t="57308" x="3141663" y="3621088"/>
          <p14:tracePt t="57310" x="3133725" y="3621088"/>
          <p14:tracePt t="57312" x="3125788" y="3621088"/>
          <p14:tracePt t="57317" x="3109913" y="3613150"/>
          <p14:tracePt t="57318" x="3101975" y="3613150"/>
          <p14:tracePt t="57320" x="3094038" y="3613150"/>
          <p14:tracePt t="57322" x="3086100" y="3613150"/>
          <p14:tracePt t="57324" x="3078163" y="3605213"/>
          <p14:tracePt t="57326" x="3070225" y="3605213"/>
          <p14:tracePt t="57328" x="3054350" y="3605213"/>
          <p14:tracePt t="57330" x="3046413" y="3605213"/>
          <p14:tracePt t="57333" x="3038475" y="3605213"/>
          <p14:tracePt t="57335" x="3030538" y="3605213"/>
          <p14:tracePt t="57337" x="3022600" y="3605213"/>
          <p14:tracePt t="57338" x="3014663" y="3605213"/>
          <p14:tracePt t="57340" x="3006725" y="3605213"/>
          <p14:tracePt t="57342" x="2998788" y="3595688"/>
          <p14:tracePt t="57344" x="2982913" y="3595688"/>
          <p14:tracePt t="57346" x="2974975" y="3595688"/>
          <p14:tracePt t="57351" x="2957513" y="3595688"/>
          <p14:tracePt t="57353" x="2949575" y="3595688"/>
          <p14:tracePt t="57354" x="2941638" y="3595688"/>
          <p14:tracePt t="57356" x="2933700" y="3595688"/>
          <p14:tracePt t="57358" x="2925763" y="3595688"/>
          <p14:tracePt t="57360" x="2917825" y="3595688"/>
          <p14:tracePt t="57362" x="2909888" y="3595688"/>
          <p14:tracePt t="57367" x="2894013" y="3595688"/>
          <p14:tracePt t="57368" x="2886075" y="3595688"/>
          <p14:tracePt t="57370" x="2878138" y="3595688"/>
          <p14:tracePt t="57372" x="2862263" y="3595688"/>
          <p14:tracePt t="57374" x="2854325" y="3595688"/>
          <p14:tracePt t="57376" x="2846388" y="3595688"/>
          <p14:tracePt t="57378" x="2838450" y="3595688"/>
          <p14:tracePt t="57380" x="2830513" y="3587750"/>
          <p14:tracePt t="57383" x="2822575" y="3587750"/>
          <p14:tracePt t="57385" x="2814638" y="3595688"/>
          <p14:tracePt t="57386" x="2806700" y="3595688"/>
          <p14:tracePt t="57388" x="2790825" y="3595688"/>
          <p14:tracePt t="57390" x="2782888" y="3595688"/>
          <p14:tracePt t="57392" x="2774950" y="3595688"/>
          <p14:tracePt t="57394" x="2767013" y="3595688"/>
          <p14:tracePt t="57396" x="2759075" y="3595688"/>
          <p14:tracePt t="57401" x="2743200" y="3595688"/>
          <p14:tracePt t="57402" x="2735263" y="3595688"/>
          <p14:tracePt t="57404" x="2727325" y="3595688"/>
          <p14:tracePt t="57406" x="2719388" y="3595688"/>
          <p14:tracePt t="57408" x="2711450" y="3595688"/>
          <p14:tracePt t="57410" x="2703513" y="3595688"/>
          <p14:tracePt t="57412" x="2695575" y="3595688"/>
          <p14:tracePt t="57417" x="2679700" y="3595688"/>
          <p14:tracePt t="57419" x="2671763" y="3595688"/>
          <p14:tracePt t="57421" x="2663825" y="3595688"/>
          <p14:tracePt t="57422" x="2655888" y="3595688"/>
          <p14:tracePt t="57424" x="2647950" y="3595688"/>
          <p14:tracePt t="57426" x="2640013" y="3595688"/>
          <p14:tracePt t="57428" x="2632075" y="3605213"/>
          <p14:tracePt t="57431" x="2624138" y="3605213"/>
          <p14:tracePt t="57433" x="2616200" y="3605213"/>
          <p14:tracePt t="57436" x="2598738" y="3605213"/>
          <p14:tracePt t="57438" x="2582863" y="3605213"/>
          <p14:tracePt t="57440" x="2574925" y="3605213"/>
          <p14:tracePt t="57442" x="2566988" y="3605213"/>
          <p14:tracePt t="57445" x="2559050" y="3613150"/>
          <p14:tracePt t="57447" x="2551113" y="3613150"/>
          <p14:tracePt t="57453" x="2527300" y="3613150"/>
          <p14:tracePt t="57455" x="2511425" y="3613150"/>
          <p14:tracePt t="57457" x="2503488" y="3613150"/>
          <p14:tracePt t="57458" x="2495550" y="3613150"/>
          <p14:tracePt t="57460" x="2487613" y="3613150"/>
          <p14:tracePt t="57462" x="2479675" y="3613150"/>
          <p14:tracePt t="57465" x="2471738" y="3613150"/>
          <p14:tracePt t="57466" x="2455863" y="3613150"/>
          <p14:tracePt t="57468" x="2447925" y="3621088"/>
          <p14:tracePt t="57470" x="2439988" y="3621088"/>
          <p14:tracePt t="57472" x="2432050" y="3621088"/>
          <p14:tracePt t="57474" x="2424113" y="3621088"/>
          <p14:tracePt t="57476" x="2408238" y="3621088"/>
          <p14:tracePt t="57478" x="2400300" y="3621088"/>
          <p14:tracePt t="57480" x="2392363" y="3621088"/>
          <p14:tracePt t="57482" x="2376488" y="3621088"/>
          <p14:tracePt t="57484" x="2368550" y="3621088"/>
          <p14:tracePt t="57486" x="2360613" y="3621088"/>
          <p14:tracePt t="57488" x="2352675" y="3621088"/>
          <p14:tracePt t="57490" x="2344738" y="3621088"/>
          <p14:tracePt t="57492" x="2328863" y="3621088"/>
          <p14:tracePt t="57494" x="2320925" y="3621088"/>
          <p14:tracePt t="57496" x="2312988" y="3629025"/>
          <p14:tracePt t="57498" x="2305050" y="3629025"/>
          <p14:tracePt t="57500" x="2289175" y="3629025"/>
          <p14:tracePt t="57502" x="2281238" y="3629025"/>
          <p14:tracePt t="57504" x="2273300" y="3629025"/>
          <p14:tracePt t="57506" x="2265363" y="3629025"/>
          <p14:tracePt t="57508" x="2255838" y="3629025"/>
          <p14:tracePt t="57510" x="2247900" y="3629025"/>
          <p14:tracePt t="57512" x="2239963" y="3629025"/>
          <p14:tracePt t="57515" x="2232025" y="3629025"/>
          <p14:tracePt t="57516" x="2224088" y="3636963"/>
          <p14:tracePt t="57518" x="2216150" y="3636963"/>
          <p14:tracePt t="57520" x="2208213" y="3636963"/>
          <p14:tracePt t="57522" x="2192338" y="3636963"/>
          <p14:tracePt t="57524" x="2184400" y="3636963"/>
          <p14:tracePt t="57526" x="2176463" y="3636963"/>
          <p14:tracePt t="57528" x="2168525" y="3636963"/>
          <p14:tracePt t="57530" x="2160588" y="3636963"/>
          <p14:tracePt t="57532" x="2152650" y="3636963"/>
          <p14:tracePt t="57534" x="2144713" y="3636963"/>
          <p14:tracePt t="57536" x="2136775" y="3636963"/>
          <p14:tracePt t="57538" x="2128838" y="3636963"/>
          <p14:tracePt t="57542" x="2120900" y="3636963"/>
          <p14:tracePt t="57544" x="2112963" y="3636963"/>
          <p14:tracePt t="57546" x="2105025" y="3636963"/>
          <p14:tracePt t="57548" x="2097088" y="3636963"/>
          <p14:tracePt t="57550" x="2089150" y="3636963"/>
          <p14:tracePt t="57552" x="2081213" y="3636963"/>
          <p14:tracePt t="57554" x="2073275" y="3644900"/>
          <p14:tracePt t="57558" x="2065338" y="3644900"/>
          <p14:tracePt t="57560" x="2057400" y="3644900"/>
          <p14:tracePt t="57562" x="2049463" y="3644900"/>
          <p14:tracePt t="57565" x="2041525" y="3644900"/>
          <p14:tracePt t="57568" x="2033588" y="3644900"/>
          <p14:tracePt t="57570" x="2025650" y="3644900"/>
          <p14:tracePt t="57572" x="2017713" y="3644900"/>
          <p14:tracePt t="57574" x="2009775" y="3644900"/>
          <p14:tracePt t="57576" x="2001838" y="3644900"/>
          <p14:tracePt t="57580" x="1993900" y="3644900"/>
          <p14:tracePt t="57582" x="1985963" y="3644900"/>
          <p14:tracePt t="57584" x="1978025" y="3644900"/>
          <p14:tracePt t="57588" x="1970088" y="3644900"/>
          <p14:tracePt t="57590" x="1962150" y="3644900"/>
          <p14:tracePt t="57592" x="1954213" y="3644900"/>
          <p14:tracePt t="57596" x="1946275" y="3644900"/>
          <p14:tracePt t="57598" x="1938338" y="3644900"/>
          <p14:tracePt t="57602" x="1930400" y="3644900"/>
          <p14:tracePt t="57604" x="1922463" y="3644900"/>
          <p14:tracePt t="57608" x="1912938" y="3644900"/>
          <p14:tracePt t="57610" x="1905000" y="3644900"/>
          <p14:tracePt t="57615" x="1897063" y="3644900"/>
          <p14:tracePt t="57616" x="1889125" y="3644900"/>
          <p14:tracePt t="57620" x="1881188" y="3636963"/>
          <p14:tracePt t="57622" x="1873250" y="3636963"/>
          <p14:tracePt t="57626" x="1865313" y="3636963"/>
          <p14:tracePt t="57628" x="1857375" y="3636963"/>
          <p14:tracePt t="57633" x="1849438" y="3636963"/>
          <p14:tracePt t="57634" x="1841500" y="3636963"/>
          <p14:tracePt t="57638" x="1833563" y="3636963"/>
          <p14:tracePt t="57640" x="1825625" y="3636963"/>
          <p14:tracePt t="57644" x="1817688" y="3636963"/>
          <p14:tracePt t="57646" x="1809750" y="3636963"/>
          <p14:tracePt t="57651" x="1801813" y="3636963"/>
          <p14:tracePt t="57655" x="1793875" y="3636963"/>
          <p14:tracePt t="57656" x="1785938" y="3636963"/>
          <p14:tracePt t="57660" x="1778000" y="3636963"/>
          <p14:tracePt t="57667" x="1762125" y="3636963"/>
          <p14:tracePt t="57671" x="1754188" y="3636963"/>
          <p14:tracePt t="57674" x="1746250" y="3629025"/>
          <p14:tracePt t="57678" x="1738313" y="3629025"/>
          <p14:tracePt t="57683" x="1730375" y="3629025"/>
          <p14:tracePt t="57686" x="1722438" y="3629025"/>
          <p14:tracePt t="57690" x="1714500" y="3629025"/>
          <p14:tracePt t="57694" x="1706563" y="3629025"/>
          <p14:tracePt t="57701" x="1698625" y="3621088"/>
          <p14:tracePt t="57704" x="1690688" y="3621088"/>
          <p14:tracePt t="57708" x="1682750" y="3621088"/>
          <p14:tracePt t="57710" x="1674813" y="3621088"/>
          <p14:tracePt t="57717" x="1666875" y="3621088"/>
          <p14:tracePt t="57719" x="1658938" y="3621088"/>
          <p14:tracePt t="57722" x="1651000" y="3621088"/>
          <p14:tracePt t="57724" x="1651000" y="3613150"/>
          <p14:tracePt t="57726" x="1643063" y="3613150"/>
          <p14:tracePt t="57731" x="1635125" y="3613150"/>
          <p14:tracePt t="57735" x="1627188" y="3613150"/>
          <p14:tracePt t="57740" x="1619250" y="3613150"/>
          <p14:tracePt t="57745" x="1611313" y="3613150"/>
          <p14:tracePt t="57751" x="1603375" y="3613150"/>
          <p14:tracePt t="57752" x="1603375" y="3605213"/>
          <p14:tracePt t="57758" x="1595438" y="3605213"/>
          <p14:tracePt t="57767" x="1587500" y="3605213"/>
          <p14:tracePt t="57772" x="1579563" y="3605213"/>
          <p14:tracePt t="57780" x="1571625" y="3605213"/>
          <p14:tracePt t="57786" x="1562100" y="3595688"/>
          <p14:tracePt t="57792" x="1554163" y="3595688"/>
          <p14:tracePt t="57802" x="1546225" y="3595688"/>
          <p14:tracePt t="57883" x="1538288" y="3595688"/>
          <p14:tracePt t="57893" x="1530350" y="3595688"/>
          <p14:tracePt t="57899" x="1522413" y="3595688"/>
          <p14:tracePt t="57902" x="1522413" y="3605213"/>
          <p14:tracePt t="57905" x="1514475" y="3605213"/>
          <p14:tracePt t="57910" x="1506538" y="3605213"/>
          <p14:tracePt t="57917" x="1498600" y="3605213"/>
          <p14:tracePt t="57920" x="1490663" y="3605213"/>
          <p14:tracePt t="57928" x="1482725" y="3613150"/>
          <p14:tracePt t="57934" x="1474788" y="3613150"/>
          <p14:tracePt t="57952" x="1466850" y="3613150"/>
          <p14:tracePt t="57958" x="1458913" y="3621088"/>
          <p14:tracePt t="58093" x="1466850" y="3621088"/>
          <p14:tracePt t="58169" x="1474788" y="3621088"/>
          <p14:tracePt t="58174" x="1482725" y="3629025"/>
          <p14:tracePt t="58179" x="1490663" y="3629025"/>
          <p14:tracePt t="58181" x="1498600" y="3629025"/>
          <p14:tracePt t="58183" x="1506538" y="3629025"/>
          <p14:tracePt t="58186" x="1514475" y="3629025"/>
          <p14:tracePt t="58187" x="1522413" y="3629025"/>
          <p14:tracePt t="58188" x="1530350" y="3629025"/>
          <p14:tracePt t="58190" x="1538288" y="3629025"/>
          <p14:tracePt t="58192" x="1546225" y="3629025"/>
          <p14:tracePt t="58194" x="1562100" y="3629025"/>
          <p14:tracePt t="58196" x="1571625" y="3629025"/>
          <p14:tracePt t="58201" x="1587500" y="3629025"/>
          <p14:tracePt t="58202" x="1603375" y="3629025"/>
          <p14:tracePt t="58204" x="1611313" y="3629025"/>
          <p14:tracePt t="58206" x="1627188" y="3629025"/>
          <p14:tracePt t="58208" x="1635125" y="3629025"/>
          <p14:tracePt t="58210" x="1651000" y="3629025"/>
          <p14:tracePt t="58212" x="1658938" y="3629025"/>
          <p14:tracePt t="58217" x="1690688" y="3629025"/>
          <p14:tracePt t="58219" x="1706563" y="3629025"/>
          <p14:tracePt t="58220" x="1722438" y="3621088"/>
          <p14:tracePt t="58222" x="1738313" y="3621088"/>
          <p14:tracePt t="58224" x="1754188" y="3621088"/>
          <p14:tracePt t="58226" x="1778000" y="3621088"/>
          <p14:tracePt t="58228" x="1793875" y="3621088"/>
          <p14:tracePt t="58230" x="1817688" y="3621088"/>
          <p14:tracePt t="58234" x="1833563" y="3621088"/>
          <p14:tracePt t="58236" x="1857375" y="3621088"/>
          <p14:tracePt t="58237" x="1881188" y="3621088"/>
          <p14:tracePt t="58238" x="1905000" y="3621088"/>
          <p14:tracePt t="58240" x="1930400" y="3621088"/>
          <p14:tracePt t="58242" x="1962150" y="3621088"/>
          <p14:tracePt t="58244" x="1985963" y="3621088"/>
          <p14:tracePt t="58246" x="2017713" y="3613150"/>
          <p14:tracePt t="58251" x="2073275" y="3613150"/>
          <p14:tracePt t="58253" x="2105025" y="3613150"/>
          <p14:tracePt t="58255" x="2136775" y="3613150"/>
          <p14:tracePt t="58256" x="2168525" y="3613150"/>
          <p14:tracePt t="58258" x="2200275" y="3613150"/>
          <p14:tracePt t="58260" x="2232025" y="3613150"/>
          <p14:tracePt t="58263" x="2273300" y="3613150"/>
          <p14:tracePt t="58267" x="2344738" y="3613150"/>
          <p14:tracePt t="58268" x="2384425" y="3613150"/>
          <p14:tracePt t="58270" x="2424113" y="3613150"/>
          <p14:tracePt t="58272" x="2463800" y="3613150"/>
          <p14:tracePt t="58274" x="2503488" y="3613150"/>
          <p14:tracePt t="58276" x="2543175" y="3613150"/>
          <p14:tracePt t="58279" x="2582863" y="3613150"/>
          <p14:tracePt t="58281" x="2624138" y="3621088"/>
          <p14:tracePt t="58284" x="2663825" y="3621088"/>
          <p14:tracePt t="58285" x="2703513" y="3621088"/>
          <p14:tracePt t="58286" x="2743200" y="3621088"/>
          <p14:tracePt t="58288" x="2782888" y="3621088"/>
          <p14:tracePt t="58290" x="2830513" y="3621088"/>
          <p14:tracePt t="58292" x="2870200" y="3629025"/>
          <p14:tracePt t="58294" x="2909888" y="3629025"/>
          <p14:tracePt t="58297" x="2957513" y="3629025"/>
          <p14:tracePt t="58299" x="3006725" y="3629025"/>
          <p14:tracePt t="58302" x="3054350" y="3629025"/>
          <p14:tracePt t="58303" x="3094038" y="3629025"/>
          <p14:tracePt t="58304" x="3141663" y="3629025"/>
          <p14:tracePt t="58306" x="3189288" y="3636963"/>
          <p14:tracePt t="58308" x="3236913" y="3636963"/>
          <p14:tracePt t="58310" x="3284538" y="3629025"/>
          <p14:tracePt t="58312" x="3333750" y="3629025"/>
          <p14:tracePt t="58317" x="3429000" y="3629025"/>
          <p14:tracePt t="58319" x="3476625" y="3621088"/>
          <p14:tracePt t="58320" x="3524250" y="3621088"/>
          <p14:tracePt t="58322" x="3579813" y="3621088"/>
          <p14:tracePt t="58324" x="3635375" y="3621088"/>
          <p14:tracePt t="58326" x="3684588" y="3621088"/>
          <p14:tracePt t="58328" x="3740150" y="3621088"/>
          <p14:tracePt t="58330" x="3795713" y="3621088"/>
          <p14:tracePt t="58333" x="3843338" y="3621088"/>
          <p14:tracePt t="58335" x="3898900" y="3621088"/>
          <p14:tracePt t="58336" x="3954463" y="3621088"/>
          <p14:tracePt t="58338" x="4011613" y="3629025"/>
          <p14:tracePt t="58340" x="4067175" y="3629025"/>
          <p14:tracePt t="58342" x="4122738" y="3629025"/>
          <p14:tracePt t="58344" x="4178300" y="3629025"/>
          <p14:tracePt t="58346" x="4233863" y="3629025"/>
          <p14:tracePt t="58351" x="4344988" y="3621088"/>
          <p14:tracePt t="58353" x="4402138" y="3621088"/>
          <p14:tracePt t="58354" x="4457700" y="3621088"/>
          <p14:tracePt t="58356" x="4513263" y="3621088"/>
          <p14:tracePt t="58358" x="4568825" y="3621088"/>
          <p14:tracePt t="58360" x="4624388" y="3621088"/>
          <p14:tracePt t="58362" x="4679950" y="3621088"/>
          <p14:tracePt t="58367" x="4792663" y="3621088"/>
          <p14:tracePt t="58368" x="4848225" y="3629025"/>
          <p14:tracePt t="58370" x="4903788" y="3629025"/>
          <p14:tracePt t="58372" x="4959350" y="3629025"/>
          <p14:tracePt t="58374" x="5014913" y="3629025"/>
          <p14:tracePt t="58376" x="5072063" y="3629025"/>
          <p14:tracePt t="58378" x="5119688" y="3636963"/>
          <p14:tracePt t="58381" x="5175250" y="3636963"/>
          <p14:tracePt t="58383" x="5230813" y="3636963"/>
          <p14:tracePt t="58385" x="5278438" y="3636963"/>
          <p14:tracePt t="58386" x="5334000" y="3636963"/>
          <p14:tracePt t="58389" x="5381625" y="3644900"/>
          <p14:tracePt t="58390" x="5430838" y="3644900"/>
          <p14:tracePt t="58392" x="5486400" y="3652838"/>
          <p14:tracePt t="58394" x="5534025" y="3652838"/>
          <p14:tracePt t="58396" x="5581650" y="3660775"/>
          <p14:tracePt t="58401" x="5676900" y="3660775"/>
          <p14:tracePt t="58404" x="5724525" y="3668713"/>
          <p14:tracePt t="58405" x="5765800" y="3668713"/>
          <p14:tracePt t="58406" x="5813425" y="3668713"/>
          <p14:tracePt t="58408" x="5861050" y="3676650"/>
          <p14:tracePt t="58410" x="5900738" y="3676650"/>
          <p14:tracePt t="58412" x="5940425" y="3684588"/>
          <p14:tracePt t="58417" x="6027738" y="3692525"/>
          <p14:tracePt t="58420" x="6067425" y="3692525"/>
          <p14:tracePt t="58422" x="6140450" y="3700463"/>
          <p14:tracePt t="58424" x="6180138" y="3700463"/>
          <p14:tracePt t="58426" x="6219825" y="3700463"/>
          <p14:tracePt t="58428" x="6251575" y="3708400"/>
          <p14:tracePt t="58431" x="6291263" y="3708400"/>
          <p14:tracePt t="58435" x="6362700" y="3716338"/>
          <p14:tracePt t="58438" x="6394450" y="3716338"/>
          <p14:tracePt t="58441" x="6467475" y="3724275"/>
          <p14:tracePt t="58442" x="6499225" y="3732213"/>
          <p14:tracePt t="58445" x="6530975" y="3740150"/>
          <p14:tracePt t="58446" x="6562725" y="3740150"/>
          <p14:tracePt t="58448" x="6594475" y="3740150"/>
          <p14:tracePt t="58451" x="6626225" y="3748088"/>
          <p14:tracePt t="58452" x="6657975" y="3756025"/>
          <p14:tracePt t="58454" x="6681788" y="3756025"/>
          <p14:tracePt t="58456" x="6713538" y="3756025"/>
          <p14:tracePt t="58458" x="6737350" y="3763963"/>
          <p14:tracePt t="58460" x="6769100" y="3763963"/>
          <p14:tracePt t="58462" x="6794500" y="3763963"/>
          <p14:tracePt t="58465" x="6826250" y="3771900"/>
          <p14:tracePt t="58467" x="6850063" y="3771900"/>
          <p14:tracePt t="58468" x="6873875" y="3779838"/>
          <p14:tracePt t="58470" x="6897688" y="3779838"/>
          <p14:tracePt t="58472" x="6929438" y="3787775"/>
          <p14:tracePt t="58474" x="6953250" y="3787775"/>
          <p14:tracePt t="58476" x="6977063" y="3795713"/>
          <p14:tracePt t="58478" x="7000875" y="3795713"/>
          <p14:tracePt t="58480" x="7024688" y="3803650"/>
          <p14:tracePt t="58482" x="7048500" y="3803650"/>
          <p14:tracePt t="58485" x="7072313" y="3811588"/>
          <p14:tracePt t="58486" x="7096125" y="3811588"/>
          <p14:tracePt t="58488" x="7112000" y="3811588"/>
          <p14:tracePt t="58490" x="7135813" y="3819525"/>
          <p14:tracePt t="58492" x="7161213" y="3819525"/>
          <p14:tracePt t="58494" x="7185025" y="3819525"/>
          <p14:tracePt t="58496" x="7200900" y="3819525"/>
          <p14:tracePt t="58498" x="7224713" y="3827463"/>
          <p14:tracePt t="58500" x="7240588" y="3827463"/>
          <p14:tracePt t="58502" x="7264400" y="3827463"/>
          <p14:tracePt t="58504" x="7288213" y="3835400"/>
          <p14:tracePt t="58506" x="7304088" y="3835400"/>
          <p14:tracePt t="58508" x="7327900" y="3835400"/>
          <p14:tracePt t="58510" x="7351713" y="3835400"/>
          <p14:tracePt t="58512" x="7375525" y="3843338"/>
          <p14:tracePt t="58515" x="7399338" y="3843338"/>
          <p14:tracePt t="58516" x="7415213" y="3851275"/>
          <p14:tracePt t="58518" x="7439025" y="3851275"/>
          <p14:tracePt t="58520" x="7462838" y="3851275"/>
          <p14:tracePt t="58522" x="7486650" y="3859213"/>
          <p14:tracePt t="58524" x="7504113" y="3859213"/>
          <p14:tracePt t="58526" x="7527925" y="3867150"/>
          <p14:tracePt t="58528" x="7551738" y="3867150"/>
          <p14:tracePt t="58530" x="7575550" y="3875088"/>
          <p14:tracePt t="58532" x="7599363" y="3875088"/>
          <p14:tracePt t="58534" x="7623175" y="3883025"/>
          <p14:tracePt t="58536" x="7646988" y="3883025"/>
          <p14:tracePt t="58538" x="7670800" y="3883025"/>
          <p14:tracePt t="58540" x="7694613" y="3890963"/>
          <p14:tracePt t="58542" x="7718425" y="3890963"/>
          <p14:tracePt t="58544" x="7742238" y="3890963"/>
          <p14:tracePt t="58546" x="7773988" y="3898900"/>
          <p14:tracePt t="58548" x="7797800" y="3898900"/>
          <p14:tracePt t="58550" x="7821613" y="3906838"/>
          <p14:tracePt t="58552" x="7854950" y="3906838"/>
          <p14:tracePt t="58554" x="7878763" y="3906838"/>
          <p14:tracePt t="58556" x="7910513" y="3914775"/>
          <p14:tracePt t="58558" x="7942263" y="3914775"/>
          <p14:tracePt t="58560" x="7974013" y="3914775"/>
          <p14:tracePt t="58562" x="8005763" y="3914775"/>
          <p14:tracePt t="58565" x="8037513" y="3922713"/>
          <p14:tracePt t="58566" x="8069263" y="3922713"/>
          <p14:tracePt t="58568" x="8101013" y="3930650"/>
          <p14:tracePt t="58570" x="8132763" y="3930650"/>
          <p14:tracePt t="58572" x="8164513" y="3930650"/>
          <p14:tracePt t="58574" x="8197850" y="3930650"/>
          <p14:tracePt t="58576" x="8229600" y="3930650"/>
          <p14:tracePt t="58578" x="8269288" y="3938588"/>
          <p14:tracePt t="58580" x="8301038" y="3938588"/>
          <p14:tracePt t="58582" x="8332788" y="3948113"/>
          <p14:tracePt t="58584" x="8364538" y="3948113"/>
          <p14:tracePt t="58586" x="8404225" y="3956050"/>
          <p14:tracePt t="58588" x="8435975" y="3956050"/>
          <p14:tracePt t="58590" x="8467725" y="3956050"/>
          <p14:tracePt t="58592" x="8499475" y="3956050"/>
          <p14:tracePt t="58594" x="8540750" y="3956050"/>
          <p14:tracePt t="58596" x="8572500" y="3963988"/>
          <p14:tracePt t="58598" x="8604250" y="3963988"/>
          <p14:tracePt t="58600" x="8643938" y="3963988"/>
          <p14:tracePt t="58602" x="8675688" y="3963988"/>
          <p14:tracePt t="58604" x="8707438" y="3963988"/>
          <p14:tracePt t="58606" x="8739188" y="3971925"/>
          <p14:tracePt t="58608" x="8770938" y="3971925"/>
          <p14:tracePt t="58610" x="8802688" y="3971925"/>
          <p14:tracePt t="58612" x="8834438" y="3971925"/>
          <p14:tracePt t="58615" x="8866188" y="3971925"/>
          <p14:tracePt t="58616" x="8907463" y="3971925"/>
          <p14:tracePt t="58618" x="8931275" y="3979863"/>
          <p14:tracePt t="58620" x="8963025" y="3979863"/>
          <p14:tracePt t="58622" x="8994775" y="3979863"/>
          <p14:tracePt t="58624" x="9026525" y="3979863"/>
          <p14:tracePt t="58626" x="9058275" y="3979863"/>
          <p14:tracePt t="58628" x="9090025" y="3987800"/>
          <p14:tracePt t="58630" x="9121775" y="3987800"/>
          <p14:tracePt t="58632" x="9153525" y="3987800"/>
          <p14:tracePt t="58634" x="9185275" y="3987800"/>
          <p14:tracePt t="58636" x="9217025" y="3995738"/>
          <p14:tracePt t="58638" x="9250363" y="3995738"/>
          <p14:tracePt t="58640" x="9282113" y="3995738"/>
          <p14:tracePt t="58642" x="9313863" y="3995738"/>
          <p14:tracePt t="58644" x="9345613" y="3995738"/>
          <p14:tracePt t="58646" x="9377363" y="3995738"/>
          <p14:tracePt t="58648" x="9409113" y="3995738"/>
          <p14:tracePt t="58650" x="9440863" y="3995738"/>
          <p14:tracePt t="58652" x="9472613" y="3995738"/>
          <p14:tracePt t="58654" x="9496425" y="3995738"/>
          <p14:tracePt t="58656" x="9528175" y="3995738"/>
          <p14:tracePt t="58658" x="9559925" y="3995738"/>
          <p14:tracePt t="58660" x="9585325" y="3995738"/>
          <p14:tracePt t="58662" x="9617075" y="3995738"/>
          <p14:tracePt t="58665" x="9640888" y="3995738"/>
          <p14:tracePt t="58666" x="9664700" y="3995738"/>
          <p14:tracePt t="58668" x="9696450" y="3987800"/>
          <p14:tracePt t="58670" x="9720263" y="3987800"/>
          <p14:tracePt t="58672" x="9744075" y="3987800"/>
          <p14:tracePt t="58674" x="9767888" y="3979863"/>
          <p14:tracePt t="58676" x="9791700" y="3979863"/>
          <p14:tracePt t="58678" x="9807575" y="3979863"/>
          <p14:tracePt t="58680" x="9831388" y="3971925"/>
          <p14:tracePt t="58682" x="9855200" y="3971925"/>
          <p14:tracePt t="58684" x="9871075" y="3971925"/>
          <p14:tracePt t="58686" x="9894888" y="3971925"/>
          <p14:tracePt t="58688" x="9910763" y="3971925"/>
          <p14:tracePt t="58690" x="9936163" y="3963988"/>
          <p14:tracePt t="58692" x="9952038" y="3963988"/>
          <p14:tracePt t="58694" x="9975850" y="3963988"/>
          <p14:tracePt t="58696" x="9991725" y="3956050"/>
          <p14:tracePt t="58698" x="10007600" y="3956050"/>
          <p14:tracePt t="58700" x="10023475" y="3956050"/>
          <p14:tracePt t="58702" x="10047288" y="3956050"/>
          <p14:tracePt t="58704" x="10063163" y="3948113"/>
          <p14:tracePt t="58706" x="10079038" y="3948113"/>
          <p14:tracePt t="58708" x="10094913" y="3948113"/>
          <p14:tracePt t="58710" x="10110788" y="3938588"/>
          <p14:tracePt t="58712" x="10126663" y="3938588"/>
          <p14:tracePt t="58715" x="10142538" y="3938588"/>
          <p14:tracePt t="58716" x="10158413" y="3938588"/>
          <p14:tracePt t="58718" x="10174288" y="3938588"/>
          <p14:tracePt t="58720" x="10190163" y="3938588"/>
          <p14:tracePt t="58722" x="10206038" y="3930650"/>
          <p14:tracePt t="58724" x="10221913" y="3930650"/>
          <p14:tracePt t="58726" x="10237788" y="3930650"/>
          <p14:tracePt t="58728" x="10253663" y="3930650"/>
          <p14:tracePt t="58730" x="10269538" y="3922713"/>
          <p14:tracePt t="58732" x="10279063" y="3922713"/>
          <p14:tracePt t="58734" x="10294938" y="3922713"/>
          <p14:tracePt t="58736" x="10302875" y="3914775"/>
          <p14:tracePt t="58738" x="10318750" y="3914775"/>
          <p14:tracePt t="58740" x="10326688" y="3914775"/>
          <p14:tracePt t="58742" x="10334625" y="3906838"/>
          <p14:tracePt t="58744" x="10350500" y="3906838"/>
          <p14:tracePt t="58746" x="10358438" y="3906838"/>
          <p14:tracePt t="58748" x="10366375" y="3898900"/>
          <p14:tracePt t="58750" x="10374313" y="3898900"/>
          <p14:tracePt t="58752" x="10382250" y="3898900"/>
          <p14:tracePt t="58754" x="10390188" y="3890963"/>
          <p14:tracePt t="58758" x="10398125" y="3890963"/>
          <p14:tracePt t="58760" x="10406063" y="3883025"/>
          <p14:tracePt t="58765" x="10414000" y="3883025"/>
          <p14:tracePt t="58768" x="10421938" y="3875088"/>
          <p14:tracePt t="58774" x="10429875" y="3875088"/>
          <p14:tracePt t="58776" x="10429875" y="3867150"/>
          <p14:tracePt t="58786" x="10437813" y="3867150"/>
          <p14:tracePt t="58789" x="10437813" y="3859213"/>
          <p14:tracePt t="58807" x="10437813" y="3851275"/>
          <p14:tracePt t="58815" x="10445750" y="3851275"/>
          <p14:tracePt t="58816" x="10445750" y="3843338"/>
          <p14:tracePt t="58824" x="10445750" y="3835400"/>
          <p14:tracePt t="58828" x="10453688" y="3827463"/>
          <p14:tracePt t="58834" x="10453688" y="3819525"/>
          <p14:tracePt t="58836" x="10461625" y="3819525"/>
          <p14:tracePt t="58838" x="10461625" y="3811588"/>
          <p14:tracePt t="58840" x="10469563" y="3803650"/>
          <p14:tracePt t="58844" x="10477500" y="3795713"/>
          <p14:tracePt t="58846" x="10485438" y="3787775"/>
          <p14:tracePt t="58848" x="10485438" y="3779838"/>
          <p14:tracePt t="58850" x="10493375" y="3771900"/>
          <p14:tracePt t="58852" x="10501313" y="3771900"/>
          <p14:tracePt t="58854" x="10509250" y="3763963"/>
          <p14:tracePt t="58856" x="10517188" y="3756025"/>
          <p14:tracePt t="58858" x="10517188" y="3748088"/>
          <p14:tracePt t="58860" x="10525125" y="3740150"/>
          <p14:tracePt t="58862" x="10533063" y="3732213"/>
          <p14:tracePt t="58865" x="10541000" y="3724275"/>
          <p14:tracePt t="58866" x="10541000" y="3716338"/>
          <p14:tracePt t="58869" x="10548938" y="3708400"/>
          <p14:tracePt t="58870" x="10556875" y="3700463"/>
          <p14:tracePt t="58873" x="10564813" y="3692525"/>
          <p14:tracePt t="58874" x="10572750" y="3684588"/>
          <p14:tracePt t="58876" x="10580688" y="3676650"/>
          <p14:tracePt t="58878" x="10588625" y="3668713"/>
          <p14:tracePt t="58880" x="10596563" y="3660775"/>
          <p14:tracePt t="58883" x="10604500" y="3652838"/>
          <p14:tracePt t="58885" x="10604500" y="3644900"/>
          <p14:tracePt t="58886" x="10612438" y="3636963"/>
          <p14:tracePt t="58891" x="10620375" y="3621088"/>
          <p14:tracePt t="58892" x="10629900" y="3613150"/>
          <p14:tracePt t="58894" x="10629900" y="3605213"/>
          <p14:tracePt t="58896" x="10637838" y="3595688"/>
          <p14:tracePt t="58900" x="10645775" y="3579813"/>
          <p14:tracePt t="58903" x="10645775" y="3571875"/>
          <p14:tracePt t="58907" x="10653713" y="3556000"/>
          <p14:tracePt t="58910" x="10653713" y="3548063"/>
          <p14:tracePt t="58912" x="10661650" y="3540125"/>
          <p14:tracePt t="58917" x="10661650" y="3532188"/>
          <p14:tracePt t="58919" x="10669588" y="3524250"/>
          <p14:tracePt t="58922" x="10669588" y="3516313"/>
          <p14:tracePt t="58926" x="10669588" y="3508375"/>
          <p14:tracePt t="58931" x="10677525" y="3500438"/>
          <p14:tracePt t="58936" x="10677525" y="3492500"/>
          <p14:tracePt t="58940" x="10677525" y="3484563"/>
          <p14:tracePt t="58944" x="10677525" y="3476625"/>
          <p14:tracePt t="58946" x="10669588" y="3476625"/>
          <p14:tracePt t="58952" x="10669588" y="3468688"/>
          <p14:tracePt t="58954" x="10669588" y="3460750"/>
          <p14:tracePt t="58956" x="10661650" y="3452813"/>
          <p14:tracePt t="58960" x="10661650" y="3444875"/>
          <p14:tracePt t="58962" x="10653713" y="3444875"/>
          <p14:tracePt t="58968" x="10653713" y="3429000"/>
          <p14:tracePt t="58970" x="10645775" y="3429000"/>
          <p14:tracePt t="58971" x="10637838" y="3421063"/>
          <p14:tracePt t="58972" x="10637838" y="3413125"/>
          <p14:tracePt t="58974" x="10629900" y="3413125"/>
          <p14:tracePt t="58976" x="10620375" y="3405188"/>
          <p14:tracePt t="58981" x="10612438" y="3397250"/>
          <p14:tracePt t="58983" x="10604500" y="3389313"/>
          <p14:tracePt t="58985" x="10596563" y="3389313"/>
          <p14:tracePt t="58987" x="10588625" y="3381375"/>
          <p14:tracePt t="58988" x="10580688" y="3381375"/>
          <p14:tracePt t="58990" x="10572750" y="3373438"/>
          <p14:tracePt t="58994" x="10564813" y="3373438"/>
          <p14:tracePt t="58996" x="10556875" y="3365500"/>
          <p14:tracePt t="59001" x="10541000" y="3357563"/>
          <p14:tracePt t="59005" x="10525125" y="3357563"/>
          <p14:tracePt t="59007" x="10517188" y="3357563"/>
          <p14:tracePt t="59008" x="10517188" y="3349625"/>
          <p14:tracePt t="59010" x="10509250" y="3349625"/>
          <p14:tracePt t="59012" x="10501313" y="3349625"/>
          <p14:tracePt t="59016" x="10493375" y="3349625"/>
          <p14:tracePt t="59020" x="10485438" y="3341688"/>
          <p14:tracePt t="59021" x="10477500" y="3341688"/>
          <p14:tracePt t="59024" x="10469563" y="3341688"/>
          <p14:tracePt t="59026" x="10461625" y="3341688"/>
          <p14:tracePt t="59028" x="10461625" y="3333750"/>
          <p14:tracePt t="59030" x="10453688" y="3333750"/>
          <p14:tracePt t="59033" x="10445750" y="3333750"/>
          <p14:tracePt t="59035" x="10437813" y="3333750"/>
          <p14:tracePt t="59037" x="10429875" y="3333750"/>
          <p14:tracePt t="59038" x="10421938" y="3325813"/>
          <p14:tracePt t="59040" x="10414000" y="3325813"/>
          <p14:tracePt t="59042" x="10406063" y="3325813"/>
          <p14:tracePt t="59044" x="10398125" y="3325813"/>
          <p14:tracePt t="59046" x="10390188" y="3317875"/>
          <p14:tracePt t="59051" x="10374313" y="3317875"/>
          <p14:tracePt t="59053" x="10366375" y="3317875"/>
          <p14:tracePt t="59054" x="10358438" y="3309938"/>
          <p14:tracePt t="59058" x="10350500" y="3309938"/>
          <p14:tracePt t="59061" x="10342563" y="3309938"/>
          <p14:tracePt t="59069" x="10310813" y="3302000"/>
          <p14:tracePt t="59072" x="10302875" y="3302000"/>
          <p14:tracePt t="59074" x="10294938" y="3302000"/>
          <p14:tracePt t="59076" x="10287000" y="3294063"/>
          <p14:tracePt t="59081" x="10279063" y="3294063"/>
          <p14:tracePt t="59083" x="10269538" y="3294063"/>
          <p14:tracePt t="59086" x="10253663" y="3294063"/>
          <p14:tracePt t="59090" x="10245725" y="3294063"/>
          <p14:tracePt t="59092" x="10237788" y="3294063"/>
          <p14:tracePt t="59094" x="10229850" y="3294063"/>
          <p14:tracePt t="59096" x="10221913" y="3294063"/>
          <p14:tracePt t="59101" x="10213975" y="3286125"/>
          <p14:tracePt t="59102" x="10206038" y="3286125"/>
          <p14:tracePt t="59104" x="10198100" y="3286125"/>
          <p14:tracePt t="59108" x="10190163" y="3286125"/>
          <p14:tracePt t="59110" x="10182225" y="3286125"/>
          <p14:tracePt t="59112" x="10174288" y="3286125"/>
          <p14:tracePt t="59117" x="10166350" y="3278188"/>
          <p14:tracePt t="59119" x="10158413" y="3278188"/>
          <p14:tracePt t="59120" x="10150475" y="3278188"/>
          <p14:tracePt t="59124" x="10142538" y="3278188"/>
          <p14:tracePt t="59126" x="10134600" y="3278188"/>
          <p14:tracePt t="59131" x="10126663" y="3278188"/>
          <p14:tracePt t="59133" x="10118725" y="3270250"/>
          <p14:tracePt t="59137" x="10110788" y="3270250"/>
          <p14:tracePt t="59140" x="10102850" y="3270250"/>
          <p14:tracePt t="59146" x="10094913" y="3270250"/>
          <p14:tracePt t="59151" x="10086975" y="3270250"/>
          <p14:tracePt t="59154" x="10079038" y="3270250"/>
          <p14:tracePt t="59158" x="10071100" y="3270250"/>
          <p14:tracePt t="59162" x="10063163" y="3270250"/>
          <p14:tracePt t="59167" x="10055225" y="3270250"/>
          <p14:tracePt t="59174" x="10047288" y="3270250"/>
          <p14:tracePt t="59183" x="10039350" y="3270250"/>
          <p14:tracePt t="59223" x="10031413" y="3270250"/>
          <p14:tracePt t="59244" x="10023475" y="3270250"/>
          <p14:tracePt t="59249" x="10023475" y="3262313"/>
          <p14:tracePt t="59254" x="10015538" y="3262313"/>
          <p14:tracePt t="59258" x="10015538" y="3252788"/>
          <p14:tracePt t="59260" x="10007600" y="3252788"/>
          <p14:tracePt t="59267" x="9999663" y="3244850"/>
          <p14:tracePt t="59274" x="9991725" y="3244850"/>
          <p14:tracePt t="59276" x="9991725" y="3236913"/>
          <p14:tracePt t="59280" x="9983788" y="3236913"/>
          <p14:tracePt t="59283" x="9983788" y="3228975"/>
          <p14:tracePt t="59286" x="9975850" y="3228975"/>
          <p14:tracePt t="59288" x="9975850" y="3221038"/>
          <p14:tracePt t="59292" x="9967913" y="3213100"/>
          <p14:tracePt t="59296" x="9959975" y="3205163"/>
          <p14:tracePt t="59300" x="9959975" y="3197225"/>
          <p14:tracePt t="59303" x="9952038" y="3197225"/>
          <p14:tracePt t="59305" x="9952038" y="3189288"/>
          <p14:tracePt t="59306" x="9944100" y="3189288"/>
          <p14:tracePt t="59308" x="9944100" y="3181350"/>
          <p14:tracePt t="59310" x="9936163" y="3181350"/>
          <p14:tracePt t="59312" x="9936163" y="3173413"/>
          <p14:tracePt t="59317" x="9926638" y="3165475"/>
          <p14:tracePt t="59321" x="9918700" y="3157538"/>
          <p14:tracePt t="59322" x="9910763" y="3157538"/>
          <p14:tracePt t="59324" x="9902825" y="3149600"/>
          <p14:tracePt t="59326" x="9894888" y="3149600"/>
          <p14:tracePt t="59328" x="9894888" y="3141663"/>
          <p14:tracePt t="59330" x="9886950" y="3141663"/>
          <p14:tracePt t="59333" x="9879013" y="3133725"/>
          <p14:tracePt t="59334" x="9871075" y="3133725"/>
          <p14:tracePt t="59337" x="9863138" y="3125788"/>
          <p14:tracePt t="59338" x="9855200" y="3125788"/>
          <p14:tracePt t="59340" x="9847263" y="3117850"/>
          <p14:tracePt t="59342" x="9839325" y="3117850"/>
          <p14:tracePt t="59344" x="9831388" y="3109913"/>
          <p14:tracePt t="59346" x="9823450" y="3109913"/>
          <p14:tracePt t="59351" x="9807575" y="3101975"/>
          <p14:tracePt t="59355" x="9783763" y="3094038"/>
          <p14:tracePt t="59357" x="9775825" y="3094038"/>
          <p14:tracePt t="59358" x="9767888" y="3086100"/>
          <p14:tracePt t="59360" x="9759950" y="3086100"/>
          <p14:tracePt t="59362" x="9752013" y="3086100"/>
          <p14:tracePt t="59367" x="9728200" y="3078163"/>
          <p14:tracePt t="59369" x="9720263" y="3070225"/>
          <p14:tracePt t="59372" x="9712325" y="3070225"/>
          <p14:tracePt t="59373" x="9696450" y="3070225"/>
          <p14:tracePt t="59374" x="9688513" y="3062288"/>
          <p14:tracePt t="59376" x="9680575" y="3062288"/>
          <p14:tracePt t="59378" x="9672638" y="3062288"/>
          <p14:tracePt t="59381" x="9656763" y="3054350"/>
          <p14:tracePt t="59383" x="9648825" y="3054350"/>
          <p14:tracePt t="59385" x="9640888" y="3054350"/>
          <p14:tracePt t="59388" x="9632950" y="3054350"/>
          <p14:tracePt t="59389" x="9625013" y="3046413"/>
          <p14:tracePt t="59390" x="9609138" y="3046413"/>
          <p14:tracePt t="59392" x="9601200" y="3046413"/>
          <p14:tracePt t="59394" x="9593263" y="3046413"/>
          <p14:tracePt t="59396" x="9585325" y="3046413"/>
          <p14:tracePt t="59401" x="9559925" y="3038475"/>
          <p14:tracePt t="59404" x="9544050" y="3038475"/>
          <p14:tracePt t="59406" x="9528175" y="3038475"/>
          <p14:tracePt t="59408" x="9520238" y="3038475"/>
          <p14:tracePt t="59410" x="9504363" y="3038475"/>
          <p14:tracePt t="59412" x="9496425" y="3038475"/>
          <p14:tracePt t="59417" x="9472613" y="3030538"/>
          <p14:tracePt t="59419" x="9456738" y="3030538"/>
          <p14:tracePt t="59421" x="9440863" y="3030538"/>
          <p14:tracePt t="59422" x="9432925" y="3030538"/>
          <p14:tracePt t="59424" x="9417050" y="3030538"/>
          <p14:tracePt t="59426" x="9401175" y="3030538"/>
          <p14:tracePt t="59428" x="9385300" y="3030538"/>
          <p14:tracePt t="59431" x="9369425" y="3030538"/>
          <p14:tracePt t="59433" x="9353550" y="3030538"/>
          <p14:tracePt t="59435" x="9337675" y="3030538"/>
          <p14:tracePt t="59437" x="9321800" y="3038475"/>
          <p14:tracePt t="59438" x="9305925" y="3038475"/>
          <p14:tracePt t="59440" x="9290050" y="3038475"/>
          <p14:tracePt t="59442" x="9274175" y="3038475"/>
          <p14:tracePt t="59444" x="9258300" y="3046413"/>
          <p14:tracePt t="59446" x="9242425" y="3046413"/>
          <p14:tracePt t="59451" x="9209088" y="3054350"/>
          <p14:tracePt t="59453" x="9201150" y="3054350"/>
          <p14:tracePt t="59454" x="9185275" y="3062288"/>
          <p14:tracePt t="59456" x="9169400" y="3062288"/>
          <p14:tracePt t="59458" x="9153525" y="3070225"/>
          <p14:tracePt t="59460" x="9137650" y="3070225"/>
          <p14:tracePt t="59462" x="9121775" y="3078163"/>
          <p14:tracePt t="59467" x="9097963" y="3086100"/>
          <p14:tracePt t="59470" x="9082088" y="3094038"/>
          <p14:tracePt t="59471" x="9066213" y="3101975"/>
          <p14:tracePt t="59472" x="9058275" y="3109913"/>
          <p14:tracePt t="59474" x="9042400" y="3109913"/>
          <p14:tracePt t="59476" x="9026525" y="3117850"/>
          <p14:tracePt t="59478" x="9018588" y="3125788"/>
          <p14:tracePt t="59480" x="9002713" y="3133725"/>
          <p14:tracePt t="59483" x="8994775" y="3141663"/>
          <p14:tracePt t="59485" x="8986838" y="3141663"/>
          <p14:tracePt t="59489" x="8970963" y="3157538"/>
          <p14:tracePt t="59491" x="8963025" y="3165475"/>
          <p14:tracePt t="59493" x="8955088" y="3173413"/>
          <p14:tracePt t="59494" x="8947150" y="3173413"/>
          <p14:tracePt t="59496" x="8939213" y="3181350"/>
          <p14:tracePt t="59500" x="8931275" y="3189288"/>
          <p14:tracePt t="59501" x="8931275" y="3197225"/>
          <p14:tracePt t="59502" x="8923338" y="3205163"/>
          <p14:tracePt t="59506" x="8923338" y="3213100"/>
          <p14:tracePt t="59508" x="8915400" y="3221038"/>
          <p14:tracePt t="59510" x="8915400" y="3228975"/>
          <p14:tracePt t="59517" x="8915400" y="3244850"/>
          <p14:tracePt t="59520" x="8915400" y="3252788"/>
          <p14:tracePt t="59522" x="8915400" y="3262313"/>
          <p14:tracePt t="59526" x="8915400" y="3270250"/>
          <p14:tracePt t="59528" x="8915400" y="3278188"/>
          <p14:tracePt t="59530" x="8915400" y="3286125"/>
          <p14:tracePt t="59535" x="8923338" y="3294063"/>
          <p14:tracePt t="59537" x="8923338" y="3302000"/>
          <p14:tracePt t="59538" x="8923338" y="3309938"/>
          <p14:tracePt t="59540" x="8931275" y="3317875"/>
          <p14:tracePt t="59542" x="8931275" y="3325813"/>
          <p14:tracePt t="59545" x="8931275" y="3333750"/>
          <p14:tracePt t="59546" x="8939213" y="3341688"/>
          <p14:tracePt t="59549" x="8939213" y="3349625"/>
          <p14:tracePt t="59552" x="8947150" y="3357563"/>
          <p14:tracePt t="59553" x="8947150" y="3365500"/>
          <p14:tracePt t="59554" x="8955088" y="3373438"/>
          <p14:tracePt t="59556" x="8955088" y="3381375"/>
          <p14:tracePt t="59558" x="8963025" y="3389313"/>
          <p14:tracePt t="59560" x="8970963" y="3397250"/>
          <p14:tracePt t="59562" x="8978900" y="3405188"/>
          <p14:tracePt t="59567" x="8986838" y="3421063"/>
          <p14:tracePt t="59571" x="9002713" y="3436938"/>
          <p14:tracePt t="59572" x="9010650" y="3444875"/>
          <p14:tracePt t="59574" x="9018588" y="3452813"/>
          <p14:tracePt t="59576" x="9026525" y="3460750"/>
          <p14:tracePt t="59578" x="9034463" y="3468688"/>
          <p14:tracePt t="59580" x="9042400" y="3476625"/>
          <p14:tracePt t="59583" x="9050338" y="3484563"/>
          <p14:tracePt t="59584" x="9058275" y="3492500"/>
          <p14:tracePt t="59589" x="9082088" y="3508375"/>
          <p14:tracePt t="59591" x="9090025" y="3516313"/>
          <p14:tracePt t="59593" x="9105900" y="3524250"/>
          <p14:tracePt t="59594" x="9113838" y="3532188"/>
          <p14:tracePt t="59596" x="9121775" y="3540125"/>
          <p14:tracePt t="59600" x="9145588" y="3548063"/>
          <p14:tracePt t="59603" x="9161463" y="3556000"/>
          <p14:tracePt t="59607" x="9185275" y="3571875"/>
          <p14:tracePt t="59609" x="9193213" y="3571875"/>
          <p14:tracePt t="59610" x="9209088" y="3579813"/>
          <p14:tracePt t="59612" x="9224963" y="3587750"/>
          <p14:tracePt t="59617" x="9250363" y="3595688"/>
          <p14:tracePt t="59619" x="9266238" y="3605213"/>
          <p14:tracePt t="59623" x="9297988" y="3613150"/>
          <p14:tracePt t="59624" x="9313863" y="3613150"/>
          <p14:tracePt t="59626" x="9329738" y="3613150"/>
          <p14:tracePt t="59628" x="9345613" y="3621088"/>
          <p14:tracePt t="59630" x="9361488" y="3621088"/>
          <p14:tracePt t="59633" x="9377363" y="3621088"/>
          <p14:tracePt t="59634" x="9393238" y="3621088"/>
          <p14:tracePt t="59637" x="9409113" y="3629025"/>
          <p14:tracePt t="59639" x="9424988" y="3629025"/>
          <p14:tracePt t="59640" x="9440863" y="3629025"/>
          <p14:tracePt t="59642" x="9456738" y="3629025"/>
          <p14:tracePt t="59644" x="9480550" y="3629025"/>
          <p14:tracePt t="59646" x="9496425" y="3629025"/>
          <p14:tracePt t="59649" x="9512300" y="3629025"/>
          <p14:tracePt t="59651" x="9536113" y="3629025"/>
          <p14:tracePt t="59653" x="9551988" y="3629025"/>
          <p14:tracePt t="59655" x="9567863" y="3629025"/>
          <p14:tracePt t="59656" x="9593263" y="3629025"/>
          <p14:tracePt t="59658" x="9609138" y="3629025"/>
          <p14:tracePt t="59660" x="9632950" y="3629025"/>
          <p14:tracePt t="59662" x="9648825" y="3629025"/>
          <p14:tracePt t="59667" x="9688513" y="3629025"/>
          <p14:tracePt t="59668" x="9712325" y="3629025"/>
          <p14:tracePt t="59670" x="9728200" y="3629025"/>
          <p14:tracePt t="59672" x="9752013" y="3621088"/>
          <p14:tracePt t="59674" x="9767888" y="3621088"/>
          <p14:tracePt t="59676" x="9791700" y="3621088"/>
          <p14:tracePt t="59678" x="9807575" y="3621088"/>
          <p14:tracePt t="59680" x="9831388" y="3621088"/>
          <p14:tracePt t="59682" x="9847263" y="3621088"/>
          <p14:tracePt t="59684" x="9863138" y="3621088"/>
          <p14:tracePt t="59686" x="9886950" y="3613150"/>
          <p14:tracePt t="59688" x="9902825" y="3613150"/>
          <p14:tracePt t="59690" x="9918700" y="3613150"/>
          <p14:tracePt t="59692" x="9944100" y="3613150"/>
          <p14:tracePt t="59694" x="9959975" y="3605213"/>
          <p14:tracePt t="59696" x="9975850" y="3605213"/>
          <p14:tracePt t="59698" x="9999663" y="3605213"/>
          <p14:tracePt t="59700" x="10015538" y="3595688"/>
          <p14:tracePt t="59702" x="10031413" y="3595688"/>
          <p14:tracePt t="59704" x="10055225" y="3595688"/>
          <p14:tracePt t="59706" x="10071100" y="3587750"/>
          <p14:tracePt t="59708" x="10086975" y="3587750"/>
          <p14:tracePt t="59710" x="10102850" y="3587750"/>
          <p14:tracePt t="59712" x="10118725" y="3579813"/>
          <p14:tracePt t="59715" x="10126663" y="3579813"/>
          <p14:tracePt t="59716" x="10142538" y="3579813"/>
          <p14:tracePt t="59718" x="10158413" y="3579813"/>
          <p14:tracePt t="59720" x="10166350" y="3571875"/>
          <p14:tracePt t="59722" x="10182225" y="3571875"/>
          <p14:tracePt t="59724" x="10190163" y="3571875"/>
          <p14:tracePt t="59726" x="10206038" y="3563938"/>
          <p14:tracePt t="59728" x="10213975" y="3563938"/>
          <p14:tracePt t="59730" x="10221913" y="3563938"/>
          <p14:tracePt t="59732" x="10229850" y="3556000"/>
          <p14:tracePt t="59734" x="10245725" y="3556000"/>
          <p14:tracePt t="59736" x="10253663" y="3556000"/>
          <p14:tracePt t="59738" x="10261600" y="3548063"/>
          <p14:tracePt t="59740" x="10269538" y="3548063"/>
          <p14:tracePt t="59742" x="10279063" y="3548063"/>
          <p14:tracePt t="59744" x="10287000" y="3540125"/>
          <p14:tracePt t="59746" x="10294938" y="3540125"/>
          <p14:tracePt t="59748" x="10302875" y="3540125"/>
          <p14:tracePt t="59750" x="10310813" y="3532188"/>
          <p14:tracePt t="59754" x="10318750" y="3524250"/>
          <p14:tracePt t="59756" x="10326688" y="3524250"/>
          <p14:tracePt t="59758" x="10334625" y="3524250"/>
          <p14:tracePt t="59760" x="10334625" y="3516313"/>
          <p14:tracePt t="59762" x="10342563" y="3516313"/>
          <p14:tracePt t="59767" x="10350500" y="3508375"/>
          <p14:tracePt t="59768" x="10358438" y="3508375"/>
          <p14:tracePt t="59772" x="10366375" y="3500438"/>
          <p14:tracePt t="59776" x="10374313" y="3500438"/>
          <p14:tracePt t="59778" x="10374313" y="3492500"/>
          <p14:tracePt t="59780" x="10382250" y="3492500"/>
          <p14:tracePt t="59784" x="10390188" y="3484563"/>
          <p14:tracePt t="59788" x="10398125" y="3484563"/>
          <p14:tracePt t="59790" x="10398125" y="3476625"/>
          <p14:tracePt t="59792" x="10406063" y="3476625"/>
          <p14:tracePt t="59796" x="10414000" y="3468688"/>
          <p14:tracePt t="59800" x="10421938" y="3468688"/>
          <p14:tracePt t="59802" x="10429875" y="3468688"/>
          <p14:tracePt t="59804" x="10429875" y="3460750"/>
          <p14:tracePt t="59806" x="10437813" y="3460750"/>
          <p14:tracePt t="59810" x="10445750" y="3460750"/>
          <p14:tracePt t="59812" x="10453688" y="3460750"/>
          <p14:tracePt t="59815" x="10461625" y="3452813"/>
          <p14:tracePt t="59818" x="10469563" y="3452813"/>
          <p14:tracePt t="59820" x="10477500" y="3452813"/>
          <p14:tracePt t="59822" x="10485438" y="3452813"/>
          <p14:tracePt t="59824" x="10493375" y="3452813"/>
          <p14:tracePt t="59826" x="10501313" y="3452813"/>
          <p14:tracePt t="59828" x="10509250" y="3452813"/>
          <p14:tracePt t="59832" x="10517188" y="3452813"/>
          <p14:tracePt t="59834" x="10533063" y="3460750"/>
          <p14:tracePt t="59836" x="10541000" y="3460750"/>
          <p14:tracePt t="59838" x="10548938" y="3460750"/>
          <p14:tracePt t="59840" x="10556875" y="3460750"/>
          <p14:tracePt t="59842" x="10564813" y="3460750"/>
          <p14:tracePt t="59844" x="10572750" y="3468688"/>
          <p14:tracePt t="59846" x="10580688" y="3468688"/>
          <p14:tracePt t="59848" x="10588625" y="3468688"/>
          <p14:tracePt t="59850" x="10596563" y="3468688"/>
          <p14:tracePt t="59852" x="10604500" y="3468688"/>
          <p14:tracePt t="59854" x="10620375" y="3476625"/>
          <p14:tracePt t="59856" x="10629900" y="3476625"/>
          <p14:tracePt t="59858" x="10637838" y="3476625"/>
          <p14:tracePt t="59860" x="10645775" y="3476625"/>
          <p14:tracePt t="59862" x="10653713" y="3476625"/>
          <p14:tracePt t="59865" x="10661650" y="3476625"/>
          <p14:tracePt t="59867" x="10669588" y="3484563"/>
          <p14:tracePt t="59868" x="10677525" y="3484563"/>
          <p14:tracePt t="59870" x="10685463" y="3484563"/>
          <p14:tracePt t="59872" x="10693400" y="3484563"/>
          <p14:tracePt t="59874" x="10701338" y="3484563"/>
          <p14:tracePt t="59876" x="10709275" y="3484563"/>
          <p14:tracePt t="59878" x="10717213" y="3484563"/>
          <p14:tracePt t="59880" x="10725150" y="3484563"/>
          <p14:tracePt t="59882" x="10733088" y="3484563"/>
          <p14:tracePt t="59884" x="10741025" y="3484563"/>
          <p14:tracePt t="59886" x="10748963" y="3492500"/>
          <p14:tracePt t="59888" x="10756900" y="3492500"/>
          <p14:tracePt t="59892" x="10764838" y="3492500"/>
          <p14:tracePt t="59894" x="10772775" y="3492500"/>
          <p14:tracePt t="59896" x="10780713" y="3492500"/>
          <p14:tracePt t="59900" x="10788650" y="3492500"/>
          <p14:tracePt t="59902" x="10796588" y="3500438"/>
          <p14:tracePt t="59906" x="10804525" y="3500438"/>
          <p14:tracePt t="59912" x="10812463" y="3500438"/>
          <p14:tracePt t="59916" x="10820400" y="3500438"/>
          <p14:tracePt t="59922" x="10828338" y="3508375"/>
          <p14:tracePt t="59930" x="10836275" y="3508375"/>
          <p14:tracePt t="59937" x="10844213" y="3508375"/>
          <p14:tracePt t="59938" x="10844213" y="3516313"/>
          <p14:tracePt t="59942" x="10852150" y="3516313"/>
          <p14:tracePt t="59950" x="10860088" y="3516313"/>
          <p14:tracePt t="59952" x="10860088" y="3524250"/>
          <p14:tracePt t="59956" x="10868025" y="3524250"/>
          <p14:tracePt t="59962" x="10875963" y="3524250"/>
          <p14:tracePt t="59965" x="10875963" y="3532188"/>
          <p14:tracePt t="59970" x="10883900" y="3532188"/>
          <p14:tracePt t="59976" x="10891838" y="3540125"/>
          <p14:tracePt t="59984" x="10899775" y="3540125"/>
          <p14:tracePt t="59986" x="10899775" y="3548063"/>
          <p14:tracePt t="59990" x="10907713" y="3548063"/>
          <p14:tracePt t="59994" x="10915650" y="3556000"/>
          <p14:tracePt t="60000" x="10923588" y="3556000"/>
          <p14:tracePt t="60002" x="10923588" y="3563938"/>
          <p14:tracePt t="60006" x="10931525" y="3563938"/>
          <p14:tracePt t="60008" x="10931525" y="3571875"/>
          <p14:tracePt t="60010" x="10939463" y="3571875"/>
          <p14:tracePt t="60015" x="10947400" y="3579813"/>
          <p14:tracePt t="60020" x="10955338" y="3587750"/>
          <p14:tracePt t="60024" x="10963275" y="3587750"/>
          <p14:tracePt t="60026" x="10963275" y="3595688"/>
          <p14:tracePt t="60030" x="10971213" y="3595688"/>
          <p14:tracePt t="60032" x="10971213" y="3605213"/>
          <p14:tracePt t="60036" x="10980738" y="3605213"/>
          <p14:tracePt t="60038" x="10980738" y="3613150"/>
          <p14:tracePt t="60042" x="10988675" y="3621088"/>
          <p14:tracePt t="60046" x="10996613" y="3621088"/>
          <p14:tracePt t="60049" x="10996613" y="3629025"/>
          <p14:tracePt t="60052" x="11004550" y="3636963"/>
          <p14:tracePt t="60056" x="11012488" y="3644900"/>
          <p14:tracePt t="60060" x="11012488" y="3652838"/>
          <p14:tracePt t="60062" x="11020425" y="3652838"/>
          <p14:tracePt t="60067" x="11028363" y="3660775"/>
          <p14:tracePt t="60070" x="11028363" y="3668713"/>
          <p14:tracePt t="60071" x="11036300" y="3676650"/>
          <p14:tracePt t="60074" x="11044238" y="3684588"/>
          <p14:tracePt t="60078" x="11052175" y="3692525"/>
          <p14:tracePt t="60080" x="11052175" y="3700463"/>
          <p14:tracePt t="60083" x="11060113" y="3700463"/>
          <p14:tracePt t="60085" x="11060113" y="3708400"/>
          <p14:tracePt t="60087" x="11068050" y="3716338"/>
          <p14:tracePt t="60088" x="11075988" y="3724275"/>
          <p14:tracePt t="60090" x="11075988" y="3732213"/>
          <p14:tracePt t="60092" x="11083925" y="3732213"/>
          <p14:tracePt t="60094" x="11091863" y="3740150"/>
          <p14:tracePt t="60096" x="11091863" y="3748088"/>
          <p14:tracePt t="60101" x="11107738" y="3763963"/>
          <p14:tracePt t="60102" x="11107738" y="3771900"/>
          <p14:tracePt t="60105" x="11115675" y="3779838"/>
          <p14:tracePt t="60107" x="11123613" y="3787775"/>
          <p14:tracePt t="60109" x="11131550" y="3795713"/>
          <p14:tracePt t="60110" x="11131550" y="3803650"/>
          <p14:tracePt t="60112" x="11139488" y="3811588"/>
          <p14:tracePt t="60117" x="11147425" y="3819525"/>
          <p14:tracePt t="60118" x="11155363" y="3827463"/>
          <p14:tracePt t="60123" x="11171238" y="3843338"/>
          <p14:tracePt t="60125" x="11171238" y="3851275"/>
          <p14:tracePt t="60137" x="11202988" y="3898900"/>
          <p14:tracePt t="60139" x="11210925" y="3906838"/>
          <p14:tracePt t="60142" x="11210925" y="3914775"/>
          <p14:tracePt t="60143" x="11218863" y="3922713"/>
          <p14:tracePt t="60144" x="11226800" y="3930650"/>
          <p14:tracePt t="60146" x="11226800" y="3938588"/>
          <p14:tracePt t="60150" x="11234738" y="3948113"/>
          <p14:tracePt t="60152" x="11234738" y="3956050"/>
          <p14:tracePt t="60155" x="11242675" y="3963988"/>
          <p14:tracePt t="60157" x="11242675" y="3971925"/>
          <p14:tracePt t="60158" x="11242675" y="3979863"/>
          <p14:tracePt t="60160" x="11250613" y="3987800"/>
          <p14:tracePt t="60162" x="11250613" y="3995738"/>
          <p14:tracePt t="60167" x="11258550" y="4003675"/>
          <p14:tracePt t="60171" x="11258550" y="4019550"/>
          <p14:tracePt t="60174" x="11258550" y="4027488"/>
          <p14:tracePt t="60179" x="11258550" y="4035425"/>
          <p14:tracePt t="60183" x="11266488" y="4043363"/>
          <p14:tracePt t="60186" x="11266488" y="4051300"/>
          <p14:tracePt t="60190" x="11266488" y="4059238"/>
          <p14:tracePt t="60194" x="11266488" y="4067175"/>
          <p14:tracePt t="60202" x="11266488" y="4075113"/>
          <p14:tracePt t="60206" x="11266488" y="4083050"/>
          <p14:tracePt t="60212" x="11266488" y="4090988"/>
          <p14:tracePt t="60219" x="11266488" y="4098925"/>
          <p14:tracePt t="60224" x="11266488" y="4106863"/>
          <p14:tracePt t="60231" x="11266488" y="4114800"/>
          <p14:tracePt t="60236" x="11266488" y="4122738"/>
          <p14:tracePt t="60242" x="11266488" y="4130675"/>
          <p14:tracePt t="60246" x="11266488" y="4138613"/>
          <p14:tracePt t="60252" x="11266488" y="4146550"/>
          <p14:tracePt t="60258" x="11266488" y="4154488"/>
          <p14:tracePt t="60262" x="11266488" y="4162425"/>
          <p14:tracePt t="60268" x="11266488" y="4170363"/>
          <p14:tracePt t="60274" x="11266488" y="4178300"/>
          <p14:tracePt t="60281" x="11266488" y="4186238"/>
          <p14:tracePt t="60286" x="11266488" y="4194175"/>
          <p14:tracePt t="60292" x="11266488" y="4202113"/>
          <p14:tracePt t="60296" x="11266488" y="4210050"/>
          <p14:tracePt t="60303" x="11258550" y="4217988"/>
          <p14:tracePt t="60308" x="11258550" y="4225925"/>
          <p14:tracePt t="60312" x="11258550" y="4233863"/>
          <p14:tracePt t="60316" x="11250613" y="4233863"/>
          <p14:tracePt t="60319" x="11250613" y="4241800"/>
          <p14:tracePt t="60322" x="11250613" y="4249738"/>
          <p14:tracePt t="60324" x="11242675" y="4249738"/>
          <p14:tracePt t="60328" x="11242675" y="4257675"/>
          <p14:tracePt t="60333" x="11242675" y="4265613"/>
          <p14:tracePt t="60336" x="11234738" y="4265613"/>
          <p14:tracePt t="60338" x="11234738" y="4273550"/>
          <p14:tracePt t="60343" x="11234738" y="4281488"/>
          <p14:tracePt t="60349" x="11226800" y="4291013"/>
          <p14:tracePt t="60352" x="11226800" y="4298950"/>
          <p14:tracePt t="60356" x="11226800" y="4306888"/>
          <p14:tracePt t="60358" x="11218863" y="4306888"/>
          <p14:tracePt t="60360" x="11218863" y="4314825"/>
          <p14:tracePt t="60367" x="11218863" y="4322763"/>
          <p14:tracePt t="60373" x="11210925" y="4330700"/>
          <p14:tracePt t="60378" x="11210925" y="4338638"/>
          <p14:tracePt t="60385" x="11210925" y="4346575"/>
          <p14:tracePt t="60392" x="11202988" y="4346575"/>
          <p14:tracePt t="60394" x="11202988" y="4354513"/>
          <p14:tracePt t="60404" x="11202988" y="4362450"/>
          <p14:tracePt t="60417" x="11202988" y="4370388"/>
          <p14:tracePt t="60427" x="11202988" y="4378325"/>
          <p14:tracePt t="60437" x="11202988" y="4386263"/>
          <p14:tracePt t="60442" x="11202988" y="4394200"/>
          <p14:tracePt t="60451" x="11202988" y="4402138"/>
          <p14:tracePt t="60456" x="11202988" y="4410075"/>
          <p14:tracePt t="60467" x="11202988" y="4418013"/>
          <p14:tracePt t="60471" x="11202988" y="4425950"/>
          <p14:tracePt t="60476" x="11202988" y="4433888"/>
          <p14:tracePt t="60485" x="11202988" y="4441825"/>
          <p14:tracePt t="60490" x="11202988" y="4449763"/>
          <p14:tracePt t="60499" x="11202988" y="4457700"/>
          <p14:tracePt t="60508" x="11202988" y="4465638"/>
          <p14:tracePt t="60773" x="11195050" y="4465638"/>
          <p14:tracePt t="60777" x="11195050" y="4457700"/>
          <p14:tracePt t="60780" x="11187113" y="4457700"/>
          <p14:tracePt t="60783" x="11179175" y="4457700"/>
          <p14:tracePt t="60785" x="11171238" y="4449763"/>
          <p14:tracePt t="60788" x="11163300" y="4449763"/>
          <p14:tracePt t="60790" x="11155363" y="4441825"/>
          <p14:tracePt t="60792" x="11147425" y="4441825"/>
          <p14:tracePt t="60794" x="11139488" y="4441825"/>
          <p14:tracePt t="60796" x="11131550" y="4433888"/>
          <p14:tracePt t="60801" x="11115675" y="4433888"/>
          <p14:tracePt t="60803" x="11107738" y="4433888"/>
          <p14:tracePt t="60805" x="11107738" y="4425950"/>
          <p14:tracePt t="60806" x="11099800" y="4425950"/>
          <p14:tracePt t="60808" x="11091863" y="4425950"/>
          <p14:tracePt t="60810" x="11083925" y="4425950"/>
          <p14:tracePt t="60812" x="11075988" y="4418013"/>
          <p14:tracePt t="60817" x="11060113" y="4418013"/>
          <p14:tracePt t="60820" x="11044238" y="4418013"/>
          <p14:tracePt t="60821" x="11036300" y="4410075"/>
          <p14:tracePt t="60822" x="11028363" y="4410075"/>
          <p14:tracePt t="60824" x="11020425" y="4410075"/>
          <p14:tracePt t="60827" x="11012488" y="4410075"/>
          <p14:tracePt t="60828" x="11004550" y="4402138"/>
          <p14:tracePt t="60830" x="10988675" y="4402138"/>
          <p14:tracePt t="60833" x="10980738" y="4402138"/>
          <p14:tracePt t="60835" x="10971213" y="4402138"/>
          <p14:tracePt t="60837" x="10955338" y="4394200"/>
          <p14:tracePt t="60838" x="10947400" y="4394200"/>
          <p14:tracePt t="60840" x="10931525" y="4394200"/>
          <p14:tracePt t="60842" x="10915650" y="4394200"/>
          <p14:tracePt t="60845" x="10907713" y="4394200"/>
          <p14:tracePt t="60846" x="10891838" y="4386263"/>
          <p14:tracePt t="60851" x="10860088" y="4386263"/>
          <p14:tracePt t="60853" x="10852150" y="4386263"/>
          <p14:tracePt t="60854" x="10836275" y="4378325"/>
          <p14:tracePt t="60857" x="10820400" y="4378325"/>
          <p14:tracePt t="60858" x="10804525" y="4378325"/>
          <p14:tracePt t="60860" x="10796588" y="4378325"/>
          <p14:tracePt t="60862" x="10780713" y="4378325"/>
          <p14:tracePt t="60867" x="10748963" y="4378325"/>
          <p14:tracePt t="60869" x="10733088" y="4370388"/>
          <p14:tracePt t="60871" x="10717213" y="4370388"/>
          <p14:tracePt t="60872" x="10701338" y="4370388"/>
          <p14:tracePt t="60874" x="10693400" y="4370388"/>
          <p14:tracePt t="60876" x="10677525" y="4370388"/>
          <p14:tracePt t="60878" x="10661650" y="4370388"/>
          <p14:tracePt t="60880" x="10645775" y="4370388"/>
          <p14:tracePt t="60885" x="10612438" y="4370388"/>
          <p14:tracePt t="60887" x="10596563" y="4370388"/>
          <p14:tracePt t="60888" x="10580688" y="4362450"/>
          <p14:tracePt t="60890" x="10564813" y="4362450"/>
          <p14:tracePt t="60892" x="10548938" y="4362450"/>
          <p14:tracePt t="60894" x="10533063" y="4362450"/>
          <p14:tracePt t="60896" x="10517188" y="4362450"/>
          <p14:tracePt t="60901" x="10485438" y="4362450"/>
          <p14:tracePt t="60902" x="10477500" y="4362450"/>
          <p14:tracePt t="60905" x="10461625" y="4362450"/>
          <p14:tracePt t="60906" x="10445750" y="4362450"/>
          <p14:tracePt t="60908" x="10429875" y="4362450"/>
          <p14:tracePt t="60910" x="10414000" y="4354513"/>
          <p14:tracePt t="60912" x="10398125" y="4354513"/>
          <p14:tracePt t="60917" x="10358438" y="4354513"/>
          <p14:tracePt t="60919" x="10342563" y="4354513"/>
          <p14:tracePt t="60921" x="10326688" y="4354513"/>
          <p14:tracePt t="60922" x="10310813" y="4354513"/>
          <p14:tracePt t="60924" x="10294938" y="4354513"/>
          <p14:tracePt t="60926" x="10279063" y="4354513"/>
          <p14:tracePt t="60928" x="10253663" y="4354513"/>
          <p14:tracePt t="60931" x="10237788" y="4354513"/>
          <p14:tracePt t="60933" x="10221913" y="4354513"/>
          <p14:tracePt t="60935" x="10198100" y="4354513"/>
          <p14:tracePt t="60936" x="10174288" y="4354513"/>
          <p14:tracePt t="60938" x="10158413" y="4354513"/>
          <p14:tracePt t="60940" x="10134600" y="4354513"/>
          <p14:tracePt t="60943" x="10118725" y="4354513"/>
          <p14:tracePt t="60953" x="9999663" y="4362450"/>
          <p14:tracePt t="60954" x="9975850" y="4362450"/>
          <p14:tracePt t="60956" x="9944100" y="4362450"/>
          <p14:tracePt t="60958" x="9918700" y="4362450"/>
          <p14:tracePt t="60960" x="9894888" y="4362450"/>
          <p14:tracePt t="60962" x="9863138" y="4362450"/>
          <p14:tracePt t="60967" x="9807575" y="4362450"/>
          <p14:tracePt t="60969" x="9775825" y="4362450"/>
          <p14:tracePt t="60970" x="9744075" y="4362450"/>
          <p14:tracePt t="60972" x="9720263" y="4362450"/>
          <p14:tracePt t="60974" x="9688513" y="4362450"/>
          <p14:tracePt t="60976" x="9656763" y="4362450"/>
          <p14:tracePt t="60978" x="9617075" y="4362450"/>
          <p14:tracePt t="60980" x="9585325" y="4362450"/>
          <p14:tracePt t="60984" x="9551988" y="4362450"/>
          <p14:tracePt t="60986" x="9512300" y="4362450"/>
          <p14:tracePt t="60987" x="9480550" y="4362450"/>
          <p14:tracePt t="60988" x="9440863" y="4370388"/>
          <p14:tracePt t="60990" x="9401175" y="4370388"/>
          <p14:tracePt t="60992" x="9369425" y="4370388"/>
          <p14:tracePt t="60994" x="9329738" y="4378325"/>
          <p14:tracePt t="60996" x="9290050" y="4378325"/>
          <p14:tracePt t="61001" x="9217025" y="4386263"/>
          <p14:tracePt t="61003" x="9177338" y="4386263"/>
          <p14:tracePt t="61005" x="9137650" y="4394200"/>
          <p14:tracePt t="61006" x="9097963" y="4394200"/>
          <p14:tracePt t="61008" x="9058275" y="4394200"/>
          <p14:tracePt t="61010" x="9018588" y="4394200"/>
          <p14:tracePt t="61012" x="8970963" y="4394200"/>
          <p14:tracePt t="61017" x="8891588" y="4402138"/>
          <p14:tracePt t="61019" x="8850313" y="4402138"/>
          <p14:tracePt t="61020" x="8818563" y="4402138"/>
          <p14:tracePt t="61022" x="8778875" y="4402138"/>
          <p14:tracePt t="61024" x="8739188" y="4402138"/>
          <p14:tracePt t="61026" x="8699500" y="4402138"/>
          <p14:tracePt t="61028" x="8659813" y="4402138"/>
          <p14:tracePt t="61030" x="8628063" y="4394200"/>
          <p14:tracePt t="61033" x="8588375" y="4394200"/>
          <p14:tracePt t="61036" x="8548688" y="4394200"/>
          <p14:tracePt t="61037" x="8515350" y="4394200"/>
          <p14:tracePt t="61038" x="8475663" y="4394200"/>
          <p14:tracePt t="61040" x="8435975" y="4394200"/>
          <p14:tracePt t="61042" x="8396288" y="4394200"/>
          <p14:tracePt t="61044" x="8356600" y="4394200"/>
          <p14:tracePt t="61046" x="8324850" y="4386263"/>
          <p14:tracePt t="61050" x="8245475" y="4386263"/>
          <p14:tracePt t="61053" x="8205788" y="4378325"/>
          <p14:tracePt t="61055" x="8164513" y="4378325"/>
          <p14:tracePt t="61056" x="8132763" y="4378325"/>
          <p14:tracePt t="61058" x="8093075" y="4378325"/>
          <p14:tracePt t="61060" x="8053388" y="4370388"/>
          <p14:tracePt t="61062" x="8013700" y="4370388"/>
          <p14:tracePt t="61067" x="7934325" y="4362450"/>
          <p14:tracePt t="61069" x="7902575" y="4362450"/>
          <p14:tracePt t="61070" x="7862888" y="4362450"/>
          <p14:tracePt t="61072" x="7821613" y="4362450"/>
          <p14:tracePt t="61074" x="7789863" y="4362450"/>
          <p14:tracePt t="61076" x="7750175" y="4362450"/>
          <p14:tracePt t="61078" x="7718425" y="4362450"/>
          <p14:tracePt t="61080" x="7678738" y="4362450"/>
          <p14:tracePt t="61083" x="7646988" y="4354513"/>
          <p14:tracePt t="61085" x="7607300" y="4354513"/>
          <p14:tracePt t="61087" x="7575550" y="4354513"/>
          <p14:tracePt t="61088" x="7535863" y="4354513"/>
          <p14:tracePt t="61090" x="7504113" y="4354513"/>
          <p14:tracePt t="61092" x="7462838" y="4354513"/>
          <p14:tracePt t="61094" x="7423150" y="4354513"/>
          <p14:tracePt t="61096" x="7383463" y="4346575"/>
          <p14:tracePt t="61101" x="7304088" y="4346575"/>
          <p14:tracePt t="61103" x="7264400" y="4346575"/>
          <p14:tracePt t="61104" x="7224713" y="4346575"/>
          <p14:tracePt t="61106" x="7185025" y="4338638"/>
          <p14:tracePt t="61108" x="7145338" y="4338638"/>
          <p14:tracePt t="61110" x="7104063" y="4338638"/>
          <p14:tracePt t="61112" x="7056438" y="4338638"/>
          <p14:tracePt t="61118" x="6969125" y="4338638"/>
          <p14:tracePt t="61120" x="6929438" y="4338638"/>
          <p14:tracePt t="61121" x="6881813" y="4338638"/>
          <p14:tracePt t="61123" x="6842125" y="4330700"/>
          <p14:tracePt t="61124" x="6794500" y="4330700"/>
          <p14:tracePt t="61126" x="6745288" y="4330700"/>
          <p14:tracePt t="61128" x="6705600" y="4330700"/>
          <p14:tracePt t="61130" x="6657975" y="4330700"/>
          <p14:tracePt t="61133" x="6610350" y="4322763"/>
          <p14:tracePt t="61135" x="6562725" y="4322763"/>
          <p14:tracePt t="61136" x="6523038" y="4322763"/>
          <p14:tracePt t="61139" x="6475413" y="4322763"/>
          <p14:tracePt t="61140" x="6434138" y="4322763"/>
          <p14:tracePt t="61142" x="6386513" y="4322763"/>
          <p14:tracePt t="61144" x="6346825" y="4322763"/>
          <p14:tracePt t="61146" x="6307138" y="4322763"/>
          <p14:tracePt t="61151" x="6219825" y="4322763"/>
          <p14:tracePt t="61152" x="6180138" y="4322763"/>
          <p14:tracePt t="61155" x="6140450" y="4322763"/>
          <p14:tracePt t="61156" x="6100763" y="4322763"/>
          <p14:tracePt t="61158" x="6059488" y="4322763"/>
          <p14:tracePt t="61160" x="6019800" y="4322763"/>
          <p14:tracePt t="61162" x="5980113" y="4322763"/>
          <p14:tracePt t="61167" x="5908675" y="4330700"/>
          <p14:tracePt t="61169" x="5868988" y="4330700"/>
          <p14:tracePt t="61170" x="5829300" y="4330700"/>
          <p14:tracePt t="61172" x="5797550" y="4330700"/>
          <p14:tracePt t="61174" x="5757863" y="4330700"/>
          <p14:tracePt t="61176" x="5716588" y="4330700"/>
          <p14:tracePt t="61178" x="5684838" y="4330700"/>
          <p14:tracePt t="61180" x="5645150" y="4330700"/>
          <p14:tracePt t="61183" x="5613400" y="4330700"/>
          <p14:tracePt t="61185" x="5573713" y="4322763"/>
          <p14:tracePt t="61187" x="5541963" y="4322763"/>
          <p14:tracePt t="61190" x="5470525" y="4322763"/>
          <p14:tracePt t="61193" x="5438775" y="4322763"/>
          <p14:tracePt t="61195" x="5407025" y="4322763"/>
          <p14:tracePt t="61196" x="5365750" y="4322763"/>
          <p14:tracePt t="61200" x="5302250" y="4322763"/>
          <p14:tracePt t="61202" x="5270500" y="4322763"/>
          <p14:tracePt t="61204" x="5238750" y="4322763"/>
          <p14:tracePt t="61206" x="5207000" y="4322763"/>
          <p14:tracePt t="61208" x="5175250" y="4314825"/>
          <p14:tracePt t="61210" x="5143500" y="4314825"/>
          <p14:tracePt t="61212" x="5111750" y="4314825"/>
          <p14:tracePt t="61215" x="5072063" y="4314825"/>
          <p14:tracePt t="61217" x="5038725" y="4306888"/>
          <p14:tracePt t="61220" x="4967288" y="4306888"/>
          <p14:tracePt t="61222" x="4935538" y="4306888"/>
          <p14:tracePt t="61224" x="4895850" y="4298950"/>
          <p14:tracePt t="61226" x="4864100" y="4298950"/>
          <p14:tracePt t="61228" x="4832350" y="4298950"/>
          <p14:tracePt t="61230" x="4792663" y="4291013"/>
          <p14:tracePt t="61233" x="4760913" y="4291013"/>
          <p14:tracePt t="61235" x="4729163" y="4291013"/>
          <p14:tracePt t="61237" x="4687888" y="4281488"/>
          <p14:tracePt t="61238" x="4656138" y="4281488"/>
          <p14:tracePt t="61240" x="4624388" y="4281488"/>
          <p14:tracePt t="61242" x="4584700" y="4273550"/>
          <p14:tracePt t="61244" x="4552950" y="4273550"/>
          <p14:tracePt t="61246" x="4521200" y="4273550"/>
          <p14:tracePt t="61251" x="4465638" y="4273550"/>
          <p14:tracePt t="61253" x="4433888" y="4273550"/>
          <p14:tracePt t="61255" x="4402138" y="4273550"/>
          <p14:tracePt t="61256" x="4370388" y="4273550"/>
          <p14:tracePt t="61258" x="4337050" y="4273550"/>
          <p14:tracePt t="61260" x="4313238" y="4273550"/>
          <p14:tracePt t="61262" x="4281488" y="4273550"/>
          <p14:tracePt t="61265" x="4257675" y="4273550"/>
          <p14:tracePt t="61268" x="4233863" y="4273550"/>
          <p14:tracePt t="61268" x="4202113" y="4273550"/>
          <p14:tracePt t="61270" x="4178300" y="4273550"/>
          <p14:tracePt t="61272" x="4154488" y="4273550"/>
          <p14:tracePt t="61274" x="4122738" y="4273550"/>
          <p14:tracePt t="61276" x="4098925" y="4273550"/>
          <p14:tracePt t="61278" x="4075113" y="4265613"/>
          <p14:tracePt t="61280" x="4051300" y="4265613"/>
          <p14:tracePt t="61282" x="4019550" y="4265613"/>
          <p14:tracePt t="61284" x="3994150" y="4265613"/>
          <p14:tracePt t="61286" x="3970338" y="4265613"/>
          <p14:tracePt t="61288" x="3946525" y="4265613"/>
          <p14:tracePt t="61290" x="3930650" y="4265613"/>
          <p14:tracePt t="61292" x="3906838" y="4265613"/>
          <p14:tracePt t="61294" x="3883025" y="4257675"/>
          <p14:tracePt t="61296" x="3859213" y="4257675"/>
          <p14:tracePt t="61298" x="3835400" y="4257675"/>
          <p14:tracePt t="61300" x="3811588" y="4257675"/>
          <p14:tracePt t="61302" x="3787775" y="4249738"/>
          <p14:tracePt t="61304" x="3756025" y="4249738"/>
          <p14:tracePt t="61306" x="3732213" y="4249738"/>
          <p14:tracePt t="61308" x="3708400" y="4241800"/>
          <p14:tracePt t="61310" x="3684588" y="4241800"/>
          <p14:tracePt t="61312" x="3660775" y="4241800"/>
          <p14:tracePt t="61315" x="3635375" y="4241800"/>
          <p14:tracePt t="61316" x="3611563" y="4233863"/>
          <p14:tracePt t="61318" x="3587750" y="4233863"/>
          <p14:tracePt t="61320" x="3563938" y="4233863"/>
          <p14:tracePt t="61322" x="3540125" y="4225925"/>
          <p14:tracePt t="61324" x="3508375" y="4225925"/>
          <p14:tracePt t="61326" x="3484563" y="4225925"/>
          <p14:tracePt t="61328" x="3460750" y="4225925"/>
          <p14:tracePt t="61331" x="3436938" y="4217988"/>
          <p14:tracePt t="61333" x="3413125" y="4217988"/>
          <p14:tracePt t="61335" x="3389313" y="4217988"/>
          <p14:tracePt t="61337" x="3373438" y="4217988"/>
          <p14:tracePt t="61338" x="3349625" y="4210050"/>
          <p14:tracePt t="61340" x="3325813" y="4210050"/>
          <p14:tracePt t="61342" x="3300413" y="4210050"/>
          <p14:tracePt t="61344" x="3276600" y="4210050"/>
          <p14:tracePt t="61346" x="3260725" y="4202113"/>
          <p14:tracePt t="61350" x="3236913" y="4202113"/>
          <p14:tracePt t="61351" x="3221038" y="4202113"/>
          <p14:tracePt t="61354" x="3181350" y="4194175"/>
          <p14:tracePt t="61356" x="3165475" y="4186238"/>
          <p14:tracePt t="61358" x="3141663" y="4186238"/>
          <p14:tracePt t="61360" x="3125788" y="4186238"/>
          <p14:tracePt t="61362" x="3109913" y="4178300"/>
          <p14:tracePt t="61367" x="3078163" y="4170363"/>
          <p14:tracePt t="61369" x="3062288" y="4170363"/>
          <p14:tracePt t="61371" x="3046413" y="4170363"/>
          <p14:tracePt t="61372" x="3030538" y="4162425"/>
          <p14:tracePt t="61374" x="3014663" y="4162425"/>
          <p14:tracePt t="61376" x="3006725" y="4154488"/>
          <p14:tracePt t="61378" x="2990850" y="4154488"/>
          <p14:tracePt t="61380" x="2974975" y="4154488"/>
          <p14:tracePt t="61383" x="2967038" y="4146550"/>
          <p14:tracePt t="61384" x="2949575" y="4146550"/>
          <p14:tracePt t="61387" x="2941638" y="4146550"/>
          <p14:tracePt t="61389" x="2925763" y="4138613"/>
          <p14:tracePt t="61390" x="2917825" y="4138613"/>
          <p14:tracePt t="61392" x="2901950" y="4130675"/>
          <p14:tracePt t="61394" x="2894013" y="4130675"/>
          <p14:tracePt t="61396" x="2878138" y="4130675"/>
          <p14:tracePt t="61401" x="2854325" y="4122738"/>
          <p14:tracePt t="61404" x="2838450" y="4114800"/>
          <p14:tracePt t="61405" x="2830513" y="4114800"/>
          <p14:tracePt t="61406" x="2814638" y="4106863"/>
          <p14:tracePt t="61408" x="2798763" y="4106863"/>
          <p14:tracePt t="61410" x="2782888" y="4106863"/>
          <p14:tracePt t="61412" x="2767013" y="4098925"/>
          <p14:tracePt t="61417" x="2735263" y="4090988"/>
          <p14:tracePt t="61421" x="2703513" y="4075113"/>
          <p14:tracePt t="61423" x="2687638" y="4075113"/>
          <p14:tracePt t="61424" x="2671763" y="4067175"/>
          <p14:tracePt t="61426" x="2655888" y="4059238"/>
          <p14:tracePt t="61428" x="2640013" y="4059238"/>
          <p14:tracePt t="61431" x="2624138" y="4051300"/>
          <p14:tracePt t="61433" x="2606675" y="4043363"/>
          <p14:tracePt t="61435" x="2590800" y="4043363"/>
          <p14:tracePt t="61439" x="2559050" y="4035425"/>
          <p14:tracePt t="61440" x="2543175" y="4027488"/>
          <p14:tracePt t="61442" x="2519363" y="4027488"/>
          <p14:tracePt t="61444" x="2503488" y="4019550"/>
          <p14:tracePt t="61446" x="2487613" y="4011613"/>
          <p14:tracePt t="61451" x="2463800" y="4011613"/>
          <p14:tracePt t="61452" x="2447925" y="4003675"/>
          <p14:tracePt t="61455" x="2432050" y="4003675"/>
          <p14:tracePt t="61457" x="2416175" y="4003675"/>
          <p14:tracePt t="61458" x="2400300" y="3995738"/>
          <p14:tracePt t="61460" x="2384425" y="3995738"/>
          <p14:tracePt t="61462" x="2368550" y="3995738"/>
          <p14:tracePt t="61467" x="2336800" y="3987800"/>
          <p14:tracePt t="61471" x="2305050" y="3979863"/>
          <p14:tracePt t="61473" x="2289175" y="3979863"/>
          <p14:tracePt t="61474" x="2273300" y="3979863"/>
          <p14:tracePt t="61476" x="2255838" y="3979863"/>
          <p14:tracePt t="61478" x="2239963" y="3971925"/>
          <p14:tracePt t="61480" x="2224088" y="3971925"/>
          <p14:tracePt t="61484" x="2208213" y="3971925"/>
          <p14:tracePt t="61485" x="2192338" y="3963988"/>
          <p14:tracePt t="61487" x="2168525" y="3963988"/>
          <p14:tracePt t="61489" x="2152650" y="3956050"/>
          <p14:tracePt t="61490" x="2136775" y="3956050"/>
          <p14:tracePt t="61492" x="2112963" y="3956050"/>
          <p14:tracePt t="61494" x="2097088" y="3948113"/>
          <p14:tracePt t="61496" x="2073275" y="3948113"/>
          <p14:tracePt t="61500" x="2041525" y="3938588"/>
          <p14:tracePt t="61503" x="2017713" y="3938588"/>
          <p14:tracePt t="61504" x="2001838" y="3930650"/>
          <p14:tracePt t="61506" x="1978025" y="3930650"/>
          <p14:tracePt t="61508" x="1962150" y="3922713"/>
          <p14:tracePt t="61510" x="1938338" y="3922713"/>
          <p14:tracePt t="61512" x="1922463" y="3922713"/>
          <p14:tracePt t="61517" x="1881188" y="3914775"/>
          <p14:tracePt t="61519" x="1865313" y="3914775"/>
          <p14:tracePt t="61521" x="1841500" y="3906838"/>
          <p14:tracePt t="61522" x="1825625" y="3906838"/>
          <p14:tracePt t="61524" x="1809750" y="3898900"/>
          <p14:tracePt t="61526" x="1785938" y="3898900"/>
          <p14:tracePt t="61528" x="1770063" y="3898900"/>
          <p14:tracePt t="61530" x="1754188" y="3890963"/>
          <p14:tracePt t="61533" x="1730375" y="3890963"/>
          <p14:tracePt t="61535" x="1714500" y="3883025"/>
          <p14:tracePt t="61537" x="1698625" y="3883025"/>
          <p14:tracePt t="61539" x="1682750" y="3883025"/>
          <p14:tracePt t="61540" x="1666875" y="3875088"/>
          <p14:tracePt t="61542" x="1651000" y="3875088"/>
          <p14:tracePt t="61544" x="1635125" y="3875088"/>
          <p14:tracePt t="61546" x="1619250" y="3867150"/>
          <p14:tracePt t="61551" x="1595438" y="3867150"/>
          <p14:tracePt t="61553" x="1587500" y="3867150"/>
          <p14:tracePt t="61555" x="1571625" y="3867150"/>
          <p14:tracePt t="61556" x="1562100" y="3859213"/>
          <p14:tracePt t="61558" x="1554163" y="3859213"/>
          <p14:tracePt t="61560" x="1538288" y="3859213"/>
          <p14:tracePt t="61562" x="1530350" y="3859213"/>
          <p14:tracePt t="61567" x="1514475" y="3859213"/>
          <p14:tracePt t="61569" x="1514475" y="3851275"/>
          <p14:tracePt t="61570" x="1506538" y="3851275"/>
          <p14:tracePt t="61572" x="1498600" y="3851275"/>
          <p14:tracePt t="61574" x="1490663" y="3851275"/>
          <p14:tracePt t="61578" x="1482725" y="3851275"/>
          <p14:tracePt t="61583" x="1474788" y="3851275"/>
          <p14:tracePt t="61586" x="1466850" y="3851275"/>
          <p14:tracePt t="61590" x="1458913" y="3843338"/>
          <p14:tracePt t="61594" x="1450975" y="3843338"/>
          <p14:tracePt t="61601" x="1443038" y="3843338"/>
          <p14:tracePt t="61607" x="1435100" y="3843338"/>
          <p14:tracePt t="61612" x="1427163" y="3835400"/>
          <p14:tracePt t="61620" x="1419225" y="3835400"/>
          <p14:tracePt t="61624" x="1411288" y="3835400"/>
          <p14:tracePt t="61628" x="1403350" y="3835400"/>
          <p14:tracePt t="61635" x="1395413" y="3835400"/>
          <p14:tracePt t="61638" x="1387475" y="3835400"/>
          <p14:tracePt t="61642" x="1379538" y="3835400"/>
          <p14:tracePt t="61644" x="1371600" y="3835400"/>
          <p14:tracePt t="61650" x="1363663" y="3835400"/>
          <p14:tracePt t="61651" x="1355725" y="3835400"/>
          <p14:tracePt t="61652" x="1347788" y="3835400"/>
          <p14:tracePt t="61655" x="1339850" y="3835400"/>
          <p14:tracePt t="61657" x="1331913" y="3835400"/>
          <p14:tracePt t="61660" x="1323975" y="3843338"/>
          <p14:tracePt t="61662" x="1316038" y="3843338"/>
          <p14:tracePt t="61667" x="1300163" y="3843338"/>
          <p14:tracePt t="61669" x="1292225" y="3843338"/>
          <p14:tracePt t="61670" x="1284288" y="3843338"/>
          <p14:tracePt t="61672" x="1276350" y="3843338"/>
          <p14:tracePt t="61674" x="1268413" y="3843338"/>
          <p14:tracePt t="61676" x="1260475" y="3843338"/>
          <p14:tracePt t="61678" x="1252538" y="3843338"/>
          <p14:tracePt t="61680" x="1244600" y="3843338"/>
          <p14:tracePt t="61683" x="1236663" y="3843338"/>
          <p14:tracePt t="61685" x="1228725" y="3851275"/>
          <p14:tracePt t="61686" x="1220788" y="3851275"/>
          <p14:tracePt t="61688" x="1211263" y="3851275"/>
          <p14:tracePt t="61690" x="1203325" y="3851275"/>
          <p14:tracePt t="61693" x="1195388" y="3851275"/>
          <p14:tracePt t="61694" x="1187450" y="3851275"/>
          <p14:tracePt t="61696" x="1179513" y="3851275"/>
          <p14:tracePt t="61700" x="1179513" y="3859213"/>
          <p14:tracePt t="61703" x="1163638" y="3859213"/>
          <p14:tracePt t="61704" x="1155700" y="3859213"/>
          <p14:tracePt t="61708" x="1147763" y="3859213"/>
          <p14:tracePt t="61710" x="1147763" y="3867150"/>
          <p14:tracePt t="61712" x="1139825" y="3867150"/>
          <p14:tracePt t="61717" x="1131888" y="3867150"/>
          <p14:tracePt t="61720" x="1123950" y="3867150"/>
          <p14:tracePt t="61724" x="1116013" y="3867150"/>
          <p14:tracePt t="61726" x="1116013" y="3875088"/>
          <p14:tracePt t="61730" x="1108075" y="3875088"/>
          <p14:tracePt t="61739" x="1100138" y="3875088"/>
          <p14:tracePt t="61746" x="1092200" y="3883025"/>
          <p14:tracePt t="61758" x="1084263" y="3883025"/>
          <p14:tracePt t="61823" x="1076325" y="3883025"/>
          <p14:tracePt t="61828" x="1076325" y="3890963"/>
          <p14:tracePt t="61831" x="1068388" y="3890963"/>
          <p14:tracePt t="61835" x="1060450" y="3890963"/>
          <p14:tracePt t="61840" x="1052513" y="3898900"/>
          <p14:tracePt t="61842" x="1044575" y="3898900"/>
          <p14:tracePt t="61846" x="1036638" y="3898900"/>
          <p14:tracePt t="61851" x="1028700" y="3906838"/>
          <p14:tracePt t="61853" x="1020763" y="3906838"/>
          <p14:tracePt t="61855" x="1012825" y="3906838"/>
          <p14:tracePt t="61857" x="1004888" y="3906838"/>
          <p14:tracePt t="61860" x="996950" y="3906838"/>
          <p14:tracePt t="61862" x="989013" y="3914775"/>
          <p14:tracePt t="61866" x="981075" y="3914775"/>
          <p14:tracePt t="61869" x="973138" y="3914775"/>
          <p14:tracePt t="61870" x="965200" y="3914775"/>
          <p14:tracePt t="61873" x="957263" y="3914775"/>
          <p14:tracePt t="61876" x="949325" y="3922713"/>
          <p14:tracePt t="61878" x="941388" y="3922713"/>
          <p14:tracePt t="61883" x="933450" y="3922713"/>
          <p14:tracePt t="61885" x="925513" y="3922713"/>
          <p14:tracePt t="61887" x="917575" y="3922713"/>
          <p14:tracePt t="61890" x="909638" y="3922713"/>
          <p14:tracePt t="61892" x="909638" y="3930650"/>
          <p14:tracePt t="61894" x="901700" y="3930650"/>
          <p14:tracePt t="61901" x="893763" y="3930650"/>
          <p14:tracePt t="61903" x="885825" y="3930650"/>
          <p14:tracePt t="61906" x="877888" y="3930650"/>
          <p14:tracePt t="61997" x="868363" y="3930650"/>
          <p14:tracePt t="62008" x="860425" y="3930650"/>
          <p14:tracePt t="62011" x="852488" y="3930650"/>
          <p14:tracePt t="62017" x="844550" y="3922713"/>
          <p14:tracePt t="62018" x="836613" y="3922713"/>
          <p14:tracePt t="62020" x="828675" y="3922713"/>
          <p14:tracePt t="62024" x="820738" y="3922713"/>
          <p14:tracePt t="62026" x="812800" y="3922713"/>
          <p14:tracePt t="62029" x="804863" y="3914775"/>
          <p14:tracePt t="62033" x="796925" y="3914775"/>
          <p14:tracePt t="62036" x="788988" y="3914775"/>
          <p14:tracePt t="62037" x="781050" y="3914775"/>
          <p14:tracePt t="62040" x="773113" y="3914775"/>
          <p14:tracePt t="62042" x="765175" y="3906838"/>
          <p14:tracePt t="62046" x="757238" y="3906838"/>
          <p14:tracePt t="62050" x="749300" y="3906838"/>
          <p14:tracePt t="62052" x="741363" y="3898900"/>
          <p14:tracePt t="62054" x="733425" y="3898900"/>
          <p14:tracePt t="62058" x="725488" y="3898900"/>
          <p14:tracePt t="62061" x="717550" y="3898900"/>
          <p14:tracePt t="62066" x="709613" y="3890963"/>
          <p14:tracePt t="62069" x="701675" y="3890963"/>
          <p14:tracePt t="62072" x="693738" y="3890963"/>
          <p14:tracePt t="62076" x="685800" y="3890963"/>
          <p14:tracePt t="62081" x="677863" y="3883025"/>
          <p14:tracePt t="62085" x="669925" y="3883025"/>
          <p14:tracePt t="62090" x="661988" y="3883025"/>
          <p14:tracePt t="62096" x="654050" y="3883025"/>
          <p14:tracePt t="62103" x="646113" y="3883025"/>
          <p14:tracePt t="62110" x="638175" y="3883025"/>
          <p14:tracePt t="62124" x="630238" y="3883025"/>
          <p14:tracePt t="62447" x="630238" y="3890963"/>
          <p14:tracePt t="62450" x="622300" y="3890963"/>
          <p14:tracePt t="62457" x="622300" y="3898900"/>
          <p14:tracePt t="62462" x="614363" y="3898900"/>
          <p14:tracePt t="62468" x="614363" y="3906838"/>
          <p14:tracePt t="62482" x="606425" y="3906838"/>
          <p14:tracePt t="62486" x="606425" y="3914775"/>
          <p14:tracePt t="62494" x="598488" y="3914775"/>
          <p14:tracePt t="62496" x="598488" y="3922713"/>
          <p14:tracePt t="62507" x="590550" y="3930650"/>
          <p14:tracePt t="62519" x="582613" y="3938588"/>
          <p14:tracePt t="62531" x="582613" y="3948113"/>
          <p14:tracePt t="62555" x="574675" y="3956050"/>
          <p14:tracePt t="62593" x="582613" y="3956050"/>
          <p14:tracePt t="63211" x="582613" y="3948113"/>
          <p14:tracePt t="63219" x="590550" y="3948113"/>
          <p14:tracePt t="63519" x="590550" y="3956050"/>
          <p14:tracePt t="63529" x="590550" y="3963988"/>
          <p14:tracePt t="63535" x="590550" y="3971925"/>
          <p14:tracePt t="63539" x="582613" y="3971925"/>
          <p14:tracePt t="63540" x="582613" y="3979863"/>
          <p14:tracePt t="63550" x="582613" y="3987800"/>
          <p14:tracePt t="63556" x="582613" y="3995738"/>
          <p14:tracePt t="63567" x="582613" y="4003675"/>
          <p14:tracePt t="63578" x="582613" y="4011613"/>
          <p14:tracePt t="63595" x="582613" y="4019550"/>
          <p14:tracePt t="63621" x="582613" y="4027488"/>
          <p14:tracePt t="63641" x="582613" y="4035425"/>
          <p14:tracePt t="63646" x="590550" y="4035425"/>
          <p14:tracePt t="63653" x="590550" y="4043363"/>
          <p14:tracePt t="63662" x="590550" y="4051300"/>
          <p14:tracePt t="63673" x="590550" y="4059238"/>
          <p14:tracePt t="63680" x="590550" y="4067175"/>
          <p14:tracePt t="63683" x="598488" y="4067175"/>
          <p14:tracePt t="63688" x="598488" y="4075113"/>
          <p14:tracePt t="63694" x="598488" y="4083050"/>
          <p14:tracePt t="63702" x="598488" y="4090988"/>
          <p14:tracePt t="63710" x="598488" y="4098925"/>
          <p14:tracePt t="63715" x="606425" y="4098925"/>
          <p14:tracePt t="63719" x="606425" y="4106863"/>
          <p14:tracePt t="63727" x="606425" y="4114800"/>
          <p14:tracePt t="63737" x="606425" y="4122738"/>
          <p14:tracePt t="63740" x="614363" y="4122738"/>
          <p14:tracePt t="63744" x="614363" y="4130675"/>
          <p14:tracePt t="63754" x="614363" y="4138613"/>
          <p14:tracePt t="63762" x="614363" y="4146550"/>
          <p14:tracePt t="63766" x="622300" y="4146550"/>
          <p14:tracePt t="63772" x="622300" y="4154488"/>
          <p14:tracePt t="63780" x="622300" y="4162425"/>
          <p14:tracePt t="63785" x="630238" y="4162425"/>
          <p14:tracePt t="63790" x="630238" y="4170363"/>
          <p14:tracePt t="63801" x="630238" y="4178300"/>
          <p14:tracePt t="63812" x="638175" y="4186238"/>
          <p14:tracePt t="63825" x="638175" y="4194175"/>
          <p14:tracePt t="63837" x="638175" y="4202113"/>
          <p14:tracePt t="63840" x="646113" y="4202113"/>
          <p14:tracePt t="63849" x="646113" y="4210050"/>
          <p14:tracePt t="63857" x="646113" y="4217988"/>
          <p14:tracePt t="63867" x="654050" y="4225925"/>
          <p14:tracePt t="63876" x="654050" y="4233863"/>
          <p14:tracePt t="63887" x="654050" y="4241800"/>
          <p14:tracePt t="63890" x="661988" y="4241800"/>
          <p14:tracePt t="63901" x="661988" y="4249738"/>
          <p14:tracePt t="63917" x="661988" y="4257675"/>
          <p14:tracePt t="63924" x="669925" y="4257675"/>
          <p14:tracePt t="63933" x="669925" y="4265613"/>
          <p14:tracePt t="63950" x="669925" y="4273550"/>
          <p14:tracePt t="63967" x="677863" y="4281488"/>
          <p14:tracePt t="63979" x="685800" y="4291013"/>
          <p14:tracePt t="63991" x="685800" y="4298950"/>
          <p14:tracePt t="64000" x="693738" y="4298950"/>
          <p14:tracePt t="64002" x="693738" y="4306888"/>
          <p14:tracePt t="64008" x="693738" y="4314825"/>
          <p14:tracePt t="64012" x="701675" y="4314825"/>
          <p14:tracePt t="64016" x="701675" y="4322763"/>
          <p14:tracePt t="64022" x="701675" y="4330700"/>
          <p14:tracePt t="64029" x="709613" y="4330700"/>
          <p14:tracePt t="64030" x="709613" y="4338638"/>
          <p14:tracePt t="64036" x="709613" y="4346575"/>
          <p14:tracePt t="64042" x="709613" y="4354513"/>
          <p14:tracePt t="64045" x="717550" y="4354513"/>
          <p14:tracePt t="64051" x="717550" y="4362450"/>
          <p14:tracePt t="64056" x="717550" y="4370388"/>
          <p14:tracePt t="64058" x="725488" y="4370388"/>
          <p14:tracePt t="64062" x="725488" y="4378325"/>
          <p14:tracePt t="64068" x="725488" y="4386263"/>
          <p14:tracePt t="64075" x="733425" y="4394200"/>
          <p14:tracePt t="64083" x="733425" y="4402138"/>
          <p14:tracePt t="64085" x="741363" y="4402138"/>
          <p14:tracePt t="64090" x="741363" y="4410075"/>
          <p14:tracePt t="64094" x="749300" y="4410075"/>
          <p14:tracePt t="64096" x="749300" y="4418013"/>
          <p14:tracePt t="64102" x="749300" y="4425950"/>
          <p14:tracePt t="64104" x="757238" y="4425950"/>
          <p14:tracePt t="64108" x="757238" y="4433888"/>
          <p14:tracePt t="64110" x="765175" y="4433888"/>
          <p14:tracePt t="64115" x="765175" y="4441825"/>
          <p14:tracePt t="64117" x="773113" y="4441825"/>
          <p14:tracePt t="64120" x="773113" y="4449763"/>
          <p14:tracePt t="64123" x="781050" y="4449763"/>
          <p14:tracePt t="64124" x="781050" y="4457700"/>
          <p14:tracePt t="64128" x="788988" y="4457700"/>
          <p14:tracePt t="64130" x="788988" y="4465638"/>
          <p14:tracePt t="64133" x="796925" y="4465638"/>
          <p14:tracePt t="64136" x="796925" y="4473575"/>
          <p14:tracePt t="64138" x="804863" y="4473575"/>
          <p14:tracePt t="64140" x="804863" y="4481513"/>
          <p14:tracePt t="64143" x="812800" y="4481513"/>
          <p14:tracePt t="64147" x="820738" y="4481513"/>
          <p14:tracePt t="64151" x="828675" y="4489450"/>
          <p14:tracePt t="64153" x="836613" y="4497388"/>
          <p14:tracePt t="64156" x="844550" y="4497388"/>
          <p14:tracePt t="64158" x="844550" y="4505325"/>
          <p14:tracePt t="64160" x="852488" y="4505325"/>
          <p14:tracePt t="64162" x="860425" y="4513263"/>
          <p14:tracePt t="64167" x="868363" y="4513263"/>
          <p14:tracePt t="64169" x="877888" y="4521200"/>
          <p14:tracePt t="64171" x="885825" y="4521200"/>
          <p14:tracePt t="64174" x="893763" y="4529138"/>
          <p14:tracePt t="64176" x="901700" y="4529138"/>
          <p14:tracePt t="64178" x="909638" y="4537075"/>
          <p14:tracePt t="64183" x="917575" y="4537075"/>
          <p14:tracePt t="64185" x="925513" y="4545013"/>
          <p14:tracePt t="64188" x="933450" y="4545013"/>
          <p14:tracePt t="64190" x="941388" y="4552950"/>
          <p14:tracePt t="64192" x="949325" y="4552950"/>
          <p14:tracePt t="64194" x="957263" y="4560888"/>
          <p14:tracePt t="64202" x="981075" y="4568825"/>
          <p14:tracePt t="64206" x="981075" y="4576763"/>
          <p14:tracePt t="64207" x="989013" y="4576763"/>
          <p14:tracePt t="64208" x="996950" y="4576763"/>
          <p14:tracePt t="64210" x="1004888" y="4584700"/>
          <p14:tracePt t="64217" x="1020763" y="4592638"/>
          <p14:tracePt t="64221" x="1028700" y="4600575"/>
          <p14:tracePt t="64222" x="1036638" y="4600575"/>
          <p14:tracePt t="64224" x="1044575" y="4608513"/>
          <p14:tracePt t="64226" x="1052513" y="4608513"/>
          <p14:tracePt t="64228" x="1060450" y="4616450"/>
          <p14:tracePt t="64230" x="1068388" y="4616450"/>
          <p14:tracePt t="64233" x="1076325" y="4616450"/>
          <p14:tracePt t="64235" x="1084263" y="4624388"/>
          <p14:tracePt t="64237" x="1092200" y="4624388"/>
          <p14:tracePt t="64238" x="1100138" y="4633913"/>
          <p14:tracePt t="64240" x="1108075" y="4633913"/>
          <p14:tracePt t="64242" x="1116013" y="4633913"/>
          <p14:tracePt t="64244" x="1123950" y="4641850"/>
          <p14:tracePt t="64246" x="1131888" y="4641850"/>
          <p14:tracePt t="64251" x="1147763" y="4649788"/>
          <p14:tracePt t="64255" x="1163638" y="4657725"/>
          <p14:tracePt t="64256" x="1171575" y="4665663"/>
          <p14:tracePt t="64258" x="1179513" y="4665663"/>
          <p14:tracePt t="64260" x="1187450" y="4665663"/>
          <p14:tracePt t="64262" x="1203325" y="4673600"/>
          <p14:tracePt t="64267" x="1220788" y="4673600"/>
          <p14:tracePt t="64271" x="1236663" y="4681538"/>
          <p14:tracePt t="64272" x="1244600" y="4681538"/>
          <p14:tracePt t="64274" x="1252538" y="4681538"/>
          <p14:tracePt t="64276" x="1260475" y="4689475"/>
          <p14:tracePt t="64278" x="1268413" y="4689475"/>
          <p14:tracePt t="64281" x="1276350" y="4689475"/>
          <p14:tracePt t="64284" x="1284288" y="4697413"/>
          <p14:tracePt t="64285" x="1292225" y="4697413"/>
          <p14:tracePt t="64288" x="1300163" y="4697413"/>
          <p14:tracePt t="64289" x="1308100" y="4697413"/>
          <p14:tracePt t="64290" x="1316038" y="4705350"/>
          <p14:tracePt t="64292" x="1323975" y="4705350"/>
          <p14:tracePt t="64294" x="1331913" y="4705350"/>
          <p14:tracePt t="64296" x="1339850" y="4705350"/>
          <p14:tracePt t="64301" x="1363663" y="4713288"/>
          <p14:tracePt t="64303" x="1371600" y="4713288"/>
          <p14:tracePt t="64304" x="1379538" y="4713288"/>
          <p14:tracePt t="64306" x="1387475" y="4713288"/>
          <p14:tracePt t="64308" x="1395413" y="4713288"/>
          <p14:tracePt t="64310" x="1403350" y="4721225"/>
          <p14:tracePt t="64312" x="1411288" y="4721225"/>
          <p14:tracePt t="64315" x="1419225" y="4721225"/>
          <p14:tracePt t="64317" x="1427163" y="4721225"/>
          <p14:tracePt t="64320" x="1435100" y="4721225"/>
          <p14:tracePt t="64321" x="1443038" y="4729163"/>
          <p14:tracePt t="64322" x="1450975" y="4729163"/>
          <p14:tracePt t="64324" x="1466850" y="4729163"/>
          <p14:tracePt t="64326" x="1474788" y="4729163"/>
          <p14:tracePt t="64328" x="1482725" y="4729163"/>
          <p14:tracePt t="64330" x="1490663" y="4737100"/>
          <p14:tracePt t="64333" x="1498600" y="4737100"/>
          <p14:tracePt t="64335" x="1506538" y="4737100"/>
          <p14:tracePt t="64337" x="1514475" y="4737100"/>
          <p14:tracePt t="64338" x="1530350" y="4737100"/>
          <p14:tracePt t="64341" x="1538288" y="4737100"/>
          <p14:tracePt t="64342" x="1546225" y="4737100"/>
          <p14:tracePt t="64344" x="1554163" y="4737100"/>
          <p14:tracePt t="64346" x="1562100" y="4745038"/>
          <p14:tracePt t="64351" x="1587500" y="4745038"/>
          <p14:tracePt t="64353" x="1595438" y="4745038"/>
          <p14:tracePt t="64354" x="1611313" y="4745038"/>
          <p14:tracePt t="64356" x="1619250" y="4752975"/>
          <p14:tracePt t="64358" x="1627188" y="4752975"/>
          <p14:tracePt t="64360" x="1643063" y="4752975"/>
          <p14:tracePt t="64362" x="1651000" y="4752975"/>
          <p14:tracePt t="64367" x="1674813" y="4752975"/>
          <p14:tracePt t="64369" x="1682750" y="4760913"/>
          <p14:tracePt t="64370" x="1698625" y="4760913"/>
          <p14:tracePt t="64372" x="1706563" y="4760913"/>
          <p14:tracePt t="64374" x="1714500" y="4760913"/>
          <p14:tracePt t="64376" x="1730375" y="4760913"/>
          <p14:tracePt t="64378" x="1738313" y="4760913"/>
          <p14:tracePt t="64380" x="1754188" y="4760913"/>
          <p14:tracePt t="64383" x="1762125" y="4768850"/>
          <p14:tracePt t="64386" x="1770063" y="4768850"/>
          <p14:tracePt t="64387" x="1785938" y="4768850"/>
          <p14:tracePt t="64388" x="1793875" y="4768850"/>
          <p14:tracePt t="64390" x="1801813" y="4768850"/>
          <p14:tracePt t="64392" x="1817688" y="4768850"/>
          <p14:tracePt t="64394" x="1825625" y="4768850"/>
          <p14:tracePt t="64396" x="1833563" y="4768850"/>
          <p14:tracePt t="64401" x="1857375" y="4776788"/>
          <p14:tracePt t="64403" x="1865313" y="4776788"/>
          <p14:tracePt t="64404" x="1873250" y="4776788"/>
          <p14:tracePt t="64406" x="1881188" y="4776788"/>
          <p14:tracePt t="64408" x="1889125" y="4776788"/>
          <p14:tracePt t="64410" x="1905000" y="4776788"/>
          <p14:tracePt t="64412" x="1912938" y="4776788"/>
          <p14:tracePt t="64417" x="1930400" y="4784725"/>
          <p14:tracePt t="64419" x="1938338" y="4784725"/>
          <p14:tracePt t="64421" x="1954213" y="4784725"/>
          <p14:tracePt t="64422" x="1962150" y="4784725"/>
          <p14:tracePt t="64424" x="1970088" y="4784725"/>
          <p14:tracePt t="64426" x="1978025" y="4784725"/>
          <p14:tracePt t="64428" x="1985963" y="4792663"/>
          <p14:tracePt t="64430" x="1993900" y="4792663"/>
          <p14:tracePt t="64433" x="2009775" y="4792663"/>
          <p14:tracePt t="64437" x="2025650" y="4792663"/>
          <p14:tracePt t="64438" x="2033588" y="4792663"/>
          <p14:tracePt t="64440" x="2041525" y="4792663"/>
          <p14:tracePt t="64442" x="2057400" y="4792663"/>
          <p14:tracePt t="64444" x="2065338" y="4792663"/>
          <p14:tracePt t="64446" x="2073275" y="4792663"/>
          <p14:tracePt t="64451" x="2089150" y="4792663"/>
          <p14:tracePt t="64453" x="2105025" y="4792663"/>
          <p14:tracePt t="64454" x="2112963" y="4792663"/>
          <p14:tracePt t="64456" x="2120900" y="4792663"/>
          <p14:tracePt t="64459" x="2136775" y="4792663"/>
          <p14:tracePt t="64460" x="2144713" y="4792663"/>
          <p14:tracePt t="64462" x="2152650" y="4792663"/>
          <p14:tracePt t="64465" x="2160588" y="4800600"/>
          <p14:tracePt t="64467" x="2176463" y="4800600"/>
          <p14:tracePt t="64469" x="2184400" y="4800600"/>
          <p14:tracePt t="64471" x="2192338" y="4800600"/>
          <p14:tracePt t="64472" x="2208213" y="4800600"/>
          <p14:tracePt t="64474" x="2216150" y="4800600"/>
          <p14:tracePt t="64476" x="2224088" y="4800600"/>
          <p14:tracePt t="64478" x="2239963" y="4800600"/>
          <p14:tracePt t="64480" x="2247900" y="4800600"/>
          <p14:tracePt t="64483" x="2255838" y="4792663"/>
          <p14:tracePt t="64485" x="2273300" y="4792663"/>
          <p14:tracePt t="64486" x="2281238" y="4792663"/>
          <p14:tracePt t="64488" x="2289175" y="4792663"/>
          <p14:tracePt t="64490" x="2305050" y="4792663"/>
          <p14:tracePt t="64492" x="2312988" y="4792663"/>
          <p14:tracePt t="64494" x="2320925" y="4792663"/>
          <p14:tracePt t="64496" x="2336800" y="4792663"/>
          <p14:tracePt t="64501" x="2352675" y="4792663"/>
          <p14:tracePt t="64502" x="2368550" y="4792663"/>
          <p14:tracePt t="64504" x="2376488" y="4792663"/>
          <p14:tracePt t="64507" x="2384425" y="4792663"/>
          <p14:tracePt t="64508" x="2392363" y="4792663"/>
          <p14:tracePt t="64510" x="2408238" y="4792663"/>
          <p14:tracePt t="64513" x="2416175" y="4792663"/>
          <p14:tracePt t="64515" x="2424113" y="4792663"/>
          <p14:tracePt t="64517" x="2439988" y="4784725"/>
          <p14:tracePt t="64519" x="2447925" y="4784725"/>
          <p14:tracePt t="64521" x="2455863" y="4784725"/>
          <p14:tracePt t="64523" x="2463800" y="4784725"/>
          <p14:tracePt t="64524" x="2471738" y="4784725"/>
          <p14:tracePt t="64526" x="2487613" y="4792663"/>
          <p14:tracePt t="64528" x="2495550" y="4792663"/>
          <p14:tracePt t="64531" x="2503488" y="4792663"/>
          <p14:tracePt t="64533" x="2511425" y="4792663"/>
          <p14:tracePt t="64535" x="2519363" y="4792663"/>
          <p14:tracePt t="64536" x="2527300" y="4792663"/>
          <p14:tracePt t="64538" x="2535238" y="4784725"/>
          <p14:tracePt t="64540" x="2543175" y="4784725"/>
          <p14:tracePt t="64542" x="2551113" y="4784725"/>
          <p14:tracePt t="64544" x="2559050" y="4784725"/>
          <p14:tracePt t="64546" x="2566988" y="4784725"/>
          <p14:tracePt t="64550" x="2574925" y="4784725"/>
          <p14:tracePt t="64552" x="2582863" y="4784725"/>
          <p14:tracePt t="64553" x="2590800" y="4784725"/>
          <p14:tracePt t="64554" x="2598738" y="4784725"/>
          <p14:tracePt t="64556" x="2606675" y="4784725"/>
          <p14:tracePt t="64558" x="2616200" y="4784725"/>
          <p14:tracePt t="64560" x="2624138" y="4792663"/>
          <p14:tracePt t="64562" x="2632075" y="4792663"/>
          <p14:tracePt t="64567" x="2647950" y="4792663"/>
          <p14:tracePt t="64569" x="2655888" y="4792663"/>
          <p14:tracePt t="64570" x="2663825" y="4792663"/>
          <p14:tracePt t="64572" x="2671763" y="4792663"/>
          <p14:tracePt t="64574" x="2679700" y="4792663"/>
          <p14:tracePt t="64576" x="2695575" y="4792663"/>
          <p14:tracePt t="64578" x="2703513" y="4792663"/>
          <p14:tracePt t="64580" x="2711450" y="4792663"/>
          <p14:tracePt t="64583" x="2719388" y="4792663"/>
          <p14:tracePt t="64585" x="2727325" y="4792663"/>
          <p14:tracePt t="64586" x="2735263" y="4792663"/>
          <p14:tracePt t="64588" x="2743200" y="4792663"/>
          <p14:tracePt t="64590" x="2751138" y="4792663"/>
          <p14:tracePt t="64592" x="2759075" y="4792663"/>
          <p14:tracePt t="64594" x="2767013" y="4792663"/>
          <p14:tracePt t="64596" x="2774950" y="4792663"/>
          <p14:tracePt t="64601" x="2790825" y="4792663"/>
          <p14:tracePt t="64602" x="2798763" y="4792663"/>
          <p14:tracePt t="64604" x="2806700" y="4784725"/>
          <p14:tracePt t="64607" x="2814638" y="4784725"/>
          <p14:tracePt t="64608" x="2822575" y="4784725"/>
          <p14:tracePt t="64610" x="2830513" y="4784725"/>
          <p14:tracePt t="64612" x="2838450" y="4784725"/>
          <p14:tracePt t="64617" x="2854325" y="4784725"/>
          <p14:tracePt t="64618" x="2862263" y="4784725"/>
          <p14:tracePt t="64620" x="2870200" y="4784725"/>
          <p14:tracePt t="64622" x="2878138" y="4784725"/>
          <p14:tracePt t="64624" x="2886075" y="4784725"/>
          <p14:tracePt t="64626" x="2894013" y="4784725"/>
          <p14:tracePt t="64629" x="2901950" y="4784725"/>
          <p14:tracePt t="64630" x="2909888" y="4784725"/>
          <p14:tracePt t="64633" x="2917825" y="4784725"/>
          <p14:tracePt t="64635" x="2925763" y="4776788"/>
          <p14:tracePt t="64637" x="2933700" y="4776788"/>
          <p14:tracePt t="64638" x="2941638" y="4776788"/>
          <p14:tracePt t="64640" x="2949575" y="4776788"/>
          <p14:tracePt t="64642" x="2957513" y="4776788"/>
          <p14:tracePt t="64644" x="2967038" y="4776788"/>
          <p14:tracePt t="64646" x="2974975" y="4776788"/>
          <p14:tracePt t="64651" x="2990850" y="4776788"/>
          <p14:tracePt t="64652" x="2998788" y="4776788"/>
          <p14:tracePt t="64655" x="3006725" y="4776788"/>
          <p14:tracePt t="64656" x="3014663" y="4768850"/>
          <p14:tracePt t="64658" x="3022600" y="4768850"/>
          <p14:tracePt t="64660" x="3030538" y="4768850"/>
          <p14:tracePt t="64662" x="3038475" y="4768850"/>
          <p14:tracePt t="64665" x="3046413" y="4768850"/>
          <p14:tracePt t="64667" x="3054350" y="4768850"/>
          <p14:tracePt t="64669" x="3062288" y="4768850"/>
          <p14:tracePt t="64671" x="3070225" y="4768850"/>
          <p14:tracePt t="64674" x="3078163" y="4768850"/>
          <p14:tracePt t="64676" x="3086100" y="4768850"/>
          <p14:tracePt t="64678" x="3094038" y="4768850"/>
          <p14:tracePt t="64680" x="3101975" y="4768850"/>
          <p14:tracePt t="64683" x="3109913" y="4760913"/>
          <p14:tracePt t="64685" x="3117850" y="4760913"/>
          <p14:tracePt t="64687" x="3125788" y="4760913"/>
          <p14:tracePt t="64688" x="3133725" y="4760913"/>
          <p14:tracePt t="64690" x="3141663" y="4760913"/>
          <p14:tracePt t="64692" x="3149600" y="4760913"/>
          <p14:tracePt t="64694" x="3157538" y="4760913"/>
          <p14:tracePt t="64696" x="3165475" y="4760913"/>
          <p14:tracePt t="64701" x="3181350" y="4760913"/>
          <p14:tracePt t="64704" x="3189288" y="4760913"/>
          <p14:tracePt t="64706" x="3197225" y="4760913"/>
          <p14:tracePt t="64708" x="3205163" y="4760913"/>
          <p14:tracePt t="64711" x="3213100" y="4752975"/>
          <p14:tracePt t="64717" x="3228975" y="4752975"/>
          <p14:tracePt t="64719" x="3236913" y="4752975"/>
          <p14:tracePt t="64722" x="3244850" y="4752975"/>
          <p14:tracePt t="64724" x="3252788" y="4752975"/>
          <p14:tracePt t="64728" x="3260725" y="4752975"/>
          <p14:tracePt t="64733" x="3268663" y="4752975"/>
          <p14:tracePt t="64735" x="3276600" y="4745038"/>
          <p14:tracePt t="64738" x="3284538" y="4745038"/>
          <p14:tracePt t="64742" x="3292475" y="4745038"/>
          <p14:tracePt t="64750" x="3300413" y="4745038"/>
          <p14:tracePt t="64752" x="3308350" y="4745038"/>
          <p14:tracePt t="64756" x="3308350" y="4737100"/>
          <p14:tracePt t="64758" x="3317875" y="4737100"/>
          <p14:tracePt t="64766" x="3325813" y="4737100"/>
          <p14:tracePt t="64770" x="3333750" y="4737100"/>
          <p14:tracePt t="64772" x="3333750" y="4729163"/>
          <p14:tracePt t="64776" x="3341688" y="4729163"/>
          <p14:tracePt t="64785" x="3349625" y="4729163"/>
          <p14:tracePt t="64786" x="3349625" y="4721225"/>
          <p14:tracePt t="64795" x="3357563" y="4721225"/>
          <p14:tracePt t="64800" x="3357563" y="4713288"/>
          <p14:tracePt t="64804" x="3365500" y="4713288"/>
          <p14:tracePt t="64806" x="3365500" y="4705350"/>
          <p14:tracePt t="64812" x="3373438" y="4705350"/>
          <p14:tracePt t="64816" x="3373438" y="4697413"/>
          <p14:tracePt t="64820" x="3381375" y="4689475"/>
          <p14:tracePt t="64824" x="3389313" y="4689475"/>
          <p14:tracePt t="64826" x="3389313" y="4681538"/>
          <p14:tracePt t="64830" x="3397250" y="4673600"/>
          <p14:tracePt t="64836" x="3405188" y="4673600"/>
          <p14:tracePt t="64837" x="3405188" y="4665663"/>
          <p14:tracePt t="64841" x="3413125" y="4657725"/>
          <p14:tracePt t="64844" x="3421063" y="4649788"/>
          <p14:tracePt t="64851" x="3429000" y="4641850"/>
          <p14:tracePt t="64854" x="3436938" y="4633913"/>
          <p14:tracePt t="64860" x="3444875" y="4624388"/>
          <p14:tracePt t="64865" x="3452813" y="4616450"/>
          <p14:tracePt t="64871" x="3460750" y="4608513"/>
          <p14:tracePt t="64876" x="3468688" y="4600575"/>
          <p14:tracePt t="64884" x="3468688" y="4592638"/>
          <p14:tracePt t="64886" x="3476625" y="4592638"/>
          <p14:tracePt t="64890" x="3476625" y="4584700"/>
          <p14:tracePt t="64894" x="3484563" y="4584700"/>
          <p14:tracePt t="64896" x="3484563" y="4576763"/>
          <p14:tracePt t="64904" x="3484563" y="4568825"/>
          <p14:tracePt t="64912" x="3492500" y="4560888"/>
          <p14:tracePt t="64919" x="3492500" y="4552950"/>
          <p14:tracePt t="64926" x="3492500" y="4545013"/>
          <p14:tracePt t="64935" x="3492500" y="4537075"/>
          <p14:tracePt t="64942" x="3492500" y="4529138"/>
          <p14:tracePt t="64968" x="3492500" y="4505325"/>
          <p14:tracePt t="64975" x="3492500" y="4497388"/>
          <p14:tracePt t="64980" x="3492500" y="4489450"/>
          <p14:tracePt t="64987" x="3492500" y="4481513"/>
          <p14:tracePt t="64990" x="3492500" y="4473575"/>
          <p14:tracePt t="64997" x="3492500" y="4465638"/>
          <p14:tracePt t="65001" x="3484563" y="4457700"/>
          <p14:tracePt t="65002" x="3484563" y="4449763"/>
          <p14:tracePt t="65006" x="3476625" y="4441825"/>
          <p14:tracePt t="65010" x="3476625" y="4433888"/>
          <p14:tracePt t="65013" x="3468688" y="4425950"/>
          <p14:tracePt t="65017" x="3460750" y="4418013"/>
          <p14:tracePt t="65019" x="3460750" y="4410075"/>
          <p14:tracePt t="65020" x="3452813" y="4410075"/>
          <p14:tracePt t="65022" x="3444875" y="4402138"/>
          <p14:tracePt t="65026" x="3436938" y="4394200"/>
          <p14:tracePt t="65030" x="3429000" y="4386263"/>
          <p14:tracePt t="65033" x="3421063" y="4386263"/>
          <p14:tracePt t="65035" x="3413125" y="4378325"/>
          <p14:tracePt t="65038" x="3405188" y="4370388"/>
          <p14:tracePt t="65040" x="3397250" y="4370388"/>
          <p14:tracePt t="65042" x="3397250" y="4362450"/>
          <p14:tracePt t="65045" x="3389313" y="4354513"/>
          <p14:tracePt t="65046" x="3381375" y="4354513"/>
          <p14:tracePt t="65050" x="3373438" y="4346575"/>
          <p14:tracePt t="65055" x="3357563" y="4338638"/>
          <p14:tracePt t="65056" x="3349625" y="4338638"/>
          <p14:tracePt t="65058" x="3349625" y="4330700"/>
          <p14:tracePt t="65060" x="3341688" y="4330700"/>
          <p14:tracePt t="65062" x="3333750" y="4322763"/>
          <p14:tracePt t="65066" x="3325813" y="4314825"/>
          <p14:tracePt t="65070" x="3317875" y="4314825"/>
          <p14:tracePt t="65072" x="3308350" y="4306888"/>
          <p14:tracePt t="65074" x="3300413" y="4306888"/>
          <p14:tracePt t="65076" x="3292475" y="4298950"/>
          <p14:tracePt t="65080" x="3284538" y="4298950"/>
          <p14:tracePt t="65083" x="3276600" y="4291013"/>
          <p14:tracePt t="65087" x="3268663" y="4281488"/>
          <p14:tracePt t="65088" x="3260725" y="4281488"/>
          <p14:tracePt t="65090" x="3252788" y="4281488"/>
          <p14:tracePt t="65092" x="3252788" y="4273550"/>
          <p14:tracePt t="65094" x="3244850" y="4273550"/>
          <p14:tracePt t="65096" x="3236913" y="4273550"/>
          <p14:tracePt t="65101" x="3221038" y="4265613"/>
          <p14:tracePt t="65104" x="3213100" y="4265613"/>
          <p14:tracePt t="65107" x="3205163" y="4257675"/>
          <p14:tracePt t="65108" x="3197225" y="4257675"/>
          <p14:tracePt t="65110" x="3189288" y="4249738"/>
          <p14:tracePt t="65112" x="3181350" y="4249738"/>
          <p14:tracePt t="65115" x="3173413" y="4249738"/>
          <p14:tracePt t="65117" x="3173413" y="4241800"/>
          <p14:tracePt t="65119" x="3165475" y="4241800"/>
          <p14:tracePt t="65123" x="3149600" y="4233863"/>
          <p14:tracePt t="65124" x="3141663" y="4233863"/>
          <p14:tracePt t="65126" x="3133725" y="4233863"/>
          <p14:tracePt t="65128" x="3125788" y="4233863"/>
          <p14:tracePt t="65130" x="3117850" y="4225925"/>
          <p14:tracePt t="65133" x="3109913" y="4225925"/>
          <p14:tracePt t="65135" x="3101975" y="4225925"/>
          <p14:tracePt t="65138" x="3086100" y="4217988"/>
          <p14:tracePt t="65139" x="3078163" y="4217988"/>
          <p14:tracePt t="65140" x="3070225" y="4217988"/>
          <p14:tracePt t="65142" x="3062288" y="4217988"/>
          <p14:tracePt t="65144" x="3054350" y="4210050"/>
          <p14:tracePt t="65146" x="3046413" y="4210050"/>
          <p14:tracePt t="65151" x="3030538" y="4210050"/>
          <p14:tracePt t="65154" x="3022600" y="4210050"/>
          <p14:tracePt t="65155" x="3014663" y="4202113"/>
          <p14:tracePt t="65156" x="3006725" y="4202113"/>
          <p14:tracePt t="65158" x="2998788" y="4202113"/>
          <p14:tracePt t="65160" x="2990850" y="4202113"/>
          <p14:tracePt t="65167" x="2974975" y="4202113"/>
          <p14:tracePt t="65169" x="2967038" y="4194175"/>
          <p14:tracePt t="65171" x="2957513" y="4194175"/>
          <p14:tracePt t="65174" x="2949575" y="4194175"/>
          <p14:tracePt t="65176" x="2941638" y="4194175"/>
          <p14:tracePt t="65178" x="2933700" y="4194175"/>
          <p14:tracePt t="65180" x="2925763" y="4194175"/>
          <p14:tracePt t="65185" x="2917825" y="4186238"/>
          <p14:tracePt t="65187" x="2909888" y="4186238"/>
          <p14:tracePt t="65190" x="2901950" y="4186238"/>
          <p14:tracePt t="65194" x="2894013" y="4186238"/>
          <p14:tracePt t="65201" x="2878138" y="4186238"/>
          <p14:tracePt t="65205" x="2870200" y="4186238"/>
          <p14:tracePt t="65206" x="2870200" y="4178300"/>
          <p14:tracePt t="65208" x="2862263" y="4178300"/>
          <p14:tracePt t="65210" x="2854325" y="4178300"/>
          <p14:tracePt t="65215" x="2846388" y="4178300"/>
          <p14:tracePt t="65217" x="2838450" y="4178300"/>
          <p14:tracePt t="65220" x="2830513" y="4178300"/>
          <p14:tracePt t="65221" x="2830513" y="4170363"/>
          <p14:tracePt t="65222" x="2822575" y="4170363"/>
          <p14:tracePt t="65224" x="2814638" y="4170363"/>
          <p14:tracePt t="65226" x="2806700" y="4170363"/>
          <p14:tracePt t="65228" x="2798763" y="4170363"/>
          <p14:tracePt t="65230" x="2798763" y="4162425"/>
          <p14:tracePt t="65233" x="2790825" y="4162425"/>
          <p14:tracePt t="65235" x="2782888" y="4162425"/>
          <p14:tracePt t="65236" x="2774950" y="4162425"/>
          <p14:tracePt t="65238" x="2767013" y="4154488"/>
          <p14:tracePt t="65240" x="2759075" y="4154488"/>
          <p14:tracePt t="65242" x="2751138" y="4154488"/>
          <p14:tracePt t="65244" x="2743200" y="4154488"/>
          <p14:tracePt t="65246" x="2735263" y="4146550"/>
          <p14:tracePt t="65251" x="2719388" y="4146550"/>
          <p14:tracePt t="65253" x="2711450" y="4146550"/>
          <p14:tracePt t="65254" x="2703513" y="4146550"/>
          <p14:tracePt t="65256" x="2695575" y="4146550"/>
          <p14:tracePt t="65258" x="2687638" y="4138613"/>
          <p14:tracePt t="65260" x="2671763" y="4138613"/>
          <p14:tracePt t="65262" x="2663825" y="4138613"/>
          <p14:tracePt t="65265" x="2655888" y="4138613"/>
          <p14:tracePt t="65267" x="2647950" y="4138613"/>
          <p14:tracePt t="65269" x="2640013" y="4138613"/>
          <p14:tracePt t="65271" x="2632075" y="4138613"/>
          <p14:tracePt t="65272" x="2624138" y="4138613"/>
          <p14:tracePt t="65274" x="2606675" y="4130675"/>
          <p14:tracePt t="65276" x="2598738" y="4130675"/>
          <p14:tracePt t="65278" x="2590800" y="4130675"/>
          <p14:tracePt t="65281" x="2582863" y="4130675"/>
          <p14:tracePt t="65283" x="2574925" y="4130675"/>
          <p14:tracePt t="65286" x="2566988" y="4130675"/>
          <p14:tracePt t="65287" x="2559050" y="4130675"/>
          <p14:tracePt t="65288" x="2551113" y="4130675"/>
          <p14:tracePt t="65290" x="2543175" y="4130675"/>
          <p14:tracePt t="65292" x="2535238" y="4130675"/>
          <p14:tracePt t="65294" x="2527300" y="4122738"/>
          <p14:tracePt t="65296" x="2511425" y="4122738"/>
          <p14:tracePt t="65301" x="2503488" y="4122738"/>
          <p14:tracePt t="65302" x="2495550" y="4122738"/>
          <p14:tracePt t="65304" x="2487613" y="4122738"/>
          <p14:tracePt t="65306" x="2479675" y="4122738"/>
          <p14:tracePt t="65308" x="2471738" y="4122738"/>
          <p14:tracePt t="65310" x="2463800" y="4122738"/>
          <p14:tracePt t="65312" x="2455863" y="4122738"/>
          <p14:tracePt t="65315" x="2447925" y="4122738"/>
          <p14:tracePt t="65319" x="2432050" y="4114800"/>
          <p14:tracePt t="65320" x="2424113" y="4114800"/>
          <p14:tracePt t="65322" x="2416175" y="4114800"/>
          <p14:tracePt t="65324" x="2408238" y="4114800"/>
          <p14:tracePt t="65326" x="2400300" y="4114800"/>
          <p14:tracePt t="65328" x="2392363" y="4114800"/>
          <p14:tracePt t="65330" x="2384425" y="4106863"/>
          <p14:tracePt t="65333" x="2376488" y="4106863"/>
          <p14:tracePt t="65335" x="2368550" y="4106863"/>
          <p14:tracePt t="65336" x="2360613" y="4106863"/>
          <p14:tracePt t="65338" x="2352675" y="4106863"/>
          <p14:tracePt t="65340" x="2344738" y="4106863"/>
          <p14:tracePt t="65342" x="2328863" y="4106863"/>
          <p14:tracePt t="65344" x="2320925" y="4106863"/>
          <p14:tracePt t="65346" x="2312988" y="4106863"/>
          <p14:tracePt t="65351" x="2297113" y="4106863"/>
          <p14:tracePt t="65353" x="2289175" y="4106863"/>
          <p14:tracePt t="65354" x="2281238" y="4106863"/>
          <p14:tracePt t="65357" x="2273300" y="4106863"/>
          <p14:tracePt t="65358" x="2265363" y="4106863"/>
          <p14:tracePt t="65360" x="2247900" y="4098925"/>
          <p14:tracePt t="65362" x="2239963" y="4098925"/>
          <p14:tracePt t="65365" x="2232025" y="4098925"/>
          <p14:tracePt t="65368" x="2216150" y="4098925"/>
          <p14:tracePt t="65370" x="2208213" y="4098925"/>
          <p14:tracePt t="65372" x="2200275" y="4098925"/>
          <p14:tracePt t="65374" x="2184400" y="4098925"/>
          <p14:tracePt t="65376" x="2176463" y="4098925"/>
          <p14:tracePt t="65378" x="2168525" y="4098925"/>
          <p14:tracePt t="65380" x="2160588" y="4098925"/>
          <p14:tracePt t="65383" x="2152650" y="4098925"/>
          <p14:tracePt t="65385" x="2144713" y="4090988"/>
          <p14:tracePt t="65386" x="2136775" y="4090988"/>
          <p14:tracePt t="65389" x="2128838" y="4090988"/>
          <p14:tracePt t="65390" x="2120900" y="4090988"/>
          <p14:tracePt t="65392" x="2112963" y="4090988"/>
          <p14:tracePt t="65394" x="2105025" y="4090988"/>
          <p14:tracePt t="65396" x="2097088" y="4090988"/>
          <p14:tracePt t="65401" x="2081213" y="4090988"/>
          <p14:tracePt t="65403" x="2073275" y="4083050"/>
          <p14:tracePt t="65405" x="2065338" y="4083050"/>
          <p14:tracePt t="65406" x="2057400" y="4083050"/>
          <p14:tracePt t="65408" x="2049463" y="4083050"/>
          <p14:tracePt t="65412" x="2041525" y="4083050"/>
          <p14:tracePt t="65417" x="2025650" y="4075113"/>
          <p14:tracePt t="65419" x="2017713" y="4075113"/>
          <p14:tracePt t="65420" x="2009775" y="4075113"/>
          <p14:tracePt t="65422" x="2001838" y="4075113"/>
          <p14:tracePt t="65426" x="1993900" y="4075113"/>
          <p14:tracePt t="65428" x="1985963" y="4075113"/>
          <p14:tracePt t="65430" x="1978025" y="4067175"/>
          <p14:tracePt t="65433" x="1970088" y="4067175"/>
          <p14:tracePt t="65437" x="1962150" y="4067175"/>
          <p14:tracePt t="65438" x="1954213" y="4067175"/>
          <p14:tracePt t="65440" x="1946275" y="4067175"/>
          <p14:tracePt t="65444" x="1938338" y="4059238"/>
          <p14:tracePt t="65446" x="1930400" y="4059238"/>
          <p14:tracePt t="65453" x="1912938" y="4059238"/>
          <p14:tracePt t="65456" x="1905000" y="4051300"/>
          <p14:tracePt t="65458" x="1897063" y="4051300"/>
          <p14:tracePt t="65462" x="1889125" y="4051300"/>
          <p14:tracePt t="65467" x="1873250" y="4051300"/>
          <p14:tracePt t="65470" x="1865313" y="4051300"/>
          <p14:tracePt t="65472" x="1857375" y="4043363"/>
          <p14:tracePt t="65474" x="1849438" y="4043363"/>
          <p14:tracePt t="65476" x="1841500" y="4043363"/>
          <p14:tracePt t="65480" x="1833563" y="4043363"/>
          <p14:tracePt t="65483" x="1825625" y="4043363"/>
          <p14:tracePt t="65485" x="1817688" y="4043363"/>
          <p14:tracePt t="65486" x="1809750" y="4043363"/>
          <p14:tracePt t="65488" x="1801813" y="4043363"/>
          <p14:tracePt t="65490" x="1793875" y="4035425"/>
          <p14:tracePt t="65492" x="1785938" y="4035425"/>
          <p14:tracePt t="65494" x="1778000" y="4035425"/>
          <p14:tracePt t="65496" x="1770063" y="4035425"/>
          <p14:tracePt t="65501" x="1754188" y="4035425"/>
          <p14:tracePt t="65503" x="1746250" y="4035425"/>
          <p14:tracePt t="65504" x="1738313" y="4027488"/>
          <p14:tracePt t="65509" x="1730375" y="4027488"/>
          <p14:tracePt t="65510" x="1722438" y="4027488"/>
          <p14:tracePt t="65512" x="1714500" y="4027488"/>
          <p14:tracePt t="65515" x="1706563" y="4027488"/>
          <p14:tracePt t="65517" x="1698625" y="4027488"/>
          <p14:tracePt t="65520" x="1690688" y="4019550"/>
          <p14:tracePt t="65522" x="1682750" y="4019550"/>
          <p14:tracePt t="65524" x="1674813" y="4019550"/>
          <p14:tracePt t="65526" x="1666875" y="4019550"/>
          <p14:tracePt t="65528" x="1658938" y="4019550"/>
          <p14:tracePt t="65533" x="1651000" y="4019550"/>
          <p14:tracePt t="65536" x="1635125" y="4019550"/>
          <p14:tracePt t="65538" x="1627188" y="4019550"/>
          <p14:tracePt t="65540" x="1627188" y="4011613"/>
          <p14:tracePt t="65542" x="1619250" y="4011613"/>
          <p14:tracePt t="65544" x="1611313" y="4011613"/>
          <p14:tracePt t="65546" x="1603375" y="4011613"/>
          <p14:tracePt t="65550" x="1595438" y="4011613"/>
          <p14:tracePt t="65552" x="1587500" y="4011613"/>
          <p14:tracePt t="65553" x="1579563" y="4011613"/>
          <p14:tracePt t="65554" x="1571625" y="4011613"/>
          <p14:tracePt t="65556" x="1562100" y="4011613"/>
          <p14:tracePt t="65560" x="1554163" y="4011613"/>
          <p14:tracePt t="65562" x="1546225" y="4003675"/>
          <p14:tracePt t="65567" x="1530350" y="4003675"/>
          <p14:tracePt t="65569" x="1522413" y="4003675"/>
          <p14:tracePt t="65570" x="1514475" y="4003675"/>
          <p14:tracePt t="65572" x="1506538" y="4003675"/>
          <p14:tracePt t="65574" x="1498600" y="4003675"/>
          <p14:tracePt t="65576" x="1490663" y="4003675"/>
          <p14:tracePt t="65578" x="1482725" y="3995738"/>
          <p14:tracePt t="65580" x="1474788" y="3995738"/>
          <p14:tracePt t="65583" x="1466850" y="3995738"/>
          <p14:tracePt t="65586" x="1458913" y="3995738"/>
          <p14:tracePt t="65588" x="1450975" y="3995738"/>
          <p14:tracePt t="65590" x="1443038" y="3995738"/>
          <p14:tracePt t="65592" x="1435100" y="3995738"/>
          <p14:tracePt t="65594" x="1427163" y="3995738"/>
          <p14:tracePt t="65596" x="1419225" y="3995738"/>
          <p14:tracePt t="65600" x="1411288" y="3995738"/>
          <p14:tracePt t="65602" x="1403350" y="3995738"/>
          <p14:tracePt t="65604" x="1395413" y="3995738"/>
          <p14:tracePt t="65607" x="1387475" y="3995738"/>
          <p14:tracePt t="65610" x="1379538" y="3995738"/>
          <p14:tracePt t="65612" x="1371600" y="3995738"/>
          <p14:tracePt t="65615" x="1363663" y="3995738"/>
          <p14:tracePt t="65619" x="1355725" y="3995738"/>
          <p14:tracePt t="65620" x="1347788" y="3995738"/>
          <p14:tracePt t="65622" x="1339850" y="3995738"/>
          <p14:tracePt t="65626" x="1331913" y="3995738"/>
          <p14:tracePt t="65628" x="1323975" y="3995738"/>
          <p14:tracePt t="65630" x="1316038" y="3995738"/>
          <p14:tracePt t="65635" x="1308100" y="3995738"/>
          <p14:tracePt t="65636" x="1300163" y="3995738"/>
          <p14:tracePt t="65640" x="1292225" y="3987800"/>
          <p14:tracePt t="65643" x="1284288" y="3987800"/>
          <p14:tracePt t="65646" x="1276350" y="3987800"/>
          <p14:tracePt t="65650" x="1268413" y="3987800"/>
          <p14:tracePt t="65653" x="1260475" y="3987800"/>
          <p14:tracePt t="65654" x="1252538" y="3987800"/>
          <p14:tracePt t="65659" x="1244600" y="3987800"/>
          <p14:tracePt t="65662" x="1236663" y="3987800"/>
          <p14:tracePt t="65665" x="1228725" y="3987800"/>
          <p14:tracePt t="65669" x="1220788" y="3987800"/>
          <p14:tracePt t="65671" x="1220788" y="3979863"/>
          <p14:tracePt t="65672" x="1211263" y="3979863"/>
          <p14:tracePt t="65676" x="1203325" y="3979863"/>
          <p14:tracePt t="65680" x="1195388" y="3979863"/>
          <p14:tracePt t="65687" x="1187450" y="3971925"/>
          <p14:tracePt t="65690" x="1179513" y="3971925"/>
          <p14:tracePt t="65694" x="1171575" y="3971925"/>
          <p14:tracePt t="65701" x="1163638" y="3971925"/>
          <p14:tracePt t="65704" x="1155700" y="3963988"/>
          <p14:tracePt t="65712" x="1147763" y="3963988"/>
          <p14:tracePt t="65718" x="1139825" y="3963988"/>
          <p14:tracePt t="65728" x="1131888" y="3963988"/>
          <p14:tracePt t="65733" x="1131888" y="3956050"/>
          <p14:tracePt t="65744" x="1123950" y="3956050"/>
          <p14:tracePt t="65757" x="1116013" y="3956050"/>
          <p14:tracePt t="65769" x="1108075" y="3956050"/>
          <p14:tracePt t="65779" x="1100138" y="3956050"/>
          <p14:tracePt t="65787" x="1092200" y="3956050"/>
          <p14:tracePt t="65794" x="1084263" y="3956050"/>
          <p14:tracePt t="65801" x="1076325" y="3956050"/>
          <p14:tracePt t="65806" x="1068388" y="3956050"/>
          <p14:tracePt t="65812" x="1060450" y="3956050"/>
          <p14:tracePt t="65819" x="1052513" y="3956050"/>
          <p14:tracePt t="65827" x="1044575" y="3956050"/>
          <p14:tracePt t="65833" x="1036638" y="3956050"/>
          <p14:tracePt t="65840" x="1028700" y="3956050"/>
          <p14:tracePt t="65846" x="1020763" y="3956050"/>
          <p14:tracePt t="65851" x="1012825" y="3956050"/>
          <p14:tracePt t="65854" x="1004888" y="3956050"/>
          <p14:tracePt t="65858" x="996950" y="3956050"/>
          <p14:tracePt t="65860" x="996950" y="3948113"/>
          <p14:tracePt t="65862" x="989013" y="3948113"/>
          <p14:tracePt t="65867" x="981075" y="3948113"/>
          <p14:tracePt t="65870" x="973138" y="3948113"/>
          <p14:tracePt t="65875" x="965200" y="3948113"/>
          <p14:tracePt t="65876" x="957263" y="3948113"/>
          <p14:tracePt t="65880" x="949325" y="3948113"/>
          <p14:tracePt t="65884" x="941388" y="3948113"/>
          <p14:tracePt t="65888" x="933450" y="3948113"/>
          <p14:tracePt t="65892" x="925513" y="3948113"/>
          <p14:tracePt t="65894" x="917575" y="3948113"/>
          <p14:tracePt t="65900" x="909638" y="3948113"/>
          <p14:tracePt t="65902" x="901700" y="3948113"/>
          <p14:tracePt t="65904" x="893763" y="3948113"/>
          <p14:tracePt t="65908" x="885825" y="3948113"/>
          <p14:tracePt t="65912" x="877888" y="3948113"/>
          <p14:tracePt t="65917" x="868363" y="3948113"/>
          <p14:tracePt t="65922" x="860425" y="3948113"/>
          <p14:tracePt t="65930" x="852488" y="3948113"/>
          <p14:tracePt t="66143" x="852488" y="3956050"/>
          <p14:tracePt t="66147" x="844550" y="3956050"/>
          <p14:tracePt t="66277" x="836613" y="3956050"/>
          <p14:tracePt t="66285" x="828675" y="3956050"/>
          <p14:tracePt t="66290" x="820738" y="3956050"/>
          <p14:tracePt t="66295" x="812800" y="3956050"/>
          <p14:tracePt t="66301" x="804863" y="3956050"/>
          <p14:tracePt t="66302" x="804863" y="3963988"/>
          <p14:tracePt t="66304" x="796925" y="3963988"/>
          <p14:tracePt t="66308" x="788988" y="3963988"/>
          <p14:tracePt t="66315" x="781050" y="3963988"/>
          <p14:tracePt t="66318" x="773113" y="3963988"/>
          <p14:tracePt t="66323" x="765175" y="3963988"/>
          <p14:tracePt t="66328" x="757238" y="3971925"/>
          <p14:tracePt t="66334" x="749300" y="3971925"/>
          <p14:tracePt t="66336" x="741363" y="3971925"/>
          <p14:tracePt t="66342" x="733425" y="3971925"/>
          <p14:tracePt t="66351" x="725488" y="3971925"/>
          <p14:tracePt t="66367" x="717550" y="3971925"/>
          <p14:tracePt t="66793" x="717550" y="3979863"/>
          <p14:tracePt t="66867" x="717550" y="3971925"/>
          <p14:tracePt t="66975" x="709613" y="3971925"/>
          <p14:tracePt t="67033" x="717550" y="3971925"/>
          <p14:tracePt t="67042" x="717550" y="3979863"/>
          <p14:tracePt t="67049" x="725488" y="3979863"/>
          <p14:tracePt t="67054" x="733425" y="3979863"/>
          <p14:tracePt t="67060" x="741363" y="3979863"/>
          <p14:tracePt t="67065" x="749300" y="3979863"/>
          <p14:tracePt t="67068" x="757238" y="3987800"/>
          <p14:tracePt t="67072" x="765175" y="3987800"/>
          <p14:tracePt t="67077" x="773113" y="3987800"/>
          <p14:tracePt t="67080" x="781050" y="3995738"/>
          <p14:tracePt t="67083" x="788988" y="3995738"/>
          <p14:tracePt t="67086" x="796925" y="3995738"/>
          <p14:tracePt t="67091" x="804863" y="4003675"/>
          <p14:tracePt t="67092" x="812800" y="4003675"/>
          <p14:tracePt t="67096" x="820738" y="4003675"/>
          <p14:tracePt t="67102" x="828675" y="4003675"/>
          <p14:tracePt t="67103" x="828675" y="4011613"/>
          <p14:tracePt t="67107" x="836613" y="4011613"/>
          <p14:tracePt t="67112" x="844550" y="4011613"/>
          <p14:tracePt t="67115" x="844550" y="4019550"/>
          <p14:tracePt t="67121" x="852488" y="4019550"/>
          <p14:tracePt t="67134" x="860425" y="4019550"/>
          <p14:tracePt t="67142" x="860425" y="4027488"/>
          <p14:tracePt t="67517" x="868363" y="4027488"/>
          <p14:tracePt t="67524" x="877888" y="4035425"/>
          <p14:tracePt t="67529" x="885825" y="4043363"/>
          <p14:tracePt t="67530" x="893763" y="4043363"/>
          <p14:tracePt t="67533" x="901700" y="4051300"/>
          <p14:tracePt t="67535" x="909638" y="4051300"/>
          <p14:tracePt t="67537" x="917575" y="4059238"/>
          <p14:tracePt t="67538" x="925513" y="4067175"/>
          <p14:tracePt t="67540" x="933450" y="4067175"/>
          <p14:tracePt t="67542" x="949325" y="4075113"/>
          <p14:tracePt t="67544" x="957263" y="4083050"/>
          <p14:tracePt t="67546" x="973138" y="4090988"/>
          <p14:tracePt t="67550" x="996950" y="4098925"/>
          <p14:tracePt t="67554" x="1028700" y="4106863"/>
          <p14:tracePt t="67556" x="1044575" y="4114800"/>
          <p14:tracePt t="67558" x="1060450" y="4122738"/>
          <p14:tracePt t="67560" x="1076325" y="4122738"/>
          <p14:tracePt t="67562" x="1092200" y="4130675"/>
          <p14:tracePt t="67565" x="1116013" y="4138613"/>
          <p14:tracePt t="67568" x="1155700" y="4154488"/>
          <p14:tracePt t="67573" x="1203325" y="4162425"/>
          <p14:tracePt t="67575" x="1228725" y="4170363"/>
          <p14:tracePt t="67577" x="1252538" y="4178300"/>
          <p14:tracePt t="67578" x="1284288" y="4178300"/>
          <p14:tracePt t="67580" x="1308100" y="4186238"/>
          <p14:tracePt t="67583" x="1339850" y="4194175"/>
          <p14:tracePt t="67585" x="1371600" y="4202113"/>
          <p14:tracePt t="67589" x="1435100" y="4217988"/>
          <p14:tracePt t="67590" x="1466850" y="4225925"/>
          <p14:tracePt t="67592" x="1498600" y="4225925"/>
          <p14:tracePt t="67594" x="1538288" y="4233863"/>
          <p14:tracePt t="67596" x="1571625" y="4241800"/>
          <p14:tracePt t="67599" x="1611313" y="4249738"/>
          <p14:tracePt t="67600" x="1651000" y="4249738"/>
          <p14:tracePt t="67602" x="1690688" y="4257675"/>
          <p14:tracePt t="67604" x="1730375" y="4265613"/>
          <p14:tracePt t="67606" x="1770063" y="4273550"/>
          <p14:tracePt t="67608" x="1809750" y="4273550"/>
          <p14:tracePt t="67610" x="1857375" y="4281488"/>
          <p14:tracePt t="67612" x="1897063" y="4291013"/>
          <p14:tracePt t="67616" x="1985963" y="4298950"/>
          <p14:tracePt t="67619" x="2025650" y="4306888"/>
          <p14:tracePt t="67620" x="2073275" y="4306888"/>
          <p14:tracePt t="67622" x="2112963" y="4314825"/>
          <p14:tracePt t="67624" x="2160588" y="4314825"/>
          <p14:tracePt t="67626" x="2200275" y="4322763"/>
          <p14:tracePt t="67628" x="2247900" y="4330700"/>
          <p14:tracePt t="67630" x="2297113" y="4338638"/>
          <p14:tracePt t="67632" x="2344738" y="4346575"/>
          <p14:tracePt t="67635" x="2384425" y="4346575"/>
          <p14:tracePt t="67637" x="2432050" y="4346575"/>
          <p14:tracePt t="67638" x="2479675" y="4354513"/>
          <p14:tracePt t="67640" x="2519363" y="4354513"/>
          <p14:tracePt t="67642" x="2566988" y="4362450"/>
          <p14:tracePt t="67644" x="2606675" y="4362450"/>
          <p14:tracePt t="67646" x="2655888" y="4370388"/>
          <p14:tracePt t="67649" x="2695575" y="4378325"/>
          <p14:tracePt t="67650" x="2735263" y="4378325"/>
          <p14:tracePt t="67653" x="2782888" y="4386263"/>
          <p14:tracePt t="67654" x="2822575" y="4386263"/>
          <p14:tracePt t="67656" x="2870200" y="4394200"/>
          <p14:tracePt t="67658" x="2909888" y="4394200"/>
          <p14:tracePt t="67660" x="2941638" y="4394200"/>
          <p14:tracePt t="67662" x="2982913" y="4402138"/>
          <p14:tracePt t="67665" x="3022600" y="4402138"/>
          <p14:tracePt t="67666" x="3062288" y="4402138"/>
          <p14:tracePt t="67669" x="3101975" y="4410075"/>
          <p14:tracePt t="67670" x="3133725" y="4410075"/>
          <p14:tracePt t="67672" x="3173413" y="4410075"/>
          <p14:tracePt t="67674" x="3213100" y="4410075"/>
          <p14:tracePt t="67676" x="3244850" y="4410075"/>
          <p14:tracePt t="67678" x="3284538" y="4418013"/>
          <p14:tracePt t="67680" x="3325813" y="4418013"/>
          <p14:tracePt t="67682" x="3357563" y="4418013"/>
          <p14:tracePt t="67685" x="3389313" y="4418013"/>
          <p14:tracePt t="67686" x="3429000" y="4418013"/>
          <p14:tracePt t="67688" x="3460750" y="4418013"/>
          <p14:tracePt t="67690" x="3492500" y="4425950"/>
          <p14:tracePt t="67692" x="3524250" y="4425950"/>
          <p14:tracePt t="67694" x="3556000" y="4425950"/>
          <p14:tracePt t="67696" x="3587750" y="4433888"/>
          <p14:tracePt t="67699" x="3619500" y="4433888"/>
          <p14:tracePt t="67701" x="3651250" y="4433888"/>
          <p14:tracePt t="67702" x="3684588" y="4433888"/>
          <p14:tracePt t="67704" x="3708400" y="4433888"/>
          <p14:tracePt t="67706" x="3740150" y="4441825"/>
          <p14:tracePt t="67708" x="3763963" y="4441825"/>
          <p14:tracePt t="67710" x="3795713" y="4441825"/>
          <p14:tracePt t="67712" x="3819525" y="4441825"/>
          <p14:tracePt t="67714" x="3851275" y="4441825"/>
          <p14:tracePt t="67716" x="3875088" y="4441825"/>
          <p14:tracePt t="67718" x="3898900" y="4441825"/>
          <p14:tracePt t="67720" x="3922713" y="4449763"/>
          <p14:tracePt t="67722" x="3946525" y="4449763"/>
          <p14:tracePt t="67724" x="3970338" y="4449763"/>
          <p14:tracePt t="67726" x="3994150" y="4449763"/>
          <p14:tracePt t="67728" x="4019550" y="4449763"/>
          <p14:tracePt t="67730" x="4043363" y="4449763"/>
          <p14:tracePt t="67732" x="4067175" y="4449763"/>
          <p14:tracePt t="67734" x="4090988" y="4449763"/>
          <p14:tracePt t="67736" x="4106863" y="4449763"/>
          <p14:tracePt t="67738" x="4130675" y="4449763"/>
          <p14:tracePt t="67740" x="4154488" y="4449763"/>
          <p14:tracePt t="67742" x="4178300" y="4449763"/>
          <p14:tracePt t="67744" x="4202113" y="4449763"/>
          <p14:tracePt t="67746" x="4217988" y="4449763"/>
          <p14:tracePt t="67749" x="4241800" y="4449763"/>
          <p14:tracePt t="67750" x="4265613" y="4457700"/>
          <p14:tracePt t="67752" x="4289425" y="4457700"/>
          <p14:tracePt t="67754" x="4313238" y="4457700"/>
          <p14:tracePt t="67756" x="4337050" y="4457700"/>
          <p14:tracePt t="67758" x="4362450" y="4465638"/>
          <p14:tracePt t="67760" x="4386263" y="4465638"/>
          <p14:tracePt t="67762" x="4410075" y="4465638"/>
          <p14:tracePt t="67766" x="4457700" y="4473575"/>
          <p14:tracePt t="67768" x="4481513" y="4473575"/>
          <p14:tracePt t="67770" x="4505325" y="4473575"/>
          <p14:tracePt t="67772" x="4529138" y="4473575"/>
          <p14:tracePt t="67774" x="4552950" y="4473575"/>
          <p14:tracePt t="67776" x="4576763" y="4481513"/>
          <p14:tracePt t="67778" x="4608513" y="4481513"/>
          <p14:tracePt t="67780" x="4632325" y="4481513"/>
          <p14:tracePt t="67782" x="4656138" y="4481513"/>
          <p14:tracePt t="67784" x="4687888" y="4481513"/>
          <p14:tracePt t="67786" x="4713288" y="4481513"/>
          <p14:tracePt t="67788" x="4745038" y="4481513"/>
          <p14:tracePt t="67790" x="4768850" y="4481513"/>
          <p14:tracePt t="67792" x="4800600" y="4481513"/>
          <p14:tracePt t="67794" x="4832350" y="4481513"/>
          <p14:tracePt t="67796" x="4864100" y="4481513"/>
          <p14:tracePt t="67799" x="4895850" y="4481513"/>
          <p14:tracePt t="67800" x="4927600" y="4481513"/>
          <p14:tracePt t="67802" x="4967288" y="4481513"/>
          <p14:tracePt t="67804" x="4999038" y="4473575"/>
          <p14:tracePt t="67806" x="5030788" y="4473575"/>
          <p14:tracePt t="67808" x="5072063" y="4473575"/>
          <p14:tracePt t="67810" x="5103813" y="4473575"/>
          <p14:tracePt t="67812" x="5143500" y="4473575"/>
          <p14:tracePt t="67814" x="5183188" y="4473575"/>
          <p14:tracePt t="67816" x="5214938" y="4473575"/>
          <p14:tracePt t="67818" x="5254625" y="4465638"/>
          <p14:tracePt t="67820" x="5294313" y="4465638"/>
          <p14:tracePt t="67822" x="5334000" y="4457700"/>
          <p14:tracePt t="67824" x="5373688" y="4457700"/>
          <p14:tracePt t="67826" x="5414963" y="4457700"/>
          <p14:tracePt t="67828" x="5454650" y="4449763"/>
          <p14:tracePt t="67830" x="5494338" y="4449763"/>
          <p14:tracePt t="67832" x="5534025" y="4449763"/>
          <p14:tracePt t="67834" x="5573713" y="4449763"/>
          <p14:tracePt t="67836" x="5621338" y="4449763"/>
          <p14:tracePt t="67838" x="5661025" y="4441825"/>
          <p14:tracePt t="67840" x="5708650" y="4441825"/>
          <p14:tracePt t="67842" x="5749925" y="4441825"/>
          <p14:tracePt t="67844" x="5797550" y="4441825"/>
          <p14:tracePt t="67846" x="5837238" y="4441825"/>
          <p14:tracePt t="67849" x="5884863" y="4441825"/>
          <p14:tracePt t="67850" x="5932488" y="4441825"/>
          <p14:tracePt t="67852" x="5972175" y="4433888"/>
          <p14:tracePt t="67854" x="6019800" y="4433888"/>
          <p14:tracePt t="67856" x="6067425" y="4433888"/>
          <p14:tracePt t="67858" x="6116638" y="4425950"/>
          <p14:tracePt t="67860" x="6156325" y="4425950"/>
          <p14:tracePt t="67862" x="6203950" y="4425950"/>
          <p14:tracePt t="67865" x="6251575" y="4425950"/>
          <p14:tracePt t="67867" x="6299200" y="4425950"/>
          <p14:tracePt t="67868" x="6338888" y="4418013"/>
          <p14:tracePt t="67870" x="6386513" y="4418013"/>
          <p14:tracePt t="67872" x="6434138" y="4418013"/>
          <p14:tracePt t="67874" x="6483350" y="4410075"/>
          <p14:tracePt t="67876" x="6523038" y="4410075"/>
          <p14:tracePt t="67878" x="6570663" y="4410075"/>
          <p14:tracePt t="67880" x="6618288" y="4402138"/>
          <p14:tracePt t="67882" x="6657975" y="4402138"/>
          <p14:tracePt t="67884" x="6705600" y="4402138"/>
          <p14:tracePt t="67886" x="6745288" y="4394200"/>
          <p14:tracePt t="67888" x="6794500" y="4394200"/>
          <p14:tracePt t="67890" x="6834188" y="4386263"/>
          <p14:tracePt t="67892" x="6881813" y="4378325"/>
          <p14:tracePt t="67894" x="6921500" y="4378325"/>
          <p14:tracePt t="67896" x="6961188" y="4370388"/>
          <p14:tracePt t="67899" x="7008813" y="4362450"/>
          <p14:tracePt t="67901" x="7048500" y="4354513"/>
          <p14:tracePt t="67902" x="7088188" y="4354513"/>
          <p14:tracePt t="67904" x="7127875" y="4346575"/>
          <p14:tracePt t="67906" x="7169150" y="4338638"/>
          <p14:tracePt t="67908" x="7208838" y="4338638"/>
          <p14:tracePt t="67910" x="7248525" y="4330700"/>
          <p14:tracePt t="67912" x="7288213" y="4322763"/>
          <p14:tracePt t="67914" x="7327900" y="4322763"/>
          <p14:tracePt t="67916" x="7367588" y="4322763"/>
          <p14:tracePt t="67919" x="7407275" y="4314825"/>
          <p14:tracePt t="67920" x="7446963" y="4314825"/>
          <p14:tracePt t="67922" x="7478713" y="4306888"/>
          <p14:tracePt t="67924" x="7519988" y="4306888"/>
          <p14:tracePt t="67926" x="7551738" y="4298950"/>
          <p14:tracePt t="67928" x="7583488" y="4298950"/>
          <p14:tracePt t="67930" x="7615238" y="4291013"/>
          <p14:tracePt t="67933" x="7646988" y="4291013"/>
          <p14:tracePt t="67934" x="7678738" y="4291013"/>
          <p14:tracePt t="67936" x="7710488" y="4281488"/>
          <p14:tracePt t="67938" x="7734300" y="4281488"/>
          <p14:tracePt t="67940" x="7766050" y="4273550"/>
          <p14:tracePt t="67942" x="7789863" y="4265613"/>
          <p14:tracePt t="67944" x="7813675" y="4265613"/>
          <p14:tracePt t="67946" x="7839075" y="4265613"/>
          <p14:tracePt t="67949" x="7862888" y="4257675"/>
          <p14:tracePt t="67966" x="7981950" y="4225925"/>
          <p14:tracePt t="67967" x="7989888" y="4217988"/>
          <p14:tracePt t="67969" x="7997825" y="4217988"/>
          <p14:tracePt t="67971" x="8005763" y="4210050"/>
          <p14:tracePt t="67972" x="8013700" y="4202113"/>
          <p14:tracePt t="67976" x="8021638" y="4194175"/>
          <p14:tracePt t="67980" x="8021638" y="4186238"/>
          <p14:tracePt t="67985" x="8021638" y="4178300"/>
          <p14:tracePt t="67988" x="8021638" y="4170363"/>
          <p14:tracePt t="67992" x="8021638" y="4162425"/>
          <p14:tracePt t="67994" x="8021638" y="4154488"/>
          <p14:tracePt t="67996" x="8013700" y="4154488"/>
          <p14:tracePt t="67999" x="8013700" y="4146550"/>
          <p14:tracePt t="68000" x="8013700" y="4138613"/>
          <p14:tracePt t="68002" x="8005763" y="4130675"/>
          <p14:tracePt t="68004" x="8005763" y="4122738"/>
          <p14:tracePt t="68006" x="7997825" y="4114800"/>
          <p14:tracePt t="68008" x="7997825" y="4106863"/>
          <p14:tracePt t="68010" x="7989888" y="4106863"/>
          <p14:tracePt t="68012" x="7981950" y="4098925"/>
          <p14:tracePt t="68014" x="7974013" y="4090988"/>
          <p14:tracePt t="68017" x="7974013" y="4083050"/>
          <p14:tracePt t="68019" x="7966075" y="4075113"/>
          <p14:tracePt t="68020" x="7958138" y="4067175"/>
          <p14:tracePt t="68022" x="7950200" y="4059238"/>
          <p14:tracePt t="68024" x="7950200" y="4051300"/>
          <p14:tracePt t="68026" x="7942263" y="4043363"/>
          <p14:tracePt t="68028" x="7934325" y="4035425"/>
          <p14:tracePt t="68030" x="7926388" y="4027488"/>
          <p14:tracePt t="68032" x="7926388" y="4019550"/>
          <p14:tracePt t="68034" x="7918450" y="4011613"/>
          <p14:tracePt t="68036" x="7910513" y="4003675"/>
          <p14:tracePt t="68038" x="7902575" y="3995738"/>
          <p14:tracePt t="68040" x="7902575" y="3987800"/>
          <p14:tracePt t="68042" x="7894638" y="3979863"/>
          <p14:tracePt t="68044" x="7886700" y="3971925"/>
          <p14:tracePt t="68046" x="7878763" y="3963988"/>
          <p14:tracePt t="68049" x="7878763" y="3956050"/>
          <p14:tracePt t="68050" x="7870825" y="3948113"/>
          <p14:tracePt t="68053" x="7862888" y="3938588"/>
          <p14:tracePt t="68054" x="7854950" y="3930650"/>
          <p14:tracePt t="68056" x="7854950" y="3922713"/>
          <p14:tracePt t="68058" x="7847013" y="3914775"/>
          <p14:tracePt t="68060" x="7839075" y="3906838"/>
          <p14:tracePt t="68062" x="7829550" y="3890963"/>
          <p14:tracePt t="68064" x="7829550" y="3883025"/>
          <p14:tracePt t="68066" x="7821613" y="3875088"/>
          <p14:tracePt t="68069" x="7813675" y="3867150"/>
          <p14:tracePt t="68071" x="7805738" y="3859213"/>
          <p14:tracePt t="68072" x="7805738" y="3843338"/>
          <p14:tracePt t="68074" x="7797800" y="3835400"/>
          <p14:tracePt t="68076" x="7789863" y="3827463"/>
          <p14:tracePt t="68078" x="7789863" y="3819525"/>
          <p14:tracePt t="68080" x="7781925" y="3811588"/>
          <p14:tracePt t="68082" x="7773988" y="3803650"/>
          <p14:tracePt t="68084" x="7773988" y="3795713"/>
          <p14:tracePt t="68086" x="7766050" y="3787775"/>
          <p14:tracePt t="68088" x="7766050" y="3779838"/>
          <p14:tracePt t="68090" x="7766050" y="3771900"/>
          <p14:tracePt t="68092" x="7758113" y="3763963"/>
          <p14:tracePt t="68094" x="7758113" y="3756025"/>
          <p14:tracePt t="68096" x="7750175" y="3748088"/>
          <p14:tracePt t="68099" x="7750175" y="3740150"/>
          <p14:tracePt t="68102" x="7742238" y="3732213"/>
          <p14:tracePt t="68104" x="7742238" y="3724275"/>
          <p14:tracePt t="68108" x="7734300" y="3716338"/>
          <p14:tracePt t="68110" x="7734300" y="3708400"/>
          <p14:tracePt t="68116" x="7734300" y="3700463"/>
          <p14:tracePt t="68119" x="7726363" y="3692525"/>
          <p14:tracePt t="68123" x="7726363" y="3684588"/>
          <p14:tracePt t="68126" x="7726363" y="3676650"/>
          <p14:tracePt t="68134" x="7726363" y="3668713"/>
          <p14:tracePt t="68138" x="7726363" y="3660775"/>
          <p14:tracePt t="68146" x="7726363" y="3652838"/>
          <p14:tracePt t="68156" x="7726363" y="3644900"/>
          <p14:tracePt t="68167" x="7726363" y="3636963"/>
          <p14:tracePt t="68174" x="7734300" y="3629025"/>
          <p14:tracePt t="68183" x="7734300" y="3621088"/>
          <p14:tracePt t="68188" x="7742238" y="3621088"/>
          <p14:tracePt t="68190" x="7742238" y="3613150"/>
          <p14:tracePt t="68194" x="7750175" y="3613150"/>
          <p14:tracePt t="68196" x="7750175" y="3605213"/>
          <p14:tracePt t="68201" x="7758113" y="3605213"/>
          <p14:tracePt t="68203" x="7758113" y="3595688"/>
          <p14:tracePt t="68206" x="7766050" y="3595688"/>
          <p14:tracePt t="68209" x="7766050" y="3587750"/>
          <p14:tracePt t="68212" x="7773988" y="3587750"/>
          <p14:tracePt t="68217" x="7781925" y="3579813"/>
          <p14:tracePt t="68220" x="7789863" y="3579813"/>
          <p14:tracePt t="68222" x="7789863" y="3571875"/>
          <p14:tracePt t="68226" x="7797800" y="3571875"/>
          <p14:tracePt t="68228" x="7797800" y="3563938"/>
          <p14:tracePt t="68233" x="7805738" y="3563938"/>
          <p14:tracePt t="68236" x="7805738" y="3556000"/>
          <p14:tracePt t="68238" x="7813675" y="3556000"/>
          <p14:tracePt t="68244" x="7821613" y="3548063"/>
          <p14:tracePt t="68252" x="7829550" y="3548063"/>
          <p14:tracePt t="68259" x="7829550" y="3540125"/>
          <p14:tracePt t="68260" x="7839075" y="3540125"/>
          <p14:tracePt t="68411" x="7839075" y="3532188"/>
          <p14:tracePt t="68457" x="7829550" y="3532188"/>
          <p14:tracePt t="68467" x="7821613" y="3532188"/>
          <p14:tracePt t="68471" x="7813675" y="3532188"/>
          <p14:tracePt t="68475" x="7805738" y="3532188"/>
          <p14:tracePt t="68476" x="7797800" y="3540125"/>
          <p14:tracePt t="68480" x="7789863" y="3540125"/>
          <p14:tracePt t="68484" x="7781925" y="3540125"/>
          <p14:tracePt t="68486" x="7766050" y="3548063"/>
          <p14:tracePt t="68488" x="7758113" y="3548063"/>
          <p14:tracePt t="68490" x="7750175" y="3548063"/>
          <p14:tracePt t="68492" x="7742238" y="3556000"/>
          <p14:tracePt t="68494" x="7734300" y="3556000"/>
          <p14:tracePt t="68496" x="7726363" y="3563938"/>
          <p14:tracePt t="68499" x="7718425" y="3563938"/>
          <p14:tracePt t="68500" x="7710488" y="3563938"/>
          <p14:tracePt t="68502" x="7702550" y="3571875"/>
          <p14:tracePt t="68504" x="7694613" y="3579813"/>
          <p14:tracePt t="68506" x="7686675" y="3579813"/>
          <p14:tracePt t="68508" x="7678738" y="3587750"/>
          <p14:tracePt t="68510" x="7670800" y="3595688"/>
          <p14:tracePt t="68512" x="7662863" y="3595688"/>
          <p14:tracePt t="68515" x="7654925" y="3605213"/>
          <p14:tracePt t="68516" x="7646988" y="3613150"/>
          <p14:tracePt t="68519" x="7639050" y="3613150"/>
          <p14:tracePt t="68520" x="7631113" y="3621088"/>
          <p14:tracePt t="68522" x="7631113" y="3629025"/>
          <p14:tracePt t="68524" x="7623175" y="3629025"/>
          <p14:tracePt t="68526" x="7615238" y="3636963"/>
          <p14:tracePt t="68528" x="7607300" y="3644900"/>
          <p14:tracePt t="68530" x="7599363" y="3652838"/>
          <p14:tracePt t="68535" x="7591425" y="3660775"/>
          <p14:tracePt t="68538" x="7583488" y="3668713"/>
          <p14:tracePt t="68540" x="7583488" y="3676650"/>
          <p14:tracePt t="68542" x="7575550" y="3676650"/>
          <p14:tracePt t="68544" x="7575550" y="3684588"/>
          <p14:tracePt t="68546" x="7575550" y="3692525"/>
          <p14:tracePt t="68549" x="7567613" y="3692525"/>
          <p14:tracePt t="68551" x="7567613" y="3700463"/>
          <p14:tracePt t="68554" x="7559675" y="3708400"/>
          <p14:tracePt t="68558" x="7559675" y="3716338"/>
          <p14:tracePt t="68562" x="7559675" y="3724275"/>
          <p14:tracePt t="68566" x="7551738" y="3732213"/>
          <p14:tracePt t="68570" x="7551738" y="3740150"/>
          <p14:tracePt t="68572" x="7551738" y="3748088"/>
          <p14:tracePt t="68576" x="7551738" y="3756025"/>
          <p14:tracePt t="68580" x="7551738" y="3763963"/>
          <p14:tracePt t="68584" x="7551738" y="3771900"/>
          <p14:tracePt t="68586" x="7551738" y="3779838"/>
          <p14:tracePt t="68590" x="7551738" y="3787775"/>
          <p14:tracePt t="68594" x="7551738" y="3795713"/>
          <p14:tracePt t="68600" x="7551738" y="3803650"/>
          <p14:tracePt t="68601" x="7551738" y="3811588"/>
          <p14:tracePt t="68604" x="7551738" y="3819525"/>
          <p14:tracePt t="68608" x="7551738" y="3827463"/>
          <p14:tracePt t="68612" x="7551738" y="3835400"/>
          <p14:tracePt t="68616" x="7551738" y="3843338"/>
          <p14:tracePt t="68618" x="7551738" y="3851275"/>
          <p14:tracePt t="68623" x="7551738" y="3859213"/>
          <p14:tracePt t="68624" x="7551738" y="3867150"/>
          <p14:tracePt t="68628" x="7551738" y="3875088"/>
          <p14:tracePt t="68633" x="7551738" y="3883025"/>
          <p14:tracePt t="68635" x="7551738" y="3890963"/>
          <p14:tracePt t="68638" x="7551738" y="3898900"/>
          <p14:tracePt t="68642" x="7551738" y="3906838"/>
          <p14:tracePt t="68646" x="7551738" y="3914775"/>
          <p14:tracePt t="68651" x="7551738" y="3922713"/>
          <p14:tracePt t="68653" x="7543800" y="3922713"/>
          <p14:tracePt t="68654" x="7543800" y="3930650"/>
          <p14:tracePt t="68658" x="7543800" y="3938588"/>
          <p14:tracePt t="68662" x="7543800" y="3948113"/>
          <p14:tracePt t="68667" x="7543800" y="3956050"/>
          <p14:tracePt t="68670" x="7543800" y="3963988"/>
          <p14:tracePt t="68674" x="7543800" y="3971925"/>
          <p14:tracePt t="68678" x="7543800" y="3979863"/>
          <p14:tracePt t="68683" x="7535863" y="3987800"/>
          <p14:tracePt t="68686" x="7535863" y="3995738"/>
          <p14:tracePt t="68690" x="7535863" y="4003675"/>
          <p14:tracePt t="68694" x="7535863" y="4011613"/>
          <p14:tracePt t="68696" x="7527925" y="4019550"/>
          <p14:tracePt t="68702" x="7527925" y="4027488"/>
          <p14:tracePt t="68704" x="7527925" y="4035425"/>
          <p14:tracePt t="68708" x="7519988" y="4043363"/>
          <p14:tracePt t="68712" x="7519988" y="4051300"/>
          <p14:tracePt t="68715" x="7519988" y="4059238"/>
          <p14:tracePt t="68720" x="7519988" y="4067175"/>
          <p14:tracePt t="68722" x="7519988" y="4075113"/>
          <p14:tracePt t="68724" x="7519988" y="4083050"/>
          <p14:tracePt t="68729" x="7519988" y="4090988"/>
          <p14:tracePt t="68730" x="7512050" y="4098925"/>
          <p14:tracePt t="68735" x="7512050" y="4106863"/>
          <p14:tracePt t="68738" x="7512050" y="4114800"/>
          <p14:tracePt t="68740" x="7512050" y="4122738"/>
          <p14:tracePt t="68744" x="7512050" y="4130675"/>
          <p14:tracePt t="68746" x="7512050" y="4138613"/>
          <p14:tracePt t="68751" x="7504113" y="4146550"/>
          <p14:tracePt t="68753" x="7504113" y="4154488"/>
          <p14:tracePt t="68756" x="7504113" y="4162425"/>
          <p14:tracePt t="68758" x="7504113" y="4170363"/>
          <p14:tracePt t="68762" x="7504113" y="4178300"/>
          <p14:tracePt t="68767" x="7496175" y="4186238"/>
          <p14:tracePt t="68769" x="7496175" y="4194175"/>
          <p14:tracePt t="68772" x="7496175" y="4202113"/>
          <p14:tracePt t="68774" x="7496175" y="4210050"/>
          <p14:tracePt t="68776" x="7496175" y="4217988"/>
          <p14:tracePt t="68780" x="7496175" y="4225925"/>
          <p14:tracePt t="68783" x="7496175" y="4233863"/>
          <p14:tracePt t="68785" x="7486650" y="4241800"/>
          <p14:tracePt t="68787" x="7486650" y="4249738"/>
          <p14:tracePt t="68790" x="7486650" y="4257675"/>
          <p14:tracePt t="68792" x="7486650" y="4265613"/>
          <p14:tracePt t="68794" x="7486650" y="4273550"/>
          <p14:tracePt t="68801" x="7486650" y="4281488"/>
          <p14:tracePt t="68803" x="7486650" y="4291013"/>
          <p14:tracePt t="68804" x="7486650" y="4298950"/>
          <p14:tracePt t="68808" x="7478713" y="4306888"/>
          <p14:tracePt t="68812" x="7478713" y="4314825"/>
          <p14:tracePt t="68819" x="7478713" y="4322763"/>
          <p14:tracePt t="68825" x="7478713" y="4330700"/>
          <p14:tracePt t="68840" x="7478713" y="4338638"/>
          <p14:tracePt t="68979" x="7486650" y="4338638"/>
          <p14:tracePt t="68983" x="7496175" y="4330700"/>
          <p14:tracePt t="68987" x="7512050" y="4330700"/>
          <p14:tracePt t="68988" x="7519988" y="4322763"/>
          <p14:tracePt t="68991" x="7527925" y="4322763"/>
          <p14:tracePt t="68992" x="7535863" y="4322763"/>
          <p14:tracePt t="68994" x="7551738" y="4314825"/>
          <p14:tracePt t="68996" x="7559675" y="4314825"/>
          <p14:tracePt t="69000" x="7583488" y="4306888"/>
          <p14:tracePt t="69002" x="7599363" y="4306888"/>
          <p14:tracePt t="69004" x="7615238" y="4298950"/>
          <p14:tracePt t="69006" x="7623175" y="4298950"/>
          <p14:tracePt t="69008" x="7639050" y="4291013"/>
          <p14:tracePt t="69010" x="7654925" y="4281488"/>
          <p14:tracePt t="69012" x="7670800" y="4281488"/>
          <p14:tracePt t="69014" x="7686675" y="4273550"/>
          <p14:tracePt t="69016" x="7702550" y="4265613"/>
          <p14:tracePt t="69018" x="7718425" y="4257675"/>
          <p14:tracePt t="69020" x="7734300" y="4257675"/>
          <p14:tracePt t="69022" x="7750175" y="4249738"/>
          <p14:tracePt t="69024" x="7766050" y="4241800"/>
          <p14:tracePt t="69026" x="7781925" y="4233863"/>
          <p14:tracePt t="69028" x="7797800" y="4225925"/>
          <p14:tracePt t="69030" x="7813675" y="4217988"/>
          <p14:tracePt t="69032" x="7829550" y="4210050"/>
          <p14:tracePt t="69034" x="7847013" y="4202113"/>
          <p14:tracePt t="69036" x="7862888" y="4194175"/>
          <p14:tracePt t="69038" x="7870825" y="4186238"/>
          <p14:tracePt t="69040" x="7886700" y="4178300"/>
          <p14:tracePt t="69042" x="7902575" y="4170363"/>
          <p14:tracePt t="69044" x="7918450" y="4162425"/>
          <p14:tracePt t="69046" x="7934325" y="4146550"/>
          <p14:tracePt t="69048" x="7950200" y="4138613"/>
          <p14:tracePt t="69050" x="7958138" y="4130675"/>
          <p14:tracePt t="69052" x="7974013" y="4122738"/>
          <p14:tracePt t="69054" x="7989888" y="4114800"/>
          <p14:tracePt t="69056" x="8005763" y="4106863"/>
          <p14:tracePt t="69058" x="8021638" y="4090988"/>
          <p14:tracePt t="69060" x="8037513" y="4083050"/>
          <p14:tracePt t="69062" x="8053388" y="4075113"/>
          <p14:tracePt t="69064" x="8069263" y="4059238"/>
          <p14:tracePt t="69066" x="8085138" y="4051300"/>
          <p14:tracePt t="69068" x="8101013" y="4035425"/>
          <p14:tracePt t="69070" x="8116888" y="4027488"/>
          <p14:tracePt t="69072" x="8132763" y="4019550"/>
          <p14:tracePt t="69074" x="8140700" y="4003675"/>
          <p14:tracePt t="69076" x="8156575" y="3995738"/>
          <p14:tracePt t="69078" x="8172450" y="3979863"/>
          <p14:tracePt t="69080" x="8180388" y="3971925"/>
          <p14:tracePt t="69082" x="8197850" y="3963988"/>
          <p14:tracePt t="69084" x="8205788" y="3948113"/>
          <p14:tracePt t="69086" x="8221663" y="3938588"/>
          <p14:tracePt t="69088" x="8229600" y="3930650"/>
          <p14:tracePt t="69090" x="8245475" y="3922713"/>
          <p14:tracePt t="69092" x="8253413" y="3906838"/>
          <p14:tracePt t="69094" x="8261350" y="3898900"/>
          <p14:tracePt t="69096" x="8277225" y="3890963"/>
          <p14:tracePt t="69098" x="8285163" y="3875088"/>
          <p14:tracePt t="69100" x="8293100" y="3867150"/>
          <p14:tracePt t="69102" x="8308975" y="3859213"/>
          <p14:tracePt t="69104" x="8316913" y="3843338"/>
          <p14:tracePt t="69106" x="8324850" y="3835400"/>
          <p14:tracePt t="69108" x="8340725" y="3827463"/>
          <p14:tracePt t="69110" x="8348663" y="3819525"/>
          <p14:tracePt t="69112" x="8356600" y="3803650"/>
          <p14:tracePt t="69114" x="8372475" y="3795713"/>
          <p14:tracePt t="69116" x="8380413" y="3787775"/>
          <p14:tracePt t="69118" x="8388350" y="3779838"/>
          <p14:tracePt t="69120" x="8404225" y="3771900"/>
          <p14:tracePt t="69122" x="8412163" y="3763963"/>
          <p14:tracePt t="69124" x="8428038" y="3756025"/>
          <p14:tracePt t="69126" x="8435975" y="3748088"/>
          <p14:tracePt t="69128" x="8451850" y="3740150"/>
          <p14:tracePt t="69130" x="8459788" y="3732213"/>
          <p14:tracePt t="69133" x="8475663" y="3724275"/>
          <p14:tracePt t="69134" x="8491538" y="3716338"/>
          <p14:tracePt t="69137" x="8499475" y="3716338"/>
          <p14:tracePt t="69141" x="8531225" y="3700463"/>
          <p14:tracePt t="69144" x="8556625" y="3684588"/>
          <p14:tracePt t="69146" x="8564563" y="3676650"/>
          <p14:tracePt t="69151" x="8596313" y="3668713"/>
          <p14:tracePt t="69152" x="8612188" y="3668713"/>
          <p14:tracePt t="69157" x="8636000" y="3652838"/>
          <p14:tracePt t="69158" x="8651875" y="3652838"/>
          <p14:tracePt t="69160" x="8667750" y="3644900"/>
          <p14:tracePt t="69162" x="8683625" y="3644900"/>
          <p14:tracePt t="69164" x="8691563" y="3644900"/>
          <p14:tracePt t="69166" x="8707438" y="3636963"/>
          <p14:tracePt t="69168" x="8723313" y="3636963"/>
          <p14:tracePt t="69170" x="8739188" y="3629025"/>
          <p14:tracePt t="69172" x="8755063" y="3629025"/>
          <p14:tracePt t="69174" x="8770938" y="3621088"/>
          <p14:tracePt t="69176" x="8786813" y="3621088"/>
          <p14:tracePt t="69178" x="8802688" y="3613150"/>
          <p14:tracePt t="69180" x="8818563" y="3613150"/>
          <p14:tracePt t="69182" x="8834438" y="3605213"/>
          <p14:tracePt t="69184" x="8850313" y="3605213"/>
          <p14:tracePt t="69186" x="8866188" y="3595688"/>
          <p14:tracePt t="69188" x="8891588" y="3595688"/>
          <p14:tracePt t="69190" x="8907463" y="3587750"/>
          <p14:tracePt t="69192" x="8923338" y="3587750"/>
          <p14:tracePt t="69194" x="8947150" y="3579813"/>
          <p14:tracePt t="69196" x="8963025" y="3579813"/>
          <p14:tracePt t="69199" x="8978900" y="3579813"/>
          <p14:tracePt t="69201" x="9002713" y="3571875"/>
          <p14:tracePt t="69202" x="9018588" y="3571875"/>
          <p14:tracePt t="69204" x="9042400" y="3563938"/>
          <p14:tracePt t="69206" x="9058275" y="3563938"/>
          <p14:tracePt t="69208" x="9082088" y="3556000"/>
          <p14:tracePt t="69210" x="9105900" y="3556000"/>
          <p14:tracePt t="69212" x="9129713" y="3548063"/>
          <p14:tracePt t="69214" x="9145588" y="3548063"/>
          <p14:tracePt t="69216" x="9169400" y="3540125"/>
          <p14:tracePt t="69218" x="9193213" y="3540125"/>
          <p14:tracePt t="69220" x="9217025" y="3532188"/>
          <p14:tracePt t="69222" x="9234488" y="3532188"/>
          <p14:tracePt t="69224" x="9258300" y="3524250"/>
          <p14:tracePt t="69226" x="9274175" y="3524250"/>
          <p14:tracePt t="69228" x="9297988" y="3516313"/>
          <p14:tracePt t="69230" x="9321800" y="3516313"/>
          <p14:tracePt t="69232" x="9345613" y="3508375"/>
          <p14:tracePt t="69235" x="9361488" y="3508375"/>
          <p14:tracePt t="69236" x="9385300" y="3500438"/>
          <p14:tracePt t="69238" x="9409113" y="3500438"/>
          <p14:tracePt t="69240" x="9432925" y="3492500"/>
          <p14:tracePt t="69242" x="9456738" y="3484563"/>
          <p14:tracePt t="69244" x="9472613" y="3484563"/>
          <p14:tracePt t="69246" x="9496425" y="3476625"/>
          <p14:tracePt t="69249" x="9520238" y="3476625"/>
          <p14:tracePt t="69250" x="9536113" y="3468688"/>
          <p14:tracePt t="69252" x="9559925" y="3460750"/>
          <p14:tracePt t="69254" x="9575800" y="3460750"/>
          <p14:tracePt t="69256" x="9601200" y="3452813"/>
          <p14:tracePt t="69258" x="9617075" y="3444875"/>
          <p14:tracePt t="69260" x="9632950" y="3444875"/>
          <p14:tracePt t="69262" x="9656763" y="3436938"/>
          <p14:tracePt t="69265" x="9672638" y="3436938"/>
          <p14:tracePt t="69266" x="9688513" y="3429000"/>
          <p14:tracePt t="69268" x="9704388" y="3429000"/>
          <p14:tracePt t="69270" x="9728200" y="3421063"/>
          <p14:tracePt t="69272" x="9744075" y="3413125"/>
          <p14:tracePt t="69274" x="9759950" y="3413125"/>
          <p14:tracePt t="69276" x="9775825" y="3405188"/>
          <p14:tracePt t="69278" x="9791700" y="3405188"/>
          <p14:tracePt t="69280" x="9807575" y="3397250"/>
          <p14:tracePt t="69282" x="9815513" y="3397250"/>
          <p14:tracePt t="69285" x="9831388" y="3389313"/>
          <p14:tracePt t="69286" x="9847263" y="3389313"/>
          <p14:tracePt t="69288" x="9863138" y="3381375"/>
          <p14:tracePt t="69290" x="9879013" y="3381375"/>
          <p14:tracePt t="69292" x="9886950" y="3381375"/>
          <p14:tracePt t="69294" x="9902825" y="3373438"/>
          <p14:tracePt t="69296" x="9918700" y="3373438"/>
          <p14:tracePt t="69299" x="9936163" y="3365500"/>
          <p14:tracePt t="69300" x="9944100" y="3365500"/>
          <p14:tracePt t="69302" x="9959975" y="3365500"/>
          <p14:tracePt t="69304" x="9975850" y="3357563"/>
          <p14:tracePt t="69306" x="9991725" y="3357563"/>
          <p14:tracePt t="69308" x="9999663" y="3357563"/>
          <p14:tracePt t="69310" x="10015538" y="3357563"/>
          <p14:tracePt t="69312" x="10031413" y="3349625"/>
          <p14:tracePt t="69314" x="10047288" y="3349625"/>
          <p14:tracePt t="69316" x="10055225" y="3349625"/>
          <p14:tracePt t="69318" x="10071100" y="3349625"/>
          <p14:tracePt t="69320" x="10086975" y="3349625"/>
          <p14:tracePt t="69322" x="10094913" y="3341688"/>
          <p14:tracePt t="69324" x="10110788" y="3341688"/>
          <p14:tracePt t="69326" x="10126663" y="3341688"/>
          <p14:tracePt t="69328" x="10134600" y="3341688"/>
          <p14:tracePt t="69330" x="10150475" y="3341688"/>
          <p14:tracePt t="69332" x="10158413" y="3341688"/>
          <p14:tracePt t="69334" x="10174288" y="3333750"/>
          <p14:tracePt t="69336" x="10190163" y="3333750"/>
          <p14:tracePt t="69338" x="10198100" y="3333750"/>
          <p14:tracePt t="69340" x="10213975" y="3333750"/>
          <p14:tracePt t="69342" x="10221913" y="3333750"/>
          <p14:tracePt t="69344" x="10229850" y="3333750"/>
          <p14:tracePt t="69346" x="10245725" y="3333750"/>
          <p14:tracePt t="69348" x="10253663" y="3333750"/>
          <p14:tracePt t="69350" x="10269538" y="3333750"/>
          <p14:tracePt t="69352" x="10279063" y="3333750"/>
          <p14:tracePt t="69354" x="10294938" y="3333750"/>
          <p14:tracePt t="69356" x="10302875" y="3333750"/>
          <p14:tracePt t="69358" x="10318750" y="3333750"/>
          <p14:tracePt t="69360" x="10326688" y="3333750"/>
          <p14:tracePt t="69362" x="10342563" y="3333750"/>
          <p14:tracePt t="69364" x="10358438" y="3333750"/>
          <p14:tracePt t="69366" x="10366375" y="3333750"/>
          <p14:tracePt t="69368" x="10382250" y="3333750"/>
          <p14:tracePt t="69370" x="10390188" y="3333750"/>
          <p14:tracePt t="69372" x="10406063" y="3333750"/>
          <p14:tracePt t="69374" x="10414000" y="3333750"/>
          <p14:tracePt t="69376" x="10429875" y="3333750"/>
          <p14:tracePt t="69378" x="10437813" y="3333750"/>
          <p14:tracePt t="69380" x="10453688" y="3341688"/>
          <p14:tracePt t="69383" x="10461625" y="3341688"/>
          <p14:tracePt t="69385" x="10477500" y="3341688"/>
          <p14:tracePt t="69386" x="10493375" y="3341688"/>
          <p14:tracePt t="69389" x="10501313" y="3341688"/>
          <p14:tracePt t="69390" x="10517188" y="3349625"/>
          <p14:tracePt t="69392" x="10533063" y="3349625"/>
          <p14:tracePt t="69394" x="10541000" y="3349625"/>
          <p14:tracePt t="69396" x="10556875" y="3357563"/>
          <p14:tracePt t="69399" x="10572750" y="3357563"/>
          <p14:tracePt t="69400" x="10580688" y="3357563"/>
          <p14:tracePt t="69402" x="10596563" y="3365500"/>
          <p14:tracePt t="69404" x="10612438" y="3365500"/>
          <p14:tracePt t="69406" x="10620375" y="3365500"/>
          <p14:tracePt t="69408" x="10637838" y="3373438"/>
          <p14:tracePt t="69410" x="10653713" y="3373438"/>
          <p14:tracePt t="69412" x="10669588" y="3381375"/>
          <p14:tracePt t="69414" x="10677525" y="3381375"/>
          <p14:tracePt t="69416" x="10693400" y="3389313"/>
          <p14:tracePt t="69418" x="10709275" y="3389313"/>
          <p14:tracePt t="69421" x="10717213" y="3397250"/>
          <p14:tracePt t="69422" x="10733088" y="3397250"/>
          <p14:tracePt t="69424" x="10748963" y="3405188"/>
          <p14:tracePt t="69426" x="10756900" y="3405188"/>
          <p14:tracePt t="69428" x="10772775" y="3413125"/>
          <p14:tracePt t="69430" x="10788650" y="3413125"/>
          <p14:tracePt t="69432" x="10804525" y="3421063"/>
          <p14:tracePt t="69435" x="10812463" y="3421063"/>
          <p14:tracePt t="69436" x="10828338" y="3429000"/>
          <p14:tracePt t="69438" x="10844213" y="3429000"/>
          <p14:tracePt t="69440" x="10860088" y="3436938"/>
          <p14:tracePt t="69442" x="10875963" y="3436938"/>
          <p14:tracePt t="69444" x="10883900" y="3444875"/>
          <p14:tracePt t="69446" x="10899775" y="3452813"/>
          <p14:tracePt t="69449" x="10915650" y="3452813"/>
          <p14:tracePt t="69451" x="10931525" y="3460750"/>
          <p14:tracePt t="69452" x="10939463" y="3460750"/>
          <p14:tracePt t="69454" x="10955338" y="3468688"/>
          <p14:tracePt t="69456" x="10971213" y="3468688"/>
          <p14:tracePt t="69458" x="10980738" y="3476625"/>
          <p14:tracePt t="69460" x="10996613" y="3484563"/>
          <p14:tracePt t="69462" x="11004550" y="3484563"/>
          <p14:tracePt t="69464" x="11020425" y="3492500"/>
          <p14:tracePt t="69466" x="11028363" y="3492500"/>
          <p14:tracePt t="69468" x="11036300" y="3500438"/>
          <p14:tracePt t="69470" x="11052175" y="3500438"/>
          <p14:tracePt t="69472" x="11060113" y="3508375"/>
          <p14:tracePt t="69474" x="11068050" y="3508375"/>
          <p14:tracePt t="69476" x="11075988" y="3516313"/>
          <p14:tracePt t="69478" x="11083925" y="3524250"/>
          <p14:tracePt t="69480" x="11091863" y="3524250"/>
          <p14:tracePt t="69482" x="11099800" y="3532188"/>
          <p14:tracePt t="69486" x="11107738" y="3540125"/>
          <p14:tracePt t="69488" x="11115675" y="3548063"/>
          <p14:tracePt t="69492" x="11123613" y="3556000"/>
          <p14:tracePt t="69496" x="11131550" y="3563938"/>
          <p14:tracePt t="69498" x="11131550" y="3571875"/>
          <p14:tracePt t="69501" x="11139488" y="3571875"/>
          <p14:tracePt t="69502" x="11139488" y="3579813"/>
          <p14:tracePt t="69504" x="11147425" y="3587750"/>
          <p14:tracePt t="69506" x="11147425" y="3595688"/>
          <p14:tracePt t="69510" x="11147425" y="3605213"/>
          <p14:tracePt t="69512" x="11155363" y="3613150"/>
          <p14:tracePt t="69514" x="11155363" y="3621088"/>
          <p14:tracePt t="69516" x="11155363" y="3629025"/>
          <p14:tracePt t="69518" x="11163300" y="3636963"/>
          <p14:tracePt t="69520" x="11163300" y="3644900"/>
          <p14:tracePt t="69522" x="11163300" y="3660775"/>
          <p14:tracePt t="69524" x="11163300" y="3668713"/>
          <p14:tracePt t="69526" x="11163300" y="3684588"/>
          <p14:tracePt t="69528" x="11163300" y="3692525"/>
          <p14:tracePt t="69530" x="11163300" y="3708400"/>
          <p14:tracePt t="69532" x="11163300" y="3724275"/>
          <p14:tracePt t="69534" x="11163300" y="3732213"/>
          <p14:tracePt t="69536" x="11163300" y="3748088"/>
          <p14:tracePt t="69538" x="11163300" y="3763963"/>
          <p14:tracePt t="69540" x="11155363" y="3779838"/>
          <p14:tracePt t="69542" x="11155363" y="3795713"/>
          <p14:tracePt t="69544" x="11155363" y="3811588"/>
          <p14:tracePt t="69546" x="11155363" y="3827463"/>
          <p14:tracePt t="69548" x="11155363" y="3843338"/>
          <p14:tracePt t="69550" x="11147425" y="3859213"/>
          <p14:tracePt t="69552" x="11147425" y="3875088"/>
          <p14:tracePt t="69554" x="11147425" y="3890963"/>
          <p14:tracePt t="69556" x="11147425" y="3906838"/>
          <p14:tracePt t="69558" x="11147425" y="3922713"/>
          <p14:tracePt t="69560" x="11139488" y="3938588"/>
          <p14:tracePt t="69562" x="11139488" y="3956050"/>
          <p14:tracePt t="69564" x="11139488" y="3971925"/>
          <p14:tracePt t="69566" x="11139488" y="3987800"/>
          <p14:tracePt t="69568" x="11139488" y="4003675"/>
          <p14:tracePt t="69570" x="11139488" y="4019550"/>
          <p14:tracePt t="69572" x="11139488" y="4035425"/>
          <p14:tracePt t="69574" x="11131550" y="4051300"/>
          <p14:tracePt t="69576" x="11131550" y="4059238"/>
          <p14:tracePt t="69578" x="11131550" y="4075113"/>
          <p14:tracePt t="69580" x="11131550" y="4090988"/>
          <p14:tracePt t="69582" x="11131550" y="4106863"/>
          <p14:tracePt t="69584" x="11131550" y="4114800"/>
          <p14:tracePt t="69586" x="11131550" y="4122738"/>
          <p14:tracePt t="69588" x="11131550" y="4138613"/>
          <p14:tracePt t="69590" x="11131550" y="4146550"/>
          <p14:tracePt t="69592" x="11131550" y="4154488"/>
          <p14:tracePt t="69594" x="11131550" y="4170363"/>
          <p14:tracePt t="69596" x="11131550" y="4178300"/>
          <p14:tracePt t="69599" x="11131550" y="4186238"/>
          <p14:tracePt t="69600" x="11131550" y="4194175"/>
          <p14:tracePt t="69602" x="11131550" y="4210050"/>
          <p14:tracePt t="69604" x="11131550" y="4217988"/>
          <p14:tracePt t="69606" x="11131550" y="4225925"/>
          <p14:tracePt t="69608" x="11131550" y="4233863"/>
          <p14:tracePt t="69610" x="11131550" y="4241800"/>
          <p14:tracePt t="69612" x="11131550" y="4249738"/>
          <p14:tracePt t="69614" x="11123613" y="4257675"/>
          <p14:tracePt t="69618" x="11123613" y="4265613"/>
          <p14:tracePt t="69620" x="11123613" y="4273550"/>
          <p14:tracePt t="69622" x="11123613" y="4281488"/>
          <p14:tracePt t="69626" x="11123613" y="4291013"/>
          <p14:tracePt t="69630" x="11123613" y="4298950"/>
          <p14:tracePt t="69634" x="11123613" y="4306888"/>
          <p14:tracePt t="69636" x="11115675" y="4306888"/>
          <p14:tracePt t="69638" x="11115675" y="4314825"/>
          <p14:tracePt t="69640" x="11115675" y="4322763"/>
          <p14:tracePt t="69644" x="11115675" y="4330700"/>
          <p14:tracePt t="69650" x="11115675" y="4338638"/>
          <p14:tracePt t="69652" x="11115675" y="4346575"/>
          <p14:tracePt t="69657" x="11115675" y="4354513"/>
          <p14:tracePt t="69658" x="11115675" y="4362450"/>
          <p14:tracePt t="69662" x="11115675" y="4370388"/>
          <p14:tracePt t="69667" x="11115675" y="4378325"/>
          <p14:tracePt t="69671" x="11107738" y="4386263"/>
          <p14:tracePt t="69672" x="11107738" y="4394200"/>
          <p14:tracePt t="69676" x="11107738" y="4402138"/>
          <p14:tracePt t="69678" x="11107738" y="4410075"/>
          <p14:tracePt t="69683" x="11107738" y="4418013"/>
          <p14:tracePt t="69686" x="11107738" y="4425950"/>
          <p14:tracePt t="69689" x="11107738" y="4433888"/>
          <p14:tracePt t="69690" x="11099800" y="4441825"/>
          <p14:tracePt t="69692" x="11099800" y="4449763"/>
          <p14:tracePt t="69694" x="11099800" y="4457700"/>
          <p14:tracePt t="69696" x="11099800" y="4465638"/>
          <p14:tracePt t="69701" x="11099800" y="4473575"/>
          <p14:tracePt t="69703" x="11099800" y="4481513"/>
          <p14:tracePt t="69704" x="11091863" y="4489450"/>
          <p14:tracePt t="69706" x="11091863" y="4497388"/>
          <p14:tracePt t="69708" x="11091863" y="4505325"/>
          <p14:tracePt t="69710" x="11091863" y="4513263"/>
          <p14:tracePt t="69712" x="11091863" y="4521200"/>
          <p14:tracePt t="69715" x="11091863" y="4529138"/>
          <p14:tracePt t="69718" x="11083925" y="4545013"/>
          <p14:tracePt t="69721" x="11083925" y="4560888"/>
          <p14:tracePt t="69722" x="11083925" y="4568825"/>
          <p14:tracePt t="69724" x="11083925" y="4576763"/>
          <p14:tracePt t="69727" x="11083925" y="4584700"/>
          <p14:tracePt t="69728" x="11083925" y="4592638"/>
          <p14:tracePt t="69730" x="11083925" y="4600575"/>
          <p14:tracePt t="69734" x="11083925" y="4608513"/>
          <p14:tracePt t="69736" x="11083925" y="4616450"/>
          <p14:tracePt t="69737" x="11075988" y="4633913"/>
          <p14:tracePt t="69740" x="11075988" y="4641850"/>
          <p14:tracePt t="69742" x="11075988" y="4649788"/>
          <p14:tracePt t="69744" x="11075988" y="4657725"/>
          <p14:tracePt t="69746" x="11075988" y="4665663"/>
          <p14:tracePt t="69750" x="11075988" y="4673600"/>
          <p14:tracePt t="69752" x="11075988" y="4681538"/>
          <p14:tracePt t="69754" x="11075988" y="4689475"/>
          <p14:tracePt t="69758" x="11075988" y="4697413"/>
          <p14:tracePt t="69762" x="11075988" y="4705350"/>
          <p14:tracePt t="69766" x="11075988" y="4713288"/>
          <p14:tracePt t="69769" x="11075988" y="4721225"/>
          <p14:tracePt t="69772" x="11075988" y="4729163"/>
          <p14:tracePt t="69774" x="11075988" y="4737100"/>
          <p14:tracePt t="69779" x="11075988" y="4745038"/>
          <p14:tracePt t="69783" x="11075988" y="4752975"/>
          <p14:tracePt t="69785" x="11083925" y="4760913"/>
          <p14:tracePt t="69788" x="11083925" y="4768850"/>
          <p14:tracePt t="69790" x="11083925" y="4776788"/>
          <p14:tracePt t="69795" x="11083925" y="4784725"/>
          <p14:tracePt t="69801" x="11083925" y="4800600"/>
          <p14:tracePt t="69804" x="11091863" y="4808538"/>
          <p14:tracePt t="69806" x="11091863" y="4816475"/>
          <p14:tracePt t="69810" x="11091863" y="4824413"/>
          <p14:tracePt t="69812" x="11091863" y="4832350"/>
          <p14:tracePt t="69817" x="11091863" y="4840288"/>
          <p14:tracePt t="69820" x="11091863" y="4848225"/>
          <p14:tracePt t="69822" x="11091863" y="4856163"/>
          <p14:tracePt t="69826" x="11099800" y="4864100"/>
          <p14:tracePt t="69828" x="11099800" y="4872038"/>
          <p14:tracePt t="69833" x="11099800" y="4879975"/>
          <p14:tracePt t="69835" x="11099800" y="4887913"/>
          <p14:tracePt t="69838" x="11099800" y="4895850"/>
          <p14:tracePt t="69840" x="11099800" y="4903788"/>
          <p14:tracePt t="69842" x="11107738" y="4903788"/>
          <p14:tracePt t="69844" x="11107738" y="4911725"/>
          <p14:tracePt t="69846" x="11107738" y="4919663"/>
          <p14:tracePt t="69850" x="11107738" y="4927600"/>
          <p14:tracePt t="69852" x="11107738" y="4935538"/>
          <p14:tracePt t="69854" x="11115675" y="4943475"/>
          <p14:tracePt t="69858" x="11115675" y="4951413"/>
          <p14:tracePt t="69860" x="11115675" y="4959350"/>
          <p14:tracePt t="69862" x="11115675" y="4967288"/>
          <p14:tracePt t="69867" x="11115675" y="4976813"/>
          <p14:tracePt t="69869" x="11115675" y="4984750"/>
          <p14:tracePt t="69870" x="11123613" y="4984750"/>
          <p14:tracePt t="69872" x="11123613" y="4992688"/>
          <p14:tracePt t="69874" x="11123613" y="5000625"/>
          <p14:tracePt t="69878" x="11123613" y="5008563"/>
          <p14:tracePt t="69881" x="11123613" y="5016500"/>
          <p14:tracePt t="69883" x="11123613" y="5024438"/>
          <p14:tracePt t="69886" x="11123613" y="5032375"/>
          <p14:tracePt t="69888" x="11123613" y="5040313"/>
          <p14:tracePt t="69892" x="11131550" y="5048250"/>
          <p14:tracePt t="69896" x="11131550" y="5056188"/>
          <p14:tracePt t="69900" x="11131550" y="5064125"/>
          <p14:tracePt t="69902" x="11131550" y="5072063"/>
          <p14:tracePt t="69906" x="11131550" y="5080000"/>
          <p14:tracePt t="69908" x="11131550" y="5087938"/>
          <p14:tracePt t="69912" x="11131550" y="5095875"/>
          <p14:tracePt t="69917" x="11131550" y="5103813"/>
          <p14:tracePt t="69920" x="11131550" y="5111750"/>
          <p14:tracePt t="69924" x="11131550" y="5119688"/>
          <p14:tracePt t="69928" x="11131550" y="5127625"/>
          <p14:tracePt t="69934" x="11131550" y="5135563"/>
          <p14:tracePt t="69936" x="11139488" y="5135563"/>
          <p14:tracePt t="69938" x="11139488" y="5143500"/>
          <p14:tracePt t="69944" x="11139488" y="5151438"/>
          <p14:tracePt t="69953" x="11139488" y="5167313"/>
          <p14:tracePt t="69956" x="11139488" y="5175250"/>
          <p14:tracePt t="69960" x="11139488" y="5183188"/>
          <p14:tracePt t="69967" x="11139488" y="5191125"/>
          <p14:tracePt t="69970" x="11139488" y="5199063"/>
          <p14:tracePt t="69974" x="11139488" y="5207000"/>
          <p14:tracePt t="69978" x="11139488" y="5214938"/>
          <p14:tracePt t="69983" x="11139488" y="5222875"/>
          <p14:tracePt t="69986" x="11139488" y="5230813"/>
          <p14:tracePt t="69988" x="11147425" y="5230813"/>
          <p14:tracePt t="69990" x="11147425" y="5238750"/>
          <p14:tracePt t="69994" x="11147425" y="5246688"/>
          <p14:tracePt t="70000" x="11147425" y="5254625"/>
          <p14:tracePt t="70002" x="11147425" y="5262563"/>
          <p14:tracePt t="70004" x="11147425" y="5270500"/>
          <p14:tracePt t="70008" x="11147425" y="5278438"/>
          <p14:tracePt t="70012" x="11155363" y="5286375"/>
          <p14:tracePt t="70016" x="11155363" y="5294313"/>
          <p14:tracePt t="70019" x="11155363" y="5302250"/>
          <p14:tracePt t="70022" x="11155363" y="5310188"/>
          <p14:tracePt t="70024" x="11155363" y="5319713"/>
          <p14:tracePt t="70029" x="11155363" y="5327650"/>
          <p14:tracePt t="70030" x="11155363" y="5335588"/>
          <p14:tracePt t="70033" x="11163300" y="5343525"/>
          <p14:tracePt t="70036" x="11163300" y="5351463"/>
          <p14:tracePt t="70038" x="11163300" y="5359400"/>
          <p14:tracePt t="70040" x="11163300" y="5367338"/>
          <p14:tracePt t="70042" x="11163300" y="5375275"/>
          <p14:tracePt t="70045" x="11163300" y="5383213"/>
          <p14:tracePt t="70051" x="11163300" y="5399088"/>
          <p14:tracePt t="70053" x="11163300" y="5407025"/>
          <p14:tracePt t="70054" x="11163300" y="5414963"/>
          <p14:tracePt t="70056" x="11163300" y="5422900"/>
          <p14:tracePt t="70058" x="11163300" y="5430838"/>
          <p14:tracePt t="70060" x="11163300" y="5438775"/>
          <p14:tracePt t="70062" x="11163300" y="5446713"/>
          <p14:tracePt t="70067" x="11163300" y="5462588"/>
          <p14:tracePt t="70069" x="11163300" y="5470525"/>
          <p14:tracePt t="70070" x="11163300" y="5478463"/>
          <p14:tracePt t="70072" x="11163300" y="5486400"/>
          <p14:tracePt t="70075" x="11163300" y="5494338"/>
          <p14:tracePt t="70076" x="11163300" y="5502275"/>
          <p14:tracePt t="70078" x="11171238" y="5510213"/>
          <p14:tracePt t="70080" x="11171238" y="5518150"/>
          <p14:tracePt t="70083" x="11171238" y="5526088"/>
          <p14:tracePt t="70085" x="11171238" y="5534025"/>
          <p14:tracePt t="70087" x="11171238" y="5541963"/>
          <p14:tracePt t="70088" x="11171238" y="5549900"/>
          <p14:tracePt t="70093" x="11171238" y="5557838"/>
          <p14:tracePt t="70094" x="11171238" y="5565775"/>
          <p14:tracePt t="70096" x="11171238" y="5573713"/>
          <p14:tracePt t="70100" x="11171238" y="5581650"/>
          <p14:tracePt t="70102" x="11171238" y="5589588"/>
          <p14:tracePt t="70104" x="11171238" y="5597525"/>
          <p14:tracePt t="70108" x="11171238" y="5605463"/>
          <p14:tracePt t="70110" x="11171238" y="5613400"/>
          <p14:tracePt t="70112" x="11171238" y="5621338"/>
          <p14:tracePt t="70115" x="11179175" y="5621338"/>
          <p14:tracePt t="70117" x="11179175" y="5629275"/>
          <p14:tracePt t="70119" x="11179175" y="5637213"/>
          <p14:tracePt t="70120" x="11179175" y="5645150"/>
          <p14:tracePt t="70124" x="11179175" y="5653088"/>
          <p14:tracePt t="70126" x="11179175" y="5662613"/>
          <p14:tracePt t="70128" x="11179175" y="5670550"/>
          <p14:tracePt t="70130" x="11179175" y="5678488"/>
          <p14:tracePt t="70133" x="11179175" y="5686425"/>
          <p14:tracePt t="70135" x="11179175" y="5694363"/>
          <p14:tracePt t="70136" x="11179175" y="5702300"/>
          <p14:tracePt t="70138" x="11179175" y="5710238"/>
          <p14:tracePt t="70140" x="11179175" y="5718175"/>
          <p14:tracePt t="70142" x="11179175" y="5726113"/>
          <p14:tracePt t="70144" x="11179175" y="5734050"/>
          <p14:tracePt t="70146" x="11187113" y="5741988"/>
          <p14:tracePt t="70151" x="11187113" y="5749925"/>
          <p14:tracePt t="70152" x="11187113" y="5757863"/>
          <p14:tracePt t="70155" x="11187113" y="5765800"/>
          <p14:tracePt t="70156" x="11187113" y="5773738"/>
          <p14:tracePt t="70158" x="11187113" y="5781675"/>
          <p14:tracePt t="70160" x="11187113" y="5789613"/>
          <p14:tracePt t="70162" x="11187113" y="5797550"/>
          <p14:tracePt t="70167" x="11187113" y="5813425"/>
          <p14:tracePt t="70171" x="11187113" y="5821363"/>
          <p14:tracePt t="70172" x="11187113" y="5829300"/>
          <p14:tracePt t="70174" x="11187113" y="5837238"/>
          <p14:tracePt t="70176" x="11195050" y="5845175"/>
          <p14:tracePt t="70178" x="11195050" y="5853113"/>
          <p14:tracePt t="70180" x="11195050" y="5861050"/>
          <p14:tracePt t="70185" x="11195050" y="5868988"/>
          <p14:tracePt t="70186" x="11195050" y="5876925"/>
          <p14:tracePt t="70188" x="11195050" y="5884863"/>
          <p14:tracePt t="70192" x="11195050" y="5892800"/>
          <p14:tracePt t="70194" x="11195050" y="5900738"/>
          <p14:tracePt t="70201" x="11187113" y="5916613"/>
          <p14:tracePt t="70205" x="11187113" y="5924550"/>
          <p14:tracePt t="70208" x="11187113" y="5932488"/>
          <p14:tracePt t="70210" x="11187113" y="5940425"/>
          <p14:tracePt t="70215" x="11179175" y="5948363"/>
          <p14:tracePt t="70219" x="11179175" y="5956300"/>
          <p14:tracePt t="70222" x="11171238" y="5964238"/>
          <p14:tracePt t="70224" x="11171238" y="5972175"/>
          <p14:tracePt t="70228" x="11163300" y="5980113"/>
          <p14:tracePt t="70233" x="11163300" y="5988050"/>
          <p14:tracePt t="70236" x="11155363" y="5995988"/>
          <p14:tracePt t="70238" x="11147425" y="6005513"/>
          <p14:tracePt t="70242" x="11139488" y="6013450"/>
          <p14:tracePt t="70244" x="11139488" y="6021388"/>
          <p14:tracePt t="70246" x="11131550" y="6021388"/>
          <p14:tracePt t="70251" x="11123613" y="6029325"/>
          <p14:tracePt t="70253" x="11123613" y="6037263"/>
          <p14:tracePt t="70255" x="11115675" y="6037263"/>
          <p14:tracePt t="70257" x="11107738" y="6045200"/>
          <p14:tracePt t="70258" x="11107738" y="6053138"/>
          <p14:tracePt t="70260" x="11099800" y="6053138"/>
          <p14:tracePt t="70262" x="11091863" y="6061075"/>
          <p14:tracePt t="70267" x="11083925" y="6069013"/>
          <p14:tracePt t="70270" x="11083925" y="6076950"/>
          <p14:tracePt t="70271" x="11075988" y="6076950"/>
          <p14:tracePt t="70272" x="11068050" y="6084888"/>
          <p14:tracePt t="70276" x="11060113" y="6092825"/>
          <p14:tracePt t="70278" x="11052175" y="6092825"/>
          <p14:tracePt t="70280" x="11044238" y="6100763"/>
          <p14:tracePt t="70284" x="11036300" y="6108700"/>
          <p14:tracePt t="70287" x="11028363" y="6108700"/>
          <p14:tracePt t="70288" x="11020425" y="6108700"/>
          <p14:tracePt t="70290" x="11012488" y="6116638"/>
          <p14:tracePt t="70292" x="11004550" y="6116638"/>
          <p14:tracePt t="70295" x="10996613" y="6124575"/>
          <p14:tracePt t="70296" x="10988675" y="6132513"/>
          <p14:tracePt t="70301" x="10971213" y="6140450"/>
          <p14:tracePt t="70304" x="10963275" y="6140450"/>
          <p14:tracePt t="70306" x="10947400" y="6148388"/>
          <p14:tracePt t="70308" x="10939463" y="6156325"/>
          <p14:tracePt t="70310" x="10931525" y="6156325"/>
          <p14:tracePt t="70312" x="10923588" y="6164263"/>
          <p14:tracePt t="70315" x="10915650" y="6164263"/>
          <p14:tracePt t="70317" x="10899775" y="6172200"/>
          <p14:tracePt t="70318" x="10891838" y="6172200"/>
          <p14:tracePt t="70321" x="10883900" y="6180138"/>
          <p14:tracePt t="70322" x="10875963" y="6180138"/>
          <p14:tracePt t="70324" x="10868025" y="6180138"/>
          <p14:tracePt t="70327" x="10860088" y="6188075"/>
          <p14:tracePt t="70328" x="10852150" y="6188075"/>
          <p14:tracePt t="70330" x="10836275" y="6196013"/>
          <p14:tracePt t="70333" x="10828338" y="6196013"/>
          <p14:tracePt t="70334" x="10820400" y="6196013"/>
          <p14:tracePt t="70338" x="10812463" y="6203950"/>
          <p14:tracePt t="70339" x="10804525" y="6203950"/>
          <p14:tracePt t="70340" x="10796588" y="6203950"/>
          <p14:tracePt t="70342" x="10780713" y="6211888"/>
          <p14:tracePt t="70344" x="10772775" y="6211888"/>
          <p14:tracePt t="70346" x="10764838" y="6211888"/>
          <p14:tracePt t="70351" x="10741025" y="6219825"/>
          <p14:tracePt t="70353" x="10733088" y="6219825"/>
          <p14:tracePt t="70355" x="10725150" y="6227763"/>
          <p14:tracePt t="70357" x="10717213" y="6227763"/>
          <p14:tracePt t="70358" x="10701338" y="6227763"/>
          <p14:tracePt t="70360" x="10693400" y="6235700"/>
          <p14:tracePt t="70362" x="10685463" y="6235700"/>
          <p14:tracePt t="70367" x="10661650" y="6243638"/>
          <p14:tracePt t="70369" x="10653713" y="6243638"/>
          <p14:tracePt t="70372" x="10645775" y="6243638"/>
          <p14:tracePt t="70373" x="10629900" y="6251575"/>
          <p14:tracePt t="70374" x="10620375" y="6251575"/>
          <p14:tracePt t="70376" x="10612438" y="6251575"/>
          <p14:tracePt t="70378" x="10596563" y="6251575"/>
          <p14:tracePt t="70380" x="10588625" y="6259513"/>
          <p14:tracePt t="70383" x="10580688" y="6259513"/>
          <p14:tracePt t="70385" x="10572750" y="6259513"/>
          <p14:tracePt t="70387" x="10556875" y="6259513"/>
          <p14:tracePt t="70388" x="10548938" y="6267450"/>
          <p14:tracePt t="70390" x="10541000" y="6267450"/>
          <p14:tracePt t="70392" x="10525125" y="6267450"/>
          <p14:tracePt t="70394" x="10517188" y="6275388"/>
          <p14:tracePt t="70396" x="10509250" y="6275388"/>
          <p14:tracePt t="70399" x="10501313" y="6275388"/>
          <p14:tracePt t="70401" x="10485438" y="6275388"/>
          <p14:tracePt t="70402" x="10477500" y="6275388"/>
          <p14:tracePt t="70404" x="10469563" y="6283325"/>
          <p14:tracePt t="70406" x="10461625" y="6283325"/>
          <p14:tracePt t="70408" x="10453688" y="6283325"/>
          <p14:tracePt t="70410" x="10437813" y="6283325"/>
          <p14:tracePt t="70412" x="10429875" y="6283325"/>
          <p14:tracePt t="70414" x="10421938" y="6283325"/>
          <p14:tracePt t="70416" x="10414000" y="6283325"/>
          <p14:tracePt t="70418" x="10406063" y="6283325"/>
          <p14:tracePt t="70420" x="10398125" y="6283325"/>
          <p14:tracePt t="70422" x="10390188" y="6283325"/>
          <p14:tracePt t="70424" x="10382250" y="6283325"/>
          <p14:tracePt t="70426" x="10374313" y="6283325"/>
          <p14:tracePt t="70428" x="10366375" y="6283325"/>
          <p14:tracePt t="70430" x="10358438" y="6283325"/>
          <p14:tracePt t="70432" x="10350500" y="6291263"/>
          <p14:tracePt t="70434" x="10342563" y="6291263"/>
          <p14:tracePt t="70436" x="10334625" y="6291263"/>
          <p14:tracePt t="70438" x="10326688" y="6291263"/>
          <p14:tracePt t="70440" x="10318750" y="6291263"/>
          <p14:tracePt t="70442" x="10310813" y="6291263"/>
          <p14:tracePt t="70444" x="10302875" y="6291263"/>
          <p14:tracePt t="70446" x="10294938" y="6291263"/>
          <p14:tracePt t="70449" x="10287000" y="6291263"/>
          <p14:tracePt t="70450" x="10279063" y="6291263"/>
          <p14:tracePt t="70452" x="10261600" y="6291263"/>
          <p14:tracePt t="70454" x="10253663" y="6299200"/>
          <p14:tracePt t="70456" x="10245725" y="6299200"/>
          <p14:tracePt t="70458" x="10237788" y="6299200"/>
          <p14:tracePt t="70460" x="10221913" y="6299200"/>
          <p14:tracePt t="70462" x="10213975" y="6299200"/>
          <p14:tracePt t="70465" x="10206038" y="6299200"/>
          <p14:tracePt t="70466" x="10190163" y="6299200"/>
          <p14:tracePt t="70468" x="10182225" y="6291263"/>
          <p14:tracePt t="70470" x="10174288" y="6299200"/>
          <p14:tracePt t="70472" x="10158413" y="6299200"/>
          <p14:tracePt t="70474" x="10150475" y="6299200"/>
          <p14:tracePt t="70476" x="10142538" y="6299200"/>
          <p14:tracePt t="70478" x="10126663" y="6299200"/>
          <p14:tracePt t="70480" x="10118725" y="6299200"/>
          <p14:tracePt t="70482" x="10110788" y="6299200"/>
          <p14:tracePt t="70484" x="10094913" y="6299200"/>
          <p14:tracePt t="70486" x="10086975" y="6299200"/>
          <p14:tracePt t="70488" x="10071100" y="6299200"/>
          <p14:tracePt t="70490" x="10063163" y="6299200"/>
          <p14:tracePt t="70492" x="10047288" y="6299200"/>
          <p14:tracePt t="70494" x="10039350" y="6299200"/>
          <p14:tracePt t="70496" x="10023475" y="6299200"/>
          <p14:tracePt t="70499" x="10015538" y="6299200"/>
          <p14:tracePt t="70500" x="10007600" y="6299200"/>
          <p14:tracePt t="70502" x="9991725" y="6299200"/>
          <p14:tracePt t="70504" x="9983788" y="6299200"/>
          <p14:tracePt t="70506" x="9967913" y="6299200"/>
          <p14:tracePt t="70508" x="9959975" y="6299200"/>
          <p14:tracePt t="70510" x="9944100" y="6299200"/>
          <p14:tracePt t="70512" x="9936163" y="6307138"/>
          <p14:tracePt t="70514" x="9918700" y="6307138"/>
          <p14:tracePt t="70516" x="9910763" y="6307138"/>
          <p14:tracePt t="70518" x="9894888" y="6307138"/>
          <p14:tracePt t="70520" x="9886950" y="6307138"/>
          <p14:tracePt t="70522" x="9871075" y="6307138"/>
          <p14:tracePt t="70524" x="9863138" y="6307138"/>
          <p14:tracePt t="70526" x="9847263" y="6307138"/>
          <p14:tracePt t="70528" x="9839325" y="6307138"/>
          <p14:tracePt t="70530" x="9823450" y="6307138"/>
          <p14:tracePt t="70532" x="9815513" y="6307138"/>
          <p14:tracePt t="70534" x="9799638" y="6307138"/>
          <p14:tracePt t="70536" x="9791700" y="6307138"/>
          <p14:tracePt t="70538" x="9783763" y="6307138"/>
          <p14:tracePt t="70540" x="9767888" y="6307138"/>
          <p14:tracePt t="70542" x="9759950" y="6307138"/>
          <p14:tracePt t="70544" x="9744075" y="6315075"/>
          <p14:tracePt t="70546" x="9736138" y="6315075"/>
          <p14:tracePt t="70549" x="9720263" y="6315075"/>
          <p14:tracePt t="70550" x="9712325" y="6315075"/>
          <p14:tracePt t="70552" x="9696450" y="6315075"/>
          <p14:tracePt t="70554" x="9688513" y="6315075"/>
          <p14:tracePt t="70556" x="9672638" y="6315075"/>
          <p14:tracePt t="70558" x="9656763" y="6315075"/>
          <p14:tracePt t="70560" x="9648825" y="6315075"/>
          <p14:tracePt t="70562" x="9632950" y="6315075"/>
          <p14:tracePt t="70564" x="9625013" y="6315075"/>
          <p14:tracePt t="70566" x="9609138" y="6323013"/>
          <p14:tracePt t="70568" x="9601200" y="6323013"/>
          <p14:tracePt t="70570" x="9585325" y="6323013"/>
          <p14:tracePt t="70572" x="9575800" y="6323013"/>
          <p14:tracePt t="70574" x="9559925" y="6323013"/>
          <p14:tracePt t="70576" x="9551988" y="6323013"/>
          <p14:tracePt t="70578" x="9536113" y="6323013"/>
          <p14:tracePt t="70580" x="9528175" y="6323013"/>
          <p14:tracePt t="70582" x="9512300" y="6330950"/>
          <p14:tracePt t="70584" x="9504363" y="6330950"/>
          <p14:tracePt t="70586" x="9488488" y="6330950"/>
          <p14:tracePt t="70588" x="9480550" y="6330950"/>
          <p14:tracePt t="70590" x="9464675" y="6330950"/>
          <p14:tracePt t="70592" x="9456738" y="6330950"/>
          <p14:tracePt t="70594" x="9440863" y="6338888"/>
          <p14:tracePt t="70596" x="9432925" y="6338888"/>
          <p14:tracePt t="70599" x="9417050" y="6338888"/>
          <p14:tracePt t="70600" x="9401175" y="6338888"/>
          <p14:tracePt t="70602" x="9393238" y="6338888"/>
          <p14:tracePt t="70604" x="9377363" y="6338888"/>
          <p14:tracePt t="70606" x="9369425" y="6338888"/>
          <p14:tracePt t="70608" x="9353550" y="6338888"/>
          <p14:tracePt t="70610" x="9345613" y="6338888"/>
          <p14:tracePt t="70612" x="9329738" y="6338888"/>
          <p14:tracePt t="70614" x="9321800" y="6338888"/>
          <p14:tracePt t="70616" x="9305925" y="6338888"/>
          <p14:tracePt t="70618" x="9290050" y="6348413"/>
          <p14:tracePt t="70620" x="9282113" y="6348413"/>
          <p14:tracePt t="70622" x="9266238" y="6348413"/>
          <p14:tracePt t="70624" x="9258300" y="6348413"/>
          <p14:tracePt t="70626" x="9242425" y="6348413"/>
          <p14:tracePt t="70628" x="9234488" y="6348413"/>
          <p14:tracePt t="70630" x="9217025" y="6348413"/>
          <p14:tracePt t="70632" x="9209088" y="6348413"/>
          <p14:tracePt t="70634" x="9201150" y="6348413"/>
          <p14:tracePt t="70636" x="9185275" y="6348413"/>
          <p14:tracePt t="70638" x="9177338" y="6356350"/>
          <p14:tracePt t="70640" x="9161463" y="6356350"/>
          <p14:tracePt t="70642" x="9153525" y="6356350"/>
          <p14:tracePt t="70644" x="9137650" y="6356350"/>
          <p14:tracePt t="70646" x="9129713" y="6348413"/>
          <p14:tracePt t="70649" x="9113838" y="6348413"/>
          <p14:tracePt t="70650" x="9105900" y="6348413"/>
          <p14:tracePt t="70652" x="9090025" y="6348413"/>
          <p14:tracePt t="70654" x="9082088" y="6348413"/>
          <p14:tracePt t="70656" x="9066213" y="6348413"/>
          <p14:tracePt t="70658" x="9058275" y="6348413"/>
          <p14:tracePt t="70660" x="9042400" y="6348413"/>
          <p14:tracePt t="70662" x="9034463" y="6348413"/>
          <p14:tracePt t="70664" x="9018588" y="6348413"/>
          <p14:tracePt t="70666" x="9010650" y="6338888"/>
          <p14:tracePt t="70668" x="9002713" y="6338888"/>
          <p14:tracePt t="70670" x="8986838" y="6338888"/>
          <p14:tracePt t="70672" x="8978900" y="6338888"/>
          <p14:tracePt t="70674" x="8970963" y="6338888"/>
          <p14:tracePt t="70676" x="8955088" y="6338888"/>
          <p14:tracePt t="70678" x="8947150" y="6338888"/>
          <p14:tracePt t="70680" x="8931275" y="6338888"/>
          <p14:tracePt t="70683" x="8923338" y="6330950"/>
          <p14:tracePt t="70684" x="8907463" y="6330950"/>
          <p14:tracePt t="70686" x="8899525" y="6330950"/>
          <p14:tracePt t="70688" x="8883650" y="6330950"/>
          <p14:tracePt t="70690" x="8874125" y="6330950"/>
          <p14:tracePt t="70692" x="8858250" y="6330950"/>
          <p14:tracePt t="70694" x="8850313" y="6323013"/>
          <p14:tracePt t="70696" x="8834438" y="6323013"/>
          <p14:tracePt t="70699" x="8818563" y="6323013"/>
          <p14:tracePt t="70700" x="8810625" y="6323013"/>
          <p14:tracePt t="70702" x="8794750" y="6323013"/>
          <p14:tracePt t="70704" x="8786813" y="6323013"/>
          <p14:tracePt t="70706" x="8770938" y="6323013"/>
          <p14:tracePt t="70708" x="8763000" y="6315075"/>
          <p14:tracePt t="70710" x="8747125" y="6315075"/>
          <p14:tracePt t="70712" x="8739188" y="6315075"/>
          <p14:tracePt t="70715" x="8731250" y="6315075"/>
          <p14:tracePt t="70717" x="8715375" y="6315075"/>
          <p14:tracePt t="70718" x="8707438" y="6315075"/>
          <p14:tracePt t="70720" x="8691563" y="6315075"/>
          <p14:tracePt t="70722" x="8683625" y="6315075"/>
          <p14:tracePt t="70724" x="8667750" y="6315075"/>
          <p14:tracePt t="70726" x="8659813" y="6315075"/>
          <p14:tracePt t="70728" x="8651875" y="6315075"/>
          <p14:tracePt t="70730" x="8636000" y="6315075"/>
          <p14:tracePt t="70732" x="8628063" y="6315075"/>
          <p14:tracePt t="70734" x="8612188" y="6315075"/>
          <p14:tracePt t="70736" x="8604250" y="6315075"/>
          <p14:tracePt t="70738" x="8596313" y="6315075"/>
          <p14:tracePt t="70740" x="8580438" y="6315075"/>
          <p14:tracePt t="70742" x="8572500" y="6315075"/>
          <p14:tracePt t="70744" x="8564563" y="6315075"/>
          <p14:tracePt t="70746" x="8548688" y="6315075"/>
          <p14:tracePt t="70749" x="8540750" y="6315075"/>
          <p14:tracePt t="70750" x="8523288" y="6315075"/>
          <p14:tracePt t="70752" x="8515350" y="6307138"/>
          <p14:tracePt t="70754" x="8507413" y="6307138"/>
          <p14:tracePt t="70756" x="8491538" y="6307138"/>
          <p14:tracePt t="70758" x="8483600" y="6307138"/>
          <p14:tracePt t="70760" x="8467725" y="6307138"/>
          <p14:tracePt t="70762" x="8459788" y="6307138"/>
          <p14:tracePt t="70765" x="8443913" y="6307138"/>
          <p14:tracePt t="70766" x="8435975" y="6307138"/>
          <p14:tracePt t="70768" x="8428038" y="6307138"/>
          <p14:tracePt t="70770" x="8412163" y="6299200"/>
          <p14:tracePt t="70772" x="8404225" y="6299200"/>
          <p14:tracePt t="70774" x="8388350" y="6299200"/>
          <p14:tracePt t="70776" x="8380413" y="6299200"/>
          <p14:tracePt t="70778" x="8372475" y="6299200"/>
          <p14:tracePt t="70780" x="8356600" y="6299200"/>
          <p14:tracePt t="70782" x="8348663" y="6299200"/>
          <p14:tracePt t="70784" x="8340725" y="6299200"/>
          <p14:tracePt t="70786" x="8324850" y="6299200"/>
          <p14:tracePt t="70788" x="8316913" y="6299200"/>
          <p14:tracePt t="70790" x="8308975" y="6299200"/>
          <p14:tracePt t="70792" x="8301038" y="6299200"/>
          <p14:tracePt t="70794" x="8285163" y="6299200"/>
          <p14:tracePt t="70796" x="8277225" y="6291263"/>
          <p14:tracePt t="70799" x="8269288" y="6291263"/>
          <p14:tracePt t="70800" x="8261350" y="6291263"/>
          <p14:tracePt t="70802" x="8253413" y="6291263"/>
          <p14:tracePt t="70804" x="8245475" y="6291263"/>
          <p14:tracePt t="70806" x="8229600" y="6291263"/>
          <p14:tracePt t="70808" x="8221663" y="6291263"/>
          <p14:tracePt t="70810" x="8213725" y="6291263"/>
          <p14:tracePt t="70812" x="8205788" y="6291263"/>
          <p14:tracePt t="70814" x="8197850" y="6291263"/>
          <p14:tracePt t="70816" x="8189913" y="6291263"/>
          <p14:tracePt t="70818" x="8180388" y="6291263"/>
          <p14:tracePt t="70820" x="8164513" y="6291263"/>
          <p14:tracePt t="70822" x="8156575" y="6291263"/>
          <p14:tracePt t="70824" x="8148638" y="6291263"/>
          <p14:tracePt t="70826" x="8140700" y="6291263"/>
          <p14:tracePt t="70828" x="8132763" y="6291263"/>
          <p14:tracePt t="70830" x="8124825" y="6291263"/>
          <p14:tracePt t="70833" x="8116888" y="6291263"/>
          <p14:tracePt t="70836" x="8108950" y="6291263"/>
          <p14:tracePt t="70838" x="8101013" y="6291263"/>
          <p14:tracePt t="70840" x="8093075" y="6291263"/>
          <p14:tracePt t="70842" x="8085138" y="6291263"/>
          <p14:tracePt t="70844" x="8077200" y="6291263"/>
          <p14:tracePt t="70849" x="8069263" y="6291263"/>
          <p14:tracePt t="70850" x="8061325" y="6291263"/>
          <p14:tracePt t="70854" x="8053388" y="6291263"/>
          <p14:tracePt t="70856" x="8045450" y="6291263"/>
          <p14:tracePt t="70860" x="8037513" y="6291263"/>
          <p14:tracePt t="70864" x="8029575" y="6291263"/>
          <p14:tracePt t="70868" x="8021638" y="6291263"/>
          <p14:tracePt t="70872" x="8013700" y="6291263"/>
          <p14:tracePt t="70876" x="8005763" y="6291263"/>
          <p14:tracePt t="70884" x="7997825" y="6291263"/>
          <p14:tracePt t="70892" x="7989888" y="6291263"/>
          <p14:tracePt t="71033" x="7997825" y="6291263"/>
          <p14:tracePt t="71042" x="7997825" y="6283325"/>
          <p14:tracePt t="71054" x="7997825" y="6275388"/>
          <p14:tracePt t="71061" x="8005763" y="6275388"/>
          <p14:tracePt t="71067" x="8005763" y="6267450"/>
          <p14:tracePt t="71087" x="8005763" y="6259513"/>
          <p14:tracePt t="71090" x="8013700" y="6259513"/>
          <p14:tracePt t="71104" x="8013700" y="6251575"/>
          <p14:tracePt t="71110" x="8021638" y="6251575"/>
          <p14:tracePt t="71119" x="8021638" y="6243638"/>
          <p14:tracePt t="71124" x="8029575" y="6243638"/>
          <p14:tracePt t="71130" x="8029575" y="6235700"/>
          <p14:tracePt t="71137" x="8037513" y="6235700"/>
          <p14:tracePt t="71139" x="8037513" y="6227763"/>
          <p14:tracePt t="71146" x="8045450" y="6227763"/>
          <p14:tracePt t="71151" x="8045450" y="6219825"/>
          <p14:tracePt t="71155" x="8053388" y="6211888"/>
          <p14:tracePt t="71162" x="8053388" y="6203950"/>
          <p14:tracePt t="71165" x="8061325" y="6203950"/>
          <p14:tracePt t="71170" x="8061325" y="6196013"/>
          <p14:tracePt t="71174" x="8061325" y="6188075"/>
          <p14:tracePt t="71178" x="8069263" y="6188075"/>
          <p14:tracePt t="71180" x="8069263" y="6180138"/>
          <p14:tracePt t="71186" x="8069263" y="6172200"/>
          <p14:tracePt t="71190" x="8077200" y="6164263"/>
          <p14:tracePt t="71194" x="8077200" y="6156325"/>
          <p14:tracePt t="71201" x="8077200" y="6148388"/>
          <p14:tracePt t="71203" x="8077200" y="6140450"/>
          <p14:tracePt t="71204" x="8077200" y="6132513"/>
          <p14:tracePt t="71208" x="8077200" y="6124575"/>
          <p14:tracePt t="71212" x="8077200" y="6116638"/>
          <p14:tracePt t="71217" x="8077200" y="6108700"/>
          <p14:tracePt t="71219" x="8077200" y="6100763"/>
          <p14:tracePt t="71221" x="8077200" y="6092825"/>
          <p14:tracePt t="71224" x="8077200" y="6084888"/>
          <p14:tracePt t="71227" x="8077200" y="6076950"/>
          <p14:tracePt t="71228" x="8069263" y="6076950"/>
          <p14:tracePt t="71230" x="8069263" y="6069013"/>
          <p14:tracePt t="71235" x="8069263" y="6061075"/>
          <p14:tracePt t="71237" x="8069263" y="6053138"/>
          <p14:tracePt t="71240" x="8061325" y="6045200"/>
          <p14:tracePt t="71242" x="8061325" y="6037263"/>
          <p14:tracePt t="71246" x="8061325" y="6029325"/>
          <p14:tracePt t="71251" x="8053388" y="6021388"/>
          <p14:tracePt t="71252" x="8045450" y="6013450"/>
          <p14:tracePt t="71256" x="8045450" y="6005513"/>
          <p14:tracePt t="71258" x="8037513" y="6005513"/>
          <p14:tracePt t="71260" x="8037513" y="5995988"/>
          <p14:tracePt t="71268" x="8029575" y="5980113"/>
          <p14:tracePt t="71271" x="8021638" y="5972175"/>
          <p14:tracePt t="71273" x="8013700" y="5972175"/>
          <p14:tracePt t="71274" x="8013700" y="5964238"/>
          <p14:tracePt t="71276" x="8005763" y="5964238"/>
          <p14:tracePt t="71278" x="8005763" y="5956300"/>
          <p14:tracePt t="71280" x="7997825" y="5948363"/>
          <p14:tracePt t="71285" x="7989888" y="5940425"/>
          <p14:tracePt t="71287" x="7981950" y="5940425"/>
          <p14:tracePt t="71289" x="7981950" y="5932488"/>
          <p14:tracePt t="71290" x="7974013" y="5924550"/>
          <p14:tracePt t="71292" x="7966075" y="5924550"/>
          <p14:tracePt t="71294" x="7966075" y="5916613"/>
          <p14:tracePt t="71296" x="7958138" y="5908675"/>
          <p14:tracePt t="71300" x="7942263" y="5900738"/>
          <p14:tracePt t="71305" x="7934325" y="5892800"/>
          <p14:tracePt t="71306" x="7926388" y="5884863"/>
          <p14:tracePt t="71308" x="7918450" y="5876925"/>
          <p14:tracePt t="71312" x="7910513" y="5868988"/>
          <p14:tracePt t="71315" x="7902575" y="5868988"/>
          <p14:tracePt t="71318" x="7886700" y="5861050"/>
          <p14:tracePt t="71322" x="7878763" y="5853113"/>
          <p14:tracePt t="71324" x="7870825" y="5845175"/>
          <p14:tracePt t="71326" x="7862888" y="5837238"/>
          <p14:tracePt t="71330" x="7854950" y="5829300"/>
          <p14:tracePt t="71333" x="7847013" y="5829300"/>
          <p14:tracePt t="71335" x="7839075" y="5821363"/>
          <p14:tracePt t="71338" x="7829550" y="5813425"/>
          <p14:tracePt t="71341" x="7813675" y="5805488"/>
          <p14:tracePt t="71343" x="7805738" y="5805488"/>
          <p14:tracePt t="71344" x="7797800" y="5797550"/>
          <p14:tracePt t="71346" x="7789863" y="5789613"/>
          <p14:tracePt t="71351" x="7773988" y="5781675"/>
          <p14:tracePt t="71353" x="7766050" y="5773738"/>
          <p14:tracePt t="71357" x="7742238" y="5765800"/>
          <p14:tracePt t="71358" x="7734300" y="5757863"/>
          <p14:tracePt t="71360" x="7726363" y="5757863"/>
          <p14:tracePt t="71362" x="7710488" y="5749925"/>
          <p14:tracePt t="71367" x="7686675" y="5741988"/>
          <p14:tracePt t="71369" x="7678738" y="5741988"/>
          <p14:tracePt t="71373" x="7654925" y="5734050"/>
          <p14:tracePt t="71374" x="7646988" y="5726113"/>
          <p14:tracePt t="71376" x="7631113" y="5718175"/>
          <p14:tracePt t="71378" x="7615238" y="5718175"/>
          <p14:tracePt t="71380" x="7607300" y="5710238"/>
          <p14:tracePt t="71383" x="7591425" y="5710238"/>
          <p14:tracePt t="71384" x="7575550" y="5702300"/>
          <p14:tracePt t="71387" x="7559675" y="5702300"/>
          <p14:tracePt t="71391" x="7535863" y="5694363"/>
          <p14:tracePt t="71392" x="7519988" y="5686425"/>
          <p14:tracePt t="71394" x="7512050" y="5686425"/>
          <p14:tracePt t="71396" x="7496175" y="5686425"/>
          <p14:tracePt t="71401" x="7470775" y="5678488"/>
          <p14:tracePt t="71403" x="7462838" y="5678488"/>
          <p14:tracePt t="71406" x="7439025" y="5670550"/>
          <p14:tracePt t="71408" x="7423150" y="5670550"/>
          <p14:tracePt t="71410" x="7415213" y="5670550"/>
          <p14:tracePt t="71412" x="7399338" y="5662613"/>
          <p14:tracePt t="71415" x="7383463" y="5662613"/>
          <p14:tracePt t="71418" x="7359650" y="5653088"/>
          <p14:tracePt t="71422" x="7351713" y="5653088"/>
          <p14:tracePt t="71423" x="7335838" y="5653088"/>
          <p14:tracePt t="71424" x="7327900" y="5653088"/>
          <p14:tracePt t="71426" x="7312025" y="5645150"/>
          <p14:tracePt t="71428" x="7304088" y="5645150"/>
          <p14:tracePt t="71430" x="7288213" y="5645150"/>
          <p14:tracePt t="71434" x="7280275" y="5645150"/>
          <p14:tracePt t="71437" x="7256463" y="5637213"/>
          <p14:tracePt t="71438" x="7240588" y="5637213"/>
          <p14:tracePt t="71440" x="7232650" y="5637213"/>
          <p14:tracePt t="71442" x="7224713" y="5637213"/>
          <p14:tracePt t="71444" x="7208838" y="5637213"/>
          <p14:tracePt t="71446" x="7200900" y="5637213"/>
          <p14:tracePt t="71452" x="7177088" y="5637213"/>
          <p14:tracePt t="71453" x="7161213" y="5637213"/>
          <p14:tracePt t="71454" x="7153275" y="5637213"/>
          <p14:tracePt t="71456" x="7135813" y="5629275"/>
          <p14:tracePt t="71458" x="7119938" y="5629275"/>
          <p14:tracePt t="71460" x="7112000" y="5629275"/>
          <p14:tracePt t="71462" x="7096125" y="5629275"/>
          <p14:tracePt t="71467" x="7072313" y="5629275"/>
          <p14:tracePt t="71469" x="7064375" y="5629275"/>
          <p14:tracePt t="71471" x="7048500" y="5629275"/>
          <p14:tracePt t="71472" x="7040563" y="5629275"/>
          <p14:tracePt t="71474" x="7024688" y="5629275"/>
          <p14:tracePt t="71476" x="7016750" y="5629275"/>
          <p14:tracePt t="71478" x="7008813" y="5621338"/>
          <p14:tracePt t="71480" x="6992938" y="5621338"/>
          <p14:tracePt t="71483" x="6985000" y="5621338"/>
          <p14:tracePt t="71485" x="6977063" y="5621338"/>
          <p14:tracePt t="71487" x="6961188" y="5621338"/>
          <p14:tracePt t="71488" x="6953250" y="5621338"/>
          <p14:tracePt t="71491" x="6945313" y="5621338"/>
          <p14:tracePt t="71492" x="6937375" y="5621338"/>
          <p14:tracePt t="71494" x="6929438" y="5621338"/>
          <p14:tracePt t="71496" x="6921500" y="5621338"/>
          <p14:tracePt t="71501" x="6897688" y="5621338"/>
          <p14:tracePt t="71503" x="6889750" y="5621338"/>
          <p14:tracePt t="71504" x="6881813" y="5621338"/>
          <p14:tracePt t="71506" x="6873875" y="5621338"/>
          <p14:tracePt t="71509" x="6865938" y="5621338"/>
          <p14:tracePt t="71510" x="6858000" y="5621338"/>
          <p14:tracePt t="71512" x="6850063" y="5621338"/>
          <p14:tracePt t="71515" x="6834188" y="5621338"/>
          <p14:tracePt t="71517" x="6826250" y="5621338"/>
          <p14:tracePt t="71519" x="6818313" y="5621338"/>
          <p14:tracePt t="71520" x="6810375" y="5621338"/>
          <p14:tracePt t="71522" x="6802438" y="5621338"/>
          <p14:tracePt t="71524" x="6794500" y="5621338"/>
          <p14:tracePt t="71526" x="6784975" y="5621338"/>
          <p14:tracePt t="71528" x="6777038" y="5621338"/>
          <p14:tracePt t="71530" x="6761163" y="5621338"/>
          <p14:tracePt t="71533" x="6753225" y="5621338"/>
          <p14:tracePt t="71535" x="6745288" y="5621338"/>
          <p14:tracePt t="71536" x="6737350" y="5621338"/>
          <p14:tracePt t="71538" x="6729413" y="5621338"/>
          <p14:tracePt t="71540" x="6721475" y="5621338"/>
          <p14:tracePt t="71542" x="6713538" y="5621338"/>
          <p14:tracePt t="71544" x="6697663" y="5621338"/>
          <p14:tracePt t="71546" x="6689725" y="5621338"/>
          <p14:tracePt t="71551" x="6673850" y="5621338"/>
          <p14:tracePt t="71552" x="6665913" y="5621338"/>
          <p14:tracePt t="71554" x="6657975" y="5621338"/>
          <p14:tracePt t="71557" x="6650038" y="5621338"/>
          <p14:tracePt t="71558" x="6642100" y="5621338"/>
          <p14:tracePt t="71560" x="6634163" y="5621338"/>
          <p14:tracePt t="71562" x="6626225" y="5621338"/>
          <p14:tracePt t="71567" x="6610350" y="5621338"/>
          <p14:tracePt t="71568" x="6602413" y="5621338"/>
          <p14:tracePt t="71570" x="6594475" y="5621338"/>
          <p14:tracePt t="71572" x="6586538" y="5621338"/>
          <p14:tracePt t="71574" x="6578600" y="5629275"/>
          <p14:tracePt t="71576" x="6570663" y="5629275"/>
          <p14:tracePt t="71578" x="6562725" y="5629275"/>
          <p14:tracePt t="71580" x="6554788" y="5629275"/>
          <p14:tracePt t="71583" x="6546850" y="5629275"/>
          <p14:tracePt t="71585" x="6538913" y="5629275"/>
          <p14:tracePt t="71587" x="6530975" y="5629275"/>
          <p14:tracePt t="71588" x="6523038" y="5629275"/>
          <p14:tracePt t="71590" x="6515100" y="5629275"/>
          <p14:tracePt t="71592" x="6507163" y="5629275"/>
          <p14:tracePt t="71594" x="6499225" y="5629275"/>
          <p14:tracePt t="71596" x="6491288" y="5629275"/>
          <p14:tracePt t="71601" x="6475413" y="5629275"/>
          <p14:tracePt t="71603" x="6467475" y="5629275"/>
          <p14:tracePt t="71604" x="6459538" y="5629275"/>
          <p14:tracePt t="71606" x="6451600" y="5629275"/>
          <p14:tracePt t="71608" x="6442075" y="5629275"/>
          <p14:tracePt t="71612" x="6434138" y="5629275"/>
          <p14:tracePt t="71615" x="6426200" y="5629275"/>
          <p14:tracePt t="71617" x="6418263" y="5629275"/>
          <p14:tracePt t="71619" x="6410325" y="5629275"/>
          <p14:tracePt t="71620" x="6402388" y="5629275"/>
          <p14:tracePt t="71622" x="6394450" y="5629275"/>
          <p14:tracePt t="71624" x="6394450" y="5637213"/>
          <p14:tracePt t="71626" x="6386513" y="5637213"/>
          <p14:tracePt t="71628" x="6378575" y="5637213"/>
          <p14:tracePt t="71630" x="6370638" y="5637213"/>
          <p14:tracePt t="71635" x="6362700" y="5637213"/>
          <p14:tracePt t="71636" x="6354763" y="5637213"/>
          <p14:tracePt t="71639" x="6346825" y="5637213"/>
          <p14:tracePt t="71642" x="6338888" y="5637213"/>
          <p14:tracePt t="71644" x="6330950" y="5637213"/>
          <p14:tracePt t="71646" x="6330950" y="5645150"/>
          <p14:tracePt t="71651" x="6315075" y="5645150"/>
          <p14:tracePt t="71654" x="6307138" y="5645150"/>
          <p14:tracePt t="71656" x="6299200" y="5645150"/>
          <p14:tracePt t="71658" x="6291263" y="5645150"/>
          <p14:tracePt t="71661" x="6283325" y="5653088"/>
          <p14:tracePt t="71665" x="6275388" y="5653088"/>
          <p14:tracePt t="71668" x="6267450" y="5653088"/>
          <p14:tracePt t="71670" x="6259513" y="5662613"/>
          <p14:tracePt t="71672" x="6251575" y="5662613"/>
          <p14:tracePt t="71674" x="6243638" y="5662613"/>
          <p14:tracePt t="71678" x="6235700" y="5670550"/>
          <p14:tracePt t="71680" x="6227763" y="5670550"/>
          <p14:tracePt t="71684" x="6219825" y="5670550"/>
          <p14:tracePt t="71687" x="6211888" y="5678488"/>
          <p14:tracePt t="71688" x="6203950" y="5678488"/>
          <p14:tracePt t="71692" x="6196013" y="5678488"/>
          <p14:tracePt t="71694" x="6188075" y="5686425"/>
          <p14:tracePt t="71701" x="6172200" y="5686425"/>
          <p14:tracePt t="71703" x="6172200" y="5694363"/>
          <p14:tracePt t="71705" x="6164263" y="5694363"/>
          <p14:tracePt t="71706" x="6156325" y="5694363"/>
          <p14:tracePt t="71708" x="6148388" y="5694363"/>
          <p14:tracePt t="71710" x="6148388" y="5702300"/>
          <p14:tracePt t="71712" x="6140450" y="5702300"/>
          <p14:tracePt t="71715" x="6132513" y="5710238"/>
          <p14:tracePt t="71718" x="6124575" y="5710238"/>
          <p14:tracePt t="71721" x="6116638" y="5718175"/>
          <p14:tracePt t="71722" x="6108700" y="5718175"/>
          <p14:tracePt t="71724" x="6100763" y="5718175"/>
          <p14:tracePt t="71726" x="6100763" y="5726113"/>
          <p14:tracePt t="71728" x="6091238" y="5726113"/>
          <p14:tracePt t="71730" x="6083300" y="5726113"/>
          <p14:tracePt t="71733" x="6083300" y="5734050"/>
          <p14:tracePt t="71735" x="6075363" y="5734050"/>
          <p14:tracePt t="71737" x="6067425" y="5741988"/>
          <p14:tracePt t="71738" x="6059488" y="5741988"/>
          <p14:tracePt t="71740" x="6059488" y="5749925"/>
          <p14:tracePt t="71742" x="6051550" y="5749925"/>
          <p14:tracePt t="71744" x="6043613" y="5757863"/>
          <p14:tracePt t="71751" x="6027738" y="5765800"/>
          <p14:tracePt t="71754" x="6019800" y="5773738"/>
          <p14:tracePt t="71758" x="6011863" y="5781675"/>
          <p14:tracePt t="71760" x="6003925" y="5781675"/>
          <p14:tracePt t="71762" x="6003925" y="5789613"/>
          <p14:tracePt t="71765" x="5995988" y="5789613"/>
          <p14:tracePt t="71767" x="5995988" y="5797550"/>
          <p14:tracePt t="71769" x="5988050" y="5797550"/>
          <p14:tracePt t="71771" x="5980113" y="5805488"/>
          <p14:tracePt t="71774" x="5972175" y="5813425"/>
          <p14:tracePt t="71776" x="5964238" y="5813425"/>
          <p14:tracePt t="71778" x="5964238" y="5821363"/>
          <p14:tracePt t="71780" x="5956300" y="5821363"/>
          <p14:tracePt t="71783" x="5956300" y="5829300"/>
          <p14:tracePt t="71784" x="5948363" y="5829300"/>
          <p14:tracePt t="71787" x="5940425" y="5837238"/>
          <p14:tracePt t="71788" x="5940425" y="5845175"/>
          <p14:tracePt t="71790" x="5932488" y="5845175"/>
          <p14:tracePt t="71792" x="5924550" y="5853113"/>
          <p14:tracePt t="71797" x="5916613" y="5861050"/>
          <p14:tracePt t="71801" x="5908675" y="5868988"/>
          <p14:tracePt t="71805" x="5892800" y="5876925"/>
          <p14:tracePt t="71806" x="5884863" y="5884863"/>
          <p14:tracePt t="71811" x="5876925" y="5892800"/>
          <p14:tracePt t="71812" x="5868988" y="5892800"/>
          <p14:tracePt t="71816" x="5861050" y="5900738"/>
          <p14:tracePt t="71820" x="5853113" y="5908675"/>
          <p14:tracePt t="71822" x="5845175" y="5916613"/>
          <p14:tracePt t="71823" x="5837238" y="5916613"/>
          <p14:tracePt t="71824" x="5837238" y="5924550"/>
          <p14:tracePt t="71827" x="5829300" y="5924550"/>
          <p14:tracePt t="71828" x="5821363" y="5932488"/>
          <p14:tracePt t="71833" x="5813425" y="5940425"/>
          <p14:tracePt t="71834" x="5805488" y="5948363"/>
          <p14:tracePt t="71838" x="5797550" y="5956300"/>
          <p14:tracePt t="71842" x="5789613" y="5956300"/>
          <p14:tracePt t="71844" x="5781675" y="5964238"/>
          <p14:tracePt t="71850" x="5773738" y="5972175"/>
          <p14:tracePt t="71854" x="5765800" y="5980113"/>
          <p14:tracePt t="71856" x="5757863" y="5980113"/>
          <p14:tracePt t="71858" x="5757863" y="5988050"/>
          <p14:tracePt t="71860" x="5749925" y="5988050"/>
          <p14:tracePt t="71862" x="5749925" y="5995988"/>
          <p14:tracePt t="71865" x="5740400" y="5995988"/>
          <p14:tracePt t="71869" x="5732463" y="6005513"/>
          <p14:tracePt t="71873" x="5724525" y="6005513"/>
          <p14:tracePt t="71876" x="5724525" y="6013450"/>
          <p14:tracePt t="71878" x="5716588" y="6013450"/>
          <p14:tracePt t="71884" x="5708650" y="6013450"/>
          <p14:tracePt t="71886" x="5708650" y="6021388"/>
          <p14:tracePt t="71889" x="5700713" y="6021388"/>
          <p14:tracePt t="71890" x="5700713" y="6029325"/>
          <p14:tracePt t="71894" x="5692775" y="6029325"/>
          <p14:tracePt t="71896" x="5692775" y="6037263"/>
          <p14:tracePt t="71900" x="5684838" y="6037263"/>
          <p14:tracePt t="71902" x="5684838" y="6045200"/>
          <p14:tracePt t="71906" x="5676900" y="6045200"/>
          <p14:tracePt t="71910" x="5676900" y="6053138"/>
          <p14:tracePt t="71912" x="5668963" y="6053138"/>
          <p14:tracePt t="71917" x="5668963" y="6061075"/>
          <p14:tracePt t="71923" x="5661025" y="6069013"/>
          <p14:tracePt t="71928" x="5661025" y="6076950"/>
          <p14:tracePt t="71933" x="5653088" y="6076950"/>
          <p14:tracePt t="71936" x="5653088" y="6084888"/>
          <p14:tracePt t="71940" x="5653088" y="6092825"/>
          <p14:tracePt t="71944" x="5645150" y="6100763"/>
          <p14:tracePt t="71953" x="5645150" y="6116638"/>
          <p14:tracePt t="71956" x="5645150" y="6124575"/>
          <p14:tracePt t="71961" x="5645150" y="6132513"/>
          <p14:tracePt t="71962" x="5637213" y="6132513"/>
          <p14:tracePt t="71965" x="5637213" y="6140450"/>
          <p14:tracePt t="71969" x="5637213" y="6148388"/>
          <p14:tracePt t="71972" x="5637213" y="6156325"/>
          <p14:tracePt t="71974" x="5637213" y="6164263"/>
          <p14:tracePt t="71978" x="5637213" y="6172200"/>
          <p14:tracePt t="71983" x="5637213" y="6180138"/>
          <p14:tracePt t="71986" x="5637213" y="6188075"/>
          <p14:tracePt t="71988" x="5637213" y="6196013"/>
          <p14:tracePt t="71993" x="5637213" y="6203950"/>
          <p14:tracePt t="71996" x="5637213" y="6211888"/>
          <p14:tracePt t="72000" x="5637213" y="6219825"/>
          <p14:tracePt t="72004" x="5637213" y="6227763"/>
          <p14:tracePt t="72008" x="5637213" y="6235700"/>
          <p14:tracePt t="72010" x="5645150" y="6235700"/>
          <p14:tracePt t="72013" x="5645150" y="6243638"/>
          <p14:tracePt t="72017" x="5645150" y="6251575"/>
          <p14:tracePt t="72020" x="5645150" y="6259513"/>
          <p14:tracePt t="72026" x="5645150" y="6267450"/>
          <p14:tracePt t="72030" x="5645150" y="6275388"/>
          <p14:tracePt t="72033" x="5653088" y="6275388"/>
          <p14:tracePt t="72035" x="5653088" y="6283325"/>
          <p14:tracePt t="72041" x="5653088" y="6291263"/>
          <p14:tracePt t="72045" x="5653088" y="6299200"/>
          <p14:tracePt t="72051" x="5661025" y="6307138"/>
          <p14:tracePt t="72054" x="5661025" y="6315075"/>
          <p14:tracePt t="72058" x="5661025" y="6323013"/>
          <p14:tracePt t="72062" x="5668963" y="6330950"/>
          <p14:tracePt t="72067" x="5668963" y="6338888"/>
          <p14:tracePt t="72072" x="5676900" y="6348413"/>
          <p14:tracePt t="72076" x="5676900" y="6356350"/>
          <p14:tracePt t="72081" x="5684838" y="6364288"/>
          <p14:tracePt t="72084" x="5684838" y="6372225"/>
          <p14:tracePt t="72088" x="5692775" y="6372225"/>
          <p14:tracePt t="72090" x="5692775" y="6380163"/>
          <p14:tracePt t="72092" x="5692775" y="6388100"/>
          <p14:tracePt t="72096" x="5700713" y="6396038"/>
          <p14:tracePt t="72101" x="5700713" y="6403975"/>
          <p14:tracePt t="72103" x="5708650" y="6403975"/>
          <p14:tracePt t="72104" x="5708650" y="6411913"/>
          <p14:tracePt t="72108" x="5716588" y="6419850"/>
          <p14:tracePt t="72110" x="5716588" y="6427788"/>
          <p14:tracePt t="72115" x="5716588" y="6435725"/>
          <p14:tracePt t="72117" x="5724525" y="6435725"/>
          <p14:tracePt t="72119" x="5724525" y="6443663"/>
          <p14:tracePt t="72123" x="5732463" y="6451600"/>
          <p14:tracePt t="72126" x="5732463" y="6459538"/>
          <p14:tracePt t="72128" x="5740400" y="6459538"/>
          <p14:tracePt t="72130" x="5740400" y="6467475"/>
          <p14:tracePt t="72137" x="5749925" y="6475413"/>
          <p14:tracePt t="72140" x="5749925" y="6483350"/>
          <p14:tracePt t="72144" x="5757863" y="6491288"/>
          <p14:tracePt t="72151" x="5757863" y="6499225"/>
          <p14:tracePt t="72154" x="5765800" y="6499225"/>
          <p14:tracePt t="72156" x="5765800" y="6507163"/>
          <p14:tracePt t="72158" x="5773738" y="6507163"/>
          <p14:tracePt t="72160" x="5773738" y="6515100"/>
          <p14:tracePt t="72167" x="5781675" y="6523038"/>
          <p14:tracePt t="72170" x="5781675" y="6530975"/>
          <p14:tracePt t="72172" x="5789613" y="6530975"/>
          <p14:tracePt t="72174" x="5789613" y="6538913"/>
          <p14:tracePt t="72178" x="5797550" y="6546850"/>
          <p14:tracePt t="72183" x="5797550" y="6554788"/>
          <p14:tracePt t="72185" x="5805488" y="6554788"/>
          <p14:tracePt t="72187" x="5805488" y="6562725"/>
          <p14:tracePt t="72189" x="5813425" y="6562725"/>
          <p14:tracePt t="72190" x="5813425" y="6570663"/>
          <p14:tracePt t="72192" x="5821363" y="6570663"/>
          <p14:tracePt t="72194" x="5821363" y="6578600"/>
          <p14:tracePt t="72196" x="5829300" y="6578600"/>
          <p14:tracePt t="72200" x="5837238" y="6586538"/>
          <p14:tracePt t="72203" x="5837238" y="6594475"/>
          <p14:tracePt t="72205" x="5845175" y="6594475"/>
          <p14:tracePt t="72206" x="5845175" y="6602413"/>
          <p14:tracePt t="72208" x="5853113" y="6602413"/>
          <p14:tracePt t="72210" x="5853113" y="6610350"/>
          <p14:tracePt t="72212" x="5861050" y="6610350"/>
          <p14:tracePt t="72215" x="5868988" y="6618288"/>
          <p14:tracePt t="72219" x="5876925" y="6618288"/>
          <p14:tracePt t="72221" x="5884863" y="6626225"/>
          <p14:tracePt t="72224" x="5892800" y="6634163"/>
          <p14:tracePt t="72226" x="5900738" y="6634163"/>
          <p14:tracePt t="72230" x="5908675" y="6642100"/>
          <p14:tracePt t="72234" x="5916613" y="6642100"/>
          <p14:tracePt t="72235" x="5924550" y="6642100"/>
          <p14:tracePt t="72238" x="5932488" y="6650038"/>
          <p14:tracePt t="72240" x="5940425" y="6650038"/>
          <p14:tracePt t="72242" x="5948363" y="6650038"/>
          <p14:tracePt t="72244" x="5956300" y="6657975"/>
          <p14:tracePt t="72246" x="5964238" y="6657975"/>
          <p14:tracePt t="72251" x="5980113" y="6665913"/>
          <p14:tracePt t="72254" x="5988050" y="6665913"/>
          <p14:tracePt t="72256" x="5995988" y="6665913"/>
          <p14:tracePt t="72258" x="6003925" y="6673850"/>
          <p14:tracePt t="72260" x="6011863" y="6673850"/>
          <p14:tracePt t="72262" x="6019800" y="6673850"/>
          <p14:tracePt t="72265" x="6027738" y="6681788"/>
          <p14:tracePt t="72267" x="6035675" y="6681788"/>
          <p14:tracePt t="72269" x="6043613" y="6681788"/>
          <p14:tracePt t="72271" x="6051550" y="6681788"/>
          <p14:tracePt t="72272" x="6059488" y="6681788"/>
          <p14:tracePt t="72274" x="6067425" y="6691313"/>
          <p14:tracePt t="72276" x="6075363" y="6691313"/>
          <p14:tracePt t="72278" x="6083300" y="6691313"/>
          <p14:tracePt t="72280" x="6091238" y="6691313"/>
          <p14:tracePt t="72283" x="6100763" y="6691313"/>
          <p14:tracePt t="72286" x="6108700" y="6699250"/>
          <p14:tracePt t="72287" x="6116638" y="6699250"/>
          <p14:tracePt t="72288" x="6124575" y="6699250"/>
          <p14:tracePt t="72290" x="6132513" y="6699250"/>
          <p14:tracePt t="72292" x="6140450" y="6699250"/>
          <p14:tracePt t="72294" x="6148388" y="6707188"/>
          <p14:tracePt t="72296" x="6156325" y="6707188"/>
          <p14:tracePt t="72300" x="6172200" y="6707188"/>
          <p14:tracePt t="72302" x="6188075" y="6707188"/>
          <p14:tracePt t="72304" x="6196013" y="6707188"/>
          <p14:tracePt t="72306" x="6203950" y="6715125"/>
          <p14:tracePt t="72308" x="6211888" y="6715125"/>
          <p14:tracePt t="72310" x="6227763" y="6715125"/>
          <p14:tracePt t="72312" x="6235700" y="6723063"/>
          <p14:tracePt t="72314" x="6243638" y="6723063"/>
          <p14:tracePt t="72316" x="6259513" y="6723063"/>
          <p14:tracePt t="72318" x="6267450" y="6723063"/>
          <p14:tracePt t="72320" x="6275388" y="6731000"/>
          <p14:tracePt t="72322" x="6291263" y="6731000"/>
          <p14:tracePt t="72324" x="6299200" y="6731000"/>
          <p14:tracePt t="72326" x="6315075" y="6731000"/>
          <p14:tracePt t="72328" x="6323013" y="6731000"/>
          <p14:tracePt t="72330" x="6330950" y="6731000"/>
          <p14:tracePt t="72332" x="6346825" y="6731000"/>
          <p14:tracePt t="72334" x="6354763" y="6731000"/>
          <p14:tracePt t="72336" x="6370638" y="6738938"/>
          <p14:tracePt t="72338" x="6378575" y="6738938"/>
          <p14:tracePt t="72340" x="6394450" y="6738938"/>
          <p14:tracePt t="72342" x="6410325" y="6738938"/>
          <p14:tracePt t="72344" x="6418263" y="6738938"/>
          <p14:tracePt t="72346" x="6434138" y="6738938"/>
          <p14:tracePt t="72349" x="6442075" y="6738938"/>
          <p14:tracePt t="72350" x="6459538" y="6738938"/>
          <p14:tracePt t="72352" x="6475413" y="6738938"/>
          <p14:tracePt t="72354" x="6483350" y="6738938"/>
          <p14:tracePt t="72356" x="6499225" y="6738938"/>
          <p14:tracePt t="72358" x="6507163" y="6738938"/>
          <p14:tracePt t="72360" x="6523038" y="6738938"/>
          <p14:tracePt t="72362" x="6538913" y="6738938"/>
          <p14:tracePt t="72364" x="6546850" y="6746875"/>
          <p14:tracePt t="72367" x="6562725" y="6746875"/>
          <p14:tracePt t="72368" x="6578600" y="6746875"/>
          <p14:tracePt t="72370" x="6586538" y="6746875"/>
          <p14:tracePt t="72372" x="6602413" y="6746875"/>
          <p14:tracePt t="72374" x="6618288" y="6746875"/>
          <p14:tracePt t="72376" x="6626225" y="6746875"/>
          <p14:tracePt t="72378" x="6642100" y="6746875"/>
          <p14:tracePt t="72380" x="6657975" y="6746875"/>
          <p14:tracePt t="72382" x="6665913" y="6738938"/>
          <p14:tracePt t="72384" x="6681788" y="6738938"/>
          <p14:tracePt t="72386" x="6697663" y="6738938"/>
          <p14:tracePt t="72388" x="6705600" y="6738938"/>
          <p14:tracePt t="72390" x="6721475" y="6738938"/>
          <p14:tracePt t="72392" x="6737350" y="6738938"/>
          <p14:tracePt t="72394" x="6745288" y="6738938"/>
          <p14:tracePt t="72396" x="6761163" y="6738938"/>
          <p14:tracePt t="72399" x="6777038" y="6738938"/>
          <p14:tracePt t="72400" x="6794500" y="6738938"/>
          <p14:tracePt t="72402" x="6802438" y="6738938"/>
          <p14:tracePt t="72404" x="6818313" y="6731000"/>
          <p14:tracePt t="72406" x="6834188" y="6731000"/>
          <p14:tracePt t="72408" x="6842125" y="6731000"/>
          <p14:tracePt t="72410" x="6858000" y="6731000"/>
          <p14:tracePt t="72412" x="6873875" y="6731000"/>
          <p14:tracePt t="72415" x="6881813" y="6731000"/>
          <p14:tracePt t="72416" x="6897688" y="6731000"/>
          <p14:tracePt t="72418" x="6913563" y="6731000"/>
          <p14:tracePt t="72420" x="6921500" y="6731000"/>
          <p14:tracePt t="72422" x="6937375" y="6723063"/>
          <p14:tracePt t="72424" x="6945313" y="6723063"/>
          <p14:tracePt t="72426" x="6961188" y="6723063"/>
          <p14:tracePt t="72428" x="6977063" y="6723063"/>
          <p14:tracePt t="72430" x="6985000" y="6723063"/>
          <p14:tracePt t="72432" x="7000875" y="6723063"/>
          <p14:tracePt t="72434" x="7008813" y="6723063"/>
          <p14:tracePt t="72436" x="7024688" y="6723063"/>
          <p14:tracePt t="72438" x="7040563" y="6715125"/>
          <p14:tracePt t="72440" x="7048500" y="6715125"/>
          <p14:tracePt t="72442" x="7064375" y="6715125"/>
          <p14:tracePt t="72444" x="7072313" y="6715125"/>
          <p14:tracePt t="72446" x="7088188" y="6707188"/>
          <p14:tracePt t="72449" x="7096125" y="6707188"/>
          <p14:tracePt t="72450" x="7112000" y="6707188"/>
          <p14:tracePt t="72452" x="7127875" y="6707188"/>
          <p14:tracePt t="72454" x="7135813" y="6707188"/>
          <p14:tracePt t="72456" x="7153275" y="6707188"/>
          <p14:tracePt t="72458" x="7169150" y="6699250"/>
          <p14:tracePt t="72460" x="7177088" y="6699250"/>
          <p14:tracePt t="72462" x="7192963" y="6699250"/>
          <p14:tracePt t="72464" x="7208838" y="6699250"/>
          <p14:tracePt t="72466" x="7224713" y="6699250"/>
          <p14:tracePt t="72468" x="7232650" y="6699250"/>
          <p14:tracePt t="72470" x="7248525" y="6699250"/>
          <p14:tracePt t="72472" x="7264400" y="6699250"/>
          <p14:tracePt t="72474" x="7280275" y="6691313"/>
          <p14:tracePt t="72476" x="7296150" y="6691313"/>
          <p14:tracePt t="72478" x="7312025" y="6691313"/>
          <p14:tracePt t="72480" x="7327900" y="6691313"/>
          <p14:tracePt t="72482" x="7343775" y="6681788"/>
          <p14:tracePt t="72484" x="7359650" y="6681788"/>
          <p14:tracePt t="72486" x="7375525" y="6681788"/>
          <p14:tracePt t="72488" x="7391400" y="6673850"/>
          <p14:tracePt t="72490" x="7407275" y="6673850"/>
          <p14:tracePt t="72492" x="7423150" y="6673850"/>
          <p14:tracePt t="72494" x="7439025" y="6673850"/>
          <p14:tracePt t="72496" x="7454900" y="6665913"/>
          <p14:tracePt t="72499" x="7470775" y="6665913"/>
          <p14:tracePt t="72500" x="7486650" y="6665913"/>
          <p14:tracePt t="72502" x="7504113" y="6657975"/>
          <p14:tracePt t="72504" x="7519988" y="6657975"/>
          <p14:tracePt t="72506" x="7535863" y="6657975"/>
          <p14:tracePt t="72508" x="7551738" y="6657975"/>
          <p14:tracePt t="72510" x="7567613" y="6665913"/>
          <p14:tracePt t="72512" x="7583488" y="6665913"/>
          <p14:tracePt t="72514" x="7591425" y="6665913"/>
          <p14:tracePt t="72516" x="7607300" y="6665913"/>
          <p14:tracePt t="72518" x="7623175" y="6657975"/>
          <p14:tracePt t="72520" x="7631113" y="6657975"/>
          <p14:tracePt t="72522" x="7646988" y="6657975"/>
          <p14:tracePt t="72524" x="7654925" y="6657975"/>
          <p14:tracePt t="72526" x="7670800" y="6657975"/>
          <p14:tracePt t="72528" x="7678738" y="6657975"/>
          <p14:tracePt t="72530" x="7686675" y="6657975"/>
          <p14:tracePt t="72532" x="7694613" y="6657975"/>
          <p14:tracePt t="72534" x="7710488" y="6657975"/>
          <p14:tracePt t="72536" x="7718425" y="6657975"/>
          <p14:tracePt t="72538" x="7726363" y="6657975"/>
          <p14:tracePt t="72540" x="7734300" y="6657975"/>
          <p14:tracePt t="72542" x="7742238" y="6657975"/>
          <p14:tracePt t="72544" x="7750175" y="6657975"/>
          <p14:tracePt t="72546" x="7758113" y="6657975"/>
          <p14:tracePt t="72549" x="7766050" y="6657975"/>
          <p14:tracePt t="72550" x="7773988" y="6657975"/>
          <p14:tracePt t="72552" x="7781925" y="6657975"/>
          <p14:tracePt t="72554" x="7789863" y="6657975"/>
          <p14:tracePt t="72556" x="7797800" y="6650038"/>
          <p14:tracePt t="72558" x="7805738" y="6650038"/>
          <p14:tracePt t="72560" x="7813675" y="6650038"/>
          <p14:tracePt t="72562" x="7821613" y="6650038"/>
          <p14:tracePt t="72566" x="7829550" y="6650038"/>
          <p14:tracePt t="72568" x="7839075" y="6650038"/>
          <p14:tracePt t="72570" x="7847013" y="6650038"/>
          <p14:tracePt t="72572" x="7854950" y="6650038"/>
          <p14:tracePt t="72574" x="7862888" y="6650038"/>
          <p14:tracePt t="72578" x="7870825" y="6650038"/>
          <p14:tracePt t="72580" x="7878763" y="6650038"/>
          <p14:tracePt t="72582" x="7886700" y="6650038"/>
          <p14:tracePt t="72584" x="7894638" y="6650038"/>
          <p14:tracePt t="72586" x="7894638" y="6642100"/>
          <p14:tracePt t="72588" x="7902575" y="6642100"/>
          <p14:tracePt t="72590" x="7910513" y="6642100"/>
          <p14:tracePt t="72592" x="7918450" y="6642100"/>
          <p14:tracePt t="72594" x="7918450" y="6634163"/>
          <p14:tracePt t="72596" x="7926388" y="6634163"/>
          <p14:tracePt t="72599" x="7934325" y="6634163"/>
          <p14:tracePt t="72600" x="7942263" y="6634163"/>
          <p14:tracePt t="72604" x="7950200" y="6626225"/>
          <p14:tracePt t="72606" x="7958138" y="6626225"/>
          <p14:tracePt t="72608" x="7966075" y="6626225"/>
          <p14:tracePt t="72610" x="7974013" y="6626225"/>
          <p14:tracePt t="72612" x="7974013" y="6618288"/>
          <p14:tracePt t="72614" x="7981950" y="6618288"/>
          <p14:tracePt t="72616" x="7989888" y="6618288"/>
          <p14:tracePt t="72618" x="7997825" y="6610350"/>
          <p14:tracePt t="72622" x="8005763" y="6610350"/>
          <p14:tracePt t="72624" x="8013700" y="6602413"/>
          <p14:tracePt t="72626" x="8021638" y="6602413"/>
          <p14:tracePt t="72628" x="8029575" y="6602413"/>
          <p14:tracePt t="72630" x="8037513" y="6594475"/>
          <p14:tracePt t="72634" x="8045450" y="6594475"/>
          <p14:tracePt t="72636" x="8053388" y="6586538"/>
          <p14:tracePt t="72638" x="8061325" y="6586538"/>
          <p14:tracePt t="72640" x="8069263" y="6586538"/>
          <p14:tracePt t="72642" x="8077200" y="6578600"/>
          <p14:tracePt t="72644" x="8085138" y="6578600"/>
          <p14:tracePt t="72649" x="8093075" y="6570663"/>
          <p14:tracePt t="72650" x="8101013" y="6570663"/>
          <p14:tracePt t="72652" x="8108950" y="6562725"/>
          <p14:tracePt t="72654" x="8116888" y="6562725"/>
          <p14:tracePt t="72658" x="8124825" y="6554788"/>
          <p14:tracePt t="72660" x="8132763" y="6554788"/>
          <p14:tracePt t="72662" x="8140700" y="6554788"/>
          <p14:tracePt t="72664" x="8148638" y="6546850"/>
          <p14:tracePt t="72666" x="8156575" y="6546850"/>
          <p14:tracePt t="72668" x="8164513" y="6538913"/>
          <p14:tracePt t="72670" x="8172450" y="6538913"/>
          <p14:tracePt t="72674" x="8180388" y="6538913"/>
          <p14:tracePt t="72676" x="8189913" y="6530975"/>
          <p14:tracePt t="72678" x="8197850" y="6530975"/>
          <p14:tracePt t="72680" x="8205788" y="6530975"/>
          <p14:tracePt t="72682" x="8213725" y="6523038"/>
          <p14:tracePt t="72684" x="8221663" y="6523038"/>
          <p14:tracePt t="72686" x="8229600" y="6523038"/>
          <p14:tracePt t="72688" x="8237538" y="6523038"/>
          <p14:tracePt t="72690" x="8245475" y="6515100"/>
          <p14:tracePt t="72692" x="8253413" y="6515100"/>
          <p14:tracePt t="72694" x="8261350" y="6515100"/>
          <p14:tracePt t="72696" x="8269288" y="6507163"/>
          <p14:tracePt t="72703" x="8285163" y="6499225"/>
          <p14:tracePt t="72704" x="8293100" y="6499225"/>
          <p14:tracePt t="72706" x="8301038" y="6499225"/>
          <p14:tracePt t="72708" x="8308975" y="6499225"/>
          <p14:tracePt t="72710" x="8308975" y="6491288"/>
          <p14:tracePt t="72712" x="8316913" y="6491288"/>
          <p14:tracePt t="72715" x="8324850" y="6491288"/>
          <p14:tracePt t="72717" x="8324850" y="6483350"/>
          <p14:tracePt t="72720" x="8332788" y="6483350"/>
          <p14:tracePt t="72722" x="8340725" y="6483350"/>
          <p14:tracePt t="72724" x="8340725" y="6475413"/>
          <p14:tracePt t="72726" x="8348663" y="6475413"/>
          <p14:tracePt t="72734" x="8356600" y="6467475"/>
          <p14:tracePt t="72741" x="8356600" y="6459538"/>
          <p14:tracePt t="72742" x="8364538" y="6459538"/>
          <p14:tracePt t="72755" x="8364538" y="6451600"/>
          <p14:tracePt t="72757" x="8372475" y="6451600"/>
          <p14:tracePt t="72765" x="8372475" y="6443663"/>
          <p14:tracePt t="72768" x="8380413" y="6443663"/>
          <p14:tracePt t="72770" x="8380413" y="6435725"/>
          <p14:tracePt t="72774" x="8380413" y="6427788"/>
          <p14:tracePt t="72776" x="8380413" y="6419850"/>
          <p14:tracePt t="72778" x="8380413" y="6411913"/>
          <p14:tracePt t="72780" x="8380413" y="6403975"/>
          <p14:tracePt t="72783" x="8380413" y="6396038"/>
          <p14:tracePt t="72786" x="8380413" y="6388100"/>
          <p14:tracePt t="72787" x="8380413" y="6380163"/>
          <p14:tracePt t="72788" x="8380413" y="6372225"/>
          <p14:tracePt t="72790" x="8388350" y="6364288"/>
          <p14:tracePt t="72792" x="8388350" y="6356350"/>
          <p14:tracePt t="72794" x="8380413" y="6348413"/>
          <p14:tracePt t="72796" x="8380413" y="6330950"/>
          <p14:tracePt t="72800" x="8380413" y="6315075"/>
          <p14:tracePt t="72802" x="8380413" y="6307138"/>
          <p14:tracePt t="72804" x="8380413" y="6299200"/>
          <p14:tracePt t="72806" x="8380413" y="6283325"/>
          <p14:tracePt t="72808" x="8380413" y="6275388"/>
          <p14:tracePt t="72810" x="8380413" y="6267450"/>
          <p14:tracePt t="72812" x="8380413" y="6259513"/>
          <p14:tracePt t="72815" x="8380413" y="6243638"/>
          <p14:tracePt t="72817" x="8380413" y="6235700"/>
          <p14:tracePt t="72819" x="8372475" y="6227763"/>
          <p14:tracePt t="72821" x="8372475" y="6219825"/>
          <p14:tracePt t="72822" x="8372475" y="6211888"/>
          <p14:tracePt t="72824" x="8372475" y="6203950"/>
          <p14:tracePt t="72826" x="8372475" y="6188075"/>
          <p14:tracePt t="72828" x="8372475" y="6180138"/>
          <p14:tracePt t="72830" x="8372475" y="6172200"/>
          <p14:tracePt t="72833" x="8364538" y="6164263"/>
          <p14:tracePt t="72835" x="8364538" y="6156325"/>
          <p14:tracePt t="72836" x="8364538" y="6148388"/>
          <p14:tracePt t="72838" x="8364538" y="6140450"/>
          <p14:tracePt t="72840" x="8364538" y="6132513"/>
          <p14:tracePt t="72842" x="8364538" y="6124575"/>
          <p14:tracePt t="72844" x="8356600" y="6116638"/>
          <p14:tracePt t="72846" x="8356600" y="6108700"/>
          <p14:tracePt t="72851" x="8356600" y="6100763"/>
          <p14:tracePt t="72853" x="8356600" y="6092825"/>
          <p14:tracePt t="72854" x="8356600" y="6084888"/>
          <p14:tracePt t="72857" x="8356600" y="6076950"/>
          <p14:tracePt t="72858" x="8348663" y="6069013"/>
          <p14:tracePt t="72862" x="8348663" y="6061075"/>
          <p14:tracePt t="72864" x="8348663" y="6053138"/>
          <p14:tracePt t="72869" x="8348663" y="6045200"/>
          <p14:tracePt t="72871" x="8340725" y="6037263"/>
          <p14:tracePt t="72874" x="8340725" y="6029325"/>
          <p14:tracePt t="72878" x="8332788" y="6021388"/>
          <p14:tracePt t="72884" x="8332788" y="6013450"/>
          <p14:tracePt t="72886" x="8332788" y="6005513"/>
          <p14:tracePt t="72889" x="8324850" y="6005513"/>
          <p14:tracePt t="72890" x="8324850" y="5995988"/>
          <p14:tracePt t="72892" x="8324850" y="5988050"/>
          <p14:tracePt t="72896" x="8316913" y="5980113"/>
          <p14:tracePt t="72900" x="8316913" y="5972175"/>
          <p14:tracePt t="72903" x="8316913" y="5964238"/>
          <p14:tracePt t="72904" x="8308975" y="5964238"/>
          <p14:tracePt t="72906" x="8308975" y="5956300"/>
          <p14:tracePt t="72910" x="8301038" y="5948363"/>
          <p14:tracePt t="72912" x="8301038" y="5940425"/>
          <p14:tracePt t="72914" x="8293100" y="5940425"/>
          <p14:tracePt t="72917" x="8293100" y="5932488"/>
          <p14:tracePt t="72920" x="8285163" y="5924550"/>
          <p14:tracePt t="72923" x="8277225" y="5916613"/>
          <p14:tracePt t="72924" x="8269288" y="5908675"/>
          <p14:tracePt t="72926" x="8261350" y="5900738"/>
          <p14:tracePt t="72930" x="8253413" y="5892800"/>
          <p14:tracePt t="72933" x="8245475" y="5884863"/>
          <p14:tracePt t="72934" x="8237538" y="5884863"/>
          <p14:tracePt t="72937" x="8229600" y="5876925"/>
          <p14:tracePt t="72940" x="8213725" y="5868988"/>
          <p14:tracePt t="72942" x="8197850" y="5861050"/>
          <p14:tracePt t="72944" x="8189913" y="5861050"/>
          <p14:tracePt t="72946" x="8180388" y="5853113"/>
          <p14:tracePt t="72951" x="8156575" y="5845175"/>
          <p14:tracePt t="72968" x="8053388" y="5805488"/>
          <p14:tracePt t="72971" x="8021638" y="5797550"/>
          <p14:tracePt t="72973" x="8013700" y="5789613"/>
          <p14:tracePt t="72975" x="7997825" y="5789613"/>
          <p14:tracePt t="72977" x="7981950" y="5789613"/>
          <p14:tracePt t="72978" x="7958138" y="5781675"/>
          <p14:tracePt t="72980" x="7942263" y="5781675"/>
          <p14:tracePt t="72985" x="7910513" y="5773738"/>
          <p14:tracePt t="72987" x="7894638" y="5765800"/>
          <p14:tracePt t="72989" x="7878763" y="5765800"/>
          <p14:tracePt t="72990" x="7870825" y="5765800"/>
          <p14:tracePt t="72992" x="7854950" y="5765800"/>
          <p14:tracePt t="72994" x="7839075" y="5765800"/>
          <p14:tracePt t="72996" x="7821613" y="5765800"/>
          <p14:tracePt t="73001" x="7789863" y="5757863"/>
          <p14:tracePt t="73004" x="7766050" y="5757863"/>
          <p14:tracePt t="73006" x="7750175" y="5757863"/>
          <p14:tracePt t="73008" x="7734300" y="5757863"/>
          <p14:tracePt t="73010" x="7718425" y="5757863"/>
          <p14:tracePt t="73012" x="7710488" y="5757863"/>
          <p14:tracePt t="73015" x="7694613" y="5749925"/>
          <p14:tracePt t="73018" x="7678738" y="5749925"/>
          <p14:tracePt t="73020" x="7654925" y="5749925"/>
          <p14:tracePt t="73022" x="7639050" y="5749925"/>
          <p14:tracePt t="73024" x="7631113" y="5749925"/>
          <p14:tracePt t="73026" x="7615238" y="5749925"/>
          <p14:tracePt t="73028" x="7607300" y="5741988"/>
          <p14:tracePt t="73030" x="7591425" y="5741988"/>
          <p14:tracePt t="73034" x="7583488" y="5741988"/>
          <p14:tracePt t="73037" x="7559675" y="5741988"/>
          <p14:tracePt t="73038" x="7543800" y="5741988"/>
          <p14:tracePt t="73040" x="7535863" y="5741988"/>
          <p14:tracePt t="73042" x="7519988" y="5741988"/>
          <p14:tracePt t="73044" x="7512050" y="5734050"/>
          <p14:tracePt t="73046" x="7504113" y="5734050"/>
          <p14:tracePt t="73051" x="7478713" y="5734050"/>
          <p14:tracePt t="73053" x="7462838" y="5734050"/>
          <p14:tracePt t="73054" x="7454900" y="5741988"/>
          <p14:tracePt t="73056" x="7439025" y="5741988"/>
          <p14:tracePt t="73058" x="7431088" y="5741988"/>
          <p14:tracePt t="73060" x="7415213" y="5741988"/>
          <p14:tracePt t="73062" x="7407275" y="5741988"/>
          <p14:tracePt t="73065" x="7391400" y="5741988"/>
          <p14:tracePt t="73067" x="7383463" y="5741988"/>
          <p14:tracePt t="73069" x="7367588" y="5741988"/>
          <p14:tracePt t="73070" x="7359650" y="5741988"/>
          <p14:tracePt t="73072" x="7343775" y="5741988"/>
          <p14:tracePt t="73074" x="7327900" y="5741988"/>
          <p14:tracePt t="73076" x="7319963" y="5741988"/>
          <p14:tracePt t="73078" x="7304088" y="5741988"/>
          <p14:tracePt t="73080" x="7288213" y="5741988"/>
          <p14:tracePt t="73083" x="7272338" y="5741988"/>
          <p14:tracePt t="73085" x="7256463" y="5741988"/>
          <p14:tracePt t="73086" x="7240588" y="5741988"/>
          <p14:tracePt t="73088" x="7224713" y="5741988"/>
          <p14:tracePt t="73090" x="7208838" y="5741988"/>
          <p14:tracePt t="73092" x="7192963" y="5741988"/>
          <p14:tracePt t="73094" x="7177088" y="5741988"/>
          <p14:tracePt t="73096" x="7161213" y="5741988"/>
          <p14:tracePt t="73101" x="7119938" y="5741988"/>
          <p14:tracePt t="73102" x="7104063" y="5741988"/>
          <p14:tracePt t="73104" x="7080250" y="5741988"/>
          <p14:tracePt t="73106" x="7056438" y="5741988"/>
          <p14:tracePt t="73108" x="7040563" y="5741988"/>
          <p14:tracePt t="73110" x="7016750" y="5741988"/>
          <p14:tracePt t="73112" x="6992938" y="5741988"/>
          <p14:tracePt t="73115" x="6969125" y="5741988"/>
          <p14:tracePt t="73117" x="6953250" y="5741988"/>
          <p14:tracePt t="73119" x="6929438" y="5741988"/>
          <p14:tracePt t="73120" x="6905625" y="5741988"/>
          <p14:tracePt t="73122" x="6881813" y="5741988"/>
          <p14:tracePt t="73124" x="6858000" y="5741988"/>
          <p14:tracePt t="73126" x="6842125" y="5741988"/>
          <p14:tracePt t="73128" x="6818313" y="5741988"/>
          <p14:tracePt t="73130" x="6794500" y="5741988"/>
          <p14:tracePt t="73133" x="6769100" y="5741988"/>
          <p14:tracePt t="73134" x="6745288" y="5741988"/>
          <p14:tracePt t="73136" x="6721475" y="5741988"/>
          <p14:tracePt t="73138" x="6689725" y="5741988"/>
          <p14:tracePt t="73140" x="6665913" y="5734050"/>
          <p14:tracePt t="73142" x="6642100" y="5734050"/>
          <p14:tracePt t="73144" x="6610350" y="5734050"/>
          <p14:tracePt t="73146" x="6586538" y="5734050"/>
          <p14:tracePt t="73151" x="6530975" y="5726113"/>
          <p14:tracePt t="73153" x="6499225" y="5726113"/>
          <p14:tracePt t="73155" x="6467475" y="5726113"/>
          <p14:tracePt t="73156" x="6426200" y="5718175"/>
          <p14:tracePt t="73158" x="6394450" y="5718175"/>
          <p14:tracePt t="73160" x="6362700" y="5710238"/>
          <p14:tracePt t="73162" x="6323013" y="5710238"/>
          <p14:tracePt t="73165" x="6291263" y="5702300"/>
          <p14:tracePt t="73167" x="6251575" y="5694363"/>
          <p14:tracePt t="73169" x="6211888" y="5694363"/>
          <p14:tracePt t="73172" x="6180138" y="5686425"/>
          <p14:tracePt t="73173" x="6140450" y="5678488"/>
          <p14:tracePt t="73174" x="6091238" y="5670550"/>
          <p14:tracePt t="73176" x="6051550" y="5670550"/>
          <p14:tracePt t="73178" x="6011863" y="5662613"/>
          <p14:tracePt t="73180" x="5964238" y="5653088"/>
          <p14:tracePt t="73183" x="5924550" y="5653088"/>
          <p14:tracePt t="73185" x="5884863" y="5645150"/>
          <p14:tracePt t="73189" x="5797550" y="5637213"/>
          <p14:tracePt t="73190" x="5757863" y="5629275"/>
          <p14:tracePt t="73192" x="5708650" y="5621338"/>
          <p14:tracePt t="73194" x="5668963" y="5621338"/>
          <p14:tracePt t="73196" x="5621338" y="5613400"/>
          <p14:tracePt t="73201" x="5534025" y="5605463"/>
          <p14:tracePt t="73203" x="5494338" y="5605463"/>
          <p14:tracePt t="73205" x="5446713" y="5597525"/>
          <p14:tracePt t="73209" x="5357813" y="5597525"/>
          <p14:tracePt t="73210" x="5318125" y="5597525"/>
          <p14:tracePt t="73212" x="5270500" y="5589588"/>
          <p14:tracePt t="73215" x="5230813" y="5589588"/>
          <p14:tracePt t="73218" x="5183188" y="5589588"/>
          <p14:tracePt t="73220" x="5143500" y="5581650"/>
          <p14:tracePt t="73223" x="5064125" y="5581650"/>
          <p14:tracePt t="73224" x="5022850" y="5573713"/>
          <p14:tracePt t="73227" x="4975225" y="5573713"/>
          <p14:tracePt t="73229" x="4935538" y="5565775"/>
          <p14:tracePt t="73232" x="4856163" y="5557838"/>
          <p14:tracePt t="73235" x="4816475" y="5557838"/>
          <p14:tracePt t="73237" x="4768850" y="5549900"/>
          <p14:tracePt t="73239" x="4729163" y="5549900"/>
          <p14:tracePt t="73241" x="4687888" y="5549900"/>
          <p14:tracePt t="73242" x="4640263" y="5549900"/>
          <p14:tracePt t="73244" x="4600575" y="5541963"/>
          <p14:tracePt t="73246" x="4560888" y="5534025"/>
          <p14:tracePt t="73250" x="4473575" y="5526088"/>
          <p14:tracePt t="73254" x="4433888" y="5518150"/>
          <p14:tracePt t="73255" x="4394200" y="5510213"/>
          <p14:tracePt t="73256" x="4352925" y="5510213"/>
          <p14:tracePt t="73258" x="4313238" y="5502275"/>
          <p14:tracePt t="73260" x="4273550" y="5494338"/>
          <p14:tracePt t="73262" x="4233863" y="5494338"/>
          <p14:tracePt t="73265" x="4186238" y="5486400"/>
          <p14:tracePt t="73267" x="4146550" y="5478463"/>
          <p14:tracePt t="73268" x="4106863" y="5470525"/>
          <p14:tracePt t="73270" x="4067175" y="5470525"/>
          <p14:tracePt t="73272" x="4035425" y="5462588"/>
          <p14:tracePt t="73274" x="3994150" y="5454650"/>
          <p14:tracePt t="73276" x="3954463" y="5454650"/>
          <p14:tracePt t="73278" x="3922713" y="5454650"/>
          <p14:tracePt t="73280" x="3883025" y="5446713"/>
          <p14:tracePt t="73282" x="3851275" y="5446713"/>
          <p14:tracePt t="73284" x="3811588" y="5446713"/>
          <p14:tracePt t="73286" x="3779838" y="5438775"/>
          <p14:tracePt t="73288" x="3748088" y="5438775"/>
          <p14:tracePt t="73290" x="3716338" y="5430838"/>
          <p14:tracePt t="73292" x="3684588" y="5430838"/>
          <p14:tracePt t="73294" x="3660775" y="5430838"/>
          <p14:tracePt t="73296" x="3627438" y="5430838"/>
          <p14:tracePt t="73299" x="3603625" y="5422900"/>
          <p14:tracePt t="73301" x="3571875" y="5422900"/>
          <p14:tracePt t="73302" x="3548063" y="5422900"/>
          <p14:tracePt t="73304" x="3524250" y="5422900"/>
          <p14:tracePt t="73306" x="3500438" y="5422900"/>
          <p14:tracePt t="73308" x="3484563" y="5422900"/>
          <p14:tracePt t="73310" x="3460750" y="5422900"/>
          <p14:tracePt t="73312" x="3444875" y="5422900"/>
          <p14:tracePt t="73314" x="3429000" y="5414963"/>
          <p14:tracePt t="73316" x="3405188" y="5414963"/>
          <p14:tracePt t="73318" x="3389313" y="5414963"/>
          <p14:tracePt t="73320" x="3373438" y="5414963"/>
          <p14:tracePt t="73322" x="3357563" y="5414963"/>
          <p14:tracePt t="73324" x="3349625" y="5414963"/>
          <p14:tracePt t="73326" x="3333750" y="5414963"/>
          <p14:tracePt t="73328" x="3325813" y="5414963"/>
          <p14:tracePt t="73330" x="3317875" y="5407025"/>
          <p14:tracePt t="73332" x="3308350" y="5407025"/>
          <p14:tracePt t="73334" x="3300413" y="5407025"/>
          <p14:tracePt t="73336" x="3292475" y="5399088"/>
          <p14:tracePt t="73338" x="3284538" y="5399088"/>
          <p14:tracePt t="73340" x="3276600" y="5399088"/>
          <p14:tracePt t="73342" x="3268663" y="5391150"/>
          <p14:tracePt t="73346" x="3260725" y="5391150"/>
          <p14:tracePt t="73349" x="3260725" y="5383213"/>
          <p14:tracePt t="73350" x="3252788" y="5383213"/>
          <p14:tracePt t="73352" x="3252788" y="5375275"/>
          <p14:tracePt t="73356" x="3244850" y="5375275"/>
          <p14:tracePt t="73358" x="3244850" y="5367338"/>
          <p14:tracePt t="73364" x="3244850" y="5359400"/>
          <p14:tracePt t="73368" x="3236913" y="5351463"/>
          <p14:tracePt t="73372" x="3236913" y="5343525"/>
          <p14:tracePt t="73376" x="3236913" y="5335588"/>
          <p14:tracePt t="73380" x="3244850" y="5327650"/>
          <p14:tracePt t="73384" x="3244850" y="5319713"/>
          <p14:tracePt t="73388" x="3244850" y="5310188"/>
          <p14:tracePt t="73391" x="3252788" y="5302250"/>
          <p14:tracePt t="73394" x="3252788" y="5294313"/>
          <p14:tracePt t="73396" x="3260725" y="5286375"/>
          <p14:tracePt t="73401" x="3268663" y="5278438"/>
          <p14:tracePt t="73403" x="3268663" y="5270500"/>
          <p14:tracePt t="73405" x="3276600" y="5262563"/>
          <p14:tracePt t="73408" x="3276600" y="5254625"/>
          <p14:tracePt t="73410" x="3284538" y="5254625"/>
          <p14:tracePt t="73412" x="3284538" y="5246688"/>
          <p14:tracePt t="73415" x="3292475" y="5238750"/>
          <p14:tracePt t="73419" x="3292475" y="5230813"/>
          <p14:tracePt t="73423" x="3300413" y="5222875"/>
          <p14:tracePt t="73424" x="3300413" y="5214938"/>
          <p14:tracePt t="73428" x="3300413" y="5207000"/>
          <p14:tracePt t="73434" x="3308350" y="5199063"/>
          <p14:tracePt t="73439" x="3308350" y="5191125"/>
          <p14:tracePt t="73444" x="3308350" y="5183188"/>
          <p14:tracePt t="73450" x="3308350" y="5175250"/>
          <p14:tracePt t="73453" x="3300413" y="5175250"/>
          <p14:tracePt t="73454" x="3300413" y="5167313"/>
          <p14:tracePt t="73458" x="3292475" y="5159375"/>
          <p14:tracePt t="73462" x="3284538" y="5151438"/>
          <p14:tracePt t="73468" x="3276600" y="5143500"/>
          <p14:tracePt t="73470" x="3268663" y="5143500"/>
          <p14:tracePt t="73471" x="3268663" y="5135563"/>
          <p14:tracePt t="73472" x="3260725" y="5135563"/>
          <p14:tracePt t="73474" x="3252788" y="5127625"/>
          <p14:tracePt t="73476" x="3244850" y="5127625"/>
          <p14:tracePt t="73478" x="3244850" y="5119688"/>
          <p14:tracePt t="73480" x="3236913" y="5119688"/>
          <p14:tracePt t="73485" x="3221038" y="5111750"/>
          <p14:tracePt t="73488" x="3213100" y="5103813"/>
          <p14:tracePt t="73490" x="3205163" y="5103813"/>
          <p14:tracePt t="73492" x="3197225" y="5103813"/>
          <p14:tracePt t="73494" x="3197225" y="5095875"/>
          <p14:tracePt t="73497" x="3189288" y="5095875"/>
          <p14:tracePt t="73501" x="3181350" y="5087938"/>
          <p14:tracePt t="73503" x="3173413" y="5087938"/>
          <p14:tracePt t="73505" x="3173413" y="5080000"/>
          <p14:tracePt t="73507" x="3165475" y="5080000"/>
          <p14:tracePt t="73508" x="3157538" y="5072063"/>
          <p14:tracePt t="73513" x="3149600" y="5064125"/>
          <p14:tracePt t="73517" x="3141663" y="5056188"/>
          <p14:tracePt t="73520" x="3133725" y="5048250"/>
          <p14:tracePt t="73522" x="3125788" y="5048250"/>
          <p14:tracePt t="73524" x="3125788" y="5040313"/>
          <p14:tracePt t="73526" x="3117850" y="5032375"/>
          <p14:tracePt t="73529" x="3109913" y="5032375"/>
          <p14:tracePt t="73530" x="3109913" y="5024438"/>
          <p14:tracePt t="73533" x="3101975" y="5016500"/>
          <p14:tracePt t="73536" x="3094038" y="5008563"/>
          <p14:tracePt t="73538" x="3086100" y="5000625"/>
          <p14:tracePt t="73540" x="3078163" y="4992688"/>
          <p14:tracePt t="73542" x="3070225" y="4984750"/>
          <p14:tracePt t="73544" x="3070225" y="4976813"/>
          <p14:tracePt t="73546" x="3062288" y="4967288"/>
          <p14:tracePt t="73551" x="3046413" y="4951413"/>
          <p14:tracePt t="73553" x="3038475" y="4943475"/>
          <p14:tracePt t="73556" x="3030538" y="4943475"/>
          <p14:tracePt t="73557" x="3022600" y="4935538"/>
          <p14:tracePt t="73558" x="3014663" y="4927600"/>
          <p14:tracePt t="73561" x="3006725" y="4919663"/>
          <p14:tracePt t="73562" x="2998788" y="4911725"/>
          <p14:tracePt t="73565" x="2990850" y="4903788"/>
          <p14:tracePt t="73567" x="2982913" y="4895850"/>
          <p14:tracePt t="73568" x="2974975" y="4895850"/>
          <p14:tracePt t="73573" x="2957513" y="4879975"/>
          <p14:tracePt t="73575" x="2949575" y="4879975"/>
          <p14:tracePt t="73577" x="2941638" y="4872038"/>
          <p14:tracePt t="73578" x="2933700" y="4864100"/>
          <p14:tracePt t="73580" x="2925763" y="4864100"/>
          <p14:tracePt t="73583" x="2917825" y="4856163"/>
          <p14:tracePt t="73585" x="2909888" y="4856163"/>
          <p14:tracePt t="73589" x="2894013" y="4848225"/>
          <p14:tracePt t="73591" x="2886075" y="4840288"/>
          <p14:tracePt t="73593" x="2878138" y="4840288"/>
          <p14:tracePt t="73594" x="2870200" y="4832350"/>
          <p14:tracePt t="73596" x="2862263" y="4832350"/>
          <p14:tracePt t="73599" x="2854325" y="4832350"/>
          <p14:tracePt t="73601" x="2846388" y="4824413"/>
          <p14:tracePt t="73602" x="2838450" y="4824413"/>
          <p14:tracePt t="73604" x="2830513" y="4816475"/>
          <p14:tracePt t="73606" x="2822575" y="4816475"/>
          <p14:tracePt t="73608" x="2814638" y="4808538"/>
          <p14:tracePt t="73610" x="2798763" y="4808538"/>
          <p14:tracePt t="73612" x="2790825" y="4800600"/>
          <p14:tracePt t="73614" x="2782888" y="4800600"/>
          <p14:tracePt t="73616" x="2774950" y="4792663"/>
          <p14:tracePt t="73619" x="2767013" y="4792663"/>
          <p14:tracePt t="73620" x="2751138" y="4792663"/>
          <p14:tracePt t="73622" x="2743200" y="4784725"/>
          <p14:tracePt t="73624" x="2735263" y="4784725"/>
          <p14:tracePt t="73626" x="2727325" y="4784725"/>
          <p14:tracePt t="73628" x="2719388" y="4776788"/>
          <p14:tracePt t="73630" x="2711450" y="4776788"/>
          <p14:tracePt t="73633" x="2703513" y="4776788"/>
          <p14:tracePt t="73635" x="2695575" y="4776788"/>
          <p14:tracePt t="73636" x="2687638" y="4768850"/>
          <p14:tracePt t="73638" x="2679700" y="4768850"/>
          <p14:tracePt t="73642" x="2671763" y="4768850"/>
          <p14:tracePt t="73644" x="2663825" y="4768850"/>
          <p14:tracePt t="73646" x="2655888" y="4768850"/>
          <p14:tracePt t="73649" x="2647950" y="4760913"/>
          <p14:tracePt t="73652" x="2640013" y="4760913"/>
          <p14:tracePt t="73654" x="2632075" y="4760913"/>
          <p14:tracePt t="73658" x="2624138" y="4760913"/>
          <p14:tracePt t="73660" x="2616200" y="4760913"/>
          <p14:tracePt t="73664" x="2606675" y="4760913"/>
          <p14:tracePt t="73666" x="2598738" y="4760913"/>
          <p14:tracePt t="73670" x="2590800" y="4760913"/>
          <p14:tracePt t="73672" x="2590800" y="4752975"/>
          <p14:tracePt t="73676" x="2582863" y="4752975"/>
          <p14:tracePt t="73680" x="2574925" y="4752975"/>
          <p14:tracePt t="73688" x="2566988" y="4752975"/>
          <p14:tracePt t="73799" x="2559050" y="4752975"/>
          <p14:tracePt t="73806" x="2551113" y="4752975"/>
          <p14:tracePt t="73813" x="2543175" y="4752975"/>
          <p14:tracePt t="73814" x="2543175" y="4745038"/>
          <p14:tracePt t="73819" x="2535238" y="4745038"/>
          <p14:tracePt t="73822" x="2527300" y="4745038"/>
          <p14:tracePt t="73826" x="2519363" y="4745038"/>
          <p14:tracePt t="73834" x="2511425" y="4737100"/>
          <p14:tracePt t="73837" x="2503488" y="4737100"/>
          <p14:tracePt t="73841" x="2495550" y="4737100"/>
          <p14:tracePt t="73844" x="2487613" y="4729163"/>
          <p14:tracePt t="73846" x="2479675" y="4729163"/>
          <p14:tracePt t="73850" x="2471738" y="4729163"/>
          <p14:tracePt t="73854" x="2463800" y="4729163"/>
          <p14:tracePt t="73857" x="2455863" y="4729163"/>
          <p14:tracePt t="73858" x="2455863" y="4721225"/>
          <p14:tracePt t="73860" x="2447925" y="4721225"/>
          <p14:tracePt t="73862" x="2439988" y="4721225"/>
          <p14:tracePt t="73867" x="2432050" y="4721225"/>
          <p14:tracePt t="73870" x="2424113" y="4721225"/>
          <p14:tracePt t="73872" x="2416175" y="4713288"/>
          <p14:tracePt t="73874" x="2408238" y="4713288"/>
          <p14:tracePt t="73879" x="2400300" y="4713288"/>
          <p14:tracePt t="73880" x="2392363" y="4713288"/>
          <p14:tracePt t="73885" x="2384425" y="4713288"/>
          <p14:tracePt t="73888" x="2376488" y="4713288"/>
          <p14:tracePt t="73892" x="2368550" y="4713288"/>
          <p14:tracePt t="73896" x="2360613" y="4713288"/>
          <p14:tracePt t="73900" x="2352675" y="4713288"/>
          <p14:tracePt t="73903" x="2344738" y="4713288"/>
          <p14:tracePt t="73905" x="2336800" y="4713288"/>
          <p14:tracePt t="73908" x="2328863" y="4713288"/>
          <p14:tracePt t="73910" x="2320925" y="4713288"/>
          <p14:tracePt t="73912" x="2312988" y="4713288"/>
          <p14:tracePt t="73917" x="2305050" y="4713288"/>
          <p14:tracePt t="73919" x="2297113" y="4713288"/>
          <p14:tracePt t="73920" x="2289175" y="4713288"/>
          <p14:tracePt t="73922" x="2281238" y="4713288"/>
          <p14:tracePt t="73924" x="2273300" y="4713288"/>
          <p14:tracePt t="73928" x="2265363" y="4713288"/>
          <p14:tracePt t="73930" x="2255838" y="4713288"/>
          <p14:tracePt t="73933" x="2247900" y="4713288"/>
          <p14:tracePt t="73935" x="2239963" y="4713288"/>
          <p14:tracePt t="73936" x="2232025" y="4713288"/>
          <p14:tracePt t="73938" x="2224088" y="4713288"/>
          <p14:tracePt t="73940" x="2216150" y="4713288"/>
          <p14:tracePt t="73942" x="2208213" y="4713288"/>
          <p14:tracePt t="73945" x="2200275" y="4713288"/>
          <p14:tracePt t="73946" x="2192338" y="4713288"/>
          <p14:tracePt t="73951" x="2176463" y="4705350"/>
          <p14:tracePt t="73968" x="2097088" y="4705350"/>
          <p14:tracePt t="73969" x="2089150" y="4705350"/>
          <p14:tracePt t="73973" x="2065338" y="4705350"/>
          <p14:tracePt t="73974" x="2049463" y="4705350"/>
          <p14:tracePt t="73976" x="2041525" y="4705350"/>
          <p14:tracePt t="73978" x="2025650" y="4705350"/>
          <p14:tracePt t="73981" x="2017713" y="4705350"/>
          <p14:tracePt t="73984" x="2001838" y="4705350"/>
          <p14:tracePt t="73986" x="1993900" y="4697413"/>
          <p14:tracePt t="73987" x="1978025" y="4697413"/>
          <p14:tracePt t="73988" x="1970088" y="4697413"/>
          <p14:tracePt t="73990" x="1954213" y="4697413"/>
          <p14:tracePt t="73992" x="1946275" y="4697413"/>
          <p14:tracePt t="73994" x="1930400" y="4697413"/>
          <p14:tracePt t="73996" x="1922463" y="4697413"/>
          <p14:tracePt t="74001" x="1897063" y="4697413"/>
          <p14:tracePt t="74003" x="1881188" y="4697413"/>
          <p14:tracePt t="74004" x="1873250" y="4697413"/>
          <p14:tracePt t="74006" x="1865313" y="4697413"/>
          <p14:tracePt t="74008" x="1849438" y="4697413"/>
          <p14:tracePt t="74010" x="1841500" y="4697413"/>
          <p14:tracePt t="74012" x="1825625" y="4697413"/>
          <p14:tracePt t="74015" x="1817688" y="4697413"/>
          <p14:tracePt t="74017" x="1809750" y="4689475"/>
          <p14:tracePt t="74019" x="1801813" y="4689475"/>
          <p14:tracePt t="74020" x="1793875" y="4689475"/>
          <p14:tracePt t="74022" x="1778000" y="4689475"/>
          <p14:tracePt t="74024" x="1770063" y="4689475"/>
          <p14:tracePt t="74026" x="1762125" y="4689475"/>
          <p14:tracePt t="74028" x="1754188" y="4689475"/>
          <p14:tracePt t="74030" x="1746250" y="4689475"/>
          <p14:tracePt t="74033" x="1738313" y="4689475"/>
          <p14:tracePt t="74035" x="1722438" y="4689475"/>
          <p14:tracePt t="74037" x="1714500" y="4689475"/>
          <p14:tracePt t="74038" x="1706563" y="4689475"/>
          <p14:tracePt t="74040" x="1698625" y="4689475"/>
          <p14:tracePt t="74042" x="1690688" y="4689475"/>
          <p14:tracePt t="74044" x="1682750" y="4681538"/>
          <p14:tracePt t="74047" x="1674813" y="4681538"/>
          <p14:tracePt t="74051" x="1651000" y="4681538"/>
          <p14:tracePt t="74053" x="1643063" y="4681538"/>
          <p14:tracePt t="74054" x="1635125" y="4681538"/>
          <p14:tracePt t="74056" x="1627188" y="4681538"/>
          <p14:tracePt t="74058" x="1619250" y="4681538"/>
          <p14:tracePt t="74061" x="1611313" y="4681538"/>
          <p14:tracePt t="74062" x="1603375" y="4681538"/>
          <p14:tracePt t="74065" x="1595438" y="4681538"/>
          <p14:tracePt t="74067" x="1587500" y="4681538"/>
          <p14:tracePt t="74069" x="1579563" y="4681538"/>
          <p14:tracePt t="74071" x="1571625" y="4681538"/>
          <p14:tracePt t="74072" x="1562100" y="4681538"/>
          <p14:tracePt t="74074" x="1554163" y="4673600"/>
          <p14:tracePt t="74076" x="1546225" y="4673600"/>
          <p14:tracePt t="74078" x="1538288" y="4673600"/>
          <p14:tracePt t="74080" x="1530350" y="4673600"/>
          <p14:tracePt t="74083" x="1522413" y="4673600"/>
          <p14:tracePt t="74085" x="1514475" y="4673600"/>
          <p14:tracePt t="74086" x="1506538" y="4673600"/>
          <p14:tracePt t="74088" x="1498600" y="4673600"/>
          <p14:tracePt t="74090" x="1490663" y="4673600"/>
          <p14:tracePt t="74092" x="1482725" y="4673600"/>
          <p14:tracePt t="74094" x="1474788" y="4673600"/>
          <p14:tracePt t="74096" x="1466850" y="4673600"/>
          <p14:tracePt t="74100" x="1458913" y="4673600"/>
          <p14:tracePt t="74102" x="1450975" y="4673600"/>
          <p14:tracePt t="74104" x="1443038" y="4673600"/>
          <p14:tracePt t="74106" x="1435100" y="4673600"/>
          <p14:tracePt t="74108" x="1427163" y="4673600"/>
          <p14:tracePt t="74110" x="1419225" y="4673600"/>
          <p14:tracePt t="74114" x="1411288" y="4673600"/>
          <p14:tracePt t="74117" x="1403350" y="4673600"/>
          <p14:tracePt t="74119" x="1395413" y="4673600"/>
          <p14:tracePt t="74120" x="1387475" y="4673600"/>
          <p14:tracePt t="74122" x="1379538" y="4673600"/>
          <p14:tracePt t="74126" x="1371600" y="4673600"/>
          <p14:tracePt t="74128" x="1363663" y="4673600"/>
          <p14:tracePt t="74130" x="1355725" y="4673600"/>
          <p14:tracePt t="74133" x="1347788" y="4673600"/>
          <p14:tracePt t="74137" x="1339850" y="4673600"/>
          <p14:tracePt t="74138" x="1331913" y="4673600"/>
          <p14:tracePt t="74140" x="1323975" y="4673600"/>
          <p14:tracePt t="74144" x="1316038" y="4673600"/>
          <p14:tracePt t="74146" x="1308100" y="4673600"/>
          <p14:tracePt t="74150" x="1300163" y="4673600"/>
          <p14:tracePt t="74152" x="1292225" y="4673600"/>
          <p14:tracePt t="74154" x="1284288" y="4673600"/>
          <p14:tracePt t="74156" x="1276350" y="4673600"/>
          <p14:tracePt t="74160" x="1268413" y="4673600"/>
          <p14:tracePt t="74162" x="1260475" y="4673600"/>
          <p14:tracePt t="74167" x="1252538" y="4673600"/>
          <p14:tracePt t="74169" x="1244600" y="4673600"/>
          <p14:tracePt t="74170" x="1236663" y="4673600"/>
          <p14:tracePt t="74174" x="1228725" y="4673600"/>
          <p14:tracePt t="74176" x="1220788" y="4673600"/>
          <p14:tracePt t="74180" x="1211263" y="4673600"/>
          <p14:tracePt t="74183" x="1203325" y="4673600"/>
          <p14:tracePt t="74185" x="1203325" y="4681538"/>
          <p14:tracePt t="74186" x="1195388" y="4681538"/>
          <p14:tracePt t="74188" x="1187450" y="4681538"/>
          <p14:tracePt t="74192" x="1179513" y="4681538"/>
          <p14:tracePt t="74194" x="1171575" y="4681538"/>
          <p14:tracePt t="74200" x="1163638" y="4681538"/>
          <p14:tracePt t="74202" x="1155700" y="4681538"/>
          <p14:tracePt t="74204" x="1147763" y="4681538"/>
          <p14:tracePt t="74208" x="1139825" y="4681538"/>
          <p14:tracePt t="74210" x="1131888" y="4681538"/>
          <p14:tracePt t="74215" x="1123950" y="4681538"/>
          <p14:tracePt t="74218" x="1116013" y="4681538"/>
          <p14:tracePt t="74220" x="1108075" y="4681538"/>
          <p14:tracePt t="74222" x="1108075" y="4689475"/>
          <p14:tracePt t="74224" x="1100138" y="4689475"/>
          <p14:tracePt t="74226" x="1092200" y="4689475"/>
          <p14:tracePt t="74228" x="1084263" y="4689475"/>
          <p14:tracePt t="74235" x="1068388" y="4689475"/>
          <p14:tracePt t="74238" x="1060450" y="4689475"/>
          <p14:tracePt t="74240" x="1052513" y="4689475"/>
          <p14:tracePt t="74244" x="1044575" y="4689475"/>
          <p14:tracePt t="74246" x="1036638" y="4689475"/>
          <p14:tracePt t="74250" x="1028700" y="4689475"/>
          <p14:tracePt t="74254" x="1020763" y="4689475"/>
          <p14:tracePt t="74256" x="1012825" y="4689475"/>
          <p14:tracePt t="74260" x="1004888" y="4697413"/>
          <p14:tracePt t="74264" x="996950" y="4697413"/>
          <p14:tracePt t="74268" x="989013" y="4697413"/>
          <p14:tracePt t="74272" x="981075" y="4697413"/>
          <p14:tracePt t="74274" x="973138" y="4697413"/>
          <p14:tracePt t="74280" x="965200" y="4697413"/>
          <p14:tracePt t="74285" x="957263" y="4697413"/>
          <p14:tracePt t="74290" x="949325" y="4697413"/>
          <p14:tracePt t="74295" x="949325" y="4705350"/>
          <p14:tracePt t="74300" x="941388" y="4705350"/>
          <p14:tracePt t="74311" x="933450" y="4705350"/>
          <p14:tracePt t="74325" x="925513" y="4705350"/>
          <p14:tracePt t="74339" x="917575" y="4705350"/>
          <p14:tracePt t="74346" x="909638" y="4705350"/>
          <p14:tracePt t="74353" x="901700" y="4705350"/>
          <p14:tracePt t="74358" x="893763" y="4705350"/>
          <p14:tracePt t="74365" x="885825" y="4705350"/>
          <p14:tracePt t="74370" x="877888" y="4705350"/>
          <p14:tracePt t="74374" x="868363" y="4705350"/>
          <p14:tracePt t="74378" x="860425" y="4705350"/>
          <p14:tracePt t="74385" x="852488" y="4705350"/>
          <p14:tracePt t="74389" x="844550" y="4705350"/>
          <p14:tracePt t="74396" x="836613" y="4705350"/>
          <p14:tracePt t="74404" x="828675" y="4705350"/>
          <p14:tracePt t="74423" x="820738" y="4705350"/>
          <p14:tracePt t="74426" x="820738" y="4713288"/>
          <p14:tracePt t="74442" x="812800" y="4713288"/>
          <p14:tracePt t="74463" x="804863" y="4713288"/>
          <p14:tracePt t="74475" x="796925" y="4713288"/>
          <p14:tracePt t="74480" x="788988" y="4713288"/>
          <p14:tracePt t="74485" x="788988" y="4721225"/>
          <p14:tracePt t="74488" x="781050" y="4721225"/>
          <p14:tracePt t="74494" x="773113" y="4721225"/>
          <p14:tracePt t="74502" x="765175" y="4721225"/>
          <p14:tracePt t="74510" x="757238" y="4721225"/>
          <p14:tracePt t="74518" x="749300" y="4721225"/>
          <p14:tracePt t="74531" x="741363" y="4721225"/>
          <p14:tracePt t="74536" x="741363" y="4729163"/>
          <p14:tracePt t="74546" x="733425" y="4729163"/>
          <p14:tracePt t="74561" x="725488" y="4729163"/>
          <p14:tracePt t="74567" x="725488" y="4737100"/>
          <p14:tracePt t="74574" x="717550" y="4737100"/>
          <p14:tracePt t="74583" x="717550" y="4745038"/>
          <p14:tracePt t="74585" x="709613" y="4745038"/>
          <p14:tracePt t="74594" x="701675" y="4745038"/>
          <p14:tracePt t="74600" x="701675" y="4752975"/>
          <p14:tracePt t="74607" x="693738" y="4752975"/>
          <p14:tracePt t="74709" x="693738" y="4760913"/>
          <p14:tracePt t="74711" x="685800" y="4760913"/>
          <p14:tracePt t="74717" x="685800" y="4768850"/>
          <p14:tracePt t="74721" x="677863" y="4768850"/>
          <p14:tracePt t="74722" x="677863" y="4776788"/>
          <p14:tracePt t="74728" x="669925" y="4776788"/>
          <p14:tracePt t="74730" x="669925" y="4784725"/>
          <p14:tracePt t="74739" x="669925" y="4792663"/>
          <p14:tracePt t="74742" x="661988" y="4792663"/>
          <p14:tracePt t="74750" x="661988" y="4800600"/>
          <p14:tracePt t="74762" x="654050" y="4800600"/>
          <p14:tracePt t="74775" x="654050" y="4808538"/>
          <p14:tracePt t="74793" x="654050" y="4816475"/>
          <p14:tracePt t="74801" x="654050" y="4824413"/>
          <p14:tracePt t="74809" x="654050" y="4832350"/>
          <p14:tracePt t="74816" x="654050" y="4840288"/>
          <p14:tracePt t="74820" x="654050" y="4848225"/>
          <p14:tracePt t="74824" x="654050" y="4856163"/>
          <p14:tracePt t="74831" x="654050" y="4864100"/>
          <p14:tracePt t="74835" x="661988" y="4864100"/>
          <p14:tracePt t="74836" x="661988" y="4872038"/>
          <p14:tracePt t="74842" x="661988" y="4879975"/>
          <p14:tracePt t="74846" x="661988" y="4887913"/>
          <p14:tracePt t="74852" x="669925" y="4895850"/>
          <p14:tracePt t="74857" x="669925" y="4903788"/>
          <p14:tracePt t="74860" x="669925" y="4911725"/>
          <p14:tracePt t="74862" x="677863" y="4911725"/>
          <p14:tracePt t="74865" x="677863" y="4919663"/>
          <p14:tracePt t="74868" x="677863" y="4927600"/>
          <p14:tracePt t="74873" x="685800" y="4935538"/>
          <p14:tracePt t="74876" x="685800" y="4943475"/>
          <p14:tracePt t="74883" x="693738" y="4951413"/>
          <p14:tracePt t="74888" x="693738" y="4959350"/>
          <p14:tracePt t="74894" x="693738" y="4967288"/>
          <p14:tracePt t="74901" x="701675" y="4976813"/>
          <p14:tracePt t="74912" x="701675" y="4984750"/>
          <p14:tracePt t="74939" x="709613" y="4984750"/>
          <p14:tracePt t="74963" x="709613" y="4992688"/>
          <p14:tracePt t="75117" x="717550" y="4992688"/>
          <p14:tracePt t="75121" x="717550" y="5000625"/>
          <p14:tracePt t="75124" x="725488" y="5000625"/>
          <p14:tracePt t="75128" x="733425" y="5000625"/>
          <p14:tracePt t="75133" x="741363" y="5008563"/>
          <p14:tracePt t="75135" x="749300" y="5008563"/>
          <p14:tracePt t="75139" x="757238" y="5008563"/>
          <p14:tracePt t="75142" x="765175" y="5008563"/>
          <p14:tracePt t="75144" x="773113" y="5016500"/>
          <p14:tracePt t="75151" x="788988" y="5016500"/>
          <p14:tracePt t="75153" x="796925" y="5016500"/>
          <p14:tracePt t="75154" x="804863" y="5016500"/>
          <p14:tracePt t="75156" x="812800" y="5024438"/>
          <p14:tracePt t="75158" x="820738" y="5024438"/>
          <p14:tracePt t="75160" x="828675" y="5024438"/>
          <p14:tracePt t="75162" x="836613" y="5024438"/>
          <p14:tracePt t="75164" x="844550" y="5024438"/>
          <p14:tracePt t="75168" x="852488" y="5024438"/>
          <p14:tracePt t="75171" x="877888" y="5024438"/>
          <p14:tracePt t="75172" x="885825" y="5024438"/>
          <p14:tracePt t="75174" x="901700" y="5024438"/>
          <p14:tracePt t="75176" x="909638" y="5032375"/>
          <p14:tracePt t="75178" x="917575" y="5032375"/>
          <p14:tracePt t="75180" x="933450" y="5032375"/>
          <p14:tracePt t="75183" x="941388" y="5032375"/>
          <p14:tracePt t="75186" x="957263" y="5032375"/>
          <p14:tracePt t="75187" x="965200" y="5032375"/>
          <p14:tracePt t="75188" x="981075" y="5032375"/>
          <p14:tracePt t="75190" x="989013" y="5032375"/>
          <p14:tracePt t="75192" x="1004888" y="5032375"/>
          <p14:tracePt t="75194" x="1012825" y="5032375"/>
          <p14:tracePt t="75196" x="1028700" y="5032375"/>
          <p14:tracePt t="75202" x="1068388" y="5040313"/>
          <p14:tracePt t="75205" x="1076325" y="5040313"/>
          <p14:tracePt t="75206" x="1092200" y="5048250"/>
          <p14:tracePt t="75208" x="1108075" y="5048250"/>
          <p14:tracePt t="75210" x="1116013" y="5048250"/>
          <p14:tracePt t="75212" x="1131888" y="5048250"/>
          <p14:tracePt t="75215" x="1139825" y="5056188"/>
          <p14:tracePt t="75219" x="1163638" y="5056188"/>
          <p14:tracePt t="75221" x="1179513" y="5056188"/>
          <p14:tracePt t="75223" x="1187450" y="5056188"/>
          <p14:tracePt t="75224" x="1203325" y="5056188"/>
          <p14:tracePt t="75226" x="1211263" y="5056188"/>
          <p14:tracePt t="75228" x="1220788" y="5056188"/>
          <p14:tracePt t="75230" x="1236663" y="5056188"/>
          <p14:tracePt t="75233" x="1244600" y="5056188"/>
          <p14:tracePt t="75235" x="1252538" y="5056188"/>
          <p14:tracePt t="75237" x="1260475" y="5064125"/>
          <p14:tracePt t="75239" x="1268413" y="5064125"/>
          <p14:tracePt t="75242" x="1276350" y="5064125"/>
          <p14:tracePt t="75244" x="1284288" y="5064125"/>
          <p14:tracePt t="75246" x="1292225" y="5064125"/>
          <p14:tracePt t="75251" x="1300163" y="5064125"/>
          <p14:tracePt t="75254" x="1308100" y="5064125"/>
          <p14:tracePt t="75262" x="1316038" y="5064125"/>
          <p14:tracePt t="75985" x="1316038" y="5056188"/>
          <p14:tracePt t="75992" x="1323975" y="5056188"/>
          <p14:tracePt t="75995" x="1323975" y="5048250"/>
          <p14:tracePt t="76001" x="1323975" y="5040313"/>
          <p14:tracePt t="76003" x="1323975" y="5032375"/>
          <p14:tracePt t="76004" x="1323975" y="5024438"/>
          <p14:tracePt t="76008" x="1323975" y="5016500"/>
          <p14:tracePt t="76010" x="1323975" y="5008563"/>
          <p14:tracePt t="76016" x="1323975" y="5000625"/>
          <p14:tracePt t="76019" x="1323975" y="4984750"/>
          <p14:tracePt t="76022" x="1316038" y="4976813"/>
          <p14:tracePt t="76024" x="1316038" y="4967288"/>
          <p14:tracePt t="76026" x="1316038" y="4959350"/>
          <p14:tracePt t="76031" x="1316038" y="4951413"/>
          <p14:tracePt t="76034" x="1316038" y="4935538"/>
          <p14:tracePt t="76036" x="1316038" y="4927600"/>
          <p14:tracePt t="76040" x="1316038" y="4919663"/>
          <p14:tracePt t="76042" x="1308100" y="4911725"/>
          <p14:tracePt t="76044" x="1308100" y="4903788"/>
          <p14:tracePt t="76046" x="1308100" y="4895850"/>
          <p14:tracePt t="76051" x="1308100" y="4879975"/>
          <p14:tracePt t="76053" x="1308100" y="4872038"/>
          <p14:tracePt t="76054" x="1308100" y="4864100"/>
          <p14:tracePt t="76056" x="1300163" y="4856163"/>
          <p14:tracePt t="76058" x="1300163" y="4848225"/>
          <p14:tracePt t="76060" x="1300163" y="4840288"/>
          <p14:tracePt t="76062" x="1300163" y="4832350"/>
          <p14:tracePt t="76064" x="1300163" y="4824413"/>
          <p14:tracePt t="76068" x="1300163" y="4816475"/>
          <p14:tracePt t="76069" x="1300163" y="4808538"/>
          <p14:tracePt t="76071" x="1300163" y="4800600"/>
          <p14:tracePt t="76072" x="1292225" y="4792663"/>
          <p14:tracePt t="76074" x="1292225" y="4784725"/>
          <p14:tracePt t="76076" x="1292225" y="4776788"/>
          <p14:tracePt t="76078" x="1292225" y="4760913"/>
          <p14:tracePt t="76080" x="1292225" y="4752975"/>
          <p14:tracePt t="76083" x="1292225" y="4745038"/>
          <p14:tracePt t="76085" x="1292225" y="4737100"/>
          <p14:tracePt t="76087" x="1292225" y="4729163"/>
          <p14:tracePt t="76088" x="1292225" y="4721225"/>
          <p14:tracePt t="76090" x="1292225" y="4705350"/>
          <p14:tracePt t="76092" x="1292225" y="4697413"/>
          <p14:tracePt t="76094" x="1292225" y="4689475"/>
          <p14:tracePt t="76096" x="1292225" y="4681538"/>
          <p14:tracePt t="76100" x="1292225" y="4665663"/>
          <p14:tracePt t="76103" x="1292225" y="4657725"/>
          <p14:tracePt t="76104" x="1292225" y="4641850"/>
          <p14:tracePt t="76107" x="1300163" y="4633913"/>
          <p14:tracePt t="76108" x="1300163" y="4624388"/>
          <p14:tracePt t="76110" x="1300163" y="4616450"/>
          <p14:tracePt t="76112" x="1300163" y="4608513"/>
          <p14:tracePt t="76115" x="1300163" y="4600575"/>
          <p14:tracePt t="76117" x="1300163" y="4584700"/>
          <p14:tracePt t="76119" x="1300163" y="4576763"/>
          <p14:tracePt t="76121" x="1300163" y="4568825"/>
          <p14:tracePt t="76123" x="1300163" y="4560888"/>
          <p14:tracePt t="76124" x="1308100" y="4552950"/>
          <p14:tracePt t="76126" x="1308100" y="4537075"/>
          <p14:tracePt t="76128" x="1308100" y="4529138"/>
          <p14:tracePt t="76130" x="1308100" y="4521200"/>
          <p14:tracePt t="76133" x="1308100" y="4513263"/>
          <p14:tracePt t="76136" x="1308100" y="4497388"/>
          <p14:tracePt t="76137" x="1308100" y="4489450"/>
          <p14:tracePt t="76138" x="1308100" y="4481513"/>
          <p14:tracePt t="76140" x="1308100" y="4473575"/>
          <p14:tracePt t="76142" x="1308100" y="4465638"/>
          <p14:tracePt t="76144" x="1308100" y="4449763"/>
          <p14:tracePt t="76146" x="1308100" y="4441825"/>
          <p14:tracePt t="76151" x="1308100" y="4425950"/>
          <p14:tracePt t="76153" x="1308100" y="4410075"/>
          <p14:tracePt t="76155" x="1308100" y="4402138"/>
          <p14:tracePt t="76156" x="1308100" y="4394200"/>
          <p14:tracePt t="76158" x="1300163" y="4378325"/>
          <p14:tracePt t="76160" x="1300163" y="4370388"/>
          <p14:tracePt t="76162" x="1300163" y="4362450"/>
          <p14:tracePt t="76165" x="1300163" y="4354513"/>
          <p14:tracePt t="76169" x="1300163" y="4330700"/>
          <p14:tracePt t="76171" x="1300163" y="4322763"/>
          <p14:tracePt t="76173" x="1300163" y="4314825"/>
          <p14:tracePt t="76174" x="1292225" y="4306888"/>
          <p14:tracePt t="76176" x="1292225" y="4298950"/>
          <p14:tracePt t="76178" x="1292225" y="4281488"/>
          <p14:tracePt t="76180" x="1292225" y="4273550"/>
          <p14:tracePt t="76183" x="1292225" y="4265613"/>
          <p14:tracePt t="76187" x="1284288" y="4249738"/>
          <p14:tracePt t="76189" x="1284288" y="4241800"/>
          <p14:tracePt t="76190" x="1284288" y="4233863"/>
          <p14:tracePt t="76192" x="1284288" y="4225925"/>
          <p14:tracePt t="76194" x="1284288" y="4217988"/>
          <p14:tracePt t="76196" x="1276350" y="4210050"/>
          <p14:tracePt t="76201" x="1276350" y="4202113"/>
          <p14:tracePt t="76203" x="1276350" y="4194175"/>
          <p14:tracePt t="76204" x="1268413" y="4186238"/>
          <p14:tracePt t="76206" x="1268413" y="4178300"/>
          <p14:tracePt t="76208" x="1268413" y="4170363"/>
          <p14:tracePt t="76210" x="1260475" y="4162425"/>
          <p14:tracePt t="76215" x="1260475" y="4154488"/>
          <p14:tracePt t="76218" x="1260475" y="4146550"/>
          <p14:tracePt t="76221" x="1252538" y="4138613"/>
          <p14:tracePt t="76222" x="1252538" y="4130675"/>
          <p14:tracePt t="76224" x="1244600" y="4122738"/>
          <p14:tracePt t="76228" x="1244600" y="4114800"/>
          <p14:tracePt t="76234" x="1236663" y="4106863"/>
          <p14:tracePt t="76237" x="1236663" y="4098925"/>
          <p14:tracePt t="76242" x="1228725" y="4090988"/>
          <p14:tracePt t="76251" x="1220788" y="4083050"/>
          <p14:tracePt t="76254" x="1220788" y="4075113"/>
          <p14:tracePt t="76260" x="1211263" y="4067175"/>
          <p14:tracePt t="76269" x="1203325" y="4059238"/>
          <p14:tracePt t="76276" x="1203325" y="4051300"/>
          <p14:tracePt t="76278" x="1195388" y="4051300"/>
          <p14:tracePt t="76286" x="1195388" y="4043363"/>
          <p14:tracePt t="76290" x="1187450" y="4043363"/>
          <p14:tracePt t="76292" x="1187450" y="4035425"/>
          <p14:tracePt t="76301" x="1179513" y="4027488"/>
          <p14:tracePt t="76308" x="1179513" y="4019550"/>
          <p14:tracePt t="76310" x="1171575" y="4019550"/>
          <p14:tracePt t="76321" x="1171575" y="4011613"/>
          <p14:tracePt t="76324" x="1163638" y="4011613"/>
          <p14:tracePt t="76335" x="1163638" y="4003675"/>
          <p14:tracePt t="76340" x="1155700" y="4003675"/>
          <p14:tracePt t="76344" x="1155700" y="3995738"/>
          <p14:tracePt t="76352" x="1155700" y="3987800"/>
          <p14:tracePt t="76354" x="1147763" y="3987800"/>
          <p14:tracePt t="76360" x="1147763" y="3979863"/>
          <p14:tracePt t="76365" x="1139825" y="3979863"/>
          <p14:tracePt t="76367" x="1139825" y="3971925"/>
          <p14:tracePt t="76370" x="1139825" y="3963988"/>
          <p14:tracePt t="76374" x="1131888" y="3963988"/>
          <p14:tracePt t="76376" x="1131888" y="3956050"/>
          <p14:tracePt t="76380" x="1131888" y="3948113"/>
          <p14:tracePt t="76383" x="1123950" y="3938588"/>
          <p14:tracePt t="76386" x="1123950" y="3930650"/>
          <p14:tracePt t="76389" x="1123950" y="3922713"/>
          <p14:tracePt t="76390" x="1116013" y="3914775"/>
          <p14:tracePt t="76392" x="1116013" y="3906838"/>
          <p14:tracePt t="76394" x="1116013" y="3898900"/>
          <p14:tracePt t="76397" x="1116013" y="3890963"/>
          <p14:tracePt t="76401" x="1108075" y="3875088"/>
          <p14:tracePt t="76403" x="1108075" y="3867150"/>
          <p14:tracePt t="76405" x="1100138" y="3859213"/>
          <p14:tracePt t="76406" x="1100138" y="3851275"/>
          <p14:tracePt t="76408" x="1100138" y="3843338"/>
          <p14:tracePt t="76410" x="1100138" y="3827463"/>
          <p14:tracePt t="76412" x="1092200" y="3819525"/>
          <p14:tracePt t="76415" x="1092200" y="3811588"/>
          <p14:tracePt t="76419" x="1092200" y="3787775"/>
          <p14:tracePt t="76422" x="1092200" y="3763963"/>
          <p14:tracePt t="76424" x="1084263" y="3756025"/>
          <p14:tracePt t="76426" x="1084263" y="3740150"/>
          <p14:tracePt t="76428" x="1084263" y="3732213"/>
          <p14:tracePt t="76430" x="1084263" y="3716338"/>
          <p14:tracePt t="76435" x="1084263" y="3692525"/>
          <p14:tracePt t="76437" x="1084263" y="3676650"/>
          <p14:tracePt t="76439" x="1076325" y="3668713"/>
          <p14:tracePt t="76440" x="1076325" y="3652838"/>
          <p14:tracePt t="76442" x="1076325" y="3644900"/>
          <p14:tracePt t="76444" x="1076325" y="3629025"/>
          <p14:tracePt t="76446" x="1076325" y="3613150"/>
          <p14:tracePt t="76451" x="1068388" y="3587750"/>
          <p14:tracePt t="76453" x="1068388" y="3571875"/>
          <p14:tracePt t="76454" x="1068388" y="3556000"/>
          <p14:tracePt t="76456" x="1068388" y="3540125"/>
          <p14:tracePt t="76458" x="1068388" y="3524250"/>
          <p14:tracePt t="76460" x="1068388" y="3508375"/>
          <p14:tracePt t="76462" x="1068388" y="3492500"/>
          <p14:tracePt t="76465" x="1060450" y="3476625"/>
          <p14:tracePt t="76469" x="1060450" y="3452813"/>
          <p14:tracePt t="76471" x="1060450" y="3436938"/>
          <p14:tracePt t="76473" x="1052513" y="3421063"/>
          <p14:tracePt t="76474" x="1052513" y="3405188"/>
          <p14:tracePt t="76476" x="1052513" y="3389313"/>
          <p14:tracePt t="76478" x="1052513" y="3373438"/>
          <p14:tracePt t="76480" x="1052513" y="3365500"/>
          <p14:tracePt t="76482" x="1052513" y="3349625"/>
          <p14:tracePt t="76484" x="1052513" y="3333750"/>
          <p14:tracePt t="76486" x="1052513" y="3317875"/>
          <p14:tracePt t="76488" x="1052513" y="3309938"/>
          <p14:tracePt t="76490" x="1052513" y="3294063"/>
          <p14:tracePt t="76492" x="1052513" y="3286125"/>
          <p14:tracePt t="76494" x="1052513" y="3270250"/>
          <p14:tracePt t="76496" x="1052513" y="3252788"/>
          <p14:tracePt t="76499" x="1052513" y="3244850"/>
          <p14:tracePt t="76500" x="1052513" y="3228975"/>
          <p14:tracePt t="76502" x="1052513" y="3221038"/>
          <p14:tracePt t="76504" x="1052513" y="3213100"/>
          <p14:tracePt t="76506" x="1052513" y="3197225"/>
          <p14:tracePt t="76508" x="1060450" y="3189288"/>
          <p14:tracePt t="76510" x="1060450" y="3173413"/>
          <p14:tracePt t="76513" x="1060450" y="3165475"/>
          <p14:tracePt t="76515" x="1068388" y="3157538"/>
          <p14:tracePt t="76518" x="1068388" y="3141663"/>
          <p14:tracePt t="76520" x="1068388" y="3133725"/>
          <p14:tracePt t="76521" x="1076325" y="3125788"/>
          <p14:tracePt t="76522" x="1076325" y="3117850"/>
          <p14:tracePt t="76524" x="1084263" y="3101975"/>
          <p14:tracePt t="76526" x="1084263" y="3094038"/>
          <p14:tracePt t="76528" x="1084263" y="3086100"/>
          <p14:tracePt t="76530" x="1092200" y="3078163"/>
          <p14:tracePt t="76533" x="1092200" y="3070225"/>
          <p14:tracePt t="76535" x="1100138" y="3062288"/>
          <p14:tracePt t="76537" x="1108075" y="3054350"/>
          <p14:tracePt t="76538" x="1108075" y="3046413"/>
          <p14:tracePt t="76540" x="1116013" y="3038475"/>
          <p14:tracePt t="76542" x="1116013" y="3030538"/>
          <p14:tracePt t="76544" x="1116013" y="3022600"/>
          <p14:tracePt t="76546" x="1123950" y="3014663"/>
          <p14:tracePt t="76551" x="1131888" y="2998788"/>
          <p14:tracePt t="76554" x="1139825" y="2990850"/>
          <p14:tracePt t="76556" x="1139825" y="2982913"/>
          <p14:tracePt t="76558" x="1147763" y="2974975"/>
          <p14:tracePt t="76561" x="1147763" y="2967038"/>
          <p14:tracePt t="76565" x="1155700" y="2959100"/>
          <p14:tracePt t="76567" x="1155700" y="2951163"/>
          <p14:tracePt t="76569" x="1163638" y="2951163"/>
          <p14:tracePt t="76571" x="1163638" y="2943225"/>
          <p14:tracePt t="76574" x="1171575" y="2935288"/>
          <p14:tracePt t="76576" x="1171575" y="2927350"/>
          <p14:tracePt t="76580" x="1179513" y="2919413"/>
          <p14:tracePt t="76585" x="1179513" y="2909888"/>
          <p14:tracePt t="76588" x="1187450" y="2901950"/>
          <p14:tracePt t="76592" x="1195388" y="2894013"/>
          <p14:tracePt t="76597" x="1195388" y="2886075"/>
          <p14:tracePt t="76601" x="1203325" y="2878138"/>
          <p14:tracePt t="76605" x="1211263" y="2870200"/>
          <p14:tracePt t="76608" x="1211263" y="2862263"/>
          <p14:tracePt t="76610" x="1220788" y="2862263"/>
          <p14:tracePt t="76615" x="1220788" y="2854325"/>
          <p14:tracePt t="76620" x="1228725" y="2854325"/>
          <p14:tracePt t="76621" x="1228725" y="2846388"/>
          <p14:tracePt t="76626" x="1228725" y="2838450"/>
          <p14:tracePt t="76630" x="1236663" y="2838450"/>
          <p14:tracePt t="76635" x="1236663" y="2830513"/>
          <p14:tracePt t="76640" x="1236663" y="2822575"/>
          <p14:tracePt t="76642" x="1244600" y="2822575"/>
          <p14:tracePt t="76646" x="1244600" y="2814638"/>
          <p14:tracePt t="76652" x="1252538" y="2806700"/>
          <p14:tracePt t="76656" x="1252538" y="2798763"/>
          <p14:tracePt t="76660" x="1260475" y="2790825"/>
          <p14:tracePt t="76664" x="1260475" y="2782888"/>
          <p14:tracePt t="76670" x="1268413" y="2774950"/>
          <p14:tracePt t="76672" x="1268413" y="2767013"/>
          <p14:tracePt t="76676" x="1276350" y="2759075"/>
          <p14:tracePt t="76678" x="1276350" y="2751138"/>
          <p14:tracePt t="76684" x="1284288" y="2735263"/>
          <p14:tracePt t="76688" x="1292225" y="2727325"/>
          <p14:tracePt t="76692" x="1292225" y="2719388"/>
          <p14:tracePt t="76694" x="1292225" y="2711450"/>
          <p14:tracePt t="76696" x="1300163" y="2711450"/>
          <p14:tracePt t="76700" x="1300163" y="2703513"/>
          <p14:tracePt t="76703" x="1308100" y="2695575"/>
          <p14:tracePt t="76706" x="1308100" y="2687638"/>
          <p14:tracePt t="76711" x="1308100" y="2679700"/>
          <p14:tracePt t="76712" x="1316038" y="2679700"/>
          <p14:tracePt t="76715" x="1316038" y="2671763"/>
          <p14:tracePt t="76719" x="1316038" y="2663825"/>
          <p14:tracePt t="76723" x="1323975" y="2663825"/>
          <p14:tracePt t="76724" x="1323975" y="2655888"/>
          <p14:tracePt t="76728" x="1323975" y="2647950"/>
          <p14:tracePt t="76735" x="1331913" y="2640013"/>
          <p14:tracePt t="76739" x="1331913" y="2632075"/>
          <p14:tracePt t="76744" x="1331913" y="2624138"/>
          <p14:tracePt t="76746" x="1339850" y="2624138"/>
          <p14:tracePt t="76750" x="1339850" y="2616200"/>
          <p14:tracePt t="76756" x="1339850" y="2608263"/>
          <p14:tracePt t="76758" x="1347788" y="2608263"/>
          <p14:tracePt t="76765" x="1347788" y="2600325"/>
          <p14:tracePt t="76772" x="1347788" y="2592388"/>
          <p14:tracePt t="76774" x="1355725" y="2592388"/>
          <p14:tracePt t="76784" x="1355725" y="2584450"/>
          <p14:tracePt t="76921" x="1355725" y="2592388"/>
          <p14:tracePt t="76927" x="1355725" y="2600325"/>
          <p14:tracePt t="76930" x="1355725" y="2608263"/>
          <p14:tracePt t="76933" x="1355725" y="2616200"/>
          <p14:tracePt t="76936" x="1355725" y="2624138"/>
          <p14:tracePt t="76938" x="1355725" y="2632075"/>
          <p14:tracePt t="76940" x="1355725" y="2640013"/>
          <p14:tracePt t="76953" x="1355725" y="2679700"/>
          <p14:tracePt t="76954" x="1355725" y="2687638"/>
          <p14:tracePt t="76956" x="1355725" y="2695575"/>
          <p14:tracePt t="76958" x="1355725" y="2703513"/>
          <p14:tracePt t="76960" x="1355725" y="2711450"/>
          <p14:tracePt t="76962" x="1355725" y="2719388"/>
          <p14:tracePt t="76967" x="1355725" y="2727325"/>
          <p14:tracePt t="76969" x="1355725" y="2735263"/>
          <p14:tracePt t="76970" x="1355725" y="2743200"/>
          <p14:tracePt t="76972" x="1355725" y="2751138"/>
          <p14:tracePt t="76974" x="1355725" y="2759075"/>
          <p14:tracePt t="76978" x="1355725" y="2767013"/>
          <p14:tracePt t="76980" x="1355725" y="2774950"/>
          <p14:tracePt t="76983" x="1355725" y="2782888"/>
          <p14:tracePt t="76986" x="1363663" y="2790825"/>
          <p14:tracePt t="76988" x="1363663" y="2798763"/>
          <p14:tracePt t="76992" x="1363663" y="2806700"/>
          <p14:tracePt t="76996" x="1363663" y="2814638"/>
          <p14:tracePt t="77000" x="1363663" y="2822575"/>
          <p14:tracePt t="77002" x="1363663" y="2830513"/>
          <p14:tracePt t="77004" x="1371600" y="2838450"/>
          <p14:tracePt t="77008" x="1371600" y="2846388"/>
          <p14:tracePt t="77013" x="1371600" y="2854325"/>
          <p14:tracePt t="77015" x="1371600" y="2862263"/>
          <p14:tracePt t="77018" x="1371600" y="2870200"/>
          <p14:tracePt t="77023" x="1371600" y="2878138"/>
          <p14:tracePt t="77026" x="1371600" y="2886075"/>
          <p14:tracePt t="77030" x="1379538" y="2894013"/>
          <p14:tracePt t="77035" x="1379538" y="2901950"/>
          <p14:tracePt t="77038" x="1379538" y="2909888"/>
          <p14:tracePt t="77045" x="1379538" y="2919413"/>
          <p14:tracePt t="77051" x="1379538" y="2927350"/>
          <p14:tracePt t="77054" x="1379538" y="2935288"/>
          <p14:tracePt t="77060" x="1379538" y="2943225"/>
          <p14:tracePt t="77068" x="1379538" y="2951163"/>
          <p14:tracePt t="77070" x="1387475" y="2951163"/>
          <p14:tracePt t="77074" x="1387475" y="2959100"/>
          <p14:tracePt t="77080" x="1387475" y="2967038"/>
          <p14:tracePt t="77086" x="1387475" y="2974975"/>
          <p14:tracePt t="77090" x="1387475" y="2982913"/>
          <p14:tracePt t="77094" x="1387475" y="2990850"/>
          <p14:tracePt t="77100" x="1387475" y="2998788"/>
          <p14:tracePt t="77102" x="1387475" y="3006725"/>
          <p14:tracePt t="77107" x="1387475" y="3014663"/>
          <p14:tracePt t="77110" x="1387475" y="3022600"/>
          <p14:tracePt t="77117" x="1387475" y="3030538"/>
          <p14:tracePt t="77119" x="1387475" y="3038475"/>
          <p14:tracePt t="77122" x="1387475" y="3046413"/>
          <p14:tracePt t="77126" x="1387475" y="3054350"/>
          <p14:tracePt t="77130" x="1379538" y="3062288"/>
          <p14:tracePt t="77134" x="1379538" y="3070225"/>
          <p14:tracePt t="77137" x="1379538" y="3078163"/>
          <p14:tracePt t="77140" x="1379538" y="3086100"/>
          <p14:tracePt t="77144" x="1379538" y="3094038"/>
          <p14:tracePt t="77146" x="1379538" y="3101975"/>
          <p14:tracePt t="77151" x="1379538" y="3109913"/>
          <p14:tracePt t="77154" x="1371600" y="3117850"/>
          <p14:tracePt t="77160" x="1371600" y="3125788"/>
          <p14:tracePt t="77167" x="1371600" y="3133725"/>
          <p14:tracePt t="77172" x="1371600" y="3141663"/>
          <p14:tracePt t="77180" x="1371600" y="3149600"/>
          <p14:tracePt t="77191" x="1371600" y="3157538"/>
          <p14:tracePt t="77201" x="1371600" y="3165475"/>
          <p14:tracePt t="77210" x="1371600" y="3173413"/>
          <p14:tracePt t="77219" x="1371600" y="3181350"/>
          <p14:tracePt t="77224" x="1371600" y="3189288"/>
          <p14:tracePt t="77228" x="1371600" y="3197225"/>
          <p14:tracePt t="77233" x="1371600" y="3205163"/>
          <p14:tracePt t="77235" x="1371600" y="3213100"/>
          <p14:tracePt t="77238" x="1371600" y="3221038"/>
          <p14:tracePt t="77240" x="1371600" y="3228975"/>
          <p14:tracePt t="77243" x="1371600" y="3236913"/>
          <p14:tracePt t="77246" x="1371600" y="3244850"/>
          <p14:tracePt t="77251" x="1363663" y="3262313"/>
          <p14:tracePt t="77252" x="1363663" y="3270250"/>
          <p14:tracePt t="77256" x="1363663" y="3278188"/>
          <p14:tracePt t="77258" x="1363663" y="3286125"/>
          <p14:tracePt t="77260" x="1363663" y="3294063"/>
          <p14:tracePt t="77264" x="1363663" y="3302000"/>
          <p14:tracePt t="77267" x="1363663" y="3309938"/>
          <p14:tracePt t="77270" x="1363663" y="3317875"/>
          <p14:tracePt t="77271" x="1355725" y="3325813"/>
          <p14:tracePt t="77274" x="1355725" y="3333750"/>
          <p14:tracePt t="77276" x="1355725" y="3341688"/>
          <p14:tracePt t="77280" x="1355725" y="3349625"/>
          <p14:tracePt t="77284" x="1355725" y="3357563"/>
          <p14:tracePt t="77287" x="1355725" y="3365500"/>
          <p14:tracePt t="77288" x="1347788" y="3373438"/>
          <p14:tracePt t="77292" x="1347788" y="3381375"/>
          <p14:tracePt t="77294" x="1347788" y="3389313"/>
          <p14:tracePt t="77301" x="1347788" y="3405188"/>
          <p14:tracePt t="77304" x="1347788" y="3413125"/>
          <p14:tracePt t="77308" x="1347788" y="3421063"/>
          <p14:tracePt t="77312" x="1347788" y="3429000"/>
          <p14:tracePt t="77315" x="1347788" y="3436938"/>
          <p14:tracePt t="77319" x="1347788" y="3444875"/>
          <p14:tracePt t="77322" x="1347788" y="3452813"/>
          <p14:tracePt t="77324" x="1347788" y="3460750"/>
          <p14:tracePt t="77328" x="1347788" y="3468688"/>
          <p14:tracePt t="77333" x="1347788" y="3476625"/>
          <p14:tracePt t="77336" x="1347788" y="3484563"/>
          <p14:tracePt t="77342" x="1347788" y="3492500"/>
          <p14:tracePt t="77351" x="1347788" y="3500438"/>
          <p14:tracePt t="77360" x="1347788" y="3508375"/>
          <p14:tracePt t="77383" x="1347788" y="3516313"/>
          <p14:tracePt t="77415" x="1347788" y="3524250"/>
          <p14:tracePt t="77425" x="1347788" y="3532188"/>
          <p14:tracePt t="77433" x="1347788" y="3540125"/>
          <p14:tracePt t="77439" x="1347788" y="3548063"/>
          <p14:tracePt t="77447" x="1347788" y="3556000"/>
          <p14:tracePt t="77453" x="1347788" y="3563938"/>
          <p14:tracePt t="77465" x="1347788" y="3571875"/>
          <p14:tracePt t="77615" x="1347788" y="3563938"/>
          <p14:tracePt t="77647" x="1355725" y="3563938"/>
          <p14:tracePt t="77661" x="1363663" y="3563938"/>
          <p14:tracePt t="77667" x="1371600" y="3563938"/>
          <p14:tracePt t="77673" x="1379538" y="3563938"/>
          <p14:tracePt t="77677" x="1387475" y="3563938"/>
          <p14:tracePt t="77681" x="1395413" y="3563938"/>
          <p14:tracePt t="77687" x="1403350" y="3563938"/>
          <p14:tracePt t="77688" x="1411288" y="3571875"/>
          <p14:tracePt t="77692" x="1419225" y="3571875"/>
          <p14:tracePt t="77696" x="1427163" y="3571875"/>
          <p14:tracePt t="77700" x="1435100" y="3579813"/>
          <p14:tracePt t="77705" x="1443038" y="3579813"/>
          <p14:tracePt t="77706" x="1450975" y="3579813"/>
          <p14:tracePt t="77710" x="1458913" y="3587750"/>
          <p14:tracePt t="77712" x="1466850" y="3587750"/>
          <p14:tracePt t="77718" x="1474788" y="3587750"/>
          <p14:tracePt t="77721" x="1482725" y="3595688"/>
          <p14:tracePt t="77724" x="1490663" y="3595688"/>
          <p14:tracePt t="77728" x="1498600" y="3595688"/>
          <p14:tracePt t="77730" x="1498600" y="3605213"/>
          <p14:tracePt t="77733" x="1506538" y="3605213"/>
          <p14:tracePt t="77738" x="1514475" y="3605213"/>
          <p14:tracePt t="77742" x="1514475" y="3613150"/>
          <p14:tracePt t="77744" x="1522413" y="3613150"/>
          <p14:tracePt t="77754" x="1530350" y="3613150"/>
          <p14:tracePt t="77817" x="1530350" y="3621088"/>
          <p14:tracePt t="77915" x="1530350" y="3613150"/>
          <p14:tracePt t="77925" x="1530350" y="3605213"/>
          <p14:tracePt t="77933" x="1530350" y="3595688"/>
          <p14:tracePt t="77936" x="1522413" y="3595688"/>
          <p14:tracePt t="77938" x="1522413" y="3587750"/>
          <p14:tracePt t="77946" x="1522413" y="3579813"/>
          <p14:tracePt t="77968" x="1522413" y="3563938"/>
          <p14:tracePt t="77983" x="1522413" y="3556000"/>
          <p14:tracePt t="78053" x="1514475" y="3556000"/>
          <p14:tracePt t="78081" x="1506538" y="3556000"/>
          <p14:tracePt t="78185" x="1506538" y="3548063"/>
          <p14:tracePt t="78201" x="1506538" y="3540125"/>
          <p14:tracePt t="78207" x="1498600" y="3532188"/>
          <p14:tracePt t="78210" x="1490663" y="3524250"/>
          <p14:tracePt t="78215" x="1482725" y="3516313"/>
          <p14:tracePt t="78219" x="1474788" y="3500438"/>
          <p14:tracePt t="78220" x="1466850" y="3492500"/>
          <p14:tracePt t="78222" x="1458913" y="3484563"/>
          <p14:tracePt t="78224" x="1450975" y="3476625"/>
          <p14:tracePt t="78226" x="1443038" y="3460750"/>
          <p14:tracePt t="78228" x="1427163" y="3452813"/>
          <p14:tracePt t="78230" x="1419225" y="3436938"/>
          <p14:tracePt t="78235" x="1403350" y="3413125"/>
          <p14:tracePt t="78237" x="1387475" y="3397250"/>
          <p14:tracePt t="78239" x="1379538" y="3381375"/>
          <p14:tracePt t="78241" x="1363663" y="3365500"/>
          <p14:tracePt t="78242" x="1355725" y="3349625"/>
          <p14:tracePt t="78245" x="1339850" y="3333750"/>
          <p14:tracePt t="78247" x="1323975" y="3317875"/>
          <p14:tracePt t="78251" x="1292225" y="3278188"/>
          <p14:tracePt t="78252" x="1276350" y="3252788"/>
          <p14:tracePt t="78259" x="1228725" y="3189288"/>
          <p14:tracePt t="78260" x="1211263" y="3165475"/>
          <p14:tracePt t="78262" x="1187450" y="3141663"/>
          <p14:tracePt t="78265" x="1171575" y="3117850"/>
          <p14:tracePt t="78268" x="1155700" y="3086100"/>
          <p14:tracePt t="78269" x="1131888" y="3062288"/>
          <p14:tracePt t="78273" x="1092200" y="3014663"/>
          <p14:tracePt t="78277" x="1052513" y="2959100"/>
          <p14:tracePt t="78278" x="1028700" y="2935288"/>
          <p14:tracePt t="78280" x="1012825" y="2909888"/>
          <p14:tracePt t="78285" x="965200" y="2854325"/>
          <p14:tracePt t="78287" x="949325" y="2822575"/>
          <p14:tracePt t="78291" x="901700" y="2767013"/>
          <p14:tracePt t="78292" x="877888" y="2743200"/>
          <p14:tracePt t="78294" x="852488" y="2719388"/>
          <p14:tracePt t="78296" x="836613" y="2687638"/>
          <p14:tracePt t="78300" x="796925" y="2632075"/>
          <p14:tracePt t="78303" x="773113" y="2608263"/>
          <p14:tracePt t="78307" x="733425" y="2551113"/>
          <p14:tracePt t="78308" x="709613" y="2527300"/>
          <p14:tracePt t="78311" x="693738" y="2503488"/>
          <p14:tracePt t="78312" x="669925" y="2479675"/>
          <p14:tracePt t="78315" x="654050" y="2455863"/>
          <p14:tracePt t="78317" x="638175" y="2432050"/>
          <p14:tracePt t="78319" x="622300" y="2408238"/>
          <p14:tracePt t="78323" x="590550" y="2360613"/>
          <p14:tracePt t="78325" x="574675" y="2336800"/>
          <p14:tracePt t="78327" x="558800" y="2312988"/>
          <p14:tracePt t="78328" x="542925" y="2297113"/>
          <p14:tracePt t="78330" x="534988" y="2273300"/>
          <p14:tracePt t="78335" x="509588" y="2224088"/>
          <p14:tracePt t="78338" x="493713" y="2200275"/>
          <p14:tracePt t="78341" x="469900" y="2160588"/>
          <p14:tracePt t="78343" x="461963" y="2136775"/>
          <p14:tracePt t="78344" x="454025" y="2120900"/>
          <p14:tracePt t="78346" x="446088" y="2097088"/>
          <p14:tracePt t="78351" x="422275" y="2057400"/>
          <p14:tracePt t="78352" x="414338" y="2041525"/>
          <p14:tracePt t="78357" x="398463" y="2001838"/>
          <p14:tracePt t="78359" x="390525" y="1978025"/>
          <p14:tracePt t="78360" x="382588" y="1962150"/>
          <p14:tracePt t="78362" x="374650" y="1946275"/>
          <p14:tracePt t="78365" x="366713" y="1922463"/>
          <p14:tracePt t="78367" x="366713" y="1906588"/>
          <p14:tracePt t="78369" x="358775" y="1890713"/>
          <p14:tracePt t="78374" x="342900" y="1849438"/>
          <p14:tracePt t="78376" x="334963" y="1825625"/>
          <p14:tracePt t="78377" x="327025" y="1809750"/>
          <p14:tracePt t="78378" x="319088" y="1785938"/>
          <p14:tracePt t="78380" x="311150" y="1762125"/>
          <p14:tracePt t="78383" x="303213" y="1746250"/>
          <p14:tracePt t="78385" x="295275" y="1722438"/>
          <p14:tracePt t="78389" x="287338" y="1674813"/>
          <p14:tracePt t="78392" x="271463" y="1627188"/>
          <p14:tracePt t="78394" x="263525" y="1603375"/>
          <p14:tracePt t="78396" x="263525" y="1579563"/>
          <p14:tracePt t="78399" x="255588" y="1555750"/>
          <p14:tracePt t="78401" x="247650" y="1530350"/>
          <p14:tracePt t="78403" x="239713" y="1506538"/>
          <p14:tracePt t="78404" x="239713" y="1482725"/>
          <p14:tracePt t="78406" x="231775" y="1458913"/>
          <p14:tracePt t="78408" x="223838" y="1435100"/>
          <p14:tracePt t="78410" x="223838" y="1411288"/>
          <p14:tracePt t="78412" x="215900" y="1387475"/>
          <p14:tracePt t="78414" x="207963" y="1371600"/>
          <p14:tracePt t="78416" x="207963" y="1347788"/>
          <p14:tracePt t="78419" x="200025" y="1331913"/>
          <p14:tracePt t="78421" x="192088" y="1308100"/>
          <p14:tracePt t="78422" x="184150" y="1292225"/>
          <p14:tracePt t="78424" x="176213" y="1268413"/>
          <p14:tracePt t="78426" x="176213" y="1252538"/>
          <p14:tracePt t="78428" x="166688" y="1236663"/>
          <p14:tracePt t="78430" x="158750" y="1212850"/>
          <p14:tracePt t="78433" x="150813" y="1195388"/>
          <p14:tracePt t="78435" x="142875" y="1179513"/>
          <p14:tracePt t="78438" x="142875" y="1163638"/>
          <p14:tracePt t="78440" x="134938" y="1147763"/>
          <p14:tracePt t="78441" x="127000" y="1131888"/>
          <p14:tracePt t="78442" x="119063" y="1116013"/>
          <p14:tracePt t="78444" x="111125" y="1100138"/>
          <p14:tracePt t="78446" x="111125" y="1076325"/>
          <p14:tracePt t="78450" x="95250" y="1044575"/>
          <p14:tracePt t="78453" x="87313" y="1028700"/>
          <p14:tracePt t="78454" x="87313" y="1012825"/>
          <p14:tracePt t="78456" x="79375" y="996950"/>
          <p14:tracePt t="78458" x="71438" y="981075"/>
          <p14:tracePt t="78460" x="63500" y="965200"/>
          <p14:tracePt t="78462" x="63500" y="949325"/>
          <p14:tracePt t="78464" x="55563" y="933450"/>
          <p14:tracePt t="78466" x="47625" y="917575"/>
          <p14:tracePt t="78469" x="47625" y="901700"/>
          <p14:tracePt t="78471" x="39688" y="885825"/>
          <p14:tracePt t="78472" x="39688" y="869950"/>
          <p14:tracePt t="78474" x="31750" y="852488"/>
          <p14:tracePt t="78476" x="31750" y="844550"/>
          <p14:tracePt t="78478" x="23813" y="828675"/>
          <p14:tracePt t="78480" x="23813" y="812800"/>
          <p14:tracePt t="78483" x="15875" y="796925"/>
          <p14:tracePt t="78485" x="15875" y="788988"/>
          <p14:tracePt t="78486" x="15875" y="773113"/>
          <p14:tracePt t="78488" x="7938" y="757238"/>
          <p14:tracePt t="78490" x="7938" y="749300"/>
          <p14:tracePt t="78492" x="7938" y="733425"/>
          <p14:tracePt t="78494" x="0" y="725488"/>
          <p14:tracePt t="78496" x="0" y="709613"/>
          <p14:tracePt t="78499" x="0" y="693738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Nested conditions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82705" y="1786439"/>
            <a:ext cx="10719601" cy="415498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altLang="nl-BE" sz="24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cs typeface="Courier New" panose="02070309020205020404" pitchFamily="49" charset="0"/>
              </a:rPr>
              <a:t>Example</a:t>
            </a: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cs typeface="Courier New" panose="02070309020205020404" pitchFamily="49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BE" altLang="nl-BE" sz="240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cs typeface="Courier New" panose="020703090202050204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points_Python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sz="2400" dirty="0" err="1">
                <a:solidFill>
                  <a:srgbClr val="000080"/>
                </a:solidFill>
                <a:latin typeface="Consolas" panose="020B0609020204030204" pitchFamily="49" charset="0"/>
              </a:rPr>
              <a:t>float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'Enter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your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result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for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Python: 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points_Python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10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passed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elif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points_Python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8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can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tolerate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else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didn't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pass"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sz="4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BE" altLang="nl-BE" sz="240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BE" altLang="nl-BE" sz="2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19</a:t>
            </a:fld>
            <a:endParaRPr lang="nl-BE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A53D5B4-B020-405F-A983-FD058CA52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54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005"/>
    </mc:Choice>
    <mc:Fallback xmlns="">
      <p:transition spd="slow" advTm="89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72" x="15875" y="3365500"/>
          <p14:tracePt t="1674" x="23813" y="3389313"/>
          <p14:tracePt t="1676" x="39688" y="3413125"/>
          <p14:tracePt t="1679" x="47625" y="3444875"/>
          <p14:tracePt t="1682" x="71438" y="3492500"/>
          <p14:tracePt t="1684" x="79375" y="3516313"/>
          <p14:tracePt t="1686" x="87313" y="3540125"/>
          <p14:tracePt t="1687" x="95250" y="3563938"/>
          <p14:tracePt t="1689" x="103188" y="3595688"/>
          <p14:tracePt t="1691" x="111125" y="3621088"/>
          <p14:tracePt t="1693" x="119063" y="3644900"/>
          <p14:tracePt t="1695" x="127000" y="3668713"/>
          <p14:tracePt t="1698" x="134938" y="3684588"/>
          <p14:tracePt t="1701" x="142875" y="3708400"/>
          <p14:tracePt t="1703" x="158750" y="3756025"/>
          <p14:tracePt t="1705" x="158750" y="3779838"/>
          <p14:tracePt t="1707" x="166688" y="3795713"/>
          <p14:tracePt t="1709" x="166688" y="3819525"/>
          <p14:tracePt t="1711" x="176213" y="3835400"/>
          <p14:tracePt t="1714" x="176213" y="3859213"/>
          <p14:tracePt t="1715" x="184150" y="3875088"/>
          <p14:tracePt t="1720" x="192088" y="3914775"/>
          <p14:tracePt t="1721" x="192088" y="3938588"/>
          <p14:tracePt t="1723" x="200025" y="3956050"/>
          <p14:tracePt t="1725" x="200025" y="3979863"/>
          <p14:tracePt t="1727" x="200025" y="3995738"/>
          <p14:tracePt t="1729" x="200025" y="4019550"/>
          <p14:tracePt t="1732" x="207963" y="4035425"/>
          <p14:tracePt t="1734" x="207963" y="4051300"/>
          <p14:tracePt t="1736" x="207963" y="4067175"/>
          <p14:tracePt t="1737" x="207963" y="4083050"/>
          <p14:tracePt t="1739" x="207963" y="4106863"/>
          <p14:tracePt t="1741" x="207963" y="4114800"/>
          <p14:tracePt t="1743" x="207963" y="4130675"/>
          <p14:tracePt t="1745" x="207963" y="4146550"/>
          <p14:tracePt t="1749" x="207963" y="4162425"/>
          <p14:tracePt t="1754" x="207963" y="4202113"/>
          <p14:tracePt t="1755" x="207963" y="4210050"/>
          <p14:tracePt t="1757" x="207963" y="4225925"/>
          <p14:tracePt t="1759" x="200025" y="4233863"/>
          <p14:tracePt t="1762" x="200025" y="4241800"/>
          <p14:tracePt t="1766" x="200025" y="4265613"/>
          <p14:tracePt t="1771" x="192088" y="4291013"/>
          <p14:tracePt t="1774" x="192088" y="4306888"/>
          <p14:tracePt t="1775" x="192088" y="4314825"/>
          <p14:tracePt t="1778" x="184150" y="4322763"/>
          <p14:tracePt t="1779" x="184150" y="4330700"/>
          <p14:tracePt t="1782" x="184150" y="4338638"/>
          <p14:tracePt t="1785" x="176213" y="4354513"/>
          <p14:tracePt t="1789" x="166688" y="4362450"/>
          <p14:tracePt t="1791" x="166688" y="4370388"/>
          <p14:tracePt t="1793" x="158750" y="4378325"/>
          <p14:tracePt t="1795" x="158750" y="4386263"/>
          <p14:tracePt t="1798" x="150813" y="4386263"/>
          <p14:tracePt t="1801" x="142875" y="4402138"/>
          <p14:tracePt t="1804" x="142875" y="4410075"/>
          <p14:tracePt t="1807" x="134938" y="4418013"/>
          <p14:tracePt t="1809" x="134938" y="4425950"/>
          <p14:tracePt t="1811" x="127000" y="4425950"/>
          <p14:tracePt t="1814" x="127000" y="4433888"/>
          <p14:tracePt t="1816" x="119063" y="4441825"/>
          <p14:tracePt t="1818" x="111125" y="4441825"/>
          <p14:tracePt t="1819" x="111125" y="4449763"/>
          <p14:tracePt t="1821" x="103188" y="4457700"/>
          <p14:tracePt t="1823" x="95250" y="4457700"/>
          <p14:tracePt t="1825" x="87313" y="4465638"/>
          <p14:tracePt t="1827" x="87313" y="4473575"/>
          <p14:tracePt t="1829" x="79375" y="4473575"/>
          <p14:tracePt t="1832" x="71438" y="4481513"/>
          <p14:tracePt t="1834" x="63500" y="4489450"/>
          <p14:tracePt t="1835" x="55563" y="4489450"/>
          <p14:tracePt t="1837" x="47625" y="4497388"/>
          <p14:tracePt t="1839" x="39688" y="4505325"/>
          <p14:tracePt t="1841" x="31750" y="4505325"/>
          <p14:tracePt t="1843" x="23813" y="4513263"/>
          <p14:tracePt t="1845" x="7938" y="4521200"/>
          <p14:tracePt t="1848" x="0" y="4529138"/>
          <p14:tracePt t="50488" x="47625" y="5024438"/>
          <p14:tracePt t="50489" x="71438" y="5032375"/>
          <p14:tracePt t="50492" x="103188" y="5032375"/>
          <p14:tracePt t="50494" x="127000" y="5040313"/>
          <p14:tracePt t="50499" x="192088" y="5056188"/>
          <p14:tracePt t="50500" x="215900" y="5064125"/>
          <p14:tracePt t="50502" x="247650" y="5072063"/>
          <p14:tracePt t="50504" x="271463" y="5080000"/>
          <p14:tracePt t="50506" x="303213" y="5087938"/>
          <p14:tracePt t="50507" x="334963" y="5095875"/>
          <p14:tracePt t="50509" x="366713" y="5103813"/>
          <p14:tracePt t="50511" x="398463" y="5111750"/>
          <p14:tracePt t="50513" x="430213" y="5127625"/>
          <p14:tracePt t="50516" x="461963" y="5135563"/>
          <p14:tracePt t="50517" x="493713" y="5143500"/>
          <p14:tracePt t="50521" x="550863" y="5167313"/>
          <p14:tracePt t="50524" x="582613" y="5175250"/>
          <p14:tracePt t="50525" x="614363" y="5191125"/>
          <p14:tracePt t="50527" x="646113" y="5199063"/>
          <p14:tracePt t="50529" x="677863" y="5214938"/>
          <p14:tracePt t="50532" x="717550" y="5222875"/>
          <p14:tracePt t="50534" x="741363" y="5230813"/>
          <p14:tracePt t="50536" x="773113" y="5246688"/>
          <p14:tracePt t="50540" x="836613" y="5262563"/>
          <p14:tracePt t="50541" x="868363" y="5278438"/>
          <p14:tracePt t="50543" x="901700" y="5286375"/>
          <p14:tracePt t="50545" x="933450" y="5302250"/>
          <p14:tracePt t="50547" x="965200" y="5310188"/>
          <p14:tracePt t="50550" x="996950" y="5319713"/>
          <p14:tracePt t="50551" x="1036638" y="5335588"/>
          <p14:tracePt t="50555" x="1100138" y="5351463"/>
          <p14:tracePt t="50558" x="1131888" y="5359400"/>
          <p14:tracePt t="50559" x="1163638" y="5367338"/>
          <p14:tracePt t="50561" x="1195388" y="5375275"/>
          <p14:tracePt t="50563" x="1228725" y="5375275"/>
          <p14:tracePt t="50566" x="1268413" y="5391150"/>
          <p14:tracePt t="50567" x="1292225" y="5399088"/>
          <p14:tracePt t="50570" x="1323975" y="5407025"/>
          <p14:tracePt t="50574" x="1387475" y="5422900"/>
          <p14:tracePt t="50575" x="1419225" y="5430838"/>
          <p14:tracePt t="50577" x="1450975" y="5438775"/>
          <p14:tracePt t="50579" x="1474788" y="5438775"/>
          <p14:tracePt t="50583" x="1538288" y="5454650"/>
          <p14:tracePt t="50588" x="1603375" y="5470525"/>
          <p14:tracePt t="50590" x="1635125" y="5478463"/>
          <p14:tracePt t="50591" x="1658938" y="5486400"/>
          <p14:tracePt t="50593" x="1690688" y="5486400"/>
          <p14:tracePt t="50595" x="1722438" y="5494338"/>
          <p14:tracePt t="50599" x="1785938" y="5502275"/>
          <p14:tracePt t="50602" x="1809750" y="5510213"/>
          <p14:tracePt t="50606" x="1865313" y="5518150"/>
          <p14:tracePt t="50607" x="1897063" y="5526088"/>
          <p14:tracePt t="50609" x="1922463" y="5534025"/>
          <p14:tracePt t="50611" x="1946275" y="5534025"/>
          <p14:tracePt t="50613" x="1970088" y="5541963"/>
          <p14:tracePt t="50616" x="1993900" y="5541963"/>
          <p14:tracePt t="50617" x="2017713" y="5549900"/>
          <p14:tracePt t="50621" x="2065338" y="5557838"/>
          <p14:tracePt t="50624" x="2081213" y="5565775"/>
          <p14:tracePt t="50625" x="2105025" y="5565775"/>
          <p14:tracePt t="50627" x="2120900" y="5573713"/>
          <p14:tracePt t="50629" x="2136775" y="5581650"/>
          <p14:tracePt t="50633" x="2152650" y="5581650"/>
          <p14:tracePt t="50635" x="2176463" y="5589588"/>
          <p14:tracePt t="50638" x="2200275" y="5597525"/>
          <p14:tracePt t="50640" x="2216150" y="5597525"/>
          <p14:tracePt t="50641" x="2232025" y="5597525"/>
          <p14:tracePt t="50643" x="2247900" y="5605463"/>
          <p14:tracePt t="50645" x="2265363" y="5605463"/>
          <p14:tracePt t="50647" x="2281238" y="5605463"/>
          <p14:tracePt t="50650" x="2297113" y="5613400"/>
          <p14:tracePt t="50652" x="2305050" y="5613400"/>
          <p14:tracePt t="50655" x="2320925" y="5621338"/>
          <p14:tracePt t="50656" x="2336800" y="5621338"/>
          <p14:tracePt t="50657" x="2352675" y="5621338"/>
          <p14:tracePt t="50659" x="2368550" y="5621338"/>
          <p14:tracePt t="50661" x="2384425" y="5621338"/>
          <p14:tracePt t="50663" x="2400300" y="5629275"/>
          <p14:tracePt t="50665" x="2416175" y="5629275"/>
          <p14:tracePt t="50669" x="2432050" y="5629275"/>
          <p14:tracePt t="50670" x="2447925" y="5629275"/>
          <p14:tracePt t="50671" x="2471738" y="5629275"/>
          <p14:tracePt t="50673" x="2487613" y="5629275"/>
          <p14:tracePt t="50675" x="2503488" y="5629275"/>
          <p14:tracePt t="50677" x="2527300" y="5629275"/>
          <p14:tracePt t="50679" x="2543175" y="5629275"/>
          <p14:tracePt t="50682" x="2566988" y="5621338"/>
          <p14:tracePt t="50685" x="2616200" y="5621338"/>
          <p14:tracePt t="50687" x="2640013" y="5613400"/>
          <p14:tracePt t="50689" x="2655888" y="5613400"/>
          <p14:tracePt t="50691" x="2679700" y="5605463"/>
          <p14:tracePt t="50693" x="2703513" y="5597525"/>
          <p14:tracePt t="50695" x="2727325" y="5597525"/>
          <p14:tracePt t="50698" x="2751138" y="5589588"/>
          <p14:tracePt t="50700" x="2774950" y="5581650"/>
          <p14:tracePt t="50704" x="2814638" y="5573713"/>
          <p14:tracePt t="50705" x="2838450" y="5565775"/>
          <p14:tracePt t="50707" x="2862263" y="5557838"/>
          <p14:tracePt t="50709" x="2886075" y="5549900"/>
          <p14:tracePt t="50711" x="2901950" y="5541963"/>
          <p14:tracePt t="50713" x="2925763" y="5534025"/>
          <p14:tracePt t="50716" x="2941638" y="5526088"/>
          <p14:tracePt t="50717" x="2967038" y="5518150"/>
          <p14:tracePt t="50722" x="3006725" y="5494338"/>
          <p14:tracePt t="50724" x="3022600" y="5486400"/>
          <p14:tracePt t="50725" x="3046413" y="5478463"/>
          <p14:tracePt t="50727" x="3062288" y="5470525"/>
          <p14:tracePt t="50729" x="3078163" y="5462588"/>
          <p14:tracePt t="50732" x="3094038" y="5446713"/>
          <p14:tracePt t="50734" x="3117850" y="5438775"/>
          <p14:tracePt t="50736" x="3133725" y="5422900"/>
          <p14:tracePt t="50740" x="3165475" y="5407025"/>
          <p14:tracePt t="50741" x="3181350" y="5391150"/>
          <p14:tracePt t="50743" x="3197225" y="5383213"/>
          <p14:tracePt t="50745" x="3213100" y="5367338"/>
          <p14:tracePt t="50747" x="3228975" y="5359400"/>
          <p14:tracePt t="50750" x="3244850" y="5343525"/>
          <p14:tracePt t="50751" x="3260725" y="5335588"/>
          <p14:tracePt t="50755" x="3284538" y="5302250"/>
          <p14:tracePt t="50758" x="3300413" y="5294313"/>
          <p14:tracePt t="50759" x="3317875" y="5278438"/>
          <p14:tracePt t="50761" x="3333750" y="5262563"/>
          <p14:tracePt t="50763" x="3341688" y="5246688"/>
          <p14:tracePt t="50767" x="3373438" y="5214938"/>
          <p14:tracePt t="50770" x="3389313" y="5199063"/>
          <p14:tracePt t="50774" x="3413125" y="5167313"/>
          <p14:tracePt t="50776" x="3421063" y="5151438"/>
          <p14:tracePt t="50777" x="3436938" y="5135563"/>
          <p14:tracePt t="50779" x="3444875" y="5119688"/>
          <p14:tracePt t="50782" x="3460750" y="5103813"/>
          <p14:tracePt t="50783" x="3468688" y="5080000"/>
          <p14:tracePt t="50786" x="3484563" y="5064125"/>
          <p14:tracePt t="50790" x="3508375" y="5024438"/>
          <p14:tracePt t="50791" x="3516313" y="5000625"/>
          <p14:tracePt t="50793" x="3532188" y="4984750"/>
          <p14:tracePt t="50795" x="3540125" y="4959350"/>
          <p14:tracePt t="50797" x="3548063" y="4943475"/>
          <p14:tracePt t="50799" x="3556000" y="4919663"/>
          <p14:tracePt t="50801" x="3563938" y="4903788"/>
          <p14:tracePt t="50806" x="3571875" y="4864100"/>
          <p14:tracePt t="50807" x="3579813" y="4848225"/>
          <p14:tracePt t="50809" x="3587750" y="4824413"/>
          <p14:tracePt t="50811" x="3587750" y="4800600"/>
          <p14:tracePt t="50813" x="3587750" y="4784725"/>
          <p14:tracePt t="50816" x="3587750" y="4768850"/>
          <p14:tracePt t="50817" x="3587750" y="4745038"/>
          <p14:tracePt t="50821" x="3587750" y="4705350"/>
          <p14:tracePt t="50824" x="3579813" y="4689475"/>
          <p14:tracePt t="50826" x="3579813" y="4673600"/>
          <p14:tracePt t="50827" x="3579813" y="4649788"/>
          <p14:tracePt t="50829" x="3571875" y="4633913"/>
          <p14:tracePt t="50832" x="3563938" y="4616450"/>
          <p14:tracePt t="50836" x="3556000" y="4576763"/>
          <p14:tracePt t="50837" x="3540125" y="4560888"/>
          <p14:tracePt t="50839" x="3540125" y="4545013"/>
          <p14:tracePt t="50841" x="3524250" y="4529138"/>
          <p14:tracePt t="50843" x="3516313" y="4513263"/>
          <p14:tracePt t="50845" x="3508375" y="4497388"/>
          <p14:tracePt t="50848" x="3492500" y="4473575"/>
          <p14:tracePt t="50850" x="3484563" y="4457700"/>
          <p14:tracePt t="50851" x="3476625" y="4441825"/>
          <p14:tracePt t="50855" x="3444875" y="4410075"/>
          <p14:tracePt t="50857" x="3436938" y="4394200"/>
          <p14:tracePt t="50859" x="3421063" y="4378325"/>
          <p14:tracePt t="50861" x="3413125" y="4362450"/>
          <p14:tracePt t="50863" x="3397250" y="4346575"/>
          <p14:tracePt t="50866" x="3381375" y="4330700"/>
          <p14:tracePt t="50867" x="3365500" y="4306888"/>
          <p14:tracePt t="50872" x="3333750" y="4273550"/>
          <p14:tracePt t="50875" x="3300413" y="4241800"/>
          <p14:tracePt t="50879" x="3284538" y="4225925"/>
          <p14:tracePt t="50880" x="3268663" y="4210050"/>
          <p14:tracePt t="50883" x="3236913" y="4186238"/>
          <p14:tracePt t="50886" x="3221038" y="4170363"/>
          <p14:tracePt t="50890" x="3189288" y="4138613"/>
          <p14:tracePt t="50892" x="3165475" y="4122738"/>
          <p14:tracePt t="50893" x="3149600" y="4114800"/>
          <p14:tracePt t="50895" x="3133725" y="4098925"/>
          <p14:tracePt t="50897" x="3109913" y="4083050"/>
          <p14:tracePt t="50900" x="3094038" y="4075113"/>
          <p14:tracePt t="50901" x="3070225" y="4059238"/>
          <p14:tracePt t="50906" x="3030538" y="4027488"/>
          <p14:tracePt t="50907" x="3014663" y="4019550"/>
          <p14:tracePt t="50909" x="2998788" y="4003675"/>
          <p14:tracePt t="50911" x="2974975" y="3995738"/>
          <p14:tracePt t="50913" x="2957513" y="3979863"/>
          <p14:tracePt t="50916" x="2933700" y="3963988"/>
          <p14:tracePt t="50917" x="2917825" y="3956050"/>
          <p14:tracePt t="50923" x="2878138" y="3930650"/>
          <p14:tracePt t="50924" x="2854325" y="3914775"/>
          <p14:tracePt t="50925" x="2838450" y="3906838"/>
          <p14:tracePt t="50927" x="2814638" y="3890963"/>
          <p14:tracePt t="50929" x="2798763" y="3883025"/>
          <p14:tracePt t="50933" x="2759075" y="3851275"/>
          <p14:tracePt t="50935" x="2735263" y="3843338"/>
          <p14:tracePt t="50940" x="2695575" y="3811588"/>
          <p14:tracePt t="50942" x="2671763" y="3803650"/>
          <p14:tracePt t="50943" x="2647950" y="3787775"/>
          <p14:tracePt t="50945" x="2624138" y="3771900"/>
          <p14:tracePt t="50947" x="2598738" y="3763963"/>
          <p14:tracePt t="50949" x="2574925" y="3748088"/>
          <p14:tracePt t="50953" x="2527300" y="3724275"/>
          <p14:tracePt t="50966" x="2376488" y="3660775"/>
          <p14:tracePt t="50969" x="2352675" y="3652838"/>
          <p14:tracePt t="50970" x="2328863" y="3644900"/>
          <p14:tracePt t="50971" x="2305050" y="3636963"/>
          <p14:tracePt t="50973" x="2281238" y="3629025"/>
          <p14:tracePt t="50975" x="2255838" y="3621088"/>
          <p14:tracePt t="50977" x="2239963" y="3613150"/>
          <p14:tracePt t="50979" x="2216150" y="3605213"/>
          <p14:tracePt t="50981" x="2192338" y="3595688"/>
          <p14:tracePt t="50984" x="2168525" y="3595688"/>
          <p14:tracePt t="50986" x="2152650" y="3579813"/>
          <p14:tracePt t="50987" x="2128838" y="3579813"/>
          <p14:tracePt t="50989" x="2105025" y="3571875"/>
          <p14:tracePt t="50991" x="2089150" y="3563938"/>
          <p14:tracePt t="50993" x="2065338" y="3563938"/>
          <p14:tracePt t="50995" x="2041525" y="3556000"/>
          <p14:tracePt t="50997" x="2025650" y="3548063"/>
          <p14:tracePt t="50999" x="2001838" y="3548063"/>
          <p14:tracePt t="51002" x="1985963" y="3540125"/>
          <p14:tracePt t="51003" x="1970088" y="3540125"/>
          <p14:tracePt t="51005" x="1946275" y="3532188"/>
          <p14:tracePt t="51007" x="1930400" y="3532188"/>
          <p14:tracePt t="51009" x="1912938" y="3532188"/>
          <p14:tracePt t="51011" x="1889125" y="3524250"/>
          <p14:tracePt t="51013" x="1873250" y="3524250"/>
          <p14:tracePt t="51015" x="1857375" y="3524250"/>
          <p14:tracePt t="51017" x="1841500" y="3524250"/>
          <p14:tracePt t="51019" x="1825625" y="3516313"/>
          <p14:tracePt t="51021" x="1809750" y="3516313"/>
          <p14:tracePt t="51023" x="1793875" y="3516313"/>
          <p14:tracePt t="51025" x="1778000" y="3516313"/>
          <p14:tracePt t="51027" x="1762125" y="3508375"/>
          <p14:tracePt t="51029" x="1746250" y="3508375"/>
          <p14:tracePt t="51031" x="1730375" y="3508375"/>
          <p14:tracePt t="51033" x="1722438" y="3508375"/>
          <p14:tracePt t="51035" x="1706563" y="3508375"/>
          <p14:tracePt t="51037" x="1698625" y="3508375"/>
          <p14:tracePt t="51039" x="1682750" y="3508375"/>
          <p14:tracePt t="51041" x="1674813" y="3508375"/>
          <p14:tracePt t="51043" x="1658938" y="3508375"/>
          <p14:tracePt t="51045" x="1651000" y="3508375"/>
          <p14:tracePt t="51047" x="1643063" y="3508375"/>
          <p14:tracePt t="51049" x="1635125" y="3508375"/>
          <p14:tracePt t="51051" x="1627188" y="3508375"/>
          <p14:tracePt t="51053" x="1619250" y="3508375"/>
          <p14:tracePt t="51055" x="1611313" y="3508375"/>
          <p14:tracePt t="51057" x="1603375" y="3508375"/>
          <p14:tracePt t="51059" x="1595438" y="3508375"/>
          <p14:tracePt t="51061" x="1587500" y="3508375"/>
          <p14:tracePt t="51063" x="1579563" y="3516313"/>
          <p14:tracePt t="51067" x="1571625" y="3516313"/>
          <p14:tracePt t="51071" x="1562100" y="3516313"/>
          <p14:tracePt t="51075" x="1554163" y="3516313"/>
          <p14:tracePt t="51079" x="1546225" y="3516313"/>
          <p14:tracePt t="51083" x="1538288" y="3524250"/>
          <p14:tracePt t="51087" x="1530350" y="3524250"/>
          <p14:tracePt t="51091" x="1522413" y="3524250"/>
          <p14:tracePt t="51095" x="1514475" y="3532188"/>
          <p14:tracePt t="51099" x="1506538" y="3532188"/>
          <p14:tracePt t="51103" x="1498600" y="3532188"/>
          <p14:tracePt t="51105" x="1490663" y="3532188"/>
          <p14:tracePt t="51109" x="1482725" y="3540125"/>
          <p14:tracePt t="51113" x="1474788" y="3540125"/>
          <p14:tracePt t="51118" x="1466850" y="3540125"/>
          <p14:tracePt t="51119" x="1466850" y="3548063"/>
          <p14:tracePt t="51121" x="1458913" y="3548063"/>
          <p14:tracePt t="51123" x="1450975" y="3548063"/>
          <p14:tracePt t="51127" x="1443038" y="3548063"/>
          <p14:tracePt t="51129" x="1443038" y="3556000"/>
          <p14:tracePt t="51132" x="1435100" y="3556000"/>
          <p14:tracePt t="51135" x="1427163" y="3556000"/>
          <p14:tracePt t="51140" x="1419225" y="3563938"/>
          <p14:tracePt t="51143" x="1411288" y="3563938"/>
          <p14:tracePt t="51147" x="1403350" y="3571875"/>
          <p14:tracePt t="51150" x="1395413" y="3571875"/>
          <p14:tracePt t="51153" x="1387475" y="3571875"/>
          <p14:tracePt t="51155" x="1379538" y="3579813"/>
          <p14:tracePt t="51159" x="1371600" y="3579813"/>
          <p14:tracePt t="51161" x="1363663" y="3579813"/>
          <p14:tracePt t="51163" x="1355725" y="3579813"/>
          <p14:tracePt t="51166" x="1355725" y="3587750"/>
          <p14:tracePt t="51168" x="1347788" y="3587750"/>
          <p14:tracePt t="51170" x="1339850" y="3587750"/>
          <p14:tracePt t="51171" x="1339850" y="3595688"/>
          <p14:tracePt t="51173" x="1331913" y="3595688"/>
          <p14:tracePt t="51175" x="1323975" y="3595688"/>
          <p14:tracePt t="51177" x="1316038" y="3595688"/>
          <p14:tracePt t="51179" x="1316038" y="3605213"/>
          <p14:tracePt t="51182" x="1308100" y="3605213"/>
          <p14:tracePt t="51185" x="1300163" y="3613150"/>
          <p14:tracePt t="51187" x="1292225" y="3613150"/>
          <p14:tracePt t="51189" x="1284288" y="3613150"/>
          <p14:tracePt t="51191" x="1284288" y="3621088"/>
          <p14:tracePt t="51193" x="1276350" y="3621088"/>
          <p14:tracePt t="51195" x="1268413" y="3621088"/>
          <p14:tracePt t="51197" x="1268413" y="3629025"/>
          <p14:tracePt t="51200" x="1260475" y="3629025"/>
          <p14:tracePt t="51203" x="1252538" y="3629025"/>
          <p14:tracePt t="51205" x="1244600" y="3636963"/>
          <p14:tracePt t="51209" x="1236663" y="3636963"/>
          <p14:tracePt t="51211" x="1228725" y="3644900"/>
          <p14:tracePt t="51216" x="1220788" y="3644900"/>
          <p14:tracePt t="51219" x="1220788" y="3652838"/>
          <p14:tracePt t="51221" x="1211263" y="3652838"/>
          <p14:tracePt t="51225" x="1203325" y="3652838"/>
          <p14:tracePt t="51229" x="1195388" y="3660775"/>
          <p14:tracePt t="51234" x="1187450" y="3660775"/>
          <p14:tracePt t="51239" x="1179513" y="3660775"/>
          <p14:tracePt t="51241" x="1179513" y="3668713"/>
          <p14:tracePt t="51243" x="1171575" y="3668713"/>
          <p14:tracePt t="51251" x="1163638" y="3668713"/>
          <p14:tracePt t="51253" x="1163638" y="3676650"/>
          <p14:tracePt t="51257" x="1155700" y="3676650"/>
          <p14:tracePt t="51271" x="1147763" y="3676650"/>
          <p14:tracePt t="51504" x="1139825" y="3676650"/>
          <p14:tracePt t="51508" x="1131888" y="3668713"/>
          <p14:tracePt t="51511" x="1123950" y="3668713"/>
          <p14:tracePt t="51516" x="1116013" y="3668713"/>
          <p14:tracePt t="51517" x="1108075" y="3660775"/>
          <p14:tracePt t="51519" x="1100138" y="3660775"/>
          <p14:tracePt t="51521" x="1092200" y="3660775"/>
          <p14:tracePt t="51525" x="1084263" y="3660775"/>
          <p14:tracePt t="51527" x="1076325" y="3660775"/>
          <p14:tracePt t="51530" x="1068388" y="3660775"/>
          <p14:tracePt t="51534" x="1044575" y="3652838"/>
          <p14:tracePt t="51535" x="1036638" y="3652838"/>
          <p14:tracePt t="51537" x="1028700" y="3652838"/>
          <p14:tracePt t="51539" x="1020763" y="3652838"/>
          <p14:tracePt t="51541" x="1012825" y="3652838"/>
          <p14:tracePt t="51543" x="1004888" y="3652838"/>
          <p14:tracePt t="51546" x="996950" y="3652838"/>
          <p14:tracePt t="51547" x="989013" y="3644900"/>
          <p14:tracePt t="51550" x="981075" y="3644900"/>
          <p14:tracePt t="51552" x="973138" y="3644900"/>
          <p14:tracePt t="51553" x="965200" y="3644900"/>
          <p14:tracePt t="51555" x="957263" y="3644900"/>
          <p14:tracePt t="51557" x="949325" y="3644900"/>
          <p14:tracePt t="51559" x="941388" y="3644900"/>
          <p14:tracePt t="51561" x="933450" y="3644900"/>
          <p14:tracePt t="51563" x="925513" y="3644900"/>
          <p14:tracePt t="51566" x="917575" y="3636963"/>
          <p14:tracePt t="51568" x="909638" y="3636963"/>
          <p14:tracePt t="51569" x="901700" y="3636963"/>
          <p14:tracePt t="51571" x="893763" y="3636963"/>
          <p14:tracePt t="51573" x="885825" y="3636963"/>
          <p14:tracePt t="51576" x="877888" y="3636963"/>
          <p14:tracePt t="51577" x="860425" y="3636963"/>
          <p14:tracePt t="51579" x="852488" y="3636963"/>
          <p14:tracePt t="51583" x="836613" y="3636963"/>
          <p14:tracePt t="51585" x="828675" y="3629025"/>
          <p14:tracePt t="51589" x="820738" y="3629025"/>
          <p14:tracePt t="51591" x="812800" y="3629025"/>
          <p14:tracePt t="51593" x="804863" y="3629025"/>
          <p14:tracePt t="51595" x="796925" y="3629025"/>
          <p14:tracePt t="51597" x="788988" y="3629025"/>
          <p14:tracePt t="51600" x="781050" y="3629025"/>
          <p14:tracePt t="51603" x="773113" y="3629025"/>
          <p14:tracePt t="51605" x="765175" y="3629025"/>
          <p14:tracePt t="51609" x="757238" y="3629025"/>
          <p14:tracePt t="51611" x="749300" y="3629025"/>
          <p14:tracePt t="51616" x="741363" y="3629025"/>
          <p14:tracePt t="51618" x="733425" y="3629025"/>
          <p14:tracePt t="51621" x="725488" y="3629025"/>
          <p14:tracePt t="51623" x="725488" y="3621088"/>
          <p14:tracePt t="51625" x="717550" y="3621088"/>
          <p14:tracePt t="51633" x="709613" y="3621088"/>
          <p14:tracePt t="51637" x="701675" y="3621088"/>
          <p14:tracePt t="51645" x="693738" y="3621088"/>
          <p14:tracePt t="51798" x="693738" y="3629025"/>
          <p14:tracePt t="51801" x="693738" y="3636963"/>
          <p14:tracePt t="51804" x="693738" y="3644900"/>
          <p14:tracePt t="51807" x="693738" y="3652838"/>
          <p14:tracePt t="51809" x="693738" y="3660775"/>
          <p14:tracePt t="51811" x="693738" y="3668713"/>
          <p14:tracePt t="51816" x="693738" y="3676650"/>
          <p14:tracePt t="51817" x="693738" y="3684588"/>
          <p14:tracePt t="51819" x="693738" y="3692525"/>
          <p14:tracePt t="51821" x="693738" y="3700463"/>
          <p14:tracePt t="51823" x="693738" y="3708400"/>
          <p14:tracePt t="51825" x="693738" y="3716338"/>
          <p14:tracePt t="51829" x="685800" y="3724275"/>
          <p14:tracePt t="51833" x="685800" y="3732213"/>
          <p14:tracePt t="51834" x="685800" y="3740150"/>
          <p14:tracePt t="51835" x="685800" y="3748088"/>
          <p14:tracePt t="51837" x="685800" y="3756025"/>
          <p14:tracePt t="51841" x="685800" y="3763963"/>
          <p14:tracePt t="51843" x="685800" y="3771900"/>
          <p14:tracePt t="51845" x="677863" y="3779838"/>
          <p14:tracePt t="51850" x="677863" y="3795713"/>
          <p14:tracePt t="51853" x="677863" y="3803650"/>
          <p14:tracePt t="51855" x="677863" y="3811588"/>
          <p14:tracePt t="51857" x="677863" y="3819525"/>
          <p14:tracePt t="51861" x="677863" y="3827463"/>
          <p14:tracePt t="51866" x="677863" y="3835400"/>
          <p14:tracePt t="51868" x="677863" y="3843338"/>
          <p14:tracePt t="51871" x="677863" y="3851275"/>
          <p14:tracePt t="51875" x="677863" y="3859213"/>
          <p14:tracePt t="51880" x="677863" y="3867150"/>
          <p14:tracePt t="51883" x="669925" y="3867150"/>
          <p14:tracePt t="51885" x="669925" y="3883025"/>
          <p14:tracePt t="51889" x="669925" y="3890963"/>
          <p14:tracePt t="51893" x="669925" y="3898900"/>
          <p14:tracePt t="51897" x="669925" y="3906838"/>
          <p14:tracePt t="51901" x="661988" y="3914775"/>
          <p14:tracePt t="51905" x="661988" y="3922713"/>
          <p14:tracePt t="51907" x="661988" y="3930650"/>
          <p14:tracePt t="51911" x="661988" y="3938588"/>
          <p14:tracePt t="51916" x="661988" y="3948113"/>
          <p14:tracePt t="51919" x="661988" y="3956050"/>
          <p14:tracePt t="51923" x="654050" y="3963988"/>
          <p14:tracePt t="51925" x="654050" y="3971925"/>
          <p14:tracePt t="51929" x="654050" y="3979863"/>
          <p14:tracePt t="51933" x="654050" y="3987800"/>
          <p14:tracePt t="51936" x="654050" y="3995738"/>
          <p14:tracePt t="51952" x="646113" y="4043363"/>
          <p14:tracePt t="51955" x="646113" y="4051300"/>
          <p14:tracePt t="51957" x="646113" y="4059238"/>
          <p14:tracePt t="51961" x="646113" y="4067175"/>
          <p14:tracePt t="51963" x="646113" y="4075113"/>
          <p14:tracePt t="51968" x="646113" y="4083050"/>
          <p14:tracePt t="51971" x="638175" y="4090988"/>
          <p14:tracePt t="51975" x="638175" y="4098925"/>
          <p14:tracePt t="51977" x="638175" y="4106863"/>
          <p14:tracePt t="51983" x="638175" y="4114800"/>
          <p14:tracePt t="51985" x="638175" y="4122738"/>
          <p14:tracePt t="51989" x="638175" y="4130675"/>
          <p14:tracePt t="51995" x="638175" y="4138613"/>
          <p14:tracePt t="52000" x="638175" y="4146550"/>
          <p14:tracePt t="52003" x="638175" y="4154488"/>
          <p14:tracePt t="52007" x="638175" y="4162425"/>
          <p14:tracePt t="52013" x="638175" y="4170363"/>
          <p14:tracePt t="52017" x="638175" y="4178300"/>
          <p14:tracePt t="52021" x="638175" y="4186238"/>
          <p14:tracePt t="52025" x="638175" y="4194175"/>
          <p14:tracePt t="52027" x="638175" y="4202113"/>
          <p14:tracePt t="52033" x="638175" y="4210050"/>
          <p14:tracePt t="52035" x="638175" y="4217988"/>
          <p14:tracePt t="52039" x="638175" y="4225925"/>
          <p14:tracePt t="52043" x="638175" y="4233863"/>
          <p14:tracePt t="52045" x="638175" y="4241800"/>
          <p14:tracePt t="52049" x="638175" y="4249738"/>
          <p14:tracePt t="52053" x="638175" y="4257675"/>
          <p14:tracePt t="52057" x="638175" y="4265613"/>
          <p14:tracePt t="52062" x="638175" y="4273550"/>
          <p14:tracePt t="52066" x="638175" y="4281488"/>
          <p14:tracePt t="52069" x="638175" y="4291013"/>
          <p14:tracePt t="52073" x="646113" y="4298950"/>
          <p14:tracePt t="52078" x="646113" y="4306888"/>
          <p14:tracePt t="52083" x="646113" y="4314825"/>
          <p14:tracePt t="52087" x="646113" y="4322763"/>
          <p14:tracePt t="52091" x="646113" y="4330700"/>
          <p14:tracePt t="52095" x="646113" y="4338638"/>
          <p14:tracePt t="52103" x="646113" y="4346575"/>
          <p14:tracePt t="52109" x="646113" y="4354513"/>
          <p14:tracePt t="52116" x="646113" y="4362450"/>
          <p14:tracePt t="52125" x="646113" y="4370388"/>
          <p14:tracePt t="52129" x="638175" y="4370388"/>
          <p14:tracePt t="52139" x="638175" y="4378325"/>
          <p14:tracePt t="52155" x="638175" y="4386263"/>
          <p14:tracePt t="52167" x="638175" y="4394200"/>
          <p14:tracePt t="52179" x="638175" y="4402138"/>
          <p14:tracePt t="52182" x="630238" y="4402138"/>
          <p14:tracePt t="52193" x="630238" y="4410075"/>
          <p14:tracePt t="52219" x="630238" y="4418013"/>
          <p14:tracePt t="52418" x="630238" y="4410075"/>
          <p14:tracePt t="52429" x="638175" y="4410075"/>
          <p14:tracePt t="52440" x="646113" y="4402138"/>
          <p14:tracePt t="52447" x="654050" y="4402138"/>
          <p14:tracePt t="52453" x="661988" y="4402138"/>
          <p14:tracePt t="52455" x="661988" y="4394200"/>
          <p14:tracePt t="52457" x="669925" y="4394200"/>
          <p14:tracePt t="52459" x="677863" y="4394200"/>
          <p14:tracePt t="52463" x="685800" y="4394200"/>
          <p14:tracePt t="52468" x="693738" y="4394200"/>
          <p14:tracePt t="52469" x="701675" y="4394200"/>
          <p14:tracePt t="52471" x="709613" y="4386263"/>
          <p14:tracePt t="52473" x="717550" y="4386263"/>
          <p14:tracePt t="52477" x="725488" y="4386263"/>
          <p14:tracePt t="52479" x="733425" y="4386263"/>
          <p14:tracePt t="52483" x="741363" y="4386263"/>
          <p14:tracePt t="52486" x="765175" y="4386263"/>
          <p14:tracePt t="52487" x="773113" y="4386263"/>
          <p14:tracePt t="52489" x="781050" y="4386263"/>
          <p14:tracePt t="52491" x="788988" y="4386263"/>
          <p14:tracePt t="52493" x="796925" y="4386263"/>
          <p14:tracePt t="52495" x="804863" y="4394200"/>
          <p14:tracePt t="52498" x="812800" y="4394200"/>
          <p14:tracePt t="52500" x="820738" y="4394200"/>
          <p14:tracePt t="52501" x="828675" y="4394200"/>
          <p14:tracePt t="52503" x="836613" y="4394200"/>
          <p14:tracePt t="52505" x="844550" y="4394200"/>
          <p14:tracePt t="52507" x="852488" y="4394200"/>
          <p14:tracePt t="52509" x="860425" y="4394200"/>
          <p14:tracePt t="52511" x="868363" y="4394200"/>
          <p14:tracePt t="52513" x="877888" y="4394200"/>
          <p14:tracePt t="52516" x="885825" y="4394200"/>
          <p14:tracePt t="52519" x="893763" y="4394200"/>
          <p14:tracePt t="52521" x="901700" y="4394200"/>
          <p14:tracePt t="52523" x="909638" y="4394200"/>
          <p14:tracePt t="52527" x="917575" y="4394200"/>
          <p14:tracePt t="52534" x="933450" y="4394200"/>
          <p14:tracePt t="52537" x="941388" y="4394200"/>
          <p14:tracePt t="52543" x="949325" y="4394200"/>
          <p14:tracePt t="52549" x="957263" y="4402138"/>
          <p14:tracePt t="52553" x="965200" y="4402138"/>
          <p14:tracePt t="52567" x="973138" y="4402138"/>
          <p14:tracePt t="52651" x="973138" y="4394200"/>
          <p14:tracePt t="52658" x="973138" y="4386263"/>
          <p14:tracePt t="52663" x="973138" y="4378325"/>
          <p14:tracePt t="52666" x="965200" y="4378325"/>
          <p14:tracePt t="52667" x="965200" y="4370388"/>
          <p14:tracePt t="52671" x="965200" y="4362450"/>
          <p14:tracePt t="52675" x="965200" y="4354513"/>
          <p14:tracePt t="52679" x="965200" y="4346575"/>
          <p14:tracePt t="52684" x="965200" y="4338638"/>
          <p14:tracePt t="52687" x="965200" y="4330700"/>
          <p14:tracePt t="52691" x="965200" y="4322763"/>
          <p14:tracePt t="52695" x="965200" y="4314825"/>
          <p14:tracePt t="52699" x="965200" y="4306888"/>
          <p14:tracePt t="52704" x="965200" y="4298950"/>
          <p14:tracePt t="52705" x="957263" y="4291013"/>
          <p14:tracePt t="52709" x="957263" y="4281488"/>
          <p14:tracePt t="52711" x="957263" y="4273550"/>
          <p14:tracePt t="52716" x="957263" y="4265613"/>
          <p14:tracePt t="52718" x="957263" y="4257675"/>
          <p14:tracePt t="52721" x="957263" y="4249738"/>
          <p14:tracePt t="52723" x="957263" y="4241800"/>
          <p14:tracePt t="52727" x="957263" y="4233863"/>
          <p14:tracePt t="52732" x="957263" y="4225925"/>
          <p14:tracePt t="52734" x="957263" y="4217988"/>
          <p14:tracePt t="52737" x="957263" y="4210050"/>
          <p14:tracePt t="52739" x="957263" y="4202113"/>
          <p14:tracePt t="52741" x="957263" y="4194175"/>
          <p14:tracePt t="52745" x="957263" y="4186238"/>
          <p14:tracePt t="52747" x="957263" y="4178300"/>
          <p14:tracePt t="52750" x="957263" y="4170363"/>
          <p14:tracePt t="52753" x="957263" y="4162425"/>
          <p14:tracePt t="52755" x="957263" y="4154488"/>
          <p14:tracePt t="52757" x="965200" y="4154488"/>
          <p14:tracePt t="52759" x="965200" y="4146550"/>
          <p14:tracePt t="52761" x="965200" y="4138613"/>
          <p14:tracePt t="52763" x="965200" y="4130675"/>
          <p14:tracePt t="52767" x="965200" y="4122738"/>
          <p14:tracePt t="52769" x="965200" y="4114800"/>
          <p14:tracePt t="52771" x="965200" y="4106863"/>
          <p14:tracePt t="52773" x="965200" y="4098925"/>
          <p14:tracePt t="52775" x="965200" y="4090988"/>
          <p14:tracePt t="52779" x="965200" y="4083050"/>
          <p14:tracePt t="52783" x="965200" y="4075113"/>
          <p14:tracePt t="52785" x="973138" y="4067175"/>
          <p14:tracePt t="52787" x="973138" y="4059238"/>
          <p14:tracePt t="52789" x="973138" y="4051300"/>
          <p14:tracePt t="52793" x="973138" y="4043363"/>
          <p14:tracePt t="52795" x="981075" y="4035425"/>
          <p14:tracePt t="52800" x="981075" y="4027488"/>
          <p14:tracePt t="52801" x="981075" y="4019550"/>
          <p14:tracePt t="52805" x="981075" y="4011613"/>
          <p14:tracePt t="52807" x="989013" y="4011613"/>
          <p14:tracePt t="52809" x="989013" y="4003675"/>
          <p14:tracePt t="52811" x="989013" y="3995738"/>
          <p14:tracePt t="52816" x="989013" y="3987800"/>
          <p14:tracePt t="52819" x="996950" y="3979863"/>
          <p14:tracePt t="52823" x="996950" y="3971925"/>
          <p14:tracePt t="52827" x="996950" y="3963988"/>
          <p14:tracePt t="52829" x="996950" y="3956050"/>
          <p14:tracePt t="52834" x="996950" y="3948113"/>
          <p14:tracePt t="52837" x="996950" y="3938588"/>
          <p14:tracePt t="52841" x="1004888" y="3930650"/>
          <p14:tracePt t="52845" x="1004888" y="3922713"/>
          <p14:tracePt t="52850" x="1004888" y="3914775"/>
          <p14:tracePt t="52852" x="1004888" y="3906838"/>
          <p14:tracePt t="52855" x="1004888" y="3898900"/>
          <p14:tracePt t="52860" x="1004888" y="3890963"/>
          <p14:tracePt t="52861" x="1004888" y="3883025"/>
          <p14:tracePt t="52863" x="1004888" y="3875088"/>
          <p14:tracePt t="52867" x="1004888" y="3867150"/>
          <p14:tracePt t="52869" x="1004888" y="3859213"/>
          <p14:tracePt t="52871" x="1004888" y="3851275"/>
          <p14:tracePt t="52873" x="1004888" y="3843338"/>
          <p14:tracePt t="52875" x="1004888" y="3835400"/>
          <p14:tracePt t="52877" x="1004888" y="3827463"/>
          <p14:tracePt t="52879" x="1004888" y="3819525"/>
          <p14:tracePt t="52884" x="1004888" y="3803650"/>
          <p14:tracePt t="52886" x="1004888" y="3795713"/>
          <p14:tracePt t="52888" x="1004888" y="3787775"/>
          <p14:tracePt t="52890" x="1004888" y="3779838"/>
          <p14:tracePt t="52892" x="1004888" y="3763963"/>
          <p14:tracePt t="52893" x="1004888" y="3756025"/>
          <p14:tracePt t="52895" x="1004888" y="3748088"/>
          <p14:tracePt t="52899" x="1004888" y="3732213"/>
          <p14:tracePt t="52901" x="1004888" y="3724275"/>
          <p14:tracePt t="52903" x="1012825" y="3716338"/>
          <p14:tracePt t="52905" x="1012825" y="3708400"/>
          <p14:tracePt t="52907" x="1012825" y="3700463"/>
          <p14:tracePt t="52909" x="1012825" y="3692525"/>
          <p14:tracePt t="52911" x="1012825" y="3684588"/>
          <p14:tracePt t="52913" x="1012825" y="3676650"/>
          <p14:tracePt t="52916" x="1012825" y="3668713"/>
          <p14:tracePt t="52918" x="1012825" y="3660775"/>
          <p14:tracePt t="52919" x="1012825" y="3652838"/>
          <p14:tracePt t="52921" x="1012825" y="3644900"/>
          <p14:tracePt t="52923" x="1012825" y="3636963"/>
          <p14:tracePt t="52925" x="1020763" y="3629025"/>
          <p14:tracePt t="52927" x="1020763" y="3621088"/>
          <p14:tracePt t="52929" x="1020763" y="3613150"/>
          <p14:tracePt t="52933" x="1020763" y="3595688"/>
          <p14:tracePt t="52936" x="1020763" y="3587750"/>
          <p14:tracePt t="52937" x="1020763" y="3579813"/>
          <p14:tracePt t="52939" x="1028700" y="3571875"/>
          <p14:tracePt t="52941" x="1028700" y="3563938"/>
          <p14:tracePt t="52943" x="1028700" y="3556000"/>
          <p14:tracePt t="52945" x="1028700" y="3548063"/>
          <p14:tracePt t="52949" x="1028700" y="3532188"/>
          <p14:tracePt t="52951" x="1028700" y="3524250"/>
          <p14:tracePt t="52953" x="1028700" y="3516313"/>
          <p14:tracePt t="52955" x="1028700" y="3508375"/>
          <p14:tracePt t="52957" x="1028700" y="3500438"/>
          <p14:tracePt t="52959" x="1028700" y="3492500"/>
          <p14:tracePt t="52961" x="1028700" y="3484563"/>
          <p14:tracePt t="52966" x="1028700" y="3476625"/>
          <p14:tracePt t="52969" x="1028700" y="3460750"/>
          <p14:tracePt t="52971" x="1036638" y="3452813"/>
          <p14:tracePt t="52973" x="1036638" y="3444875"/>
          <p14:tracePt t="52975" x="1036638" y="3436938"/>
          <p14:tracePt t="52986" x="1036638" y="3397250"/>
          <p14:tracePt t="52988" x="1036638" y="3389313"/>
          <p14:tracePt t="52989" x="1036638" y="3381375"/>
          <p14:tracePt t="52991" x="1036638" y="3373438"/>
          <p14:tracePt t="52993" x="1036638" y="3365500"/>
          <p14:tracePt t="52995" x="1036638" y="3357563"/>
          <p14:tracePt t="52997" x="1036638" y="3349625"/>
          <p14:tracePt t="53002" x="1036638" y="3333750"/>
          <p14:tracePt t="53004" x="1036638" y="3325813"/>
          <p14:tracePt t="53005" x="1036638" y="3317875"/>
          <p14:tracePt t="53007" x="1036638" y="3309938"/>
          <p14:tracePt t="53009" x="1044575" y="3302000"/>
          <p14:tracePt t="53011" x="1044575" y="3294063"/>
          <p14:tracePt t="53013" x="1044575" y="3286125"/>
          <p14:tracePt t="53017" x="1044575" y="3270250"/>
          <p14:tracePt t="53018" x="1044575" y="3262313"/>
          <p14:tracePt t="53020" x="1044575" y="3252788"/>
          <p14:tracePt t="53022" x="1044575" y="3244850"/>
          <p14:tracePt t="53024" x="1044575" y="3236913"/>
          <p14:tracePt t="53028" x="1044575" y="3228975"/>
          <p14:tracePt t="53031" x="1044575" y="3221038"/>
          <p14:tracePt t="53032" x="1044575" y="3213100"/>
          <p14:tracePt t="53035" x="1044575" y="3205163"/>
          <p14:tracePt t="53036" x="1044575" y="3197225"/>
          <p14:tracePt t="53038" x="1044575" y="3189288"/>
          <p14:tracePt t="53042" x="1044575" y="3181350"/>
          <p14:tracePt t="53045" x="1036638" y="3173413"/>
          <p14:tracePt t="53046" x="1036638" y="3165475"/>
          <p14:tracePt t="53051" x="1036638" y="3157538"/>
          <p14:tracePt t="53053" x="1036638" y="3149600"/>
          <p14:tracePt t="53057" x="1036638" y="3141663"/>
          <p14:tracePt t="53061" x="1036638" y="3133725"/>
          <p14:tracePt t="53063" x="1036638" y="3125788"/>
          <p14:tracePt t="53069" x="1028700" y="3117850"/>
          <p14:tracePt t="53075" x="1028700" y="3109913"/>
          <p14:tracePt t="53082" x="1028700" y="3101975"/>
          <p14:tracePt t="53093" x="1028700" y="3094038"/>
          <p14:tracePt t="53385" x="1020763" y="3094038"/>
          <p14:tracePt t="53467" x="1020763" y="3086100"/>
          <p14:tracePt t="53471" x="1028700" y="3086100"/>
          <p14:tracePt t="53479" x="1028700" y="3078163"/>
          <p14:tracePt t="53484" x="1020763" y="3078163"/>
          <p14:tracePt t="53491" x="1020763" y="3070225"/>
          <p14:tracePt t="53507" x="1020763" y="3062288"/>
          <p14:tracePt t="53523" x="1020763" y="3054350"/>
          <p14:tracePt t="53535" x="1020763" y="3046413"/>
          <p14:tracePt t="53549" x="1020763" y="3038475"/>
          <p14:tracePt t="53557" x="1020763" y="3030538"/>
          <p14:tracePt t="53567" x="1020763" y="3022600"/>
          <p14:tracePt t="53578" x="1020763" y="3014663"/>
          <p14:tracePt t="53587" x="1028700" y="3014663"/>
          <p14:tracePt t="53591" x="1028700" y="3006725"/>
          <p14:tracePt t="53603" x="1028700" y="2998788"/>
          <p14:tracePt t="53613" x="1028700" y="2990850"/>
          <p14:tracePt t="53616" x="1036638" y="2990850"/>
          <p14:tracePt t="53627" x="1044575" y="2982913"/>
          <p14:tracePt t="53637" x="1052513" y="2982913"/>
          <p14:tracePt t="53641" x="1052513" y="2974975"/>
          <p14:tracePt t="53643" x="1060450" y="2974975"/>
          <p14:tracePt t="53649" x="1068388" y="2974975"/>
          <p14:tracePt t="53653" x="1076325" y="2974975"/>
          <p14:tracePt t="53658" x="1084263" y="2974975"/>
          <p14:tracePt t="53659" x="1084263" y="2967038"/>
          <p14:tracePt t="53661" x="1092200" y="2967038"/>
          <p14:tracePt t="53666" x="1100138" y="2967038"/>
          <p14:tracePt t="53668" x="1108075" y="2967038"/>
          <p14:tracePt t="53671" x="1116013" y="2967038"/>
          <p14:tracePt t="53673" x="1123950" y="2967038"/>
          <p14:tracePt t="53677" x="1131888" y="2967038"/>
          <p14:tracePt t="53679" x="1139825" y="2967038"/>
          <p14:tracePt t="53683" x="1147763" y="2967038"/>
          <p14:tracePt t="53684" x="1155700" y="2967038"/>
          <p14:tracePt t="53685" x="1155700" y="2959100"/>
          <p14:tracePt t="53687" x="1163638" y="2959100"/>
          <p14:tracePt t="53689" x="1171575" y="2959100"/>
          <p14:tracePt t="53691" x="1179513" y="2959100"/>
          <p14:tracePt t="53693" x="1187450" y="2959100"/>
          <p14:tracePt t="53695" x="1195388" y="2959100"/>
          <p14:tracePt t="53697" x="1203325" y="2959100"/>
          <p14:tracePt t="53700" x="1211263" y="2959100"/>
          <p14:tracePt t="53701" x="1220788" y="2959100"/>
          <p14:tracePt t="53703" x="1228725" y="2959100"/>
          <p14:tracePt t="53705" x="1236663" y="2959100"/>
          <p14:tracePt t="53707" x="1244600" y="2959100"/>
          <p14:tracePt t="53709" x="1252538" y="2959100"/>
          <p14:tracePt t="53711" x="1260475" y="2959100"/>
          <p14:tracePt t="53713" x="1268413" y="2959100"/>
          <p14:tracePt t="53716" x="1284288" y="2959100"/>
          <p14:tracePt t="53718" x="1292225" y="2959100"/>
          <p14:tracePt t="53719" x="1300163" y="2959100"/>
          <p14:tracePt t="53721" x="1308100" y="2959100"/>
          <p14:tracePt t="53723" x="1316038" y="2959100"/>
          <p14:tracePt t="53725" x="1323975" y="2959100"/>
          <p14:tracePt t="53727" x="1331913" y="2959100"/>
          <p14:tracePt t="53729" x="1339850" y="2959100"/>
          <p14:tracePt t="53734" x="1355725" y="2959100"/>
          <p14:tracePt t="53735" x="1363663" y="2959100"/>
          <p14:tracePt t="53737" x="1371600" y="2959100"/>
          <p14:tracePt t="53739" x="1379538" y="2959100"/>
          <p14:tracePt t="53741" x="1387475" y="2959100"/>
          <p14:tracePt t="53743" x="1395413" y="2959100"/>
          <p14:tracePt t="53745" x="1403350" y="2959100"/>
          <p14:tracePt t="53748" x="1411288" y="2959100"/>
          <p14:tracePt t="53750" x="1419225" y="2959100"/>
          <p14:tracePt t="53753" x="1427163" y="2959100"/>
          <p14:tracePt t="53755" x="1435100" y="2959100"/>
          <p14:tracePt t="53757" x="1443038" y="2959100"/>
          <p14:tracePt t="53761" x="1450975" y="2959100"/>
          <p14:tracePt t="53763" x="1458913" y="2959100"/>
          <p14:tracePt t="53768" x="1466850" y="2967038"/>
          <p14:tracePt t="53769" x="1474788" y="2967038"/>
          <p14:tracePt t="53775" x="1482725" y="2967038"/>
          <p14:tracePt t="53785" x="1490663" y="2967038"/>
          <p14:tracePt t="53869" x="1498600" y="2967038"/>
          <p14:tracePt t="53877" x="1498600" y="2974975"/>
          <p14:tracePt t="53880" x="1506538" y="2974975"/>
          <p14:tracePt t="53883" x="1514475" y="2974975"/>
          <p14:tracePt t="53887" x="1522413" y="2974975"/>
          <p14:tracePt t="53891" x="1530350" y="2982913"/>
          <p14:tracePt t="53895" x="1538288" y="2982913"/>
          <p14:tracePt t="53897" x="1546225" y="2982913"/>
          <p14:tracePt t="53901" x="1554163" y="2982913"/>
          <p14:tracePt t="53905" x="1562100" y="2990850"/>
          <p14:tracePt t="53908" x="1571625" y="2990850"/>
          <p14:tracePt t="53911" x="1579563" y="2990850"/>
          <p14:tracePt t="53913" x="1587500" y="2990850"/>
          <p14:tracePt t="53917" x="1595438" y="2990850"/>
          <p14:tracePt t="53919" x="1603375" y="2990850"/>
          <p14:tracePt t="53923" x="1611313" y="2998788"/>
          <p14:tracePt t="53925" x="1619250" y="2998788"/>
          <p14:tracePt t="53929" x="1627188" y="2998788"/>
          <p14:tracePt t="53933" x="1643063" y="2998788"/>
          <p14:tracePt t="53937" x="1651000" y="2998788"/>
          <p14:tracePt t="53939" x="1658938" y="2998788"/>
          <p14:tracePt t="53941" x="1666875" y="2998788"/>
          <p14:tracePt t="53952" x="1690688" y="2998788"/>
          <p14:tracePt t="53953" x="1698625" y="2998788"/>
          <p14:tracePt t="53955" x="1706563" y="2998788"/>
          <p14:tracePt t="53957" x="1714500" y="3006725"/>
          <p14:tracePt t="53961" x="1722438" y="3006725"/>
          <p14:tracePt t="53963" x="1730375" y="3006725"/>
          <p14:tracePt t="53966" x="1738313" y="3006725"/>
          <p14:tracePt t="53969" x="1746250" y="2998788"/>
          <p14:tracePt t="53971" x="1754188" y="2998788"/>
          <p14:tracePt t="53973" x="1762125" y="2998788"/>
          <p14:tracePt t="53975" x="1770063" y="2998788"/>
          <p14:tracePt t="53977" x="1778000" y="2998788"/>
          <p14:tracePt t="53983" x="1793875" y="2998788"/>
          <p14:tracePt t="53987" x="1801813" y="2998788"/>
          <p14:tracePt t="53989" x="1809750" y="2998788"/>
          <p14:tracePt t="53993" x="1817688" y="2998788"/>
          <p14:tracePt t="53997" x="1825625" y="2998788"/>
          <p14:tracePt t="54000" x="1833563" y="2998788"/>
          <p14:tracePt t="54003" x="1841500" y="2998788"/>
          <p14:tracePt t="54009" x="1849438" y="2998788"/>
          <p14:tracePt t="54013" x="1857375" y="2998788"/>
          <p14:tracePt t="54016" x="1857375" y="3006725"/>
          <p14:tracePt t="54018" x="1865313" y="3006725"/>
          <p14:tracePt t="54019" x="1865313" y="2998788"/>
          <p14:tracePt t="54021" x="1873250" y="2998788"/>
          <p14:tracePt t="54025" x="1881188" y="2998788"/>
          <p14:tracePt t="54029" x="1889125" y="2998788"/>
          <p14:tracePt t="54034" x="1897063" y="2998788"/>
          <p14:tracePt t="54040" x="1905000" y="2998788"/>
          <p14:tracePt t="54043" x="1912938" y="2998788"/>
          <p14:tracePt t="54050" x="1922463" y="2998788"/>
          <p14:tracePt t="54053" x="1930400" y="2998788"/>
          <p14:tracePt t="54057" x="1938338" y="2990850"/>
          <p14:tracePt t="54064" x="1946275" y="2990850"/>
          <p14:tracePt t="54067" x="1954213" y="2990850"/>
          <p14:tracePt t="54071" x="1962150" y="2990850"/>
          <p14:tracePt t="54075" x="1970088" y="2982913"/>
          <p14:tracePt t="54082" x="1978025" y="2982913"/>
          <p14:tracePt t="54085" x="1985963" y="2982913"/>
          <p14:tracePt t="54089" x="1993900" y="2982913"/>
          <p14:tracePt t="54094" x="2001838" y="2982913"/>
          <p14:tracePt t="54097" x="2009775" y="2982913"/>
          <p14:tracePt t="54101" x="2017713" y="2982913"/>
          <p14:tracePt t="54107" x="2025650" y="2982913"/>
          <p14:tracePt t="54111" x="2033588" y="2982913"/>
          <p14:tracePt t="54116" x="2041525" y="2982913"/>
          <p14:tracePt t="54119" x="2049463" y="2982913"/>
          <p14:tracePt t="54123" x="2057400" y="2982913"/>
          <p14:tracePt t="54125" x="2065338" y="2982913"/>
          <p14:tracePt t="54129" x="2073275" y="2982913"/>
          <p14:tracePt t="54133" x="2081213" y="2982913"/>
          <p14:tracePt t="54135" x="2089150" y="2990850"/>
          <p14:tracePt t="54140" x="2097088" y="2990850"/>
          <p14:tracePt t="54141" x="2105025" y="2990850"/>
          <p14:tracePt t="54143" x="2112963" y="2990850"/>
          <p14:tracePt t="54145" x="2120900" y="2990850"/>
          <p14:tracePt t="54148" x="2128838" y="2990850"/>
          <p14:tracePt t="54150" x="2136775" y="2998788"/>
          <p14:tracePt t="54151" x="2144713" y="2998788"/>
          <p14:tracePt t="54153" x="2152650" y="2998788"/>
          <p14:tracePt t="54157" x="2160588" y="2998788"/>
          <p14:tracePt t="54159" x="2168525" y="2998788"/>
          <p14:tracePt t="54161" x="2176463" y="3006725"/>
          <p14:tracePt t="54163" x="2192338" y="3006725"/>
          <p14:tracePt t="54166" x="2200275" y="3006725"/>
          <p14:tracePt t="54168" x="2208213" y="3006725"/>
          <p14:tracePt t="54169" x="2216150" y="3006725"/>
          <p14:tracePt t="54171" x="2224088" y="3014663"/>
          <p14:tracePt t="54173" x="2232025" y="3014663"/>
          <p14:tracePt t="54175" x="2239963" y="3014663"/>
          <p14:tracePt t="54177" x="2247900" y="3014663"/>
          <p14:tracePt t="54179" x="2255838" y="3014663"/>
          <p14:tracePt t="54183" x="2281238" y="3014663"/>
          <p14:tracePt t="54185" x="2289175" y="3022600"/>
          <p14:tracePt t="54187" x="2305050" y="3022600"/>
          <p14:tracePt t="54189" x="2312988" y="3022600"/>
          <p14:tracePt t="54191" x="2320925" y="3022600"/>
          <p14:tracePt t="54193" x="2336800" y="3022600"/>
          <p14:tracePt t="54195" x="2344738" y="3022600"/>
          <p14:tracePt t="54198" x="2352675" y="3022600"/>
          <p14:tracePt t="54200" x="2368550" y="3022600"/>
          <p14:tracePt t="54202" x="2376488" y="3022600"/>
          <p14:tracePt t="54204" x="2392363" y="3022600"/>
          <p14:tracePt t="54205" x="2400300" y="3022600"/>
          <p14:tracePt t="54207" x="2416175" y="3022600"/>
          <p14:tracePt t="54209" x="2424113" y="3022600"/>
          <p14:tracePt t="54211" x="2439988" y="3022600"/>
          <p14:tracePt t="54213" x="2447925" y="3022600"/>
          <p14:tracePt t="54216" x="2463800" y="3022600"/>
          <p14:tracePt t="54218" x="2471738" y="3022600"/>
          <p14:tracePt t="54219" x="2487613" y="3022600"/>
          <p14:tracePt t="54221" x="2495550" y="3022600"/>
          <p14:tracePt t="54223" x="2511425" y="3030538"/>
          <p14:tracePt t="54225" x="2519363" y="3030538"/>
          <p14:tracePt t="54227" x="2535238" y="3030538"/>
          <p14:tracePt t="54229" x="2543175" y="3022600"/>
          <p14:tracePt t="54234" x="2566988" y="3022600"/>
          <p14:tracePt t="54235" x="2582863" y="3030538"/>
          <p14:tracePt t="54237" x="2598738" y="3030538"/>
          <p14:tracePt t="54239" x="2606675" y="3030538"/>
          <p14:tracePt t="54241" x="2624138" y="3030538"/>
          <p14:tracePt t="54243" x="2632075" y="3030538"/>
          <p14:tracePt t="54245" x="2647950" y="3030538"/>
          <p14:tracePt t="54247" x="2655888" y="3030538"/>
          <p14:tracePt t="54250" x="2671763" y="3038475"/>
          <p14:tracePt t="54252" x="2679700" y="3038475"/>
          <p14:tracePt t="54253" x="2695575" y="3038475"/>
          <p14:tracePt t="54255" x="2703513" y="3038475"/>
          <p14:tracePt t="54257" x="2711450" y="3038475"/>
          <p14:tracePt t="54259" x="2727325" y="3038475"/>
          <p14:tracePt t="54261" x="2735263" y="3038475"/>
          <p14:tracePt t="54263" x="2751138" y="3046413"/>
          <p14:tracePt t="54266" x="2759075" y="3046413"/>
          <p14:tracePt t="54268" x="2774950" y="3046413"/>
          <p14:tracePt t="54269" x="2782888" y="3046413"/>
          <p14:tracePt t="54271" x="2798763" y="3046413"/>
          <p14:tracePt t="54273" x="2806700" y="3046413"/>
          <p14:tracePt t="54275" x="2814638" y="3046413"/>
          <p14:tracePt t="54277" x="2830513" y="3046413"/>
          <p14:tracePt t="54279" x="2838450" y="3054350"/>
          <p14:tracePt t="54283" x="2854325" y="3054350"/>
          <p14:tracePt t="54285" x="2870200" y="3054350"/>
          <p14:tracePt t="54287" x="2878138" y="3054350"/>
          <p14:tracePt t="54289" x="2886075" y="3054350"/>
          <p14:tracePt t="54291" x="2901950" y="3062288"/>
          <p14:tracePt t="54293" x="2909888" y="3062288"/>
          <p14:tracePt t="54296" x="2917825" y="3062288"/>
          <p14:tracePt t="54297" x="2925763" y="3062288"/>
          <p14:tracePt t="54300" x="2941638" y="3070225"/>
          <p14:tracePt t="54302" x="2949575" y="3070225"/>
          <p14:tracePt t="54303" x="2957513" y="3070225"/>
          <p14:tracePt t="54305" x="2974975" y="3070225"/>
          <p14:tracePt t="54307" x="2982913" y="3070225"/>
          <p14:tracePt t="54309" x="2990850" y="3078163"/>
          <p14:tracePt t="54311" x="2998788" y="3078163"/>
          <p14:tracePt t="54313" x="3006725" y="3078163"/>
          <p14:tracePt t="54316" x="3022600" y="3078163"/>
          <p14:tracePt t="54319" x="3038475" y="3078163"/>
          <p14:tracePt t="54321" x="3046413" y="3078163"/>
          <p14:tracePt t="54323" x="3054350" y="3086100"/>
          <p14:tracePt t="54325" x="3070225" y="3086100"/>
          <p14:tracePt t="54327" x="3078163" y="3086100"/>
          <p14:tracePt t="54329" x="3086100" y="3086100"/>
          <p14:tracePt t="54333" x="3101975" y="3086100"/>
          <p14:tracePt t="54335" x="3117850" y="3086100"/>
          <p14:tracePt t="54337" x="3125788" y="3086100"/>
          <p14:tracePt t="54339" x="3133725" y="3086100"/>
          <p14:tracePt t="54341" x="3141663" y="3086100"/>
          <p14:tracePt t="54343" x="3149600" y="3094038"/>
          <p14:tracePt t="54345" x="3157538" y="3094038"/>
          <p14:tracePt t="54347" x="3165475" y="3094038"/>
          <p14:tracePt t="54350" x="3173413" y="3094038"/>
          <p14:tracePt t="54352" x="3189288" y="3094038"/>
          <p14:tracePt t="54353" x="3197225" y="3094038"/>
          <p14:tracePt t="54355" x="3205163" y="3094038"/>
          <p14:tracePt t="54357" x="3213100" y="3094038"/>
          <p14:tracePt t="54359" x="3221038" y="3094038"/>
          <p14:tracePt t="54361" x="3228975" y="3094038"/>
          <p14:tracePt t="54363" x="3236913" y="3094038"/>
          <p14:tracePt t="54366" x="3244850" y="3094038"/>
          <p14:tracePt t="54368" x="3252788" y="3094038"/>
          <p14:tracePt t="54371" x="3260725" y="3094038"/>
          <p14:tracePt t="54373" x="3268663" y="3094038"/>
          <p14:tracePt t="54375" x="3276600" y="3094038"/>
          <p14:tracePt t="54377" x="3284538" y="3094038"/>
          <p14:tracePt t="54382" x="3292475" y="3094038"/>
          <p14:tracePt t="54384" x="3300413" y="3086100"/>
          <p14:tracePt t="54387" x="3308350" y="3086100"/>
          <p14:tracePt t="54391" x="3317875" y="3086100"/>
          <p14:tracePt t="54393" x="3325813" y="3086100"/>
          <p14:tracePt t="54397" x="3333750" y="3086100"/>
          <p14:tracePt t="54403" x="3341688" y="3086100"/>
          <p14:tracePt t="54409" x="3349625" y="3086100"/>
          <p14:tracePt t="54417" x="3357563" y="3086100"/>
          <p14:tracePt t="54667" x="3349625" y="3086100"/>
          <p14:tracePt t="55005" x="3349625" y="3078163"/>
          <p14:tracePt t="55009" x="3357563" y="3078163"/>
          <p14:tracePt t="55011" x="3357563" y="3070225"/>
          <p14:tracePt t="55016" x="3357563" y="3062288"/>
          <p14:tracePt t="55018" x="3365500" y="3062288"/>
          <p14:tracePt t="55019" x="3365500" y="3054350"/>
          <p14:tracePt t="55023" x="3373438" y="3054350"/>
          <p14:tracePt t="55025" x="3373438" y="3046413"/>
          <p14:tracePt t="55030" x="3373438" y="3038475"/>
          <p14:tracePt t="55032" x="3381375" y="3038475"/>
          <p14:tracePt t="55035" x="3381375" y="3030538"/>
          <p14:tracePt t="55037" x="3389313" y="3030538"/>
          <p14:tracePt t="55041" x="3389313" y="3022600"/>
          <p14:tracePt t="55044" x="3397250" y="3022600"/>
          <p14:tracePt t="55047" x="3397250" y="3014663"/>
          <p14:tracePt t="55050" x="3405188" y="3014663"/>
          <p14:tracePt t="55055" x="3405188" y="3006725"/>
          <p14:tracePt t="55057" x="3413125" y="3006725"/>
          <p14:tracePt t="55063" x="3413125" y="2998788"/>
          <p14:tracePt t="55066" x="3421063" y="2998788"/>
          <p14:tracePt t="55071" x="3421063" y="2990850"/>
          <p14:tracePt t="55073" x="3429000" y="2990850"/>
          <p14:tracePt t="55079" x="3429000" y="2982913"/>
          <p14:tracePt t="55084" x="3436938" y="2982913"/>
          <p14:tracePt t="55087" x="3436938" y="2974975"/>
          <p14:tracePt t="55095" x="3444875" y="2974975"/>
          <p14:tracePt t="55099" x="3444875" y="2967038"/>
          <p14:tracePt t="55271" x="3436938" y="2967038"/>
          <p14:tracePt t="55274" x="3436938" y="2959100"/>
          <p14:tracePt t="55277" x="3429000" y="2959100"/>
          <p14:tracePt t="55282" x="3421063" y="2951163"/>
          <p14:tracePt t="55284" x="3413125" y="2951163"/>
          <p14:tracePt t="55285" x="3405188" y="2951163"/>
          <p14:tracePt t="55287" x="3397250" y="2951163"/>
          <p14:tracePt t="55289" x="3397250" y="2943225"/>
          <p14:tracePt t="55291" x="3381375" y="2943225"/>
          <p14:tracePt t="55296" x="3373438" y="2935288"/>
          <p14:tracePt t="55299" x="3357563" y="2935288"/>
          <p14:tracePt t="55301" x="3349625" y="2927350"/>
          <p14:tracePt t="55303" x="3333750" y="2927350"/>
          <p14:tracePt t="55305" x="3325813" y="2927350"/>
          <p14:tracePt t="55307" x="3317875" y="2919413"/>
          <p14:tracePt t="55309" x="3308350" y="2919413"/>
          <p14:tracePt t="55311" x="3292475" y="2919413"/>
          <p14:tracePt t="55313" x="3284538" y="2909888"/>
          <p14:tracePt t="55316" x="3276600" y="2909888"/>
          <p14:tracePt t="55320" x="3252788" y="2901950"/>
          <p14:tracePt t="55321" x="3244850" y="2901950"/>
          <p14:tracePt t="55323" x="3228975" y="2894013"/>
          <p14:tracePt t="55325" x="3213100" y="2894013"/>
          <p14:tracePt t="55327" x="3205163" y="2886075"/>
          <p14:tracePt t="55329" x="3189288" y="2886075"/>
          <p14:tracePt t="55333" x="3165475" y="2878138"/>
          <p14:tracePt t="55336" x="3149600" y="2870200"/>
          <p14:tracePt t="55337" x="3133725" y="2870200"/>
          <p14:tracePt t="55339" x="3117850" y="2862263"/>
          <p14:tracePt t="55341" x="3101975" y="2854325"/>
          <p14:tracePt t="55343" x="3086100" y="2854325"/>
          <p14:tracePt t="55345" x="3070225" y="2846388"/>
          <p14:tracePt t="55347" x="3054350" y="2846388"/>
          <p14:tracePt t="55349" x="3038475" y="2838450"/>
          <p14:tracePt t="55351" x="3022600" y="2838450"/>
          <p14:tracePt t="55354" x="3006725" y="2830513"/>
          <p14:tracePt t="55355" x="2990850" y="2830513"/>
          <p14:tracePt t="55357" x="2974975" y="2822575"/>
          <p14:tracePt t="55359" x="2949575" y="2814638"/>
          <p14:tracePt t="55361" x="2941638" y="2814638"/>
          <p14:tracePt t="55363" x="2925763" y="2806700"/>
          <p14:tracePt t="55366" x="2909888" y="2806700"/>
          <p14:tracePt t="55367" x="2894013" y="2798763"/>
          <p14:tracePt t="55371" x="2862263" y="2790825"/>
          <p14:tracePt t="55373" x="2846388" y="2790825"/>
          <p14:tracePt t="55375" x="2830513" y="2782888"/>
          <p14:tracePt t="55377" x="2814638" y="2782888"/>
          <p14:tracePt t="55379" x="2798763" y="2774950"/>
          <p14:tracePt t="55383" x="2767013" y="2767013"/>
          <p14:tracePt t="55386" x="2751138" y="2767013"/>
          <p14:tracePt t="55389" x="2719388" y="2759075"/>
          <p14:tracePt t="55391" x="2703513" y="2759075"/>
          <p14:tracePt t="55393" x="2687638" y="2751138"/>
          <p14:tracePt t="55395" x="2671763" y="2751138"/>
          <p14:tracePt t="55397" x="2655888" y="2751138"/>
          <p14:tracePt t="55399" x="2640013" y="2751138"/>
          <p14:tracePt t="55402" x="2624138" y="2743200"/>
          <p14:tracePt t="55405" x="2582863" y="2743200"/>
          <p14:tracePt t="55407" x="2566988" y="2735263"/>
          <p14:tracePt t="55409" x="2551113" y="2735263"/>
          <p14:tracePt t="55411" x="2535238" y="2735263"/>
          <p14:tracePt t="55413" x="2527300" y="2735263"/>
          <p14:tracePt t="55416" x="2511425" y="2735263"/>
          <p14:tracePt t="55420" x="2479675" y="2727325"/>
          <p14:tracePt t="55421" x="2471738" y="2727325"/>
          <p14:tracePt t="55423" x="2455863" y="2727325"/>
          <p14:tracePt t="55425" x="2447925" y="2727325"/>
          <p14:tracePt t="55427" x="2432050" y="2719388"/>
          <p14:tracePt t="55429" x="2424113" y="2719388"/>
          <p14:tracePt t="55433" x="2400300" y="2719388"/>
          <p14:tracePt t="55436" x="2392363" y="2719388"/>
          <p14:tracePt t="55437" x="2384425" y="2719388"/>
          <p14:tracePt t="55439" x="2368550" y="2719388"/>
          <p14:tracePt t="55441" x="2360613" y="2719388"/>
          <p14:tracePt t="55443" x="2352675" y="2719388"/>
          <p14:tracePt t="55445" x="2344738" y="2719388"/>
          <p14:tracePt t="55447" x="2336800" y="2719388"/>
          <p14:tracePt t="55450" x="2328863" y="2719388"/>
          <p14:tracePt t="55452" x="2320925" y="2719388"/>
          <p14:tracePt t="55453" x="2312988" y="2719388"/>
          <p14:tracePt t="55457" x="2305050" y="2719388"/>
          <p14:tracePt t="55459" x="2297113" y="2719388"/>
          <p14:tracePt t="55461" x="2289175" y="2719388"/>
          <p14:tracePt t="55466" x="2281238" y="2719388"/>
          <p14:tracePt t="55468" x="2273300" y="2719388"/>
          <p14:tracePt t="55471" x="2265363" y="2719388"/>
          <p14:tracePt t="55473" x="2255838" y="2719388"/>
          <p14:tracePt t="55477" x="2247900" y="2719388"/>
          <p14:tracePt t="55483" x="2239963" y="2719388"/>
          <p14:tracePt t="55487" x="2232025" y="2719388"/>
          <p14:tracePt t="55494" x="2224088" y="2719388"/>
          <p14:tracePt t="55501" x="2216150" y="2719388"/>
          <p14:tracePt t="55507" x="2208213" y="2719388"/>
          <p14:tracePt t="55511" x="2208213" y="2727325"/>
          <p14:tracePt t="55516" x="2200275" y="2727325"/>
          <p14:tracePt t="55523" x="2192338" y="2727325"/>
          <p14:tracePt t="55530" x="2184400" y="2735263"/>
          <p14:tracePt t="55537" x="2176463" y="2735263"/>
          <p14:tracePt t="55539" x="2176463" y="2743200"/>
          <p14:tracePt t="55543" x="2168525" y="2743200"/>
          <p14:tracePt t="55550" x="2160588" y="2751138"/>
          <p14:tracePt t="55553" x="2152650" y="2751138"/>
          <p14:tracePt t="55555" x="2152650" y="2759075"/>
          <p14:tracePt t="55557" x="2144713" y="2759075"/>
          <p14:tracePt t="55561" x="2136775" y="2759075"/>
          <p14:tracePt t="55563" x="2136775" y="2767013"/>
          <p14:tracePt t="55566" x="2128838" y="2767013"/>
          <p14:tracePt t="55569" x="2120900" y="2774950"/>
          <p14:tracePt t="55573" x="2112963" y="2774950"/>
          <p14:tracePt t="55577" x="2105025" y="2782888"/>
          <p14:tracePt t="55582" x="2097088" y="2782888"/>
          <p14:tracePt t="55585" x="2089150" y="2790825"/>
          <p14:tracePt t="55589" x="2081213" y="2790825"/>
          <p14:tracePt t="55593" x="2073275" y="2798763"/>
          <p14:tracePt t="55599" x="2065338" y="2798763"/>
          <p14:tracePt t="55602" x="2065338" y="2806700"/>
          <p14:tracePt t="55605" x="2057400" y="2806700"/>
          <p14:tracePt t="55610" x="2049463" y="2814638"/>
          <p14:tracePt t="55613" x="2041525" y="2814638"/>
          <p14:tracePt t="55618" x="2041525" y="2822575"/>
          <p14:tracePt t="55619" x="2033588" y="2822575"/>
          <p14:tracePt t="55621" x="2033588" y="2830513"/>
          <p14:tracePt t="55623" x="2025650" y="2830513"/>
          <p14:tracePt t="55627" x="2017713" y="2838450"/>
          <p14:tracePt t="55633" x="2009775" y="2846388"/>
          <p14:tracePt t="55635" x="2009775" y="2854325"/>
          <p14:tracePt t="55637" x="2001838" y="2854325"/>
          <p14:tracePt t="55641" x="1993900" y="2862263"/>
          <p14:tracePt t="55645" x="1993900" y="2870200"/>
          <p14:tracePt t="55647" x="1985963" y="2870200"/>
          <p14:tracePt t="55650" x="1985963" y="2878138"/>
          <p14:tracePt t="55652" x="1978025" y="2878138"/>
          <p14:tracePt t="55654" x="1978025" y="2886075"/>
          <p14:tracePt t="55657" x="1970088" y="2886075"/>
          <p14:tracePt t="55659" x="1970088" y="2894013"/>
          <p14:tracePt t="55666" x="1970088" y="2901950"/>
          <p14:tracePt t="55671" x="1962150" y="2901950"/>
          <p14:tracePt t="55673" x="1962150" y="2909888"/>
          <p14:tracePt t="55689" x="1962150" y="2919413"/>
          <p14:tracePt t="55731" x="1962150" y="2927350"/>
          <p14:tracePt t="55751" x="1970088" y="2927350"/>
          <p14:tracePt t="55757" x="1970088" y="2935288"/>
          <p14:tracePt t="55761" x="1978025" y="2935288"/>
          <p14:tracePt t="55766" x="1985963" y="2935288"/>
          <p14:tracePt t="55767" x="1985963" y="2943225"/>
          <p14:tracePt t="55769" x="1993900" y="2943225"/>
          <p14:tracePt t="55773" x="2001838" y="2943225"/>
          <p14:tracePt t="55777" x="2009775" y="2951163"/>
          <p14:tracePt t="55780" x="2017713" y="2951163"/>
          <p14:tracePt t="55784" x="2025650" y="2951163"/>
          <p14:tracePt t="55785" x="2033588" y="2959100"/>
          <p14:tracePt t="55787" x="2041525" y="2959100"/>
          <p14:tracePt t="55789" x="2049463" y="2959100"/>
          <p14:tracePt t="55791" x="2049463" y="2967038"/>
          <p14:tracePt t="55793" x="2057400" y="2967038"/>
          <p14:tracePt t="55796" x="2065338" y="2967038"/>
          <p14:tracePt t="55797" x="2073275" y="2974975"/>
          <p14:tracePt t="55800" x="2081213" y="2974975"/>
          <p14:tracePt t="55802" x="2097088" y="2974975"/>
          <p14:tracePt t="55805" x="2112963" y="2982913"/>
          <p14:tracePt t="55807" x="2120900" y="2982913"/>
          <p14:tracePt t="55809" x="2128838" y="2982913"/>
          <p14:tracePt t="55811" x="2136775" y="2982913"/>
          <p14:tracePt t="55813" x="2152650" y="2990850"/>
          <p14:tracePt t="55816" x="2160588" y="2990850"/>
          <p14:tracePt t="55819" x="2184400" y="2990850"/>
          <p14:tracePt t="55821" x="2192338" y="2998788"/>
          <p14:tracePt t="55823" x="2200275" y="2998788"/>
          <p14:tracePt t="55825" x="2216150" y="2998788"/>
          <p14:tracePt t="55827" x="2232025" y="2998788"/>
          <p14:tracePt t="55829" x="2239963" y="2998788"/>
          <p14:tracePt t="55833" x="2265363" y="2998788"/>
          <p14:tracePt t="55835" x="2281238" y="2998788"/>
          <p14:tracePt t="55837" x="2297113" y="2998788"/>
          <p14:tracePt t="55839" x="2305050" y="3006725"/>
          <p14:tracePt t="55841" x="2320925" y="3006725"/>
          <p14:tracePt t="55843" x="2328863" y="3006725"/>
          <p14:tracePt t="55845" x="2344738" y="3006725"/>
          <p14:tracePt t="55847" x="2360613" y="3006725"/>
          <p14:tracePt t="55850" x="2368550" y="3006725"/>
          <p14:tracePt t="55852" x="2384425" y="3006725"/>
          <p14:tracePt t="55853" x="2400300" y="3006725"/>
          <p14:tracePt t="55855" x="2416175" y="3006725"/>
          <p14:tracePt t="55857" x="2424113" y="3006725"/>
          <p14:tracePt t="55859" x="2439988" y="3006725"/>
          <p14:tracePt t="55861" x="2455863" y="3006725"/>
          <p14:tracePt t="55863" x="2463800" y="3006725"/>
          <p14:tracePt t="55866" x="2479675" y="3006725"/>
          <p14:tracePt t="55868" x="2495550" y="3006725"/>
          <p14:tracePt t="55869" x="2511425" y="3006725"/>
          <p14:tracePt t="55871" x="2519363" y="3006725"/>
          <p14:tracePt t="55874" x="2527300" y="3006725"/>
          <p14:tracePt t="55875" x="2543175" y="3006725"/>
          <p14:tracePt t="55877" x="2559050" y="3006725"/>
          <p14:tracePt t="55879" x="2566988" y="2998788"/>
          <p14:tracePt t="55883" x="2582863" y="2998788"/>
          <p14:tracePt t="55884" x="2598738" y="2998788"/>
          <p14:tracePt t="55886" x="2606675" y="2998788"/>
          <p14:tracePt t="55887" x="2624138" y="2998788"/>
          <p14:tracePt t="55889" x="2632075" y="2998788"/>
          <p14:tracePt t="55891" x="2647950" y="2998788"/>
          <p14:tracePt t="55893" x="2655888" y="2998788"/>
          <p14:tracePt t="55895" x="2671763" y="2998788"/>
          <p14:tracePt t="55900" x="2695575" y="2998788"/>
          <p14:tracePt t="55901" x="2703513" y="2990850"/>
          <p14:tracePt t="55903" x="2719388" y="2990850"/>
          <p14:tracePt t="55906" x="2727325" y="2990850"/>
          <p14:tracePt t="55907" x="2735263" y="2990850"/>
          <p14:tracePt t="55909" x="2751138" y="2990850"/>
          <p14:tracePt t="55911" x="2759075" y="2990850"/>
          <p14:tracePt t="55913" x="2774950" y="2990850"/>
          <p14:tracePt t="55916" x="2782888" y="2990850"/>
          <p14:tracePt t="55918" x="2790825" y="2990850"/>
          <p14:tracePt t="55919" x="2806700" y="2990850"/>
          <p14:tracePt t="55921" x="2814638" y="2990850"/>
          <p14:tracePt t="55923" x="2822575" y="2990850"/>
          <p14:tracePt t="55925" x="2830513" y="2990850"/>
          <p14:tracePt t="55927" x="2838450" y="2990850"/>
          <p14:tracePt t="55929" x="2854325" y="2990850"/>
          <p14:tracePt t="55933" x="2862263" y="2990850"/>
          <p14:tracePt t="55934" x="2870200" y="2990850"/>
          <p14:tracePt t="55936" x="2878138" y="2990850"/>
          <p14:tracePt t="55938" x="2886075" y="2990850"/>
          <p14:tracePt t="55939" x="2894013" y="2990850"/>
          <p14:tracePt t="55941" x="2901950" y="2990850"/>
          <p14:tracePt t="55943" x="2909888" y="2990850"/>
          <p14:tracePt t="55945" x="2925763" y="2990850"/>
          <p14:tracePt t="55947" x="2933700" y="2990850"/>
          <p14:tracePt t="55950" x="2941638" y="2990850"/>
          <p14:tracePt t="55969" x="3022600" y="2982913"/>
          <p14:tracePt t="55971" x="3030538" y="2982913"/>
          <p14:tracePt t="55973" x="3038475" y="2982913"/>
          <p14:tracePt t="55975" x="3046413" y="2982913"/>
          <p14:tracePt t="55977" x="3054350" y="2982913"/>
          <p14:tracePt t="55979" x="3062288" y="2982913"/>
          <p14:tracePt t="55984" x="3070225" y="2982913"/>
          <p14:tracePt t="55985" x="3078163" y="2982913"/>
          <p14:tracePt t="55987" x="3086100" y="2982913"/>
          <p14:tracePt t="55989" x="3094038" y="2982913"/>
          <p14:tracePt t="55991" x="3101975" y="2982913"/>
          <p14:tracePt t="55993" x="3109913" y="2982913"/>
          <p14:tracePt t="55995" x="3117850" y="2982913"/>
          <p14:tracePt t="55997" x="3125788" y="2982913"/>
          <p14:tracePt t="56000" x="3133725" y="2982913"/>
          <p14:tracePt t="56003" x="3141663" y="2982913"/>
          <p14:tracePt t="56005" x="3149600" y="2974975"/>
          <p14:tracePt t="56007" x="3157538" y="2974975"/>
          <p14:tracePt t="56009" x="3165475" y="2974975"/>
          <p14:tracePt t="56011" x="3173413" y="2974975"/>
          <p14:tracePt t="56013" x="3181350" y="2974975"/>
          <p14:tracePt t="56017" x="3189288" y="2974975"/>
          <p14:tracePt t="56019" x="3197225" y="2974975"/>
          <p14:tracePt t="56021" x="3205163" y="2974975"/>
          <p14:tracePt t="56023" x="3213100" y="2974975"/>
          <p14:tracePt t="56025" x="3221038" y="2974975"/>
          <p14:tracePt t="56027" x="3221038" y="2967038"/>
          <p14:tracePt t="56029" x="3228975" y="2967038"/>
          <p14:tracePt t="56033" x="3236913" y="2967038"/>
          <p14:tracePt t="56035" x="3244850" y="2967038"/>
          <p14:tracePt t="56036" x="3252788" y="2967038"/>
          <p14:tracePt t="56037" x="3260725" y="2967038"/>
          <p14:tracePt t="56039" x="3268663" y="2967038"/>
          <p14:tracePt t="56043" x="3276600" y="2959100"/>
          <p14:tracePt t="56045" x="3284538" y="2959100"/>
          <p14:tracePt t="56047" x="3292475" y="2959100"/>
          <p14:tracePt t="56050" x="3300413" y="2959100"/>
          <p14:tracePt t="56052" x="3308350" y="2959100"/>
          <p14:tracePt t="56055" x="3317875" y="2959100"/>
          <p14:tracePt t="56057" x="3325813" y="2959100"/>
          <p14:tracePt t="56059" x="3333750" y="2959100"/>
          <p14:tracePt t="56061" x="3341688" y="2959100"/>
          <p14:tracePt t="56063" x="3349625" y="2951163"/>
          <p14:tracePt t="56066" x="3357563" y="2951163"/>
          <p14:tracePt t="56069" x="3365500" y="2951163"/>
          <p14:tracePt t="56071" x="3373438" y="2951163"/>
          <p14:tracePt t="56073" x="3381375" y="2951163"/>
          <p14:tracePt t="56075" x="3389313" y="2951163"/>
          <p14:tracePt t="56077" x="3389313" y="2943225"/>
          <p14:tracePt t="56079" x="3397250" y="2943225"/>
          <p14:tracePt t="56083" x="3413125" y="2943225"/>
          <p14:tracePt t="56086" x="3413125" y="2935288"/>
          <p14:tracePt t="56087" x="3421063" y="2935288"/>
          <p14:tracePt t="56089" x="3429000" y="2935288"/>
          <p14:tracePt t="56091" x="3429000" y="2927350"/>
          <p14:tracePt t="56093" x="3436938" y="2927350"/>
          <p14:tracePt t="56095" x="3444875" y="2927350"/>
          <p14:tracePt t="56100" x="3452813" y="2919413"/>
          <p14:tracePt t="56103" x="3460750" y="2919413"/>
          <p14:tracePt t="56105" x="3460750" y="2909888"/>
          <p14:tracePt t="56107" x="3468688" y="2909888"/>
          <p14:tracePt t="56111" x="3476625" y="2901950"/>
          <p14:tracePt t="56117" x="3484563" y="2901950"/>
          <p14:tracePt t="56119" x="3484563" y="2894013"/>
          <p14:tracePt t="56125" x="3492500" y="2886075"/>
          <p14:tracePt t="56132" x="3492500" y="2878138"/>
          <p14:tracePt t="56135" x="3500438" y="2878138"/>
          <p14:tracePt t="56137" x="3500438" y="2870200"/>
          <p14:tracePt t="56145" x="3500438" y="2862263"/>
          <p14:tracePt t="56151" x="3500438" y="2854325"/>
          <p14:tracePt t="56155" x="3508375" y="2854325"/>
          <p14:tracePt t="56157" x="3508375" y="2846388"/>
          <p14:tracePt t="56163" x="3508375" y="2838450"/>
          <p14:tracePt t="56170" x="3500438" y="2830513"/>
          <p14:tracePt t="56173" x="3500438" y="2822575"/>
          <p14:tracePt t="56177" x="3500438" y="2814638"/>
          <p14:tracePt t="56182" x="3500438" y="2806700"/>
          <p14:tracePt t="56184" x="3492500" y="2806700"/>
          <p14:tracePt t="56185" x="3492500" y="2798763"/>
          <p14:tracePt t="56189" x="3492500" y="2790825"/>
          <p14:tracePt t="56191" x="3484563" y="2790825"/>
          <p14:tracePt t="56193" x="3484563" y="2782888"/>
          <p14:tracePt t="56197" x="3476625" y="2774950"/>
          <p14:tracePt t="56203" x="3468688" y="2767013"/>
          <p14:tracePt t="56205" x="3460750" y="2759075"/>
          <p14:tracePt t="56209" x="3452813" y="2751138"/>
          <p14:tracePt t="56216" x="3444875" y="2743200"/>
          <p14:tracePt t="56219" x="3436938" y="2735263"/>
          <p14:tracePt t="56223" x="3429000" y="2727325"/>
          <p14:tracePt t="56225" x="3421063" y="2727325"/>
          <p14:tracePt t="56227" x="3421063" y="2719388"/>
          <p14:tracePt t="56229" x="3413125" y="2719388"/>
          <p14:tracePt t="56233" x="3405188" y="2711450"/>
          <p14:tracePt t="56236" x="3397250" y="2703513"/>
          <p14:tracePt t="56238" x="3389313" y="2703513"/>
          <p14:tracePt t="56239" x="3381375" y="2695575"/>
          <p14:tracePt t="56241" x="3373438" y="2695575"/>
          <p14:tracePt t="56243" x="3365500" y="2687638"/>
          <p14:tracePt t="56245" x="3357563" y="2687638"/>
          <p14:tracePt t="56247" x="3349625" y="2679700"/>
          <p14:tracePt t="56250" x="3341688" y="2679700"/>
          <p14:tracePt t="56251" x="3333750" y="2671763"/>
          <p14:tracePt t="56254" x="3325813" y="2671763"/>
          <p14:tracePt t="56255" x="3317875" y="2663825"/>
          <p14:tracePt t="56257" x="3308350" y="2663825"/>
          <p14:tracePt t="56259" x="3300413" y="2655888"/>
          <p14:tracePt t="56261" x="3284538" y="2655888"/>
          <p14:tracePt t="56263" x="3276600" y="2647950"/>
          <p14:tracePt t="56266" x="3268663" y="2647950"/>
          <p14:tracePt t="56267" x="3260725" y="2640013"/>
          <p14:tracePt t="56271" x="3236913" y="2632075"/>
          <p14:tracePt t="56273" x="3228975" y="2632075"/>
          <p14:tracePt t="56275" x="3221038" y="2632075"/>
          <p14:tracePt t="56277" x="3205163" y="2624138"/>
          <p14:tracePt t="56280" x="3197225" y="2624138"/>
          <p14:tracePt t="56283" x="3173413" y="2616200"/>
          <p14:tracePt t="56285" x="3165475" y="2616200"/>
          <p14:tracePt t="56287" x="3157538" y="2616200"/>
          <p14:tracePt t="56289" x="3141663" y="2608263"/>
          <p14:tracePt t="56291" x="3133725" y="2608263"/>
          <p14:tracePt t="56293" x="3125788" y="2608263"/>
          <p14:tracePt t="56296" x="3109913" y="2600325"/>
          <p14:tracePt t="56297" x="3101975" y="2600325"/>
          <p14:tracePt t="56300" x="3086100" y="2600325"/>
          <p14:tracePt t="56301" x="3078163" y="2600325"/>
          <p14:tracePt t="56305" x="3054350" y="2592388"/>
          <p14:tracePt t="56307" x="3038475" y="2592388"/>
          <p14:tracePt t="56309" x="3030538" y="2592388"/>
          <p14:tracePt t="56311" x="3014663" y="2592388"/>
          <p14:tracePt t="56313" x="3006725" y="2592388"/>
          <p14:tracePt t="56316" x="2998788" y="2592388"/>
          <p14:tracePt t="56319" x="2982913" y="2584450"/>
          <p14:tracePt t="56320" x="2974975" y="2584450"/>
          <p14:tracePt t="56321" x="2957513" y="2584450"/>
          <p14:tracePt t="56323" x="2949575" y="2584450"/>
          <p14:tracePt t="56325" x="2933700" y="2584450"/>
          <p14:tracePt t="56327" x="2925763" y="2584450"/>
          <p14:tracePt t="56329" x="2909888" y="2584450"/>
          <p14:tracePt t="56333" x="2886075" y="2576513"/>
          <p14:tracePt t="56336" x="2878138" y="2576513"/>
          <p14:tracePt t="56337" x="2862263" y="2576513"/>
          <p14:tracePt t="56339" x="2854325" y="2576513"/>
          <p14:tracePt t="56341" x="2838450" y="2576513"/>
          <p14:tracePt t="56343" x="2830513" y="2576513"/>
          <p14:tracePt t="56345" x="2814638" y="2576513"/>
          <p14:tracePt t="56347" x="2806700" y="2576513"/>
          <p14:tracePt t="56350" x="2790825" y="2576513"/>
          <p14:tracePt t="56352" x="2774950" y="2566988"/>
          <p14:tracePt t="56353" x="2767013" y="2566988"/>
          <p14:tracePt t="56355" x="2751138" y="2566988"/>
          <p14:tracePt t="56357" x="2735263" y="2566988"/>
          <p14:tracePt t="56359" x="2727325" y="2566988"/>
          <p14:tracePt t="56361" x="2711450" y="2566988"/>
          <p14:tracePt t="56363" x="2695575" y="2566988"/>
          <p14:tracePt t="56366" x="2687638" y="2559050"/>
          <p14:tracePt t="56368" x="2671763" y="2559050"/>
          <p14:tracePt t="56369" x="2655888" y="2559050"/>
          <p14:tracePt t="56371" x="2640013" y="2559050"/>
          <p14:tracePt t="56373" x="2632075" y="2559050"/>
          <p14:tracePt t="56376" x="2616200" y="2559050"/>
          <p14:tracePt t="56377" x="2598738" y="2551113"/>
          <p14:tracePt t="56379" x="2582863" y="2551113"/>
          <p14:tracePt t="56383" x="2559050" y="2551113"/>
          <p14:tracePt t="56385" x="2543175" y="2543175"/>
          <p14:tracePt t="56387" x="2535238" y="2543175"/>
          <p14:tracePt t="56389" x="2519363" y="2543175"/>
          <p14:tracePt t="56391" x="2503488" y="2543175"/>
          <p14:tracePt t="56393" x="2487613" y="2543175"/>
          <p14:tracePt t="56395" x="2479675" y="2543175"/>
          <p14:tracePt t="56397" x="2463800" y="2535238"/>
          <p14:tracePt t="56400" x="2447925" y="2535238"/>
          <p14:tracePt t="56402" x="2432050" y="2535238"/>
          <p14:tracePt t="56403" x="2424113" y="2535238"/>
          <p14:tracePt t="56406" x="2408238" y="2535238"/>
          <p14:tracePt t="56407" x="2392363" y="2527300"/>
          <p14:tracePt t="56409" x="2376488" y="2527300"/>
          <p14:tracePt t="56411" x="2368550" y="2527300"/>
          <p14:tracePt t="56413" x="2344738" y="2527300"/>
          <p14:tracePt t="56416" x="2336800" y="2527300"/>
          <p14:tracePt t="56418" x="2320925" y="2527300"/>
          <p14:tracePt t="56419" x="2305050" y="2519363"/>
          <p14:tracePt t="56421" x="2297113" y="2519363"/>
          <p14:tracePt t="56423" x="2281238" y="2519363"/>
          <p14:tracePt t="56425" x="2265363" y="2519363"/>
          <p14:tracePt t="56427" x="2247900" y="2519363"/>
          <p14:tracePt t="56429" x="2232025" y="2519363"/>
          <p14:tracePt t="56434" x="2208213" y="2519363"/>
          <p14:tracePt t="56435" x="2192338" y="2519363"/>
          <p14:tracePt t="56437" x="2176463" y="2519363"/>
          <p14:tracePt t="56439" x="2160588" y="2519363"/>
          <p14:tracePt t="56441" x="2144713" y="2527300"/>
          <p14:tracePt t="56443" x="2136775" y="2527300"/>
          <p14:tracePt t="56445" x="2120900" y="2527300"/>
          <p14:tracePt t="56447" x="2097088" y="2527300"/>
          <p14:tracePt t="56450" x="2089150" y="2527300"/>
          <p14:tracePt t="56451" x="2073275" y="2527300"/>
          <p14:tracePt t="56453" x="2057400" y="2527300"/>
          <p14:tracePt t="56455" x="2049463" y="2527300"/>
          <p14:tracePt t="56457" x="2033588" y="2527300"/>
          <p14:tracePt t="56459" x="2017713" y="2527300"/>
          <p14:tracePt t="56461" x="2001838" y="2527300"/>
          <p14:tracePt t="56463" x="1985963" y="2527300"/>
          <p14:tracePt t="56466" x="1970088" y="2527300"/>
          <p14:tracePt t="56468" x="1962150" y="2527300"/>
          <p14:tracePt t="56469" x="1946275" y="2527300"/>
          <p14:tracePt t="56471" x="1930400" y="2527300"/>
          <p14:tracePt t="56473" x="1922463" y="2527300"/>
          <p14:tracePt t="56475" x="1905000" y="2527300"/>
          <p14:tracePt t="56477" x="1889125" y="2527300"/>
          <p14:tracePt t="56479" x="1881188" y="2527300"/>
          <p14:tracePt t="56484" x="1849438" y="2527300"/>
          <p14:tracePt t="56485" x="1841500" y="2527300"/>
          <p14:tracePt t="56487" x="1825625" y="2527300"/>
          <p14:tracePt t="56489" x="1817688" y="2527300"/>
          <p14:tracePt t="56491" x="1801813" y="2527300"/>
          <p14:tracePt t="56493" x="1793875" y="2527300"/>
          <p14:tracePt t="56495" x="1778000" y="2527300"/>
          <p14:tracePt t="56497" x="1770063" y="2527300"/>
          <p14:tracePt t="56500" x="1754188" y="2527300"/>
          <p14:tracePt t="56501" x="1746250" y="2527300"/>
          <p14:tracePt t="56503" x="1730375" y="2527300"/>
          <p14:tracePt t="56505" x="1722438" y="2527300"/>
          <p14:tracePt t="56507" x="1714500" y="2527300"/>
          <p14:tracePt t="56509" x="1698625" y="2527300"/>
          <p14:tracePt t="56511" x="1690688" y="2527300"/>
          <p14:tracePt t="56513" x="1674813" y="2527300"/>
          <p14:tracePt t="56516" x="1658938" y="2527300"/>
          <p14:tracePt t="56517" x="1651000" y="2527300"/>
          <p14:tracePt t="56519" x="1635125" y="2527300"/>
          <p14:tracePt t="56521" x="1627188" y="2535238"/>
          <p14:tracePt t="56523" x="1611313" y="2535238"/>
          <p14:tracePt t="56525" x="1603375" y="2535238"/>
          <p14:tracePt t="56527" x="1587500" y="2535238"/>
          <p14:tracePt t="56529" x="1579563" y="2535238"/>
          <p14:tracePt t="56532" x="1562100" y="2535238"/>
          <p14:tracePt t="56534" x="1554163" y="2535238"/>
          <p14:tracePt t="56535" x="1538288" y="2535238"/>
          <p14:tracePt t="56537" x="1522413" y="2543175"/>
          <p14:tracePt t="56539" x="1514475" y="2543175"/>
          <p14:tracePt t="56541" x="1498600" y="2543175"/>
          <p14:tracePt t="56543" x="1490663" y="2543175"/>
          <p14:tracePt t="56545" x="1474788" y="2551113"/>
          <p14:tracePt t="56547" x="1466850" y="2551113"/>
          <p14:tracePt t="56550" x="1450975" y="2551113"/>
          <p14:tracePt t="56552" x="1443038" y="2551113"/>
          <p14:tracePt t="56553" x="1427163" y="2559050"/>
          <p14:tracePt t="56555" x="1419225" y="2559050"/>
          <p14:tracePt t="56557" x="1403350" y="2559050"/>
          <p14:tracePt t="56559" x="1395413" y="2559050"/>
          <p14:tracePt t="56561" x="1379538" y="2566988"/>
          <p14:tracePt t="56563" x="1371600" y="2566988"/>
          <p14:tracePt t="56566" x="1363663" y="2566988"/>
          <p14:tracePt t="56568" x="1347788" y="2566988"/>
          <p14:tracePt t="56570" x="1339850" y="2566988"/>
          <p14:tracePt t="56571" x="1323975" y="2566988"/>
          <p14:tracePt t="56573" x="1316038" y="2576513"/>
          <p14:tracePt t="56575" x="1308100" y="2576513"/>
          <p14:tracePt t="56577" x="1292225" y="2576513"/>
          <p14:tracePt t="56579" x="1284288" y="2576513"/>
          <p14:tracePt t="56582" x="1276350" y="2576513"/>
          <p14:tracePt t="56584" x="1260475" y="2576513"/>
          <p14:tracePt t="56586" x="1252538" y="2576513"/>
          <p14:tracePt t="56587" x="1244600" y="2576513"/>
          <p14:tracePt t="56589" x="1236663" y="2576513"/>
          <p14:tracePt t="56591" x="1228725" y="2576513"/>
          <p14:tracePt t="56593" x="1220788" y="2584450"/>
          <p14:tracePt t="56595" x="1211263" y="2584450"/>
          <p14:tracePt t="56597" x="1203325" y="2584450"/>
          <p14:tracePt t="56600" x="1195388" y="2584450"/>
          <p14:tracePt t="56602" x="1179513" y="2584450"/>
          <p14:tracePt t="56603" x="1171575" y="2584450"/>
          <p14:tracePt t="56605" x="1163638" y="2584450"/>
          <p14:tracePt t="56608" x="1155700" y="2584450"/>
          <p14:tracePt t="56609" x="1147763" y="2584450"/>
          <p14:tracePt t="56611" x="1139825" y="2584450"/>
          <p14:tracePt t="56613" x="1131888" y="2584450"/>
          <p14:tracePt t="56616" x="1123950" y="2584450"/>
          <p14:tracePt t="56618" x="1116013" y="2584450"/>
          <p14:tracePt t="56619" x="1108075" y="2584450"/>
          <p14:tracePt t="56621" x="1100138" y="2584450"/>
          <p14:tracePt t="56623" x="1092200" y="2584450"/>
          <p14:tracePt t="56625" x="1084263" y="2584450"/>
          <p14:tracePt t="56627" x="1076325" y="2584450"/>
          <p14:tracePt t="56629" x="1068388" y="2592388"/>
          <p14:tracePt t="56634" x="1052513" y="2592388"/>
          <p14:tracePt t="56635" x="1044575" y="2592388"/>
          <p14:tracePt t="56637" x="1036638" y="2592388"/>
          <p14:tracePt t="56641" x="1028700" y="2592388"/>
          <p14:tracePt t="56643" x="1020763" y="2592388"/>
          <p14:tracePt t="56645" x="1012825" y="2592388"/>
          <p14:tracePt t="56647" x="1004888" y="2592388"/>
          <p14:tracePt t="56650" x="996950" y="2592388"/>
          <p14:tracePt t="56652" x="989013" y="2600325"/>
          <p14:tracePt t="56655" x="981075" y="2600325"/>
          <p14:tracePt t="56657" x="973138" y="2600325"/>
          <p14:tracePt t="56661" x="965200" y="2600325"/>
          <p14:tracePt t="56666" x="957263" y="2600325"/>
          <p14:tracePt t="56668" x="949325" y="2600325"/>
          <p14:tracePt t="56670" x="949325" y="2608263"/>
          <p14:tracePt t="56671" x="941388" y="2608263"/>
          <p14:tracePt t="56675" x="933450" y="2608263"/>
          <p14:tracePt t="56679" x="925513" y="2608263"/>
          <p14:tracePt t="56684" x="917575" y="2608263"/>
          <p14:tracePt t="56687" x="909638" y="2616200"/>
          <p14:tracePt t="56691" x="901700" y="2616200"/>
          <p14:tracePt t="56697" x="893763" y="2616200"/>
          <p14:tracePt t="56703" x="885825" y="2616200"/>
          <p14:tracePt t="56709" x="877888" y="2616200"/>
          <p14:tracePt t="56717" x="868363" y="2624138"/>
          <p14:tracePt t="56769" x="860425" y="2624138"/>
          <p14:tracePt t="56783" x="860425" y="2632075"/>
          <p14:tracePt t="56786" x="852488" y="2632075"/>
          <p14:tracePt t="56802" x="844550" y="2632075"/>
          <p14:tracePt t="56806" x="844550" y="2640013"/>
          <p14:tracePt t="56861" x="844550" y="2647950"/>
          <p14:tracePt t="56881" x="852488" y="2655888"/>
          <p14:tracePt t="56889" x="860425" y="2663825"/>
          <p14:tracePt t="56893" x="868363" y="2663825"/>
          <p14:tracePt t="56898" x="877888" y="2671763"/>
          <p14:tracePt t="56901" x="893763" y="2671763"/>
          <p14:tracePt t="56903" x="901700" y="2679700"/>
          <p14:tracePt t="56905" x="909638" y="2679700"/>
          <p14:tracePt t="56908" x="917575" y="2679700"/>
          <p14:tracePt t="56909" x="933450" y="2687638"/>
          <p14:tracePt t="56911" x="941388" y="2687638"/>
          <p14:tracePt t="56913" x="949325" y="2687638"/>
          <p14:tracePt t="56916" x="965200" y="2695575"/>
          <p14:tracePt t="56918" x="973138" y="2695575"/>
          <p14:tracePt t="56920" x="989013" y="2695575"/>
          <p14:tracePt t="56921" x="1004888" y="2703513"/>
          <p14:tracePt t="56923" x="1020763" y="2703513"/>
          <p14:tracePt t="56925" x="1036638" y="2703513"/>
          <p14:tracePt t="56927" x="1052513" y="2711450"/>
          <p14:tracePt t="56929" x="1068388" y="2711450"/>
          <p14:tracePt t="56933" x="1100138" y="2711450"/>
          <p14:tracePt t="56937" x="1116013" y="2719388"/>
          <p14:tracePt t="56938" x="1139825" y="2719388"/>
          <p14:tracePt t="56939" x="1155700" y="2719388"/>
          <p14:tracePt t="56941" x="1179513" y="2727325"/>
          <p14:tracePt t="56943" x="1203325" y="2727325"/>
          <p14:tracePt t="56945" x="1228725" y="2735263"/>
          <p14:tracePt t="56947" x="1252538" y="2735263"/>
          <p14:tracePt t="56950" x="1276350" y="2743200"/>
          <p14:tracePt t="56954" x="1331913" y="2751138"/>
          <p14:tracePt t="56955" x="1355725" y="2751138"/>
          <p14:tracePt t="56968" x="1530350" y="2767013"/>
          <p14:tracePt t="56971" x="1595438" y="2767013"/>
          <p14:tracePt t="56973" x="1635125" y="2774950"/>
          <p14:tracePt t="56975" x="1666875" y="2774950"/>
          <p14:tracePt t="56977" x="1698625" y="2774950"/>
          <p14:tracePt t="56979" x="1730375" y="2774950"/>
          <p14:tracePt t="56983" x="1801813" y="2782888"/>
          <p14:tracePt t="56986" x="1833563" y="2790825"/>
          <p14:tracePt t="56987" x="1873250" y="2790825"/>
          <p14:tracePt t="56989" x="1905000" y="2798763"/>
          <p14:tracePt t="56991" x="1954213" y="2798763"/>
          <p14:tracePt t="56993" x="1978025" y="2798763"/>
          <p14:tracePt t="56995" x="2009775" y="2806700"/>
          <p14:tracePt t="56997" x="2049463" y="2806700"/>
          <p14:tracePt t="57001" x="2112963" y="2806700"/>
          <p14:tracePt t="57004" x="2152650" y="2806700"/>
          <p14:tracePt t="57006" x="2184400" y="2806700"/>
          <p14:tracePt t="57007" x="2224088" y="2814638"/>
          <p14:tracePt t="57009" x="2255838" y="2814638"/>
          <p14:tracePt t="57011" x="2289175" y="2814638"/>
          <p14:tracePt t="57013" x="2328863" y="2814638"/>
          <p14:tracePt t="57016" x="2360613" y="2814638"/>
          <p14:tracePt t="57019" x="2392363" y="2814638"/>
          <p14:tracePt t="57020" x="2424113" y="2814638"/>
          <p14:tracePt t="57021" x="2455863" y="2814638"/>
          <p14:tracePt t="57023" x="2487613" y="2814638"/>
          <p14:tracePt t="57025" x="2527300" y="2822575"/>
          <p14:tracePt t="57027" x="2551113" y="2822575"/>
          <p14:tracePt t="57029" x="2582863" y="2822575"/>
          <p14:tracePt t="57033" x="2606675" y="2822575"/>
          <p14:tracePt t="57035" x="2663825" y="2822575"/>
          <p14:tracePt t="57037" x="2695575" y="2830513"/>
          <p14:tracePt t="57039" x="2719388" y="2830513"/>
          <p14:tracePt t="57041" x="2751138" y="2830513"/>
          <p14:tracePt t="57043" x="2774950" y="2830513"/>
          <p14:tracePt t="57045" x="2798763" y="2830513"/>
          <p14:tracePt t="57047" x="2830513" y="2830513"/>
          <p14:tracePt t="57050" x="2854325" y="2838450"/>
          <p14:tracePt t="57052" x="2878138" y="2838450"/>
          <p14:tracePt t="57053" x="2894013" y="2838450"/>
          <p14:tracePt t="57055" x="2917825" y="2838450"/>
          <p14:tracePt t="57057" x="2941638" y="2838450"/>
          <p14:tracePt t="57060" x="2974975" y="2838450"/>
          <p14:tracePt t="57061" x="2990850" y="2838450"/>
          <p14:tracePt t="57064" x="3006725" y="2838450"/>
          <p14:tracePt t="57066" x="3030538" y="2838450"/>
          <p14:tracePt t="57067" x="3046413" y="2838450"/>
          <p14:tracePt t="57069" x="3062288" y="2838450"/>
          <p14:tracePt t="57071" x="3086100" y="2838450"/>
          <p14:tracePt t="57073" x="3101975" y="2838450"/>
          <p14:tracePt t="57075" x="3117850" y="2838450"/>
          <p14:tracePt t="57077" x="3133725" y="2838450"/>
          <p14:tracePt t="57079" x="3149600" y="2838450"/>
          <p14:tracePt t="57081" x="3165475" y="2838450"/>
          <p14:tracePt t="57083" x="3181350" y="2830513"/>
          <p14:tracePt t="57085" x="3197225" y="2830513"/>
          <p14:tracePt t="57087" x="3213100" y="2830513"/>
          <p14:tracePt t="57089" x="3228975" y="2830513"/>
          <p14:tracePt t="57091" x="3244850" y="2830513"/>
          <p14:tracePt t="57093" x="3260725" y="2830513"/>
          <p14:tracePt t="57095" x="3268663" y="2830513"/>
          <p14:tracePt t="57096" x="3284538" y="2830513"/>
          <p14:tracePt t="57098" x="3292475" y="2830513"/>
          <p14:tracePt t="57100" x="3308350" y="2830513"/>
          <p14:tracePt t="57102" x="3317875" y="2830513"/>
          <p14:tracePt t="57105" x="3333750" y="2830513"/>
          <p14:tracePt t="57106" x="3341688" y="2822575"/>
          <p14:tracePt t="57108" x="3349625" y="2822575"/>
          <p14:tracePt t="57110" x="3365500" y="2822575"/>
          <p14:tracePt t="57112" x="3373438" y="2822575"/>
          <p14:tracePt t="57114" x="3381375" y="2822575"/>
          <p14:tracePt t="57116" x="3389313" y="2822575"/>
          <p14:tracePt t="57118" x="3397250" y="2822575"/>
          <p14:tracePt t="57120" x="3405188" y="2822575"/>
          <p14:tracePt t="57122" x="3413125" y="2822575"/>
          <p14:tracePt t="57124" x="3421063" y="2814638"/>
          <p14:tracePt t="57126" x="3429000" y="2814638"/>
          <p14:tracePt t="57128" x="3436938" y="2814638"/>
          <p14:tracePt t="57130" x="3444875" y="2814638"/>
          <p14:tracePt t="57132" x="3452813" y="2814638"/>
          <p14:tracePt t="57136" x="3460750" y="2814638"/>
          <p14:tracePt t="57138" x="3468688" y="2814638"/>
          <p14:tracePt t="57140" x="3468688" y="2806700"/>
          <p14:tracePt t="57142" x="3476625" y="2806700"/>
          <p14:tracePt t="57146" x="3484563" y="2806700"/>
          <p14:tracePt t="57150" x="3492500" y="2806700"/>
          <p14:tracePt t="57154" x="3500438" y="2806700"/>
          <p14:tracePt t="57159" x="3500438" y="2798763"/>
          <p14:tracePt t="57161" x="3508375" y="2798763"/>
          <p14:tracePt t="57241" x="3516313" y="2798763"/>
          <p14:tracePt t="57264" x="3516313" y="2790825"/>
          <p14:tracePt t="57267" x="3524250" y="2790825"/>
          <p14:tracePt t="57275" x="3532188" y="2790825"/>
          <p14:tracePt t="57282" x="3540125" y="2790825"/>
          <p14:tracePt t="57284" x="3540125" y="2782888"/>
          <p14:tracePt t="57285" x="3548063" y="2782888"/>
          <p14:tracePt t="57289" x="3556000" y="2782888"/>
          <p14:tracePt t="57293" x="3563938" y="2782888"/>
          <p14:tracePt t="57297" x="3571875" y="2782888"/>
          <p14:tracePt t="57301" x="3579813" y="2782888"/>
          <p14:tracePt t="57303" x="3587750" y="2782888"/>
          <p14:tracePt t="57307" x="3595688" y="2782888"/>
          <p14:tracePt t="57309" x="3603625" y="2790825"/>
          <p14:tracePt t="57311" x="3611563" y="2790825"/>
          <p14:tracePt t="57316" x="3619500" y="2790825"/>
          <p14:tracePt t="57318" x="3627438" y="2790825"/>
          <p14:tracePt t="57319" x="3635375" y="2790825"/>
          <p14:tracePt t="57321" x="3643313" y="2790825"/>
          <p14:tracePt t="57323" x="3651250" y="2790825"/>
          <p14:tracePt t="57325" x="3660775" y="2790825"/>
          <p14:tracePt t="57327" x="3668713" y="2790825"/>
          <p14:tracePt t="57329" x="3676650" y="2798763"/>
          <p14:tracePt t="57333" x="3692525" y="2798763"/>
          <p14:tracePt t="57335" x="3708400" y="2798763"/>
          <p14:tracePt t="57337" x="3716338" y="2798763"/>
          <p14:tracePt t="57339" x="3724275" y="2806700"/>
          <p14:tracePt t="57341" x="3732213" y="2806700"/>
          <p14:tracePt t="57343" x="3740150" y="2806700"/>
          <p14:tracePt t="57345" x="3756025" y="2806700"/>
          <p14:tracePt t="57347" x="3763963" y="2806700"/>
          <p14:tracePt t="57350" x="3779838" y="2814638"/>
          <p14:tracePt t="57352" x="3787775" y="2814638"/>
          <p14:tracePt t="57353" x="3795713" y="2814638"/>
          <p14:tracePt t="57355" x="3811588" y="2814638"/>
          <p14:tracePt t="57357" x="3819525" y="2814638"/>
          <p14:tracePt t="57359" x="3835400" y="2822575"/>
          <p14:tracePt t="57361" x="3843338" y="2822575"/>
          <p14:tracePt t="57363" x="3859213" y="2822575"/>
          <p14:tracePt t="57366" x="3875088" y="2830513"/>
          <p14:tracePt t="57369" x="3883025" y="2830513"/>
          <p14:tracePt t="57370" x="3890963" y="2830513"/>
          <p14:tracePt t="57371" x="3906838" y="2830513"/>
          <p14:tracePt t="57374" x="3914775" y="2838450"/>
          <p14:tracePt t="57375" x="3930650" y="2838450"/>
          <p14:tracePt t="57377" x="3938588" y="2838450"/>
          <p14:tracePt t="57379" x="3954463" y="2838450"/>
          <p14:tracePt t="57383" x="3978275" y="2846388"/>
          <p14:tracePt t="57385" x="3994150" y="2846388"/>
          <p14:tracePt t="57387" x="4011613" y="2846388"/>
          <p14:tracePt t="57389" x="4019550" y="2854325"/>
          <p14:tracePt t="57391" x="4035425" y="2854325"/>
          <p14:tracePt t="57393" x="4051300" y="2854325"/>
          <p14:tracePt t="57395" x="4059238" y="2854325"/>
          <p14:tracePt t="57397" x="4075113" y="2854325"/>
          <p14:tracePt t="57400" x="4090988" y="2862263"/>
          <p14:tracePt t="57402" x="4098925" y="2862263"/>
          <p14:tracePt t="57403" x="4114800" y="2862263"/>
          <p14:tracePt t="57405" x="4130675" y="2862263"/>
          <p14:tracePt t="57407" x="4138613" y="2862263"/>
          <p14:tracePt t="57409" x="4154488" y="2862263"/>
          <p14:tracePt t="57411" x="4162425" y="2862263"/>
          <p14:tracePt t="57413" x="4178300" y="2862263"/>
          <p14:tracePt t="57416" x="4194175" y="2862263"/>
          <p14:tracePt t="57418" x="4202113" y="2870200"/>
          <p14:tracePt t="57419" x="4217988" y="2870200"/>
          <p14:tracePt t="57421" x="4225925" y="2870200"/>
          <p14:tracePt t="57423" x="4241800" y="2870200"/>
          <p14:tracePt t="57425" x="4257675" y="2870200"/>
          <p14:tracePt t="57427" x="4265613" y="2870200"/>
          <p14:tracePt t="57429" x="4281488" y="2870200"/>
          <p14:tracePt t="57434" x="4305300" y="2878138"/>
          <p14:tracePt t="57435" x="4313238" y="2878138"/>
          <p14:tracePt t="57437" x="4329113" y="2878138"/>
          <p14:tracePt t="57439" x="4337050" y="2878138"/>
          <p14:tracePt t="57441" x="4352925" y="2878138"/>
          <p14:tracePt t="57443" x="4362450" y="2878138"/>
          <p14:tracePt t="57445" x="4378325" y="2878138"/>
          <p14:tracePt t="57447" x="4394200" y="2878138"/>
          <p14:tracePt t="57450" x="4402138" y="2878138"/>
          <p14:tracePt t="57452" x="4418013" y="2886075"/>
          <p14:tracePt t="57454" x="4425950" y="2886075"/>
          <p14:tracePt t="57455" x="4441825" y="2886075"/>
          <p14:tracePt t="57457" x="4449763" y="2886075"/>
          <p14:tracePt t="57459" x="4465638" y="2886075"/>
          <p14:tracePt t="57461" x="4473575" y="2886075"/>
          <p14:tracePt t="57463" x="4489450" y="2886075"/>
          <p14:tracePt t="57466" x="4497388" y="2886075"/>
          <p14:tracePt t="57468" x="4513263" y="2886075"/>
          <p14:tracePt t="57469" x="4521200" y="2894013"/>
          <p14:tracePt t="57471" x="4537075" y="2894013"/>
          <p14:tracePt t="57473" x="4545013" y="2894013"/>
          <p14:tracePt t="57475" x="4560888" y="2894013"/>
          <p14:tracePt t="57477" x="4568825" y="2894013"/>
          <p14:tracePt t="57479" x="4576763" y="2894013"/>
          <p14:tracePt t="57484" x="4600575" y="2894013"/>
          <p14:tracePt t="57485" x="4608513" y="2894013"/>
          <p14:tracePt t="57487" x="4624388" y="2901950"/>
          <p14:tracePt t="57489" x="4632325" y="2901950"/>
          <p14:tracePt t="57491" x="4648200" y="2901950"/>
          <p14:tracePt t="57493" x="4656138" y="2901950"/>
          <p14:tracePt t="57495" x="4664075" y="2901950"/>
          <p14:tracePt t="57497" x="4672013" y="2909888"/>
          <p14:tracePt t="57500" x="4687888" y="2909888"/>
          <p14:tracePt t="57502" x="4695825" y="2909888"/>
          <p14:tracePt t="57503" x="4705350" y="2909888"/>
          <p14:tracePt t="57505" x="4721225" y="2909888"/>
          <p14:tracePt t="57507" x="4729163" y="2919413"/>
          <p14:tracePt t="57509" x="4737100" y="2919413"/>
          <p14:tracePt t="57511" x="4745038" y="2919413"/>
          <p14:tracePt t="57513" x="4760913" y="2919413"/>
          <p14:tracePt t="57516" x="4768850" y="2927350"/>
          <p14:tracePt t="57518" x="4776788" y="2927350"/>
          <p14:tracePt t="57519" x="4784725" y="2927350"/>
          <p14:tracePt t="57521" x="4800600" y="2927350"/>
          <p14:tracePt t="57523" x="4808538" y="2927350"/>
          <p14:tracePt t="57525" x="4816475" y="2935288"/>
          <p14:tracePt t="57527" x="4824413" y="2935288"/>
          <p14:tracePt t="57529" x="4832350" y="2935288"/>
          <p14:tracePt t="57533" x="4848225" y="2935288"/>
          <p14:tracePt t="57535" x="4864100" y="2943225"/>
          <p14:tracePt t="57539" x="4872038" y="2943225"/>
          <p14:tracePt t="57541" x="4887913" y="2943225"/>
          <p14:tracePt t="57543" x="4895850" y="2943225"/>
          <p14:tracePt t="57545" x="4903788" y="2951163"/>
          <p14:tracePt t="57547" x="4911725" y="2951163"/>
          <p14:tracePt t="57550" x="4919663" y="2951163"/>
          <p14:tracePt t="57552" x="4927600" y="2951163"/>
          <p14:tracePt t="57554" x="4935538" y="2951163"/>
          <p14:tracePt t="57555" x="4943475" y="2951163"/>
          <p14:tracePt t="57557" x="4951413" y="2959100"/>
          <p14:tracePt t="57559" x="4959350" y="2959100"/>
          <p14:tracePt t="57562" x="4967288" y="2959100"/>
          <p14:tracePt t="57563" x="4975225" y="2959100"/>
          <p14:tracePt t="57566" x="4983163" y="2959100"/>
          <p14:tracePt t="57568" x="4991100" y="2959100"/>
          <p14:tracePt t="57570" x="5006975" y="2967038"/>
          <p14:tracePt t="57573" x="5014913" y="2967038"/>
          <p14:tracePt t="57575" x="5030788" y="2967038"/>
          <p14:tracePt t="57577" x="5038725" y="2967038"/>
          <p14:tracePt t="57579" x="5046663" y="2974975"/>
          <p14:tracePt t="57583" x="5064125" y="2974975"/>
          <p14:tracePt t="57585" x="5072063" y="2974975"/>
          <p14:tracePt t="57587" x="5087938" y="2974975"/>
          <p14:tracePt t="57589" x="5095875" y="2982913"/>
          <p14:tracePt t="57591" x="5103813" y="2982913"/>
          <p14:tracePt t="57593" x="5111750" y="2982913"/>
          <p14:tracePt t="57595" x="5119688" y="2982913"/>
          <p14:tracePt t="57597" x="5135563" y="2982913"/>
          <p14:tracePt t="57600" x="5143500" y="2982913"/>
          <p14:tracePt t="57602" x="5151438" y="2982913"/>
          <p14:tracePt t="57603" x="5167313" y="2982913"/>
          <p14:tracePt t="57607" x="5183188" y="2982913"/>
          <p14:tracePt t="57609" x="5191125" y="2990850"/>
          <p14:tracePt t="57612" x="5199063" y="2990850"/>
          <p14:tracePt t="57613" x="5207000" y="2990850"/>
          <p14:tracePt t="57616" x="5214938" y="2990850"/>
          <p14:tracePt t="57619" x="5230813" y="2990850"/>
          <p14:tracePt t="57621" x="5238750" y="2990850"/>
          <p14:tracePt t="57623" x="5246688" y="2990850"/>
          <p14:tracePt t="57625" x="5254625" y="2990850"/>
          <p14:tracePt t="57627" x="5262563" y="2990850"/>
          <p14:tracePt t="57629" x="5270500" y="2990850"/>
          <p14:tracePt t="57634" x="5286375" y="2990850"/>
          <p14:tracePt t="57635" x="5294313" y="2990850"/>
          <p14:tracePt t="57637" x="5302250" y="2990850"/>
          <p14:tracePt t="57639" x="5302250" y="2982913"/>
          <p14:tracePt t="57641" x="5310188" y="2982913"/>
          <p14:tracePt t="57643" x="5318125" y="2982913"/>
          <p14:tracePt t="57645" x="5326063" y="2982913"/>
          <p14:tracePt t="57647" x="5334000" y="2982913"/>
          <p14:tracePt t="57651" x="5341938" y="2982913"/>
          <p14:tracePt t="57653" x="5349875" y="2982913"/>
          <p14:tracePt t="57654" x="5349875" y="2974975"/>
          <p14:tracePt t="57656" x="5357813" y="2974975"/>
          <p14:tracePt t="57660" x="5365750" y="2974975"/>
          <p14:tracePt t="57665" x="5373688" y="2974975"/>
          <p14:tracePt t="57666" x="5373688" y="2967038"/>
          <p14:tracePt t="57671" x="5381625" y="2967038"/>
          <p14:tracePt t="57679" x="5381625" y="2959100"/>
          <p14:tracePt t="57683" x="5389563" y="2959100"/>
          <p14:tracePt t="57691" x="5389563" y="2951163"/>
          <p14:tracePt t="57700" x="5389563" y="2943225"/>
          <p14:tracePt t="57702" x="5381625" y="2943225"/>
          <p14:tracePt t="57705" x="5381625" y="2935288"/>
          <p14:tracePt t="57709" x="5381625" y="2927350"/>
          <p14:tracePt t="57711" x="5373688" y="2927350"/>
          <p14:tracePt t="57716" x="5373688" y="2919413"/>
          <p14:tracePt t="57719" x="5365750" y="2909888"/>
          <p14:tracePt t="57723" x="5365750" y="2901950"/>
          <p14:tracePt t="57725" x="5357813" y="2901950"/>
          <p14:tracePt t="57727" x="5357813" y="2894013"/>
          <p14:tracePt t="57729" x="5357813" y="2886075"/>
          <p14:tracePt t="57733" x="5349875" y="2878138"/>
          <p14:tracePt t="57736" x="5341938" y="2878138"/>
          <p14:tracePt t="57737" x="5341938" y="2870200"/>
          <p14:tracePt t="57739" x="5334000" y="2862263"/>
          <p14:tracePt t="57743" x="5334000" y="2854325"/>
          <p14:tracePt t="57745" x="5326063" y="2854325"/>
          <p14:tracePt t="57747" x="5326063" y="2846388"/>
          <p14:tracePt t="57750" x="5318125" y="2846388"/>
          <p14:tracePt t="57753" x="5310188" y="2838450"/>
          <p14:tracePt t="57757" x="5310188" y="2830513"/>
          <p14:tracePt t="57759" x="5302250" y="2830513"/>
          <p14:tracePt t="57761" x="5302250" y="2822575"/>
          <p14:tracePt t="57766" x="5294313" y="2822575"/>
          <p14:tracePt t="57769" x="5294313" y="2814638"/>
          <p14:tracePt t="57771" x="5286375" y="2806700"/>
          <p14:tracePt t="57777" x="5286375" y="2798763"/>
          <p14:tracePt t="57779" x="5278438" y="2798763"/>
          <p14:tracePt t="57784" x="5278438" y="2790825"/>
          <p14:tracePt t="57787" x="5270500" y="2782888"/>
          <p14:tracePt t="57793" x="5262563" y="2774950"/>
          <p14:tracePt t="57799" x="5254625" y="2767013"/>
          <p14:tracePt t="57805" x="5246688" y="2759075"/>
          <p14:tracePt t="57812" x="5238750" y="2751138"/>
          <p14:tracePt t="57816" x="5230813" y="2751138"/>
          <p14:tracePt t="57818" x="5230813" y="2743200"/>
          <p14:tracePt t="57820" x="5222875" y="2743200"/>
          <p14:tracePt t="57821" x="5214938" y="2735263"/>
          <p14:tracePt t="57825" x="5207000" y="2735263"/>
          <p14:tracePt t="57827" x="5207000" y="2727325"/>
          <p14:tracePt t="57829" x="5199063" y="2727325"/>
          <p14:tracePt t="57833" x="5183188" y="2719388"/>
          <p14:tracePt t="57835" x="5175250" y="2719388"/>
          <p14:tracePt t="57839" x="5167313" y="2711450"/>
          <p14:tracePt t="57841" x="5159375" y="2711450"/>
          <p14:tracePt t="57843" x="5151438" y="2703513"/>
          <p14:tracePt t="57845" x="5143500" y="2703513"/>
          <p14:tracePt t="57847" x="5127625" y="2695575"/>
          <p14:tracePt t="57850" x="5119688" y="2695575"/>
          <p14:tracePt t="57854" x="5095875" y="2687638"/>
          <p14:tracePt t="57855" x="5087938" y="2679700"/>
          <p14:tracePt t="57857" x="5080000" y="2679700"/>
          <p14:tracePt t="57859" x="5064125" y="2671763"/>
          <p14:tracePt t="57861" x="5056188" y="2671763"/>
          <p14:tracePt t="57863" x="5038725" y="2663825"/>
          <p14:tracePt t="57866" x="5022850" y="2663825"/>
          <p14:tracePt t="57868" x="5014913" y="2663825"/>
          <p14:tracePt t="57871" x="4991100" y="2655888"/>
          <p14:tracePt t="57873" x="4975225" y="2647950"/>
          <p14:tracePt t="57875" x="4959350" y="2647950"/>
          <p14:tracePt t="57877" x="4951413" y="2647950"/>
          <p14:tracePt t="57879" x="4935538" y="2640013"/>
          <p14:tracePt t="57884" x="4911725" y="2640013"/>
          <p14:tracePt t="57886" x="4895850" y="2632075"/>
          <p14:tracePt t="57888" x="4887913" y="2632075"/>
          <p14:tracePt t="57889" x="4872038" y="2632075"/>
          <p14:tracePt t="57891" x="4856163" y="2632075"/>
          <p14:tracePt t="57893" x="4840288" y="2624138"/>
          <p14:tracePt t="57895" x="4832350" y="2624138"/>
          <p14:tracePt t="57897" x="4816475" y="2624138"/>
          <p14:tracePt t="57900" x="4800600" y="2616200"/>
          <p14:tracePt t="57903" x="4792663" y="2616200"/>
          <p14:tracePt t="57904" x="4776788" y="2616200"/>
          <p14:tracePt t="57905" x="4768850" y="2616200"/>
          <p14:tracePt t="57907" x="4752975" y="2616200"/>
          <p14:tracePt t="57910" x="4737100" y="2616200"/>
          <p14:tracePt t="57912" x="4729163" y="2616200"/>
          <p14:tracePt t="57913" x="4721225" y="2608263"/>
          <p14:tracePt t="57916" x="4705350" y="2608263"/>
          <p14:tracePt t="57918" x="4695825" y="2608263"/>
          <p14:tracePt t="57920" x="4679950" y="2608263"/>
          <p14:tracePt t="57921" x="4672013" y="2608263"/>
          <p14:tracePt t="57923" x="4664075" y="2608263"/>
          <p14:tracePt t="57925" x="4656138" y="2608263"/>
          <p14:tracePt t="57927" x="4648200" y="2608263"/>
          <p14:tracePt t="57929" x="4640263" y="2608263"/>
          <p14:tracePt t="57932" x="4632325" y="2608263"/>
          <p14:tracePt t="57935" x="4624388" y="2608263"/>
          <p14:tracePt t="57936" x="4616450" y="2608263"/>
          <p14:tracePt t="57937" x="4608513" y="2608263"/>
          <p14:tracePt t="57941" x="4600575" y="2608263"/>
          <p14:tracePt t="57943" x="4592638" y="2608263"/>
          <p14:tracePt t="57951" x="4584700" y="2608263"/>
          <p14:tracePt t="57953" x="4576763" y="2616200"/>
          <p14:tracePt t="57961" x="4568825" y="2616200"/>
          <p14:tracePt t="58176" x="4560888" y="2616200"/>
          <p14:tracePt t="58182" x="4552950" y="2616200"/>
          <p14:tracePt t="58186" x="4545013" y="2616200"/>
          <p14:tracePt t="58189" x="4537075" y="2616200"/>
          <p14:tracePt t="58193" x="4529138" y="2624138"/>
          <p14:tracePt t="58197" x="4521200" y="2624138"/>
          <p14:tracePt t="58199" x="4513263" y="2624138"/>
          <p14:tracePt t="58203" x="4505325" y="2624138"/>
          <p14:tracePt t="58205" x="4497388" y="2624138"/>
          <p14:tracePt t="58207" x="4489450" y="2624138"/>
          <p14:tracePt t="58211" x="4481513" y="2624138"/>
          <p14:tracePt t="58213" x="4473575" y="2624138"/>
          <p14:tracePt t="58216" x="4465638" y="2624138"/>
          <p14:tracePt t="58219" x="4457700" y="2624138"/>
          <p14:tracePt t="58221" x="4449763" y="2624138"/>
          <p14:tracePt t="58223" x="4441825" y="2624138"/>
          <p14:tracePt t="58225" x="4433888" y="2624138"/>
          <p14:tracePt t="58229" x="4425950" y="2624138"/>
          <p14:tracePt t="58233" x="4418013" y="2616200"/>
          <p14:tracePt t="58234" x="4410075" y="2616200"/>
          <p14:tracePt t="58235" x="4402138" y="2616200"/>
          <p14:tracePt t="58237" x="4394200" y="2616200"/>
          <p14:tracePt t="58241" x="4386263" y="2616200"/>
          <p14:tracePt t="58244" x="4378325" y="2616200"/>
          <p14:tracePt t="58245" x="4370388" y="2616200"/>
          <p14:tracePt t="58247" x="4362450" y="2616200"/>
          <p14:tracePt t="58250" x="4352925" y="2616200"/>
          <p14:tracePt t="58253" x="4344988" y="2616200"/>
          <p14:tracePt t="58255" x="4337050" y="2616200"/>
          <p14:tracePt t="58257" x="4329113" y="2616200"/>
          <p14:tracePt t="58261" x="4321175" y="2616200"/>
          <p14:tracePt t="58263" x="4313238" y="2608263"/>
          <p14:tracePt t="58266" x="4305300" y="2608263"/>
          <p14:tracePt t="58269" x="4297363" y="2608263"/>
          <p14:tracePt t="58273" x="4289425" y="2608263"/>
          <p14:tracePt t="58275" x="4281488" y="2608263"/>
          <p14:tracePt t="58280" x="4273550" y="2608263"/>
          <p14:tracePt t="58284" x="4265613" y="2600325"/>
          <p14:tracePt t="58287" x="4257675" y="2600325"/>
          <p14:tracePt t="58291" x="4249738" y="2600325"/>
          <p14:tracePt t="58297" x="4241800" y="2600325"/>
          <p14:tracePt t="58303" x="4233863" y="2600325"/>
          <p14:tracePt t="58309" x="4225925" y="2600325"/>
          <p14:tracePt t="58318" x="4217988" y="2600325"/>
          <p14:tracePt t="58325" x="4210050" y="2600325"/>
          <p14:tracePt t="58333" x="4210050" y="2608263"/>
          <p14:tracePt t="58335" x="4202113" y="2608263"/>
          <p14:tracePt t="58345" x="4194175" y="2608263"/>
          <p14:tracePt t="58351" x="4186238" y="2608263"/>
          <p14:tracePt t="58357" x="4178300" y="2616200"/>
          <p14:tracePt t="58361" x="4170363" y="2616200"/>
          <p14:tracePt t="58367" x="4162425" y="2616200"/>
          <p14:tracePt t="58371" x="4154488" y="2624138"/>
          <p14:tracePt t="58373" x="4146550" y="2624138"/>
          <p14:tracePt t="58377" x="4138613" y="2624138"/>
          <p14:tracePt t="58383" x="4130675" y="2624138"/>
          <p14:tracePt t="58385" x="4114800" y="2632075"/>
          <p14:tracePt t="58387" x="4106863" y="2632075"/>
          <p14:tracePt t="58389" x="4098925" y="2632075"/>
          <p14:tracePt t="58391" x="4090988" y="2632075"/>
          <p14:tracePt t="58393" x="4083050" y="2632075"/>
          <p14:tracePt t="58395" x="4075113" y="2640013"/>
          <p14:tracePt t="58397" x="4067175" y="2640013"/>
          <p14:tracePt t="58400" x="4059238" y="2640013"/>
          <p14:tracePt t="58402" x="4043363" y="2640013"/>
          <p14:tracePt t="58403" x="4035425" y="2640013"/>
          <p14:tracePt t="58405" x="4027488" y="2647950"/>
          <p14:tracePt t="58407" x="4011613" y="2647950"/>
          <p14:tracePt t="58409" x="4002088" y="2647950"/>
          <p14:tracePt t="58411" x="3986213" y="2647950"/>
          <p14:tracePt t="58413" x="3978275" y="2655888"/>
          <p14:tracePt t="58416" x="3962400" y="2655888"/>
          <p14:tracePt t="58418" x="3954463" y="2655888"/>
          <p14:tracePt t="58420" x="3938588" y="2663825"/>
          <p14:tracePt t="58421" x="3922713" y="2663825"/>
          <p14:tracePt t="58423" x="3914775" y="2663825"/>
          <p14:tracePt t="58425" x="3898900" y="2671763"/>
          <p14:tracePt t="58427" x="3883025" y="2671763"/>
          <p14:tracePt t="58429" x="3867150" y="2679700"/>
          <p14:tracePt t="58433" x="3843338" y="2687638"/>
          <p14:tracePt t="58436" x="3827463" y="2687638"/>
          <p14:tracePt t="58438" x="3811588" y="2695575"/>
          <p14:tracePt t="58439" x="3795713" y="2695575"/>
          <p14:tracePt t="58441" x="3779838" y="2703513"/>
          <p14:tracePt t="58443" x="3763963" y="2703513"/>
          <p14:tracePt t="58445" x="3748088" y="2711450"/>
          <p14:tracePt t="58447" x="3732213" y="2719388"/>
          <p14:tracePt t="58450" x="3716338" y="2719388"/>
          <p14:tracePt t="58453" x="3684588" y="2735263"/>
          <p14:tracePt t="58455" x="3676650" y="2735263"/>
          <p14:tracePt t="58457" x="3651250" y="2743200"/>
          <p14:tracePt t="58459" x="3635375" y="2751138"/>
          <p14:tracePt t="58461" x="3619500" y="2751138"/>
          <p14:tracePt t="58463" x="3611563" y="2759075"/>
          <p14:tracePt t="58466" x="3587750" y="2759075"/>
          <p14:tracePt t="58468" x="3571875" y="2767013"/>
          <p14:tracePt t="58472" x="3548063" y="2774950"/>
          <p14:tracePt t="58473" x="3532188" y="2782888"/>
          <p14:tracePt t="58475" x="3516313" y="2782888"/>
          <p14:tracePt t="58477" x="3500438" y="2790825"/>
          <p14:tracePt t="58479" x="3484563" y="2790825"/>
          <p14:tracePt t="58483" x="3460750" y="2806700"/>
          <p14:tracePt t="58486" x="3444875" y="2806700"/>
          <p14:tracePt t="58489" x="3436938" y="2814638"/>
          <p14:tracePt t="58490" x="3421063" y="2822575"/>
          <p14:tracePt t="58491" x="3413125" y="2822575"/>
          <p14:tracePt t="58493" x="3397250" y="2830513"/>
          <p14:tracePt t="58495" x="3389313" y="2838450"/>
          <p14:tracePt t="58497" x="3373438" y="2838450"/>
          <p14:tracePt t="58500" x="3365500" y="2846388"/>
          <p14:tracePt t="58502" x="3349625" y="2846388"/>
          <p14:tracePt t="58505" x="3341688" y="2854325"/>
          <p14:tracePt t="58507" x="3325813" y="2854325"/>
          <p14:tracePt t="58509" x="3317875" y="2862263"/>
          <p14:tracePt t="58511" x="3308350" y="2862263"/>
          <p14:tracePt t="58513" x="3300413" y="2870200"/>
          <p14:tracePt t="58518" x="3292475" y="2870200"/>
          <p14:tracePt t="58521" x="3276600" y="2878138"/>
          <p14:tracePt t="58523" x="3268663" y="2878138"/>
          <p14:tracePt t="58525" x="3260725" y="2886075"/>
          <p14:tracePt t="58527" x="3252788" y="2886075"/>
          <p14:tracePt t="58533" x="3236913" y="2894013"/>
          <p14:tracePt t="58537" x="3228975" y="2894013"/>
          <p14:tracePt t="58538" x="3228975" y="2901950"/>
          <p14:tracePt t="58539" x="3221038" y="2901950"/>
          <p14:tracePt t="58541" x="3213100" y="2909888"/>
          <p14:tracePt t="58546" x="3205163" y="2909888"/>
          <p14:tracePt t="58548" x="3197225" y="2909888"/>
          <p14:tracePt t="58550" x="3197225" y="2919413"/>
          <p14:tracePt t="58553" x="3181350" y="2919413"/>
          <p14:tracePt t="58555" x="3181350" y="2927350"/>
          <p14:tracePt t="58557" x="3173413" y="2927350"/>
          <p14:tracePt t="58561" x="3165475" y="2935288"/>
          <p14:tracePt t="58563" x="3157538" y="2935288"/>
          <p14:tracePt t="58569" x="3149600" y="2935288"/>
          <p14:tracePt t="58570" x="3149600" y="2943225"/>
          <p14:tracePt t="58571" x="3141663" y="2943225"/>
          <p14:tracePt t="58573" x="3133725" y="2943225"/>
          <p14:tracePt t="58575" x="3133725" y="2951163"/>
          <p14:tracePt t="58577" x="3125788" y="2951163"/>
          <p14:tracePt t="58579" x="3117850" y="2951163"/>
          <p14:tracePt t="58583" x="3109913" y="2959100"/>
          <p14:tracePt t="58586" x="3101975" y="2959100"/>
          <p14:tracePt t="58589" x="3094038" y="2967038"/>
          <p14:tracePt t="58591" x="3086100" y="2967038"/>
          <p14:tracePt t="58595" x="3078163" y="2967038"/>
          <p14:tracePt t="58597" x="3070225" y="2974975"/>
          <p14:tracePt t="58600" x="3062288" y="2974975"/>
          <p14:tracePt t="58603" x="3054350" y="2982913"/>
          <p14:tracePt t="58605" x="3046413" y="2982913"/>
          <p14:tracePt t="58607" x="3038475" y="2982913"/>
          <p14:tracePt t="58609" x="3030538" y="2982913"/>
          <p14:tracePt t="58611" x="3022600" y="2990850"/>
          <p14:tracePt t="58613" x="3014663" y="2990850"/>
          <p14:tracePt t="58616" x="3006725" y="2990850"/>
          <p14:tracePt t="58618" x="2998788" y="2998788"/>
          <p14:tracePt t="58620" x="2990850" y="2998788"/>
          <p14:tracePt t="58621" x="2982913" y="3006725"/>
          <p14:tracePt t="58623" x="2974975" y="3006725"/>
          <p14:tracePt t="58625" x="2967038" y="3006725"/>
          <p14:tracePt t="58627" x="2957513" y="3014663"/>
          <p14:tracePt t="58629" x="2949575" y="3014663"/>
          <p14:tracePt t="58633" x="2933700" y="3022600"/>
          <p14:tracePt t="58636" x="2917825" y="3022600"/>
          <p14:tracePt t="58638" x="2909888" y="3030538"/>
          <p14:tracePt t="58639" x="2901950" y="3030538"/>
          <p14:tracePt t="58641" x="2894013" y="3030538"/>
          <p14:tracePt t="58643" x="2886075" y="3030538"/>
          <p14:tracePt t="58645" x="2878138" y="3038475"/>
          <p14:tracePt t="58647" x="2870200" y="3038475"/>
          <p14:tracePt t="58650" x="2862263" y="3038475"/>
          <p14:tracePt t="58652" x="2846388" y="3046413"/>
          <p14:tracePt t="58655" x="2838450" y="3046413"/>
          <p14:tracePt t="58657" x="2822575" y="3046413"/>
          <p14:tracePt t="58659" x="2814638" y="3054350"/>
          <p14:tracePt t="58661" x="2806700" y="3054350"/>
          <p14:tracePt t="58663" x="2798763" y="3054350"/>
          <p14:tracePt t="58666" x="2790825" y="3054350"/>
          <p14:tracePt t="58669" x="2782888" y="3062288"/>
          <p14:tracePt t="58671" x="2767013" y="3062288"/>
          <p14:tracePt t="58673" x="2759075" y="3062288"/>
          <p14:tracePt t="58675" x="2751138" y="3070225"/>
          <p14:tracePt t="58677" x="2743200" y="3070225"/>
          <p14:tracePt t="58679" x="2727325" y="3070225"/>
          <p14:tracePt t="58683" x="2719388" y="3070225"/>
          <p14:tracePt t="58685" x="2711450" y="3070225"/>
          <p14:tracePt t="58686" x="2703513" y="3078163"/>
          <p14:tracePt t="58688" x="2695575" y="3078163"/>
          <p14:tracePt t="58689" x="2687638" y="3078163"/>
          <p14:tracePt t="58691" x="2679700" y="3078163"/>
          <p14:tracePt t="58693" x="2671763" y="3086100"/>
          <p14:tracePt t="58695" x="2663825" y="3086100"/>
          <p14:tracePt t="58697" x="2655888" y="3086100"/>
          <p14:tracePt t="58700" x="2647950" y="3086100"/>
          <p14:tracePt t="58704" x="2632075" y="3094038"/>
          <p14:tracePt t="58705" x="2624138" y="3094038"/>
          <p14:tracePt t="58707" x="2616200" y="3094038"/>
          <p14:tracePt t="58709" x="2606675" y="3094038"/>
          <p14:tracePt t="58711" x="2598738" y="3094038"/>
          <p14:tracePt t="58713" x="2590800" y="3101975"/>
          <p14:tracePt t="58718" x="2582863" y="3101975"/>
          <p14:tracePt t="58719" x="2574925" y="3101975"/>
          <p14:tracePt t="58721" x="2566988" y="3101975"/>
          <p14:tracePt t="58723" x="2559050" y="3101975"/>
          <p14:tracePt t="58727" x="2551113" y="3109913"/>
          <p14:tracePt t="58729" x="2543175" y="3109913"/>
          <p14:tracePt t="58735" x="2535238" y="3109913"/>
          <p14:tracePt t="58737" x="2527300" y="3109913"/>
          <p14:tracePt t="58741" x="2519363" y="3109913"/>
          <p14:tracePt t="58745" x="2511425" y="3109913"/>
          <p14:tracePt t="58750" x="2511425" y="3117850"/>
          <p14:tracePt t="58752" x="2503488" y="3117850"/>
          <p14:tracePt t="58825" x="2503488" y="3109913"/>
          <p14:tracePt t="58832" x="2511425" y="3109913"/>
          <p14:tracePt t="58841" x="2511425" y="3101975"/>
          <p14:tracePt t="58847" x="2519363" y="3101975"/>
          <p14:tracePt t="58853" x="2519363" y="3094038"/>
          <p14:tracePt t="58859" x="2527300" y="3094038"/>
          <p14:tracePt t="58863" x="2527300" y="3086100"/>
          <p14:tracePt t="58871" x="2535238" y="3086100"/>
          <p14:tracePt t="58875" x="2535238" y="3078163"/>
          <p14:tracePt t="58882" x="2543175" y="3078163"/>
          <p14:tracePt t="58885" x="2543175" y="3070225"/>
          <p14:tracePt t="58890" x="2551113" y="3070225"/>
          <p14:tracePt t="58895" x="2559050" y="3070225"/>
          <p14:tracePt t="58897" x="2559050" y="3062288"/>
          <p14:tracePt t="58903" x="2566988" y="3062288"/>
          <p14:tracePt t="58909" x="2574925" y="3062288"/>
          <p14:tracePt t="58911" x="2574925" y="3054350"/>
          <p14:tracePt t="58918" x="2582863" y="3054350"/>
          <p14:tracePt t="58925" x="2582863" y="3046413"/>
          <p14:tracePt t="58927" x="2590800" y="3046413"/>
          <p14:tracePt t="58950" x="2590800" y="3038475"/>
          <p14:tracePt t="58966" x="2590800" y="3030538"/>
          <p14:tracePt t="58971" x="2582863" y="3030538"/>
          <p14:tracePt t="58975" x="2582863" y="3022600"/>
          <p14:tracePt t="58977" x="2574925" y="3022600"/>
          <p14:tracePt t="58983" x="2566988" y="3014663"/>
          <p14:tracePt t="58985" x="2559050" y="3014663"/>
          <p14:tracePt t="58987" x="2559050" y="3006725"/>
          <p14:tracePt t="58989" x="2551113" y="3006725"/>
          <p14:tracePt t="58991" x="2543175" y="3006725"/>
          <p14:tracePt t="58993" x="2543175" y="2998788"/>
          <p14:tracePt t="58995" x="2535238" y="2998788"/>
          <p14:tracePt t="59000" x="2527300" y="2990850"/>
          <p14:tracePt t="59002" x="2519363" y="2990850"/>
          <p14:tracePt t="59003" x="2511425" y="2982913"/>
          <p14:tracePt t="59007" x="2503488" y="2982913"/>
          <p14:tracePt t="59009" x="2495550" y="2974975"/>
          <p14:tracePt t="59011" x="2487613" y="2974975"/>
          <p14:tracePt t="59013" x="2479675" y="2967038"/>
          <p14:tracePt t="59016" x="2471738" y="2967038"/>
          <p14:tracePt t="59019" x="2463800" y="2959100"/>
          <p14:tracePt t="59021" x="2447925" y="2959100"/>
          <p14:tracePt t="59023" x="2447925" y="2951163"/>
          <p14:tracePt t="59025" x="2439988" y="2951163"/>
          <p14:tracePt t="59027" x="2432050" y="2943225"/>
          <p14:tracePt t="59029" x="2424113" y="2943225"/>
          <p14:tracePt t="59033" x="2400300" y="2935288"/>
          <p14:tracePt t="59037" x="2384425" y="2927350"/>
          <p14:tracePt t="59039" x="2368550" y="2927350"/>
          <p14:tracePt t="59041" x="2360613" y="2919413"/>
          <p14:tracePt t="59043" x="2352675" y="2919413"/>
          <p14:tracePt t="59045" x="2336800" y="2919413"/>
          <p14:tracePt t="59048" x="2328863" y="2909888"/>
          <p14:tracePt t="59050" x="2320925" y="2909888"/>
          <p14:tracePt t="59052" x="2305050" y="2901950"/>
          <p14:tracePt t="59054" x="2297113" y="2901950"/>
          <p14:tracePt t="59055" x="2281238" y="2901950"/>
          <p14:tracePt t="59057" x="2273300" y="2894013"/>
          <p14:tracePt t="59059" x="2255838" y="2894013"/>
          <p14:tracePt t="59061" x="2247900" y="2894013"/>
          <p14:tracePt t="59063" x="2232025" y="2886075"/>
          <p14:tracePt t="59066" x="2224088" y="2886075"/>
          <p14:tracePt t="59070" x="2200275" y="2878138"/>
          <p14:tracePt t="59071" x="2184400" y="2878138"/>
          <p14:tracePt t="59073" x="2176463" y="2878138"/>
          <p14:tracePt t="59075" x="2160588" y="2878138"/>
          <p14:tracePt t="59077" x="2144713" y="2870200"/>
          <p14:tracePt t="59079" x="2136775" y="2870200"/>
          <p14:tracePt t="59083" x="2120900" y="2870200"/>
          <p14:tracePt t="59085" x="2097088" y="2862263"/>
          <p14:tracePt t="59087" x="2081213" y="2862263"/>
          <p14:tracePt t="59089" x="2073275" y="2862263"/>
          <p14:tracePt t="59091" x="2049463" y="2862263"/>
          <p14:tracePt t="59093" x="2041525" y="2862263"/>
          <p14:tracePt t="59095" x="2033588" y="2862263"/>
          <p14:tracePt t="59097" x="2017713" y="2854325"/>
          <p14:tracePt t="59099" x="2009775" y="2854325"/>
          <p14:tracePt t="59102" x="1993900" y="2854325"/>
          <p14:tracePt t="59104" x="1985963" y="2854325"/>
          <p14:tracePt t="59105" x="1970088" y="2854325"/>
          <p14:tracePt t="59107" x="1962150" y="2854325"/>
          <p14:tracePt t="59109" x="1946275" y="2854325"/>
          <p14:tracePt t="59111" x="1938338" y="2854325"/>
          <p14:tracePt t="59113" x="1930400" y="2854325"/>
          <p14:tracePt t="59116" x="1912938" y="2854325"/>
          <p14:tracePt t="59119" x="1897063" y="2854325"/>
          <p14:tracePt t="59121" x="1881188" y="2854325"/>
          <p14:tracePt t="59123" x="1873250" y="2854325"/>
          <p14:tracePt t="59125" x="1865313" y="2854325"/>
          <p14:tracePt t="59127" x="1857375" y="2854325"/>
          <p14:tracePt t="59129" x="1841500" y="2854325"/>
          <p14:tracePt t="59133" x="1825625" y="2854325"/>
          <p14:tracePt t="59135" x="1817688" y="2854325"/>
          <p14:tracePt t="59137" x="1801813" y="2854325"/>
          <p14:tracePt t="59139" x="1793875" y="2854325"/>
          <p14:tracePt t="59141" x="1778000" y="2854325"/>
          <p14:tracePt t="59145" x="1762125" y="2854325"/>
          <p14:tracePt t="59147" x="1754188" y="2854325"/>
          <p14:tracePt t="59150" x="1746250" y="2854325"/>
          <p14:tracePt t="59151" x="1730375" y="2854325"/>
          <p14:tracePt t="59156" x="1714500" y="2854325"/>
          <p14:tracePt t="59157" x="1706563" y="2854325"/>
          <p14:tracePt t="59159" x="1698625" y="2862263"/>
          <p14:tracePt t="59161" x="1690688" y="2862263"/>
          <p14:tracePt t="59163" x="1682750" y="2862263"/>
          <p14:tracePt t="59166" x="1674813" y="2862263"/>
          <p14:tracePt t="59168" x="1666875" y="2862263"/>
          <p14:tracePt t="59169" x="1658938" y="2862263"/>
          <p14:tracePt t="59171" x="1651000" y="2862263"/>
          <p14:tracePt t="59173" x="1643063" y="2862263"/>
          <p14:tracePt t="59175" x="1635125" y="2862263"/>
          <p14:tracePt t="59177" x="1627188" y="2862263"/>
          <p14:tracePt t="59183" x="1611313" y="2862263"/>
          <p14:tracePt t="59185" x="1603375" y="2870200"/>
          <p14:tracePt t="59187" x="1595438" y="2870200"/>
          <p14:tracePt t="59189" x="1587500" y="2870200"/>
          <p14:tracePt t="59193" x="1579563" y="2870200"/>
          <p14:tracePt t="59195" x="1571625" y="2870200"/>
          <p14:tracePt t="59197" x="1562100" y="2870200"/>
          <p14:tracePt t="59200" x="1554163" y="2870200"/>
          <p14:tracePt t="59203" x="1546225" y="2870200"/>
          <p14:tracePt t="59205" x="1538288" y="2878138"/>
          <p14:tracePt t="59207" x="1530350" y="2878138"/>
          <p14:tracePt t="59209" x="1522413" y="2878138"/>
          <p14:tracePt t="59213" x="1514475" y="2878138"/>
          <p14:tracePt t="59216" x="1506538" y="2878138"/>
          <p14:tracePt t="59219" x="1490663" y="2886075"/>
          <p14:tracePt t="59223" x="1482725" y="2886075"/>
          <p14:tracePt t="59225" x="1474788" y="2886075"/>
          <p14:tracePt t="59227" x="1466850" y="2894013"/>
          <p14:tracePt t="59234" x="1450975" y="2901950"/>
          <p14:tracePt t="59237" x="1443038" y="2901950"/>
          <p14:tracePt t="59239" x="1435100" y="2901950"/>
          <p14:tracePt t="59241" x="1427163" y="2909888"/>
          <p14:tracePt t="59245" x="1419225" y="2909888"/>
          <p14:tracePt t="59247" x="1419225" y="2919413"/>
          <p14:tracePt t="59250" x="1411288" y="2919413"/>
          <p14:tracePt t="59253" x="1403350" y="2927350"/>
          <p14:tracePt t="59255" x="1395413" y="2927350"/>
          <p14:tracePt t="59257" x="1387475" y="2927350"/>
          <p14:tracePt t="59259" x="1387475" y="2935288"/>
          <p14:tracePt t="59261" x="1379538" y="2935288"/>
          <p14:tracePt t="59266" x="1371600" y="2943225"/>
          <p14:tracePt t="59269" x="1363663" y="2951163"/>
          <p14:tracePt t="59271" x="1363663" y="2959100"/>
          <p14:tracePt t="59273" x="1355725" y="2959100"/>
          <p14:tracePt t="59277" x="1347788" y="2967038"/>
          <p14:tracePt t="59279" x="1347788" y="2974975"/>
          <p14:tracePt t="59283" x="1339850" y="2982913"/>
          <p14:tracePt t="59286" x="1331913" y="2982913"/>
          <p14:tracePt t="59287" x="1331913" y="2990850"/>
          <p14:tracePt t="59289" x="1331913" y="2998788"/>
          <p14:tracePt t="59291" x="1323975" y="2998788"/>
          <p14:tracePt t="59293" x="1323975" y="3006725"/>
          <p14:tracePt t="59295" x="1316038" y="3014663"/>
          <p14:tracePt t="59299" x="1316038" y="3022600"/>
          <p14:tracePt t="59303" x="1308100" y="3030538"/>
          <p14:tracePt t="59304" x="1308100" y="3038475"/>
          <p14:tracePt t="59307" x="1300163" y="3046413"/>
          <p14:tracePt t="59309" x="1300163" y="3054350"/>
          <p14:tracePt t="59311" x="1300163" y="3062288"/>
          <p14:tracePt t="59313" x="1300163" y="3070225"/>
          <p14:tracePt t="59316" x="1292225" y="3078163"/>
          <p14:tracePt t="59320" x="1292225" y="3094038"/>
          <p14:tracePt t="59321" x="1292225" y="3101975"/>
          <p14:tracePt t="59323" x="1292225" y="3109913"/>
          <p14:tracePt t="59325" x="1292225" y="3117850"/>
          <p14:tracePt t="59329" x="1292225" y="3125788"/>
          <p14:tracePt t="59333" x="1292225" y="3141663"/>
          <p14:tracePt t="59335" x="1292225" y="3149600"/>
          <p14:tracePt t="59337" x="1292225" y="3157538"/>
          <p14:tracePt t="59339" x="1292225" y="3165475"/>
          <p14:tracePt t="59341" x="1292225" y="3181350"/>
          <p14:tracePt t="59343" x="1300163" y="3181350"/>
          <p14:tracePt t="59345" x="1300163" y="3189288"/>
          <p14:tracePt t="59347" x="1300163" y="3197225"/>
          <p14:tracePt t="59350" x="1300163" y="3205163"/>
          <p14:tracePt t="59352" x="1308100" y="3213100"/>
          <p14:tracePt t="59353" x="1308100" y="3221038"/>
          <p14:tracePt t="59355" x="1316038" y="3221038"/>
          <p14:tracePt t="59357" x="1316038" y="3228975"/>
          <p14:tracePt t="59359" x="1316038" y="3236913"/>
          <p14:tracePt t="59361" x="1323975" y="3244850"/>
          <p14:tracePt t="59363" x="1323975" y="3252788"/>
          <p14:tracePt t="59366" x="1331913" y="3262313"/>
          <p14:tracePt t="59369" x="1331913" y="3270250"/>
          <p14:tracePt t="59370" x="1339850" y="3270250"/>
          <p14:tracePt t="59371" x="1347788" y="3278188"/>
          <p14:tracePt t="59373" x="1347788" y="3286125"/>
          <p14:tracePt t="59375" x="1355725" y="3294063"/>
          <p14:tracePt t="59379" x="1363663" y="3302000"/>
          <p14:tracePt t="59383" x="1371600" y="3317875"/>
          <p14:tracePt t="59387" x="1379538" y="3325813"/>
          <p14:tracePt t="59389" x="1387475" y="3325813"/>
          <p14:tracePt t="59391" x="1395413" y="3333750"/>
          <p14:tracePt t="59393" x="1395413" y="3341688"/>
          <p14:tracePt t="59395" x="1403350" y="3341688"/>
          <p14:tracePt t="59398" x="1411288" y="3349625"/>
          <p14:tracePt t="59400" x="1419225" y="3349625"/>
          <p14:tracePt t="59401" x="1427163" y="3357563"/>
          <p14:tracePt t="59406" x="1435100" y="3365500"/>
          <p14:tracePt t="59407" x="1443038" y="3373438"/>
          <p14:tracePt t="59409" x="1450975" y="3373438"/>
          <p14:tracePt t="59411" x="1458913" y="3381375"/>
          <p14:tracePt t="59413" x="1466850" y="3381375"/>
          <p14:tracePt t="59416" x="1474788" y="3381375"/>
          <p14:tracePt t="59417" x="1482725" y="3389313"/>
          <p14:tracePt t="59421" x="1498600" y="3397250"/>
          <p14:tracePt t="59423" x="1506538" y="3397250"/>
          <p14:tracePt t="59425" x="1514475" y="3397250"/>
          <p14:tracePt t="59427" x="1530350" y="3405188"/>
          <p14:tracePt t="59429" x="1538288" y="3405188"/>
          <p14:tracePt t="59433" x="1554163" y="3413125"/>
          <p14:tracePt t="59438" x="1579563" y="3421063"/>
          <p14:tracePt t="59440" x="1587500" y="3421063"/>
          <p14:tracePt t="59441" x="1603375" y="3421063"/>
          <p14:tracePt t="59443" x="1611313" y="3421063"/>
          <p14:tracePt t="59445" x="1627188" y="3429000"/>
          <p14:tracePt t="59447" x="1635125" y="3429000"/>
          <p14:tracePt t="59450" x="1651000" y="3429000"/>
          <p14:tracePt t="59452" x="1666875" y="3429000"/>
          <p14:tracePt t="59455" x="1682750" y="3436938"/>
          <p14:tracePt t="59457" x="1698625" y="3436938"/>
          <p14:tracePt t="59459" x="1706563" y="3436938"/>
          <p14:tracePt t="59461" x="1722438" y="3436938"/>
          <p14:tracePt t="59463" x="1730375" y="3444875"/>
          <p14:tracePt t="59466" x="1746250" y="3444875"/>
          <p14:tracePt t="59469" x="1770063" y="3444875"/>
          <p14:tracePt t="59471" x="1785938" y="3452813"/>
          <p14:tracePt t="59473" x="1801813" y="3452813"/>
          <p14:tracePt t="59475" x="1809750" y="3452813"/>
          <p14:tracePt t="59477" x="1825625" y="3452813"/>
          <p14:tracePt t="59479" x="1841500" y="3452813"/>
          <p14:tracePt t="59484" x="1865313" y="3460750"/>
          <p14:tracePt t="59486" x="1881188" y="3460750"/>
          <p14:tracePt t="59487" x="1897063" y="3468688"/>
          <p14:tracePt t="59489" x="1912938" y="3468688"/>
          <p14:tracePt t="59491" x="1922463" y="3468688"/>
          <p14:tracePt t="59493" x="1938338" y="3468688"/>
          <p14:tracePt t="59495" x="1954213" y="3468688"/>
          <p14:tracePt t="59497" x="1970088" y="3468688"/>
          <p14:tracePt t="59500" x="1985963" y="3476625"/>
          <p14:tracePt t="59502" x="2009775" y="3476625"/>
          <p14:tracePt t="59503" x="2017713" y="3476625"/>
          <p14:tracePt t="59505" x="2033588" y="3476625"/>
          <p14:tracePt t="59507" x="2049463" y="3476625"/>
          <p14:tracePt t="59509" x="2073275" y="3476625"/>
          <p14:tracePt t="59511" x="2089150" y="3476625"/>
          <p14:tracePt t="59513" x="2105025" y="3476625"/>
          <p14:tracePt t="59516" x="2128838" y="3476625"/>
          <p14:tracePt t="59519" x="2160588" y="3484563"/>
          <p14:tracePt t="59521" x="2176463" y="3484563"/>
          <p14:tracePt t="59523" x="2192338" y="3484563"/>
          <p14:tracePt t="59525" x="2216150" y="3476625"/>
          <p14:tracePt t="59527" x="2232025" y="3476625"/>
          <p14:tracePt t="59529" x="2247900" y="3476625"/>
          <p14:tracePt t="59533" x="2273300" y="3476625"/>
          <p14:tracePt t="59534" x="2289175" y="3476625"/>
          <p14:tracePt t="59536" x="2305050" y="3476625"/>
          <p14:tracePt t="59537" x="2320925" y="3476625"/>
          <p14:tracePt t="59539" x="2344738" y="3468688"/>
          <p14:tracePt t="59541" x="2360613" y="3468688"/>
          <p14:tracePt t="59543" x="2376488" y="3468688"/>
          <p14:tracePt t="59545" x="2392363" y="3468688"/>
          <p14:tracePt t="59547" x="2416175" y="3468688"/>
          <p14:tracePt t="59550" x="2432050" y="3460750"/>
          <p14:tracePt t="59552" x="2455863" y="3460750"/>
          <p14:tracePt t="59553" x="2463800" y="3460750"/>
          <p14:tracePt t="59555" x="2479675" y="3460750"/>
          <p14:tracePt t="59557" x="2495550" y="3452813"/>
          <p14:tracePt t="59559" x="2511425" y="3452813"/>
          <p14:tracePt t="59561" x="2535238" y="3452813"/>
          <p14:tracePt t="59563" x="2543175" y="3452813"/>
          <p14:tracePt t="59566" x="2559050" y="3444875"/>
          <p14:tracePt t="59568" x="2566988" y="3444875"/>
          <p14:tracePt t="59570" x="2582863" y="3444875"/>
          <p14:tracePt t="59572" x="2598738" y="3436938"/>
          <p14:tracePt t="59573" x="2606675" y="3436938"/>
          <p14:tracePt t="59575" x="2624138" y="3436938"/>
          <p14:tracePt t="59577" x="2640013" y="3429000"/>
          <p14:tracePt t="59579" x="2647950" y="3429000"/>
          <p14:tracePt t="59583" x="2671763" y="3421063"/>
          <p14:tracePt t="59585" x="2687638" y="3421063"/>
          <p14:tracePt t="59587" x="2695575" y="3413125"/>
          <p14:tracePt t="59589" x="2711450" y="3413125"/>
          <p14:tracePt t="59591" x="2727325" y="3413125"/>
          <p14:tracePt t="59593" x="2735263" y="3405188"/>
          <p14:tracePt t="59595" x="2743200" y="3405188"/>
          <p14:tracePt t="59597" x="2751138" y="3405188"/>
          <p14:tracePt t="59600" x="2767013" y="3405188"/>
          <p14:tracePt t="59603" x="2774950" y="3397250"/>
          <p14:tracePt t="59604" x="2782888" y="3397250"/>
          <p14:tracePt t="59605" x="2790825" y="3397250"/>
          <p14:tracePt t="59607" x="2798763" y="3389313"/>
          <p14:tracePt t="59609" x="2814638" y="3389313"/>
          <p14:tracePt t="59611" x="2822575" y="3389313"/>
          <p14:tracePt t="59613" x="2830513" y="3389313"/>
          <p14:tracePt t="59616" x="2838450" y="3381375"/>
          <p14:tracePt t="59618" x="2846388" y="3381375"/>
          <p14:tracePt t="59620" x="2854325" y="3381375"/>
          <p14:tracePt t="59621" x="2862263" y="3381375"/>
          <p14:tracePt t="59623" x="2870200" y="3381375"/>
          <p14:tracePt t="59625" x="2878138" y="3381375"/>
          <p14:tracePt t="59627" x="2878138" y="3373438"/>
          <p14:tracePt t="59629" x="2886075" y="3373438"/>
          <p14:tracePt t="59633" x="2901950" y="3373438"/>
          <p14:tracePt t="59637" x="2909888" y="3365500"/>
          <p14:tracePt t="59639" x="2917825" y="3365500"/>
          <p14:tracePt t="59643" x="2925763" y="3365500"/>
          <p14:tracePt t="59647" x="2933700" y="3365500"/>
          <p14:tracePt t="59651" x="2941638" y="3365500"/>
          <p14:tracePt t="59655" x="2949575" y="3357563"/>
          <p14:tracePt t="59659" x="2957513" y="3357563"/>
          <p14:tracePt t="59666" x="2967038" y="3357563"/>
          <p14:tracePt t="59669" x="2974975" y="3357563"/>
          <p14:tracePt t="59675" x="2982913" y="3357563"/>
          <p14:tracePt t="59677" x="2982913" y="3349625"/>
          <p14:tracePt t="59682" x="2990850" y="3349625"/>
          <p14:tracePt t="59687" x="2998788" y="3349625"/>
          <p14:tracePt t="59693" x="3006725" y="3349625"/>
          <p14:tracePt t="59697" x="3014663" y="3341688"/>
          <p14:tracePt t="59704" x="3022600" y="3341688"/>
          <p14:tracePt t="59709" x="3030538" y="3341688"/>
          <p14:tracePt t="59713" x="3030538" y="3333750"/>
          <p14:tracePt t="59716" x="3038475" y="3333750"/>
          <p14:tracePt t="59721" x="3046413" y="3333750"/>
          <p14:tracePt t="59727" x="3054350" y="3333750"/>
          <p14:tracePt t="59734" x="3062288" y="3325813"/>
          <p14:tracePt t="59739" x="3070225" y="3325813"/>
          <p14:tracePt t="59747" x="3078163" y="3325813"/>
          <p14:tracePt t="59750" x="3078163" y="3317875"/>
          <p14:tracePt t="59755" x="3086100" y="3317875"/>
          <p14:tracePt t="59764" x="3094038" y="3317875"/>
          <p14:tracePt t="59769" x="3101975" y="3317875"/>
          <p14:tracePt t="59775" x="3109913" y="3317875"/>
          <p14:tracePt t="59780" x="3117850" y="3317875"/>
          <p14:tracePt t="59784" x="3125788" y="3317875"/>
          <p14:tracePt t="59787" x="3133725" y="3317875"/>
          <p14:tracePt t="59791" x="3141663" y="3317875"/>
          <p14:tracePt t="59793" x="3149600" y="3317875"/>
          <p14:tracePt t="59797" x="3157538" y="3317875"/>
          <p14:tracePt t="59800" x="3165475" y="3317875"/>
          <p14:tracePt t="59803" x="3173413" y="3317875"/>
          <p14:tracePt t="59805" x="3181350" y="3325813"/>
          <p14:tracePt t="59807" x="3189288" y="3325813"/>
          <p14:tracePt t="59811" x="3197225" y="3325813"/>
          <p14:tracePt t="59813" x="3205163" y="3325813"/>
          <p14:tracePt t="59816" x="3213100" y="3317875"/>
          <p14:tracePt t="59819" x="3221038" y="3317875"/>
          <p14:tracePt t="59821" x="3228975" y="3317875"/>
          <p14:tracePt t="59823" x="3236913" y="3317875"/>
          <p14:tracePt t="59825" x="3244850" y="3317875"/>
          <p14:tracePt t="59827" x="3244850" y="3325813"/>
          <p14:tracePt t="59829" x="3252788" y="3325813"/>
          <p14:tracePt t="59832" x="3260725" y="3325813"/>
          <p14:tracePt t="59835" x="3268663" y="3325813"/>
          <p14:tracePt t="59837" x="3276600" y="3325813"/>
          <p14:tracePt t="59841" x="3284538" y="3325813"/>
          <p14:tracePt t="59843" x="3292475" y="3325813"/>
          <p14:tracePt t="59847" x="3300413" y="3325813"/>
          <p14:tracePt t="59851" x="3308350" y="3325813"/>
          <p14:tracePt t="59853" x="3317875" y="3325813"/>
          <p14:tracePt t="59858" x="3325813" y="3325813"/>
          <p14:tracePt t="59861" x="3333750" y="3325813"/>
          <p14:tracePt t="59867" x="3341688" y="3325813"/>
          <p14:tracePt t="59871" x="3349625" y="3325813"/>
          <p14:tracePt t="59877" x="3357563" y="3325813"/>
          <p14:tracePt t="59885" x="3365500" y="3325813"/>
          <p14:tracePt t="59895" x="3373438" y="3325813"/>
          <p14:tracePt t="59913" x="3373438" y="3333750"/>
          <p14:tracePt t="59929" x="3381375" y="3333750"/>
          <p14:tracePt t="59942" x="3389313" y="3333750"/>
          <p14:tracePt t="59952" x="3397250" y="3333750"/>
          <p14:tracePt t="59959" x="3405188" y="3333750"/>
          <p14:tracePt t="59966" x="3413125" y="3333750"/>
          <p14:tracePt t="59971" x="3421063" y="3333750"/>
          <p14:tracePt t="59973" x="3421063" y="3341688"/>
          <p14:tracePt t="59977" x="3429000" y="3341688"/>
          <p14:tracePt t="59983" x="3436938" y="3341688"/>
          <p14:tracePt t="59985" x="3444875" y="3341688"/>
          <p14:tracePt t="59989" x="3452813" y="3341688"/>
          <p14:tracePt t="59993" x="3460750" y="3341688"/>
          <p14:tracePt t="59997" x="3468688" y="3341688"/>
          <p14:tracePt t="60001" x="3476625" y="3341688"/>
          <p14:tracePt t="60003" x="3484563" y="3341688"/>
          <p14:tracePt t="60005" x="3484563" y="3349625"/>
          <p14:tracePt t="60007" x="3492500" y="3349625"/>
          <p14:tracePt t="60011" x="3500438" y="3349625"/>
          <p14:tracePt t="60013" x="3508375" y="3349625"/>
          <p14:tracePt t="60017" x="3516313" y="3349625"/>
          <p14:tracePt t="60021" x="3524250" y="3349625"/>
          <p14:tracePt t="60023" x="3532188" y="3349625"/>
          <p14:tracePt t="60027" x="3540125" y="3349625"/>
          <p14:tracePt t="60033" x="3556000" y="3341688"/>
          <p14:tracePt t="60037" x="3563938" y="3341688"/>
          <p14:tracePt t="60041" x="3571875" y="3341688"/>
          <p14:tracePt t="60047" x="3579813" y="3341688"/>
          <p14:tracePt t="60051" x="3587750" y="3341688"/>
          <p14:tracePt t="60057" x="3595688" y="3341688"/>
          <p14:tracePt t="60059" x="3595688" y="3333750"/>
          <p14:tracePt t="60063" x="3603625" y="3333750"/>
          <p14:tracePt t="60071" x="3611563" y="3333750"/>
          <p14:tracePt t="60079" x="3619500" y="3333750"/>
          <p14:tracePt t="60087" x="3627438" y="3333750"/>
          <p14:tracePt t="60095" x="3635375" y="3333750"/>
          <p14:tracePt t="60097" x="3635375" y="3325813"/>
          <p14:tracePt t="60109" x="3643313" y="3325813"/>
          <p14:tracePt t="60211" x="3651250" y="3325813"/>
          <p14:tracePt t="60231" x="3660775" y="3325813"/>
          <p14:tracePt t="60235" x="3660775" y="3317875"/>
          <p14:tracePt t="60679" x="3660775" y="3309938"/>
          <p14:tracePt t="60689" x="3668713" y="3309938"/>
          <p14:tracePt t="60701" x="3668713" y="3302000"/>
          <p14:tracePt t="60741" x="3676650" y="3302000"/>
          <p14:tracePt t="60847" x="3676650" y="3294063"/>
          <p14:tracePt t="60867" x="3684588" y="3294063"/>
          <p14:tracePt t="60873" x="3684588" y="3302000"/>
          <p14:tracePt t="60876" x="3692525" y="3302000"/>
          <p14:tracePt t="60879" x="3700463" y="3302000"/>
          <p14:tracePt t="60884" x="3708400" y="3302000"/>
          <p14:tracePt t="60887" x="3716338" y="3302000"/>
          <p14:tracePt t="60891" x="3724275" y="3302000"/>
          <p14:tracePt t="60895" x="3732213" y="3302000"/>
          <p14:tracePt t="60900" x="3740150" y="3302000"/>
          <p14:tracePt t="60903" x="3748088" y="3302000"/>
          <p14:tracePt t="60907" x="3756025" y="3302000"/>
          <p14:tracePt t="60911" x="3763963" y="3302000"/>
          <p14:tracePt t="60913" x="3771900" y="3302000"/>
          <p14:tracePt t="60918" x="3779838" y="3302000"/>
          <p14:tracePt t="60921" x="3787775" y="3302000"/>
          <p14:tracePt t="60923" x="3795713" y="3302000"/>
          <p14:tracePt t="60927" x="3803650" y="3302000"/>
          <p14:tracePt t="60933" x="3819525" y="3302000"/>
          <p14:tracePt t="60938" x="3827463" y="3302000"/>
          <p14:tracePt t="60941" x="3835400" y="3302000"/>
          <p14:tracePt t="60945" x="3843338" y="3302000"/>
          <p14:tracePt t="60949" x="3851275" y="3302000"/>
          <p14:tracePt t="60970" x="3890963" y="3302000"/>
          <p14:tracePt t="60973" x="3898900" y="3302000"/>
          <p14:tracePt t="60979" x="3906838" y="3302000"/>
          <p14:tracePt t="60985" x="3914775" y="3302000"/>
          <p14:tracePt t="60991" x="3922713" y="3302000"/>
          <p14:tracePt t="60995" x="3930650" y="3302000"/>
          <p14:tracePt t="61001" x="3938588" y="3302000"/>
          <p14:tracePt t="61005" x="3946525" y="3302000"/>
          <p14:tracePt t="61011" x="3954463" y="3302000"/>
          <p14:tracePt t="61016" x="3962400" y="3302000"/>
          <p14:tracePt t="61019" x="3970338" y="3302000"/>
          <p14:tracePt t="61025" x="3978275" y="3302000"/>
          <p14:tracePt t="61030" x="3986213" y="3302000"/>
          <p14:tracePt t="61033" x="3994150" y="3302000"/>
          <p14:tracePt t="61037" x="4002088" y="3302000"/>
          <p14:tracePt t="61043" x="4011613" y="3302000"/>
          <p14:tracePt t="61050" x="4019550" y="3302000"/>
          <p14:tracePt t="61053" x="4027488" y="3302000"/>
          <p14:tracePt t="61059" x="4035425" y="3302000"/>
          <p14:tracePt t="61063" x="4043363" y="3294063"/>
          <p14:tracePt t="61069" x="4051300" y="3294063"/>
          <p14:tracePt t="61073" x="4059238" y="3294063"/>
          <p14:tracePt t="61078" x="4067175" y="3294063"/>
          <p14:tracePt t="61083" x="4075113" y="3294063"/>
          <p14:tracePt t="61087" x="4083050" y="3286125"/>
          <p14:tracePt t="61091" x="4090988" y="3286125"/>
          <p14:tracePt t="61097" x="4098925" y="3286125"/>
          <p14:tracePt t="61101" x="4106863" y="3286125"/>
          <p14:tracePt t="61105" x="4114800" y="3286125"/>
          <p14:tracePt t="61109" x="4122738" y="3286125"/>
          <p14:tracePt t="61116" x="4130675" y="3286125"/>
          <p14:tracePt t="61119" x="4138613" y="3286125"/>
          <p14:tracePt t="61124" x="4146550" y="3286125"/>
          <p14:tracePt t="61125" x="4146550" y="3278188"/>
          <p14:tracePt t="61127" x="4154488" y="3278188"/>
          <p14:tracePt t="61133" x="4162425" y="3278188"/>
          <p14:tracePt t="61135" x="4170363" y="3278188"/>
          <p14:tracePt t="61139" x="4178300" y="3278188"/>
          <p14:tracePt t="61143" x="4186238" y="3278188"/>
          <p14:tracePt t="61147" x="4194175" y="3278188"/>
          <p14:tracePt t="61151" x="4202113" y="3278188"/>
          <p14:tracePt t="61155" x="4210050" y="3278188"/>
          <p14:tracePt t="61159" x="4217988" y="3278188"/>
          <p14:tracePt t="61166" x="4225925" y="3278188"/>
          <p14:tracePt t="61167" x="4225925" y="3270250"/>
          <p14:tracePt t="61170" x="4233863" y="3270250"/>
          <p14:tracePt t="61175" x="4241800" y="3270250"/>
          <p14:tracePt t="61183" x="4249738" y="3270250"/>
          <p14:tracePt t="61193" x="4257675" y="3270250"/>
          <p14:tracePt t="61205" x="4265613" y="3270250"/>
          <p14:tracePt t="61219" x="4265613" y="3262313"/>
          <p14:tracePt t="61670" x="4265613" y="3270250"/>
          <p14:tracePt t="61873" x="4273550" y="3270250"/>
          <p14:tracePt t="61889" x="4281488" y="3278188"/>
          <p14:tracePt t="61898" x="4289425" y="3278188"/>
          <p14:tracePt t="61908" x="4297363" y="3278188"/>
          <p14:tracePt t="61910" x="4297363" y="3286125"/>
          <p14:tracePt t="61920" x="4305300" y="3286125"/>
          <p14:tracePt t="62119" x="4297363" y="3286125"/>
          <p14:tracePt t="62125" x="4289425" y="3286125"/>
          <p14:tracePt t="62129" x="4281488" y="3286125"/>
          <p14:tracePt t="62133" x="4265613" y="3286125"/>
          <p14:tracePt t="62137" x="4257675" y="3286125"/>
          <p14:tracePt t="62139" x="4249738" y="3286125"/>
          <p14:tracePt t="62141" x="4241800" y="3286125"/>
          <p14:tracePt t="62143" x="4233863" y="3286125"/>
          <p14:tracePt t="62145" x="4225925" y="3286125"/>
          <p14:tracePt t="62147" x="4217988" y="3286125"/>
          <p14:tracePt t="62150" x="4210050" y="3286125"/>
          <p14:tracePt t="62151" x="4194175" y="3286125"/>
          <p14:tracePt t="62154" x="4186238" y="3286125"/>
          <p14:tracePt t="62155" x="4178300" y="3286125"/>
          <p14:tracePt t="62157" x="4162425" y="3286125"/>
          <p14:tracePt t="62159" x="4154488" y="3286125"/>
          <p14:tracePt t="62161" x="4146550" y="3286125"/>
          <p14:tracePt t="62163" x="4130675" y="3286125"/>
          <p14:tracePt t="62166" x="4122738" y="3286125"/>
          <p14:tracePt t="62168" x="4106863" y="3278188"/>
          <p14:tracePt t="62169" x="4098925" y="3278188"/>
          <p14:tracePt t="62171" x="4090988" y="3278188"/>
          <p14:tracePt t="62173" x="4075113" y="3278188"/>
          <p14:tracePt t="62175" x="4059238" y="3278188"/>
          <p14:tracePt t="62177" x="4051300" y="3278188"/>
          <p14:tracePt t="62179" x="4035425" y="3278188"/>
          <p14:tracePt t="62183" x="4011613" y="3278188"/>
          <p14:tracePt t="62186" x="3994150" y="3278188"/>
          <p14:tracePt t="62187" x="3978275" y="3278188"/>
          <p14:tracePt t="62189" x="3970338" y="3278188"/>
          <p14:tracePt t="62191" x="3954463" y="3270250"/>
          <p14:tracePt t="62193" x="3938588" y="3270250"/>
          <p14:tracePt t="62195" x="3922713" y="3270250"/>
          <p14:tracePt t="62197" x="3914775" y="3278188"/>
          <p14:tracePt t="62200" x="3898900" y="3278188"/>
          <p14:tracePt t="62202" x="3883025" y="3278188"/>
          <p14:tracePt t="62203" x="3867150" y="3278188"/>
          <p14:tracePt t="62205" x="3851275" y="3278188"/>
          <p14:tracePt t="62207" x="3835400" y="3278188"/>
          <p14:tracePt t="62209" x="3827463" y="3278188"/>
          <p14:tracePt t="62211" x="3811588" y="3278188"/>
          <p14:tracePt t="62213" x="3795713" y="3270250"/>
          <p14:tracePt t="62218" x="3763963" y="3278188"/>
          <p14:tracePt t="62219" x="3748088" y="3270250"/>
          <p14:tracePt t="62221" x="3740150" y="3270250"/>
          <p14:tracePt t="62223" x="3724275" y="3278188"/>
          <p14:tracePt t="62225" x="3708400" y="3278188"/>
          <p14:tracePt t="62227" x="3692525" y="3278188"/>
          <p14:tracePt t="62229" x="3676650" y="3278188"/>
          <p14:tracePt t="62233" x="3660775" y="3278188"/>
          <p14:tracePt t="62234" x="3643313" y="3278188"/>
          <p14:tracePt t="62235" x="3627438" y="3278188"/>
          <p14:tracePt t="62237" x="3611563" y="3278188"/>
          <p14:tracePt t="62239" x="3595688" y="3278188"/>
          <p14:tracePt t="62241" x="3579813" y="3278188"/>
          <p14:tracePt t="62243" x="3563938" y="3278188"/>
          <p14:tracePt t="62245" x="3556000" y="3278188"/>
          <p14:tracePt t="62247" x="3540125" y="3278188"/>
          <p14:tracePt t="62250" x="3516313" y="3278188"/>
          <p14:tracePt t="62252" x="3508375" y="3278188"/>
          <p14:tracePt t="62253" x="3492500" y="3278188"/>
          <p14:tracePt t="62255" x="3476625" y="3278188"/>
          <p14:tracePt t="62257" x="3460750" y="3278188"/>
          <p14:tracePt t="62259" x="3444875" y="3278188"/>
          <p14:tracePt t="62261" x="3429000" y="3278188"/>
          <p14:tracePt t="62263" x="3413125" y="3278188"/>
          <p14:tracePt t="62266" x="3397250" y="3278188"/>
          <p14:tracePt t="62268" x="3381375" y="3278188"/>
          <p14:tracePt t="62269" x="3365500" y="3278188"/>
          <p14:tracePt t="62271" x="3349625" y="3278188"/>
          <p14:tracePt t="62273" x="3333750" y="3278188"/>
          <p14:tracePt t="62275" x="3317875" y="3278188"/>
          <p14:tracePt t="62277" x="3308350" y="3278188"/>
          <p14:tracePt t="62280" x="3292475" y="3278188"/>
          <p14:tracePt t="62283" x="3276600" y="3278188"/>
          <p14:tracePt t="62284" x="3260725" y="3278188"/>
          <p14:tracePt t="62286" x="3244850" y="3278188"/>
          <p14:tracePt t="62287" x="3228975" y="3278188"/>
          <p14:tracePt t="62289" x="3213100" y="3278188"/>
          <p14:tracePt t="62291" x="3197225" y="3278188"/>
          <p14:tracePt t="62293" x="3189288" y="3278188"/>
          <p14:tracePt t="62295" x="3173413" y="3278188"/>
          <p14:tracePt t="62297" x="3157538" y="3278188"/>
          <p14:tracePt t="62300" x="3141663" y="3278188"/>
          <p14:tracePt t="62302" x="3125788" y="3278188"/>
          <p14:tracePt t="62303" x="3117850" y="3278188"/>
          <p14:tracePt t="62305" x="3101975" y="3278188"/>
          <p14:tracePt t="62307" x="3086100" y="3278188"/>
          <p14:tracePt t="62309" x="3070225" y="3278188"/>
          <p14:tracePt t="62311" x="3062288" y="3278188"/>
          <p14:tracePt t="62313" x="3046413" y="3278188"/>
          <p14:tracePt t="62316" x="3030538" y="3278188"/>
          <p14:tracePt t="62317" x="3014663" y="3278188"/>
          <p14:tracePt t="62319" x="3006725" y="3286125"/>
          <p14:tracePt t="62321" x="2990850" y="3286125"/>
          <p14:tracePt t="62323" x="2974975" y="3286125"/>
          <p14:tracePt t="62325" x="2967038" y="3286125"/>
          <p14:tracePt t="62327" x="2949575" y="3286125"/>
          <p14:tracePt t="62329" x="2941638" y="3286125"/>
          <p14:tracePt t="62333" x="2925763" y="3286125"/>
          <p14:tracePt t="62335" x="2901950" y="3294063"/>
          <p14:tracePt t="62337" x="2886075" y="3294063"/>
          <p14:tracePt t="62339" x="2870200" y="3294063"/>
          <p14:tracePt t="62342" x="2862263" y="3294063"/>
          <p14:tracePt t="62343" x="2846388" y="3294063"/>
          <p14:tracePt t="62345" x="2838450" y="3302000"/>
          <p14:tracePt t="62347" x="2822575" y="3302000"/>
          <p14:tracePt t="62350" x="2814638" y="3302000"/>
          <p14:tracePt t="62352" x="2798763" y="3302000"/>
          <p14:tracePt t="62353" x="2790825" y="3309938"/>
          <p14:tracePt t="62355" x="2774950" y="3309938"/>
          <p14:tracePt t="62357" x="2767013" y="3309938"/>
          <p14:tracePt t="62359" x="2759075" y="3309938"/>
          <p14:tracePt t="62361" x="2743200" y="3309938"/>
          <p14:tracePt t="62363" x="2735263" y="3309938"/>
          <p14:tracePt t="62366" x="2727325" y="3309938"/>
          <p14:tracePt t="62368" x="2711450" y="3309938"/>
          <p14:tracePt t="62369" x="2703513" y="3317875"/>
          <p14:tracePt t="62371" x="2695575" y="3317875"/>
          <p14:tracePt t="62374" x="2687638" y="3317875"/>
          <p14:tracePt t="62375" x="2679700" y="3317875"/>
          <p14:tracePt t="62377" x="2663825" y="3317875"/>
          <p14:tracePt t="62379" x="2655888" y="3317875"/>
          <p14:tracePt t="62383" x="2640013" y="3325813"/>
          <p14:tracePt t="62385" x="2632075" y="3325813"/>
          <p14:tracePt t="62387" x="2624138" y="3325813"/>
          <p14:tracePt t="62389" x="2606675" y="3325813"/>
          <p14:tracePt t="62391" x="2598738" y="3325813"/>
          <p14:tracePt t="62393" x="2590800" y="3325813"/>
          <p14:tracePt t="62395" x="2582863" y="3325813"/>
          <p14:tracePt t="62397" x="2566988" y="3325813"/>
          <p14:tracePt t="62399" x="2559050" y="3325813"/>
          <p14:tracePt t="62401" x="2551113" y="3325813"/>
          <p14:tracePt t="62403" x="2543175" y="3325813"/>
          <p14:tracePt t="62405" x="2535238" y="3325813"/>
          <p14:tracePt t="62407" x="2527300" y="3333750"/>
          <p14:tracePt t="62409" x="2519363" y="3333750"/>
          <p14:tracePt t="62411" x="2511425" y="3333750"/>
          <p14:tracePt t="62413" x="2503488" y="3333750"/>
          <p14:tracePt t="62416" x="2495550" y="3333750"/>
          <p14:tracePt t="62418" x="2487613" y="3333750"/>
          <p14:tracePt t="62419" x="2479675" y="3333750"/>
          <p14:tracePt t="62421" x="2471738" y="3333750"/>
          <p14:tracePt t="62423" x="2463800" y="3341688"/>
          <p14:tracePt t="62425" x="2455863" y="3341688"/>
          <p14:tracePt t="62427" x="2447925" y="3341688"/>
          <p14:tracePt t="62429" x="2439988" y="3341688"/>
          <p14:tracePt t="62432" x="2432050" y="3341688"/>
          <p14:tracePt t="62435" x="2424113" y="3341688"/>
          <p14:tracePt t="62436" x="2416175" y="3341688"/>
          <p14:tracePt t="62438" x="2408238" y="3341688"/>
          <p14:tracePt t="62439" x="2400300" y="3341688"/>
          <p14:tracePt t="62443" x="2392363" y="3341688"/>
          <p14:tracePt t="62445" x="2384425" y="3341688"/>
          <p14:tracePt t="62447" x="2376488" y="3341688"/>
          <p14:tracePt t="62450" x="2368550" y="3341688"/>
          <p14:tracePt t="62452" x="2360613" y="3341688"/>
          <p14:tracePt t="62455" x="2352675" y="3341688"/>
          <p14:tracePt t="62457" x="2344738" y="3349625"/>
          <p14:tracePt t="62459" x="2336800" y="3349625"/>
          <p14:tracePt t="62463" x="2328863" y="3349625"/>
          <p14:tracePt t="62466" x="2320925" y="3349625"/>
          <p14:tracePt t="62469" x="2312988" y="3349625"/>
          <p14:tracePt t="62471" x="2305050" y="3349625"/>
          <p14:tracePt t="62475" x="2297113" y="3349625"/>
          <p14:tracePt t="62477" x="2289175" y="3349625"/>
          <p14:tracePt t="62483" x="2281238" y="3349625"/>
          <p14:tracePt t="62485" x="2273300" y="3349625"/>
          <p14:tracePt t="62489" x="2265363" y="3349625"/>
          <p14:tracePt t="62493" x="2255838" y="3349625"/>
          <p14:tracePt t="62495" x="2255838" y="3341688"/>
          <p14:tracePt t="62497" x="2247900" y="3341688"/>
          <p14:tracePt t="62501" x="2239963" y="3341688"/>
          <p14:tracePt t="62505" x="2232025" y="3341688"/>
          <p14:tracePt t="62509" x="2224088" y="3341688"/>
          <p14:tracePt t="62513" x="2216150" y="3341688"/>
          <p14:tracePt t="62519" x="2208213" y="3341688"/>
          <p14:tracePt t="62523" x="2200275" y="3341688"/>
          <p14:tracePt t="62530" x="2192338" y="3341688"/>
          <p14:tracePt t="62533" x="2184400" y="3341688"/>
          <p14:tracePt t="62539" x="2176463" y="3341688"/>
          <p14:tracePt t="62546" x="2168525" y="3341688"/>
          <p14:tracePt t="62551" x="2160588" y="3341688"/>
          <p14:tracePt t="62559" x="2152650" y="3341688"/>
          <p14:tracePt t="62566" x="2144713" y="3341688"/>
          <p14:tracePt t="62575" x="2136775" y="3341688"/>
          <p14:tracePt t="62589" x="2128838" y="3341688"/>
          <p14:tracePt t="62597" x="2128838" y="3333750"/>
          <p14:tracePt t="62616" x="2120900" y="3333750"/>
          <p14:tracePt t="62643" x="2112963" y="3333750"/>
          <p14:tracePt t="62657" x="2105025" y="3333750"/>
          <p14:tracePt t="62666" x="2097088" y="3333750"/>
          <p14:tracePt t="62671" x="2097088" y="3325813"/>
          <p14:tracePt t="62673" x="2089150" y="3325813"/>
          <p14:tracePt t="62682" x="2081213" y="3325813"/>
          <p14:tracePt t="62689" x="2073275" y="3325813"/>
          <p14:tracePt t="62693" x="2065338" y="3325813"/>
          <p14:tracePt t="62700" x="2057400" y="3325813"/>
          <p14:tracePt t="62703" x="2049463" y="3325813"/>
          <p14:tracePt t="62707" x="2041525" y="3325813"/>
          <p14:tracePt t="62711" x="2033588" y="3325813"/>
          <p14:tracePt t="62717" x="2025650" y="3325813"/>
          <p14:tracePt t="62721" x="2017713" y="3325813"/>
          <p14:tracePt t="62725" x="2009775" y="3325813"/>
          <p14:tracePt t="62729" x="2001838" y="3325813"/>
          <p14:tracePt t="62734" x="1993900" y="3325813"/>
          <p14:tracePt t="62737" x="1985963" y="3325813"/>
          <p14:tracePt t="62741" x="1978025" y="3325813"/>
          <p14:tracePt t="62747" x="1970088" y="3325813"/>
          <p14:tracePt t="62751" x="1962150" y="3325813"/>
          <p14:tracePt t="62755" x="1954213" y="3325813"/>
          <p14:tracePt t="62759" x="1946275" y="3325813"/>
          <p14:tracePt t="62763" x="1938338" y="3325813"/>
          <p14:tracePt t="62767" x="1930400" y="3325813"/>
          <p14:tracePt t="62773" x="1922463" y="3325813"/>
          <p14:tracePt t="62777" x="1912938" y="3325813"/>
          <p14:tracePt t="62783" x="1905000" y="3325813"/>
          <p14:tracePt t="62787" x="1897063" y="3325813"/>
          <p14:tracePt t="62793" x="1889125" y="3325813"/>
          <p14:tracePt t="62797" x="1881188" y="3325813"/>
          <p14:tracePt t="62803" x="1873250" y="3325813"/>
          <p14:tracePt t="62809" x="1865313" y="3325813"/>
          <p14:tracePt t="62816" x="1857375" y="3325813"/>
          <p14:tracePt t="62821" x="1849438" y="3325813"/>
          <p14:tracePt t="62827" x="1841500" y="3325813"/>
          <p14:tracePt t="62833" x="1833563" y="3325813"/>
          <p14:tracePt t="62839" x="1825625" y="3325813"/>
          <p14:tracePt t="62845" x="1817688" y="3325813"/>
          <p14:tracePt t="62851" x="1809750" y="3325813"/>
          <p14:tracePt t="62859" x="1801813" y="3325813"/>
          <p14:tracePt t="62867" x="1793875" y="3325813"/>
          <p14:tracePt t="62878" x="1785938" y="3325813"/>
          <p14:tracePt t="62885" x="1778000" y="3325813"/>
          <p14:tracePt t="62894" x="1770063" y="3325813"/>
          <p14:tracePt t="62900" x="1762125" y="3325813"/>
          <p14:tracePt t="62905" x="1754188" y="3325813"/>
          <p14:tracePt t="62909" x="1746250" y="3325813"/>
          <p14:tracePt t="62913" x="1738313" y="3325813"/>
          <p14:tracePt t="62917" x="1730375" y="3325813"/>
          <p14:tracePt t="62922" x="1722438" y="3325813"/>
          <p14:tracePt t="62925" x="1714500" y="3325813"/>
          <p14:tracePt t="62927" x="1706563" y="3325813"/>
          <p14:tracePt t="62933" x="1698625" y="3325813"/>
          <p14:tracePt t="62935" x="1690688" y="3325813"/>
          <p14:tracePt t="62939" x="1682750" y="3325813"/>
          <p14:tracePt t="62941" x="1674813" y="3325813"/>
          <p14:tracePt t="62945" x="1666875" y="3325813"/>
          <p14:tracePt t="62950" x="1658938" y="3325813"/>
          <p14:tracePt t="62953" x="1651000" y="3325813"/>
          <p14:tracePt t="62957" x="1643063" y="3325813"/>
          <p14:tracePt t="62963" x="1635125" y="3325813"/>
          <p14:tracePt t="62969" x="1627188" y="3325813"/>
          <p14:tracePt t="62975" x="1619250" y="3325813"/>
          <p14:tracePt t="62983" x="1611313" y="3325813"/>
          <p14:tracePt t="62987" x="1603375" y="3325813"/>
          <p14:tracePt t="62995" x="1595438" y="3317875"/>
          <p14:tracePt t="63017" x="1587500" y="3317875"/>
          <p14:tracePt t="63023" x="1579563" y="3317875"/>
          <p14:tracePt t="63151" x="1571625" y="3317875"/>
          <p14:tracePt t="63161" x="1562100" y="3317875"/>
          <p14:tracePt t="63169" x="1554163" y="3317875"/>
          <p14:tracePt t="63172" x="1554163" y="3325813"/>
          <p14:tracePt t="63175" x="1546225" y="3325813"/>
          <p14:tracePt t="63179" x="1538288" y="3325813"/>
          <p14:tracePt t="63183" x="1530350" y="3325813"/>
          <p14:tracePt t="63186" x="1530350" y="3333750"/>
          <p14:tracePt t="63187" x="1522413" y="3333750"/>
          <p14:tracePt t="63193" x="1514475" y="3333750"/>
          <p14:tracePt t="63195" x="1506538" y="3333750"/>
          <p14:tracePt t="63198" x="1506538" y="3341688"/>
          <p14:tracePt t="63200" x="1498600" y="3341688"/>
          <p14:tracePt t="63203" x="1490663" y="3341688"/>
          <p14:tracePt t="63205" x="1490663" y="3349625"/>
          <p14:tracePt t="63207" x="1482725" y="3349625"/>
          <p14:tracePt t="63209" x="1474788" y="3349625"/>
          <p14:tracePt t="63213" x="1466850" y="3357563"/>
          <p14:tracePt t="63218" x="1458913" y="3357563"/>
          <p14:tracePt t="63219" x="1450975" y="3365500"/>
          <p14:tracePt t="63223" x="1443038" y="3365500"/>
          <p14:tracePt t="63225" x="1435100" y="3365500"/>
          <p14:tracePt t="63227" x="1435100" y="3373438"/>
          <p14:tracePt t="63229" x="1427163" y="3373438"/>
          <p14:tracePt t="63233" x="1419225" y="3381375"/>
          <p14:tracePt t="63235" x="1411288" y="3381375"/>
          <p14:tracePt t="63237" x="1411288" y="3389313"/>
          <p14:tracePt t="63239" x="1403350" y="3389313"/>
          <p14:tracePt t="63243" x="1395413" y="3397250"/>
          <p14:tracePt t="63247" x="1387475" y="3397250"/>
          <p14:tracePt t="63252" x="1387475" y="3405188"/>
          <p14:tracePt t="63253" x="1379538" y="3405188"/>
          <p14:tracePt t="63259" x="1371600" y="3413125"/>
          <p14:tracePt t="63266" x="1363663" y="3421063"/>
          <p14:tracePt t="63271" x="1355725" y="3421063"/>
          <p14:tracePt t="63273" x="1355725" y="3429000"/>
          <p14:tracePt t="63277" x="1347788" y="3429000"/>
          <p14:tracePt t="63283" x="1339850" y="3436938"/>
          <p14:tracePt t="63287" x="1331913" y="3436938"/>
          <p14:tracePt t="63291" x="1331913" y="3444875"/>
          <p14:tracePt t="63293" x="1323975" y="3444875"/>
          <p14:tracePt t="63299" x="1316038" y="3452813"/>
          <p14:tracePt t="63307" x="1308100" y="3452813"/>
          <p14:tracePt t="63309" x="1308100" y="3460750"/>
          <p14:tracePt t="63313" x="1300163" y="3460750"/>
          <p14:tracePt t="63319" x="1300163" y="3468688"/>
          <p14:tracePt t="63321" x="1292225" y="3468688"/>
          <p14:tracePt t="63325" x="1292225" y="3476625"/>
          <p14:tracePt t="63329" x="1284288" y="3476625"/>
          <p14:tracePt t="63333" x="1276350" y="3484563"/>
          <p14:tracePt t="63337" x="1276350" y="3492500"/>
          <p14:tracePt t="63339" x="1268413" y="3492500"/>
          <p14:tracePt t="63343" x="1260475" y="3500438"/>
          <p14:tracePt t="63347" x="1260475" y="3508375"/>
          <p14:tracePt t="63350" x="1252538" y="3508375"/>
          <p14:tracePt t="63353" x="1244600" y="3516313"/>
          <p14:tracePt t="63357" x="1236663" y="3516313"/>
          <p14:tracePt t="63359" x="1236663" y="3524250"/>
          <p14:tracePt t="63363" x="1228725" y="3532188"/>
          <p14:tracePt t="63369" x="1220788" y="3540125"/>
          <p14:tracePt t="63376" x="1211263" y="3540125"/>
          <p14:tracePt t="63377" x="1211263" y="3548063"/>
          <p14:tracePt t="63385" x="1203325" y="3556000"/>
          <p14:tracePt t="64535" x="1203325" y="3563938"/>
          <p14:tracePt t="64732" x="1211263" y="3563938"/>
          <p14:tracePt t="64739" x="1211263" y="3571875"/>
          <p14:tracePt t="64762" x="1211263" y="3579813"/>
          <p14:tracePt t="64774" x="1220788" y="3579813"/>
          <p14:tracePt t="64776" x="1220788" y="3587750"/>
          <p14:tracePt t="64789" x="1220788" y="3595688"/>
          <p14:tracePt t="64797" x="1228725" y="3595688"/>
          <p14:tracePt t="64811" x="1228725" y="3605213"/>
          <p14:tracePt t="64829" x="1236663" y="3613150"/>
          <p14:tracePt t="64843" x="1236663" y="3621088"/>
          <p14:tracePt t="64847" x="1244600" y="3621088"/>
          <p14:tracePt t="64853" x="1244600" y="3629025"/>
          <p14:tracePt t="64859" x="1252538" y="3629025"/>
          <p14:tracePt t="64861" x="1252538" y="3636963"/>
          <p14:tracePt t="64869" x="1260475" y="3636963"/>
          <p14:tracePt t="64871" x="1260475" y="3644900"/>
          <p14:tracePt t="64877" x="1268413" y="3644900"/>
          <p14:tracePt t="64883" x="1268413" y="3652838"/>
          <p14:tracePt t="64887" x="1276350" y="3652838"/>
          <p14:tracePt t="64891" x="1276350" y="3660775"/>
          <p14:tracePt t="64900" x="1284288" y="3660775"/>
          <p14:tracePt t="64909" x="1284288" y="3668713"/>
          <p14:tracePt t="64923" x="1292225" y="3668713"/>
          <p14:tracePt t="65700" x="1300163" y="3668713"/>
          <p14:tracePt t="65705" x="1308100" y="3676650"/>
          <p14:tracePt t="65707" x="1316038" y="3676650"/>
          <p14:tracePt t="65711" x="1323975" y="3676650"/>
          <p14:tracePt t="65713" x="1331913" y="3676650"/>
          <p14:tracePt t="65716" x="1339850" y="3676650"/>
          <p14:tracePt t="65718" x="1347788" y="3676650"/>
          <p14:tracePt t="65719" x="1355725" y="3676650"/>
          <p14:tracePt t="65721" x="1363663" y="3676650"/>
          <p14:tracePt t="65723" x="1371600" y="3676650"/>
          <p14:tracePt t="65725" x="1379538" y="3676650"/>
          <p14:tracePt t="65727" x="1387475" y="3676650"/>
          <p14:tracePt t="65730" x="1403350" y="3676650"/>
          <p14:tracePt t="65733" x="1411288" y="3676650"/>
          <p14:tracePt t="65734" x="1419225" y="3676650"/>
          <p14:tracePt t="65735" x="1435100" y="3676650"/>
          <p14:tracePt t="65737" x="1443038" y="3676650"/>
          <p14:tracePt t="65739" x="1458913" y="3676650"/>
          <p14:tracePt t="65741" x="1466850" y="3676650"/>
          <p14:tracePt t="65743" x="1482725" y="3676650"/>
          <p14:tracePt t="65745" x="1490663" y="3676650"/>
          <p14:tracePt t="65747" x="1506538" y="3676650"/>
          <p14:tracePt t="65750" x="1522413" y="3676650"/>
          <p14:tracePt t="65752" x="1530350" y="3676650"/>
          <p14:tracePt t="65753" x="1546225" y="3668713"/>
          <p14:tracePt t="65755" x="1562100" y="3668713"/>
          <p14:tracePt t="65757" x="1579563" y="3668713"/>
          <p14:tracePt t="65759" x="1603375" y="3668713"/>
          <p14:tracePt t="65762" x="1619250" y="3660775"/>
          <p14:tracePt t="65763" x="1635125" y="3660775"/>
          <p14:tracePt t="65768" x="1666875" y="3652838"/>
          <p14:tracePt t="65771" x="1698625" y="3652838"/>
          <p14:tracePt t="65773" x="1714500" y="3644900"/>
          <p14:tracePt t="65775" x="1730375" y="3644900"/>
          <p14:tracePt t="65777" x="1754188" y="3644900"/>
          <p14:tracePt t="65779" x="1770063" y="3636963"/>
          <p14:tracePt t="65783" x="1809750" y="3629025"/>
          <p14:tracePt t="65786" x="1825625" y="3629025"/>
          <p14:tracePt t="65787" x="1841500" y="3629025"/>
          <p14:tracePt t="65789" x="1865313" y="3621088"/>
          <p14:tracePt t="65791" x="1881188" y="3621088"/>
          <p14:tracePt t="65793" x="1905000" y="3613150"/>
          <p14:tracePt t="65795" x="1922463" y="3613150"/>
          <p14:tracePt t="65797" x="1946275" y="3605213"/>
          <p14:tracePt t="65799" x="1962150" y="3605213"/>
          <p14:tracePt t="65801" x="1978025" y="3595688"/>
          <p14:tracePt t="65803" x="2001838" y="3595688"/>
          <p14:tracePt t="65805" x="2017713" y="3587750"/>
          <p14:tracePt t="65807" x="2033588" y="3587750"/>
          <p14:tracePt t="65809" x="2057400" y="3587750"/>
          <p14:tracePt t="65811" x="2073275" y="3579813"/>
          <p14:tracePt t="65813" x="2089150" y="3579813"/>
          <p14:tracePt t="65816" x="2112963" y="3579813"/>
          <p14:tracePt t="65818" x="2128838" y="3571875"/>
          <p14:tracePt t="65819" x="2152650" y="3571875"/>
          <p14:tracePt t="65821" x="2168525" y="3571875"/>
          <p14:tracePt t="65823" x="2184400" y="3563938"/>
          <p14:tracePt t="65825" x="2208213" y="3563938"/>
          <p14:tracePt t="65827" x="2224088" y="3556000"/>
          <p14:tracePt t="65828" x="2239963" y="3556000"/>
          <p14:tracePt t="65831" x="2265363" y="3556000"/>
          <p14:tracePt t="65832" x="2281238" y="3556000"/>
          <p14:tracePt t="65834" x="2297113" y="3548063"/>
          <p14:tracePt t="65836" x="2320925" y="3548063"/>
          <p14:tracePt t="65838" x="2336800" y="3548063"/>
          <p14:tracePt t="65840" x="2352675" y="3548063"/>
          <p14:tracePt t="65842" x="2376488" y="3548063"/>
          <p14:tracePt t="65844" x="2392363" y="3548063"/>
          <p14:tracePt t="65846" x="2408238" y="3540125"/>
          <p14:tracePt t="65848" x="2424113" y="3540125"/>
          <p14:tracePt t="65850" x="2447925" y="3540125"/>
          <p14:tracePt t="65852" x="2463800" y="3540125"/>
          <p14:tracePt t="65854" x="2479675" y="3540125"/>
          <p14:tracePt t="65857" x="2503488" y="3540125"/>
          <p14:tracePt t="65859" x="2519363" y="3532188"/>
          <p14:tracePt t="65861" x="2535238" y="3532188"/>
          <p14:tracePt t="65863" x="2551113" y="3532188"/>
          <p14:tracePt t="65865" x="2574925" y="3532188"/>
          <p14:tracePt t="65867" x="2590800" y="3532188"/>
          <p14:tracePt t="65869" x="2606675" y="3524250"/>
          <p14:tracePt t="65871" x="2624138" y="3524250"/>
          <p14:tracePt t="65873" x="2647950" y="3524250"/>
          <p14:tracePt t="65875" x="2663825" y="3524250"/>
          <p14:tracePt t="65877" x="2679700" y="3516313"/>
          <p14:tracePt t="65879" x="2695575" y="3516313"/>
          <p14:tracePt t="65882" x="2711450" y="3516313"/>
          <p14:tracePt t="65884" x="2735263" y="3516313"/>
          <p14:tracePt t="65885" x="2751138" y="3508375"/>
          <p14:tracePt t="65887" x="2767013" y="3508375"/>
          <p14:tracePt t="65889" x="2782888" y="3508375"/>
          <p14:tracePt t="65891" x="2798763" y="3508375"/>
          <p14:tracePt t="65893" x="2814638" y="3508375"/>
          <p14:tracePt t="65895" x="2838450" y="3500438"/>
          <p14:tracePt t="65897" x="2854325" y="3500438"/>
          <p14:tracePt t="65899" x="2870200" y="3500438"/>
          <p14:tracePt t="65901" x="2886075" y="3500438"/>
          <p14:tracePt t="65903" x="2901950" y="3492500"/>
          <p14:tracePt t="65905" x="2917825" y="3492500"/>
          <p14:tracePt t="65907" x="2933700" y="3492500"/>
          <p14:tracePt t="65909" x="2949575" y="3492500"/>
          <p14:tracePt t="65911" x="2967038" y="3492500"/>
          <p14:tracePt t="65913" x="2982913" y="3484563"/>
          <p14:tracePt t="65915" x="2998788" y="3484563"/>
          <p14:tracePt t="65916" x="3014663" y="3484563"/>
          <p14:tracePt t="65918" x="3022600" y="3484563"/>
          <p14:tracePt t="65920" x="3038475" y="3484563"/>
          <p14:tracePt t="65922" x="3054350" y="3476625"/>
          <p14:tracePt t="65924" x="3070225" y="3476625"/>
          <p14:tracePt t="65927" x="3078163" y="3476625"/>
          <p14:tracePt t="65928" x="3094038" y="3476625"/>
          <p14:tracePt t="65931" x="3109913" y="3476625"/>
          <p14:tracePt t="65932" x="3117850" y="3468688"/>
          <p14:tracePt t="65934" x="3133725" y="3468688"/>
          <p14:tracePt t="65936" x="3149600" y="3468688"/>
          <p14:tracePt t="65938" x="3157538" y="3468688"/>
          <p14:tracePt t="65940" x="3173413" y="3468688"/>
          <p14:tracePt t="65954" x="3252788" y="3468688"/>
          <p14:tracePt t="65955" x="3260725" y="3468688"/>
          <p14:tracePt t="65957" x="3276600" y="3460750"/>
          <p14:tracePt t="65959" x="3284538" y="3460750"/>
          <p14:tracePt t="65961" x="3300413" y="3460750"/>
          <p14:tracePt t="65963" x="3308350" y="3460750"/>
          <p14:tracePt t="65966" x="3325813" y="3460750"/>
          <p14:tracePt t="65969" x="3349625" y="3460750"/>
          <p14:tracePt t="65971" x="3357563" y="3460750"/>
          <p14:tracePt t="65973" x="3373438" y="3452813"/>
          <p14:tracePt t="65975" x="3381375" y="3452813"/>
          <p14:tracePt t="65977" x="3397250" y="3452813"/>
          <p14:tracePt t="65979" x="3405188" y="3452813"/>
          <p14:tracePt t="65983" x="3413125" y="3444875"/>
          <p14:tracePt t="65984" x="3429000" y="3444875"/>
          <p14:tracePt t="65986" x="3436938" y="3444875"/>
          <p14:tracePt t="65987" x="3444875" y="3444875"/>
          <p14:tracePt t="65989" x="3452813" y="3444875"/>
          <p14:tracePt t="65991" x="3460750" y="3436938"/>
          <p14:tracePt t="65993" x="3476625" y="3436938"/>
          <p14:tracePt t="65995" x="3484563" y="3436938"/>
          <p14:tracePt t="65997" x="3492500" y="3429000"/>
          <p14:tracePt t="66000" x="3500438" y="3429000"/>
          <p14:tracePt t="66002" x="3508375" y="3429000"/>
          <p14:tracePt t="66004" x="3516313" y="3429000"/>
          <p14:tracePt t="66005" x="3524250" y="3421063"/>
          <p14:tracePt t="66007" x="3532188" y="3421063"/>
          <p14:tracePt t="66009" x="3540125" y="3421063"/>
          <p14:tracePt t="66011" x="3548063" y="3421063"/>
          <p14:tracePt t="66013" x="3556000" y="3421063"/>
          <p14:tracePt t="66016" x="3563938" y="3421063"/>
          <p14:tracePt t="66019" x="3571875" y="3413125"/>
          <p14:tracePt t="66021" x="3579813" y="3413125"/>
          <p14:tracePt t="66023" x="3587750" y="3413125"/>
          <p14:tracePt t="66025" x="3587750" y="3405188"/>
          <p14:tracePt t="66027" x="3595688" y="3405188"/>
          <p14:tracePt t="66029" x="3603625" y="3405188"/>
          <p14:tracePt t="66033" x="3611563" y="3405188"/>
          <p14:tracePt t="66035" x="3611563" y="3397250"/>
          <p14:tracePt t="66037" x="3619500" y="3397250"/>
          <p14:tracePt t="66041" x="3627438" y="3397250"/>
          <p14:tracePt t="66045" x="3635375" y="3397250"/>
          <p14:tracePt t="66047" x="3635375" y="3389313"/>
          <p14:tracePt t="66050" x="3643313" y="3389313"/>
          <p14:tracePt t="66053" x="3651250" y="3389313"/>
          <p14:tracePt t="66057" x="3660775" y="3381375"/>
          <p14:tracePt t="66059" x="3668713" y="3381375"/>
          <p14:tracePt t="66063" x="3676650" y="3373438"/>
          <p14:tracePt t="66069" x="3692525" y="3373438"/>
          <p14:tracePt t="66071" x="3692525" y="3365500"/>
          <p14:tracePt t="66073" x="3700463" y="3365500"/>
          <p14:tracePt t="66075" x="3708400" y="3365500"/>
          <p14:tracePt t="66079" x="3716338" y="3357563"/>
          <p14:tracePt t="66084" x="3724275" y="3357563"/>
          <p14:tracePt t="66086" x="3732213" y="3357563"/>
          <p14:tracePt t="66089" x="3740150" y="3349625"/>
          <p14:tracePt t="66093" x="3748088" y="3349625"/>
          <p14:tracePt t="66098" x="3756025" y="3349625"/>
          <p14:tracePt t="66100" x="3756025" y="3341688"/>
          <p14:tracePt t="66102" x="3763963" y="3341688"/>
          <p14:tracePt t="66105" x="3771900" y="3341688"/>
          <p14:tracePt t="66110" x="3779838" y="3333750"/>
          <p14:tracePt t="66113" x="3787775" y="3333750"/>
          <p14:tracePt t="66119" x="3795713" y="3333750"/>
          <p14:tracePt t="66121" x="3795713" y="3325813"/>
          <p14:tracePt t="66125" x="3803650" y="3325813"/>
          <p14:tracePt t="66132" x="3811588" y="3325813"/>
          <p14:tracePt t="66133" x="3811588" y="3317875"/>
          <p14:tracePt t="66139" x="3819525" y="3317875"/>
          <p14:tracePt t="66147" x="3819525" y="3309938"/>
          <p14:tracePt t="66149" x="3827463" y="3309938"/>
          <p14:tracePt t="66209" x="3827463" y="3302000"/>
          <p14:tracePt t="66227" x="3819525" y="3302000"/>
          <p14:tracePt t="66239" x="3811588" y="3302000"/>
          <p14:tracePt t="66243" x="3811588" y="3294063"/>
          <p14:tracePt t="66246" x="3803650" y="3294063"/>
          <p14:tracePt t="66252" x="3795713" y="3294063"/>
          <p14:tracePt t="66256" x="3787775" y="3294063"/>
          <p14:tracePt t="66262" x="3779838" y="3294063"/>
          <p14:tracePt t="66266" x="3771900" y="3294063"/>
          <p14:tracePt t="66270" x="3763963" y="3294063"/>
          <p14:tracePt t="66276" x="3756025" y="3294063"/>
          <p14:tracePt t="66282" x="3748088" y="3294063"/>
          <p14:tracePt t="66285" x="3740150" y="3294063"/>
          <p14:tracePt t="66289" x="3732213" y="3294063"/>
          <p14:tracePt t="66295" x="3732213" y="3286125"/>
          <p14:tracePt t="66297" x="3724275" y="3286125"/>
          <p14:tracePt t="66305" x="3716338" y="3286125"/>
          <p14:tracePt t="66690" x="3716338" y="3294063"/>
          <p14:tracePt t="66692" x="3724275" y="3294063"/>
          <p14:tracePt t="66705" x="3732213" y="3294063"/>
          <p14:tracePt t="66718" x="3740150" y="3294063"/>
          <p14:tracePt t="66727" x="3740150" y="3302000"/>
          <p14:tracePt t="66751" x="3748088" y="3302000"/>
          <p14:tracePt t="66767" x="3756025" y="3302000"/>
          <p14:tracePt t="66782" x="3763963" y="3302000"/>
          <p14:tracePt t="66785" x="3763963" y="3309938"/>
          <p14:tracePt t="66793" x="3771900" y="3309938"/>
          <p14:tracePt t="66805" x="3779838" y="3309938"/>
          <p14:tracePt t="66814" x="3787775" y="3309938"/>
          <p14:tracePt t="66821" x="3795713" y="3309938"/>
          <p14:tracePt t="66827" x="3803650" y="3309938"/>
          <p14:tracePt t="66833" x="3811588" y="3309938"/>
          <p14:tracePt t="66837" x="3819525" y="3309938"/>
          <p14:tracePt t="66841" x="3827463" y="3309938"/>
          <p14:tracePt t="66847" x="3835400" y="3309938"/>
          <p14:tracePt t="66851" x="3843338" y="3309938"/>
          <p14:tracePt t="66855" x="3851275" y="3309938"/>
          <p14:tracePt t="66859" x="3859213" y="3309938"/>
          <p14:tracePt t="66861" x="3867150" y="3309938"/>
          <p14:tracePt t="66866" x="3875088" y="3309938"/>
          <p14:tracePt t="66868" x="3875088" y="3317875"/>
          <p14:tracePt t="66869" x="3883025" y="3317875"/>
          <p14:tracePt t="66871" x="3890963" y="3317875"/>
          <p14:tracePt t="66875" x="3898900" y="3317875"/>
          <p14:tracePt t="66877" x="3906838" y="3317875"/>
          <p14:tracePt t="66884" x="3922713" y="3317875"/>
          <p14:tracePt t="66888" x="3930650" y="3317875"/>
          <p14:tracePt t="66890" x="3938588" y="3317875"/>
          <p14:tracePt t="66893" x="3946525" y="3317875"/>
          <p14:tracePt t="66895" x="3954463" y="3317875"/>
          <p14:tracePt t="66897" x="3962400" y="3317875"/>
          <p14:tracePt t="66901" x="3970338" y="3317875"/>
          <p14:tracePt t="66903" x="3978275" y="3317875"/>
          <p14:tracePt t="66905" x="3986213" y="3317875"/>
          <p14:tracePt t="66909" x="3994150" y="3317875"/>
          <p14:tracePt t="66911" x="4002088" y="3317875"/>
          <p14:tracePt t="66913" x="4011613" y="3317875"/>
          <p14:tracePt t="66917" x="4019550" y="3325813"/>
          <p14:tracePt t="66919" x="4027488" y="3325813"/>
          <p14:tracePt t="66924" x="4035425" y="3325813"/>
          <p14:tracePt t="66925" x="4043363" y="3325813"/>
          <p14:tracePt t="66928" x="4051300" y="3325813"/>
          <p14:tracePt t="66933" x="4067175" y="3325813"/>
          <p14:tracePt t="66937" x="4075113" y="3325813"/>
          <p14:tracePt t="66953" x="4106863" y="3325813"/>
          <p14:tracePt t="66955" x="4114800" y="3325813"/>
          <p14:tracePt t="66961" x="4122738" y="3325813"/>
          <p14:tracePt t="66966" x="4130675" y="3325813"/>
          <p14:tracePt t="66971" x="4138613" y="3325813"/>
          <p14:tracePt t="66977" x="4146550" y="3325813"/>
          <p14:tracePt t="66985" x="4154488" y="3325813"/>
          <p14:tracePt t="66991" x="4162425" y="3325813"/>
          <p14:tracePt t="67000" x="4170363" y="3325813"/>
          <p14:tracePt t="67005" x="4178300" y="3325813"/>
          <p14:tracePt t="67013" x="4186238" y="3325813"/>
          <p14:tracePt t="67021" x="4194175" y="3325813"/>
          <p14:tracePt t="67027" x="4202113" y="3325813"/>
          <p14:tracePt t="67033" x="4210050" y="3325813"/>
          <p14:tracePt t="67037" x="4217988" y="3325813"/>
          <p14:tracePt t="67041" x="4225925" y="3325813"/>
          <p14:tracePt t="67046" x="4233863" y="3325813"/>
          <p14:tracePt t="67049" x="4241800" y="3325813"/>
          <p14:tracePt t="67051" x="4241800" y="3317875"/>
          <p14:tracePt t="67053" x="4249738" y="3325813"/>
          <p14:tracePt t="67057" x="4257675" y="3325813"/>
          <p14:tracePt t="67061" x="4265613" y="3325813"/>
          <p14:tracePt t="67066" x="4273550" y="3325813"/>
          <p14:tracePt t="67069" x="4281488" y="3325813"/>
          <p14:tracePt t="67073" x="4289425" y="3325813"/>
          <p14:tracePt t="67077" x="4297363" y="3325813"/>
          <p14:tracePt t="67083" x="4305300" y="3325813"/>
          <p14:tracePt t="67085" x="4313238" y="3325813"/>
          <p14:tracePt t="67089" x="4321175" y="3325813"/>
          <p14:tracePt t="67093" x="4329113" y="3325813"/>
          <p14:tracePt t="67099" x="4337050" y="3333750"/>
          <p14:tracePt t="67103" x="4344988" y="3333750"/>
          <p14:tracePt t="67108" x="4352925" y="3333750"/>
          <p14:tracePt t="67111" x="4362450" y="3333750"/>
          <p14:tracePt t="67116" x="4370388" y="3333750"/>
          <p14:tracePt t="67121" x="4378325" y="3341688"/>
          <p14:tracePt t="67125" x="4386263" y="3341688"/>
          <p14:tracePt t="67129" x="4394200" y="3341688"/>
          <p14:tracePt t="67134" x="4402138" y="3341688"/>
          <p14:tracePt t="67137" x="4410075" y="3341688"/>
          <p14:tracePt t="67143" x="4418013" y="3349625"/>
          <p14:tracePt t="67147" x="4425950" y="3349625"/>
          <p14:tracePt t="67152" x="4433888" y="3349625"/>
          <p14:tracePt t="67156" x="4441825" y="3349625"/>
          <p14:tracePt t="67159" x="4449763" y="3349625"/>
          <p14:tracePt t="67166" x="4457700" y="3349625"/>
          <p14:tracePt t="67169" x="4465638" y="3349625"/>
          <p14:tracePt t="67175" x="4473575" y="3349625"/>
          <p14:tracePt t="67183" x="4481513" y="3349625"/>
          <p14:tracePt t="67187" x="4489450" y="3349625"/>
          <p14:tracePt t="67193" x="4497388" y="3349625"/>
          <p14:tracePt t="67202" x="4505325" y="3357563"/>
          <p14:tracePt t="67207" x="4513263" y="3357563"/>
          <p14:tracePt t="67217" x="4521200" y="3357563"/>
          <p14:tracePt t="67221" x="4529138" y="3357563"/>
          <p14:tracePt t="67229" x="4537075" y="3365500"/>
          <p14:tracePt t="67239" x="4545013" y="3365500"/>
          <p14:tracePt t="67253" x="4552950" y="3373438"/>
          <p14:tracePt t="67271" x="4560888" y="3373438"/>
          <p14:tracePt t="67273" x="4560888" y="3381375"/>
          <p14:tracePt t="67284" x="4568825" y="3381375"/>
          <p14:tracePt t="67287" x="4568825" y="3389313"/>
          <p14:tracePt t="67293" x="4576763" y="3389313"/>
          <p14:tracePt t="67300" x="4576763" y="3397250"/>
          <p14:tracePt t="67301" x="4584700" y="3397250"/>
          <p14:tracePt t="67309" x="4584700" y="3405188"/>
          <p14:tracePt t="67311" x="4592638" y="3405188"/>
          <p14:tracePt t="67319" x="4600575" y="3405188"/>
          <p14:tracePt t="67323" x="4600575" y="3413125"/>
          <p14:tracePt t="67332" x="4608513" y="3413125"/>
          <p14:tracePt t="67350" x="4608513" y="3421063"/>
          <p14:tracePt t="67483" x="4608513" y="3413125"/>
          <p14:tracePt t="67499" x="4608513" y="3405188"/>
          <p14:tracePt t="67503" x="4608513" y="3397250"/>
          <p14:tracePt t="67507" x="4600575" y="3397250"/>
          <p14:tracePt t="67509" x="4600575" y="3389313"/>
          <p14:tracePt t="67511" x="4600575" y="3381375"/>
          <p14:tracePt t="67517" x="4600575" y="3373438"/>
          <p14:tracePt t="67521" x="4600575" y="3365500"/>
          <p14:tracePt t="67525" x="4600575" y="3357563"/>
          <p14:tracePt t="67530" x="4600575" y="3349625"/>
          <p14:tracePt t="67533" x="4600575" y="3341688"/>
          <p14:tracePt t="67535" x="4600575" y="3333750"/>
          <p14:tracePt t="67539" x="4592638" y="3325813"/>
          <p14:tracePt t="67543" x="4592638" y="3317875"/>
          <p14:tracePt t="67547" x="4592638" y="3309938"/>
          <p14:tracePt t="67553" x="4592638" y="3302000"/>
          <p14:tracePt t="67557" x="4592638" y="3294063"/>
          <p14:tracePt t="67563" x="4592638" y="3286125"/>
          <p14:tracePt t="67569" x="4592638" y="3278188"/>
          <p14:tracePt t="67576" x="4592638" y="3270250"/>
          <p14:tracePt t="67583" x="4600575" y="3262313"/>
          <p14:tracePt t="67585" x="4600575" y="3252788"/>
          <p14:tracePt t="67591" x="4600575" y="3244850"/>
          <p14:tracePt t="67597" x="4600575" y="3236913"/>
          <p14:tracePt t="67599" x="4608513" y="3236913"/>
          <p14:tracePt t="67603" x="4608513" y="3228975"/>
          <p14:tracePt t="67611" x="4608513" y="3221038"/>
          <p14:tracePt t="67613" x="4616450" y="3221038"/>
          <p14:tracePt t="67619" x="4616450" y="3213100"/>
          <p14:tracePt t="67625" x="4616450" y="3205163"/>
          <p14:tracePt t="67627" x="4624388" y="3205163"/>
          <p14:tracePt t="67634" x="4624388" y="3197225"/>
          <p14:tracePt t="67639" x="4624388" y="3189288"/>
          <p14:tracePt t="67641" x="4632325" y="3189288"/>
          <p14:tracePt t="67647" x="4632325" y="3181350"/>
          <p14:tracePt t="67653" x="4632325" y="3173413"/>
          <p14:tracePt t="67659" x="4640263" y="3165475"/>
          <p14:tracePt t="67666" x="4640263" y="3157538"/>
          <p14:tracePt t="67672" x="4640263" y="3149600"/>
          <p14:tracePt t="67682" x="4640263" y="3141663"/>
          <p14:tracePt t="67702" x="4640263" y="3133725"/>
          <p14:tracePt t="67903" x="4640263" y="3141663"/>
          <p14:tracePt t="67907" x="4648200" y="3141663"/>
          <p14:tracePt t="67921" x="4648200" y="3149600"/>
          <p14:tracePt t="67924" x="4656138" y="3149600"/>
          <p14:tracePt t="67930" x="4656138" y="3157538"/>
          <p14:tracePt t="67935" x="4664075" y="3157538"/>
          <p14:tracePt t="67938" x="4664075" y="3165475"/>
          <p14:tracePt t="67939" x="4672013" y="3165475"/>
          <p14:tracePt t="67945" x="4672013" y="3173413"/>
          <p14:tracePt t="67954" x="4687888" y="3181350"/>
          <p14:tracePt t="67959" x="4695825" y="3189288"/>
          <p14:tracePt t="67966" x="4695825" y="3197225"/>
          <p14:tracePt t="67969" x="4705350" y="3197225"/>
          <p14:tracePt t="67973" x="4705350" y="3205163"/>
          <p14:tracePt t="67975" x="4713288" y="3205163"/>
          <p14:tracePt t="67984" x="4721225" y="3213100"/>
          <p14:tracePt t="67997" x="4721225" y="3221038"/>
          <p14:tracePt t="68081" x="4713288" y="3221038"/>
          <p14:tracePt t="68127" x="4705350" y="3221038"/>
          <p14:tracePt t="68141" x="4695825" y="3221038"/>
          <p14:tracePt t="68153" x="4687888" y="3221038"/>
          <p14:tracePt t="68161" x="4679950" y="3213100"/>
          <p14:tracePt t="68171" x="4672013" y="3213100"/>
          <p14:tracePt t="68179" x="4664075" y="3213100"/>
          <p14:tracePt t="68183" x="4664075" y="3205163"/>
          <p14:tracePt t="68189" x="4656138" y="3205163"/>
          <p14:tracePt t="68202" x="4648200" y="3205163"/>
          <p14:tracePt t="68335" x="4656138" y="3205163"/>
          <p14:tracePt t="68338" x="4656138" y="3213100"/>
          <p14:tracePt t="68345" x="4656138" y="3221038"/>
          <p14:tracePt t="68347" x="4664075" y="3221038"/>
          <p14:tracePt t="68353" x="4664075" y="3228975"/>
          <p14:tracePt t="68355" x="4672013" y="3228975"/>
          <p14:tracePt t="68357" x="4672013" y="3236913"/>
          <p14:tracePt t="68363" x="4672013" y="3244850"/>
          <p14:tracePt t="68366" x="4679950" y="3244850"/>
          <p14:tracePt t="68368" x="4679950" y="3252788"/>
          <p14:tracePt t="68373" x="4687888" y="3262313"/>
          <p14:tracePt t="68377" x="4687888" y="3270250"/>
          <p14:tracePt t="68384" x="4695825" y="3278188"/>
          <p14:tracePt t="68387" x="4695825" y="3286125"/>
          <p14:tracePt t="68391" x="4695825" y="3294063"/>
          <p14:tracePt t="68393" x="4705350" y="3294063"/>
          <p14:tracePt t="68397" x="4705350" y="3302000"/>
          <p14:tracePt t="68403" x="4705350" y="3309938"/>
          <p14:tracePt t="68407" x="4713288" y="3309938"/>
          <p14:tracePt t="68409" x="4713288" y="3317875"/>
          <p14:tracePt t="68418" x="4713288" y="3325813"/>
          <p14:tracePt t="68437" x="4713288" y="3333750"/>
          <p14:tracePt t="68507" x="4713288" y="3341688"/>
          <p14:tracePt t="68518" x="4713288" y="3349625"/>
          <p14:tracePt t="68527" x="4713288" y="3357563"/>
          <p14:tracePt t="68535" x="4713288" y="3365500"/>
          <p14:tracePt t="68543" x="4713288" y="3373438"/>
          <p14:tracePt t="68550" x="4713288" y="3381375"/>
          <p14:tracePt t="68557" x="4713288" y="3389313"/>
          <p14:tracePt t="68559" x="4705350" y="3389313"/>
          <p14:tracePt t="68563" x="4705350" y="3397250"/>
          <p14:tracePt t="68569" x="4705350" y="3405188"/>
          <p14:tracePt t="68575" x="4705350" y="3413125"/>
          <p14:tracePt t="68583" x="4705350" y="3421063"/>
          <p14:tracePt t="68591" x="4705350" y="3429000"/>
          <p14:tracePt t="68600" x="4705350" y="3436938"/>
          <p14:tracePt t="68605" x="4695825" y="3436938"/>
          <p14:tracePt t="68608" x="4695825" y="3444875"/>
          <p14:tracePt t="68617" x="4695825" y="3452813"/>
          <p14:tracePt t="68621" x="4695825" y="3460750"/>
          <p14:tracePt t="68627" x="4695825" y="3468688"/>
          <p14:tracePt t="68633" x="4695825" y="3476625"/>
          <p14:tracePt t="68639" x="4695825" y="3484563"/>
          <p14:tracePt t="68643" x="4695825" y="3492500"/>
          <p14:tracePt t="68650" x="4695825" y="3500438"/>
          <p14:tracePt t="68653" x="4695825" y="3508375"/>
          <p14:tracePt t="68657" x="4695825" y="3516313"/>
          <p14:tracePt t="68663" x="4695825" y="3524250"/>
          <p14:tracePt t="68667" x="4695825" y="3532188"/>
          <p14:tracePt t="68671" x="4695825" y="3540125"/>
          <p14:tracePt t="68677" x="4695825" y="3548063"/>
          <p14:tracePt t="68683" x="4695825" y="3556000"/>
          <p14:tracePt t="68686" x="4695825" y="3563938"/>
          <p14:tracePt t="68691" x="4695825" y="3571875"/>
          <p14:tracePt t="68695" x="4695825" y="3579813"/>
          <p14:tracePt t="68702" x="4695825" y="3587750"/>
          <p14:tracePt t="68707" x="4695825" y="3595688"/>
          <p14:tracePt t="68716" x="4695825" y="3605213"/>
          <p14:tracePt t="68721" x="4695825" y="3613150"/>
          <p14:tracePt t="68734" x="4695825" y="3621088"/>
          <p14:tracePt t="68751" x="4687888" y="3621088"/>
          <p14:tracePt t="68775" x="4687888" y="3629025"/>
          <p14:tracePt t="68815" x="4687888" y="3636963"/>
          <p14:tracePt t="68823" x="4679950" y="3636963"/>
          <p14:tracePt t="68827" x="4679950" y="3644900"/>
          <p14:tracePt t="68835" x="4672013" y="3644900"/>
          <p14:tracePt t="68837" x="4672013" y="3652838"/>
          <p14:tracePt t="68845" x="4664075" y="3652838"/>
          <p14:tracePt t="68849" x="4664075" y="3660775"/>
          <p14:tracePt t="68855" x="4656138" y="3660775"/>
          <p14:tracePt t="68859" x="4656138" y="3668713"/>
          <p14:tracePt t="68863" x="4648200" y="3668713"/>
          <p14:tracePt t="68869" x="4640263" y="3676650"/>
          <p14:tracePt t="68873" x="4632325" y="3676650"/>
          <p14:tracePt t="68877" x="4632325" y="3684588"/>
          <p14:tracePt t="68879" x="4624388" y="3684588"/>
          <p14:tracePt t="68884" x="4616450" y="3684588"/>
          <p14:tracePt t="68885" x="4616450" y="3692525"/>
          <p14:tracePt t="68887" x="4608513" y="3692525"/>
          <p14:tracePt t="68891" x="4600575" y="3700463"/>
          <p14:tracePt t="68895" x="4592638" y="3700463"/>
          <p14:tracePt t="68899" x="4584700" y="3708400"/>
          <p14:tracePt t="68902" x="4576763" y="3708400"/>
          <p14:tracePt t="68905" x="4568825" y="3708400"/>
          <p14:tracePt t="68907" x="4560888" y="3716338"/>
          <p14:tracePt t="68911" x="4552950" y="3716338"/>
          <p14:tracePt t="68913" x="4545013" y="3724275"/>
          <p14:tracePt t="68916" x="4537075" y="3724275"/>
          <p14:tracePt t="68920" x="4529138" y="3724275"/>
          <p14:tracePt t="68921" x="4521200" y="3724275"/>
          <p14:tracePt t="68923" x="4513263" y="3732213"/>
          <p14:tracePt t="68925" x="4505325" y="3732213"/>
          <p14:tracePt t="68929" x="4497388" y="3732213"/>
          <p14:tracePt t="68933" x="4481513" y="3740150"/>
          <p14:tracePt t="68937" x="4465638" y="3740150"/>
          <p14:tracePt t="68941" x="4457700" y="3740150"/>
          <p14:tracePt t="68943" x="4449763" y="3740150"/>
          <p14:tracePt t="68945" x="4441825" y="3740150"/>
          <p14:tracePt t="68947" x="4433888" y="3740150"/>
          <p14:tracePt t="68949" x="4425950" y="3740150"/>
          <p14:tracePt t="68952" x="4418013" y="3748088"/>
          <p14:tracePt t="68953" x="4410075" y="3748088"/>
          <p14:tracePt t="68970" x="4337050" y="3748088"/>
          <p14:tracePt t="68971" x="4329113" y="3748088"/>
          <p14:tracePt t="68973" x="4321175" y="3748088"/>
          <p14:tracePt t="68975" x="4313238" y="3748088"/>
          <p14:tracePt t="68977" x="4305300" y="3748088"/>
          <p14:tracePt t="68979" x="4297363" y="3748088"/>
          <p14:tracePt t="68983" x="4273550" y="3748088"/>
          <p14:tracePt t="68985" x="4265613" y="3748088"/>
          <p14:tracePt t="68987" x="4257675" y="3748088"/>
          <p14:tracePt t="68989" x="4249738" y="3748088"/>
          <p14:tracePt t="68991" x="4241800" y="3748088"/>
          <p14:tracePt t="68993" x="4225925" y="3748088"/>
          <p14:tracePt t="68995" x="4217988" y="3748088"/>
          <p14:tracePt t="68997" x="4210050" y="3748088"/>
          <p14:tracePt t="69000" x="4202113" y="3748088"/>
          <p14:tracePt t="69002" x="4186238" y="3748088"/>
          <p14:tracePt t="69003" x="4178300" y="3748088"/>
          <p14:tracePt t="69005" x="4170363" y="3748088"/>
          <p14:tracePt t="69007" x="4162425" y="3748088"/>
          <p14:tracePt t="69009" x="4146550" y="3748088"/>
          <p14:tracePt t="69011" x="4138613" y="3748088"/>
          <p14:tracePt t="69013" x="4130675" y="3748088"/>
          <p14:tracePt t="69016" x="4122738" y="3748088"/>
          <p14:tracePt t="69017" x="4106863" y="3748088"/>
          <p14:tracePt t="69019" x="4098925" y="3748088"/>
          <p14:tracePt t="69021" x="4090988" y="3740150"/>
          <p14:tracePt t="69023" x="4083050" y="3740150"/>
          <p14:tracePt t="69025" x="4075113" y="3740150"/>
          <p14:tracePt t="69027" x="4067175" y="3740150"/>
          <p14:tracePt t="69029" x="4051300" y="3740150"/>
          <p14:tracePt t="69033" x="4035425" y="3740150"/>
          <p14:tracePt t="69035" x="4027488" y="3740150"/>
          <p14:tracePt t="69037" x="4019550" y="3740150"/>
          <p14:tracePt t="69039" x="4011613" y="3740150"/>
          <p14:tracePt t="69041" x="4002088" y="3740150"/>
          <p14:tracePt t="69043" x="3994150" y="3740150"/>
          <p14:tracePt t="69045" x="3986213" y="3740150"/>
          <p14:tracePt t="69049" x="3978275" y="3740150"/>
          <p14:tracePt t="69051" x="3970338" y="3740150"/>
          <p14:tracePt t="69053" x="3962400" y="3740150"/>
          <p14:tracePt t="69055" x="3954463" y="3740150"/>
          <p14:tracePt t="69059" x="3946525" y="3740150"/>
          <p14:tracePt t="69061" x="3938588" y="3740150"/>
          <p14:tracePt t="69066" x="3930650" y="3740150"/>
          <p14:tracePt t="69069" x="3922713" y="3740150"/>
          <p14:tracePt t="69071" x="3914775" y="3740150"/>
          <p14:tracePt t="69075" x="3906838" y="3740150"/>
          <p14:tracePt t="69077" x="3898900" y="3740150"/>
          <p14:tracePt t="69083" x="3890963" y="3740150"/>
          <p14:tracePt t="69085" x="3883025" y="3740150"/>
          <p14:tracePt t="69089" x="3875088" y="3740150"/>
          <p14:tracePt t="69093" x="3867150" y="3740150"/>
          <p14:tracePt t="69097" x="3859213" y="3740150"/>
          <p14:tracePt t="69103" x="3851275" y="3740150"/>
          <p14:tracePt t="69107" x="3843338" y="3748088"/>
          <p14:tracePt t="69113" x="3835400" y="3748088"/>
          <p14:tracePt t="69117" x="3827463" y="3748088"/>
          <p14:tracePt t="69123" x="3819525" y="3748088"/>
          <p14:tracePt t="69129" x="3811588" y="3748088"/>
          <p14:tracePt t="69135" x="3803650" y="3748088"/>
          <p14:tracePt t="69141" x="3795713" y="3748088"/>
          <p14:tracePt t="69147" x="3787775" y="3748088"/>
          <p14:tracePt t="69151" x="3779838" y="3748088"/>
          <p14:tracePt t="69157" x="3771900" y="3748088"/>
          <p14:tracePt t="69163" x="3763963" y="3748088"/>
          <p14:tracePt t="69167" x="3756025" y="3748088"/>
          <p14:tracePt t="69173" x="3748088" y="3748088"/>
          <p14:tracePt t="69177" x="3740150" y="3748088"/>
          <p14:tracePt t="69183" x="3732213" y="3748088"/>
          <p14:tracePt t="69189" x="3724275" y="3748088"/>
          <p14:tracePt t="69195" x="3716338" y="3748088"/>
          <p14:tracePt t="69201" x="3708400" y="3748088"/>
          <p14:tracePt t="69209" x="3700463" y="3748088"/>
          <p14:tracePt t="69219" x="3692525" y="3748088"/>
          <p14:tracePt t="69285" x="3684588" y="3748088"/>
          <p14:tracePt t="69311" x="3676650" y="3748088"/>
          <p14:tracePt t="69329" x="3668713" y="3748088"/>
          <p14:tracePt t="69339" x="3660775" y="3748088"/>
          <p14:tracePt t="69347" x="3660775" y="3740150"/>
          <p14:tracePt t="69350" x="3651250" y="3740150"/>
          <p14:tracePt t="69357" x="3643313" y="3740150"/>
          <p14:tracePt t="69363" x="3635375" y="3740150"/>
          <p14:tracePt t="69367" x="3627438" y="3740150"/>
          <p14:tracePt t="69374" x="3619500" y="3740150"/>
          <p14:tracePt t="69377" x="3611563" y="3740150"/>
          <p14:tracePt t="69383" x="3603625" y="3740150"/>
          <p14:tracePt t="69385" x="3595688" y="3740150"/>
          <p14:tracePt t="69390" x="3587750" y="3740150"/>
          <p14:tracePt t="69393" x="3579813" y="3732213"/>
          <p14:tracePt t="69395" x="3571875" y="3732213"/>
          <p14:tracePt t="69400" x="3563938" y="3732213"/>
          <p14:tracePt t="69403" x="3556000" y="3732213"/>
          <p14:tracePt t="69407" x="3548063" y="3732213"/>
          <p14:tracePt t="69409" x="3540125" y="3732213"/>
          <p14:tracePt t="69413" x="3532188" y="3732213"/>
          <p14:tracePt t="69416" x="3524250" y="3732213"/>
          <p14:tracePt t="69419" x="3516313" y="3732213"/>
          <p14:tracePt t="69421" x="3508375" y="3732213"/>
          <p14:tracePt t="69425" x="3500438" y="3732213"/>
          <p14:tracePt t="69427" x="3492500" y="3732213"/>
          <p14:tracePt t="69429" x="3484563" y="3732213"/>
          <p14:tracePt t="69434" x="3476625" y="3732213"/>
          <p14:tracePt t="69436" x="3468688" y="3732213"/>
          <p14:tracePt t="69437" x="3460750" y="3732213"/>
          <p14:tracePt t="69441" x="3452813" y="3732213"/>
          <p14:tracePt t="69443" x="3444875" y="3732213"/>
          <p14:tracePt t="69447" x="3436938" y="3732213"/>
          <p14:tracePt t="69450" x="3429000" y="3732213"/>
          <p14:tracePt t="69453" x="3421063" y="3732213"/>
          <p14:tracePt t="69455" x="3413125" y="3732213"/>
          <p14:tracePt t="69459" x="3405188" y="3732213"/>
          <p14:tracePt t="69463" x="3397250" y="3732213"/>
          <p14:tracePt t="69466" x="3389313" y="3732213"/>
          <p14:tracePt t="69469" x="3381375" y="3732213"/>
          <p14:tracePt t="69473" x="3373438" y="3732213"/>
          <p14:tracePt t="69477" x="3365500" y="3732213"/>
          <p14:tracePt t="69483" x="3357563" y="3732213"/>
          <p14:tracePt t="69485" x="3349625" y="3732213"/>
          <p14:tracePt t="69489" x="3341688" y="3732213"/>
          <p14:tracePt t="69493" x="3333750" y="3732213"/>
          <p14:tracePt t="69497" x="3325813" y="3732213"/>
          <p14:tracePt t="69501" x="3317875" y="3732213"/>
          <p14:tracePt t="69505" x="3308350" y="3732213"/>
          <p14:tracePt t="69509" x="3300413" y="3732213"/>
          <p14:tracePt t="69513" x="3292475" y="3732213"/>
          <p14:tracePt t="69517" x="3284538" y="3732213"/>
          <p14:tracePt t="69521" x="3276600" y="3732213"/>
          <p14:tracePt t="69523" x="3276600" y="3740150"/>
          <p14:tracePt t="69525" x="3268663" y="3740150"/>
          <p14:tracePt t="69527" x="3260725" y="3740150"/>
          <p14:tracePt t="69533" x="3252788" y="3740150"/>
          <p14:tracePt t="69535" x="3244850" y="3740150"/>
          <p14:tracePt t="69537" x="3236913" y="3740150"/>
          <p14:tracePt t="69541" x="3228975" y="3748088"/>
          <p14:tracePt t="69543" x="3221038" y="3748088"/>
          <p14:tracePt t="69547" x="3213100" y="3748088"/>
          <p14:tracePt t="69550" x="3205163" y="3748088"/>
          <p14:tracePt t="69552" x="3197225" y="3748088"/>
          <p14:tracePt t="69555" x="3189288" y="3748088"/>
          <p14:tracePt t="69557" x="3181350" y="3748088"/>
          <p14:tracePt t="69559" x="3173413" y="3748088"/>
          <p14:tracePt t="69563" x="3165475" y="3748088"/>
          <p14:tracePt t="69566" x="3157538" y="3756025"/>
          <p14:tracePt t="69568" x="3149600" y="3756025"/>
          <p14:tracePt t="69571" x="3141663" y="3756025"/>
          <p14:tracePt t="69573" x="3133725" y="3756025"/>
          <p14:tracePt t="69575" x="3125788" y="3756025"/>
          <p14:tracePt t="69579" x="3117850" y="3756025"/>
          <p14:tracePt t="69583" x="3109913" y="3756025"/>
          <p14:tracePt t="69585" x="3101975" y="3756025"/>
          <p14:tracePt t="69587" x="3094038" y="3756025"/>
          <p14:tracePt t="69589" x="3086100" y="3756025"/>
          <p14:tracePt t="69591" x="3086100" y="3748088"/>
          <p14:tracePt t="69593" x="3078163" y="3748088"/>
          <p14:tracePt t="69595" x="3070225" y="3748088"/>
          <p14:tracePt t="69597" x="3062288" y="3748088"/>
          <p14:tracePt t="69601" x="3054350" y="3748088"/>
          <p14:tracePt t="69603" x="3046413" y="3740150"/>
          <p14:tracePt t="69608" x="3038475" y="3740150"/>
          <p14:tracePt t="69609" x="3030538" y="3740150"/>
          <p14:tracePt t="69611" x="3022600" y="3740150"/>
          <p14:tracePt t="69616" x="3014663" y="3740150"/>
          <p14:tracePt t="69618" x="3006725" y="3740150"/>
          <p14:tracePt t="69621" x="2998788" y="3740150"/>
          <p14:tracePt t="69624" x="2990850" y="3740150"/>
          <p14:tracePt t="69627" x="2982913" y="3732213"/>
          <p14:tracePt t="69629" x="2974975" y="3732213"/>
          <p14:tracePt t="69634" x="2967038" y="3732213"/>
          <p14:tracePt t="69635" x="2957513" y="3732213"/>
          <p14:tracePt t="69637" x="2949575" y="3732213"/>
          <p14:tracePt t="69641" x="2941638" y="3732213"/>
          <p14:tracePt t="69643" x="2933700" y="3724275"/>
          <p14:tracePt t="69645" x="2925763" y="3724275"/>
          <p14:tracePt t="69650" x="2917825" y="3724275"/>
          <p14:tracePt t="69651" x="2909888" y="3724275"/>
          <p14:tracePt t="69654" x="2901950" y="3724275"/>
          <p14:tracePt t="69657" x="2894013" y="3724275"/>
          <p14:tracePt t="69659" x="2886075" y="3724275"/>
          <p14:tracePt t="69661" x="2878138" y="3724275"/>
          <p14:tracePt t="69666" x="2870200" y="3724275"/>
          <p14:tracePt t="69668" x="2862263" y="3724275"/>
          <p14:tracePt t="69670" x="2854325" y="3724275"/>
          <p14:tracePt t="69671" x="2854325" y="3716338"/>
          <p14:tracePt t="69673" x="2846388" y="3716338"/>
          <p14:tracePt t="69675" x="2838450" y="3716338"/>
          <p14:tracePt t="69677" x="2830513" y="3716338"/>
          <p14:tracePt t="69679" x="2822575" y="3716338"/>
          <p14:tracePt t="69684" x="2814638" y="3716338"/>
          <p14:tracePt t="69686" x="2806700" y="3716338"/>
          <p14:tracePt t="69687" x="2798763" y="3716338"/>
          <p14:tracePt t="69689" x="2790825" y="3716338"/>
          <p14:tracePt t="69691" x="2782888" y="3716338"/>
          <p14:tracePt t="69693" x="2774950" y="3708400"/>
          <p14:tracePt t="69695" x="2767013" y="3708400"/>
          <p14:tracePt t="69697" x="2759075" y="3708400"/>
          <p14:tracePt t="69700" x="2751138" y="3708400"/>
          <p14:tracePt t="69702" x="2743200" y="3708400"/>
          <p14:tracePt t="69703" x="2735263" y="3708400"/>
          <p14:tracePt t="69705" x="2727325" y="3708400"/>
          <p14:tracePt t="69707" x="2719388" y="3708400"/>
          <p14:tracePt t="69709" x="2711450" y="3708400"/>
          <p14:tracePt t="69711" x="2695575" y="3700463"/>
          <p14:tracePt t="69713" x="2687638" y="3700463"/>
          <p14:tracePt t="69717" x="2679700" y="3700463"/>
          <p14:tracePt t="69719" x="2655888" y="3700463"/>
          <p14:tracePt t="69721" x="2647950" y="3700463"/>
          <p14:tracePt t="69723" x="2640013" y="3700463"/>
          <p14:tracePt t="69725" x="2632075" y="3700463"/>
          <p14:tracePt t="69727" x="2616200" y="3700463"/>
          <p14:tracePt t="69730" x="2606675" y="3700463"/>
          <p14:tracePt t="69734" x="2582863" y="3700463"/>
          <p14:tracePt t="69736" x="2574925" y="3700463"/>
          <p14:tracePt t="69737" x="2566988" y="3700463"/>
          <p14:tracePt t="69739" x="2559050" y="3692525"/>
          <p14:tracePt t="69741" x="2543175" y="3692525"/>
          <p14:tracePt t="69743" x="2535238" y="3692525"/>
          <p14:tracePt t="69745" x="2527300" y="3692525"/>
          <p14:tracePt t="69747" x="2511425" y="3684588"/>
          <p14:tracePt t="69750" x="2503488" y="3684588"/>
          <p14:tracePt t="69752" x="2495550" y="3684588"/>
          <p14:tracePt t="69753" x="2479675" y="3684588"/>
          <p14:tracePt t="69755" x="2471738" y="3684588"/>
          <p14:tracePt t="69757" x="2463800" y="3684588"/>
          <p14:tracePt t="69759" x="2447925" y="3676650"/>
          <p14:tracePt t="69761" x="2439988" y="3676650"/>
          <p14:tracePt t="69763" x="2432050" y="3676650"/>
          <p14:tracePt t="69766" x="2416175" y="3676650"/>
          <p14:tracePt t="69768" x="2408238" y="3676650"/>
          <p14:tracePt t="69769" x="2400300" y="3676650"/>
          <p14:tracePt t="69771" x="2384425" y="3676650"/>
          <p14:tracePt t="69773" x="2376488" y="3676650"/>
          <p14:tracePt t="69775" x="2368550" y="3676650"/>
          <p14:tracePt t="69777" x="2352675" y="3676650"/>
          <p14:tracePt t="69779" x="2344738" y="3676650"/>
          <p14:tracePt t="69783" x="2328863" y="3676650"/>
          <p14:tracePt t="69785" x="2312988" y="3668713"/>
          <p14:tracePt t="69787" x="2305050" y="3668713"/>
          <p14:tracePt t="69789" x="2297113" y="3668713"/>
          <p14:tracePt t="69791" x="2289175" y="3668713"/>
          <p14:tracePt t="69793" x="2273300" y="3668713"/>
          <p14:tracePt t="69795" x="2265363" y="3668713"/>
          <p14:tracePt t="69797" x="2255838" y="3668713"/>
          <p14:tracePt t="69800" x="2247900" y="3668713"/>
          <p14:tracePt t="69801" x="2232025" y="3668713"/>
          <p14:tracePt t="69803" x="2224088" y="3668713"/>
          <p14:tracePt t="69805" x="2216150" y="3668713"/>
          <p14:tracePt t="69807" x="2208213" y="3668713"/>
          <p14:tracePt t="69809" x="2192338" y="3660775"/>
          <p14:tracePt t="69811" x="2184400" y="3660775"/>
          <p14:tracePt t="69813" x="2176463" y="3660775"/>
          <p14:tracePt t="69816" x="2168525" y="3660775"/>
          <p14:tracePt t="69818" x="2160588" y="3660775"/>
          <p14:tracePt t="69820" x="2144713" y="3660775"/>
          <p14:tracePt t="69821" x="2136775" y="3660775"/>
          <p14:tracePt t="69823" x="2128838" y="3660775"/>
          <p14:tracePt t="69825" x="2120900" y="3660775"/>
          <p14:tracePt t="69827" x="2105025" y="3660775"/>
          <p14:tracePt t="69829" x="2097088" y="3660775"/>
          <p14:tracePt t="69833" x="2081213" y="3660775"/>
          <p14:tracePt t="69835" x="2065338" y="3660775"/>
          <p14:tracePt t="69837" x="2057400" y="3660775"/>
          <p14:tracePt t="69839" x="2049463" y="3660775"/>
          <p14:tracePt t="69841" x="2041525" y="3660775"/>
          <p14:tracePt t="69843" x="2025650" y="3660775"/>
          <p14:tracePt t="69845" x="2017713" y="3660775"/>
          <p14:tracePt t="69847" x="2009775" y="3660775"/>
          <p14:tracePt t="69850" x="2001838" y="3660775"/>
          <p14:tracePt t="69851" x="1993900" y="3660775"/>
          <p14:tracePt t="69853" x="1985963" y="3660775"/>
          <p14:tracePt t="69855" x="1970088" y="3660775"/>
          <p14:tracePt t="69857" x="1962150" y="3660775"/>
          <p14:tracePt t="69859" x="1954213" y="3660775"/>
          <p14:tracePt t="69861" x="1946275" y="3660775"/>
          <p14:tracePt t="69863" x="1938338" y="3660775"/>
          <p14:tracePt t="69867" x="1922463" y="3660775"/>
          <p14:tracePt t="69869" x="1905000" y="3660775"/>
          <p14:tracePt t="69872" x="1897063" y="3660775"/>
          <p14:tracePt t="69873" x="1889125" y="3668713"/>
          <p14:tracePt t="69875" x="1881188" y="3668713"/>
          <p14:tracePt t="69877" x="1873250" y="3668713"/>
          <p14:tracePt t="69879" x="1857375" y="3668713"/>
          <p14:tracePt t="69883" x="1841500" y="3668713"/>
          <p14:tracePt t="69885" x="1833563" y="3676650"/>
          <p14:tracePt t="69887" x="1825625" y="3676650"/>
          <p14:tracePt t="69890" x="1817688" y="3676650"/>
          <p14:tracePt t="69891" x="1809750" y="3676650"/>
          <p14:tracePt t="69893" x="1801813" y="3676650"/>
          <p14:tracePt t="69895" x="1785938" y="3676650"/>
          <p14:tracePt t="69897" x="1778000" y="3676650"/>
          <p14:tracePt t="69900" x="1770063" y="3676650"/>
          <p14:tracePt t="69902" x="1762125" y="3676650"/>
          <p14:tracePt t="69903" x="1754188" y="3684588"/>
          <p14:tracePt t="69905" x="1746250" y="3684588"/>
          <p14:tracePt t="69907" x="1730375" y="3684588"/>
          <p14:tracePt t="69909" x="1722438" y="3684588"/>
          <p14:tracePt t="69911" x="1714500" y="3684588"/>
          <p14:tracePt t="69913" x="1706563" y="3684588"/>
          <p14:tracePt t="69916" x="1698625" y="3684588"/>
          <p14:tracePt t="69918" x="1690688" y="3684588"/>
          <p14:tracePt t="69920" x="1682750" y="3684588"/>
          <p14:tracePt t="69921" x="1674813" y="3684588"/>
          <p14:tracePt t="69923" x="1666875" y="3684588"/>
          <p14:tracePt t="69925" x="1658938" y="3684588"/>
          <p14:tracePt t="69927" x="1651000" y="3692525"/>
          <p14:tracePt t="69929" x="1643063" y="3692525"/>
          <p14:tracePt t="69932" x="1635125" y="3692525"/>
          <p14:tracePt t="69936" x="1619250" y="3692525"/>
          <p14:tracePt t="69938" x="1611313" y="3692525"/>
          <p14:tracePt t="69939" x="1603375" y="3692525"/>
          <p14:tracePt t="69942" x="1595438" y="3692525"/>
          <p14:tracePt t="69944" x="1587500" y="3692525"/>
          <p14:tracePt t="69945" x="1579563" y="3692525"/>
          <p14:tracePt t="69947" x="1571625" y="3692525"/>
          <p14:tracePt t="69950" x="1562100" y="3692525"/>
          <p14:tracePt t="69968" x="1498600" y="3692525"/>
          <p14:tracePt t="69970" x="1490663" y="3692525"/>
          <p14:tracePt t="69971" x="1482725" y="3700463"/>
          <p14:tracePt t="69973" x="1474788" y="3700463"/>
          <p14:tracePt t="69977" x="1466850" y="3700463"/>
          <p14:tracePt t="69979" x="1458913" y="3700463"/>
          <p14:tracePt t="69984" x="1443038" y="3700463"/>
          <p14:tracePt t="69985" x="1435100" y="3700463"/>
          <p14:tracePt t="69989" x="1427163" y="3700463"/>
          <p14:tracePt t="69991" x="1419225" y="3700463"/>
          <p14:tracePt t="69993" x="1411288" y="3700463"/>
          <p14:tracePt t="69995" x="1403350" y="3700463"/>
          <p14:tracePt t="69997" x="1395413" y="3700463"/>
          <p14:tracePt t="70000" x="1387475" y="3700463"/>
          <p14:tracePt t="70002" x="1379538" y="3700463"/>
          <p14:tracePt t="70003" x="1371600" y="3700463"/>
          <p14:tracePt t="70005" x="1363663" y="3700463"/>
          <p14:tracePt t="70007" x="1355725" y="3700463"/>
          <p14:tracePt t="70009" x="1347788" y="3700463"/>
          <p14:tracePt t="70011" x="1339850" y="3700463"/>
          <p14:tracePt t="70013" x="1331913" y="3700463"/>
          <p14:tracePt t="70016" x="1323975" y="3700463"/>
          <p14:tracePt t="70018" x="1316038" y="3700463"/>
          <p14:tracePt t="70019" x="1308100" y="3700463"/>
          <p14:tracePt t="70021" x="1300163" y="3700463"/>
          <p14:tracePt t="70023" x="1292225" y="3700463"/>
          <p14:tracePt t="70025" x="1284288" y="3700463"/>
          <p14:tracePt t="70027" x="1276350" y="3700463"/>
          <p14:tracePt t="70029" x="1268413" y="3700463"/>
          <p14:tracePt t="70033" x="1252538" y="3700463"/>
          <p14:tracePt t="70035" x="1244600" y="3700463"/>
          <p14:tracePt t="70037" x="1236663" y="3700463"/>
          <p14:tracePt t="70039" x="1228725" y="3700463"/>
          <p14:tracePt t="70041" x="1220788" y="3700463"/>
          <p14:tracePt t="70043" x="1211263" y="3700463"/>
          <p14:tracePt t="70046" x="1203325" y="3700463"/>
          <p14:tracePt t="70047" x="1195388" y="3700463"/>
          <p14:tracePt t="70050" x="1187450" y="3700463"/>
          <p14:tracePt t="70051" x="1179513" y="3700463"/>
          <p14:tracePt t="70055" x="1171575" y="3700463"/>
          <p14:tracePt t="70057" x="1163638" y="3692525"/>
          <p14:tracePt t="70059" x="1155700" y="3692525"/>
          <p14:tracePt t="70061" x="1147763" y="3692525"/>
          <p14:tracePt t="70063" x="1139825" y="3692525"/>
          <p14:tracePt t="70066" x="1131888" y="3692525"/>
          <p14:tracePt t="70068" x="1123950" y="3692525"/>
          <p14:tracePt t="70071" x="1116013" y="3692525"/>
          <p14:tracePt t="70073" x="1108075" y="3692525"/>
          <p14:tracePt t="70076" x="1100138" y="3684588"/>
          <p14:tracePt t="70077" x="1092200" y="3684588"/>
          <p14:tracePt t="70079" x="1084263" y="3684588"/>
          <p14:tracePt t="70084" x="1076325" y="3684588"/>
          <p14:tracePt t="70085" x="1068388" y="3684588"/>
          <p14:tracePt t="70087" x="1060450" y="3684588"/>
          <p14:tracePt t="70091" x="1052513" y="3676650"/>
          <p14:tracePt t="70093" x="1044575" y="3676650"/>
          <p14:tracePt t="70097" x="1036638" y="3676650"/>
          <p14:tracePt t="70100" x="1028700" y="3676650"/>
          <p14:tracePt t="70103" x="1020763" y="3676650"/>
          <p14:tracePt t="70108" x="1012825" y="3676650"/>
          <p14:tracePt t="70109" x="1012825" y="3668713"/>
          <p14:tracePt t="70111" x="1004888" y="3668713"/>
          <p14:tracePt t="70116" x="996950" y="3668713"/>
          <p14:tracePt t="70119" x="989013" y="3668713"/>
          <p14:tracePt t="70123" x="981075" y="3668713"/>
          <p14:tracePt t="70127" x="981075" y="3660775"/>
          <p14:tracePt t="70129" x="973138" y="3660775"/>
          <p14:tracePt t="70133" x="965200" y="3660775"/>
          <p14:tracePt t="70139" x="957263" y="3660775"/>
          <p14:tracePt t="70145" x="949325" y="3660775"/>
          <p14:tracePt t="70151" x="941388" y="3660775"/>
          <p14:tracePt t="70157" x="933450" y="3660775"/>
          <p14:tracePt t="70163" x="925513" y="3660775"/>
          <p14:tracePt t="70171" x="917575" y="3660775"/>
          <p14:tracePt t="70179" x="909638" y="3660775"/>
          <p14:tracePt t="70188" x="901700" y="3660775"/>
          <p14:tracePt t="70195" x="893763" y="3660775"/>
          <p14:tracePt t="70203" x="885825" y="3660775"/>
          <p14:tracePt t="70211" x="877888" y="3660775"/>
          <p14:tracePt t="70219" x="868363" y="3660775"/>
          <p14:tracePt t="70225" x="860425" y="3660775"/>
          <p14:tracePt t="70227" x="860425" y="3668713"/>
          <p14:tracePt t="70233" x="852488" y="3668713"/>
          <p14:tracePt t="70241" x="844550" y="3668713"/>
          <p14:tracePt t="70251" x="836613" y="3668713"/>
          <p14:tracePt t="70267" x="828675" y="3668713"/>
          <p14:tracePt t="70273" x="828675" y="3660775"/>
          <p14:tracePt t="70356" x="828675" y="3668713"/>
          <p14:tracePt t="70386" x="820738" y="3668713"/>
          <p14:tracePt t="70399" x="812800" y="3668713"/>
          <p14:tracePt t="70411" x="804863" y="3668713"/>
          <p14:tracePt t="70419" x="796925" y="3668713"/>
          <p14:tracePt t="70432" x="788988" y="3668713"/>
          <p14:tracePt t="70445" x="781050" y="3668713"/>
          <p14:tracePt t="70479" x="773113" y="3668713"/>
          <p14:tracePt t="70517" x="773113" y="3676650"/>
          <p14:tracePt t="70520" x="765175" y="3676650"/>
          <p14:tracePt t="70535" x="757238" y="3676650"/>
          <p14:tracePt t="70549" x="749300" y="3676650"/>
          <p14:tracePt t="70555" x="749300" y="3684588"/>
          <p14:tracePt t="70567" x="741363" y="3684588"/>
          <p14:tracePt t="70663" x="741363" y="3692525"/>
          <p14:tracePt t="70667" x="733425" y="3692525"/>
          <p14:tracePt t="70679" x="733425" y="3700463"/>
          <p14:tracePt t="70685" x="725488" y="3700463"/>
          <p14:tracePt t="70691" x="725488" y="3708400"/>
          <p14:tracePt t="70697" x="717550" y="3708400"/>
          <p14:tracePt t="70700" x="717550" y="3716338"/>
          <p14:tracePt t="70709" x="709613" y="3724275"/>
          <p14:tracePt t="70721" x="709613" y="3732213"/>
          <p14:tracePt t="70723" x="701675" y="3732213"/>
          <p14:tracePt t="70741" x="701675" y="3740150"/>
          <p14:tracePt t="70921" x="693738" y="3740150"/>
          <p14:tracePt t="70925" x="693738" y="3748088"/>
          <p14:tracePt t="70933" x="693738" y="3756025"/>
          <p14:tracePt t="70950" x="693738" y="3779838"/>
          <p14:tracePt t="70954" x="693738" y="3787775"/>
          <p14:tracePt t="70957" x="693738" y="3795713"/>
          <p14:tracePt t="70961" x="693738" y="3803650"/>
          <p14:tracePt t="70963" x="701675" y="3811588"/>
          <p14:tracePt t="70968" x="701675" y="3819525"/>
          <p14:tracePt t="70971" x="701675" y="3827463"/>
          <p14:tracePt t="70973" x="701675" y="3835400"/>
          <p14:tracePt t="70977" x="701675" y="3843338"/>
          <p14:tracePt t="70979" x="701675" y="3851275"/>
          <p14:tracePt t="70984" x="701675" y="3859213"/>
          <p14:tracePt t="70985" x="701675" y="3867150"/>
          <p14:tracePt t="70989" x="701675" y="3875088"/>
          <p14:tracePt t="70993" x="701675" y="3883025"/>
          <p14:tracePt t="70995" x="701675" y="3890963"/>
          <p14:tracePt t="70997" x="709613" y="3890963"/>
          <p14:tracePt t="71000" x="709613" y="3898900"/>
          <p14:tracePt t="71003" x="709613" y="3906838"/>
          <p14:tracePt t="71007" x="709613" y="3914775"/>
          <p14:tracePt t="71009" x="709613" y="3922713"/>
          <p14:tracePt t="71013" x="709613" y="3930650"/>
          <p14:tracePt t="71017" x="709613" y="3938588"/>
          <p14:tracePt t="71021" x="709613" y="3948113"/>
          <p14:tracePt t="71025" x="709613" y="3956050"/>
          <p14:tracePt t="71030" x="709613" y="3963988"/>
          <p14:tracePt t="71034" x="717550" y="3971925"/>
          <p14:tracePt t="71037" x="717550" y="3979863"/>
          <p14:tracePt t="71041" x="717550" y="3987800"/>
          <p14:tracePt t="71046" x="717550" y="3995738"/>
          <p14:tracePt t="71052" x="717550" y="4003675"/>
          <p14:tracePt t="71055" x="717550" y="4011613"/>
          <p14:tracePt t="71057" x="709613" y="4011613"/>
          <p14:tracePt t="71061" x="709613" y="4019550"/>
          <p14:tracePt t="71067" x="709613" y="4027488"/>
          <p14:tracePt t="71075" x="709613" y="4035425"/>
          <p14:tracePt t="71083" x="709613" y="4043363"/>
          <p14:tracePt t="71089" x="709613" y="4051300"/>
          <p14:tracePt t="71095" x="709613" y="4059238"/>
          <p14:tracePt t="71101" x="709613" y="4067175"/>
          <p14:tracePt t="71107" x="709613" y="4075113"/>
          <p14:tracePt t="71113" x="709613" y="4083050"/>
          <p14:tracePt t="71119" x="709613" y="4090988"/>
          <p14:tracePt t="71125" x="709613" y="4098925"/>
          <p14:tracePt t="71133" x="709613" y="4106863"/>
          <p14:tracePt t="71139" x="709613" y="4114800"/>
          <p14:tracePt t="71145" x="709613" y="4122738"/>
          <p14:tracePt t="71151" x="701675" y="4122738"/>
          <p14:tracePt t="71153" x="701675" y="4130675"/>
          <p14:tracePt t="71157" x="701675" y="4138613"/>
          <p14:tracePt t="71161" x="701675" y="4146550"/>
          <p14:tracePt t="71167" x="701675" y="4154488"/>
          <p14:tracePt t="71172" x="693738" y="4162425"/>
          <p14:tracePt t="71175" x="693738" y="4170363"/>
          <p14:tracePt t="71179" x="693738" y="4178300"/>
          <p14:tracePt t="71184" x="693738" y="4186238"/>
          <p14:tracePt t="71187" x="693738" y="4194175"/>
          <p14:tracePt t="71189" x="685800" y="4194175"/>
          <p14:tracePt t="71191" x="685800" y="4202113"/>
          <p14:tracePt t="71197" x="685800" y="4210050"/>
          <p14:tracePt t="71201" x="677863" y="4217988"/>
          <p14:tracePt t="71207" x="677863" y="4225925"/>
          <p14:tracePt t="71213" x="677863" y="4233863"/>
          <p14:tracePt t="71219" x="669925" y="4241800"/>
          <p14:tracePt t="71225" x="669925" y="4249738"/>
          <p14:tracePt t="71232" x="669925" y="4257675"/>
          <p14:tracePt t="71235" x="661988" y="4257675"/>
          <p14:tracePt t="71237" x="661988" y="4265613"/>
          <p14:tracePt t="71241" x="661988" y="4273550"/>
          <p14:tracePt t="71250" x="654050" y="4281488"/>
          <p14:tracePt t="71255" x="654050" y="4291013"/>
          <p14:tracePt t="71261" x="654050" y="4298950"/>
          <p14:tracePt t="71269" x="654050" y="4306888"/>
          <p14:tracePt t="71271" x="646113" y="4306888"/>
          <p14:tracePt t="71277" x="646113" y="4314825"/>
          <p14:tracePt t="71285" x="646113" y="4322763"/>
          <p14:tracePt t="71296" x="646113" y="4330700"/>
          <p14:tracePt t="71301" x="638175" y="4330700"/>
          <p14:tracePt t="71307" x="638175" y="4338638"/>
          <p14:tracePt t="71317" x="638175" y="4346575"/>
          <p14:tracePt t="71333" x="638175" y="4354513"/>
          <p14:tracePt t="71343" x="630238" y="4354513"/>
          <p14:tracePt t="71360" x="630238" y="4362450"/>
          <p14:tracePt t="71373" x="630238" y="4370388"/>
          <p14:tracePt t="71383" x="630238" y="4378325"/>
          <p14:tracePt t="71393" x="630238" y="4386263"/>
          <p14:tracePt t="71401" x="630238" y="4394200"/>
          <p14:tracePt t="71411" x="638175" y="4402138"/>
          <p14:tracePt t="71421" x="638175" y="4410075"/>
          <p14:tracePt t="71434" x="638175" y="4418013"/>
          <p14:tracePt t="71439" x="646113" y="4418013"/>
          <p14:tracePt t="71493" x="654050" y="4418013"/>
          <p14:tracePt t="71503" x="661988" y="4418013"/>
          <p14:tracePt t="71507" x="661988" y="4410075"/>
          <p14:tracePt t="71510" x="669925" y="4410075"/>
          <p14:tracePt t="71516" x="677863" y="4410075"/>
          <p14:tracePt t="71519" x="685800" y="4410075"/>
          <p14:tracePt t="71525" x="693738" y="4410075"/>
          <p14:tracePt t="71529" x="701675" y="4410075"/>
          <p14:tracePt t="71532" x="709613" y="4410075"/>
          <p14:tracePt t="71535" x="717550" y="4410075"/>
          <p14:tracePt t="71537" x="717550" y="4402138"/>
          <p14:tracePt t="71539" x="725488" y="4402138"/>
          <p14:tracePt t="71541" x="733425" y="4402138"/>
          <p14:tracePt t="71545" x="741363" y="4402138"/>
          <p14:tracePt t="71547" x="749300" y="4402138"/>
          <p14:tracePt t="71551" x="757238" y="4402138"/>
          <p14:tracePt t="71553" x="765175" y="4402138"/>
          <p14:tracePt t="71557" x="773113" y="4402138"/>
          <p14:tracePt t="71559" x="781050" y="4402138"/>
          <p14:tracePt t="71563" x="788988" y="4402138"/>
          <p14:tracePt t="71566" x="796925" y="4402138"/>
          <p14:tracePt t="71569" x="804863" y="4402138"/>
          <p14:tracePt t="71571" x="812800" y="4402138"/>
          <p14:tracePt t="71575" x="820738" y="4402138"/>
          <p14:tracePt t="71577" x="828675" y="4402138"/>
          <p14:tracePt t="71583" x="836613" y="4402138"/>
          <p14:tracePt t="71585" x="844550" y="4402138"/>
          <p14:tracePt t="71587" x="852488" y="4402138"/>
          <p14:tracePt t="71591" x="860425" y="4402138"/>
          <p14:tracePt t="71595" x="868363" y="4402138"/>
          <p14:tracePt t="71600" x="877888" y="4402138"/>
          <p14:tracePt t="71603" x="885825" y="4402138"/>
          <p14:tracePt t="71608" x="893763" y="4402138"/>
          <p14:tracePt t="71611" x="901700" y="4402138"/>
          <p14:tracePt t="71616" x="909638" y="4402138"/>
          <p14:tracePt t="71621" x="917575" y="4402138"/>
          <p14:tracePt t="71625" x="925513" y="4402138"/>
          <p14:tracePt t="71629" x="933450" y="4402138"/>
          <p14:tracePt t="71633" x="941388" y="4410075"/>
          <p14:tracePt t="71639" x="949325" y="4410075"/>
          <p14:tracePt t="71643" x="957263" y="4410075"/>
          <p14:tracePt t="71647" x="965200" y="4410075"/>
          <p14:tracePt t="71653" x="973138" y="4410075"/>
          <p14:tracePt t="71657" x="981075" y="4410075"/>
          <p14:tracePt t="71661" x="981075" y="4418013"/>
          <p14:tracePt t="71663" x="989013" y="4418013"/>
          <p14:tracePt t="71669" x="996950" y="4418013"/>
          <p14:tracePt t="71675" x="1004888" y="4418013"/>
          <p14:tracePt t="71682" x="1012825" y="4418013"/>
          <p14:tracePt t="71689" x="1020763" y="4418013"/>
          <p14:tracePt t="71695" x="1028700" y="4418013"/>
          <p14:tracePt t="71700" x="1028700" y="4425950"/>
          <p14:tracePt t="71702" x="1036638" y="4425950"/>
          <p14:tracePt t="71707" x="1044575" y="4425950"/>
          <p14:tracePt t="71713" x="1052513" y="4425950"/>
          <p14:tracePt t="71719" x="1060450" y="4425950"/>
          <p14:tracePt t="71723" x="1068388" y="4425950"/>
          <p14:tracePt t="71727" x="1068388" y="4433888"/>
          <p14:tracePt t="71729" x="1076325" y="4433888"/>
          <p14:tracePt t="71735" x="1084263" y="4433888"/>
          <p14:tracePt t="71739" x="1092200" y="4433888"/>
          <p14:tracePt t="71745" x="1100138" y="4433888"/>
          <p14:tracePt t="71751" x="1108075" y="4433888"/>
          <p14:tracePt t="71759" x="1116013" y="4433888"/>
          <p14:tracePt t="71766" x="1123950" y="4433888"/>
          <p14:tracePt t="71769" x="1131888" y="4433888"/>
          <p14:tracePt t="71775" x="1139825" y="4433888"/>
          <p14:tracePt t="71779" x="1147763" y="4433888"/>
          <p14:tracePt t="71783" x="1155700" y="4433888"/>
          <p14:tracePt t="71789" x="1163638" y="4433888"/>
          <p14:tracePt t="71794" x="1171575" y="4433888"/>
          <p14:tracePt t="71797" x="1179513" y="4433888"/>
          <p14:tracePt t="71801" x="1187450" y="4433888"/>
          <p14:tracePt t="71805" x="1195388" y="4441825"/>
          <p14:tracePt t="71807" x="1203325" y="4441825"/>
          <p14:tracePt t="71811" x="1211263" y="4441825"/>
          <p14:tracePt t="71816" x="1220788" y="4441825"/>
          <p14:tracePt t="71818" x="1228725" y="4441825"/>
          <p14:tracePt t="71821" x="1236663" y="4441825"/>
          <p14:tracePt t="71825" x="1244600" y="4441825"/>
          <p14:tracePt t="71827" x="1252538" y="4441825"/>
          <p14:tracePt t="71833" x="1268413" y="4441825"/>
          <p14:tracePt t="71835" x="1276350" y="4441825"/>
          <p14:tracePt t="71839" x="1284288" y="4441825"/>
          <p14:tracePt t="71842" x="1292225" y="4441825"/>
          <p14:tracePt t="71845" x="1300163" y="4441825"/>
          <p14:tracePt t="71847" x="1308100" y="4441825"/>
          <p14:tracePt t="71849" x="1316038" y="4441825"/>
          <p14:tracePt t="71853" x="1323975" y="4441825"/>
          <p14:tracePt t="71855" x="1331913" y="4441825"/>
          <p14:tracePt t="71859" x="1339850" y="4441825"/>
          <p14:tracePt t="71861" x="1347788" y="4441825"/>
          <p14:tracePt t="71863" x="1355725" y="4441825"/>
          <p14:tracePt t="71867" x="1363663" y="4441825"/>
          <p14:tracePt t="71869" x="1371600" y="4441825"/>
          <p14:tracePt t="71871" x="1379538" y="4433888"/>
          <p14:tracePt t="71875" x="1387475" y="4433888"/>
          <p14:tracePt t="71877" x="1395413" y="4433888"/>
          <p14:tracePt t="71884" x="1411288" y="4433888"/>
          <p14:tracePt t="71885" x="1419225" y="4433888"/>
          <p14:tracePt t="71889" x="1427163" y="4433888"/>
          <p14:tracePt t="71891" x="1435100" y="4433888"/>
          <p14:tracePt t="71895" x="1443038" y="4433888"/>
          <p14:tracePt t="71897" x="1450975" y="4425950"/>
          <p14:tracePt t="71901" x="1458913" y="4425950"/>
          <p14:tracePt t="71903" x="1466850" y="4425950"/>
          <p14:tracePt t="71907" x="1474788" y="4425950"/>
          <p14:tracePt t="71909" x="1482725" y="4425950"/>
          <p14:tracePt t="71913" x="1490663" y="4425950"/>
          <p14:tracePt t="71917" x="1498600" y="4425950"/>
          <p14:tracePt t="71921" x="1506538" y="4425950"/>
          <p14:tracePt t="71925" x="1514475" y="4425950"/>
          <p14:tracePt t="71934" x="1522413" y="4425950"/>
          <p14:tracePt t="72094" x="1514475" y="4425950"/>
          <p14:tracePt t="72098" x="1514475" y="4418013"/>
          <p14:tracePt t="72100" x="1506538" y="4418013"/>
          <p14:tracePt t="72103" x="1498600" y="4418013"/>
          <p14:tracePt t="72105" x="1490663" y="4418013"/>
          <p14:tracePt t="72107" x="1482725" y="4418013"/>
          <p14:tracePt t="72111" x="1474788" y="4418013"/>
          <p14:tracePt t="72113" x="1466850" y="4418013"/>
          <p14:tracePt t="72117" x="1458913" y="4410075"/>
          <p14:tracePt t="72118" x="1450975" y="4410075"/>
          <p14:tracePt t="72121" x="1443038" y="4410075"/>
          <p14:tracePt t="72123" x="1435100" y="4410075"/>
          <p14:tracePt t="72125" x="1427163" y="4402138"/>
          <p14:tracePt t="72127" x="1419225" y="4402138"/>
          <p14:tracePt t="72129" x="1411288" y="4402138"/>
          <p14:tracePt t="72134" x="1403350" y="4402138"/>
          <p14:tracePt t="72135" x="1395413" y="4394200"/>
          <p14:tracePt t="72137" x="1387475" y="4394200"/>
          <p14:tracePt t="72139" x="1379538" y="4394200"/>
          <p14:tracePt t="72141" x="1371600" y="4394200"/>
          <p14:tracePt t="72145" x="1363663" y="4386263"/>
          <p14:tracePt t="72147" x="1355725" y="4386263"/>
          <p14:tracePt t="72150" x="1347788" y="4386263"/>
          <p14:tracePt t="72153" x="1339850" y="4378325"/>
          <p14:tracePt t="72155" x="1331913" y="4378325"/>
          <p14:tracePt t="72158" x="1323975" y="4378325"/>
          <p14:tracePt t="72159" x="1316038" y="4370388"/>
          <p14:tracePt t="72163" x="1308100" y="4370388"/>
          <p14:tracePt t="72166" x="1300163" y="4362450"/>
          <p14:tracePt t="72169" x="1292225" y="4362450"/>
          <p14:tracePt t="72171" x="1284288" y="4362450"/>
          <p14:tracePt t="72173" x="1276350" y="4354513"/>
          <p14:tracePt t="72175" x="1268413" y="4354513"/>
          <p14:tracePt t="72177" x="1260475" y="4354513"/>
          <p14:tracePt t="72183" x="1244600" y="4346575"/>
          <p14:tracePt t="72186" x="1236663" y="4346575"/>
          <p14:tracePt t="72187" x="1236663" y="4338638"/>
          <p14:tracePt t="72189" x="1228725" y="4338638"/>
          <p14:tracePt t="72191" x="1220788" y="4338638"/>
          <p14:tracePt t="72193" x="1211263" y="4330700"/>
          <p14:tracePt t="72197" x="1203325" y="4330700"/>
          <p14:tracePt t="72200" x="1195388" y="4330700"/>
          <p14:tracePt t="72202" x="1195388" y="4322763"/>
          <p14:tracePt t="72204" x="1187450" y="4322763"/>
          <p14:tracePt t="72207" x="1179513" y="4322763"/>
          <p14:tracePt t="72209" x="1179513" y="4314825"/>
          <p14:tracePt t="72211" x="1171575" y="4314825"/>
          <p14:tracePt t="72213" x="1163638" y="4314825"/>
          <p14:tracePt t="72219" x="1155700" y="4314825"/>
          <p14:tracePt t="72221" x="1147763" y="4306888"/>
          <p14:tracePt t="72225" x="1139825" y="4306888"/>
          <p14:tracePt t="72229" x="1131888" y="4306888"/>
          <p14:tracePt t="72233" x="1123950" y="4298950"/>
          <p14:tracePt t="72236" x="1116013" y="4298950"/>
          <p14:tracePt t="72239" x="1108075" y="4298950"/>
          <p14:tracePt t="72243" x="1100138" y="4298950"/>
          <p14:tracePt t="72245" x="1092200" y="4291013"/>
          <p14:tracePt t="72250" x="1084263" y="4291013"/>
          <p14:tracePt t="72253" x="1076325" y="4291013"/>
          <p14:tracePt t="72257" x="1068388" y="4281488"/>
          <p14:tracePt t="72261" x="1060450" y="4281488"/>
          <p14:tracePt t="72266" x="1052513" y="4281488"/>
          <p14:tracePt t="72269" x="1044575" y="4273550"/>
          <p14:tracePt t="72275" x="1036638" y="4273550"/>
          <p14:tracePt t="72279" x="1028700" y="4273550"/>
          <p14:tracePt t="72283" x="1020763" y="4265613"/>
          <p14:tracePt t="72287" x="1012825" y="4265613"/>
          <p14:tracePt t="72293" x="1004888" y="4265613"/>
          <p14:tracePt t="72295" x="1004888" y="4257675"/>
          <p14:tracePt t="72297" x="996950" y="4257675"/>
          <p14:tracePt t="72301" x="989013" y="4257675"/>
          <p14:tracePt t="72305" x="981075" y="4257675"/>
          <p14:tracePt t="72307" x="981075" y="4249738"/>
          <p14:tracePt t="72309" x="973138" y="4249738"/>
          <p14:tracePt t="72313" x="965200" y="4249738"/>
          <p14:tracePt t="72318" x="957263" y="4249738"/>
          <p14:tracePt t="72320" x="957263" y="4241800"/>
          <p14:tracePt t="72321" x="949325" y="4241800"/>
          <p14:tracePt t="72327" x="941388" y="4241800"/>
          <p14:tracePt t="72332" x="933450" y="4241800"/>
          <p14:tracePt t="72335" x="933450" y="4233863"/>
          <p14:tracePt t="72337" x="925513" y="4233863"/>
          <p14:tracePt t="72343" x="917575" y="4233863"/>
          <p14:tracePt t="72351" x="909638" y="4233863"/>
          <p14:tracePt t="72355" x="909638" y="4225925"/>
          <p14:tracePt t="72360" x="901700" y="4225925"/>
          <p14:tracePt t="72367" x="893763" y="4225925"/>
          <p14:tracePt t="72369" x="893763" y="4217988"/>
          <p14:tracePt t="72375" x="885825" y="4217988"/>
          <p14:tracePt t="72377" x="885825" y="4210050"/>
          <p14:tracePt t="72383" x="877888" y="4210050"/>
          <p14:tracePt t="72385" x="877888" y="4202113"/>
          <p14:tracePt t="72389" x="868363" y="4202113"/>
          <p14:tracePt t="72393" x="868363" y="4194175"/>
          <p14:tracePt t="72395" x="860425" y="4194175"/>
          <p14:tracePt t="72401" x="852488" y="4186238"/>
          <p14:tracePt t="72407" x="844550" y="4186238"/>
          <p14:tracePt t="72409" x="844550" y="4178300"/>
          <p14:tracePt t="72413" x="836613" y="4178300"/>
          <p14:tracePt t="72418" x="836613" y="4170363"/>
          <p14:tracePt t="72420" x="828675" y="4170363"/>
          <p14:tracePt t="72425" x="828675" y="4162425"/>
          <p14:tracePt t="72427" x="820738" y="4162425"/>
          <p14:tracePt t="72434" x="812800" y="4154488"/>
          <p14:tracePt t="72439" x="804863" y="4154488"/>
          <p14:tracePt t="72441" x="804863" y="4146550"/>
          <p14:tracePt t="72445" x="796925" y="4146550"/>
          <p14:tracePt t="72452" x="788988" y="4146550"/>
          <p14:tracePt t="72453" x="788988" y="4138613"/>
          <p14:tracePt t="72457" x="781050" y="4138613"/>
          <p14:tracePt t="72461" x="781050" y="4130675"/>
          <p14:tracePt t="72466" x="773113" y="4130675"/>
          <p14:tracePt t="72469" x="773113" y="4122738"/>
          <p14:tracePt t="72471" x="765175" y="4122738"/>
          <p14:tracePt t="72475" x="765175" y="4114800"/>
          <p14:tracePt t="72477" x="757238" y="4114800"/>
          <p14:tracePt t="72483" x="749300" y="4106863"/>
          <p14:tracePt t="72487" x="749300" y="4098925"/>
          <p14:tracePt t="72489" x="741363" y="4098925"/>
          <p14:tracePt t="72493" x="741363" y="4090988"/>
          <p14:tracePt t="72495" x="733425" y="4090988"/>
          <p14:tracePt t="72500" x="733425" y="4083050"/>
          <p14:tracePt t="72501" x="725488" y="4083050"/>
          <p14:tracePt t="72505" x="725488" y="4075113"/>
          <p14:tracePt t="72507" x="717550" y="4075113"/>
          <p14:tracePt t="72511" x="717550" y="4067175"/>
          <p14:tracePt t="72516" x="709613" y="4059238"/>
          <p14:tracePt t="72519" x="709613" y="4051300"/>
          <p14:tracePt t="72521" x="701675" y="4051300"/>
          <p14:tracePt t="72525" x="701675" y="4043363"/>
          <p14:tracePt t="72527" x="701675" y="4035425"/>
          <p14:tracePt t="72529" x="693738" y="4035425"/>
          <p14:tracePt t="72533" x="693738" y="4027488"/>
          <p14:tracePt t="72535" x="685800" y="4019550"/>
          <p14:tracePt t="72537" x="685800" y="4011613"/>
          <p14:tracePt t="72541" x="677863" y="4003675"/>
          <p14:tracePt t="72543" x="677863" y="3995738"/>
          <p14:tracePt t="72545" x="677863" y="3987800"/>
          <p14:tracePt t="72550" x="669925" y="3979863"/>
          <p14:tracePt t="72552" x="669925" y="3971925"/>
          <p14:tracePt t="72553" x="669925" y="3963988"/>
          <p14:tracePt t="72555" x="669925" y="3956050"/>
          <p14:tracePt t="72557" x="661988" y="3956050"/>
          <p14:tracePt t="72559" x="661988" y="3948113"/>
          <p14:tracePt t="72561" x="661988" y="3938588"/>
          <p14:tracePt t="72563" x="661988" y="3930650"/>
          <p14:tracePt t="72566" x="661988" y="3922713"/>
          <p14:tracePt t="72567" x="661988" y="3914775"/>
          <p14:tracePt t="72569" x="661988" y="3906838"/>
          <p14:tracePt t="72571" x="661988" y="3898900"/>
          <p14:tracePt t="72575" x="661988" y="3890963"/>
          <p14:tracePt t="72577" x="661988" y="3883025"/>
          <p14:tracePt t="72579" x="661988" y="3875088"/>
          <p14:tracePt t="72584" x="661988" y="3867150"/>
          <p14:tracePt t="72586" x="661988" y="3859213"/>
          <p14:tracePt t="72589" x="661988" y="3851275"/>
          <p14:tracePt t="72593" x="661988" y="3843338"/>
          <p14:tracePt t="72595" x="661988" y="3835400"/>
          <p14:tracePt t="72600" x="661988" y="3827463"/>
          <p14:tracePt t="72603" x="661988" y="3819525"/>
          <p14:tracePt t="72607" x="661988" y="3811588"/>
          <p14:tracePt t="72611" x="669925" y="3803650"/>
          <p14:tracePt t="72616" x="669925" y="3795713"/>
          <p14:tracePt t="72621" x="669925" y="3787775"/>
          <p14:tracePt t="72629" x="669925" y="3779838"/>
          <p14:tracePt t="72633" x="677863" y="3779838"/>
          <p14:tracePt t="72639" x="677863" y="3771900"/>
          <p14:tracePt t="72653" x="677863" y="3763963"/>
          <p14:tracePt t="72655" x="685800" y="3763963"/>
          <p14:tracePt t="72671" x="685800" y="3756025"/>
          <p14:tracePt t="72673" x="693738" y="3756025"/>
          <p14:tracePt t="72689" x="701675" y="3756025"/>
          <p14:tracePt t="72691" x="701675" y="3748088"/>
          <p14:tracePt t="72701" x="709613" y="3748088"/>
          <p14:tracePt t="72711" x="717550" y="3740150"/>
          <p14:tracePt t="72717" x="725488" y="3740150"/>
          <p14:tracePt t="72723" x="733425" y="3740150"/>
          <p14:tracePt t="72730" x="741363" y="3740150"/>
          <p14:tracePt t="72733" x="749300" y="3740150"/>
          <p14:tracePt t="72735" x="749300" y="3732213"/>
          <p14:tracePt t="72737" x="757238" y="3732213"/>
          <p14:tracePt t="72739" x="765175" y="3732213"/>
          <p14:tracePt t="72743" x="773113" y="3732213"/>
          <p14:tracePt t="72745" x="781050" y="3732213"/>
          <p14:tracePt t="72747" x="788988" y="3732213"/>
          <p14:tracePt t="72751" x="796925" y="3732213"/>
          <p14:tracePt t="72753" x="804863" y="3732213"/>
          <p14:tracePt t="72755" x="812800" y="3732213"/>
          <p14:tracePt t="72757" x="820738" y="3732213"/>
          <p14:tracePt t="72759" x="828675" y="3732213"/>
          <p14:tracePt t="72761" x="836613" y="3732213"/>
          <p14:tracePt t="72763" x="844550" y="3732213"/>
          <p14:tracePt t="72768" x="860425" y="3732213"/>
          <p14:tracePt t="72769" x="868363" y="3732213"/>
          <p14:tracePt t="72771" x="885825" y="3732213"/>
          <p14:tracePt t="72773" x="893763" y="3732213"/>
          <p14:tracePt t="72775" x="901700" y="3732213"/>
          <p14:tracePt t="72777" x="909638" y="3732213"/>
          <p14:tracePt t="72780" x="925513" y="3732213"/>
          <p14:tracePt t="72784" x="949325" y="3732213"/>
          <p14:tracePt t="72785" x="957263" y="3732213"/>
          <p14:tracePt t="72787" x="965200" y="3724275"/>
          <p14:tracePt t="72789" x="981075" y="3724275"/>
          <p14:tracePt t="72791" x="989013" y="3724275"/>
          <p14:tracePt t="72793" x="1004888" y="3724275"/>
          <p14:tracePt t="72795" x="1012825" y="3724275"/>
          <p14:tracePt t="72797" x="1028700" y="3724275"/>
          <p14:tracePt t="72800" x="1036638" y="3724275"/>
          <p14:tracePt t="72802" x="1052513" y="3724275"/>
          <p14:tracePt t="72803" x="1060450" y="3724275"/>
          <p14:tracePt t="72805" x="1076325" y="3724275"/>
          <p14:tracePt t="72807" x="1092200" y="3716338"/>
          <p14:tracePt t="72809" x="1100138" y="3716338"/>
          <p14:tracePt t="72811" x="1116013" y="3716338"/>
          <p14:tracePt t="72813" x="1131888" y="3716338"/>
          <p14:tracePt t="72816" x="1139825" y="3716338"/>
          <p14:tracePt t="72818" x="1155700" y="3716338"/>
          <p14:tracePt t="72819" x="1171575" y="3716338"/>
          <p14:tracePt t="72821" x="1179513" y="3716338"/>
          <p14:tracePt t="72823" x="1195388" y="3716338"/>
          <p14:tracePt t="72825" x="1203325" y="3716338"/>
          <p14:tracePt t="72827" x="1220788" y="3716338"/>
          <p14:tracePt t="72829" x="1228725" y="3708400"/>
          <p14:tracePt t="72833" x="1244600" y="3708400"/>
          <p14:tracePt t="72835" x="1268413" y="3708400"/>
          <p14:tracePt t="72837" x="1284288" y="3708400"/>
          <p14:tracePt t="72839" x="1292225" y="3708400"/>
          <p14:tracePt t="72841" x="1308100" y="3708400"/>
          <p14:tracePt t="72843" x="1316038" y="3708400"/>
          <p14:tracePt t="72845" x="1331913" y="3708400"/>
          <p14:tracePt t="72848" x="1339850" y="3708400"/>
          <p14:tracePt t="72850" x="1347788" y="3708400"/>
          <p14:tracePt t="72852" x="1355725" y="3708400"/>
          <p14:tracePt t="72853" x="1371600" y="3708400"/>
          <p14:tracePt t="72855" x="1379538" y="3716338"/>
          <p14:tracePt t="72857" x="1395413" y="3716338"/>
          <p14:tracePt t="72859" x="1403350" y="3716338"/>
          <p14:tracePt t="72861" x="1419225" y="3716338"/>
          <p14:tracePt t="72863" x="1427163" y="3716338"/>
          <p14:tracePt t="72866" x="1435100" y="3716338"/>
          <p14:tracePt t="72868" x="1450975" y="3716338"/>
          <p14:tracePt t="72869" x="1458913" y="3716338"/>
          <p14:tracePt t="72871" x="1466850" y="3716338"/>
          <p14:tracePt t="72874" x="1474788" y="3716338"/>
          <p14:tracePt t="72875" x="1490663" y="3716338"/>
          <p14:tracePt t="72877" x="1498600" y="3716338"/>
          <p14:tracePt t="72879" x="1506538" y="3716338"/>
          <p14:tracePt t="72884" x="1530350" y="3716338"/>
          <p14:tracePt t="72886" x="1538288" y="3716338"/>
          <p14:tracePt t="72887" x="1546225" y="3716338"/>
          <p14:tracePt t="72889" x="1562100" y="3716338"/>
          <p14:tracePt t="72891" x="1571625" y="3716338"/>
          <p14:tracePt t="72893" x="1579563" y="3716338"/>
          <p14:tracePt t="72895" x="1587500" y="3716338"/>
          <p14:tracePt t="72897" x="1603375" y="3716338"/>
          <p14:tracePt t="72900" x="1611313" y="3716338"/>
          <p14:tracePt t="72901" x="1619250" y="3716338"/>
          <p14:tracePt t="72903" x="1627188" y="3716338"/>
          <p14:tracePt t="72905" x="1635125" y="3716338"/>
          <p14:tracePt t="72907" x="1651000" y="3716338"/>
          <p14:tracePt t="72909" x="1658938" y="3716338"/>
          <p14:tracePt t="72911" x="1666875" y="3716338"/>
          <p14:tracePt t="72913" x="1674813" y="3716338"/>
          <p14:tracePt t="72916" x="1682750" y="3716338"/>
          <p14:tracePt t="72918" x="1690688" y="3724275"/>
          <p14:tracePt t="72919" x="1698625" y="3724275"/>
          <p14:tracePt t="72921" x="1706563" y="3724275"/>
          <p14:tracePt t="72923" x="1714500" y="3724275"/>
          <p14:tracePt t="72925" x="1730375" y="3724275"/>
          <p14:tracePt t="72927" x="1738313" y="3724275"/>
          <p14:tracePt t="72929" x="1746250" y="3724275"/>
          <p14:tracePt t="72934" x="1762125" y="3724275"/>
          <p14:tracePt t="72935" x="1770063" y="3724275"/>
          <p14:tracePt t="72937" x="1778000" y="3724275"/>
          <p14:tracePt t="72939" x="1785938" y="3724275"/>
          <p14:tracePt t="72941" x="1793875" y="3724275"/>
          <p14:tracePt t="72943" x="1809750" y="3724275"/>
          <p14:tracePt t="72945" x="1817688" y="3724275"/>
          <p14:tracePt t="72952" x="1841500" y="3724275"/>
          <p14:tracePt t="72953" x="1849438" y="3724275"/>
          <p14:tracePt t="72955" x="1865313" y="3724275"/>
          <p14:tracePt t="72957" x="1873250" y="3724275"/>
          <p14:tracePt t="72959" x="1881188" y="3724275"/>
          <p14:tracePt t="72961" x="1889125" y="3724275"/>
          <p14:tracePt t="72963" x="1897063" y="3724275"/>
          <p14:tracePt t="72965" x="1912938" y="3724275"/>
          <p14:tracePt t="72967" x="1922463" y="3724275"/>
          <p14:tracePt t="72969" x="1930400" y="3724275"/>
          <p14:tracePt t="72971" x="1938338" y="3724275"/>
          <p14:tracePt t="72973" x="1946275" y="3724275"/>
          <p14:tracePt t="72975" x="1962150" y="3724275"/>
          <p14:tracePt t="72977" x="1970088" y="3724275"/>
          <p14:tracePt t="72979" x="1978025" y="3724275"/>
          <p14:tracePt t="72984" x="2001838" y="3724275"/>
          <p14:tracePt t="72985" x="2009775" y="3724275"/>
          <p14:tracePt t="72987" x="2017713" y="3724275"/>
          <p14:tracePt t="72989" x="2025650" y="3724275"/>
          <p14:tracePt t="72991" x="2033588" y="3724275"/>
          <p14:tracePt t="72993" x="2041525" y="3724275"/>
          <p14:tracePt t="72995" x="2057400" y="3724275"/>
          <p14:tracePt t="72997" x="2065338" y="3724275"/>
          <p14:tracePt t="73000" x="2073275" y="3724275"/>
          <p14:tracePt t="73002" x="2081213" y="3724275"/>
          <p14:tracePt t="73003" x="2089150" y="3724275"/>
          <p14:tracePt t="73005" x="2105025" y="3724275"/>
          <p14:tracePt t="73007" x="2112963" y="3724275"/>
          <p14:tracePt t="73009" x="2120900" y="3724275"/>
          <p14:tracePt t="73011" x="2128838" y="3724275"/>
          <p14:tracePt t="73013" x="2136775" y="3724275"/>
          <p14:tracePt t="73016" x="2144713" y="3724275"/>
          <p14:tracePt t="73017" x="2152650" y="3724275"/>
          <p14:tracePt t="73019" x="2168525" y="3724275"/>
          <p14:tracePt t="73021" x="2176463" y="3724275"/>
          <p14:tracePt t="73023" x="2184400" y="3724275"/>
          <p14:tracePt t="73025" x="2192338" y="3724275"/>
          <p14:tracePt t="73027" x="2200275" y="3732213"/>
          <p14:tracePt t="73029" x="2208213" y="3732213"/>
          <p14:tracePt t="73033" x="2232025" y="3732213"/>
          <p14:tracePt t="73035" x="2239963" y="3732213"/>
          <p14:tracePt t="73037" x="2247900" y="3732213"/>
          <p14:tracePt t="73039" x="2265363" y="3732213"/>
          <p14:tracePt t="73041" x="2273300" y="3732213"/>
          <p14:tracePt t="73043" x="2281238" y="3732213"/>
          <p14:tracePt t="73045" x="2297113" y="3732213"/>
          <p14:tracePt t="73048" x="2305050" y="3732213"/>
          <p14:tracePt t="73050" x="2312988" y="3732213"/>
          <p14:tracePt t="73052" x="2328863" y="3732213"/>
          <p14:tracePt t="73053" x="2336800" y="3732213"/>
          <p14:tracePt t="73055" x="2344738" y="3732213"/>
          <p14:tracePt t="73057" x="2352675" y="3732213"/>
          <p14:tracePt t="73059" x="2368550" y="3732213"/>
          <p14:tracePt t="73061" x="2376488" y="3732213"/>
          <p14:tracePt t="73063" x="2384425" y="3732213"/>
          <p14:tracePt t="73066" x="2392363" y="3732213"/>
          <p14:tracePt t="73068" x="2408238" y="3732213"/>
          <p14:tracePt t="73069" x="2416175" y="3732213"/>
          <p14:tracePt t="73071" x="2424113" y="3732213"/>
          <p14:tracePt t="73073" x="2439988" y="3732213"/>
          <p14:tracePt t="73075" x="2447925" y="3732213"/>
          <p14:tracePt t="73077" x="2455863" y="3732213"/>
          <p14:tracePt t="73079" x="2471738" y="3732213"/>
          <p14:tracePt t="73082" x="2479675" y="3732213"/>
          <p14:tracePt t="73084" x="2487613" y="3732213"/>
          <p14:tracePt t="73086" x="2503488" y="3740150"/>
          <p14:tracePt t="73087" x="2511425" y="3740150"/>
          <p14:tracePt t="73089" x="2519363" y="3740150"/>
          <p14:tracePt t="73091" x="2527300" y="3740150"/>
          <p14:tracePt t="73093" x="2543175" y="3740150"/>
          <p14:tracePt t="73095" x="2551113" y="3740150"/>
          <p14:tracePt t="73097" x="2559050" y="3740150"/>
          <p14:tracePt t="73100" x="2574925" y="3740150"/>
          <p14:tracePt t="73101" x="2582863" y="3740150"/>
          <p14:tracePt t="73103" x="2590800" y="3740150"/>
          <p14:tracePt t="73105" x="2598738" y="3740150"/>
          <p14:tracePt t="73107" x="2616200" y="3740150"/>
          <p14:tracePt t="73109" x="2624138" y="3748088"/>
          <p14:tracePt t="73111" x="2632075" y="3748088"/>
          <p14:tracePt t="73113" x="2640013" y="3748088"/>
          <p14:tracePt t="73116" x="2655888" y="3748088"/>
          <p14:tracePt t="73118" x="2663825" y="3748088"/>
          <p14:tracePt t="73119" x="2671763" y="3748088"/>
          <p14:tracePt t="73121" x="2679700" y="3748088"/>
          <p14:tracePt t="73124" x="2687638" y="3748088"/>
          <p14:tracePt t="73125" x="2695575" y="3748088"/>
          <p14:tracePt t="73127" x="2711450" y="3756025"/>
          <p14:tracePt t="73129" x="2719388" y="3756025"/>
          <p14:tracePt t="73133" x="2735263" y="3756025"/>
          <p14:tracePt t="73136" x="2743200" y="3756025"/>
          <p14:tracePt t="73137" x="2751138" y="3756025"/>
          <p14:tracePt t="73139" x="2767013" y="3756025"/>
          <p14:tracePt t="73141" x="2774950" y="3763963"/>
          <p14:tracePt t="73143" x="2782888" y="3763963"/>
          <p14:tracePt t="73145" x="2790825" y="3763963"/>
          <p14:tracePt t="73147" x="2798763" y="3763963"/>
          <p14:tracePt t="73150" x="2806700" y="3763963"/>
          <p14:tracePt t="73151" x="2814638" y="3763963"/>
          <p14:tracePt t="73153" x="2830513" y="3763963"/>
          <p14:tracePt t="73156" x="2838450" y="3763963"/>
          <p14:tracePt t="73157" x="2846388" y="3763963"/>
          <p14:tracePt t="73159" x="2854325" y="3763963"/>
          <p14:tracePt t="73161" x="2862263" y="3763963"/>
          <p14:tracePt t="73163" x="2870200" y="3763963"/>
          <p14:tracePt t="73166" x="2878138" y="3771900"/>
          <p14:tracePt t="73168" x="2886075" y="3771900"/>
          <p14:tracePt t="73169" x="2894013" y="3771900"/>
          <p14:tracePt t="73171" x="2901950" y="3771900"/>
          <p14:tracePt t="73173" x="2909888" y="3771900"/>
          <p14:tracePt t="73175" x="2917825" y="3771900"/>
          <p14:tracePt t="73179" x="2925763" y="3763963"/>
          <p14:tracePt t="73184" x="2941638" y="3763963"/>
          <p14:tracePt t="73186" x="2949575" y="3763963"/>
          <p14:tracePt t="73187" x="2957513" y="3763963"/>
          <p14:tracePt t="73189" x="2967038" y="3763963"/>
          <p14:tracePt t="73191" x="2974975" y="3763963"/>
          <p14:tracePt t="73193" x="2982913" y="3763963"/>
          <p14:tracePt t="73195" x="2990850" y="3763963"/>
          <p14:tracePt t="73200" x="2998788" y="3763963"/>
          <p14:tracePt t="73202" x="3006725" y="3763963"/>
          <p14:tracePt t="73203" x="3014663" y="3763963"/>
          <p14:tracePt t="73205" x="3022600" y="3763963"/>
          <p14:tracePt t="73209" x="3030538" y="3763963"/>
          <p14:tracePt t="73211" x="3038475" y="3763963"/>
          <p14:tracePt t="73216" x="3046413" y="3763963"/>
          <p14:tracePt t="73218" x="3054350" y="3763963"/>
          <p14:tracePt t="73220" x="3062288" y="3763963"/>
          <p14:tracePt t="73223" x="3070225" y="3763963"/>
          <p14:tracePt t="73225" x="3078163" y="3763963"/>
          <p14:tracePt t="73229" x="3086100" y="3763963"/>
          <p14:tracePt t="73233" x="3094038" y="3763963"/>
          <p14:tracePt t="73235" x="3101975" y="3756025"/>
          <p14:tracePt t="73239" x="3109913" y="3756025"/>
          <p14:tracePt t="73241" x="3117850" y="3756025"/>
          <p14:tracePt t="73245" x="3125788" y="3756025"/>
          <p14:tracePt t="73250" x="3133725" y="3756025"/>
          <p14:tracePt t="73253" x="3141663" y="3756025"/>
          <p14:tracePt t="73255" x="3149600" y="3756025"/>
          <p14:tracePt t="73259" x="3157538" y="3756025"/>
          <p14:tracePt t="73264" x="3165475" y="3756025"/>
          <p14:tracePt t="73267" x="3173413" y="3756025"/>
          <p14:tracePt t="73271" x="3181350" y="3756025"/>
          <p14:tracePt t="73275" x="3189288" y="3756025"/>
          <p14:tracePt t="73277" x="3197225" y="3756025"/>
          <p14:tracePt t="73283" x="3205163" y="3756025"/>
          <p14:tracePt t="73285" x="3213100" y="3748088"/>
          <p14:tracePt t="73289" x="3221038" y="3748088"/>
          <p14:tracePt t="73293" x="3228975" y="3748088"/>
          <p14:tracePt t="73297" x="3236913" y="3748088"/>
          <p14:tracePt t="73301" x="3244850" y="3748088"/>
          <p14:tracePt t="73303" x="3252788" y="3748088"/>
          <p14:tracePt t="73307" x="3260725" y="3748088"/>
          <p14:tracePt t="73311" x="3268663" y="3748088"/>
          <p14:tracePt t="73316" x="3276600" y="3748088"/>
          <p14:tracePt t="73318" x="3284538" y="3748088"/>
          <p14:tracePt t="73321" x="3292475" y="3748088"/>
          <p14:tracePt t="73323" x="3300413" y="3748088"/>
          <p14:tracePt t="73327" x="3308350" y="3748088"/>
          <p14:tracePt t="73333" x="3325813" y="3748088"/>
          <p14:tracePt t="73337" x="3333750" y="3748088"/>
          <p14:tracePt t="73339" x="3341688" y="3748088"/>
          <p14:tracePt t="73341" x="3349625" y="3748088"/>
          <p14:tracePt t="73345" x="3357563" y="3748088"/>
          <p14:tracePt t="73347" x="3365500" y="3748088"/>
          <p14:tracePt t="73350" x="3373438" y="3748088"/>
          <p14:tracePt t="73351" x="3381375" y="3748088"/>
          <p14:tracePt t="73353" x="3389313" y="3748088"/>
          <p14:tracePt t="73355" x="3389313" y="3740150"/>
          <p14:tracePt t="73357" x="3397250" y="3740150"/>
          <p14:tracePt t="73359" x="3405188" y="3740150"/>
          <p14:tracePt t="73361" x="3413125" y="3740150"/>
          <p14:tracePt t="73363" x="3421063" y="3740150"/>
          <p14:tracePt t="73366" x="3429000" y="3740150"/>
          <p14:tracePt t="73368" x="3436938" y="3740150"/>
          <p14:tracePt t="73369" x="3444875" y="3740150"/>
          <p14:tracePt t="73371" x="3452813" y="3740150"/>
          <p14:tracePt t="73373" x="3460750" y="3740150"/>
          <p14:tracePt t="73375" x="3468688" y="3740150"/>
          <p14:tracePt t="73379" x="3476625" y="3740150"/>
          <p14:tracePt t="73384" x="3492500" y="3740150"/>
          <p14:tracePt t="73385" x="3500438" y="3740150"/>
          <p14:tracePt t="73387" x="3508375" y="3740150"/>
          <p14:tracePt t="73389" x="3516313" y="3740150"/>
          <p14:tracePt t="73391" x="3524250" y="3740150"/>
          <p14:tracePt t="73393" x="3532188" y="3740150"/>
          <p14:tracePt t="73395" x="3540125" y="3740150"/>
          <p14:tracePt t="73397" x="3548063" y="3740150"/>
          <p14:tracePt t="73400" x="3556000" y="3740150"/>
          <p14:tracePt t="73401" x="3563938" y="3740150"/>
          <p14:tracePt t="73405" x="3571875" y="3740150"/>
          <p14:tracePt t="73407" x="3579813" y="3740150"/>
          <p14:tracePt t="73409" x="3587750" y="3732213"/>
          <p14:tracePt t="73411" x="3595688" y="3732213"/>
          <p14:tracePt t="73413" x="3603625" y="3732213"/>
          <p14:tracePt t="73416" x="3611563" y="3732213"/>
          <p14:tracePt t="73418" x="3619500" y="3732213"/>
          <p14:tracePt t="73419" x="3627438" y="3732213"/>
          <p14:tracePt t="73421" x="3635375" y="3732213"/>
          <p14:tracePt t="73423" x="3643313" y="3732213"/>
          <p14:tracePt t="73427" x="3651250" y="3732213"/>
          <p14:tracePt t="73429" x="3660775" y="3732213"/>
          <p14:tracePt t="73432" x="3668713" y="3732213"/>
          <p14:tracePt t="73434" x="3676650" y="3732213"/>
          <p14:tracePt t="73436" x="3684588" y="3732213"/>
          <p14:tracePt t="73437" x="3692525" y="3732213"/>
          <p14:tracePt t="73439" x="3700463" y="3732213"/>
          <p14:tracePt t="73441" x="3708400" y="3732213"/>
          <p14:tracePt t="73443" x="3716338" y="3732213"/>
          <p14:tracePt t="73445" x="3724275" y="3732213"/>
          <p14:tracePt t="73447" x="3732213" y="3732213"/>
          <p14:tracePt t="73450" x="3740150" y="3732213"/>
          <p14:tracePt t="73453" x="3748088" y="3732213"/>
          <p14:tracePt t="73455" x="3756025" y="3732213"/>
          <p14:tracePt t="73457" x="3763963" y="3732213"/>
          <p14:tracePt t="73459" x="3771900" y="3732213"/>
          <p14:tracePt t="73461" x="3779838" y="3732213"/>
          <p14:tracePt t="73468" x="3795713" y="3732213"/>
          <p14:tracePt t="73469" x="3803650" y="3732213"/>
          <p14:tracePt t="73471" x="3811588" y="3732213"/>
          <p14:tracePt t="73475" x="3819525" y="3732213"/>
          <p14:tracePt t="73477" x="3827463" y="3732213"/>
          <p14:tracePt t="73479" x="3835400" y="3732213"/>
          <p14:tracePt t="73483" x="3843338" y="3732213"/>
          <p14:tracePt t="73485" x="3851275" y="3732213"/>
          <p14:tracePt t="73487" x="3859213" y="3732213"/>
          <p14:tracePt t="73491" x="3867150" y="3732213"/>
          <p14:tracePt t="73495" x="3875088" y="3732213"/>
          <p14:tracePt t="73497" x="3883025" y="3724275"/>
          <p14:tracePt t="73501" x="3890963" y="3724275"/>
          <p14:tracePt t="73505" x="3898900" y="3724275"/>
          <p14:tracePt t="73507" x="3906838" y="3724275"/>
          <p14:tracePt t="73511" x="3914775" y="3724275"/>
          <p14:tracePt t="73516" x="3922713" y="3724275"/>
          <p14:tracePt t="73521" x="3930650" y="3724275"/>
          <p14:tracePt t="73525" x="3938588" y="3724275"/>
          <p14:tracePt t="73533" x="3946525" y="3716338"/>
          <p14:tracePt t="73539" x="3954463" y="3716338"/>
          <p14:tracePt t="73547" x="3962400" y="3716338"/>
          <p14:tracePt t="73555" x="3970338" y="3716338"/>
          <p14:tracePt t="73564" x="3978275" y="3716338"/>
          <p14:tracePt t="73571" x="3986213" y="3716338"/>
          <p14:tracePt t="73577" x="3994150" y="3716338"/>
          <p14:tracePt t="73583" x="4002088" y="3716338"/>
          <p14:tracePt t="73589" x="4011613" y="3724275"/>
          <p14:tracePt t="73595" x="4019550" y="3724275"/>
          <p14:tracePt t="73599" x="4027488" y="3724275"/>
          <p14:tracePt t="73604" x="4035425" y="3724275"/>
          <p14:tracePt t="73607" x="4043363" y="3724275"/>
          <p14:tracePt t="73611" x="4051300" y="3724275"/>
          <p14:tracePt t="73616" x="4059238" y="3724275"/>
          <p14:tracePt t="73619" x="4067175" y="3724275"/>
          <p14:tracePt t="73623" x="4075113" y="3732213"/>
          <p14:tracePt t="73627" x="4083050" y="3732213"/>
          <p14:tracePt t="73633" x="4090988" y="3732213"/>
          <p14:tracePt t="73635" x="4098925" y="3732213"/>
          <p14:tracePt t="73640" x="4106863" y="3732213"/>
          <p14:tracePt t="73645" x="4114800" y="3732213"/>
          <p14:tracePt t="73653" x="4122738" y="3732213"/>
          <p14:tracePt t="73801" x="4130675" y="3732213"/>
          <p14:tracePt t="73821" x="4138613" y="3732213"/>
          <p14:tracePt t="73832" x="4146550" y="3732213"/>
          <p14:tracePt t="73917" x="4138613" y="3732213"/>
          <p14:tracePt t="73921" x="4138613" y="3724275"/>
          <p14:tracePt t="73924" x="4130675" y="3724275"/>
          <p14:tracePt t="73927" x="4122738" y="3724275"/>
          <p14:tracePt t="73933" x="4114800" y="3724275"/>
          <p14:tracePt t="73935" x="4106863" y="3724275"/>
          <p14:tracePt t="73937" x="4098925" y="3724275"/>
          <p14:tracePt t="73941" x="4090988" y="3724275"/>
          <p14:tracePt t="73943" x="4083050" y="3724275"/>
          <p14:tracePt t="73947" x="4075113" y="3724275"/>
          <p14:tracePt t="73950" x="4067175" y="3724275"/>
          <p14:tracePt t="73970" x="4002088" y="3724275"/>
          <p14:tracePt t="73971" x="3994150" y="3724275"/>
          <p14:tracePt t="73973" x="3986213" y="3724275"/>
          <p14:tracePt t="73977" x="3978275" y="3724275"/>
          <p14:tracePt t="73979" x="3970338" y="3724275"/>
          <p14:tracePt t="73981" x="3962400" y="3724275"/>
          <p14:tracePt t="73984" x="3954463" y="3724275"/>
          <p14:tracePt t="73986" x="3946525" y="3724275"/>
          <p14:tracePt t="73989" x="3938588" y="3724275"/>
          <p14:tracePt t="73991" x="3930650" y="3724275"/>
          <p14:tracePt t="73993" x="3922713" y="3724275"/>
          <p14:tracePt t="73995" x="3914775" y="3724275"/>
          <p14:tracePt t="73997" x="3906838" y="3724275"/>
          <p14:tracePt t="74001" x="3898900" y="3724275"/>
          <p14:tracePt t="74003" x="3890963" y="3724275"/>
          <p14:tracePt t="74005" x="3883025" y="3724275"/>
          <p14:tracePt t="74009" x="3875088" y="3724275"/>
          <p14:tracePt t="74013" x="3867150" y="3724275"/>
          <p14:tracePt t="74016" x="3859213" y="3724275"/>
          <p14:tracePt t="74019" x="3851275" y="3724275"/>
          <p14:tracePt t="74025" x="3843338" y="3724275"/>
          <p14:tracePt t="74032" x="3835400" y="3724275"/>
          <p14:tracePt t="74228" x="3835400" y="3716338"/>
          <p14:tracePt t="74261" x="3835400" y="3708400"/>
          <p14:tracePt t="74285" x="3843338" y="3708400"/>
          <p14:tracePt t="74692" x="3851275" y="3708400"/>
          <p14:tracePt t="74694" x="3851275" y="3700463"/>
          <p14:tracePt t="74700" x="3859213" y="3700463"/>
          <p14:tracePt t="74705" x="3867150" y="3700463"/>
          <p14:tracePt t="74713" x="3875088" y="3700463"/>
          <p14:tracePt t="74719" x="3883025" y="3700463"/>
          <p14:tracePt t="74725" x="3890963" y="3700463"/>
          <p14:tracePt t="74731" x="3898900" y="3700463"/>
          <p14:tracePt t="74735" x="3906838" y="3700463"/>
          <p14:tracePt t="74741" x="3914775" y="3700463"/>
          <p14:tracePt t="74750" x="3922713" y="3700463"/>
          <p14:tracePt t="74755" x="3930650" y="3700463"/>
          <p14:tracePt t="74767" x="3938588" y="3700463"/>
          <p14:tracePt t="74781" x="3946525" y="3700463"/>
          <p14:tracePt t="74787" x="3946525" y="3708400"/>
          <p14:tracePt t="74794" x="3954463" y="3708400"/>
          <p14:tracePt t="74800" x="3962400" y="3708400"/>
          <p14:tracePt t="74805" x="3970338" y="3708400"/>
          <p14:tracePt t="74807" x="3970338" y="3716338"/>
          <p14:tracePt t="74809" x="3978275" y="3716338"/>
          <p14:tracePt t="74813" x="3986213" y="3716338"/>
          <p14:tracePt t="74818" x="3994150" y="3716338"/>
          <p14:tracePt t="74821" x="4002088" y="3716338"/>
          <p14:tracePt t="74823" x="4002088" y="3724275"/>
          <p14:tracePt t="74825" x="4011613" y="3724275"/>
          <p14:tracePt t="74830" x="4019550" y="3724275"/>
          <p14:tracePt t="74831" x="4027488" y="3724275"/>
          <p14:tracePt t="74835" x="4035425" y="3724275"/>
          <p14:tracePt t="74839" x="4043363" y="3732213"/>
          <p14:tracePt t="74841" x="4051300" y="3732213"/>
          <p14:tracePt t="74845" x="4059238" y="3732213"/>
          <p14:tracePt t="74847" x="4067175" y="3732213"/>
          <p14:tracePt t="74850" x="4075113" y="3732213"/>
          <p14:tracePt t="74853" x="4083050" y="3732213"/>
          <p14:tracePt t="74855" x="4090988" y="3740150"/>
          <p14:tracePt t="74859" x="4098925" y="3740150"/>
          <p14:tracePt t="74861" x="4106863" y="3740150"/>
          <p14:tracePt t="74863" x="4114800" y="3740150"/>
          <p14:tracePt t="74868" x="4122738" y="3740150"/>
          <p14:tracePt t="74871" x="4130675" y="3740150"/>
          <p14:tracePt t="74873" x="4138613" y="3740150"/>
          <p14:tracePt t="74875" x="4138613" y="3748088"/>
          <p14:tracePt t="74877" x="4146550" y="3748088"/>
          <p14:tracePt t="74881" x="4154488" y="3748088"/>
          <p14:tracePt t="74886" x="4162425" y="3748088"/>
          <p14:tracePt t="74891" x="4170363" y="3748088"/>
          <p14:tracePt t="74901" x="4178300" y="3748088"/>
          <p14:tracePt t="74949" x="4170363" y="3748088"/>
          <p14:tracePt t="74963" x="4162425" y="3748088"/>
          <p14:tracePt t="74969" x="4154488" y="3748088"/>
          <p14:tracePt t="74975" x="4146550" y="3748088"/>
          <p14:tracePt t="74979" x="4138613" y="3748088"/>
          <p14:tracePt t="74985" x="4130675" y="3756025"/>
          <p14:tracePt t="74989" x="4122738" y="3756025"/>
          <p14:tracePt t="74993" x="4114800" y="3756025"/>
          <p14:tracePt t="74997" x="4106863" y="3756025"/>
          <p14:tracePt t="75003" x="4098925" y="3756025"/>
          <p14:tracePt t="75007" x="4090988" y="3756025"/>
          <p14:tracePt t="75011" x="4083050" y="3756025"/>
          <p14:tracePt t="75016" x="4075113" y="3756025"/>
          <p14:tracePt t="75019" x="4067175" y="3756025"/>
          <p14:tracePt t="75023" x="4059238" y="3756025"/>
          <p14:tracePt t="75025" x="4051300" y="3756025"/>
          <p14:tracePt t="75027" x="4051300" y="3748088"/>
          <p14:tracePt t="75029" x="4043363" y="3748088"/>
          <p14:tracePt t="75034" x="4035425" y="3748088"/>
          <p14:tracePt t="75037" x="4027488" y="3748088"/>
          <p14:tracePt t="75041" x="4019550" y="3748088"/>
          <p14:tracePt t="75045" x="4011613" y="3748088"/>
          <p14:tracePt t="75050" x="4002088" y="3748088"/>
          <p14:tracePt t="75052" x="4002088" y="3740150"/>
          <p14:tracePt t="75053" x="3994150" y="3740150"/>
          <p14:tracePt t="75057" x="3986213" y="3740150"/>
          <p14:tracePt t="75063" x="3978275" y="3740150"/>
          <p14:tracePt t="75067" x="3970338" y="3740150"/>
          <p14:tracePt t="75069" x="3970338" y="3732213"/>
          <p14:tracePt t="75071" x="3962400" y="3732213"/>
          <p14:tracePt t="75078" x="3954463" y="3732213"/>
          <p14:tracePt t="75084" x="3946525" y="3732213"/>
          <p14:tracePt t="75087" x="3938588" y="3732213"/>
          <p14:tracePt t="75091" x="3938588" y="3724275"/>
          <p14:tracePt t="75093" x="3930650" y="3724275"/>
          <p14:tracePt t="75101" x="3922713" y="3724275"/>
          <p14:tracePt t="75107" x="3914775" y="3724275"/>
          <p14:tracePt t="75113" x="3906838" y="3724275"/>
          <p14:tracePt t="75122" x="3898900" y="3724275"/>
          <p14:tracePt t="75131" x="3890963" y="3724275"/>
          <p14:tracePt t="75145" x="3883025" y="3724275"/>
          <p14:tracePt t="75155" x="3883025" y="3732213"/>
          <p14:tracePt t="75179" x="3875088" y="3732213"/>
          <p14:tracePt t="75199" x="3875088" y="3740150"/>
          <p14:tracePt t="75207" x="3867150" y="3740150"/>
          <p14:tracePt t="75219" x="3867150" y="3748088"/>
          <p14:tracePt t="75235" x="3859213" y="3748088"/>
          <p14:tracePt t="75237" x="3859213" y="3756025"/>
          <p14:tracePt t="75250" x="3859213" y="3763963"/>
          <p14:tracePt t="75261" x="3859213" y="3771900"/>
          <p14:tracePt t="75271" x="3859213" y="3779838"/>
          <p14:tracePt t="75280" x="3859213" y="3787775"/>
          <p14:tracePt t="75287" x="3859213" y="3795713"/>
          <p14:tracePt t="75289" x="3867150" y="3795713"/>
          <p14:tracePt t="75295" x="3867150" y="3803650"/>
          <p14:tracePt t="75301" x="3867150" y="3811588"/>
          <p14:tracePt t="75307" x="3867150" y="3819525"/>
          <p14:tracePt t="75313" x="3867150" y="3827463"/>
          <p14:tracePt t="75319" x="3875088" y="3835400"/>
          <p14:tracePt t="75323" x="3875088" y="3843338"/>
          <p14:tracePt t="75329" x="3875088" y="3851275"/>
          <p14:tracePt t="75335" x="3883025" y="3859213"/>
          <p14:tracePt t="75341" x="3883025" y="3867150"/>
          <p14:tracePt t="75345" x="3890963" y="3875088"/>
          <p14:tracePt t="75352" x="3890963" y="3883025"/>
          <p14:tracePt t="75355" x="3898900" y="3890963"/>
          <p14:tracePt t="75361" x="3898900" y="3898900"/>
          <p14:tracePt t="75368" x="3906838" y="3906838"/>
          <p14:tracePt t="75375" x="3906838" y="3914775"/>
          <p14:tracePt t="75381" x="3914775" y="3914775"/>
          <p14:tracePt t="75385" x="3914775" y="3922713"/>
          <p14:tracePt t="75395" x="3914775" y="3930650"/>
          <p14:tracePt t="75405" x="3922713" y="3930650"/>
          <p14:tracePt t="75413" x="3922713" y="3938588"/>
          <p14:tracePt t="75449" x="3922713" y="3948113"/>
          <p14:tracePt t="75489" x="3930650" y="3948113"/>
          <p14:tracePt t="75495" x="3930650" y="3956050"/>
          <p14:tracePt t="75507" x="3930650" y="3963988"/>
          <p14:tracePt t="75519" x="3930650" y="3971925"/>
          <p14:tracePt t="75531" x="3930650" y="3979863"/>
          <p14:tracePt t="75534" x="3938588" y="3979863"/>
          <p14:tracePt t="75547" x="3938588" y="3987800"/>
          <p14:tracePt t="75589" x="3938588" y="3995738"/>
          <p14:tracePt t="75597" x="3946525" y="3995738"/>
          <p14:tracePt t="75625" x="3954463" y="3995738"/>
          <p14:tracePt t="75637" x="3962400" y="4003675"/>
          <p14:tracePt t="75645" x="3970338" y="4003675"/>
          <p14:tracePt t="75651" x="3978275" y="4003675"/>
          <p14:tracePt t="75657" x="3986213" y="4003675"/>
          <p14:tracePt t="75661" x="3994150" y="4003675"/>
          <p14:tracePt t="75667" x="4002088" y="4003675"/>
          <p14:tracePt t="75671" x="4011613" y="4003675"/>
          <p14:tracePt t="75677" x="4019550" y="4003675"/>
          <p14:tracePt t="75679" x="4019550" y="4011613"/>
          <p14:tracePt t="75682" x="4027488" y="4011613"/>
          <p14:tracePt t="75687" x="4035425" y="4011613"/>
          <p14:tracePt t="75693" x="4043363" y="4011613"/>
          <p14:tracePt t="75697" x="4051300" y="4011613"/>
          <p14:tracePt t="75705" x="4059238" y="4011613"/>
          <p14:tracePt t="75711" x="4067175" y="4011613"/>
          <p14:tracePt t="75719" x="4075113" y="4011613"/>
          <p14:tracePt t="75730" x="4083050" y="4011613"/>
          <p14:tracePt t="75739" x="4090988" y="4011613"/>
          <p14:tracePt t="75743" x="4090988" y="4003675"/>
          <p14:tracePt t="75750" x="4098925" y="4003675"/>
          <p14:tracePt t="75767" x="4106863" y="4003675"/>
          <p14:tracePt t="75787" x="4114800" y="4003675"/>
          <p14:tracePt t="75808" x="4122738" y="4003675"/>
          <p14:tracePt t="75821" x="4130675" y="4003675"/>
          <p14:tracePt t="75831" x="4138613" y="4003675"/>
          <p14:tracePt t="75837" x="4146550" y="4003675"/>
          <p14:tracePt t="75843" x="4154488" y="4003675"/>
          <p14:tracePt t="75850" x="4162425" y="4003675"/>
          <p14:tracePt t="75855" x="4170363" y="4003675"/>
          <p14:tracePt t="75861" x="4178300" y="4003675"/>
          <p14:tracePt t="75867" x="4186238" y="4003675"/>
          <p14:tracePt t="75873" x="4194175" y="4003675"/>
          <p14:tracePt t="75879" x="4202113" y="4003675"/>
          <p14:tracePt t="75885" x="4210050" y="4003675"/>
          <p14:tracePt t="75893" x="4217988" y="4003675"/>
          <p14:tracePt t="75900" x="4225925" y="4003675"/>
          <p14:tracePt t="75907" x="4233863" y="4003675"/>
          <p14:tracePt t="75923" x="4241800" y="4003675"/>
          <p14:tracePt t="75961" x="4249738" y="4003675"/>
          <p14:tracePt t="75983" x="4257675" y="4003675"/>
          <p14:tracePt t="76019" x="4265613" y="4003675"/>
          <p14:tracePt t="76037" x="4273550" y="4003675"/>
          <p14:tracePt t="76049" x="4281488" y="4003675"/>
          <p14:tracePt t="76059" x="4289425" y="4003675"/>
          <p14:tracePt t="76067" x="4297363" y="4003675"/>
          <p14:tracePt t="76075" x="4305300" y="4003675"/>
          <p14:tracePt t="76082" x="4313238" y="4003675"/>
          <p14:tracePt t="76085" x="4321175" y="4003675"/>
          <p14:tracePt t="76091" x="4329113" y="4003675"/>
          <p14:tracePt t="76095" x="4337050" y="4003675"/>
          <p14:tracePt t="76101" x="4344988" y="4003675"/>
          <p14:tracePt t="76108" x="4352925" y="4003675"/>
          <p14:tracePt t="76111" x="4362450" y="4003675"/>
          <p14:tracePt t="76113" x="4362450" y="3995738"/>
          <p14:tracePt t="76118" x="4370388" y="3995738"/>
          <p14:tracePt t="76123" x="4378325" y="3995738"/>
          <p14:tracePt t="76127" x="4386263" y="3995738"/>
          <p14:tracePt t="76134" x="4394200" y="3995738"/>
          <p14:tracePt t="76140" x="4402138" y="3995738"/>
          <p14:tracePt t="76145" x="4410075" y="3995738"/>
          <p14:tracePt t="76151" x="4418013" y="3995738"/>
          <p14:tracePt t="76159" x="4425950" y="3995738"/>
          <p14:tracePt t="76166" x="4433888" y="3995738"/>
          <p14:tracePt t="76173" x="4441825" y="3995738"/>
          <p14:tracePt t="76181" x="4441825" y="4003675"/>
          <p14:tracePt t="76185" x="4449763" y="4003675"/>
          <p14:tracePt t="76205" x="4457700" y="4003675"/>
          <p14:tracePt t="76296" x="4465638" y="4003675"/>
          <p14:tracePt t="76305" x="4473575" y="4003675"/>
          <p14:tracePt t="76312" x="4481513" y="4003675"/>
          <p14:tracePt t="76316" x="4481513" y="4011613"/>
          <p14:tracePt t="76319" x="4489450" y="4011613"/>
          <p14:tracePt t="76327" x="4497388" y="4011613"/>
          <p14:tracePt t="76335" x="4505325" y="4011613"/>
          <p14:tracePt t="76345" x="4513263" y="4011613"/>
          <p14:tracePt t="76707" x="4505325" y="4011613"/>
          <p14:tracePt t="76710" x="4497388" y="4011613"/>
          <p14:tracePt t="76714" x="4481513" y="4011613"/>
          <p14:tracePt t="76716" x="4473575" y="4011613"/>
          <p14:tracePt t="76717" x="4465638" y="4011613"/>
          <p14:tracePt t="76721" x="4441825" y="4019550"/>
          <p14:tracePt t="76723" x="4433888" y="4019550"/>
          <p14:tracePt t="76725" x="4418013" y="4019550"/>
          <p14:tracePt t="76727" x="4402138" y="4019550"/>
          <p14:tracePt t="76729" x="4386263" y="4019550"/>
          <p14:tracePt t="76731" x="4370388" y="4019550"/>
          <p14:tracePt t="76734" x="4352925" y="4019550"/>
          <p14:tracePt t="76737" x="4337050" y="4027488"/>
          <p14:tracePt t="76738" x="4313238" y="4027488"/>
          <p14:tracePt t="76739" x="4297363" y="4027488"/>
          <p14:tracePt t="76741" x="4273550" y="4035425"/>
          <p14:tracePt t="76743" x="4249738" y="4035425"/>
          <p14:tracePt t="76745" x="4225925" y="4035425"/>
          <p14:tracePt t="76747" x="4202113" y="4035425"/>
          <p14:tracePt t="76750" x="4178300" y="4035425"/>
          <p14:tracePt t="76752" x="4154488" y="4043363"/>
          <p14:tracePt t="76753" x="4130675" y="4043363"/>
          <p14:tracePt t="76755" x="4106863" y="4043363"/>
          <p14:tracePt t="76757" x="4075113" y="4043363"/>
          <p14:tracePt t="76759" x="4059238" y="4043363"/>
          <p14:tracePt t="76761" x="4027488" y="4051300"/>
          <p14:tracePt t="76763" x="4002088" y="4051300"/>
          <p14:tracePt t="76767" x="3938588" y="4059238"/>
          <p14:tracePt t="76770" x="3914775" y="4059238"/>
          <p14:tracePt t="76771" x="3890963" y="4059238"/>
          <p14:tracePt t="76773" x="3859213" y="4059238"/>
          <p14:tracePt t="76775" x="3827463" y="4059238"/>
          <p14:tracePt t="76777" x="3795713" y="4059238"/>
          <p14:tracePt t="76779" x="3771900" y="4067175"/>
          <p14:tracePt t="76781" x="3748088" y="4067175"/>
          <p14:tracePt t="76784" x="3716338" y="4059238"/>
          <p14:tracePt t="76787" x="3684588" y="4059238"/>
          <p14:tracePt t="76788" x="3651250" y="4059238"/>
          <p14:tracePt t="76789" x="3627438" y="4059238"/>
          <p14:tracePt t="76791" x="3595688" y="4059238"/>
          <p14:tracePt t="76793" x="3571875" y="4067175"/>
          <p14:tracePt t="76795" x="3540125" y="4067175"/>
          <p14:tracePt t="76797" x="3508375" y="4067175"/>
          <p14:tracePt t="76800" x="3484563" y="4067175"/>
          <p14:tracePt t="76803" x="3436938" y="4067175"/>
          <p14:tracePt t="76805" x="3413125" y="4067175"/>
          <p14:tracePt t="76807" x="3381375" y="4075113"/>
          <p14:tracePt t="76809" x="3365500" y="4075113"/>
          <p14:tracePt t="76811" x="3341688" y="4075113"/>
          <p14:tracePt t="76813" x="3317875" y="4075113"/>
          <p14:tracePt t="76817" x="3300413" y="4083050"/>
          <p14:tracePt t="76819" x="3260725" y="4083050"/>
          <p14:tracePt t="76821" x="3236913" y="4083050"/>
          <p14:tracePt t="76823" x="3221038" y="4083050"/>
          <p14:tracePt t="76825" x="3205163" y="4083050"/>
          <p14:tracePt t="76827" x="3181350" y="4083050"/>
          <p14:tracePt t="76829" x="3173413" y="4083050"/>
          <p14:tracePt t="76831" x="3157538" y="4083050"/>
          <p14:tracePt t="76834" x="3141663" y="4083050"/>
          <p14:tracePt t="76836" x="3125788" y="4083050"/>
          <p14:tracePt t="76837" x="3109913" y="4083050"/>
          <p14:tracePt t="76839" x="3101975" y="4083050"/>
          <p14:tracePt t="76842" x="3094038" y="4083050"/>
          <p14:tracePt t="76843" x="3078163" y="4083050"/>
          <p14:tracePt t="76845" x="3070225" y="4083050"/>
          <p14:tracePt t="76847" x="3062288" y="4083050"/>
          <p14:tracePt t="76850" x="3054350" y="4083050"/>
          <p14:tracePt t="76852" x="3046413" y="4083050"/>
          <p14:tracePt t="76853" x="3038475" y="4083050"/>
          <p14:tracePt t="76855" x="3030538" y="4083050"/>
          <p14:tracePt t="76857" x="3022600" y="4083050"/>
          <p14:tracePt t="76859" x="3014663" y="4083050"/>
          <p14:tracePt t="76863" x="3006725" y="4083050"/>
          <p14:tracePt t="76866" x="2998788" y="4083050"/>
          <p14:tracePt t="76868" x="2990850" y="4083050"/>
          <p14:tracePt t="76871" x="2982913" y="4083050"/>
          <p14:tracePt t="76875" x="2974975" y="4083050"/>
          <p14:tracePt t="76877" x="2967038" y="4083050"/>
          <p14:tracePt t="76881" x="2957513" y="4083050"/>
          <p14:tracePt t="76885" x="2949575" y="4083050"/>
          <p14:tracePt t="76887" x="2941638" y="4083050"/>
          <p14:tracePt t="76889" x="2933700" y="4083050"/>
          <p14:tracePt t="76893" x="2925763" y="4083050"/>
          <p14:tracePt t="76895" x="2917825" y="4090988"/>
          <p14:tracePt t="76897" x="2909888" y="4090988"/>
          <p14:tracePt t="76900" x="2901950" y="4090988"/>
          <p14:tracePt t="76902" x="2894013" y="4090988"/>
          <p14:tracePt t="76903" x="2886075" y="4090988"/>
          <p14:tracePt t="76905" x="2878138" y="4090988"/>
          <p14:tracePt t="76908" x="2870200" y="4090988"/>
          <p14:tracePt t="76909" x="2862263" y="4098925"/>
          <p14:tracePt t="76911" x="2854325" y="4098925"/>
          <p14:tracePt t="76913" x="2846388" y="4098925"/>
          <p14:tracePt t="76916" x="2838450" y="4098925"/>
          <p14:tracePt t="76918" x="2830513" y="4106863"/>
          <p14:tracePt t="76920" x="2822575" y="4106863"/>
          <p14:tracePt t="76921" x="2814638" y="4106863"/>
          <p14:tracePt t="76923" x="2798763" y="4106863"/>
          <p14:tracePt t="76925" x="2790825" y="4114800"/>
          <p14:tracePt t="76927" x="2782888" y="4114800"/>
          <p14:tracePt t="76929" x="2774950" y="4114800"/>
          <p14:tracePt t="76931" x="2767013" y="4122738"/>
          <p14:tracePt t="76934" x="2751138" y="4122738"/>
          <p14:tracePt t="76937" x="2743200" y="4122738"/>
          <p14:tracePt t="76938" x="2735263" y="4122738"/>
          <p14:tracePt t="76939" x="2727325" y="4130675"/>
          <p14:tracePt t="76953" x="2655888" y="4138613"/>
          <p14:tracePt t="76955" x="2640013" y="4138613"/>
          <p14:tracePt t="76957" x="2632075" y="4146550"/>
          <p14:tracePt t="76959" x="2616200" y="4146550"/>
          <p14:tracePt t="76962" x="2606675" y="4146550"/>
          <p14:tracePt t="76964" x="2598738" y="4146550"/>
          <p14:tracePt t="76967" x="2574925" y="4154488"/>
          <p14:tracePt t="76969" x="2566988" y="4154488"/>
          <p14:tracePt t="76972" x="2551113" y="4154488"/>
          <p14:tracePt t="76973" x="2543175" y="4154488"/>
          <p14:tracePt t="76975" x="2535238" y="4154488"/>
          <p14:tracePt t="76977" x="2519363" y="4162425"/>
          <p14:tracePt t="76979" x="2511425" y="4162425"/>
          <p14:tracePt t="76981" x="2503488" y="4162425"/>
          <p14:tracePt t="76984" x="2495550" y="4162425"/>
          <p14:tracePt t="76987" x="2471738" y="4162425"/>
          <p14:tracePt t="76989" x="2463800" y="4162425"/>
          <p14:tracePt t="76991" x="2455863" y="4162425"/>
          <p14:tracePt t="76993" x="2447925" y="4162425"/>
          <p14:tracePt t="76995" x="2439988" y="4170363"/>
          <p14:tracePt t="76997" x="2432050" y="4170363"/>
          <p14:tracePt t="77000" x="2424113" y="4170363"/>
          <p14:tracePt t="77003" x="2408238" y="4170363"/>
          <p14:tracePt t="77005" x="2400300" y="4170363"/>
          <p14:tracePt t="77007" x="2392363" y="4170363"/>
          <p14:tracePt t="77009" x="2384425" y="4170363"/>
          <p14:tracePt t="77013" x="2376488" y="4170363"/>
          <p14:tracePt t="77017" x="2368550" y="4170363"/>
          <p14:tracePt t="77019" x="2352675" y="4170363"/>
          <p14:tracePt t="77021" x="2344738" y="4170363"/>
          <p14:tracePt t="77025" x="2336800" y="4170363"/>
          <p14:tracePt t="77027" x="2328863" y="4170363"/>
          <p14:tracePt t="77031" x="2320925" y="4170363"/>
          <p14:tracePt t="77034" x="2312988" y="4170363"/>
          <p14:tracePt t="77037" x="2305050" y="4170363"/>
          <p14:tracePt t="77041" x="2297113" y="4170363"/>
          <p14:tracePt t="77043" x="2289175" y="4170363"/>
          <p14:tracePt t="77047" x="2281238" y="4170363"/>
          <p14:tracePt t="77051" x="2273300" y="4170363"/>
          <p14:tracePt t="77053" x="2265363" y="4170363"/>
          <p14:tracePt t="77057" x="2255838" y="4170363"/>
          <p14:tracePt t="77061" x="2247900" y="4170363"/>
          <p14:tracePt t="77066" x="2239963" y="4170363"/>
          <p14:tracePt t="77068" x="2232025" y="4170363"/>
          <p14:tracePt t="77071" x="2224088" y="4170363"/>
          <p14:tracePt t="77075" x="2216150" y="4170363"/>
          <p14:tracePt t="77078" x="2208213" y="4170363"/>
          <p14:tracePt t="77079" x="2200275" y="4170363"/>
          <p14:tracePt t="77084" x="2192338" y="4170363"/>
          <p14:tracePt t="77085" x="2184400" y="4170363"/>
          <p14:tracePt t="77089" x="2176463" y="4170363"/>
          <p14:tracePt t="77091" x="2168525" y="4170363"/>
          <p14:tracePt t="77093" x="2160588" y="4170363"/>
          <p14:tracePt t="77097" x="2152650" y="4170363"/>
          <p14:tracePt t="77100" x="2144713" y="4170363"/>
          <p14:tracePt t="77103" x="2136775" y="4170363"/>
          <p14:tracePt t="77105" x="2128838" y="4170363"/>
          <p14:tracePt t="77107" x="2120900" y="4170363"/>
          <p14:tracePt t="77111" x="2112963" y="4170363"/>
          <p14:tracePt t="77113" x="2105025" y="4170363"/>
          <p14:tracePt t="77116" x="2097088" y="4170363"/>
          <p14:tracePt t="77118" x="2089150" y="4170363"/>
          <p14:tracePt t="77121" x="2081213" y="4170363"/>
          <p14:tracePt t="77123" x="2073275" y="4170363"/>
          <p14:tracePt t="77125" x="2065338" y="4170363"/>
          <p14:tracePt t="77129" x="2057400" y="4170363"/>
          <p14:tracePt t="77131" x="2049463" y="4162425"/>
          <p14:tracePt t="77134" x="2041525" y="4162425"/>
          <p14:tracePt t="77137" x="2033588" y="4162425"/>
          <p14:tracePt t="77139" x="2025650" y="4162425"/>
          <p14:tracePt t="77141" x="2017713" y="4162425"/>
          <p14:tracePt t="77145" x="2009775" y="4154488"/>
          <p14:tracePt t="77147" x="2001838" y="4154488"/>
          <p14:tracePt t="77151" x="1993900" y="4154488"/>
          <p14:tracePt t="77153" x="1985963" y="4154488"/>
          <p14:tracePt t="77155" x="1985963" y="4146550"/>
          <p14:tracePt t="77158" x="1978025" y="4146550"/>
          <p14:tracePt t="77159" x="1970088" y="4146550"/>
          <p14:tracePt t="77161" x="1962150" y="4146550"/>
          <p14:tracePt t="77167" x="1946275" y="4138613"/>
          <p14:tracePt t="77169" x="1938338" y="4138613"/>
          <p14:tracePt t="77171" x="1930400" y="4138613"/>
          <p14:tracePt t="77175" x="1922463" y="4138613"/>
          <p14:tracePt t="77177" x="1912938" y="4130675"/>
          <p14:tracePt t="77179" x="1905000" y="4130675"/>
          <p14:tracePt t="77181" x="1897063" y="4130675"/>
          <p14:tracePt t="77184" x="1889125" y="4130675"/>
          <p14:tracePt t="77186" x="1881188" y="4130675"/>
          <p14:tracePt t="77187" x="1873250" y="4130675"/>
          <p14:tracePt t="77191" x="1865313" y="4122738"/>
          <p14:tracePt t="77193" x="1857375" y="4122738"/>
          <p14:tracePt t="77195" x="1849438" y="4122738"/>
          <p14:tracePt t="77197" x="1841500" y="4122738"/>
          <p14:tracePt t="77202" x="1833563" y="4122738"/>
          <p14:tracePt t="77204" x="1825625" y="4122738"/>
          <p14:tracePt t="77205" x="1817688" y="4114800"/>
          <p14:tracePt t="77207" x="1809750" y="4114800"/>
          <p14:tracePt t="77211" x="1801813" y="4114800"/>
          <p14:tracePt t="77213" x="1793875" y="4114800"/>
          <p14:tracePt t="77217" x="1778000" y="4106863"/>
          <p14:tracePt t="77221" x="1770063" y="4106863"/>
          <p14:tracePt t="77223" x="1762125" y="4106863"/>
          <p14:tracePt t="77225" x="1754188" y="4106863"/>
          <p14:tracePt t="77227" x="1746250" y="4106863"/>
          <p14:tracePt t="77231" x="1738313" y="4106863"/>
          <p14:tracePt t="77234" x="1730375" y="4106863"/>
          <p14:tracePt t="77237" x="1722438" y="4098925"/>
          <p14:tracePt t="77241" x="1714500" y="4098925"/>
          <p14:tracePt t="77245" x="1706563" y="4098925"/>
          <p14:tracePt t="77247" x="1698625" y="4098925"/>
          <p14:tracePt t="77251" x="1690688" y="4098925"/>
          <p14:tracePt t="77257" x="1682750" y="4098925"/>
          <p14:tracePt t="77259" x="1682750" y="4090988"/>
          <p14:tracePt t="77263" x="1674813" y="4090988"/>
          <p14:tracePt t="77269" x="1666875" y="4090988"/>
          <p14:tracePt t="77277" x="1658938" y="4090988"/>
          <p14:tracePt t="77319" x="1651000" y="4090988"/>
          <p14:tracePt t="77361" x="1643063" y="4090988"/>
          <p14:tracePt t="77383" x="1635125" y="4090988"/>
          <p14:tracePt t="77401" x="1627188" y="4090988"/>
          <p14:tracePt t="77417" x="1619250" y="4090988"/>
          <p14:tracePt t="77431" x="1611313" y="4090988"/>
          <p14:tracePt t="77443" x="1603375" y="4090988"/>
          <p14:tracePt t="77449" x="1595438" y="4090988"/>
          <p14:tracePt t="77457" x="1587500" y="4090988"/>
          <p14:tracePt t="77463" x="1579563" y="4090988"/>
          <p14:tracePt t="77469" x="1571625" y="4090988"/>
          <p14:tracePt t="77475" x="1562100" y="4090988"/>
          <p14:tracePt t="77481" x="1554163" y="4090988"/>
          <p14:tracePt t="77487" x="1546225" y="4090988"/>
          <p14:tracePt t="77491" x="1538288" y="4090988"/>
          <p14:tracePt t="77497" x="1530350" y="4090988"/>
          <p14:tracePt t="77505" x="1522413" y="4090988"/>
          <p14:tracePt t="77511" x="1514475" y="4090988"/>
          <p14:tracePt t="77518" x="1506538" y="4090988"/>
          <p14:tracePt t="77527" x="1498600" y="4090988"/>
          <p14:tracePt t="77531" x="1498600" y="4098925"/>
          <p14:tracePt t="77659" x="1490663" y="4098925"/>
          <p14:tracePt t="77684" x="1482725" y="4098925"/>
          <p14:tracePt t="77693" x="1474788" y="4098925"/>
          <p14:tracePt t="77699" x="1474788" y="4106863"/>
          <p14:tracePt t="77702" x="1466850" y="4106863"/>
          <p14:tracePt t="77709" x="1458913" y="4106863"/>
          <p14:tracePt t="77718" x="1450975" y="4106863"/>
          <p14:tracePt t="77723" x="1443038" y="4106863"/>
          <p14:tracePt t="77727" x="1435100" y="4106863"/>
          <p14:tracePt t="77734" x="1427163" y="4114800"/>
          <p14:tracePt t="77739" x="1419225" y="4114800"/>
          <p14:tracePt t="77743" x="1411288" y="4114800"/>
          <p14:tracePt t="77750" x="1403350" y="4114800"/>
          <p14:tracePt t="77755" x="1395413" y="4114800"/>
          <p14:tracePt t="77763" x="1387475" y="4114800"/>
          <p14:tracePt t="77768" x="1387475" y="4122738"/>
          <p14:tracePt t="77773" x="1379538" y="4122738"/>
          <p14:tracePt t="78157" x="1379538" y="4130675"/>
          <p14:tracePt t="78175" x="1379538" y="4138613"/>
          <p14:tracePt t="78179" x="1371600" y="4138613"/>
          <p14:tracePt t="78185" x="1371600" y="4146550"/>
          <p14:tracePt t="78193" x="1371600" y="4154488"/>
          <p14:tracePt t="78202" x="1371600" y="4162425"/>
          <p14:tracePt t="78207" x="1371600" y="4170363"/>
          <p14:tracePt t="78213" x="1371600" y="4178300"/>
          <p14:tracePt t="78219" x="1363663" y="4186238"/>
          <p14:tracePt t="78225" x="1363663" y="4194175"/>
          <p14:tracePt t="78232" x="1363663" y="4202113"/>
          <p14:tracePt t="78237" x="1363663" y="4210050"/>
          <p14:tracePt t="78243" x="1363663" y="4217988"/>
          <p14:tracePt t="78250" x="1363663" y="4225925"/>
          <p14:tracePt t="78257" x="1363663" y="4233863"/>
          <p14:tracePt t="78266" x="1363663" y="4241800"/>
          <p14:tracePt t="78273" x="1363663" y="4249738"/>
          <p14:tracePt t="78282" x="1363663" y="4257675"/>
          <p14:tracePt t="78289" x="1355725" y="4257675"/>
          <p14:tracePt t="78291" x="1355725" y="4265613"/>
          <p14:tracePt t="78300" x="1355725" y="4273550"/>
          <p14:tracePt t="78307" x="1355725" y="4281488"/>
          <p14:tracePt t="78314" x="1347788" y="4281488"/>
          <p14:tracePt t="78316" x="1347788" y="4291013"/>
          <p14:tracePt t="78323" x="1347788" y="4298950"/>
          <p14:tracePt t="78331" x="1347788" y="4306888"/>
          <p14:tracePt t="78334" x="1339850" y="4306888"/>
          <p14:tracePt t="78339" x="1339850" y="4314825"/>
          <p14:tracePt t="78350" x="1339850" y="4322763"/>
          <p14:tracePt t="78433" x="1339850" y="4330700"/>
          <p14:tracePt t="78443" x="1339850" y="4338638"/>
          <p14:tracePt t="78451" x="1339850" y="4346575"/>
          <p14:tracePt t="78459" x="1339850" y="4354513"/>
          <p14:tracePt t="78463" x="1347788" y="4362450"/>
          <p14:tracePt t="78469" x="1347788" y="4370388"/>
          <p14:tracePt t="78475" x="1347788" y="4378325"/>
          <p14:tracePt t="78482" x="1355725" y="4386263"/>
          <p14:tracePt t="78487" x="1355725" y="4394200"/>
          <p14:tracePt t="78495" x="1363663" y="4402138"/>
          <p14:tracePt t="78503" x="1363663" y="4410075"/>
          <p14:tracePt t="78509" x="1371600" y="4410075"/>
          <p14:tracePt t="78518" x="1371600" y="4418013"/>
          <p14:tracePt t="78619" x="1379538" y="4418013"/>
          <p14:tracePt t="78633" x="1387475" y="4418013"/>
          <p14:tracePt t="78636" x="1387475" y="4425950"/>
          <p14:tracePt t="78641" x="1395413" y="4425950"/>
          <p14:tracePt t="78647" x="1403350" y="4425950"/>
          <p14:tracePt t="78653" x="1411288" y="4425950"/>
          <p14:tracePt t="78656" x="1411288" y="4433888"/>
          <p14:tracePt t="78659" x="1419225" y="4433888"/>
          <p14:tracePt t="78667" x="1427163" y="4433888"/>
          <p14:tracePt t="78671" x="1435100" y="4433888"/>
          <p14:tracePt t="78677" x="1443038" y="4433888"/>
          <p14:tracePt t="78683" x="1450975" y="4433888"/>
          <p14:tracePt t="78689" x="1458913" y="4433888"/>
          <p14:tracePt t="78695" x="1466850" y="4433888"/>
          <p14:tracePt t="78701" x="1474788" y="4433888"/>
          <p14:tracePt t="78709" x="1482725" y="4433888"/>
          <p14:tracePt t="78713" x="1482725" y="4425950"/>
          <p14:tracePt t="78718" x="1490663" y="4425950"/>
          <p14:tracePt t="78850" x="1498600" y="4425950"/>
          <p14:tracePt t="78894" x="1506538" y="4425950"/>
          <p14:tracePt t="78925" x="1514475" y="4425950"/>
          <p14:tracePt t="79011" x="1522413" y="4425950"/>
          <p14:tracePt t="79021" x="1530350" y="4425950"/>
          <p14:tracePt t="79032" x="1538288" y="4425950"/>
          <p14:tracePt t="79039" x="1546225" y="4425950"/>
          <p14:tracePt t="79047" x="1554163" y="4425950"/>
          <p14:tracePt t="79055" x="1562100" y="4425950"/>
          <p14:tracePt t="79063" x="1571625" y="4425950"/>
          <p14:tracePt t="79073" x="1579563" y="4425950"/>
          <p14:tracePt t="79083" x="1587500" y="4425950"/>
          <p14:tracePt t="79231" x="1587500" y="4418013"/>
          <p14:tracePt t="79234" x="1595438" y="4418013"/>
          <p14:tracePt t="79249" x="1603375" y="4418013"/>
          <p14:tracePt t="79263" x="1611313" y="4418013"/>
          <p14:tracePt t="79280" x="1619250" y="4418013"/>
          <p14:tracePt t="79564" x="1619250" y="4425950"/>
          <p14:tracePt t="79571" x="1611313" y="4425950"/>
          <p14:tracePt t="79582" x="1611313" y="4433888"/>
          <p14:tracePt t="79584" x="1603375" y="4433888"/>
          <p14:tracePt t="79594" x="1595438" y="4433888"/>
          <p14:tracePt t="79601" x="1587500" y="4433888"/>
          <p14:tracePt t="79605" x="1587500" y="4441825"/>
          <p14:tracePt t="79607" x="1579563" y="4441825"/>
          <p14:tracePt t="79613" x="1571625" y="4441825"/>
          <p14:tracePt t="79619" x="1562100" y="4441825"/>
          <p14:tracePt t="79625" x="1554163" y="4441825"/>
          <p14:tracePt t="79629" x="1546225" y="4449763"/>
          <p14:tracePt t="79635" x="1538288" y="4449763"/>
          <p14:tracePt t="79639" x="1530350" y="4449763"/>
          <p14:tracePt t="79643" x="1522413" y="4449763"/>
          <p14:tracePt t="79650" x="1514475" y="4449763"/>
          <p14:tracePt t="79654" x="1506538" y="4449763"/>
          <p14:tracePt t="79659" x="1498600" y="4449763"/>
          <p14:tracePt t="79667" x="1490663" y="4449763"/>
          <p14:tracePt t="79673" x="1482725" y="4449763"/>
          <p14:tracePt t="79679" x="1474788" y="4449763"/>
          <p14:tracePt t="79686" x="1466850" y="4449763"/>
          <p14:tracePt t="79691" x="1458913" y="4449763"/>
          <p14:tracePt t="79700" x="1450975" y="4449763"/>
          <p14:tracePt t="79707" x="1443038" y="4449763"/>
          <p14:tracePt t="80144" x="1435100" y="4449763"/>
          <p14:tracePt t="80151" x="1435100" y="4457700"/>
          <p14:tracePt t="80165" x="1427163" y="4457700"/>
          <p14:tracePt t="80177" x="1419225" y="4457700"/>
          <p14:tracePt t="80187" x="1411288" y="4457700"/>
          <p14:tracePt t="80197" x="1403350" y="4457700"/>
          <p14:tracePt t="80203" x="1403350" y="4449763"/>
          <p14:tracePt t="80207" x="1395413" y="4449763"/>
          <p14:tracePt t="80218" x="1387475" y="4449763"/>
          <p14:tracePt t="80234" x="1379538" y="4449763"/>
          <p14:tracePt t="80271" x="1371600" y="4449763"/>
          <p14:tracePt t="80287" x="1363663" y="4449763"/>
          <p14:tracePt t="80297" x="1355725" y="4449763"/>
          <p14:tracePt t="80305" x="1347788" y="4441825"/>
          <p14:tracePt t="80309" x="1339850" y="4441825"/>
          <p14:tracePt t="80313" x="1331913" y="4441825"/>
          <p14:tracePt t="80317" x="1323975" y="4441825"/>
          <p14:tracePt t="80319" x="1316038" y="4441825"/>
          <p14:tracePt t="80323" x="1308100" y="4441825"/>
          <p14:tracePt t="80325" x="1308100" y="4433888"/>
          <p14:tracePt t="80327" x="1300163" y="4433888"/>
          <p14:tracePt t="80329" x="1292225" y="4433888"/>
          <p14:tracePt t="80333" x="1284288" y="4433888"/>
          <p14:tracePt t="80337" x="1276350" y="4433888"/>
          <p14:tracePt t="80339" x="1268413" y="4433888"/>
          <p14:tracePt t="80343" x="1260475" y="4433888"/>
          <p14:tracePt t="80345" x="1260475" y="4425950"/>
          <p14:tracePt t="80347" x="1252538" y="4425950"/>
          <p14:tracePt t="80351" x="1244600" y="4425950"/>
          <p14:tracePt t="80355" x="1236663" y="4425950"/>
          <p14:tracePt t="80360" x="1228725" y="4418013"/>
          <p14:tracePt t="80363" x="1220788" y="4418013"/>
          <p14:tracePt t="80369" x="1211263" y="4418013"/>
          <p14:tracePt t="80376" x="1211263" y="4410075"/>
          <p14:tracePt t="80379" x="1203325" y="4410075"/>
          <p14:tracePt t="80397" x="1195388" y="4410075"/>
          <p14:tracePt t="80419" x="1195388" y="4402138"/>
          <p14:tracePt t="80515" x="1187450" y="4402138"/>
          <p14:tracePt t="80527" x="1187450" y="4394200"/>
          <p14:tracePt t="80539" x="1179513" y="4394200"/>
          <p14:tracePt t="80553" x="1171575" y="4394200"/>
          <p14:tracePt t="80559" x="1171575" y="4386263"/>
          <p14:tracePt t="80567" x="1163638" y="4386263"/>
          <p14:tracePt t="80575" x="1155700" y="4386263"/>
          <p14:tracePt t="80585" x="1147763" y="4386263"/>
          <p14:tracePt t="80589" x="1147763" y="4378325"/>
          <p14:tracePt t="80593" x="1139825" y="4378325"/>
          <p14:tracePt t="80601" x="1131888" y="4378325"/>
          <p14:tracePt t="80607" x="1123950" y="4378325"/>
          <p14:tracePt t="80613" x="1116013" y="4378325"/>
          <p14:tracePt t="80617" x="1116013" y="4370388"/>
          <p14:tracePt t="80619" x="1108075" y="4370388"/>
          <p14:tracePt t="80626" x="1100138" y="4370388"/>
          <p14:tracePt t="80631" x="1092200" y="4370388"/>
          <p14:tracePt t="80635" x="1084263" y="4370388"/>
          <p14:tracePt t="80639" x="1076325" y="4370388"/>
          <p14:tracePt t="80643" x="1068388" y="4370388"/>
          <p14:tracePt t="80647" x="1060450" y="4370388"/>
          <p14:tracePt t="80651" x="1052513" y="4370388"/>
          <p14:tracePt t="80653" x="1044575" y="4370388"/>
          <p14:tracePt t="80657" x="1036638" y="4370388"/>
          <p14:tracePt t="80661" x="1028700" y="4370388"/>
          <p14:tracePt t="80663" x="1020763" y="4370388"/>
          <p14:tracePt t="80667" x="1012825" y="4370388"/>
          <p14:tracePt t="80671" x="1004888" y="4370388"/>
          <p14:tracePt t="80675" x="996950" y="4370388"/>
          <p14:tracePt t="80679" x="989013" y="4370388"/>
          <p14:tracePt t="80683" x="981075" y="4370388"/>
          <p14:tracePt t="80687" x="973138" y="4370388"/>
          <p14:tracePt t="80689" x="965200" y="4370388"/>
          <p14:tracePt t="80693" x="957263" y="4370388"/>
          <p14:tracePt t="80697" x="949325" y="4370388"/>
          <p14:tracePt t="80700" x="941388" y="4370388"/>
          <p14:tracePt t="80703" x="933450" y="4370388"/>
          <p14:tracePt t="80705" x="925513" y="4370388"/>
          <p14:tracePt t="80707" x="917575" y="4370388"/>
          <p14:tracePt t="80711" x="909638" y="4370388"/>
          <p14:tracePt t="80713" x="901700" y="4370388"/>
          <p14:tracePt t="80718" x="893763" y="4370388"/>
          <p14:tracePt t="80719" x="885825" y="4370388"/>
          <p14:tracePt t="80721" x="877888" y="4370388"/>
          <p14:tracePt t="80725" x="868363" y="4370388"/>
          <p14:tracePt t="80727" x="860425" y="4370388"/>
          <p14:tracePt t="80732" x="852488" y="4370388"/>
          <p14:tracePt t="80734" x="844550" y="4370388"/>
          <p14:tracePt t="80735" x="836613" y="4370388"/>
          <p14:tracePt t="80739" x="828675" y="4370388"/>
          <p14:tracePt t="80741" x="820738" y="4370388"/>
          <p14:tracePt t="80745" x="812800" y="4370388"/>
          <p14:tracePt t="80748" x="804863" y="4370388"/>
          <p14:tracePt t="80750" x="796925" y="4370388"/>
          <p14:tracePt t="80751" x="796925" y="4362450"/>
          <p14:tracePt t="80753" x="788988" y="4362450"/>
          <p14:tracePt t="80755" x="781050" y="4362450"/>
          <p14:tracePt t="80757" x="773113" y="4362450"/>
          <p14:tracePt t="80759" x="765175" y="4362450"/>
          <p14:tracePt t="80763" x="757238" y="4362450"/>
          <p14:tracePt t="80767" x="741363" y="4362450"/>
          <p14:tracePt t="80769" x="733425" y="4362450"/>
          <p14:tracePt t="80771" x="725488" y="4362450"/>
          <p14:tracePt t="80775" x="717550" y="4362450"/>
          <p14:tracePt t="80777" x="709613" y="4362450"/>
          <p14:tracePt t="80780" x="701675" y="4362450"/>
          <p14:tracePt t="80784" x="693738" y="4362450"/>
          <p14:tracePt t="80785" x="685800" y="4362450"/>
          <p14:tracePt t="80787" x="677863" y="4362450"/>
          <p14:tracePt t="80791" x="669925" y="4362450"/>
          <p14:tracePt t="80793" x="661988" y="4362450"/>
          <p14:tracePt t="80796" x="654050" y="4362450"/>
          <p14:tracePt t="80800" x="646113" y="4362450"/>
          <p14:tracePt t="80801" x="638175" y="4362450"/>
          <p14:tracePt t="80805" x="630238" y="4362450"/>
          <p14:tracePt t="80807" x="622300" y="4362450"/>
          <p14:tracePt t="80809" x="614363" y="4362450"/>
          <p14:tracePt t="80813" x="606425" y="4362450"/>
          <p14:tracePt t="80816" x="606425" y="4370388"/>
          <p14:tracePt t="80817" x="598488" y="4370388"/>
          <p14:tracePt t="80819" x="590550" y="4370388"/>
          <p14:tracePt t="80823" x="582613" y="4370388"/>
          <p14:tracePt t="80829" x="574675" y="4370388"/>
          <p14:tracePt t="80835" x="566738" y="4370388"/>
          <p14:tracePt t="80845" x="558800" y="4370388"/>
          <p14:tracePt t="80863" x="558800" y="4378325"/>
          <p14:tracePt t="80997" x="558800" y="4386263"/>
          <p14:tracePt t="81000" x="566738" y="4386263"/>
          <p14:tracePt t="81003" x="566738" y="4394200"/>
          <p14:tracePt t="81005" x="574675" y="4394200"/>
          <p14:tracePt t="81007" x="574675" y="4402138"/>
          <p14:tracePt t="81011" x="582613" y="4410075"/>
          <p14:tracePt t="81017" x="590550" y="4418013"/>
          <p14:tracePt t="81021" x="590550" y="4425950"/>
          <p14:tracePt t="81023" x="598488" y="4425950"/>
          <p14:tracePt t="81027" x="598488" y="4433888"/>
          <p14:tracePt t="81029" x="606425" y="4433888"/>
          <p14:tracePt t="81033" x="606425" y="4441825"/>
          <p14:tracePt t="81037" x="614363" y="4441825"/>
          <p14:tracePt t="81039" x="614363" y="4449763"/>
          <p14:tracePt t="81045" x="614363" y="4457700"/>
          <p14:tracePt t="81047" x="622300" y="4457700"/>
          <p14:tracePt t="81050" x="622300" y="4465638"/>
          <p14:tracePt t="81053" x="630238" y="4465638"/>
          <p14:tracePt t="81055" x="630238" y="4473575"/>
          <p14:tracePt t="81059" x="638175" y="4481513"/>
          <p14:tracePt t="81063" x="638175" y="4489450"/>
          <p14:tracePt t="81067" x="646113" y="4497388"/>
          <p14:tracePt t="81071" x="654050" y="4505325"/>
          <p14:tracePt t="81075" x="661988" y="4513263"/>
          <p14:tracePt t="81077" x="661988" y="4521200"/>
          <p14:tracePt t="81079" x="669925" y="4521200"/>
          <p14:tracePt t="81081" x="669925" y="4529138"/>
          <p14:tracePt t="81086" x="677863" y="4537075"/>
          <p14:tracePt t="81089" x="685800" y="4545013"/>
          <p14:tracePt t="81092" x="685800" y="4552950"/>
          <p14:tracePt t="81095" x="693738" y="4560888"/>
          <p14:tracePt t="81097" x="693738" y="4568825"/>
          <p14:tracePt t="81100" x="701675" y="4568825"/>
          <p14:tracePt t="81102" x="701675" y="4576763"/>
          <p14:tracePt t="81104" x="701675" y="4584700"/>
          <p14:tracePt t="81106" x="709613" y="4584700"/>
          <p14:tracePt t="81107" x="709613" y="4592638"/>
          <p14:tracePt t="81111" x="717550" y="4600575"/>
          <p14:tracePt t="81117" x="725488" y="4616450"/>
          <p14:tracePt t="81119" x="725488" y="4624388"/>
          <p14:tracePt t="81124" x="733425" y="4633913"/>
          <p14:tracePt t="81125" x="733425" y="4641850"/>
          <p14:tracePt t="81127" x="733425" y="4649788"/>
          <p14:tracePt t="81129" x="741363" y="4657725"/>
          <p14:tracePt t="81131" x="741363" y="4665663"/>
          <p14:tracePt t="81134" x="749300" y="4673600"/>
          <p14:tracePt t="81138" x="757238" y="4689475"/>
          <p14:tracePt t="81139" x="757238" y="4705350"/>
          <p14:tracePt t="81141" x="757238" y="4713288"/>
          <p14:tracePt t="81143" x="765175" y="4721225"/>
          <p14:tracePt t="81145" x="765175" y="4729163"/>
          <p14:tracePt t="81147" x="765175" y="4737100"/>
          <p14:tracePt t="81150" x="773113" y="4752975"/>
          <p14:tracePt t="81152" x="773113" y="4760913"/>
          <p14:tracePt t="81156" x="773113" y="4776788"/>
          <p14:tracePt t="81157" x="781050" y="4784725"/>
          <p14:tracePt t="81159" x="781050" y="4792663"/>
          <p14:tracePt t="81161" x="781050" y="4808538"/>
          <p14:tracePt t="81163" x="788988" y="4816475"/>
          <p14:tracePt t="81167" x="796925" y="4832350"/>
          <p14:tracePt t="81170" x="796925" y="4840288"/>
          <p14:tracePt t="81172" x="796925" y="4856163"/>
          <p14:tracePt t="81173" x="804863" y="4864100"/>
          <p14:tracePt t="81175" x="804863" y="4872038"/>
          <p14:tracePt t="81177" x="804863" y="4879975"/>
          <p14:tracePt t="81179" x="812800" y="4887913"/>
          <p14:tracePt t="81181" x="812800" y="4895850"/>
          <p14:tracePt t="81184" x="820738" y="4911725"/>
          <p14:tracePt t="81188" x="820738" y="4927600"/>
          <p14:tracePt t="81189" x="820738" y="4935538"/>
          <p14:tracePt t="81191" x="828675" y="4943475"/>
          <p14:tracePt t="81193" x="828675" y="4951413"/>
          <p14:tracePt t="81195" x="828675" y="4959350"/>
          <p14:tracePt t="81197" x="836613" y="4967288"/>
          <p14:tracePt t="81200" x="836613" y="4984750"/>
          <p14:tracePt t="81204" x="836613" y="5000625"/>
          <p14:tracePt t="81205" x="844550" y="5008563"/>
          <p14:tracePt t="81207" x="844550" y="5016500"/>
          <p14:tracePt t="81209" x="844550" y="5024438"/>
          <p14:tracePt t="81211" x="844550" y="5032375"/>
          <p14:tracePt t="81213" x="844550" y="5040313"/>
          <p14:tracePt t="81218" x="844550" y="5056188"/>
          <p14:tracePt t="81220" x="844550" y="5064125"/>
          <p14:tracePt t="81221" x="852488" y="5072063"/>
          <p14:tracePt t="81223" x="852488" y="5080000"/>
          <p14:tracePt t="81225" x="852488" y="5087938"/>
          <p14:tracePt t="81227" x="852488" y="5095875"/>
          <p14:tracePt t="81229" x="852488" y="5103813"/>
          <p14:tracePt t="81231" x="852488" y="5111750"/>
          <p14:tracePt t="81234" x="860425" y="5119688"/>
          <p14:tracePt t="81236" x="860425" y="5127625"/>
          <p14:tracePt t="81237" x="860425" y="5135563"/>
          <p14:tracePt t="81239" x="860425" y="5143500"/>
          <p14:tracePt t="81241" x="860425" y="5151438"/>
          <p14:tracePt t="81244" x="860425" y="5159375"/>
          <p14:tracePt t="81245" x="860425" y="5167313"/>
          <p14:tracePt t="81247" x="860425" y="5175250"/>
          <p14:tracePt t="81250" x="868363" y="5183188"/>
          <p14:tracePt t="81252" x="868363" y="5191125"/>
          <p14:tracePt t="81253" x="868363" y="5199063"/>
          <p14:tracePt t="81255" x="868363" y="5207000"/>
          <p14:tracePt t="81257" x="868363" y="5214938"/>
          <p14:tracePt t="81259" x="877888" y="5230813"/>
          <p14:tracePt t="81261" x="877888" y="5238750"/>
          <p14:tracePt t="81263" x="877888" y="5246688"/>
          <p14:tracePt t="81267" x="877888" y="5262563"/>
          <p14:tracePt t="81270" x="877888" y="5270500"/>
          <p14:tracePt t="81271" x="877888" y="5278438"/>
          <p14:tracePt t="81273" x="877888" y="5286375"/>
          <p14:tracePt t="81275" x="877888" y="5294313"/>
          <p14:tracePt t="81277" x="877888" y="5302250"/>
          <p14:tracePt t="81279" x="877888" y="5310188"/>
          <p14:tracePt t="81281" x="877888" y="5319713"/>
          <p14:tracePt t="81284" x="877888" y="5327650"/>
          <p14:tracePt t="81286" x="885825" y="5343525"/>
          <p14:tracePt t="81289" x="885825" y="5359400"/>
          <p14:tracePt t="81291" x="885825" y="5367338"/>
          <p14:tracePt t="81293" x="885825" y="5375275"/>
          <p14:tracePt t="81295" x="885825" y="5383213"/>
          <p14:tracePt t="81297" x="885825" y="5391150"/>
          <p14:tracePt t="81300" x="885825" y="5399088"/>
          <p14:tracePt t="81302" x="885825" y="5407025"/>
          <p14:tracePt t="81303" x="885825" y="5414963"/>
          <p14:tracePt t="81305" x="885825" y="5422900"/>
          <p14:tracePt t="81309" x="885825" y="5430838"/>
          <p14:tracePt t="81311" x="885825" y="5438775"/>
          <p14:tracePt t="81313" x="885825" y="5446713"/>
          <p14:tracePt t="81318" x="885825" y="5454650"/>
          <p14:tracePt t="81319" x="885825" y="5462588"/>
          <p14:tracePt t="81321" x="885825" y="5470525"/>
          <p14:tracePt t="81325" x="885825" y="5478463"/>
          <p14:tracePt t="81327" x="885825" y="5486400"/>
          <p14:tracePt t="81331" x="885825" y="5494338"/>
          <p14:tracePt t="81334" x="885825" y="5502275"/>
          <p14:tracePt t="81337" x="885825" y="5510213"/>
          <p14:tracePt t="81341" x="885825" y="5518150"/>
          <p14:tracePt t="81343" x="885825" y="5526088"/>
          <p14:tracePt t="81347" x="885825" y="5534025"/>
          <p14:tracePt t="81351" x="885825" y="5541963"/>
          <p14:tracePt t="81355" x="885825" y="5549900"/>
          <p14:tracePt t="81359" x="885825" y="5557838"/>
          <p14:tracePt t="81363" x="885825" y="5565775"/>
          <p14:tracePt t="81367" x="885825" y="5573713"/>
          <p14:tracePt t="81371" x="885825" y="5581650"/>
          <p14:tracePt t="81377" x="877888" y="5589588"/>
          <p14:tracePt t="81381" x="877888" y="5597525"/>
          <p14:tracePt t="81387" x="877888" y="5605463"/>
          <p14:tracePt t="81393" x="877888" y="5613400"/>
          <p14:tracePt t="81400" x="877888" y="5621338"/>
          <p14:tracePt t="81406" x="877888" y="5629275"/>
          <p14:tracePt t="81413" x="877888" y="5637213"/>
          <p14:tracePt t="81421" x="877888" y="5645150"/>
          <p14:tracePt t="81434" x="877888" y="5653088"/>
          <p14:tracePt t="82697" x="877888" y="5645150"/>
          <p14:tracePt t="82707" x="877888" y="5637213"/>
          <p14:tracePt t="82727" x="877888" y="5629275"/>
          <p14:tracePt t="82745" x="877888" y="5621338"/>
          <p14:tracePt t="82764" x="877888" y="5613400"/>
          <p14:tracePt t="82773" x="877888" y="5605463"/>
          <p14:tracePt t="82776" x="885825" y="5605463"/>
          <p14:tracePt t="82781" x="885825" y="5597525"/>
          <p14:tracePt t="82785" x="885825" y="5589588"/>
          <p14:tracePt t="82789" x="885825" y="5581650"/>
          <p14:tracePt t="82793" x="885825" y="5573713"/>
          <p14:tracePt t="82795" x="893763" y="5573713"/>
          <p14:tracePt t="82797" x="893763" y="5565775"/>
          <p14:tracePt t="82801" x="893763" y="5557838"/>
          <p14:tracePt t="82805" x="893763" y="5549900"/>
          <p14:tracePt t="82807" x="901700" y="5541963"/>
          <p14:tracePt t="82813" x="901700" y="5534025"/>
          <p14:tracePt t="82818" x="901700" y="5526088"/>
          <p14:tracePt t="82821" x="909638" y="5518150"/>
          <p14:tracePt t="82825" x="909638" y="5510213"/>
          <p14:tracePt t="82828" x="909638" y="5502275"/>
          <p14:tracePt t="82831" x="909638" y="5494338"/>
          <p14:tracePt t="82835" x="909638" y="5486400"/>
          <p14:tracePt t="82839" x="917575" y="5478463"/>
          <p14:tracePt t="82843" x="917575" y="5470525"/>
          <p14:tracePt t="82845" x="917575" y="5462588"/>
          <p14:tracePt t="82850" x="917575" y="5454650"/>
          <p14:tracePt t="82853" x="917575" y="5446713"/>
          <p14:tracePt t="82855" x="917575" y="5438775"/>
          <p14:tracePt t="82859" x="917575" y="5430838"/>
          <p14:tracePt t="82863" x="917575" y="5422900"/>
          <p14:tracePt t="82867" x="925513" y="5422900"/>
          <p14:tracePt t="82869" x="925513" y="5414963"/>
          <p14:tracePt t="82873" x="925513" y="5407025"/>
          <p14:tracePt t="82879" x="925513" y="5399088"/>
          <p14:tracePt t="82887" x="925513" y="5391150"/>
          <p14:tracePt t="82891" x="933450" y="5391150"/>
          <p14:tracePt t="82895" x="933450" y="5383213"/>
          <p14:tracePt t="82905" x="933450" y="5375275"/>
          <p14:tracePt t="82907" x="941388" y="5375275"/>
          <p14:tracePt t="82913" x="941388" y="5367338"/>
          <p14:tracePt t="82916" x="949325" y="5367338"/>
          <p14:tracePt t="82920" x="949325" y="5359400"/>
          <p14:tracePt t="82921" x="957263" y="5359400"/>
          <p14:tracePt t="82925" x="965200" y="5351463"/>
          <p14:tracePt t="82929" x="973138" y="5351463"/>
          <p14:tracePt t="82931" x="973138" y="5343525"/>
          <p14:tracePt t="82934" x="981075" y="5343525"/>
          <p14:tracePt t="82937" x="989013" y="5343525"/>
          <p14:tracePt t="82939" x="996950" y="5343525"/>
          <p14:tracePt t="82941" x="1004888" y="5335588"/>
          <p14:tracePt t="82945" x="1012825" y="5335588"/>
          <p14:tracePt t="82954" x="1044575" y="5327650"/>
          <p14:tracePt t="82955" x="1052513" y="5319713"/>
          <p14:tracePt t="82957" x="1060450" y="5319713"/>
          <p14:tracePt t="82959" x="1068388" y="5319713"/>
          <p14:tracePt t="82961" x="1076325" y="5310188"/>
          <p14:tracePt t="82963" x="1084263" y="5310188"/>
          <p14:tracePt t="82968" x="1100138" y="5310188"/>
          <p14:tracePt t="82972" x="1123950" y="5302250"/>
          <p14:tracePt t="82974" x="1131888" y="5302250"/>
          <p14:tracePt t="82976" x="1139825" y="5302250"/>
          <p14:tracePt t="82977" x="1155700" y="5294313"/>
          <p14:tracePt t="82979" x="1163638" y="5294313"/>
          <p14:tracePt t="82981" x="1171575" y="5294313"/>
          <p14:tracePt t="82984" x="1179513" y="5286375"/>
          <p14:tracePt t="82986" x="1195388" y="5286375"/>
          <p14:tracePt t="82988" x="1203325" y="5286375"/>
          <p14:tracePt t="82989" x="1211263" y="5286375"/>
          <p14:tracePt t="82991" x="1220788" y="5278438"/>
          <p14:tracePt t="82993" x="1228725" y="5278438"/>
          <p14:tracePt t="82995" x="1236663" y="5278438"/>
          <p14:tracePt t="82997" x="1244600" y="5270500"/>
          <p14:tracePt t="83000" x="1260475" y="5270500"/>
          <p14:tracePt t="83003" x="1276350" y="5262563"/>
          <p14:tracePt t="83005" x="1284288" y="5262563"/>
          <p14:tracePt t="83007" x="1292225" y="5262563"/>
          <p14:tracePt t="83009" x="1300163" y="5254625"/>
          <p14:tracePt t="83011" x="1308100" y="5254625"/>
          <p14:tracePt t="83013" x="1316038" y="5254625"/>
          <p14:tracePt t="83017" x="1331913" y="5246688"/>
          <p14:tracePt t="83020" x="1339850" y="5238750"/>
          <p14:tracePt t="83021" x="1347788" y="5238750"/>
          <p14:tracePt t="83023" x="1355725" y="5230813"/>
          <p14:tracePt t="83025" x="1363663" y="5230813"/>
          <p14:tracePt t="83027" x="1371600" y="5230813"/>
          <p14:tracePt t="83029" x="1379538" y="5222875"/>
          <p14:tracePt t="83033" x="1387475" y="5214938"/>
          <p14:tracePt t="83036" x="1395413" y="5214938"/>
          <p14:tracePt t="83038" x="1395413" y="5207000"/>
          <p14:tracePt t="83039" x="1403350" y="5207000"/>
          <p14:tracePt t="83043" x="1411288" y="5199063"/>
          <p14:tracePt t="83047" x="1419225" y="5191125"/>
          <p14:tracePt t="83053" x="1427163" y="5183188"/>
          <p14:tracePt t="83057" x="1427163" y="5175250"/>
          <p14:tracePt t="83059" x="1435100" y="5175250"/>
          <p14:tracePt t="83063" x="1435100" y="5167313"/>
          <p14:tracePt t="83066" x="1443038" y="5167313"/>
          <p14:tracePt t="83068" x="1443038" y="5159375"/>
          <p14:tracePt t="83071" x="1443038" y="5151438"/>
          <p14:tracePt t="83075" x="1443038" y="5143500"/>
          <p14:tracePt t="83077" x="1450975" y="5143500"/>
          <p14:tracePt t="83079" x="1450975" y="5135563"/>
          <p14:tracePt t="83083" x="1450975" y="5127625"/>
          <p14:tracePt t="83085" x="1450975" y="5119688"/>
          <p14:tracePt t="83089" x="1450975" y="5111750"/>
          <p14:tracePt t="83092" x="1458913" y="5111750"/>
          <p14:tracePt t="83093" x="1458913" y="5103813"/>
          <p14:tracePt t="83095" x="1458913" y="5095875"/>
          <p14:tracePt t="83100" x="1458913" y="5087938"/>
          <p14:tracePt t="83102" x="1458913" y="5080000"/>
          <p14:tracePt t="83105" x="1458913" y="5072063"/>
          <p14:tracePt t="83109" x="1458913" y="5064125"/>
          <p14:tracePt t="83111" x="1458913" y="5056188"/>
          <p14:tracePt t="83113" x="1466850" y="5056188"/>
          <p14:tracePt t="83116" x="1466850" y="5048250"/>
          <p14:tracePt t="83119" x="1466850" y="5040313"/>
          <p14:tracePt t="83123" x="1466850" y="5032375"/>
          <p14:tracePt t="83127" x="1466850" y="5024438"/>
          <p14:tracePt t="83129" x="1474788" y="5024438"/>
          <p14:tracePt t="83131" x="1474788" y="5016500"/>
          <p14:tracePt t="83135" x="1474788" y="5008563"/>
          <p14:tracePt t="83141" x="1474788" y="5000625"/>
          <p14:tracePt t="83145" x="1474788" y="4992688"/>
          <p14:tracePt t="83150" x="1482725" y="4992688"/>
          <p14:tracePt t="83152" x="1482725" y="4984750"/>
          <p14:tracePt t="83159" x="1482725" y="4976813"/>
          <p14:tracePt t="83167" x="1482725" y="4967288"/>
          <p14:tracePt t="83170" x="1490663" y="4967288"/>
          <p14:tracePt t="83186" x="1490663" y="4959350"/>
          <p14:tracePt t="83207" x="1498600" y="4959350"/>
          <p14:tracePt t="83218" x="1506538" y="4959350"/>
          <p14:tracePt t="83225" x="1514475" y="4959350"/>
          <p14:tracePt t="83231" x="1514475" y="4951413"/>
          <p14:tracePt t="83234" x="1522413" y="4951413"/>
          <p14:tracePt t="83237" x="1530350" y="4951413"/>
          <p14:tracePt t="83243" x="1538288" y="4951413"/>
          <p14:tracePt t="83247" x="1546225" y="4951413"/>
          <p14:tracePt t="83251" x="1554163" y="4951413"/>
          <p14:tracePt t="83255" x="1562100" y="4951413"/>
          <p14:tracePt t="83257" x="1571625" y="4943475"/>
          <p14:tracePt t="83261" x="1579563" y="4943475"/>
          <p14:tracePt t="83266" x="1587500" y="4943475"/>
          <p14:tracePt t="83268" x="1595438" y="4943475"/>
          <p14:tracePt t="83271" x="1603375" y="4943475"/>
          <p14:tracePt t="83275" x="1611313" y="4943475"/>
          <p14:tracePt t="83277" x="1619250" y="4943475"/>
          <p14:tracePt t="83281" x="1627188" y="4935538"/>
          <p14:tracePt t="83284" x="1635125" y="4935538"/>
          <p14:tracePt t="83287" x="1643063" y="4935538"/>
          <p14:tracePt t="83291" x="1651000" y="4935538"/>
          <p14:tracePt t="83293" x="1658938" y="4935538"/>
          <p14:tracePt t="83297" x="1666875" y="4935538"/>
          <p14:tracePt t="83301" x="1674813" y="4935538"/>
          <p14:tracePt t="83305" x="1682750" y="4927600"/>
          <p14:tracePt t="83307" x="1690688" y="4927600"/>
          <p14:tracePt t="83311" x="1698625" y="4927600"/>
          <p14:tracePt t="83318" x="1714500" y="4927600"/>
          <p14:tracePt t="83321" x="1722438" y="4919663"/>
          <p14:tracePt t="83325" x="1730375" y="4919663"/>
          <p14:tracePt t="83327" x="1738313" y="4919663"/>
          <p14:tracePt t="83331" x="1746250" y="4919663"/>
          <p14:tracePt t="83334" x="1746250" y="4911725"/>
          <p14:tracePt t="83336" x="1754188" y="4911725"/>
          <p14:tracePt t="83339" x="1762125" y="4911725"/>
          <p14:tracePt t="83343" x="1770063" y="4911725"/>
          <p14:tracePt t="83347" x="1778000" y="4911725"/>
          <p14:tracePt t="83350" x="1778000" y="4903788"/>
          <p14:tracePt t="83352" x="1785938" y="4903788"/>
          <p14:tracePt t="83359" x="1793875" y="4903788"/>
          <p14:tracePt t="83445" x="1793875" y="4895850"/>
          <p14:tracePt t="83455" x="1793875" y="4887913"/>
          <p14:tracePt t="83458" x="1801813" y="4887913"/>
          <p14:tracePt t="83467" x="1801813" y="4879975"/>
          <p14:tracePt t="83479" x="1801813" y="4872038"/>
          <p14:tracePt t="83481" x="1809750" y="4872038"/>
          <p14:tracePt t="83500" x="1809750" y="4864100"/>
          <p14:tracePt t="83505" x="1817688" y="4864100"/>
          <p14:tracePt t="83523" x="1817688" y="4856163"/>
          <p14:tracePt t="83553" x="1825625" y="4856163"/>
          <p14:tracePt t="83571" x="1825625" y="4848225"/>
          <p14:tracePt t="83635" x="1833563" y="4848225"/>
          <p14:tracePt t="83643" x="1833563" y="4840288"/>
          <p14:tracePt t="83647" x="1841500" y="4840288"/>
          <p14:tracePt t="83656" x="1849438" y="4840288"/>
          <p14:tracePt t="83657" x="1849438" y="4832350"/>
          <p14:tracePt t="83663" x="1857375" y="4832350"/>
          <p14:tracePt t="83669" x="1865313" y="4832350"/>
          <p14:tracePt t="83673" x="1865313" y="4824413"/>
          <p14:tracePt t="83675" x="1873250" y="4824413"/>
          <p14:tracePt t="83679" x="1881188" y="4824413"/>
          <p14:tracePt t="83683" x="1889125" y="4824413"/>
          <p14:tracePt t="83686" x="1889125" y="4816475"/>
          <p14:tracePt t="83687" x="1897063" y="4816475"/>
          <p14:tracePt t="83691" x="1905000" y="4816475"/>
          <p14:tracePt t="83695" x="1912938" y="4808538"/>
          <p14:tracePt t="83697" x="1922463" y="4808538"/>
          <p14:tracePt t="83703" x="1938338" y="4808538"/>
          <p14:tracePt t="83705" x="1938338" y="4800600"/>
          <p14:tracePt t="83707" x="1946275" y="4800600"/>
          <p14:tracePt t="83709" x="1954213" y="4800600"/>
          <p14:tracePt t="83713" x="1962150" y="4800600"/>
          <p14:tracePt t="83718" x="1978025" y="4800600"/>
          <p14:tracePt t="83721" x="1985963" y="4792663"/>
          <p14:tracePt t="83723" x="1993900" y="4792663"/>
          <p14:tracePt t="83727" x="2001838" y="4792663"/>
          <p14:tracePt t="83730" x="2009775" y="4792663"/>
          <p14:tracePt t="83731" x="2017713" y="4792663"/>
          <p14:tracePt t="83735" x="2025650" y="4784725"/>
          <p14:tracePt t="83737" x="2033588" y="4784725"/>
          <p14:tracePt t="83739" x="2041525" y="4784725"/>
          <p14:tracePt t="83744" x="2049463" y="4784725"/>
          <p14:tracePt t="83745" x="2057400" y="4784725"/>
          <p14:tracePt t="83750" x="2065338" y="4784725"/>
          <p14:tracePt t="83752" x="2073275" y="4784725"/>
          <p14:tracePt t="83754" x="2081213" y="4784725"/>
          <p14:tracePt t="83755" x="2089150" y="4776788"/>
          <p14:tracePt t="83759" x="2097088" y="4784725"/>
          <p14:tracePt t="83761" x="2105025" y="4784725"/>
          <p14:tracePt t="83763" x="2112963" y="4784725"/>
          <p14:tracePt t="83767" x="2128838" y="4776788"/>
          <p14:tracePt t="83769" x="2136775" y="4776788"/>
          <p14:tracePt t="83771" x="2144713" y="4776788"/>
          <p14:tracePt t="83773" x="2152650" y="4776788"/>
          <p14:tracePt t="83775" x="2160588" y="4776788"/>
          <p14:tracePt t="83777" x="2168525" y="4776788"/>
          <p14:tracePt t="83779" x="2176463" y="4776788"/>
          <p14:tracePt t="83781" x="2184400" y="4776788"/>
          <p14:tracePt t="83784" x="2192338" y="4776788"/>
          <p14:tracePt t="83786" x="2200275" y="4776788"/>
          <p14:tracePt t="83787" x="2208213" y="4776788"/>
          <p14:tracePt t="83789" x="2216150" y="4784725"/>
          <p14:tracePt t="83791" x="2224088" y="4784725"/>
          <p14:tracePt t="83793" x="2232025" y="4784725"/>
          <p14:tracePt t="83795" x="2239963" y="4784725"/>
          <p14:tracePt t="83797" x="2247900" y="4784725"/>
          <p14:tracePt t="83800" x="2255838" y="4784725"/>
          <p14:tracePt t="83802" x="2265363" y="4784725"/>
          <p14:tracePt t="83803" x="2281238" y="4784725"/>
          <p14:tracePt t="83805" x="2289175" y="4784725"/>
          <p14:tracePt t="83807" x="2297113" y="4784725"/>
          <p14:tracePt t="83809" x="2305050" y="4784725"/>
          <p14:tracePt t="83811" x="2312988" y="4792663"/>
          <p14:tracePt t="83813" x="2320925" y="4792663"/>
          <p14:tracePt t="83817" x="2344738" y="4792663"/>
          <p14:tracePt t="83819" x="2352675" y="4792663"/>
          <p14:tracePt t="83821" x="2360613" y="4792663"/>
          <p14:tracePt t="83823" x="2368550" y="4792663"/>
          <p14:tracePt t="83825" x="2384425" y="4792663"/>
          <p14:tracePt t="83827" x="2392363" y="4792663"/>
          <p14:tracePt t="83829" x="2400300" y="4792663"/>
          <p14:tracePt t="83831" x="2408238" y="4792663"/>
          <p14:tracePt t="83834" x="2416175" y="4792663"/>
          <p14:tracePt t="83835" x="2424113" y="4792663"/>
          <p14:tracePt t="83837" x="2432050" y="4792663"/>
          <p14:tracePt t="83839" x="2439988" y="4792663"/>
          <p14:tracePt t="83841" x="2447925" y="4792663"/>
          <p14:tracePt t="83843" x="2455863" y="4792663"/>
          <p14:tracePt t="83845" x="2463800" y="4792663"/>
          <p14:tracePt t="83847" x="2471738" y="4792663"/>
          <p14:tracePt t="83850" x="2479675" y="4792663"/>
          <p14:tracePt t="83852" x="2487613" y="4784725"/>
          <p14:tracePt t="83855" x="2495550" y="4784725"/>
          <p14:tracePt t="83858" x="2503488" y="4784725"/>
          <p14:tracePt t="83859" x="2511425" y="4784725"/>
          <p14:tracePt t="83861" x="2519363" y="4784725"/>
          <p14:tracePt t="83867" x="2535238" y="4784725"/>
          <p14:tracePt t="83869" x="2543175" y="4784725"/>
          <p14:tracePt t="83873" x="2551113" y="4784725"/>
          <p14:tracePt t="83877" x="2559050" y="4784725"/>
          <p14:tracePt t="83879" x="2566988" y="4784725"/>
          <p14:tracePt t="83883" x="2574925" y="4784725"/>
          <p14:tracePt t="83890" x="2582863" y="4784725"/>
          <p14:tracePt t="83895" x="2590800" y="4784725"/>
          <p14:tracePt t="84248" x="2590800" y="4776788"/>
          <p14:tracePt t="84250" x="2582863" y="4776788"/>
          <p14:tracePt t="84261" x="2574925" y="4776788"/>
          <p14:tracePt t="84267" x="2566988" y="4768850"/>
          <p14:tracePt t="84271" x="2559050" y="4768850"/>
          <p14:tracePt t="84275" x="2551113" y="4768850"/>
          <p14:tracePt t="84279" x="2543175" y="4760913"/>
          <p14:tracePt t="84281" x="2535238" y="4760913"/>
          <p14:tracePt t="84285" x="2527300" y="4760913"/>
          <p14:tracePt t="84287" x="2519363" y="4760913"/>
          <p14:tracePt t="84291" x="2511425" y="4760913"/>
          <p14:tracePt t="84293" x="2503488" y="4760913"/>
          <p14:tracePt t="84295" x="2495550" y="4752975"/>
          <p14:tracePt t="84300" x="2487613" y="4752975"/>
          <p14:tracePt t="84302" x="2479675" y="4752975"/>
          <p14:tracePt t="84303" x="2471738" y="4752975"/>
          <p14:tracePt t="84305" x="2463800" y="4752975"/>
          <p14:tracePt t="84307" x="2455863" y="4752975"/>
          <p14:tracePt t="84309" x="2447925" y="4752975"/>
          <p14:tracePt t="84311" x="2439988" y="4752975"/>
          <p14:tracePt t="84313" x="2432050" y="4752975"/>
          <p14:tracePt t="84317" x="2416175" y="4752975"/>
          <p14:tracePt t="84319" x="2408238" y="4745038"/>
          <p14:tracePt t="84321" x="2400300" y="4745038"/>
          <p14:tracePt t="84323" x="2392363" y="4745038"/>
          <p14:tracePt t="84325" x="2384425" y="4745038"/>
          <p14:tracePt t="84327" x="2376488" y="4745038"/>
          <p14:tracePt t="84329" x="2368550" y="4745038"/>
          <p14:tracePt t="84331" x="2360613" y="4745038"/>
          <p14:tracePt t="84334" x="2352675" y="4745038"/>
          <p14:tracePt t="84336" x="2344738" y="4745038"/>
          <p14:tracePt t="84337" x="2336800" y="4745038"/>
          <p14:tracePt t="84339" x="2328863" y="4737100"/>
          <p14:tracePt t="84341" x="2312988" y="4737100"/>
          <p14:tracePt t="84343" x="2305050" y="4737100"/>
          <p14:tracePt t="84345" x="2297113" y="4737100"/>
          <p14:tracePt t="84347" x="2289175" y="4737100"/>
          <p14:tracePt t="84350" x="2273300" y="4737100"/>
          <p14:tracePt t="84353" x="2255838" y="4737100"/>
          <p14:tracePt t="84355" x="2247900" y="4729163"/>
          <p14:tracePt t="84357" x="2232025" y="4729163"/>
          <p14:tracePt t="84359" x="2224088" y="4729163"/>
          <p14:tracePt t="84361" x="2216150" y="4729163"/>
          <p14:tracePt t="84363" x="2200275" y="4729163"/>
          <p14:tracePt t="84368" x="2184400" y="4729163"/>
          <p14:tracePt t="84369" x="2176463" y="4729163"/>
          <p14:tracePt t="84371" x="2160588" y="4729163"/>
          <p14:tracePt t="84373" x="2152650" y="4729163"/>
          <p14:tracePt t="84375" x="2144713" y="4729163"/>
          <p14:tracePt t="84377" x="2136775" y="4729163"/>
          <p14:tracePt t="84379" x="2120900" y="4721225"/>
          <p14:tracePt t="84381" x="2112963" y="4721225"/>
          <p14:tracePt t="84384" x="2105025" y="4721225"/>
          <p14:tracePt t="84386" x="2089150" y="4721225"/>
          <p14:tracePt t="84387" x="2081213" y="4721225"/>
          <p14:tracePt t="84389" x="2073275" y="4729163"/>
          <p14:tracePt t="84391" x="2065338" y="4729163"/>
          <p14:tracePt t="84393" x="2049463" y="4729163"/>
          <p14:tracePt t="84395" x="2041525" y="4729163"/>
          <p14:tracePt t="84397" x="2033588" y="4729163"/>
          <p14:tracePt t="84400" x="2017713" y="4729163"/>
          <p14:tracePt t="84402" x="2009775" y="4729163"/>
          <p14:tracePt t="84403" x="2001838" y="4729163"/>
          <p14:tracePt t="84405" x="1993900" y="4729163"/>
          <p14:tracePt t="84407" x="1985963" y="4729163"/>
          <p14:tracePt t="84409" x="1970088" y="4729163"/>
          <p14:tracePt t="84411" x="1962150" y="4729163"/>
          <p14:tracePt t="84413" x="1954213" y="4729163"/>
          <p14:tracePt t="84417" x="1938338" y="4729163"/>
          <p14:tracePt t="84419" x="1922463" y="4729163"/>
          <p14:tracePt t="84421" x="1912938" y="4729163"/>
          <p14:tracePt t="84423" x="1905000" y="4729163"/>
          <p14:tracePt t="84425" x="1897063" y="4729163"/>
          <p14:tracePt t="84427" x="1881188" y="4729163"/>
          <p14:tracePt t="84429" x="1873250" y="4729163"/>
          <p14:tracePt t="84431" x="1865313" y="4729163"/>
          <p14:tracePt t="84434" x="1857375" y="4729163"/>
          <p14:tracePt t="84436" x="1849438" y="4729163"/>
          <p14:tracePt t="84437" x="1833563" y="4729163"/>
          <p14:tracePt t="84439" x="1825625" y="4729163"/>
          <p14:tracePt t="84441" x="1817688" y="4729163"/>
          <p14:tracePt t="84443" x="1809750" y="4729163"/>
          <p14:tracePt t="84445" x="1793875" y="4729163"/>
          <p14:tracePt t="84447" x="1785938" y="4729163"/>
          <p14:tracePt t="84450" x="1778000" y="4729163"/>
          <p14:tracePt t="84452" x="1762125" y="4729163"/>
          <p14:tracePt t="84453" x="1754188" y="4729163"/>
          <p14:tracePt t="84455" x="1746250" y="4729163"/>
          <p14:tracePt t="84457" x="1738313" y="4729163"/>
          <p14:tracePt t="84459" x="1722438" y="4729163"/>
          <p14:tracePt t="84461" x="1714500" y="4729163"/>
          <p14:tracePt t="84463" x="1706563" y="4729163"/>
          <p14:tracePt t="84468" x="1690688" y="4729163"/>
          <p14:tracePt t="84469" x="1682750" y="4729163"/>
          <p14:tracePt t="84471" x="1666875" y="4729163"/>
          <p14:tracePt t="84473" x="1658938" y="4729163"/>
          <p14:tracePt t="84475" x="1651000" y="4729163"/>
          <p14:tracePt t="84477" x="1643063" y="4721225"/>
          <p14:tracePt t="84479" x="1635125" y="4721225"/>
          <p14:tracePt t="84481" x="1627188" y="4721225"/>
          <p14:tracePt t="84484" x="1619250" y="4721225"/>
          <p14:tracePt t="84486" x="1611313" y="4721225"/>
          <p14:tracePt t="84487" x="1603375" y="4721225"/>
          <p14:tracePt t="84489" x="1595438" y="4721225"/>
          <p14:tracePt t="84491" x="1587500" y="4721225"/>
          <p14:tracePt t="84494" x="1579563" y="4721225"/>
          <p14:tracePt t="84497" x="1571625" y="4721225"/>
          <p14:tracePt t="84500" x="1562100" y="4721225"/>
          <p14:tracePt t="84502" x="1554163" y="4721225"/>
          <p14:tracePt t="84504" x="1546225" y="4721225"/>
          <p14:tracePt t="84508" x="1538288" y="4721225"/>
          <p14:tracePt t="84509" x="1530350" y="4721225"/>
          <p14:tracePt t="84511" x="1522413" y="4721225"/>
          <p14:tracePt t="84516" x="1514475" y="4721225"/>
          <p14:tracePt t="84517" x="1506538" y="4721225"/>
          <p14:tracePt t="84519" x="1498600" y="4721225"/>
          <p14:tracePt t="84523" x="1490663" y="4721225"/>
          <p14:tracePt t="84525" x="1482725" y="4721225"/>
          <p14:tracePt t="84527" x="1474788" y="4721225"/>
          <p14:tracePt t="84530" x="1466850" y="4721225"/>
          <p14:tracePt t="84533" x="1458913" y="4721225"/>
          <p14:tracePt t="84537" x="1450975" y="4721225"/>
          <p14:tracePt t="84539" x="1443038" y="4721225"/>
          <p14:tracePt t="84543" x="1435100" y="4729163"/>
          <p14:tracePt t="84545" x="1427163" y="4729163"/>
          <p14:tracePt t="84550" x="1419225" y="4729163"/>
          <p14:tracePt t="84553" x="1411288" y="4729163"/>
          <p14:tracePt t="84557" x="1403350" y="4729163"/>
          <p14:tracePt t="84559" x="1403350" y="4737100"/>
          <p14:tracePt t="84561" x="1395413" y="4737100"/>
          <p14:tracePt t="84563" x="1387475" y="4737100"/>
          <p14:tracePt t="84568" x="1379538" y="4737100"/>
          <p14:tracePt t="84573" x="1371600" y="4745038"/>
          <p14:tracePt t="84577" x="1363663" y="4745038"/>
          <p14:tracePt t="84581" x="1355725" y="4745038"/>
          <p14:tracePt t="84585" x="1355725" y="4752975"/>
          <p14:tracePt t="84587" x="1347788" y="4752975"/>
          <p14:tracePt t="84591" x="1339850" y="4752975"/>
          <p14:tracePt t="84600" x="1331913" y="4760913"/>
          <p14:tracePt t="84609" x="1323975" y="4760913"/>
          <p14:tracePt t="84613" x="1323975" y="4768850"/>
          <p14:tracePt t="84621" x="1316038" y="4768850"/>
          <p14:tracePt t="84627" x="1316038" y="4776788"/>
          <p14:tracePt t="84631" x="1308100" y="4776788"/>
          <p14:tracePt t="84639" x="1300163" y="4784725"/>
          <p14:tracePt t="84650" x="1292225" y="4784725"/>
          <p14:tracePt t="84657" x="1292225" y="4792663"/>
          <p14:tracePt t="84663" x="1284288" y="4792663"/>
          <p14:tracePt t="84677" x="1276350" y="4792663"/>
          <p14:tracePt t="84687" x="1268413" y="4800600"/>
          <p14:tracePt t="84693" x="1260475" y="4800600"/>
          <p14:tracePt t="84700" x="1252538" y="4800600"/>
          <p14:tracePt t="84705" x="1244600" y="4808538"/>
          <p14:tracePt t="84711" x="1236663" y="4808538"/>
          <p14:tracePt t="84719" x="1228725" y="4808538"/>
          <p14:tracePt t="84721" x="1228725" y="4816475"/>
          <p14:tracePt t="84727" x="1220788" y="4816475"/>
          <p14:tracePt t="84737" x="1220788" y="4824413"/>
          <p14:tracePt t="84741" x="1211263" y="4824413"/>
          <p14:tracePt t="84755" x="1211263" y="4832350"/>
          <p14:tracePt t="84769" x="1203325" y="4832350"/>
          <p14:tracePt t="84771" x="1203325" y="4840288"/>
          <p14:tracePt t="84785" x="1203325" y="4848225"/>
          <p14:tracePt t="84800" x="1203325" y="4856163"/>
          <p14:tracePt t="84814" x="1203325" y="4864100"/>
          <p14:tracePt t="84835" x="1203325" y="4872038"/>
          <p14:tracePt t="84843" x="1211263" y="4872038"/>
          <p14:tracePt t="84845" x="1211263" y="4879975"/>
          <p14:tracePt t="84853" x="1211263" y="4887913"/>
          <p14:tracePt t="84860" x="1211263" y="4895850"/>
          <p14:tracePt t="84861" x="1220788" y="4895850"/>
          <p14:tracePt t="84863" x="1220788" y="4903788"/>
          <p14:tracePt t="84867" x="1220788" y="4911725"/>
          <p14:tracePt t="84871" x="1228725" y="4919663"/>
          <p14:tracePt t="84876" x="1228725" y="4927600"/>
          <p14:tracePt t="84879" x="1228725" y="4935538"/>
          <p14:tracePt t="84882" x="1236663" y="4935538"/>
          <p14:tracePt t="84884" x="1236663" y="4943475"/>
          <p14:tracePt t="84887" x="1236663" y="4951413"/>
          <p14:tracePt t="84891" x="1236663" y="4959350"/>
          <p14:tracePt t="84895" x="1236663" y="4967288"/>
          <p14:tracePt t="84897" x="1244600" y="4967288"/>
          <p14:tracePt t="84901" x="1244600" y="4976813"/>
          <p14:tracePt t="84907" x="1244600" y="4984750"/>
          <p14:tracePt t="84911" x="1244600" y="4992688"/>
          <p14:tracePt t="84917" x="1252538" y="5000625"/>
          <p14:tracePt t="84921" x="1252538" y="5008563"/>
          <p14:tracePt t="84925" x="1252538" y="5016500"/>
          <p14:tracePt t="84929" x="1252538" y="5024438"/>
          <p14:tracePt t="84931" x="1260475" y="5024438"/>
          <p14:tracePt t="84934" x="1260475" y="5032375"/>
          <p14:tracePt t="84936" x="1260475" y="5040313"/>
          <p14:tracePt t="84939" x="1260475" y="5048250"/>
          <p14:tracePt t="84943" x="1260475" y="5056188"/>
          <p14:tracePt t="84952" x="1268413" y="5080000"/>
          <p14:tracePt t="84955" x="1268413" y="5087938"/>
          <p14:tracePt t="84957" x="1268413" y="5095875"/>
          <p14:tracePt t="84961" x="1276350" y="5103813"/>
          <p14:tracePt t="84963" x="1276350" y="5111750"/>
          <p14:tracePt t="84969" x="1276350" y="5127625"/>
          <p14:tracePt t="84971" x="1276350" y="5135563"/>
          <p14:tracePt t="84975" x="1276350" y="5143500"/>
          <p14:tracePt t="84977" x="1276350" y="5151438"/>
          <p14:tracePt t="84983" x="1276350" y="5159375"/>
          <p14:tracePt t="84986" x="1276350" y="5167313"/>
          <p14:tracePt t="84988" x="1276350" y="5175250"/>
          <p14:tracePt t="84991" x="1276350" y="5183188"/>
          <p14:tracePt t="84995" x="1276350" y="5191125"/>
          <p14:tracePt t="85000" x="1276350" y="5199063"/>
          <p14:tracePt t="85003" x="1284288" y="5207000"/>
          <p14:tracePt t="85007" x="1284288" y="5214938"/>
          <p14:tracePt t="85011" x="1284288" y="5222875"/>
          <p14:tracePt t="85017" x="1284288" y="5230813"/>
          <p14:tracePt t="85021" x="1284288" y="5238750"/>
          <p14:tracePt t="85027" x="1284288" y="5246688"/>
          <p14:tracePt t="85032" x="1284288" y="5254625"/>
          <p14:tracePt t="85039" x="1284288" y="5262563"/>
          <p14:tracePt t="85047" x="1284288" y="5270500"/>
          <p14:tracePt t="85059" x="1284288" y="5278438"/>
          <p14:tracePt t="85215" x="1292225" y="5278438"/>
          <p14:tracePt t="85223" x="1300163" y="5278438"/>
          <p14:tracePt t="85227" x="1308100" y="5278438"/>
          <p14:tracePt t="85229" x="1316038" y="5278438"/>
          <p14:tracePt t="85234" x="1323975" y="5270500"/>
          <p14:tracePt t="85235" x="1331913" y="5270500"/>
          <p14:tracePt t="85237" x="1339850" y="5270500"/>
          <p14:tracePt t="85239" x="1347788" y="5270500"/>
          <p14:tracePt t="85241" x="1355725" y="5270500"/>
          <p14:tracePt t="85243" x="1363663" y="5270500"/>
          <p14:tracePt t="85245" x="1371600" y="5270500"/>
          <p14:tracePt t="85251" x="1379538" y="5270500"/>
          <p14:tracePt t="85252" x="1387475" y="5270500"/>
          <p14:tracePt t="85253" x="1395413" y="5270500"/>
          <p14:tracePt t="85255" x="1403350" y="5270500"/>
          <p14:tracePt t="85257" x="1411288" y="5270500"/>
          <p14:tracePt t="85259" x="1419225" y="5270500"/>
          <p14:tracePt t="85262" x="1427163" y="5270500"/>
          <p14:tracePt t="85263" x="1435100" y="5270500"/>
          <p14:tracePt t="85267" x="1450975" y="5262563"/>
          <p14:tracePt t="85269" x="1458913" y="5262563"/>
          <p14:tracePt t="85271" x="1466850" y="5262563"/>
          <p14:tracePt t="85273" x="1474788" y="5262563"/>
          <p14:tracePt t="85275" x="1482725" y="5262563"/>
          <p14:tracePt t="85277" x="1490663" y="5262563"/>
          <p14:tracePt t="85279" x="1498600" y="5262563"/>
          <p14:tracePt t="85282" x="1514475" y="5262563"/>
          <p14:tracePt t="85284" x="1522413" y="5262563"/>
          <p14:tracePt t="85286" x="1530350" y="5262563"/>
          <p14:tracePt t="85287" x="1538288" y="5262563"/>
          <p14:tracePt t="85291" x="1546225" y="5262563"/>
          <p14:tracePt t="85293" x="1554163" y="5262563"/>
          <p14:tracePt t="85296" x="1562100" y="5262563"/>
          <p14:tracePt t="85297" x="1571625" y="5262563"/>
          <p14:tracePt t="85300" x="1579563" y="5262563"/>
          <p14:tracePt t="85302" x="1587500" y="5262563"/>
          <p14:tracePt t="85303" x="1595438" y="5262563"/>
          <p14:tracePt t="85307" x="1603375" y="5270500"/>
          <p14:tracePt t="85311" x="1611313" y="5270500"/>
          <p14:tracePt t="85313" x="1619250" y="5270500"/>
          <p14:tracePt t="85318" x="1627188" y="5270500"/>
          <p14:tracePt t="85321" x="1635125" y="5270500"/>
          <p14:tracePt t="85327" x="1643063" y="5270500"/>
          <p14:tracePt t="85335" x="1651000" y="5270500"/>
          <p14:tracePt t="86145" x="1651000" y="5262563"/>
          <p14:tracePt t="86165" x="1651000" y="5254625"/>
          <p14:tracePt t="86187" x="1651000" y="5246688"/>
          <p14:tracePt t="86213" x="1651000" y="5238750"/>
          <p14:tracePt t="86235" x="1651000" y="5230813"/>
          <p14:tracePt t="86257" x="1651000" y="5222875"/>
          <p14:tracePt t="86283" x="1651000" y="5214938"/>
          <p14:tracePt t="86291" x="1658938" y="5214938"/>
          <p14:tracePt t="86335" x="1658938" y="5207000"/>
          <p14:tracePt t="86351" x="1658938" y="5199063"/>
          <p14:tracePt t="86366" x="1658938" y="5191125"/>
          <p14:tracePt t="86407" x="1658938" y="5183188"/>
          <p14:tracePt t="86447" x="1658938" y="5175250"/>
          <p14:tracePt t="86509" x="1658938" y="5167313"/>
          <p14:tracePt t="86517" x="1666875" y="5167313"/>
          <p14:tracePt t="86521" x="1666875" y="5159375"/>
          <p14:tracePt t="86529" x="1666875" y="5151438"/>
          <p14:tracePt t="86535" x="1666875" y="5143500"/>
          <p14:tracePt t="86541" x="1666875" y="5135563"/>
          <p14:tracePt t="86550" x="1674813" y="5127625"/>
          <p14:tracePt t="86619" x="1666875" y="5127625"/>
          <p14:tracePt t="86776" x="1674813" y="5127625"/>
          <p14:tracePt t="87015" x="1674813" y="5119688"/>
          <p14:tracePt t="87047" x="1674813" y="5111750"/>
          <p14:tracePt t="87051" x="1674813" y="5103813"/>
          <p14:tracePt t="87055" x="1674813" y="5095875"/>
          <p14:tracePt t="87057" x="1674813" y="5087938"/>
          <p14:tracePt t="87062" x="1674813" y="5080000"/>
          <p14:tracePt t="87063" x="1674813" y="5072063"/>
          <p14:tracePt t="87067" x="1666875" y="5064125"/>
          <p14:tracePt t="87069" x="1666875" y="5056188"/>
          <p14:tracePt t="87071" x="1666875" y="5048250"/>
          <p14:tracePt t="87075" x="1666875" y="5040313"/>
          <p14:tracePt t="87077" x="1666875" y="5032375"/>
          <p14:tracePt t="87081" x="1666875" y="5024438"/>
          <p14:tracePt t="87084" x="1666875" y="5016500"/>
          <p14:tracePt t="87087" x="1666875" y="5008563"/>
          <p14:tracePt t="87089" x="1666875" y="5000625"/>
          <p14:tracePt t="87093" x="1674813" y="4992688"/>
          <p14:tracePt t="87095" x="1674813" y="4984750"/>
          <p14:tracePt t="87097" x="1674813" y="4976813"/>
          <p14:tracePt t="87100" x="1674813" y="4967288"/>
          <p14:tracePt t="87101" x="1674813" y="4959350"/>
          <p14:tracePt t="87103" x="1674813" y="4951413"/>
          <p14:tracePt t="87105" x="1674813" y="4943475"/>
          <p14:tracePt t="87108" x="1682750" y="4935538"/>
          <p14:tracePt t="87109" x="1682750" y="4927600"/>
          <p14:tracePt t="87111" x="1682750" y="4911725"/>
          <p14:tracePt t="87113" x="1682750" y="4903788"/>
          <p14:tracePt t="87117" x="1690688" y="4895850"/>
          <p14:tracePt t="87119" x="1698625" y="4872038"/>
          <p14:tracePt t="87121" x="1698625" y="4856163"/>
          <p14:tracePt t="87124" x="1706563" y="4848225"/>
          <p14:tracePt t="87125" x="1706563" y="4832350"/>
          <p14:tracePt t="87127" x="1714500" y="4816475"/>
          <p14:tracePt t="87129" x="1714500" y="4808538"/>
          <p14:tracePt t="87131" x="1722438" y="4792663"/>
          <p14:tracePt t="87133" x="1730375" y="4776788"/>
          <p14:tracePt t="87137" x="1738313" y="4745038"/>
          <p14:tracePt t="87139" x="1746250" y="4729163"/>
          <p14:tracePt t="87141" x="1754188" y="4713288"/>
          <p14:tracePt t="87143" x="1754188" y="4697413"/>
          <p14:tracePt t="87145" x="1762125" y="4681538"/>
          <p14:tracePt t="87147" x="1770063" y="4665663"/>
          <p14:tracePt t="87151" x="1770063" y="4641850"/>
          <p14:tracePt t="87152" x="1778000" y="4624388"/>
          <p14:tracePt t="87156" x="1785938" y="4584700"/>
          <p14:tracePt t="87159" x="1793875" y="4545013"/>
          <p14:tracePt t="87161" x="1801813" y="4521200"/>
          <p14:tracePt t="87163" x="1801813" y="4505325"/>
          <p14:tracePt t="87168" x="1817688" y="4457700"/>
          <p14:tracePt t="87170" x="1817688" y="4433888"/>
          <p14:tracePt t="87172" x="1825625" y="4410075"/>
          <p14:tracePt t="87174" x="1825625" y="4386263"/>
          <p14:tracePt t="87175" x="1833563" y="4362450"/>
          <p14:tracePt t="87177" x="1833563" y="4338638"/>
          <p14:tracePt t="87179" x="1833563" y="4306888"/>
          <p14:tracePt t="87181" x="1841500" y="4281488"/>
          <p14:tracePt t="87184" x="1841500" y="4249738"/>
          <p14:tracePt t="87186" x="1849438" y="4225925"/>
          <p14:tracePt t="87190" x="1857375" y="4162425"/>
          <p14:tracePt t="87192" x="1857375" y="4122738"/>
          <p14:tracePt t="87193" x="1865313" y="4090988"/>
          <p14:tracePt t="87195" x="1865313" y="4059238"/>
          <p14:tracePt t="87197" x="1865313" y="4027488"/>
          <p14:tracePt t="87200" x="1873250" y="3987800"/>
          <p14:tracePt t="87204" x="1873250" y="3914775"/>
          <p14:tracePt t="87206" x="1881188" y="3875088"/>
          <p14:tracePt t="87207" x="1881188" y="3835400"/>
          <p14:tracePt t="87209" x="1881188" y="3803650"/>
          <p14:tracePt t="87211" x="1881188" y="3763963"/>
          <p14:tracePt t="87213" x="1881188" y="3724275"/>
          <p14:tracePt t="87217" x="1889125" y="3652838"/>
          <p14:tracePt t="87221" x="1889125" y="3571875"/>
          <p14:tracePt t="87223" x="1889125" y="3532188"/>
          <p14:tracePt t="87225" x="1889125" y="3492500"/>
          <p14:tracePt t="87227" x="1889125" y="3460750"/>
          <p14:tracePt t="87229" x="1889125" y="3421063"/>
          <p14:tracePt t="87231" x="1889125" y="3381375"/>
          <p14:tracePt t="87234" x="1881188" y="3349625"/>
          <p14:tracePt t="87236" x="1881188" y="3309938"/>
          <p14:tracePt t="87237" x="1881188" y="3270250"/>
          <p14:tracePt t="87239" x="1881188" y="3236913"/>
          <p14:tracePt t="87241" x="1873250" y="3197225"/>
          <p14:tracePt t="87244" x="1873250" y="3165475"/>
          <p14:tracePt t="87245" x="1873250" y="3133725"/>
          <p14:tracePt t="87247" x="1873250" y="3094038"/>
          <p14:tracePt t="87250" x="1865313" y="3062288"/>
          <p14:tracePt t="87252" x="1865313" y="3030538"/>
          <p14:tracePt t="87253" x="1865313" y="2998788"/>
          <p14:tracePt t="87255" x="1857375" y="2967038"/>
          <p14:tracePt t="87257" x="1857375" y="2943225"/>
          <p14:tracePt t="87259" x="1849438" y="2909888"/>
          <p14:tracePt t="87261" x="1841500" y="2878138"/>
          <p14:tracePt t="87263" x="1833563" y="2846388"/>
          <p14:tracePt t="87267" x="1833563" y="2814638"/>
          <p14:tracePt t="87270" x="1817688" y="2759075"/>
          <p14:tracePt t="87272" x="1809750" y="2735263"/>
          <p14:tracePt t="87273" x="1809750" y="2703513"/>
          <p14:tracePt t="87275" x="1801813" y="2679700"/>
          <p14:tracePt t="87277" x="1793875" y="2647950"/>
          <p14:tracePt t="87279" x="1785938" y="2624138"/>
          <p14:tracePt t="87281" x="1778000" y="2592388"/>
          <p14:tracePt t="87284" x="1770063" y="2566988"/>
          <p14:tracePt t="87285" x="1762125" y="2535238"/>
          <p14:tracePt t="87288" x="1754188" y="2511425"/>
          <p14:tracePt t="87291" x="1730375" y="2455863"/>
          <p14:tracePt t="87293" x="1722438" y="2432050"/>
          <p14:tracePt t="87295" x="1714500" y="2400300"/>
          <p14:tracePt t="87297" x="1698625" y="2368550"/>
          <p14:tracePt t="87300" x="1690688" y="2344738"/>
          <p14:tracePt t="87301" x="1674813" y="2312988"/>
          <p14:tracePt t="87306" x="1643063" y="2257425"/>
          <p14:tracePt t="87307" x="1627188" y="2233613"/>
          <p14:tracePt t="87309" x="1611313" y="2200275"/>
          <p14:tracePt t="87311" x="1595438" y="2176463"/>
          <p14:tracePt t="87313" x="1579563" y="2144713"/>
          <p14:tracePt t="87317" x="1538288" y="2089150"/>
          <p14:tracePt t="87320" x="1522413" y="2065338"/>
          <p14:tracePt t="87323" x="1482725" y="2009775"/>
          <p14:tracePt t="87325" x="1458913" y="1985963"/>
          <p14:tracePt t="87327" x="1435100" y="1962150"/>
          <p14:tracePt t="87329" x="1411288" y="1938338"/>
          <p14:tracePt t="87331" x="1387475" y="1914525"/>
          <p14:tracePt t="87334" x="1371600" y="1890713"/>
          <p14:tracePt t="87335" x="1347788" y="1865313"/>
          <p14:tracePt t="87340" x="1300163" y="1817688"/>
          <p14:tracePt t="87341" x="1276350" y="1793875"/>
          <p14:tracePt t="87343" x="1252538" y="1770063"/>
          <p14:tracePt t="87345" x="1220788" y="1754188"/>
          <p14:tracePt t="87347" x="1195388" y="1730375"/>
          <p14:tracePt t="87350" x="1171575" y="1714500"/>
          <p14:tracePt t="87351" x="1147763" y="1698625"/>
          <p14:tracePt t="87356" x="1100138" y="1666875"/>
          <p14:tracePt t="87358" x="1076325" y="1651000"/>
          <p14:tracePt t="87359" x="1044575" y="1635125"/>
          <p14:tracePt t="87361" x="1020763" y="1619250"/>
          <p14:tracePt t="87363" x="996950" y="1603375"/>
          <p14:tracePt t="87367" x="949325" y="1579563"/>
          <p14:tracePt t="87369" x="925513" y="1563688"/>
          <p14:tracePt t="87375" x="852488" y="1530350"/>
          <p14:tracePt t="87377" x="828675" y="1522413"/>
          <p14:tracePt t="87379" x="804863" y="1514475"/>
          <p14:tracePt t="87381" x="781050" y="1506538"/>
          <p14:tracePt t="87384" x="757238" y="1498600"/>
          <p14:tracePt t="87385" x="733425" y="1490663"/>
          <p14:tracePt t="87390" x="685800" y="1474788"/>
          <p14:tracePt t="87392" x="661988" y="1466850"/>
          <p14:tracePt t="87393" x="638175" y="1466850"/>
          <p14:tracePt t="87395" x="614363" y="1458913"/>
          <p14:tracePt t="87397" x="598488" y="1458913"/>
          <p14:tracePt t="87400" x="574675" y="1450975"/>
          <p14:tracePt t="87401" x="550863" y="1443038"/>
          <p14:tracePt t="87406" x="501650" y="1435100"/>
          <p14:tracePt t="87407" x="477838" y="1427163"/>
          <p14:tracePt t="87409" x="461963" y="1427163"/>
          <p14:tracePt t="87411" x="438150" y="1419225"/>
          <p14:tracePt t="87413" x="414338" y="1419225"/>
          <p14:tracePt t="87417" x="374650" y="1411288"/>
          <p14:tracePt t="87422" x="327025" y="1403350"/>
          <p14:tracePt t="87424" x="311150" y="1395413"/>
          <p14:tracePt t="87425" x="287338" y="1387475"/>
          <p14:tracePt t="87427" x="271463" y="1387475"/>
          <p14:tracePt t="87429" x="247650" y="1379538"/>
          <p14:tracePt t="87431" x="231775" y="1371600"/>
          <p14:tracePt t="87435" x="200025" y="1363663"/>
          <p14:tracePt t="87437" x="176213" y="1355725"/>
          <p14:tracePt t="87440" x="158750" y="1347788"/>
          <p14:tracePt t="87441" x="142875" y="1339850"/>
          <p14:tracePt t="87443" x="127000" y="1331913"/>
          <p14:tracePt t="87445" x="111125" y="1331913"/>
          <p14:tracePt t="87447" x="95250" y="1323975"/>
          <p14:tracePt t="87450" x="79375" y="1316038"/>
          <p14:tracePt t="87451" x="63500" y="1308100"/>
          <p14:tracePt t="87456" x="31750" y="1292225"/>
          <p14:tracePt t="87458" x="15875" y="1284288"/>
          <p14:tracePt t="87459" x="7938" y="12763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Content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Control structures</a:t>
            </a:r>
          </a:p>
          <a:p>
            <a:r>
              <a:rPr lang="nl-BE" dirty="0"/>
              <a:t>Conditional execution</a:t>
            </a:r>
          </a:p>
          <a:p>
            <a:r>
              <a:rPr lang="nl-BE" dirty="0"/>
              <a:t>Boolean expressions</a:t>
            </a:r>
          </a:p>
          <a:p>
            <a:r>
              <a:rPr lang="nl-BE" dirty="0"/>
              <a:t>Logical operators</a:t>
            </a:r>
          </a:p>
          <a:p>
            <a:r>
              <a:rPr lang="nl-BE" dirty="0"/>
              <a:t>Conditional execution with alternative</a:t>
            </a:r>
          </a:p>
          <a:p>
            <a:r>
              <a:rPr lang="nl-BE" dirty="0"/>
              <a:t>Nested conditions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82756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latin typeface="+mn-lt"/>
              </a:rPr>
              <a:t>Nested conditions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4" y="1550893"/>
            <a:ext cx="11688544" cy="5202331"/>
          </a:xfrm>
        </p:spPr>
        <p:txBody>
          <a:bodyPr>
            <a:normAutofit/>
          </a:bodyPr>
          <a:lstStyle/>
          <a:p>
            <a:r>
              <a:rPr lang="nl-BE" dirty="0"/>
              <a:t>Structure in case of nested conditions is indicated by indentation of the code</a:t>
            </a:r>
          </a:p>
          <a:p>
            <a:r>
              <a:rPr lang="nl-BE" dirty="0" err="1"/>
              <a:t>Nested</a:t>
            </a:r>
            <a:r>
              <a:rPr lang="nl-BE" dirty="0"/>
              <a:t> conditions remain more difficult to read so please choose for </a:t>
            </a:r>
            <a:r>
              <a:rPr lang="nl-BE" dirty="0" err="1"/>
              <a:t>example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code below</a:t>
            </a:r>
          </a:p>
          <a:p>
            <a:endParaRPr lang="nl-BE" dirty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points_Python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sz="2400" dirty="0" err="1">
                <a:solidFill>
                  <a:srgbClr val="000080"/>
                </a:solidFill>
                <a:latin typeface="Consolas" panose="020B0609020204030204" pitchFamily="49" charset="0"/>
              </a:rPr>
              <a:t>float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'Enter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your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result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for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Python: 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points_Python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10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passed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else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points_Python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nl-BE" alt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8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can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tolerate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else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You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didn't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pass"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nl-BE" altLang="nl-BE" sz="4800" dirty="0">
              <a:latin typeface="Arial" panose="020B0604020202020204" pitchFamily="34" charset="0"/>
            </a:endParaRP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20</a:t>
            </a:fld>
            <a:endParaRPr lang="nl-B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92E30A8-5DB4-47B7-9086-1A941111AF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59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762"/>
    </mc:Choice>
    <mc:Fallback xmlns="">
      <p:transition spd="slow" advTm="83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849" x="31750" y="2798763"/>
          <p14:tracePt t="24851" x="47625" y="2822575"/>
          <p14:tracePt t="24852" x="63500" y="2838450"/>
          <p14:tracePt t="24855" x="79375" y="2862263"/>
          <p14:tracePt t="24857" x="95250" y="2878138"/>
          <p14:tracePt t="24860" x="127000" y="2919413"/>
          <p14:tracePt t="24862" x="142875" y="2935288"/>
          <p14:tracePt t="24864" x="158750" y="2959100"/>
          <p14:tracePt t="24866" x="176213" y="2974975"/>
          <p14:tracePt t="24868" x="184150" y="2990850"/>
          <p14:tracePt t="24870" x="200025" y="3006725"/>
          <p14:tracePt t="24872" x="215900" y="3030538"/>
          <p14:tracePt t="24874" x="223838" y="3046413"/>
          <p14:tracePt t="24876" x="239713" y="3062288"/>
          <p14:tracePt t="24878" x="247650" y="3078163"/>
          <p14:tracePt t="24881" x="263525" y="3094038"/>
          <p14:tracePt t="24883" x="271463" y="3109913"/>
          <p14:tracePt t="24884" x="287338" y="3125788"/>
          <p14:tracePt t="24886" x="303213" y="3141663"/>
          <p14:tracePt t="24888" x="311150" y="3157538"/>
          <p14:tracePt t="24890" x="327025" y="3173413"/>
          <p14:tracePt t="24893" x="334963" y="3189288"/>
          <p14:tracePt t="24894" x="342900" y="3205163"/>
          <p14:tracePt t="24900" x="374650" y="3244850"/>
          <p14:tracePt t="24902" x="390525" y="3262313"/>
          <p14:tracePt t="24904" x="398463" y="3278188"/>
          <p14:tracePt t="24906" x="406400" y="3286125"/>
          <p14:tracePt t="24908" x="414338" y="3302000"/>
          <p14:tracePt t="24910" x="422275" y="3317875"/>
          <p14:tracePt t="24912" x="430213" y="3325813"/>
          <p14:tracePt t="24914" x="438150" y="3341688"/>
          <p14:tracePt t="24916" x="446088" y="3357563"/>
          <p14:tracePt t="24918" x="461963" y="3365500"/>
          <p14:tracePt t="24920" x="469900" y="3373438"/>
          <p14:tracePt t="24922" x="477838" y="3389313"/>
          <p14:tracePt t="24924" x="477838" y="3397250"/>
          <p14:tracePt t="24926" x="485775" y="3405188"/>
          <p14:tracePt t="24930" x="501650" y="3429000"/>
          <p14:tracePt t="24932" x="501650" y="3436938"/>
          <p14:tracePt t="24934" x="509588" y="3444875"/>
          <p14:tracePt t="24936" x="517525" y="3452813"/>
          <p14:tracePt t="24938" x="517525" y="3460750"/>
          <p14:tracePt t="24940" x="527050" y="3468688"/>
          <p14:tracePt t="24942" x="527050" y="3476625"/>
          <p14:tracePt t="24962" x="550863" y="3524250"/>
          <p14:tracePt t="24964" x="550863" y="3532188"/>
          <p14:tracePt t="24970" x="550863" y="3540125"/>
          <p14:tracePt t="24972" x="558800" y="3540125"/>
          <p14:tracePt t="25204" x="558800" y="3548063"/>
          <p14:tracePt t="25213" x="558800" y="3556000"/>
          <p14:tracePt t="25218" x="558800" y="3563938"/>
          <p14:tracePt t="25224" x="550863" y="3571875"/>
          <p14:tracePt t="25232" x="550863" y="3579813"/>
          <p14:tracePt t="25240" x="558800" y="3579813"/>
          <p14:tracePt t="25244" x="558800" y="3587750"/>
          <p14:tracePt t="25264" x="566738" y="3595688"/>
          <p14:tracePt t="25272" x="574675" y="3605213"/>
          <p14:tracePt t="25274" x="574675" y="3613150"/>
          <p14:tracePt t="25277" x="582613" y="3613150"/>
          <p14:tracePt t="25279" x="590550" y="3621088"/>
          <p14:tracePt t="25280" x="598488" y="3629025"/>
          <p14:tracePt t="25282" x="606425" y="3636963"/>
          <p14:tracePt t="25284" x="622300" y="3636963"/>
          <p14:tracePt t="25286" x="630238" y="3644900"/>
          <p14:tracePt t="25288" x="646113" y="3652838"/>
          <p14:tracePt t="25290" x="654050" y="3660775"/>
          <p14:tracePt t="25302" x="661988" y="3660775"/>
          <p14:tracePt t="25304" x="669925" y="3660775"/>
          <p14:tracePt t="25306" x="685800" y="3668713"/>
          <p14:tracePt t="25309" x="693738" y="3676650"/>
          <p14:tracePt t="25311" x="701675" y="3684588"/>
          <p14:tracePt t="25314" x="725488" y="3692525"/>
          <p14:tracePt t="25316" x="733425" y="3692525"/>
          <p14:tracePt t="25318" x="741363" y="3700463"/>
          <p14:tracePt t="25320" x="749300" y="3700463"/>
          <p14:tracePt t="25322" x="757238" y="3700463"/>
          <p14:tracePt t="25550" x="741363" y="3700463"/>
          <p14:tracePt t="25553" x="733425" y="3700463"/>
          <p14:tracePt t="25556" x="717550" y="3692525"/>
          <p14:tracePt t="25559" x="709613" y="3692525"/>
          <p14:tracePt t="25561" x="701675" y="3684588"/>
          <p14:tracePt t="25562" x="693738" y="3684588"/>
          <p14:tracePt t="25565" x="693738" y="3676650"/>
          <p14:tracePt t="25566" x="685800" y="3668713"/>
          <p14:tracePt t="25567" x="677863" y="3668713"/>
          <p14:tracePt t="25569" x="669925" y="3660775"/>
          <p14:tracePt t="25571" x="661988" y="3660775"/>
          <p14:tracePt t="25573" x="654050" y="3652838"/>
          <p14:tracePt t="25577" x="646113" y="3644900"/>
          <p14:tracePt t="25579" x="638175" y="3644900"/>
          <p14:tracePt t="25613" x="638175" y="3652838"/>
          <p14:tracePt t="25619" x="646113" y="3660775"/>
          <p14:tracePt t="25627" x="646113" y="3676650"/>
          <p14:tracePt t="25628" x="654050" y="3684588"/>
          <p14:tracePt t="25632" x="654050" y="3692525"/>
          <p14:tracePt t="25634" x="661988" y="3700463"/>
          <p14:tracePt t="25636" x="661988" y="3708400"/>
          <p14:tracePt t="25638" x="661988" y="3724275"/>
          <p14:tracePt t="25640" x="669925" y="3732213"/>
          <p14:tracePt t="25643" x="669925" y="3740150"/>
          <p14:tracePt t="25646" x="677863" y="3763963"/>
          <p14:tracePt t="25648" x="685800" y="3771900"/>
          <p14:tracePt t="25650" x="685800" y="3779838"/>
          <p14:tracePt t="25652" x="693738" y="3795713"/>
          <p14:tracePt t="25654" x="693738" y="3803650"/>
          <p14:tracePt t="25656" x="701675" y="3819525"/>
          <p14:tracePt t="25660" x="709613" y="3843338"/>
          <p14:tracePt t="25665" x="717550" y="3867150"/>
          <p14:tracePt t="25666" x="725488" y="3875088"/>
          <p14:tracePt t="25668" x="725488" y="3890963"/>
          <p14:tracePt t="25670" x="733425" y="3898900"/>
          <p14:tracePt t="25672" x="741363" y="3914775"/>
          <p14:tracePt t="25674" x="741363" y="3922713"/>
          <p14:tracePt t="25676" x="749300" y="3938588"/>
          <p14:tracePt t="25679" x="749300" y="3948113"/>
          <p14:tracePt t="25682" x="765175" y="3971925"/>
          <p14:tracePt t="25684" x="765175" y="3979863"/>
          <p14:tracePt t="25686" x="773113" y="3995738"/>
          <p14:tracePt t="25688" x="781050" y="4003675"/>
          <p14:tracePt t="25690" x="781050" y="4011613"/>
          <p14:tracePt t="25692" x="788988" y="4019550"/>
          <p14:tracePt t="25697" x="796925" y="4043363"/>
          <p14:tracePt t="25698" x="804863" y="4051300"/>
          <p14:tracePt t="25700" x="804863" y="4067175"/>
          <p14:tracePt t="25702" x="804863" y="4075113"/>
          <p14:tracePt t="25704" x="812800" y="4083050"/>
          <p14:tracePt t="25706" x="812800" y="4090988"/>
          <p14:tracePt t="25710" x="820738" y="4114800"/>
          <p14:tracePt t="25713" x="828675" y="4122738"/>
          <p14:tracePt t="25716" x="836613" y="4138613"/>
          <p14:tracePt t="25718" x="836613" y="4146550"/>
          <p14:tracePt t="25720" x="844550" y="4162425"/>
          <p14:tracePt t="25722" x="844550" y="4170363"/>
          <p14:tracePt t="25725" x="844550" y="4178300"/>
          <p14:tracePt t="25726" x="852488" y="4186238"/>
          <p14:tracePt t="25729" x="852488" y="4202113"/>
          <p14:tracePt t="25733" x="860425" y="4217988"/>
          <p14:tracePt t="25734" x="860425" y="4225925"/>
          <p14:tracePt t="25736" x="860425" y="4233863"/>
          <p14:tracePt t="25738" x="868363" y="4249738"/>
          <p14:tracePt t="25740" x="868363" y="4257675"/>
          <p14:tracePt t="25743" x="868363" y="4265613"/>
          <p14:tracePt t="25746" x="877888" y="4281488"/>
          <p14:tracePt t="25748" x="877888" y="4298950"/>
          <p14:tracePt t="25750" x="877888" y="4306888"/>
          <p14:tracePt t="25752" x="885825" y="4314825"/>
          <p14:tracePt t="25754" x="885825" y="4322763"/>
          <p14:tracePt t="25756" x="885825" y="4330700"/>
          <p14:tracePt t="25759" x="885825" y="4338638"/>
          <p14:tracePt t="25762" x="893763" y="4346575"/>
          <p14:tracePt t="25764" x="893763" y="4354513"/>
          <p14:tracePt t="25766" x="893763" y="4362450"/>
          <p14:tracePt t="25768" x="893763" y="4370388"/>
          <p14:tracePt t="25772" x="893763" y="4378325"/>
          <p14:tracePt t="25775" x="893763" y="4386263"/>
          <p14:tracePt t="25776" x="893763" y="4394200"/>
          <p14:tracePt t="25779" x="893763" y="4402138"/>
          <p14:tracePt t="25780" x="893763" y="4410075"/>
          <p14:tracePt t="25782" x="893763" y="4418013"/>
          <p14:tracePt t="25784" x="893763" y="4425950"/>
          <p14:tracePt t="25786" x="893763" y="4433888"/>
          <p14:tracePt t="25788" x="893763" y="4441825"/>
          <p14:tracePt t="25790" x="901700" y="4449763"/>
          <p14:tracePt t="25794" x="901700" y="4457700"/>
          <p14:tracePt t="25796" x="901700" y="4465638"/>
          <p14:tracePt t="25798" x="901700" y="4473575"/>
          <p14:tracePt t="25802" x="901700" y="4481513"/>
          <p14:tracePt t="25804" x="901700" y="4489450"/>
          <p14:tracePt t="25806" x="901700" y="4497388"/>
          <p14:tracePt t="25810" x="909638" y="4505325"/>
          <p14:tracePt t="25812" x="909638" y="4513263"/>
          <p14:tracePt t="25814" x="909638" y="4521200"/>
          <p14:tracePt t="25818" x="909638" y="4529138"/>
          <p14:tracePt t="25820" x="909638" y="4537075"/>
          <p14:tracePt t="25825" x="909638" y="4545013"/>
          <p14:tracePt t="25828" x="909638" y="4552950"/>
          <p14:tracePt t="25830" x="917575" y="4552950"/>
          <p14:tracePt t="25832" x="917575" y="4560888"/>
          <p14:tracePt t="25836" x="917575" y="4568825"/>
          <p14:tracePt t="25840" x="917575" y="4576763"/>
          <p14:tracePt t="25846" x="917575" y="4584700"/>
          <p14:tracePt t="25852" x="917575" y="4592638"/>
          <p14:tracePt t="25856" x="925513" y="4592638"/>
          <p14:tracePt t="25861" x="925513" y="4600575"/>
          <p14:tracePt t="25866" x="925513" y="4608513"/>
          <p14:tracePt t="25875" x="925513" y="4616450"/>
          <p14:tracePt t="25882" x="925513" y="4624388"/>
          <p14:tracePt t="25888" x="933450" y="4633913"/>
          <p14:tracePt t="25894" x="933450" y="4641850"/>
          <p14:tracePt t="25900" x="933450" y="4649788"/>
          <p14:tracePt t="25906" x="933450" y="4657725"/>
          <p14:tracePt t="25911" x="941388" y="4665663"/>
          <p14:tracePt t="25914" x="941388" y="4673600"/>
          <p14:tracePt t="25918" x="941388" y="4681538"/>
          <p14:tracePt t="25922" x="941388" y="4689475"/>
          <p14:tracePt t="25924" x="949325" y="4689475"/>
          <p14:tracePt t="25927" x="949325" y="4697413"/>
          <p14:tracePt t="25930" x="949325" y="4705350"/>
          <p14:tracePt t="25934" x="957263" y="4713288"/>
          <p14:tracePt t="25936" x="957263" y="4721225"/>
          <p14:tracePt t="25940" x="957263" y="4729163"/>
          <p14:tracePt t="25942" x="965200" y="4737100"/>
          <p14:tracePt t="25946" x="965200" y="4745038"/>
          <p14:tracePt t="25963" x="989013" y="4808538"/>
          <p14:tracePt t="25964" x="996950" y="4816475"/>
          <p14:tracePt t="25966" x="996950" y="4824413"/>
          <p14:tracePt t="25968" x="1004888" y="4832350"/>
          <p14:tracePt t="25970" x="1004888" y="4840288"/>
          <p14:tracePt t="25972" x="1012825" y="4848225"/>
          <p14:tracePt t="25974" x="1012825" y="4856163"/>
          <p14:tracePt t="25977" x="1020763" y="4864100"/>
          <p14:tracePt t="25979" x="1020763" y="4872038"/>
          <p14:tracePt t="25981" x="1020763" y="4879975"/>
          <p14:tracePt t="25982" x="1028700" y="4887913"/>
          <p14:tracePt t="25984" x="1028700" y="4895850"/>
          <p14:tracePt t="25986" x="1036638" y="4903788"/>
          <p14:tracePt t="25988" x="1036638" y="4911725"/>
          <p14:tracePt t="25990" x="1044575" y="4919663"/>
          <p14:tracePt t="25993" x="1044575" y="4927600"/>
          <p14:tracePt t="25994" x="1052513" y="4935538"/>
          <p14:tracePt t="25998" x="1060450" y="4951413"/>
          <p14:tracePt t="26000" x="1060450" y="4959350"/>
          <p14:tracePt t="26002" x="1068388" y="4959350"/>
          <p14:tracePt t="26004" x="1068388" y="4967288"/>
          <p14:tracePt t="26006" x="1076325" y="4976813"/>
          <p14:tracePt t="26010" x="1084263" y="4992688"/>
          <p14:tracePt t="26014" x="1092200" y="5000625"/>
          <p14:tracePt t="26016" x="1100138" y="5008563"/>
          <p14:tracePt t="26020" x="1108075" y="5016500"/>
          <p14:tracePt t="26025" x="1116013" y="5024438"/>
          <p14:tracePt t="26028" x="1116013" y="5032375"/>
          <p14:tracePt t="26032" x="1123950" y="5032375"/>
          <p14:tracePt t="26033" x="1123950" y="5040313"/>
          <p14:tracePt t="26034" x="1131888" y="5040313"/>
          <p14:tracePt t="26038" x="1139825" y="5040313"/>
          <p14:tracePt t="26040" x="1139825" y="5048250"/>
          <p14:tracePt t="26046" x="1147763" y="5048250"/>
          <p14:tracePt t="26048" x="1147763" y="5056188"/>
          <p14:tracePt t="26050" x="1155700" y="5056188"/>
          <p14:tracePt t="26056" x="1163638" y="5056188"/>
          <p14:tracePt t="26061" x="1163638" y="5064125"/>
          <p14:tracePt t="26062" x="1171575" y="5064125"/>
          <p14:tracePt t="26070" x="1179513" y="5064125"/>
          <p14:tracePt t="26077" x="1179513" y="5072063"/>
          <p14:tracePt t="26078" x="1187450" y="5072063"/>
          <p14:tracePt t="26086" x="1195388" y="5072063"/>
          <p14:tracePt t="26096" x="1203325" y="5072063"/>
          <p14:tracePt t="26106" x="1211263" y="5072063"/>
          <p14:tracePt t="26114" x="1220788" y="5072063"/>
          <p14:tracePt t="26124" x="1228725" y="5072063"/>
          <p14:tracePt t="26132" x="1236663" y="5072063"/>
          <p14:tracePt t="26146" x="1244600" y="5072063"/>
          <p14:tracePt t="26164" x="1252538" y="5064125"/>
          <p14:tracePt t="26176" x="1260475" y="5064125"/>
          <p14:tracePt t="26178" x="1260475" y="5056188"/>
          <p14:tracePt t="26182" x="1268413" y="5056188"/>
          <p14:tracePt t="26186" x="1268413" y="5048250"/>
          <p14:tracePt t="26188" x="1276350" y="5048250"/>
          <p14:tracePt t="26196" x="1284288" y="5040313"/>
          <p14:tracePt t="26200" x="1292225" y="5040313"/>
          <p14:tracePt t="26202" x="1292225" y="5032375"/>
          <p14:tracePt t="26209" x="1300163" y="5032375"/>
          <p14:tracePt t="26214" x="1300163" y="5024438"/>
          <p14:tracePt t="26216" x="1308100" y="5024438"/>
          <p14:tracePt t="26225" x="1308100" y="5016500"/>
          <p14:tracePt t="26227" x="1316038" y="5016500"/>
          <p14:tracePt t="26234" x="1323975" y="5016500"/>
          <p14:tracePt t="26238" x="1323975" y="5008563"/>
          <p14:tracePt t="26243" x="1331913" y="5008563"/>
          <p14:tracePt t="26252" x="1339850" y="5008563"/>
          <p14:tracePt t="26256" x="1339850" y="5000625"/>
          <p14:tracePt t="26270" x="1347788" y="5000625"/>
          <p14:tracePt t="26502" x="1347788" y="4992688"/>
          <p14:tracePt t="26505" x="1355725" y="4992688"/>
          <p14:tracePt t="26514" x="1363663" y="4992688"/>
          <p14:tracePt t="26518" x="1363663" y="4984750"/>
          <p14:tracePt t="26520" x="1371600" y="4984750"/>
          <p14:tracePt t="26526" x="1379538" y="4984750"/>
          <p14:tracePt t="26532" x="1387475" y="4976813"/>
          <p14:tracePt t="26541" x="1395413" y="4976813"/>
          <p14:tracePt t="26546" x="1403350" y="4976813"/>
          <p14:tracePt t="26548" x="1403350" y="4967288"/>
          <p14:tracePt t="26556" x="1411288" y="4967288"/>
          <p14:tracePt t="26564" x="1419225" y="4967288"/>
          <p14:tracePt t="26572" x="1427163" y="4959350"/>
          <p14:tracePt t="26582" x="1435100" y="4959350"/>
          <p14:tracePt t="26594" x="1443038" y="4959350"/>
          <p14:tracePt t="26616" x="1443038" y="4951413"/>
          <p14:tracePt t="26620" x="1450975" y="4951413"/>
          <p14:tracePt t="26636" x="1458913" y="4951413"/>
          <p14:tracePt t="26643" x="1458913" y="4943475"/>
          <p14:tracePt t="26646" x="1466850" y="4943475"/>
          <p14:tracePt t="26654" x="1474788" y="4935538"/>
          <p14:tracePt t="26659" x="1482725" y="4935538"/>
          <p14:tracePt t="26662" x="1482725" y="4927600"/>
          <p14:tracePt t="26664" x="1490663" y="4927600"/>
          <p14:tracePt t="26668" x="1498600" y="4919663"/>
          <p14:tracePt t="26674" x="1506538" y="4919663"/>
          <p14:tracePt t="26677" x="1506538" y="4911725"/>
          <p14:tracePt t="26680" x="1514475" y="4911725"/>
          <p14:tracePt t="26688" x="1522413" y="4903788"/>
          <p14:tracePt t="26697" x="1530350" y="4903788"/>
          <p14:tracePt t="26700" x="1530350" y="4895850"/>
          <p14:tracePt t="26706" x="1538288" y="4895850"/>
          <p14:tracePt t="26714" x="1538288" y="4887913"/>
          <p14:tracePt t="26718" x="1546225" y="4887913"/>
          <p14:tracePt t="26734" x="1546225" y="4879975"/>
          <p14:tracePt t="26736" x="1554163" y="4879975"/>
          <p14:tracePt t="26756" x="1554163" y="4872038"/>
          <p14:tracePt t="26761" x="1562100" y="4872038"/>
          <p14:tracePt t="26778" x="1562100" y="4864100"/>
          <p14:tracePt t="26796" x="1562100" y="4856163"/>
          <p14:tracePt t="26818" x="1562100" y="4848225"/>
          <p14:tracePt t="26922" x="1554163" y="4848225"/>
          <p14:tracePt t="26930" x="1546225" y="4848225"/>
          <p14:tracePt t="26943" x="1530350" y="4848225"/>
          <p14:tracePt t="26945" x="1522413" y="4848225"/>
          <p14:tracePt t="26948" x="1514475" y="4848225"/>
          <p14:tracePt t="26954" x="1506538" y="4848225"/>
          <p14:tracePt t="26962" x="1498600" y="4848225"/>
          <p14:tracePt t="26970" x="1490663" y="4848225"/>
          <p14:tracePt t="26976" x="1490663" y="4840288"/>
          <p14:tracePt t="26978" x="1482725" y="4840288"/>
          <p14:tracePt t="26984" x="1474788" y="4840288"/>
          <p14:tracePt t="26994" x="1466850" y="4840288"/>
          <p14:tracePt t="27000" x="1466850" y="4848225"/>
          <p14:tracePt t="27006" x="1458913" y="4848225"/>
          <p14:tracePt t="27060" x="1458913" y="4856163"/>
          <p14:tracePt t="27064" x="1450975" y="4856163"/>
          <p14:tracePt t="27070" x="1450975" y="4864100"/>
          <p14:tracePt t="27076" x="1443038" y="4864100"/>
          <p14:tracePt t="27080" x="1443038" y="4872038"/>
          <p14:tracePt t="27088" x="1435100" y="4872038"/>
          <p14:tracePt t="27090" x="1435100" y="4879975"/>
          <p14:tracePt t="27098" x="1427163" y="4887913"/>
          <p14:tracePt t="27104" x="1419225" y="4887913"/>
          <p14:tracePt t="27106" x="1419225" y="4895850"/>
          <p14:tracePt t="27112" x="1411288" y="4895850"/>
          <p14:tracePt t="27114" x="1411288" y="4903788"/>
          <p14:tracePt t="27118" x="1403350" y="4903788"/>
          <p14:tracePt t="27120" x="1403350" y="4911725"/>
          <p14:tracePt t="27126" x="1395413" y="4911725"/>
          <p14:tracePt t="27130" x="1395413" y="4919663"/>
          <p14:tracePt t="27134" x="1387475" y="4919663"/>
          <p14:tracePt t="27140" x="1387475" y="4927600"/>
          <p14:tracePt t="27146" x="1379538" y="4927600"/>
          <p14:tracePt t="27154" x="1379538" y="4935538"/>
          <p14:tracePt t="27172" x="1379538" y="4943475"/>
          <p14:tracePt t="27176" x="1371600" y="4943475"/>
          <p14:tracePt t="27186" x="1371600" y="4951413"/>
          <p14:tracePt t="27196" x="1371600" y="4959350"/>
          <p14:tracePt t="27204" x="1371600" y="4967288"/>
          <p14:tracePt t="27212" x="1371600" y="4976813"/>
          <p14:tracePt t="27220" x="1371600" y="4984750"/>
          <p14:tracePt t="27222" x="1363663" y="4984750"/>
          <p14:tracePt t="27228" x="1363663" y="4992688"/>
          <p14:tracePt t="27234" x="1363663" y="5000625"/>
          <p14:tracePt t="27240" x="1363663" y="5008563"/>
          <p14:tracePt t="27246" x="1363663" y="5016500"/>
          <p14:tracePt t="27252" x="1363663" y="5024438"/>
          <p14:tracePt t="27256" x="1363663" y="5032375"/>
          <p14:tracePt t="27260" x="1363663" y="5040313"/>
          <p14:tracePt t="27266" x="1363663" y="5048250"/>
          <p14:tracePt t="27270" x="1363663" y="5056188"/>
          <p14:tracePt t="27276" x="1363663" y="5064125"/>
          <p14:tracePt t="27278" x="1355725" y="5064125"/>
          <p14:tracePt t="27282" x="1355725" y="5072063"/>
          <p14:tracePt t="27286" x="1355725" y="5080000"/>
          <p14:tracePt t="27290" x="1355725" y="5087938"/>
          <p14:tracePt t="27294" x="1355725" y="5095875"/>
          <p14:tracePt t="27298" x="1355725" y="5103813"/>
          <p14:tracePt t="27300" x="1355725" y="5111750"/>
          <p14:tracePt t="27304" x="1355725" y="5119688"/>
          <p14:tracePt t="27306" x="1355725" y="5127625"/>
          <p14:tracePt t="27310" x="1355725" y="5135563"/>
          <p14:tracePt t="27312" x="1355725" y="5143500"/>
          <p14:tracePt t="27316" x="1355725" y="5151438"/>
          <p14:tracePt t="27318" x="1355725" y="5159375"/>
          <p14:tracePt t="27320" x="1355725" y="5167313"/>
          <p14:tracePt t="27324" x="1355725" y="5175250"/>
          <p14:tracePt t="27326" x="1355725" y="5183188"/>
          <p14:tracePt t="27328" x="1363663" y="5183188"/>
          <p14:tracePt t="27330" x="1363663" y="5191125"/>
          <p14:tracePt t="27334" x="1363663" y="5199063"/>
          <p14:tracePt t="27336" x="1363663" y="5207000"/>
          <p14:tracePt t="27340" x="1363663" y="5214938"/>
          <p14:tracePt t="27343" x="1363663" y="5222875"/>
          <p14:tracePt t="27346" x="1363663" y="5230813"/>
          <p14:tracePt t="27350" x="1363663" y="5238750"/>
          <p14:tracePt t="27352" x="1363663" y="5246688"/>
          <p14:tracePt t="27356" x="1363663" y="5254625"/>
          <p14:tracePt t="27359" x="1363663" y="5262563"/>
          <p14:tracePt t="27362" x="1363663" y="5270500"/>
          <p14:tracePt t="27364" x="1363663" y="5278438"/>
          <p14:tracePt t="27366" x="1363663" y="5286375"/>
          <p14:tracePt t="27370" x="1363663" y="5294313"/>
          <p14:tracePt t="27374" x="1363663" y="5302250"/>
          <p14:tracePt t="27377" x="1363663" y="5310188"/>
          <p14:tracePt t="27378" x="1371600" y="5319713"/>
          <p14:tracePt t="27383" x="1371600" y="5327650"/>
          <p14:tracePt t="27384" x="1371600" y="5335588"/>
          <p14:tracePt t="27386" x="1371600" y="5343525"/>
          <p14:tracePt t="27390" x="1371600" y="5351463"/>
          <p14:tracePt t="27393" x="1371600" y="5359400"/>
          <p14:tracePt t="27395" x="1371600" y="5367338"/>
          <p14:tracePt t="27396" x="1371600" y="5375275"/>
          <p14:tracePt t="27400" x="1371600" y="5383213"/>
          <p14:tracePt t="27402" x="1371600" y="5391150"/>
          <p14:tracePt t="27404" x="1371600" y="5399088"/>
          <p14:tracePt t="27406" x="1371600" y="5407025"/>
          <p14:tracePt t="27410" x="1371600" y="5414963"/>
          <p14:tracePt t="27412" x="1371600" y="5422900"/>
          <p14:tracePt t="27414" x="1371600" y="5430838"/>
          <p14:tracePt t="27416" x="1371600" y="5438775"/>
          <p14:tracePt t="27418" x="1371600" y="5446713"/>
          <p14:tracePt t="27422" x="1371600" y="5454650"/>
          <p14:tracePt t="27426" x="1371600" y="5470525"/>
          <p14:tracePt t="27428" x="1371600" y="5478463"/>
          <p14:tracePt t="27430" x="1371600" y="5486400"/>
          <p14:tracePt t="27434" x="1371600" y="5494338"/>
          <p14:tracePt t="27436" x="1371600" y="5502275"/>
          <p14:tracePt t="27438" x="1371600" y="5510213"/>
          <p14:tracePt t="27440" x="1363663" y="5518150"/>
          <p14:tracePt t="27443" x="1363663" y="5526088"/>
          <p14:tracePt t="27446" x="1363663" y="5534025"/>
          <p14:tracePt t="27448" x="1363663" y="5541963"/>
          <p14:tracePt t="27450" x="1363663" y="5549900"/>
          <p14:tracePt t="27453" x="1363663" y="5557838"/>
          <p14:tracePt t="27455" x="1363663" y="5565775"/>
          <p14:tracePt t="27458" x="1363663" y="5573713"/>
          <p14:tracePt t="27462" x="1355725" y="5581650"/>
          <p14:tracePt t="27464" x="1355725" y="5589588"/>
          <p14:tracePt t="27468" x="1355725" y="5597525"/>
          <p14:tracePt t="27470" x="1355725" y="5605463"/>
          <p14:tracePt t="27473" x="1355725" y="5613400"/>
          <p14:tracePt t="27475" x="1355725" y="5621338"/>
          <p14:tracePt t="27478" x="1347788" y="5621338"/>
          <p14:tracePt t="27479" x="1347788" y="5629275"/>
          <p14:tracePt t="27481" x="1347788" y="5637213"/>
          <p14:tracePt t="27483" x="1347788" y="5645150"/>
          <p14:tracePt t="27488" x="1347788" y="5653088"/>
          <p14:tracePt t="27490" x="1347788" y="5662613"/>
          <p14:tracePt t="27494" x="1347788" y="5670550"/>
          <p14:tracePt t="27496" x="1347788" y="5678488"/>
          <p14:tracePt t="27500" x="1339850" y="5686425"/>
          <p14:tracePt t="27502" x="1339850" y="5694363"/>
          <p14:tracePt t="27504" x="1339850" y="5702300"/>
          <p14:tracePt t="27506" x="1339850" y="5710238"/>
          <p14:tracePt t="27510" x="1339850" y="5718175"/>
          <p14:tracePt t="27512" x="1339850" y="5726113"/>
          <p14:tracePt t="27514" x="1339850" y="5734050"/>
          <p14:tracePt t="27516" x="1339850" y="5741988"/>
          <p14:tracePt t="27518" x="1339850" y="5749925"/>
          <p14:tracePt t="27520" x="1339850" y="5757863"/>
          <p14:tracePt t="27527" x="1339850" y="5773738"/>
          <p14:tracePt t="27528" x="1339850" y="5781675"/>
          <p14:tracePt t="27530" x="1339850" y="5789613"/>
          <p14:tracePt t="27532" x="1339850" y="5797550"/>
          <p14:tracePt t="27534" x="1331913" y="5805488"/>
          <p14:tracePt t="27538" x="1331913" y="5813425"/>
          <p14:tracePt t="27541" x="1331913" y="5821363"/>
          <p14:tracePt t="27543" x="1331913" y="5829300"/>
          <p14:tracePt t="27546" x="1331913" y="5837238"/>
          <p14:tracePt t="27548" x="1331913" y="5845175"/>
          <p14:tracePt t="27552" x="1323975" y="5853113"/>
          <p14:tracePt t="27556" x="1323975" y="5861050"/>
          <p14:tracePt t="27561" x="1323975" y="5868988"/>
          <p14:tracePt t="27564" x="1323975" y="5876925"/>
          <p14:tracePt t="27568" x="1323975" y="5884863"/>
          <p14:tracePt t="27576" x="1323975" y="5892800"/>
          <p14:tracePt t="27578" x="1316038" y="5892800"/>
          <p14:tracePt t="27580" x="1316038" y="5900738"/>
          <p14:tracePt t="27589" x="1316038" y="5908675"/>
          <p14:tracePt t="27597" x="1316038" y="5916613"/>
          <p14:tracePt t="27600" x="1308100" y="5916613"/>
          <p14:tracePt t="27606" x="1308100" y="5924550"/>
          <p14:tracePt t="27616" x="1308100" y="5932488"/>
          <p14:tracePt t="27624" x="1308100" y="5940425"/>
          <p14:tracePt t="27627" x="1300163" y="5940425"/>
          <p14:tracePt t="27632" x="1300163" y="5948363"/>
          <p14:tracePt t="27640" x="1300163" y="5956300"/>
          <p14:tracePt t="27648" x="1300163" y="5964238"/>
          <p14:tracePt t="27654" x="1300163" y="5972175"/>
          <p14:tracePt t="27660" x="1300163" y="5980113"/>
          <p14:tracePt t="27666" x="1300163" y="5988050"/>
          <p14:tracePt t="27668" x="1292225" y="5988050"/>
          <p14:tracePt t="27672" x="1292225" y="5995988"/>
          <p14:tracePt t="27676" x="1292225" y="6005513"/>
          <p14:tracePt t="27680" x="1292225" y="6013450"/>
          <p14:tracePt t="27686" x="1292225" y="6021388"/>
          <p14:tracePt t="27690" x="1292225" y="6029325"/>
          <p14:tracePt t="27696" x="1292225" y="6037263"/>
          <p14:tracePt t="27704" x="1292225" y="6045200"/>
          <p14:tracePt t="27728" x="1300163" y="6045200"/>
          <p14:tracePt t="27731" x="1300163" y="6053138"/>
          <p14:tracePt t="27851" x="1308100" y="6053138"/>
          <p14:tracePt t="27860" x="1316038" y="6053138"/>
          <p14:tracePt t="27866" x="1323975" y="6053138"/>
          <p14:tracePt t="27872" x="1331913" y="6053138"/>
          <p14:tracePt t="27878" x="1339850" y="6053138"/>
          <p14:tracePt t="27882" x="1347788" y="6053138"/>
          <p14:tracePt t="27886" x="1355725" y="6053138"/>
          <p14:tracePt t="27890" x="1363663" y="6053138"/>
          <p14:tracePt t="27894" x="1371600" y="6053138"/>
          <p14:tracePt t="27898" x="1379538" y="6053138"/>
          <p14:tracePt t="27902" x="1387475" y="6053138"/>
          <p14:tracePt t="27906" x="1395413" y="6053138"/>
          <p14:tracePt t="27910" x="1403350" y="6053138"/>
          <p14:tracePt t="27914" x="1411288" y="6053138"/>
          <p14:tracePt t="27918" x="1419225" y="6053138"/>
          <p14:tracePt t="27922" x="1427163" y="6053138"/>
          <p14:tracePt t="27928" x="1435100" y="6053138"/>
          <p14:tracePt t="28036" x="1435100" y="6045200"/>
          <p14:tracePt t="28042" x="1427163" y="6045200"/>
          <p14:tracePt t="28045" x="1427163" y="6037263"/>
          <p14:tracePt t="28048" x="1419225" y="6037263"/>
          <p14:tracePt t="28050" x="1419225" y="6029325"/>
          <p14:tracePt t="28052" x="1411288" y="6029325"/>
          <p14:tracePt t="28054" x="1411288" y="6021388"/>
          <p14:tracePt t="28056" x="1403350" y="6013450"/>
          <p14:tracePt t="28061" x="1395413" y="6005513"/>
          <p14:tracePt t="28062" x="1395413" y="5995988"/>
          <p14:tracePt t="28064" x="1387475" y="5995988"/>
          <p14:tracePt t="28066" x="1379538" y="5988050"/>
          <p14:tracePt t="28068" x="1379538" y="5980113"/>
          <p14:tracePt t="28070" x="1371600" y="5972175"/>
          <p14:tracePt t="28072" x="1363663" y="5972175"/>
          <p14:tracePt t="28074" x="1363663" y="5964238"/>
          <p14:tracePt t="28077" x="1355725" y="5956300"/>
          <p14:tracePt t="28078" x="1355725" y="5948363"/>
          <p14:tracePt t="28081" x="1347788" y="5940425"/>
          <p14:tracePt t="28083" x="1339850" y="5940425"/>
          <p14:tracePt t="28084" x="1339850" y="5932488"/>
          <p14:tracePt t="28086" x="1331913" y="5924550"/>
          <p14:tracePt t="28088" x="1323975" y="5916613"/>
          <p14:tracePt t="28090" x="1316038" y="5908675"/>
          <p14:tracePt t="28096" x="1300163" y="5892800"/>
          <p14:tracePt t="28098" x="1300163" y="5884863"/>
          <p14:tracePt t="28100" x="1292225" y="5876925"/>
          <p14:tracePt t="28102" x="1284288" y="5868988"/>
          <p14:tracePt t="28104" x="1276350" y="5861050"/>
          <p14:tracePt t="28106" x="1276350" y="5853113"/>
          <p14:tracePt t="28110" x="1260475" y="5837238"/>
          <p14:tracePt t="28114" x="1252538" y="5813425"/>
          <p14:tracePt t="28116" x="1244600" y="5805488"/>
          <p14:tracePt t="28118" x="1236663" y="5797550"/>
          <p14:tracePt t="28120" x="1236663" y="5781675"/>
          <p14:tracePt t="28122" x="1228725" y="5773738"/>
          <p14:tracePt t="28124" x="1220788" y="5757863"/>
          <p14:tracePt t="28126" x="1211263" y="5749925"/>
          <p14:tracePt t="28128" x="1203325" y="5734050"/>
          <p14:tracePt t="28133" x="1195388" y="5710238"/>
          <p14:tracePt t="28134" x="1187450" y="5694363"/>
          <p14:tracePt t="28136" x="1179513" y="5678488"/>
          <p14:tracePt t="28138" x="1179513" y="5662613"/>
          <p14:tracePt t="28140" x="1171575" y="5653088"/>
          <p14:tracePt t="28143" x="1163638" y="5637213"/>
          <p14:tracePt t="28144" x="1155700" y="5621338"/>
          <p14:tracePt t="28148" x="1147763" y="5589588"/>
          <p14:tracePt t="28150" x="1139825" y="5581650"/>
          <p14:tracePt t="28152" x="1131888" y="5565775"/>
          <p14:tracePt t="28154" x="1131888" y="5549900"/>
          <p14:tracePt t="28156" x="1123950" y="5534025"/>
          <p14:tracePt t="28160" x="1108075" y="5510213"/>
          <p14:tracePt t="28163" x="1108075" y="5494338"/>
          <p14:tracePt t="28167" x="1092200" y="5470525"/>
          <p14:tracePt t="28168" x="1084263" y="5454650"/>
          <p14:tracePt t="28170" x="1084263" y="5446713"/>
          <p14:tracePt t="28172" x="1076325" y="5430838"/>
          <p14:tracePt t="28174" x="1068388" y="5422900"/>
          <p14:tracePt t="28176" x="1060450" y="5407025"/>
          <p14:tracePt t="28178" x="1060450" y="5399088"/>
          <p14:tracePt t="28183" x="1044575" y="5375275"/>
          <p14:tracePt t="28185" x="1044575" y="5359400"/>
          <p14:tracePt t="28186" x="1036638" y="5351463"/>
          <p14:tracePt t="28188" x="1028700" y="5335588"/>
          <p14:tracePt t="28190" x="1028700" y="5327650"/>
          <p14:tracePt t="28193" x="1020763" y="5319713"/>
          <p14:tracePt t="28197" x="1012825" y="5294313"/>
          <p14:tracePt t="28199" x="1012825" y="5286375"/>
          <p14:tracePt t="28200" x="1004888" y="5278438"/>
          <p14:tracePt t="28202" x="1004888" y="5270500"/>
          <p14:tracePt t="28204" x="996950" y="5262563"/>
          <p14:tracePt t="28206" x="996950" y="5254625"/>
          <p14:tracePt t="28209" x="989013" y="5246688"/>
          <p14:tracePt t="28211" x="989013" y="5238750"/>
          <p14:tracePt t="28213" x="989013" y="5230813"/>
          <p14:tracePt t="28216" x="981075" y="5222875"/>
          <p14:tracePt t="28218" x="981075" y="5214938"/>
          <p14:tracePt t="28220" x="981075" y="5207000"/>
          <p14:tracePt t="28222" x="973138" y="5207000"/>
          <p14:tracePt t="28224" x="973138" y="5199063"/>
          <p14:tracePt t="28228" x="973138" y="5191125"/>
          <p14:tracePt t="28230" x="965200" y="5183188"/>
          <p14:tracePt t="28234" x="965200" y="5175250"/>
          <p14:tracePt t="28236" x="965200" y="5167313"/>
          <p14:tracePt t="28238" x="957263" y="5167313"/>
          <p14:tracePt t="28240" x="957263" y="5159375"/>
          <p14:tracePt t="28245" x="957263" y="5151438"/>
          <p14:tracePt t="28248" x="957263" y="5143500"/>
          <p14:tracePt t="28250" x="949325" y="5143500"/>
          <p14:tracePt t="28252" x="949325" y="5135563"/>
          <p14:tracePt t="28256" x="949325" y="5127625"/>
          <p14:tracePt t="28262" x="949325" y="5119688"/>
          <p14:tracePt t="28266" x="941388" y="5111750"/>
          <p14:tracePt t="28272" x="941388" y="5103813"/>
          <p14:tracePt t="28278" x="941388" y="5095875"/>
          <p14:tracePt t="28282" x="941388" y="5087938"/>
          <p14:tracePt t="28290" x="941388" y="5080000"/>
          <p14:tracePt t="28298" x="941388" y="5072063"/>
          <p14:tracePt t="28300" x="949325" y="5072063"/>
          <p14:tracePt t="28309" x="949325" y="5064125"/>
          <p14:tracePt t="28320" x="949325" y="5056188"/>
          <p14:tracePt t="28328" x="957263" y="5056188"/>
          <p14:tracePt t="28330" x="957263" y="5048250"/>
          <p14:tracePt t="28338" x="957263" y="5040313"/>
          <p14:tracePt t="28344" x="965200" y="5040313"/>
          <p14:tracePt t="28348" x="965200" y="5032375"/>
          <p14:tracePt t="28354" x="965200" y="5024438"/>
          <p14:tracePt t="28359" x="973138" y="5024438"/>
          <p14:tracePt t="28362" x="973138" y="5016500"/>
          <p14:tracePt t="28368" x="973138" y="5008563"/>
          <p14:tracePt t="28372" x="981075" y="5000625"/>
          <p14:tracePt t="28378" x="981075" y="4992688"/>
          <p14:tracePt t="28382" x="981075" y="4984750"/>
          <p14:tracePt t="28386" x="989013" y="4976813"/>
          <p14:tracePt t="28393" x="989013" y="4967288"/>
          <p14:tracePt t="28398" x="989013" y="4959350"/>
          <p14:tracePt t="28404" x="996950" y="4951413"/>
          <p14:tracePt t="28409" x="996950" y="4943475"/>
          <p14:tracePt t="28414" x="996950" y="4935538"/>
          <p14:tracePt t="28418" x="996950" y="4927600"/>
          <p14:tracePt t="28420" x="996950" y="4919663"/>
          <p14:tracePt t="28424" x="996950" y="4911725"/>
          <p14:tracePt t="28428" x="996950" y="4903788"/>
          <p14:tracePt t="28430" x="996950" y="4895850"/>
          <p14:tracePt t="28434" x="996950" y="4887913"/>
          <p14:tracePt t="28436" x="996950" y="4879975"/>
          <p14:tracePt t="28440" x="996950" y="4872038"/>
          <p14:tracePt t="28444" x="996950" y="4864100"/>
          <p14:tracePt t="28446" x="996950" y="4856163"/>
          <p14:tracePt t="28450" x="996950" y="4848225"/>
          <p14:tracePt t="28452" x="996950" y="4840288"/>
          <p14:tracePt t="28456" x="989013" y="4832350"/>
          <p14:tracePt t="28461" x="989013" y="4824413"/>
          <p14:tracePt t="28464" x="989013" y="4816475"/>
          <p14:tracePt t="28466" x="989013" y="4808538"/>
          <p14:tracePt t="28468" x="981075" y="4808538"/>
          <p14:tracePt t="28470" x="981075" y="4800600"/>
          <p14:tracePt t="28472" x="981075" y="4792663"/>
          <p14:tracePt t="28477" x="973138" y="4784725"/>
          <p14:tracePt t="28480" x="973138" y="4776788"/>
          <p14:tracePt t="28484" x="965200" y="4768850"/>
          <p14:tracePt t="28488" x="965200" y="4760913"/>
          <p14:tracePt t="28490" x="957263" y="4760913"/>
          <p14:tracePt t="28493" x="957263" y="4752975"/>
          <p14:tracePt t="28496" x="957263" y="4745038"/>
          <p14:tracePt t="28496" x="949325" y="4745038"/>
          <p14:tracePt t="28500" x="941388" y="4737100"/>
          <p14:tracePt t="28504" x="941388" y="4729163"/>
          <p14:tracePt t="28506" x="933450" y="4729163"/>
          <p14:tracePt t="28512" x="925513" y="4721225"/>
          <p14:tracePt t="28518" x="917575" y="4721225"/>
          <p14:tracePt t="28522" x="917575" y="4713288"/>
          <p14:tracePt t="28526" x="909638" y="4713288"/>
          <p14:tracePt t="28532" x="901700" y="4713288"/>
          <p14:tracePt t="28540" x="893763" y="4713288"/>
          <p14:tracePt t="28544" x="893763" y="4705350"/>
          <p14:tracePt t="28546" x="885825" y="4705350"/>
          <p14:tracePt t="28554" x="877888" y="4705350"/>
          <p14:tracePt t="28564" x="868363" y="4705350"/>
          <p14:tracePt t="28576" x="860425" y="4705350"/>
          <p14:tracePt t="28584" x="860425" y="4713288"/>
          <p14:tracePt t="28594" x="852488" y="4713288"/>
          <p14:tracePt t="28628" x="852488" y="4721225"/>
          <p14:tracePt t="28640" x="852488" y="4729163"/>
          <p14:tracePt t="28650" x="852488" y="4737100"/>
          <p14:tracePt t="28656" x="852488" y="4745038"/>
          <p14:tracePt t="28660" x="860425" y="4745038"/>
          <p14:tracePt t="28664" x="860425" y="4752975"/>
          <p14:tracePt t="28670" x="868363" y="4760913"/>
          <p14:tracePt t="28674" x="868363" y="4768850"/>
          <p14:tracePt t="28677" x="877888" y="4768850"/>
          <p14:tracePt t="28680" x="877888" y="4776788"/>
          <p14:tracePt t="28682" x="885825" y="4776788"/>
          <p14:tracePt t="28684" x="885825" y="4784725"/>
          <p14:tracePt t="28686" x="893763" y="4784725"/>
          <p14:tracePt t="28688" x="893763" y="4792663"/>
          <p14:tracePt t="28690" x="901700" y="4792663"/>
          <p14:tracePt t="28695" x="909638" y="4800600"/>
          <p14:tracePt t="28698" x="917575" y="4808538"/>
          <p14:tracePt t="28700" x="925513" y="4808538"/>
          <p14:tracePt t="28704" x="933450" y="4816475"/>
          <p14:tracePt t="28711" x="949325" y="4824413"/>
          <p14:tracePt t="28713" x="957263" y="4824413"/>
          <p14:tracePt t="28716" x="965200" y="4832350"/>
          <p14:tracePt t="28718" x="973138" y="4832350"/>
          <p14:tracePt t="28722" x="981075" y="4832350"/>
          <p14:tracePt t="28724" x="989013" y="4840288"/>
          <p14:tracePt t="28729" x="996950" y="4840288"/>
          <p14:tracePt t="28731" x="1004888" y="4840288"/>
          <p14:tracePt t="28732" x="1004888" y="4848225"/>
          <p14:tracePt t="28734" x="1012825" y="4848225"/>
          <p14:tracePt t="28736" x="1020763" y="4848225"/>
          <p14:tracePt t="28738" x="1028700" y="4848225"/>
          <p14:tracePt t="28743" x="1036638" y="4848225"/>
          <p14:tracePt t="28746" x="1052513" y="4856163"/>
          <p14:tracePt t="28750" x="1060450" y="4856163"/>
          <p14:tracePt t="28752" x="1068388" y="4856163"/>
          <p14:tracePt t="28754" x="1076325" y="4856163"/>
          <p14:tracePt t="28756" x="1076325" y="4864100"/>
          <p14:tracePt t="28759" x="1084263" y="4864100"/>
          <p14:tracePt t="28761" x="1092200" y="4864100"/>
          <p14:tracePt t="28762" x="1100138" y="4864100"/>
          <p14:tracePt t="28764" x="1108075" y="4864100"/>
          <p14:tracePt t="28766" x="1116013" y="4864100"/>
          <p14:tracePt t="28770" x="1123950" y="4872038"/>
          <p14:tracePt t="28772" x="1131888" y="4872038"/>
          <p14:tracePt t="28777" x="1139825" y="4872038"/>
          <p14:tracePt t="28778" x="1147763" y="4872038"/>
          <p14:tracePt t="28782" x="1155700" y="4872038"/>
          <p14:tracePt t="28784" x="1163638" y="4879975"/>
          <p14:tracePt t="28788" x="1171575" y="4879975"/>
          <p14:tracePt t="28792" x="1179513" y="4879975"/>
          <p14:tracePt t="28795" x="1187450" y="4879975"/>
          <p14:tracePt t="28798" x="1195388" y="4887913"/>
          <p14:tracePt t="28802" x="1203325" y="4887913"/>
          <p14:tracePt t="28806" x="1211263" y="4887913"/>
          <p14:tracePt t="28811" x="1220788" y="4887913"/>
          <p14:tracePt t="28814" x="1228725" y="4887913"/>
          <p14:tracePt t="28818" x="1236663" y="4887913"/>
          <p14:tracePt t="28822" x="1244600" y="4895850"/>
          <p14:tracePt t="28824" x="1252538" y="4895850"/>
          <p14:tracePt t="28828" x="1260475" y="4895850"/>
          <p14:tracePt t="28832" x="1268413" y="4895850"/>
          <p14:tracePt t="28836" x="1276350" y="4895850"/>
          <p14:tracePt t="28840" x="1284288" y="4895850"/>
          <p14:tracePt t="28844" x="1292225" y="4895850"/>
          <p14:tracePt t="28846" x="1300163" y="4895850"/>
          <p14:tracePt t="28850" x="1308100" y="4895850"/>
          <p14:tracePt t="28852" x="1316038" y="4895850"/>
          <p14:tracePt t="28854" x="1323975" y="4895850"/>
          <p14:tracePt t="28859" x="1331913" y="4895850"/>
          <p14:tracePt t="28861" x="1339850" y="4887913"/>
          <p14:tracePt t="28862" x="1347788" y="4887913"/>
          <p14:tracePt t="28866" x="1355725" y="4887913"/>
          <p14:tracePt t="28868" x="1363663" y="4887913"/>
          <p14:tracePt t="28870" x="1371600" y="4887913"/>
          <p14:tracePt t="28872" x="1379538" y="4887913"/>
          <p14:tracePt t="28876" x="1387475" y="4887913"/>
          <p14:tracePt t="28878" x="1395413" y="4879975"/>
          <p14:tracePt t="28880" x="1403350" y="4879975"/>
          <p14:tracePt t="28882" x="1411288" y="4879975"/>
          <p14:tracePt t="28886" x="1419225" y="4879975"/>
          <p14:tracePt t="28888" x="1427163" y="4879975"/>
          <p14:tracePt t="28890" x="1435100" y="4872038"/>
          <p14:tracePt t="28895" x="1443038" y="4872038"/>
          <p14:tracePt t="28896" x="1450975" y="4872038"/>
          <p14:tracePt t="28899" x="1458913" y="4872038"/>
          <p14:tracePt t="28900" x="1458913" y="4864100"/>
          <p14:tracePt t="28902" x="1466850" y="4864100"/>
          <p14:tracePt t="28906" x="1474788" y="4856163"/>
          <p14:tracePt t="28909" x="1482725" y="4856163"/>
          <p14:tracePt t="28912" x="1490663" y="4856163"/>
          <p14:tracePt t="28914" x="1490663" y="4848225"/>
          <p14:tracePt t="28916" x="1498600" y="4848225"/>
          <p14:tracePt t="28920" x="1506538" y="4848225"/>
          <p14:tracePt t="28922" x="1506538" y="4840288"/>
          <p14:tracePt t="28924" x="1514475" y="4840288"/>
          <p14:tracePt t="28929" x="1522413" y="4832350"/>
          <p14:tracePt t="28946" x="1554163" y="4816475"/>
          <p14:tracePt t="28950" x="1554163" y="4808538"/>
          <p14:tracePt t="28952" x="1562100" y="4808538"/>
          <p14:tracePt t="28959" x="1562100" y="4800600"/>
          <p14:tracePt t="28961" x="1571625" y="4800600"/>
          <p14:tracePt t="28964" x="1571625" y="4792663"/>
          <p14:tracePt t="28970" x="1579563" y="4784725"/>
          <p14:tracePt t="28974" x="1579563" y="4776788"/>
          <p14:tracePt t="28979" x="1579563" y="4768850"/>
          <p14:tracePt t="28984" x="1579563" y="4760913"/>
          <p14:tracePt t="28988" x="1579563" y="4752975"/>
          <p14:tracePt t="28994" x="1587500" y="4745038"/>
          <p14:tracePt t="28998" x="1587500" y="4737100"/>
          <p14:tracePt t="29002" x="1587500" y="4729163"/>
          <p14:tracePt t="29006" x="1587500" y="4721225"/>
          <p14:tracePt t="29010" x="1587500" y="4713288"/>
          <p14:tracePt t="29012" x="1587500" y="4705350"/>
          <p14:tracePt t="29016" x="1587500" y="4697413"/>
          <p14:tracePt t="29018" x="1587500" y="4689475"/>
          <p14:tracePt t="29020" x="1579563" y="4689475"/>
          <p14:tracePt t="29022" x="1579563" y="4681538"/>
          <p14:tracePt t="29024" x="1579563" y="4673600"/>
          <p14:tracePt t="29028" x="1579563" y="4665663"/>
          <p14:tracePt t="29032" x="1579563" y="4657725"/>
          <p14:tracePt t="29036" x="1579563" y="4649788"/>
          <p14:tracePt t="29040" x="1579563" y="4641850"/>
          <p14:tracePt t="29046" x="1579563" y="4633913"/>
          <p14:tracePt t="29048" x="1571625" y="4633913"/>
          <p14:tracePt t="29050" x="1571625" y="4624388"/>
          <p14:tracePt t="29054" x="1571625" y="4616450"/>
          <p14:tracePt t="29060" x="1571625" y="4608513"/>
          <p14:tracePt t="29062" x="1571625" y="4600575"/>
          <p14:tracePt t="29064" x="1562100" y="4600575"/>
          <p14:tracePt t="29066" x="1562100" y="4592638"/>
          <p14:tracePt t="29070" x="1562100" y="4584700"/>
          <p14:tracePt t="29072" x="1554163" y="4584700"/>
          <p14:tracePt t="29074" x="1554163" y="4576763"/>
          <p14:tracePt t="29078" x="1546225" y="4568825"/>
          <p14:tracePt t="29082" x="1538288" y="4560888"/>
          <p14:tracePt t="29086" x="1530350" y="4552950"/>
          <p14:tracePt t="29088" x="1530350" y="4545013"/>
          <p14:tracePt t="29093" x="1522413" y="4537075"/>
          <p14:tracePt t="29096" x="1514475" y="4529138"/>
          <p14:tracePt t="29098" x="1506538" y="4529138"/>
          <p14:tracePt t="29100" x="1506538" y="4521200"/>
          <p14:tracePt t="29102" x="1498600" y="4521200"/>
          <p14:tracePt t="29106" x="1490663" y="4513263"/>
          <p14:tracePt t="29109" x="1482725" y="4513263"/>
          <p14:tracePt t="29110" x="1482725" y="4505325"/>
          <p14:tracePt t="29113" x="1474788" y="4505325"/>
          <p14:tracePt t="29116" x="1466850" y="4497388"/>
          <p14:tracePt t="29120" x="1458913" y="4489450"/>
          <p14:tracePt t="29122" x="1450975" y="4489450"/>
          <p14:tracePt t="29126" x="1443038" y="4481513"/>
          <p14:tracePt t="29129" x="1435100" y="4481513"/>
          <p14:tracePt t="29132" x="1427163" y="4473575"/>
          <p14:tracePt t="29134" x="1419225" y="4473575"/>
          <p14:tracePt t="29136" x="1419225" y="4465638"/>
          <p14:tracePt t="29138" x="1411288" y="4465638"/>
          <p14:tracePt t="29140" x="1403350" y="4465638"/>
          <p14:tracePt t="29143" x="1395413" y="4457700"/>
          <p14:tracePt t="29145" x="1387475" y="4457700"/>
          <p14:tracePt t="29147" x="1387475" y="4449763"/>
          <p14:tracePt t="29149" x="1379538" y="4449763"/>
          <p14:tracePt t="29150" x="1371600" y="4449763"/>
          <p14:tracePt t="29152" x="1363663" y="4441825"/>
          <p14:tracePt t="29154" x="1355725" y="4441825"/>
          <p14:tracePt t="29159" x="1347788" y="4441825"/>
          <p14:tracePt t="29161" x="1339850" y="4433888"/>
          <p14:tracePt t="29163" x="1331913" y="4433888"/>
          <p14:tracePt t="29166" x="1323975" y="4433888"/>
          <p14:tracePt t="29168" x="1316038" y="4425950"/>
          <p14:tracePt t="29170" x="1308100" y="4425950"/>
          <p14:tracePt t="29174" x="1300163" y="4425950"/>
          <p14:tracePt t="29177" x="1292225" y="4425950"/>
          <p14:tracePt t="29180" x="1284288" y="4425950"/>
          <p14:tracePt t="29182" x="1276350" y="4418013"/>
          <p14:tracePt t="29184" x="1268413" y="4418013"/>
          <p14:tracePt t="29186" x="1260475" y="4418013"/>
          <p14:tracePt t="29190" x="1252538" y="4418013"/>
          <p14:tracePt t="29193" x="1244600" y="4418013"/>
          <p14:tracePt t="29195" x="1236663" y="4418013"/>
          <p14:tracePt t="29197" x="1228725" y="4418013"/>
          <p14:tracePt t="29198" x="1228725" y="4410075"/>
          <p14:tracePt t="29200" x="1220788" y="4410075"/>
          <p14:tracePt t="29202" x="1211263" y="4410075"/>
          <p14:tracePt t="29204" x="1203325" y="4410075"/>
          <p14:tracePt t="29209" x="1195388" y="4410075"/>
          <p14:tracePt t="29213" x="1179513" y="4410075"/>
          <p14:tracePt t="29216" x="1171575" y="4410075"/>
          <p14:tracePt t="29218" x="1163638" y="4410075"/>
          <p14:tracePt t="29222" x="1155700" y="4410075"/>
          <p14:tracePt t="29224" x="1147763" y="4410075"/>
          <p14:tracePt t="29228" x="1139825" y="4410075"/>
          <p14:tracePt t="29230" x="1131888" y="4410075"/>
          <p14:tracePt t="29234" x="1123950" y="4410075"/>
          <p14:tracePt t="29236" x="1116013" y="4410075"/>
          <p14:tracePt t="29240" x="1108075" y="4410075"/>
          <p14:tracePt t="29244" x="1100138" y="4410075"/>
          <p14:tracePt t="29246" x="1092200" y="4410075"/>
          <p14:tracePt t="29248" x="1092200" y="4418013"/>
          <p14:tracePt t="29250" x="1084263" y="4418013"/>
          <p14:tracePt t="29254" x="1076325" y="4418013"/>
          <p14:tracePt t="29256" x="1068388" y="4418013"/>
          <p14:tracePt t="29261" x="1060450" y="4418013"/>
          <p14:tracePt t="29264" x="1052513" y="4418013"/>
          <p14:tracePt t="29268" x="1044575" y="4418013"/>
          <p14:tracePt t="29272" x="1036638" y="4418013"/>
          <p14:tracePt t="29278" x="1028700" y="4418013"/>
          <p14:tracePt t="29282" x="1020763" y="4418013"/>
          <p14:tracePt t="29288" x="1012825" y="4418013"/>
          <p14:tracePt t="29294" x="1004888" y="4418013"/>
          <p14:tracePt t="29300" x="996950" y="4418013"/>
          <p14:tracePt t="29306" x="989013" y="4418013"/>
          <p14:tracePt t="29314" x="981075" y="4418013"/>
          <p14:tracePt t="29324" x="973138" y="4418013"/>
          <p14:tracePt t="29332" x="973138" y="4425950"/>
          <p14:tracePt t="29338" x="965200" y="4425950"/>
          <p14:tracePt t="29348" x="957263" y="4425950"/>
          <p14:tracePt t="29359" x="949325" y="4425950"/>
          <p14:tracePt t="29362" x="949325" y="4433888"/>
          <p14:tracePt t="29366" x="941388" y="4433888"/>
          <p14:tracePt t="29374" x="933450" y="4433888"/>
          <p14:tracePt t="29377" x="933450" y="4441825"/>
          <p14:tracePt t="29379" x="925513" y="4441825"/>
          <p14:tracePt t="29384" x="917575" y="4441825"/>
          <p14:tracePt t="29390" x="909638" y="4449763"/>
          <p14:tracePt t="29394" x="901700" y="4449763"/>
          <p14:tracePt t="29398" x="893763" y="4449763"/>
          <p14:tracePt t="29400" x="893763" y="4457700"/>
          <p14:tracePt t="29404" x="885825" y="4457700"/>
          <p14:tracePt t="29409" x="877888" y="4457700"/>
          <p14:tracePt t="29412" x="868363" y="4465638"/>
          <p14:tracePt t="29416" x="860425" y="4465638"/>
          <p14:tracePt t="29418" x="860425" y="4473575"/>
          <p14:tracePt t="29420" x="852488" y="4473575"/>
          <p14:tracePt t="29424" x="844550" y="4481513"/>
          <p14:tracePt t="29427" x="836613" y="4481513"/>
          <p14:tracePt t="29430" x="828675" y="4489450"/>
          <p14:tracePt t="29434" x="820738" y="4489450"/>
          <p14:tracePt t="29436" x="820738" y="4497388"/>
          <p14:tracePt t="29438" x="812800" y="4497388"/>
          <p14:tracePt t="29440" x="804863" y="4505325"/>
          <p14:tracePt t="29446" x="796925" y="4513263"/>
          <p14:tracePt t="29448" x="788988" y="4513263"/>
          <p14:tracePt t="29450" x="788988" y="4521200"/>
          <p14:tracePt t="29454" x="781050" y="4529138"/>
          <p14:tracePt t="29460" x="773113" y="4537075"/>
          <p14:tracePt t="29464" x="765175" y="4545013"/>
          <p14:tracePt t="29468" x="765175" y="4552950"/>
          <p14:tracePt t="29470" x="757238" y="4552950"/>
          <p14:tracePt t="29472" x="757238" y="4560888"/>
          <p14:tracePt t="29476" x="749300" y="4568825"/>
          <p14:tracePt t="29480" x="749300" y="4576763"/>
          <p14:tracePt t="29484" x="749300" y="4584700"/>
          <p14:tracePt t="29486" x="741363" y="4592638"/>
          <p14:tracePt t="29490" x="741363" y="4600575"/>
          <p14:tracePt t="29495" x="741363" y="4608513"/>
          <p14:tracePt t="29498" x="733425" y="4616450"/>
          <p14:tracePt t="29500" x="733425" y="4624388"/>
          <p14:tracePt t="29504" x="733425" y="4633913"/>
          <p14:tracePt t="29506" x="733425" y="4641850"/>
          <p14:tracePt t="29510" x="725488" y="4649788"/>
          <p14:tracePt t="29512" x="725488" y="4657725"/>
          <p14:tracePt t="29516" x="725488" y="4665663"/>
          <p14:tracePt t="29518" x="725488" y="4673600"/>
          <p14:tracePt t="29522" x="725488" y="4681538"/>
          <p14:tracePt t="29524" x="725488" y="4689475"/>
          <p14:tracePt t="29527" x="717550" y="4689475"/>
          <p14:tracePt t="29529" x="717550" y="4697413"/>
          <p14:tracePt t="29532" x="717550" y="4705350"/>
          <p14:tracePt t="29534" x="717550" y="4713288"/>
          <p14:tracePt t="29538" x="717550" y="4721225"/>
          <p14:tracePt t="29543" x="717550" y="4729163"/>
          <p14:tracePt t="29546" x="717550" y="4737100"/>
          <p14:tracePt t="29550" x="717550" y="4745038"/>
          <p14:tracePt t="29553" x="717550" y="4752975"/>
          <p14:tracePt t="29558" x="717550" y="4760913"/>
          <p14:tracePt t="29563" x="717550" y="4768850"/>
          <p14:tracePt t="29567" x="717550" y="4776788"/>
          <p14:tracePt t="29571" x="717550" y="4784725"/>
          <p14:tracePt t="29575" x="717550" y="4792663"/>
          <p14:tracePt t="29579" x="717550" y="4800600"/>
          <p14:tracePt t="29583" x="717550" y="4808538"/>
          <p14:tracePt t="29590" x="717550" y="4816475"/>
          <p14:tracePt t="29593" x="725488" y="4816475"/>
          <p14:tracePt t="29596" x="725488" y="4824413"/>
          <p14:tracePt t="29602" x="725488" y="4832350"/>
          <p14:tracePt t="29610" x="725488" y="4840288"/>
          <p14:tracePt t="29612" x="733425" y="4840288"/>
          <p14:tracePt t="29616" x="733425" y="4848225"/>
          <p14:tracePt t="29622" x="733425" y="4856163"/>
          <p14:tracePt t="29626" x="741363" y="4864100"/>
          <p14:tracePt t="29632" x="741363" y="4872038"/>
          <p14:tracePt t="29636" x="749300" y="4872038"/>
          <p14:tracePt t="29638" x="749300" y="4879975"/>
          <p14:tracePt t="29644" x="757238" y="4887913"/>
          <p14:tracePt t="29648" x="757238" y="4895850"/>
          <p14:tracePt t="29650" x="765175" y="4895850"/>
          <p14:tracePt t="29654" x="765175" y="4903788"/>
          <p14:tracePt t="29659" x="773113" y="4903788"/>
          <p14:tracePt t="29661" x="773113" y="4911725"/>
          <p14:tracePt t="29662" x="781050" y="4911725"/>
          <p14:tracePt t="29666" x="781050" y="4919663"/>
          <p14:tracePt t="29668" x="788988" y="4919663"/>
          <p14:tracePt t="29672" x="788988" y="4927600"/>
          <p14:tracePt t="29674" x="796925" y="4927600"/>
          <p14:tracePt t="29680" x="804863" y="4935538"/>
          <p14:tracePt t="29682" x="812800" y="4935538"/>
          <p14:tracePt t="29684" x="812800" y="4943475"/>
          <p14:tracePt t="29686" x="820738" y="4943475"/>
          <p14:tracePt t="29690" x="828675" y="4951413"/>
          <p14:tracePt t="29696" x="836613" y="4959350"/>
          <p14:tracePt t="29698" x="844550" y="4959350"/>
          <p14:tracePt t="29700" x="852488" y="4959350"/>
          <p14:tracePt t="29702" x="852488" y="4967288"/>
          <p14:tracePt t="29704" x="860425" y="4967288"/>
          <p14:tracePt t="29710" x="877888" y="4976813"/>
          <p14:tracePt t="29714" x="885825" y="4984750"/>
          <p14:tracePt t="29716" x="893763" y="4984750"/>
          <p14:tracePt t="29720" x="901700" y="4984750"/>
          <p14:tracePt t="29722" x="909638" y="4992688"/>
          <p14:tracePt t="29724" x="917575" y="4992688"/>
          <p14:tracePt t="29730" x="925513" y="4992688"/>
          <p14:tracePt t="29731" x="933450" y="4992688"/>
          <p14:tracePt t="29732" x="933450" y="5000625"/>
          <p14:tracePt t="29734" x="941388" y="5000625"/>
          <p14:tracePt t="29736" x="949325" y="5000625"/>
          <p14:tracePt t="29738" x="957263" y="5000625"/>
          <p14:tracePt t="29743" x="965200" y="5008563"/>
          <p14:tracePt t="29745" x="973138" y="5008563"/>
          <p14:tracePt t="29748" x="981075" y="5008563"/>
          <p14:tracePt t="29750" x="989013" y="5008563"/>
          <p14:tracePt t="29752" x="996950" y="5008563"/>
          <p14:tracePt t="29756" x="1004888" y="5008563"/>
          <p14:tracePt t="29759" x="1012825" y="5016500"/>
          <p14:tracePt t="29761" x="1020763" y="5016500"/>
          <p14:tracePt t="29764" x="1028700" y="5016500"/>
          <p14:tracePt t="29766" x="1036638" y="5016500"/>
          <p14:tracePt t="29768" x="1044575" y="5016500"/>
          <p14:tracePt t="29772" x="1052513" y="5016500"/>
          <p14:tracePt t="29774" x="1060450" y="5016500"/>
          <p14:tracePt t="29777" x="1068388" y="5016500"/>
          <p14:tracePt t="29779" x="1076325" y="5016500"/>
          <p14:tracePt t="29780" x="1084263" y="5016500"/>
          <p14:tracePt t="29782" x="1092200" y="5016500"/>
          <p14:tracePt t="29786" x="1100138" y="5016500"/>
          <p14:tracePt t="29789" x="1108075" y="5016500"/>
          <p14:tracePt t="29790" x="1116013" y="5016500"/>
          <p14:tracePt t="29793" x="1123950" y="5016500"/>
          <p14:tracePt t="29795" x="1131888" y="5008563"/>
          <p14:tracePt t="29796" x="1139825" y="5008563"/>
          <p14:tracePt t="29800" x="1147763" y="5008563"/>
          <p14:tracePt t="29802" x="1155700" y="5008563"/>
          <p14:tracePt t="29804" x="1163638" y="5008563"/>
          <p14:tracePt t="29806" x="1171575" y="5008563"/>
          <p14:tracePt t="29810" x="1179513" y="5008563"/>
          <p14:tracePt t="29811" x="1187450" y="5008563"/>
          <p14:tracePt t="29812" x="1195388" y="5008563"/>
          <p14:tracePt t="29814" x="1203325" y="5000625"/>
          <p14:tracePt t="29818" x="1211263" y="5000625"/>
          <p14:tracePt t="29820" x="1220788" y="5000625"/>
          <p14:tracePt t="29822" x="1228725" y="5000625"/>
          <p14:tracePt t="29824" x="1236663" y="5000625"/>
          <p14:tracePt t="29827" x="1244600" y="5000625"/>
          <p14:tracePt t="29829" x="1252538" y="4992688"/>
          <p14:tracePt t="29832" x="1260475" y="4992688"/>
          <p14:tracePt t="29834" x="1268413" y="4992688"/>
          <p14:tracePt t="29838" x="1284288" y="4992688"/>
          <p14:tracePt t="29843" x="1292225" y="4984750"/>
          <p14:tracePt t="29845" x="1300163" y="4984750"/>
          <p14:tracePt t="29848" x="1308100" y="4984750"/>
          <p14:tracePt t="29851" x="1316038" y="4984750"/>
          <p14:tracePt t="29855" x="1323975" y="4984750"/>
          <p14:tracePt t="29860" x="1331913" y="4984750"/>
          <p14:tracePt t="29862" x="1339850" y="4976813"/>
          <p14:tracePt t="29866" x="1347788" y="4976813"/>
          <p14:tracePt t="29870" x="1355725" y="4976813"/>
          <p14:tracePt t="29874" x="1363663" y="4976813"/>
          <p14:tracePt t="29880" x="1371600" y="4976813"/>
          <p14:tracePt t="29884" x="1379538" y="4967288"/>
          <p14:tracePt t="29890" x="1387475" y="4967288"/>
          <p14:tracePt t="29896" x="1395413" y="4967288"/>
          <p14:tracePt t="29900" x="1395413" y="4959350"/>
          <p14:tracePt t="29902" x="1403350" y="4959350"/>
          <p14:tracePt t="29910" x="1411288" y="4951413"/>
          <p14:tracePt t="29914" x="1419225" y="4951413"/>
          <p14:tracePt t="29922" x="1427163" y="4951413"/>
          <p14:tracePt t="29924" x="1427163" y="4943475"/>
          <p14:tracePt t="29930" x="1435100" y="4943475"/>
          <p14:tracePt t="29934" x="1435100" y="4935538"/>
          <p14:tracePt t="29947" x="1450975" y="4927600"/>
          <p14:tracePt t="29950" x="1450975" y="4919663"/>
          <p14:tracePt t="29954" x="1458913" y="4919663"/>
          <p14:tracePt t="29956" x="1458913" y="4911725"/>
          <p14:tracePt t="29962" x="1466850" y="4903788"/>
          <p14:tracePt t="29968" x="1474788" y="4895850"/>
          <p14:tracePt t="29974" x="1474788" y="4887913"/>
          <p14:tracePt t="29977" x="1482725" y="4887913"/>
          <p14:tracePt t="29980" x="1482725" y="4879975"/>
          <p14:tracePt t="29984" x="1490663" y="4879975"/>
          <p14:tracePt t="29986" x="1490663" y="4872038"/>
          <p14:tracePt t="29993" x="1498600" y="4864100"/>
          <p14:tracePt t="29996" x="1498600" y="4856163"/>
          <p14:tracePt t="30002" x="1506538" y="4848225"/>
          <p14:tracePt t="30006" x="1506538" y="4840288"/>
          <p14:tracePt t="30012" x="1506538" y="4832350"/>
          <p14:tracePt t="30016" x="1514475" y="4824413"/>
          <p14:tracePt t="30022" x="1514475" y="4816475"/>
          <p14:tracePt t="30026" x="1514475" y="4808538"/>
          <p14:tracePt t="30032" x="1514475" y="4800600"/>
          <p14:tracePt t="30036" x="1514475" y="4792663"/>
          <p14:tracePt t="30040" x="1514475" y="4784725"/>
          <p14:tracePt t="30044" x="1514475" y="4776788"/>
          <p14:tracePt t="30048" x="1514475" y="4768850"/>
          <p14:tracePt t="30052" x="1514475" y="4760913"/>
          <p14:tracePt t="30056" x="1514475" y="4752975"/>
          <p14:tracePt t="30059" x="1514475" y="4745038"/>
          <p14:tracePt t="30062" x="1514475" y="4737100"/>
          <p14:tracePt t="30066" x="1514475" y="4729163"/>
          <p14:tracePt t="30070" x="1514475" y="4721225"/>
          <p14:tracePt t="30074" x="1514475" y="4713288"/>
          <p14:tracePt t="30078" x="1514475" y="4705350"/>
          <p14:tracePt t="30082" x="1506538" y="4697413"/>
          <p14:tracePt t="30086" x="1506538" y="4689475"/>
          <p14:tracePt t="30090" x="1506538" y="4681538"/>
          <p14:tracePt t="30093" x="1506538" y="4673600"/>
          <p14:tracePt t="30096" x="1498600" y="4665663"/>
          <p14:tracePt t="30100" x="1498600" y="4657725"/>
          <p14:tracePt t="30104" x="1498600" y="4649788"/>
          <p14:tracePt t="30110" x="1490663" y="4641850"/>
          <p14:tracePt t="30111" x="1490663" y="4633913"/>
          <p14:tracePt t="30114" x="1490663" y="4624388"/>
          <p14:tracePt t="30118" x="1482725" y="4616450"/>
          <p14:tracePt t="30120" x="1482725" y="4608513"/>
          <p14:tracePt t="30124" x="1482725" y="4600575"/>
          <p14:tracePt t="30127" x="1474788" y="4592638"/>
          <p14:tracePt t="30130" x="1474788" y="4584700"/>
          <p14:tracePt t="30134" x="1474788" y="4576763"/>
          <p14:tracePt t="30136" x="1466850" y="4576763"/>
          <p14:tracePt t="30138" x="1466850" y="4568825"/>
          <p14:tracePt t="30143" x="1466850" y="4560888"/>
          <p14:tracePt t="30146" x="1458913" y="4552950"/>
          <p14:tracePt t="30148" x="1458913" y="4545013"/>
          <p14:tracePt t="30152" x="1458913" y="4537075"/>
          <p14:tracePt t="30156" x="1450975" y="4529138"/>
          <p14:tracePt t="30160" x="1450975" y="4521200"/>
          <p14:tracePt t="30163" x="1450975" y="4513263"/>
          <p14:tracePt t="30164" x="1443038" y="4513263"/>
          <p14:tracePt t="30166" x="1443038" y="4505325"/>
          <p14:tracePt t="30170" x="1443038" y="4497388"/>
          <p14:tracePt t="30172" x="1435100" y="4489450"/>
          <p14:tracePt t="30176" x="1435100" y="4481513"/>
          <p14:tracePt t="30180" x="1427163" y="4473575"/>
          <p14:tracePt t="30182" x="1427163" y="4465638"/>
          <p14:tracePt t="30186" x="1427163" y="4457700"/>
          <p14:tracePt t="30188" x="1419225" y="4457700"/>
          <p14:tracePt t="30190" x="1419225" y="4449763"/>
          <p14:tracePt t="30195" x="1419225" y="4441825"/>
          <p14:tracePt t="30198" x="1411288" y="4441825"/>
          <p14:tracePt t="30200" x="1411288" y="4433888"/>
          <p14:tracePt t="30204" x="1411288" y="4425950"/>
          <p14:tracePt t="30210" x="1403350" y="4418013"/>
          <p14:tracePt t="30214" x="1403350" y="4410075"/>
          <p14:tracePt t="30218" x="1395413" y="4402138"/>
          <p14:tracePt t="30222" x="1395413" y="4394200"/>
          <p14:tracePt t="30224" x="1387475" y="4394200"/>
          <p14:tracePt t="30227" x="1387475" y="4386263"/>
          <p14:tracePt t="30230" x="1379538" y="4378325"/>
          <p14:tracePt t="30234" x="1371600" y="4370388"/>
          <p14:tracePt t="30238" x="1371600" y="4362450"/>
          <p14:tracePt t="30241" x="1363663" y="4362450"/>
          <p14:tracePt t="30243" x="1363663" y="4354513"/>
          <p14:tracePt t="30245" x="1355725" y="4354513"/>
          <p14:tracePt t="30247" x="1355725" y="4346575"/>
          <p14:tracePt t="30248" x="1347788" y="4346575"/>
          <p14:tracePt t="30252" x="1347788" y="4338638"/>
          <p14:tracePt t="30254" x="1339850" y="4338638"/>
          <p14:tracePt t="30260" x="1331913" y="4330700"/>
          <p14:tracePt t="30262" x="1323975" y="4330700"/>
          <p14:tracePt t="30264" x="1323975" y="4322763"/>
          <p14:tracePt t="30266" x="1316038" y="4322763"/>
          <p14:tracePt t="30270" x="1308100" y="4322763"/>
          <p14:tracePt t="30276" x="1300163" y="4314825"/>
          <p14:tracePt t="30280" x="1292225" y="4314825"/>
          <p14:tracePt t="30286" x="1284288" y="4314825"/>
          <p14:tracePt t="30290" x="1276350" y="4306888"/>
          <p14:tracePt t="30294" x="1268413" y="4306888"/>
          <p14:tracePt t="30296" x="1260475" y="4306888"/>
          <p14:tracePt t="30300" x="1252538" y="4306888"/>
          <p14:tracePt t="30304" x="1244600" y="4298950"/>
          <p14:tracePt t="30309" x="1236663" y="4298950"/>
          <p14:tracePt t="30311" x="1228725" y="4298950"/>
          <p14:tracePt t="30314" x="1220788" y="4298950"/>
          <p14:tracePt t="30316" x="1211263" y="4298950"/>
          <p14:tracePt t="30320" x="1203325" y="4298950"/>
          <p14:tracePt t="30322" x="1195388" y="4291013"/>
          <p14:tracePt t="30324" x="1187450" y="4291013"/>
          <p14:tracePt t="30328" x="1179513" y="4291013"/>
          <p14:tracePt t="30330" x="1171575" y="4291013"/>
          <p14:tracePt t="30332" x="1163638" y="4291013"/>
          <p14:tracePt t="30334" x="1155700" y="4291013"/>
          <p14:tracePt t="30338" x="1147763" y="4291013"/>
          <p14:tracePt t="30340" x="1139825" y="4291013"/>
          <p14:tracePt t="30344" x="1131888" y="4281488"/>
          <p14:tracePt t="30346" x="1123950" y="4281488"/>
          <p14:tracePt t="30350" x="1116013" y="4281488"/>
          <p14:tracePt t="30352" x="1108075" y="4281488"/>
          <p14:tracePt t="30354" x="1100138" y="4281488"/>
          <p14:tracePt t="30359" x="1092200" y="4281488"/>
          <p14:tracePt t="30361" x="1084263" y="4281488"/>
          <p14:tracePt t="30364" x="1076325" y="4281488"/>
          <p14:tracePt t="30366" x="1068388" y="4281488"/>
          <p14:tracePt t="30370" x="1060450" y="4281488"/>
          <p14:tracePt t="30372" x="1052513" y="4281488"/>
          <p14:tracePt t="30376" x="1044575" y="4281488"/>
          <p14:tracePt t="30380" x="1036638" y="4281488"/>
          <p14:tracePt t="30382" x="1028700" y="4281488"/>
          <p14:tracePt t="30386" x="1020763" y="4281488"/>
          <p14:tracePt t="30388" x="1012825" y="4281488"/>
          <p14:tracePt t="30393" x="1004888" y="4291013"/>
          <p14:tracePt t="30394" x="996950" y="4291013"/>
          <p14:tracePt t="30398" x="989013" y="4291013"/>
          <p14:tracePt t="30400" x="981075" y="4291013"/>
          <p14:tracePt t="30404" x="973138" y="4291013"/>
          <p14:tracePt t="30409" x="965200" y="4291013"/>
          <p14:tracePt t="30412" x="957263" y="4291013"/>
          <p14:tracePt t="30416" x="949325" y="4291013"/>
          <p14:tracePt t="30420" x="941388" y="4298950"/>
          <p14:tracePt t="30424" x="933450" y="4298950"/>
          <p14:tracePt t="30428" x="925513" y="4298950"/>
          <p14:tracePt t="30430" x="917575" y="4298950"/>
          <p14:tracePt t="30436" x="909638" y="4298950"/>
          <p14:tracePt t="30438" x="901700" y="4306888"/>
          <p14:tracePt t="30443" x="893763" y="4306888"/>
          <p14:tracePt t="30446" x="885825" y="4306888"/>
          <p14:tracePt t="30450" x="877888" y="4306888"/>
          <p14:tracePt t="30452" x="877888" y="4314825"/>
          <p14:tracePt t="30454" x="868363" y="4314825"/>
          <p14:tracePt t="30459" x="860425" y="4314825"/>
          <p14:tracePt t="30462" x="852488" y="4322763"/>
          <p14:tracePt t="30466" x="844550" y="4322763"/>
          <p14:tracePt t="30470" x="836613" y="4322763"/>
          <p14:tracePt t="30474" x="828675" y="4330700"/>
          <p14:tracePt t="30478" x="820738" y="4330700"/>
          <p14:tracePt t="30482" x="812800" y="4338638"/>
          <p14:tracePt t="30486" x="804863" y="4338638"/>
          <p14:tracePt t="30490" x="796925" y="4346575"/>
          <p14:tracePt t="30494" x="788988" y="4346575"/>
          <p14:tracePt t="30498" x="781050" y="4354513"/>
          <p14:tracePt t="30502" x="773113" y="4354513"/>
          <p14:tracePt t="30506" x="765175" y="4354513"/>
          <p14:tracePt t="30509" x="765175" y="4362450"/>
          <p14:tracePt t="30512" x="757238" y="4362450"/>
          <p14:tracePt t="30516" x="749300" y="4370388"/>
          <p14:tracePt t="30522" x="741363" y="4370388"/>
          <p14:tracePt t="30524" x="741363" y="4378325"/>
          <p14:tracePt t="30528" x="733425" y="4378325"/>
          <p14:tracePt t="30530" x="733425" y="4386263"/>
          <p14:tracePt t="30536" x="725488" y="4386263"/>
          <p14:tracePt t="30538" x="725488" y="4394200"/>
          <p14:tracePt t="30543" x="717550" y="4394200"/>
          <p14:tracePt t="30545" x="717550" y="4402138"/>
          <p14:tracePt t="30550" x="709613" y="4410075"/>
          <p14:tracePt t="30554" x="709613" y="4418013"/>
          <p14:tracePt t="30559" x="701675" y="4425950"/>
          <p14:tracePt t="30562" x="701675" y="4433888"/>
          <p14:tracePt t="30564" x="693738" y="4433888"/>
          <p14:tracePt t="30566" x="693738" y="4441825"/>
          <p14:tracePt t="30571" x="693738" y="4449763"/>
          <p14:tracePt t="30572" x="685800" y="4449763"/>
          <p14:tracePt t="30574" x="685800" y="4457700"/>
          <p14:tracePt t="30579" x="685800" y="4465638"/>
          <p14:tracePt t="30582" x="677863" y="4473575"/>
          <p14:tracePt t="30586" x="677863" y="4481513"/>
          <p14:tracePt t="30590" x="677863" y="4489450"/>
          <p14:tracePt t="30593" x="669925" y="4489450"/>
          <p14:tracePt t="30595" x="669925" y="4497388"/>
          <p14:tracePt t="30598" x="669925" y="4505325"/>
          <p14:tracePt t="30602" x="661988" y="4513263"/>
          <p14:tracePt t="30604" x="661988" y="4521200"/>
          <p14:tracePt t="30609" x="661988" y="4529138"/>
          <p14:tracePt t="30612" x="654050" y="4537075"/>
          <p14:tracePt t="30614" x="654050" y="4545013"/>
          <p14:tracePt t="30616" x="654050" y="4552950"/>
          <p14:tracePt t="30620" x="654050" y="4560888"/>
          <p14:tracePt t="30622" x="646113" y="4560888"/>
          <p14:tracePt t="30624" x="646113" y="4568825"/>
          <p14:tracePt t="30627" x="646113" y="4576763"/>
          <p14:tracePt t="30629" x="646113" y="4584700"/>
          <p14:tracePt t="30632" x="646113" y="4592638"/>
          <p14:tracePt t="30634" x="646113" y="4600575"/>
          <p14:tracePt t="30636" x="638175" y="4608513"/>
          <p14:tracePt t="30640" x="638175" y="4616450"/>
          <p14:tracePt t="30643" x="638175" y="4624388"/>
          <p14:tracePt t="30646" x="638175" y="4633913"/>
          <p14:tracePt t="30648" x="638175" y="4641850"/>
          <p14:tracePt t="30652" x="638175" y="4649788"/>
          <p14:tracePt t="30654" x="638175" y="4657725"/>
          <p14:tracePt t="30659" x="638175" y="4665663"/>
          <p14:tracePt t="30662" x="638175" y="4673600"/>
          <p14:tracePt t="30664" x="638175" y="4681538"/>
          <p14:tracePt t="30668" x="638175" y="4689475"/>
          <p14:tracePt t="30672" x="638175" y="4697413"/>
          <p14:tracePt t="30676" x="638175" y="4705350"/>
          <p14:tracePt t="30678" x="646113" y="4705350"/>
          <p14:tracePt t="30680" x="646113" y="4713288"/>
          <p14:tracePt t="30684" x="646113" y="4721225"/>
          <p14:tracePt t="30688" x="646113" y="4729163"/>
          <p14:tracePt t="30693" x="646113" y="4737100"/>
          <p14:tracePt t="30695" x="654050" y="4737100"/>
          <p14:tracePt t="30696" x="654050" y="4745038"/>
          <p14:tracePt t="30700" x="654050" y="4752975"/>
          <p14:tracePt t="30704" x="654050" y="4760913"/>
          <p14:tracePt t="30706" x="661988" y="4760913"/>
          <p14:tracePt t="30709" x="661988" y="4768850"/>
          <p14:tracePt t="30712" x="661988" y="4776788"/>
          <p14:tracePt t="30718" x="661988" y="4784725"/>
          <p14:tracePt t="30720" x="669925" y="4784725"/>
          <p14:tracePt t="30722" x="669925" y="4792663"/>
          <p14:tracePt t="30728" x="669925" y="4800600"/>
          <p14:tracePt t="30732" x="677863" y="4800600"/>
          <p14:tracePt t="30734" x="677863" y="4808538"/>
          <p14:tracePt t="30741" x="677863" y="4816475"/>
          <p14:tracePt t="30745" x="685800" y="4816475"/>
          <p14:tracePt t="30746" x="685800" y="4824413"/>
          <p14:tracePt t="30754" x="685800" y="4832350"/>
          <p14:tracePt t="30761" x="693738" y="4832350"/>
          <p14:tracePt t="30764" x="693738" y="4840288"/>
          <p14:tracePt t="30780" x="693738" y="4848225"/>
          <p14:tracePt t="30796" x="701675" y="4848225"/>
          <p14:tracePt t="30810" x="701675" y="4856163"/>
          <p14:tracePt t="30826" x="701675" y="4864100"/>
          <p14:tracePt t="30832" x="709613" y="4864100"/>
          <p14:tracePt t="30836" x="709613" y="4872038"/>
          <p14:tracePt t="30843" x="709613" y="4879975"/>
          <p14:tracePt t="30846" x="717550" y="4879975"/>
          <p14:tracePt t="30850" x="717550" y="4887913"/>
          <p14:tracePt t="30859" x="725488" y="4895850"/>
          <p14:tracePt t="30866" x="725488" y="4903788"/>
          <p14:tracePt t="30872" x="733425" y="4903788"/>
          <p14:tracePt t="30876" x="733425" y="4911725"/>
          <p14:tracePt t="30888" x="741363" y="4919663"/>
          <p14:tracePt t="31100" x="741363" y="4911725"/>
          <p14:tracePt t="31111" x="741363" y="4903788"/>
          <p14:tracePt t="31116" x="741363" y="4895850"/>
          <p14:tracePt t="31124" x="741363" y="4887913"/>
          <p14:tracePt t="31130" x="741363" y="4879975"/>
          <p14:tracePt t="31138" x="741363" y="4872038"/>
          <p14:tracePt t="31144" x="741363" y="4864100"/>
          <p14:tracePt t="31146" x="749300" y="4864100"/>
          <p14:tracePt t="31152" x="749300" y="4856163"/>
          <p14:tracePt t="31159" x="749300" y="4848225"/>
          <p14:tracePt t="31164" x="749300" y="4840288"/>
          <p14:tracePt t="31170" x="749300" y="4832350"/>
          <p14:tracePt t="31172" x="757238" y="4832350"/>
          <p14:tracePt t="31178" x="757238" y="4824413"/>
          <p14:tracePt t="31186" x="757238" y="4816475"/>
          <p14:tracePt t="31193" x="765175" y="4816475"/>
          <p14:tracePt t="31195" x="765175" y="4808538"/>
          <p14:tracePt t="31204" x="765175" y="4800600"/>
          <p14:tracePt t="31210" x="773113" y="4800600"/>
          <p14:tracePt t="31212" x="773113" y="4792663"/>
          <p14:tracePt t="31218" x="773113" y="4784725"/>
          <p14:tracePt t="31224" x="781050" y="4784725"/>
          <p14:tracePt t="31227" x="781050" y="4776788"/>
          <p14:tracePt t="31234" x="781050" y="4768850"/>
          <p14:tracePt t="31238" x="788988" y="4768850"/>
          <p14:tracePt t="31243" x="788988" y="4760913"/>
          <p14:tracePt t="31252" x="788988" y="4752975"/>
          <p14:tracePt t="31259" x="796925" y="4752975"/>
          <p14:tracePt t="31272" x="796925" y="4745038"/>
          <p14:tracePt t="31556" x="788988" y="4745038"/>
          <p14:tracePt t="31792" x="788988" y="4737100"/>
          <p14:tracePt t="31798" x="796925" y="4737100"/>
          <p14:tracePt t="31801" x="796925" y="4729163"/>
          <p14:tracePt t="31809" x="796925" y="4721225"/>
          <p14:tracePt t="31816" x="804863" y="4721225"/>
          <p14:tracePt t="31818" x="804863" y="4713288"/>
          <p14:tracePt t="31826" x="804863" y="4705350"/>
          <p14:tracePt t="31828" x="812800" y="4705350"/>
          <p14:tracePt t="31832" x="812800" y="4697413"/>
          <p14:tracePt t="31836" x="820738" y="4697413"/>
          <p14:tracePt t="31838" x="820738" y="4689475"/>
          <p14:tracePt t="31845" x="828675" y="4681538"/>
          <p14:tracePt t="31850" x="836613" y="4673600"/>
          <p14:tracePt t="31856" x="844550" y="4665663"/>
          <p14:tracePt t="31862" x="852488" y="4657725"/>
          <p14:tracePt t="31866" x="852488" y="4649788"/>
          <p14:tracePt t="31868" x="860425" y="4649788"/>
          <p14:tracePt t="31872" x="868363" y="4641850"/>
          <p14:tracePt t="31876" x="868363" y="4633913"/>
          <p14:tracePt t="31879" x="877888" y="4633913"/>
          <p14:tracePt t="31882" x="885825" y="4624388"/>
          <p14:tracePt t="31888" x="893763" y="4616450"/>
          <p14:tracePt t="31895" x="901700" y="4608513"/>
          <p14:tracePt t="31902" x="909638" y="4600575"/>
          <p14:tracePt t="31911" x="917575" y="4592638"/>
          <p14:tracePt t="31916" x="917575" y="4584700"/>
          <p14:tracePt t="31920" x="925513" y="4584700"/>
          <p14:tracePt t="31922" x="925513" y="4576763"/>
          <p14:tracePt t="31926" x="933450" y="4576763"/>
          <p14:tracePt t="31928" x="933450" y="4568825"/>
          <p14:tracePt t="31932" x="941388" y="4568825"/>
          <p14:tracePt t="31934" x="941388" y="4560888"/>
          <p14:tracePt t="31938" x="949325" y="4552950"/>
          <p14:tracePt t="31961" x="973138" y="4529138"/>
          <p14:tracePt t="31965" x="973138" y="4521200"/>
          <p14:tracePt t="31968" x="981075" y="4521200"/>
          <p14:tracePt t="31970" x="981075" y="4513263"/>
          <p14:tracePt t="31977" x="989013" y="4513263"/>
          <p14:tracePt t="31978" x="989013" y="4505325"/>
          <p14:tracePt t="31984" x="989013" y="4497388"/>
          <p14:tracePt t="31986" x="996950" y="4497388"/>
          <p14:tracePt t="31993" x="996950" y="4489450"/>
          <p14:tracePt t="31996" x="1004888" y="4489450"/>
          <p14:tracePt t="32002" x="1004888" y="4481513"/>
          <p14:tracePt t="32006" x="1012825" y="4481513"/>
          <p14:tracePt t="32012" x="1012825" y="4473575"/>
          <p14:tracePt t="32016" x="1020763" y="4473575"/>
          <p14:tracePt t="32020" x="1020763" y="4465638"/>
          <p14:tracePt t="32026" x="1028700" y="4465638"/>
          <p14:tracePt t="32028" x="1028700" y="4457700"/>
          <p14:tracePt t="32034" x="1036638" y="4449763"/>
          <p14:tracePt t="32040" x="1044575" y="4441825"/>
          <p14:tracePt t="32048" x="1052513" y="4433888"/>
          <p14:tracePt t="32054" x="1052513" y="4425950"/>
          <p14:tracePt t="32056" x="1060450" y="4425950"/>
          <p14:tracePt t="32061" x="1060450" y="4418013"/>
          <p14:tracePt t="32062" x="1068388" y="4418013"/>
          <p14:tracePt t="32066" x="1068388" y="4410075"/>
          <p14:tracePt t="32068" x="1076325" y="4410075"/>
          <p14:tracePt t="32072" x="1084263" y="4402138"/>
          <p14:tracePt t="32076" x="1084263" y="4394200"/>
          <p14:tracePt t="32079" x="1092200" y="4394200"/>
          <p14:tracePt t="32082" x="1092200" y="4386263"/>
          <p14:tracePt t="32084" x="1100138" y="4386263"/>
          <p14:tracePt t="32088" x="1100138" y="4378325"/>
          <p14:tracePt t="32090" x="1108075" y="4378325"/>
          <p14:tracePt t="32095" x="1108075" y="4370388"/>
          <p14:tracePt t="32098" x="1116013" y="4370388"/>
          <p14:tracePt t="32102" x="1116013" y="4362450"/>
          <p14:tracePt t="32109" x="1123950" y="4362450"/>
          <p14:tracePt t="32112" x="1123950" y="4354513"/>
          <p14:tracePt t="32126" x="1131888" y="4354513"/>
          <p14:tracePt t="32132" x="1131888" y="4346575"/>
          <p14:tracePt t="32160" x="1131888" y="4338638"/>
          <p14:tracePt t="32164" x="1139825" y="4338638"/>
          <p14:tracePt t="32172" x="1139825" y="4330700"/>
          <p14:tracePt t="32186" x="1139825" y="4322763"/>
          <p14:tracePt t="32196" x="1147763" y="4314825"/>
          <p14:tracePt t="32204" x="1147763" y="4306888"/>
          <p14:tracePt t="32210" x="1147763" y="4298950"/>
          <p14:tracePt t="32214" x="1147763" y="4291013"/>
          <p14:tracePt t="32218" x="1155700" y="4291013"/>
          <p14:tracePt t="32220" x="1155700" y="4281488"/>
          <p14:tracePt t="32224" x="1155700" y="4273550"/>
          <p14:tracePt t="32228" x="1155700" y="4265613"/>
          <p14:tracePt t="32232" x="1155700" y="4257675"/>
          <p14:tracePt t="32236" x="1163638" y="4249738"/>
          <p14:tracePt t="32240" x="1163638" y="4241800"/>
          <p14:tracePt t="32245" x="1163638" y="4233863"/>
          <p14:tracePt t="32248" x="1163638" y="4225925"/>
          <p14:tracePt t="32254" x="1163638" y="4217988"/>
          <p14:tracePt t="32260" x="1163638" y="4210050"/>
          <p14:tracePt t="32262" x="1163638" y="4202113"/>
          <p14:tracePt t="32268" x="1163638" y="4194175"/>
          <p14:tracePt t="32272" x="1163638" y="4186238"/>
          <p14:tracePt t="32278" x="1163638" y="4178300"/>
          <p14:tracePt t="32282" x="1163638" y="4170363"/>
          <p14:tracePt t="32286" x="1163638" y="4162425"/>
          <p14:tracePt t="32290" x="1171575" y="4162425"/>
          <p14:tracePt t="32293" x="1171575" y="4154488"/>
          <p14:tracePt t="32296" x="1171575" y="4146550"/>
          <p14:tracePt t="32300" x="1171575" y="4138613"/>
          <p14:tracePt t="32304" x="1171575" y="4130675"/>
          <p14:tracePt t="32310" x="1171575" y="4122738"/>
          <p14:tracePt t="32314" x="1171575" y="4114800"/>
          <p14:tracePt t="32318" x="1171575" y="4106863"/>
          <p14:tracePt t="32322" x="1171575" y="4098925"/>
          <p14:tracePt t="32324" x="1171575" y="4090988"/>
          <p14:tracePt t="32328" x="1171575" y="4083050"/>
          <p14:tracePt t="32330" x="1171575" y="4075113"/>
          <p14:tracePt t="32334" x="1179513" y="4067175"/>
          <p14:tracePt t="32336" x="1179513" y="4059238"/>
          <p14:tracePt t="32338" x="1179513" y="4051300"/>
          <p14:tracePt t="32340" x="1179513" y="4043363"/>
          <p14:tracePt t="32344" x="1179513" y="4035425"/>
          <p14:tracePt t="32346" x="1179513" y="4027488"/>
          <p14:tracePt t="32350" x="1179513" y="4019550"/>
          <p14:tracePt t="32352" x="1179513" y="4011613"/>
          <p14:tracePt t="32356" x="1179513" y="4003675"/>
          <p14:tracePt t="32359" x="1179513" y="3995738"/>
          <p14:tracePt t="32362" x="1179513" y="3987800"/>
          <p14:tracePt t="32366" x="1179513" y="3979863"/>
          <p14:tracePt t="32368" x="1179513" y="3971925"/>
          <p14:tracePt t="32372" x="1179513" y="3963988"/>
          <p14:tracePt t="32378" x="1179513" y="3956050"/>
          <p14:tracePt t="32384" x="1179513" y="3948113"/>
          <p14:tracePt t="32393" x="1179513" y="3938588"/>
          <p14:tracePt t="32398" x="1179513" y="3930650"/>
          <p14:tracePt t="32404" x="1179513" y="3922713"/>
          <p14:tracePt t="32410" x="1179513" y="3914775"/>
          <p14:tracePt t="32414" x="1179513" y="3906838"/>
          <p14:tracePt t="32418" x="1179513" y="3898900"/>
          <p14:tracePt t="32424" x="1179513" y="3890963"/>
          <p14:tracePt t="32428" x="1179513" y="3883025"/>
          <p14:tracePt t="32432" x="1179513" y="3875088"/>
          <p14:tracePt t="32436" x="1179513" y="3867150"/>
          <p14:tracePt t="32440" x="1179513" y="3859213"/>
          <p14:tracePt t="32445" x="1179513" y="3851275"/>
          <p14:tracePt t="32448" x="1179513" y="3843338"/>
          <p14:tracePt t="32450" x="1171575" y="3843338"/>
          <p14:tracePt t="32454" x="1171575" y="3835400"/>
          <p14:tracePt t="32460" x="1171575" y="3827463"/>
          <p14:tracePt t="32462" x="1171575" y="3819525"/>
          <p14:tracePt t="32468" x="1171575" y="3811588"/>
          <p14:tracePt t="32472" x="1171575" y="3803650"/>
          <p14:tracePt t="32477" x="1171575" y="3795713"/>
          <p14:tracePt t="32480" x="1163638" y="3787775"/>
          <p14:tracePt t="32484" x="1163638" y="3779838"/>
          <p14:tracePt t="32488" x="1163638" y="3771900"/>
          <p14:tracePt t="32493" x="1163638" y="3763963"/>
          <p14:tracePt t="32495" x="1163638" y="3756025"/>
          <p14:tracePt t="32497" x="1155700" y="3756025"/>
          <p14:tracePt t="32500" x="1155700" y="3748088"/>
          <p14:tracePt t="32504" x="1155700" y="3740150"/>
          <p14:tracePt t="32511" x="1147763" y="3732213"/>
          <p14:tracePt t="32516" x="1147763" y="3724275"/>
          <p14:tracePt t="32522" x="1147763" y="3716338"/>
          <p14:tracePt t="32528" x="1139825" y="3716338"/>
          <p14:tracePt t="32530" x="1139825" y="3708400"/>
          <p14:tracePt t="32540" x="1139825" y="3700463"/>
          <p14:tracePt t="32550" x="1131888" y="3700463"/>
          <p14:tracePt t="32552" x="1131888" y="3692525"/>
          <p14:tracePt t="32783" x="1123950" y="3692525"/>
          <p14:tracePt t="33403" x="1131888" y="3692525"/>
          <p14:tracePt t="33406" x="1131888" y="3684588"/>
          <p14:tracePt t="33410" x="1139825" y="3684588"/>
          <p14:tracePt t="33416" x="1147763" y="3684588"/>
          <p14:tracePt t="33420" x="1155700" y="3676650"/>
          <p14:tracePt t="33422" x="1163638" y="3676650"/>
          <p14:tracePt t="33426" x="1171575" y="3676650"/>
          <p14:tracePt t="33428" x="1179513" y="3676650"/>
          <p14:tracePt t="33430" x="1187450" y="3668713"/>
          <p14:tracePt t="33432" x="1195388" y="3668713"/>
          <p14:tracePt t="33434" x="1203325" y="3668713"/>
          <p14:tracePt t="33436" x="1211263" y="3660775"/>
          <p14:tracePt t="33438" x="1220788" y="3660775"/>
          <p14:tracePt t="33440" x="1228725" y="3660775"/>
          <p14:tracePt t="33443" x="1236663" y="3652838"/>
          <p14:tracePt t="33446" x="1252538" y="3644900"/>
          <p14:tracePt t="33448" x="1260475" y="3644900"/>
          <p14:tracePt t="33450" x="1268413" y="3636963"/>
          <p14:tracePt t="33452" x="1276350" y="3636963"/>
          <p14:tracePt t="33454" x="1284288" y="3629025"/>
          <p14:tracePt t="33456" x="1292225" y="3629025"/>
          <p14:tracePt t="33460" x="1308100" y="3621088"/>
          <p14:tracePt t="33463" x="1316038" y="3613150"/>
          <p14:tracePt t="33465" x="1323975" y="3605213"/>
          <p14:tracePt t="33466" x="1331913" y="3605213"/>
          <p14:tracePt t="33468" x="1339850" y="3595688"/>
          <p14:tracePt t="33470" x="1347788" y="3595688"/>
          <p14:tracePt t="33472" x="1355725" y="3587750"/>
          <p14:tracePt t="33476" x="1363663" y="3579813"/>
          <p14:tracePt t="33478" x="1371600" y="3579813"/>
          <p14:tracePt t="33481" x="1379538" y="3571875"/>
          <p14:tracePt t="33482" x="1387475" y="3563938"/>
          <p14:tracePt t="33486" x="1395413" y="3556000"/>
          <p14:tracePt t="33488" x="1403350" y="3556000"/>
          <p14:tracePt t="33491" x="1403350" y="3548063"/>
          <p14:tracePt t="33493" x="1411288" y="3548063"/>
          <p14:tracePt t="33496" x="1411288" y="3540125"/>
          <p14:tracePt t="33498" x="1419225" y="3540125"/>
          <p14:tracePt t="33500" x="1419225" y="3532188"/>
          <p14:tracePt t="33502" x="1427163" y="3532188"/>
          <p14:tracePt t="33506" x="1427163" y="3524250"/>
          <p14:tracePt t="33510" x="1427163" y="3516313"/>
          <p14:tracePt t="33513" x="1435100" y="3516313"/>
          <p14:tracePt t="33518" x="1435100" y="3508375"/>
          <p14:tracePt t="33524" x="1435100" y="3500438"/>
          <p14:tracePt t="33530" x="1435100" y="3492500"/>
          <p14:tracePt t="33536" x="1435100" y="3484563"/>
          <p14:tracePt t="33540" x="1435100" y="3476625"/>
          <p14:tracePt t="33543" x="1435100" y="3468688"/>
          <p14:tracePt t="33546" x="1435100" y="3460750"/>
          <p14:tracePt t="33550" x="1435100" y="3452813"/>
          <p14:tracePt t="33552" x="1435100" y="3444875"/>
          <p14:tracePt t="33555" x="1435100" y="3436938"/>
          <p14:tracePt t="33556" x="1427163" y="3436938"/>
          <p14:tracePt t="33560" x="1427163" y="3421063"/>
          <p14:tracePt t="33564" x="1419225" y="3413125"/>
          <p14:tracePt t="33566" x="1419225" y="3405188"/>
          <p14:tracePt t="33570" x="1419225" y="3397250"/>
          <p14:tracePt t="33572" x="1411288" y="3397250"/>
          <p14:tracePt t="33574" x="1411288" y="3389313"/>
          <p14:tracePt t="33577" x="1411288" y="3381375"/>
          <p14:tracePt t="33580" x="1403350" y="3373438"/>
          <p14:tracePt t="33582" x="1403350" y="3365500"/>
          <p14:tracePt t="33586" x="1395413" y="3357563"/>
          <p14:tracePt t="33588" x="1395413" y="3349625"/>
          <p14:tracePt t="33590" x="1387475" y="3349625"/>
          <p14:tracePt t="33593" x="1387475" y="3341688"/>
          <p14:tracePt t="33595" x="1379538" y="3333750"/>
          <p14:tracePt t="33596" x="1379538" y="3325813"/>
          <p14:tracePt t="33600" x="1371600" y="3317875"/>
          <p14:tracePt t="33602" x="1371600" y="3309938"/>
          <p14:tracePt t="33604" x="1363663" y="3309938"/>
          <p14:tracePt t="33606" x="1363663" y="3302000"/>
          <p14:tracePt t="33609" x="1355725" y="3294063"/>
          <p14:tracePt t="33612" x="1347788" y="3286125"/>
          <p14:tracePt t="33616" x="1347788" y="3278188"/>
          <p14:tracePt t="33618" x="1339850" y="3278188"/>
          <p14:tracePt t="33620" x="1339850" y="3270250"/>
          <p14:tracePt t="33622" x="1331913" y="3270250"/>
          <p14:tracePt t="33624" x="1331913" y="3262313"/>
          <p14:tracePt t="33627" x="1323975" y="3262313"/>
          <p14:tracePt t="33628" x="1323975" y="3252788"/>
          <p14:tracePt t="33631" x="1316038" y="3252788"/>
          <p14:tracePt t="33632" x="1308100" y="3244850"/>
          <p14:tracePt t="33635" x="1300163" y="3244850"/>
          <p14:tracePt t="33637" x="1292225" y="3236913"/>
          <p14:tracePt t="33642" x="1284288" y="3228975"/>
          <p14:tracePt t="33643" x="1276350" y="3228975"/>
          <p14:tracePt t="33645" x="1276350" y="3221038"/>
          <p14:tracePt t="33648" x="1268413" y="3221038"/>
          <p14:tracePt t="33649" x="1260475" y="3213100"/>
          <p14:tracePt t="33651" x="1252538" y="3213100"/>
          <p14:tracePt t="33653" x="1244600" y="3213100"/>
          <p14:tracePt t="33655" x="1244600" y="3205163"/>
          <p14:tracePt t="33658" x="1236663" y="3205163"/>
          <p14:tracePt t="33660" x="1228725" y="3197225"/>
          <p14:tracePt t="33662" x="1220788" y="3197225"/>
          <p14:tracePt t="33664" x="1211263" y="3197225"/>
          <p14:tracePt t="33666" x="1203325" y="3197225"/>
          <p14:tracePt t="33668" x="1195388" y="3189288"/>
          <p14:tracePt t="33672" x="1187450" y="3189288"/>
          <p14:tracePt t="33674" x="1179513" y="3189288"/>
          <p14:tracePt t="33677" x="1171575" y="3189288"/>
          <p14:tracePt t="33678" x="1163638" y="3181350"/>
          <p14:tracePt t="33682" x="1147763" y="3181350"/>
          <p14:tracePt t="33684" x="1139825" y="3181350"/>
          <p14:tracePt t="33686" x="1131888" y="3181350"/>
          <p14:tracePt t="33688" x="1123950" y="3181350"/>
          <p14:tracePt t="33690" x="1116013" y="3181350"/>
          <p14:tracePt t="33693" x="1108075" y="3181350"/>
          <p14:tracePt t="33696" x="1100138" y="3173413"/>
          <p14:tracePt t="33698" x="1092200" y="3173413"/>
          <p14:tracePt t="33700" x="1084263" y="3173413"/>
          <p14:tracePt t="33702" x="1076325" y="3173413"/>
          <p14:tracePt t="33704" x="1068388" y="3173413"/>
          <p14:tracePt t="33706" x="1060450" y="3173413"/>
          <p14:tracePt t="33711" x="1052513" y="3173413"/>
          <p14:tracePt t="33712" x="1044575" y="3173413"/>
          <p14:tracePt t="33714" x="1036638" y="3173413"/>
          <p14:tracePt t="33716" x="1028700" y="3173413"/>
          <p14:tracePt t="33718" x="1020763" y="3173413"/>
          <p14:tracePt t="33720" x="1012825" y="3173413"/>
          <p14:tracePt t="33724" x="1004888" y="3173413"/>
          <p14:tracePt t="33726" x="996950" y="3173413"/>
          <p14:tracePt t="33728" x="989013" y="3181350"/>
          <p14:tracePt t="33732" x="981075" y="3181350"/>
          <p14:tracePt t="33734" x="973138" y="3181350"/>
          <p14:tracePt t="33736" x="965200" y="3181350"/>
          <p14:tracePt t="33740" x="957263" y="3189288"/>
          <p14:tracePt t="33743" x="949325" y="3189288"/>
          <p14:tracePt t="33746" x="941388" y="3189288"/>
          <p14:tracePt t="33748" x="933450" y="3189288"/>
          <p14:tracePt t="33750" x="925513" y="3189288"/>
          <p14:tracePt t="33752" x="925513" y="3197225"/>
          <p14:tracePt t="33754" x="917575" y="3197225"/>
          <p14:tracePt t="33756" x="909638" y="3197225"/>
          <p14:tracePt t="33761" x="901700" y="3197225"/>
          <p14:tracePt t="33764" x="893763" y="3205163"/>
          <p14:tracePt t="33769" x="885825" y="3205163"/>
          <p14:tracePt t="33770" x="877888" y="3205163"/>
          <p14:tracePt t="33776" x="868363" y="3205163"/>
          <p14:tracePt t="33780" x="860425" y="3205163"/>
          <p14:tracePt t="33782" x="860425" y="3213100"/>
          <p14:tracePt t="33788" x="852488" y="3213100"/>
          <p14:tracePt t="33796" x="844550" y="3213100"/>
          <p14:tracePt t="33802" x="844550" y="3221038"/>
          <p14:tracePt t="33804" x="836613" y="3221038"/>
          <p14:tracePt t="33812" x="828675" y="3221038"/>
          <p14:tracePt t="33818" x="828675" y="3228975"/>
          <p14:tracePt t="33820" x="820738" y="3228975"/>
          <p14:tracePt t="33824" x="812800" y="3228975"/>
          <p14:tracePt t="33828" x="804863" y="3228975"/>
          <p14:tracePt t="33830" x="804863" y="3236913"/>
          <p14:tracePt t="33832" x="796925" y="3236913"/>
          <p14:tracePt t="33834" x="788988" y="3236913"/>
          <p14:tracePt t="33838" x="781050" y="3244850"/>
          <p14:tracePt t="33840" x="773113" y="3244850"/>
          <p14:tracePt t="33843" x="765175" y="3244850"/>
          <p14:tracePt t="33847" x="757238" y="3244850"/>
          <p14:tracePt t="33849" x="749300" y="3252788"/>
          <p14:tracePt t="33852" x="741363" y="3252788"/>
          <p14:tracePt t="33856" x="733425" y="3262313"/>
          <p14:tracePt t="33859" x="725488" y="3262313"/>
          <p14:tracePt t="33862" x="717550" y="3262313"/>
          <p14:tracePt t="33864" x="709613" y="3262313"/>
          <p14:tracePt t="33866" x="709613" y="3270250"/>
          <p14:tracePt t="33868" x="701675" y="3270250"/>
          <p14:tracePt t="33872" x="693738" y="3270250"/>
          <p14:tracePt t="33874" x="685800" y="3270250"/>
          <p14:tracePt t="33878" x="677863" y="3270250"/>
          <p14:tracePt t="33882" x="669925" y="3270250"/>
          <p14:tracePt t="33884" x="669925" y="3278188"/>
          <p14:tracePt t="33886" x="661988" y="3278188"/>
          <p14:tracePt t="33892" x="654050" y="3278188"/>
          <p14:tracePt t="33898" x="646113" y="3278188"/>
          <p14:tracePt t="33904" x="638175" y="3278188"/>
          <p14:tracePt t="33911" x="638175" y="3286125"/>
          <p14:tracePt t="33912" x="630238" y="3286125"/>
          <p14:tracePt t="33974" x="622300" y="3286125"/>
          <p14:tracePt t="33984" x="622300" y="3294063"/>
          <p14:tracePt t="33988" x="614363" y="3294063"/>
          <p14:tracePt t="33990" x="614363" y="3302000"/>
          <p14:tracePt t="33994" x="606425" y="3302000"/>
          <p14:tracePt t="33995" x="606425" y="3309938"/>
          <p14:tracePt t="33996" x="606425" y="3317875"/>
          <p14:tracePt t="33998" x="598488" y="3317875"/>
          <p14:tracePt t="34000" x="598488" y="3325813"/>
          <p14:tracePt t="34002" x="598488" y="3333750"/>
          <p14:tracePt t="34004" x="590550" y="3333750"/>
          <p14:tracePt t="34006" x="590550" y="3341688"/>
          <p14:tracePt t="34010" x="582613" y="3357563"/>
          <p14:tracePt t="34012" x="574675" y="3365500"/>
          <p14:tracePt t="34014" x="574675" y="3373438"/>
          <p14:tracePt t="34016" x="566738" y="3381375"/>
          <p14:tracePt t="34018" x="566738" y="3389313"/>
          <p14:tracePt t="34020" x="558800" y="3397250"/>
          <p14:tracePt t="34022" x="558800" y="3405188"/>
          <p14:tracePt t="34024" x="550863" y="3413125"/>
          <p14:tracePt t="34027" x="550863" y="3421063"/>
          <p14:tracePt t="34028" x="542925" y="3429000"/>
          <p14:tracePt t="34032" x="534988" y="3444875"/>
          <p14:tracePt t="34034" x="534988" y="3452813"/>
          <p14:tracePt t="34036" x="527050" y="3468688"/>
          <p14:tracePt t="34038" x="517525" y="3476625"/>
          <p14:tracePt t="34040" x="517525" y="3484563"/>
          <p14:tracePt t="34043" x="509588" y="3500438"/>
          <p14:tracePt t="34044" x="509588" y="3508375"/>
          <p14:tracePt t="34047" x="501650" y="3516313"/>
          <p14:tracePt t="34048" x="501650" y="3532188"/>
          <p14:tracePt t="34050" x="493713" y="3540125"/>
          <p14:tracePt t="34052" x="485775" y="3548063"/>
          <p14:tracePt t="34054" x="485775" y="3563938"/>
          <p14:tracePt t="34056" x="477838" y="3571875"/>
          <p14:tracePt t="34060" x="469900" y="3595688"/>
          <p14:tracePt t="34064" x="461963" y="3621088"/>
          <p14:tracePt t="34066" x="461963" y="3629025"/>
          <p14:tracePt t="34068" x="461963" y="3644900"/>
          <p14:tracePt t="34070" x="454025" y="3652838"/>
          <p14:tracePt t="34072" x="454025" y="3668713"/>
          <p14:tracePt t="34074" x="454025" y="3676650"/>
          <p14:tracePt t="34077" x="446088" y="3692525"/>
          <p14:tracePt t="34078" x="446088" y="3700463"/>
          <p14:tracePt t="34081" x="446088" y="3708400"/>
          <p14:tracePt t="34082" x="438150" y="3716338"/>
          <p14:tracePt t="34084" x="438150" y="3724275"/>
          <p14:tracePt t="34086" x="438150" y="3740150"/>
          <p14:tracePt t="34088" x="438150" y="3748088"/>
          <p14:tracePt t="34090" x="430213" y="3756025"/>
          <p14:tracePt t="34093" x="430213" y="3763963"/>
          <p14:tracePt t="34095" x="430213" y="3771900"/>
          <p14:tracePt t="34097" x="430213" y="3779838"/>
          <p14:tracePt t="34098" x="430213" y="3787775"/>
          <p14:tracePt t="34100" x="422275" y="3795713"/>
          <p14:tracePt t="34102" x="422275" y="3803650"/>
          <p14:tracePt t="34104" x="422275" y="3811588"/>
          <p14:tracePt t="34106" x="422275" y="3819525"/>
          <p14:tracePt t="34110" x="422275" y="3835400"/>
          <p14:tracePt t="34112" x="422275" y="3843338"/>
          <p14:tracePt t="34114" x="422275" y="3851275"/>
          <p14:tracePt t="34116" x="422275" y="3859213"/>
          <p14:tracePt t="34118" x="422275" y="3867150"/>
          <p14:tracePt t="34120" x="422275" y="3875088"/>
          <p14:tracePt t="34122" x="422275" y="3883025"/>
          <p14:tracePt t="34124" x="414338" y="3890963"/>
          <p14:tracePt t="34127" x="414338" y="3898900"/>
          <p14:tracePt t="34129" x="414338" y="3906838"/>
          <p14:tracePt t="34130" x="414338" y="3914775"/>
          <p14:tracePt t="34132" x="414338" y="3930650"/>
          <p14:tracePt t="34134" x="414338" y="3938588"/>
          <p14:tracePt t="34136" x="414338" y="3948113"/>
          <p14:tracePt t="34138" x="414338" y="3956050"/>
          <p14:tracePt t="34140" x="414338" y="3963988"/>
          <p14:tracePt t="34143" x="414338" y="3971925"/>
          <p14:tracePt t="34145" x="414338" y="3987800"/>
          <p14:tracePt t="34146" x="406400" y="3995738"/>
          <p14:tracePt t="34148" x="406400" y="4003675"/>
          <p14:tracePt t="34150" x="406400" y="4011613"/>
          <p14:tracePt t="34152" x="406400" y="4027488"/>
          <p14:tracePt t="34154" x="406400" y="4035425"/>
          <p14:tracePt t="34156" x="406400" y="4043363"/>
          <p14:tracePt t="34160" x="406400" y="4067175"/>
          <p14:tracePt t="34162" x="406400" y="4075113"/>
          <p14:tracePt t="34164" x="406400" y="4083050"/>
          <p14:tracePt t="34166" x="398463" y="4090988"/>
          <p14:tracePt t="34168" x="398463" y="4106863"/>
          <p14:tracePt t="34170" x="398463" y="4114800"/>
          <p14:tracePt t="34172" x="398463" y="4122738"/>
          <p14:tracePt t="34174" x="398463" y="4130675"/>
          <p14:tracePt t="34177" x="398463" y="4146550"/>
          <p14:tracePt t="34179" x="398463" y="4154488"/>
          <p14:tracePt t="34180" x="390525" y="4170363"/>
          <p14:tracePt t="34182" x="390525" y="4178300"/>
          <p14:tracePt t="34184" x="390525" y="4186238"/>
          <p14:tracePt t="34186" x="390525" y="4202113"/>
          <p14:tracePt t="34188" x="390525" y="4210050"/>
          <p14:tracePt t="34190" x="390525" y="4225925"/>
          <p14:tracePt t="34193" x="390525" y="4233863"/>
          <p14:tracePt t="34196" x="382588" y="4257675"/>
          <p14:tracePt t="34198" x="382588" y="4265613"/>
          <p14:tracePt t="34200" x="382588" y="4273550"/>
          <p14:tracePt t="34202" x="382588" y="4291013"/>
          <p14:tracePt t="34204" x="382588" y="4298950"/>
          <p14:tracePt t="34206" x="382588" y="4306888"/>
          <p14:tracePt t="34210" x="382588" y="4330700"/>
          <p14:tracePt t="34212" x="382588" y="4338638"/>
          <p14:tracePt t="34214" x="382588" y="4346575"/>
          <p14:tracePt t="34216" x="374650" y="4354513"/>
          <p14:tracePt t="34218" x="374650" y="4370388"/>
          <p14:tracePt t="34220" x="374650" y="4378325"/>
          <p14:tracePt t="34222" x="374650" y="4386263"/>
          <p14:tracePt t="34224" x="374650" y="4394200"/>
          <p14:tracePt t="34227" x="374650" y="4410075"/>
          <p14:tracePt t="34229" x="374650" y="4418013"/>
          <p14:tracePt t="34230" x="374650" y="4425950"/>
          <p14:tracePt t="34232" x="374650" y="4433888"/>
          <p14:tracePt t="34234" x="374650" y="4449763"/>
          <p14:tracePt t="34236" x="374650" y="4457700"/>
          <p14:tracePt t="34238" x="374650" y="4465638"/>
          <p14:tracePt t="34240" x="382588" y="4473575"/>
          <p14:tracePt t="34243" x="382588" y="4481513"/>
          <p14:tracePt t="34245" x="382588" y="4497388"/>
          <p14:tracePt t="34246" x="382588" y="4505325"/>
          <p14:tracePt t="34248" x="382588" y="4513263"/>
          <p14:tracePt t="34250" x="382588" y="4529138"/>
          <p14:tracePt t="34252" x="382588" y="4537075"/>
          <p14:tracePt t="34254" x="382588" y="4545013"/>
          <p14:tracePt t="34256" x="382588" y="4560888"/>
          <p14:tracePt t="34259" x="382588" y="4568825"/>
          <p14:tracePt t="34261" x="382588" y="4584700"/>
          <p14:tracePt t="34262" x="390525" y="4592638"/>
          <p14:tracePt t="34264" x="390525" y="4600575"/>
          <p14:tracePt t="34266" x="390525" y="4608513"/>
          <p14:tracePt t="34268" x="390525" y="4624388"/>
          <p14:tracePt t="34270" x="390525" y="4633913"/>
          <p14:tracePt t="34272" x="390525" y="4641850"/>
          <p14:tracePt t="34274" x="390525" y="4657725"/>
          <p14:tracePt t="34277" x="398463" y="4665663"/>
          <p14:tracePt t="34278" x="398463" y="4673600"/>
          <p14:tracePt t="34280" x="398463" y="4689475"/>
          <p14:tracePt t="34282" x="398463" y="4697413"/>
          <p14:tracePt t="34284" x="398463" y="4705350"/>
          <p14:tracePt t="34286" x="406400" y="4713288"/>
          <p14:tracePt t="34288" x="406400" y="4729163"/>
          <p14:tracePt t="34290" x="406400" y="4737100"/>
          <p14:tracePt t="34293" x="406400" y="4745038"/>
          <p14:tracePt t="34295" x="406400" y="4760913"/>
          <p14:tracePt t="34296" x="406400" y="4768850"/>
          <p14:tracePt t="34298" x="414338" y="4776788"/>
          <p14:tracePt t="34300" x="414338" y="4792663"/>
          <p14:tracePt t="34302" x="414338" y="4800600"/>
          <p14:tracePt t="34304" x="414338" y="4808538"/>
          <p14:tracePt t="34306" x="414338" y="4824413"/>
          <p14:tracePt t="34310" x="414338" y="4840288"/>
          <p14:tracePt t="34312" x="422275" y="4848225"/>
          <p14:tracePt t="34314" x="422275" y="4864100"/>
          <p14:tracePt t="34316" x="422275" y="4872038"/>
          <p14:tracePt t="34318" x="422275" y="4879975"/>
          <p14:tracePt t="34320" x="430213" y="4887913"/>
          <p14:tracePt t="34322" x="430213" y="4895850"/>
          <p14:tracePt t="34324" x="430213" y="4903788"/>
          <p14:tracePt t="34327" x="430213" y="4919663"/>
          <p14:tracePt t="34329" x="430213" y="4927600"/>
          <p14:tracePt t="34330" x="430213" y="4935538"/>
          <p14:tracePt t="34332" x="438150" y="4943475"/>
          <p14:tracePt t="34334" x="438150" y="4951413"/>
          <p14:tracePt t="34336" x="438150" y="4959350"/>
          <p14:tracePt t="34338" x="438150" y="4967288"/>
          <p14:tracePt t="34340" x="438150" y="4976813"/>
          <p14:tracePt t="34343" x="438150" y="4984750"/>
          <p14:tracePt t="34345" x="446088" y="4992688"/>
          <p14:tracePt t="34346" x="446088" y="5000625"/>
          <p14:tracePt t="34348" x="446088" y="5008563"/>
          <p14:tracePt t="34350" x="446088" y="5016500"/>
          <p14:tracePt t="34352" x="446088" y="5024438"/>
          <p14:tracePt t="34354" x="454025" y="5032375"/>
          <p14:tracePt t="34360" x="454025" y="5048250"/>
          <p14:tracePt t="34362" x="454025" y="5056188"/>
          <p14:tracePt t="34364" x="461963" y="5064125"/>
          <p14:tracePt t="34366" x="461963" y="5072063"/>
          <p14:tracePt t="34370" x="461963" y="5080000"/>
          <p14:tracePt t="34372" x="461963" y="5087938"/>
          <p14:tracePt t="34374" x="469900" y="5095875"/>
          <p14:tracePt t="34378" x="469900" y="5103813"/>
          <p14:tracePt t="34380" x="469900" y="5111750"/>
          <p14:tracePt t="34382" x="477838" y="5119688"/>
          <p14:tracePt t="34384" x="477838" y="5127625"/>
          <p14:tracePt t="34386" x="477838" y="5135563"/>
          <p14:tracePt t="34390" x="485775" y="5143500"/>
          <p14:tracePt t="34393" x="485775" y="5151438"/>
          <p14:tracePt t="34395" x="485775" y="5159375"/>
          <p14:tracePt t="34398" x="493713" y="5167313"/>
          <p14:tracePt t="34400" x="493713" y="5175250"/>
          <p14:tracePt t="34402" x="493713" y="5183188"/>
          <p14:tracePt t="34404" x="493713" y="5191125"/>
          <p14:tracePt t="34410" x="501650" y="5199063"/>
          <p14:tracePt t="34412" x="501650" y="5214938"/>
          <p14:tracePt t="34416" x="509588" y="5222875"/>
          <p14:tracePt t="34418" x="509588" y="5230813"/>
          <p14:tracePt t="34420" x="509588" y="5238750"/>
          <p14:tracePt t="34424" x="517525" y="5246688"/>
          <p14:tracePt t="34427" x="517525" y="5254625"/>
          <p14:tracePt t="34429" x="517525" y="5262563"/>
          <p14:tracePt t="34432" x="517525" y="5270500"/>
          <p14:tracePt t="34434" x="527050" y="5278438"/>
          <p14:tracePt t="34436" x="527050" y="5286375"/>
          <p14:tracePt t="34438" x="527050" y="5294313"/>
          <p14:tracePt t="34442" x="527050" y="5302250"/>
          <p14:tracePt t="34446" x="534988" y="5319713"/>
          <p14:tracePt t="34448" x="534988" y="5327650"/>
          <p14:tracePt t="34450" x="534988" y="5335588"/>
          <p14:tracePt t="34452" x="534988" y="5343525"/>
          <p14:tracePt t="34454" x="542925" y="5351463"/>
          <p14:tracePt t="34456" x="542925" y="5359400"/>
          <p14:tracePt t="34462" x="542925" y="5383213"/>
          <p14:tracePt t="34464" x="542925" y="5391150"/>
          <p14:tracePt t="34466" x="542925" y="5399088"/>
          <p14:tracePt t="34468" x="542925" y="5407025"/>
          <p14:tracePt t="34470" x="550863" y="5414963"/>
          <p14:tracePt t="34472" x="550863" y="5422900"/>
          <p14:tracePt t="34474" x="550863" y="5430838"/>
          <p14:tracePt t="34477" x="550863" y="5438775"/>
          <p14:tracePt t="34479" x="550863" y="5446713"/>
          <p14:tracePt t="34480" x="550863" y="5454650"/>
          <p14:tracePt t="34482" x="550863" y="5462588"/>
          <p14:tracePt t="34484" x="550863" y="5470525"/>
          <p14:tracePt t="34486" x="550863" y="5478463"/>
          <p14:tracePt t="34490" x="550863" y="5486400"/>
          <p14:tracePt t="34493" x="550863" y="5494338"/>
          <p14:tracePt t="34495" x="550863" y="5502275"/>
          <p14:tracePt t="34496" x="550863" y="5510213"/>
          <p14:tracePt t="34498" x="550863" y="5518150"/>
          <p14:tracePt t="34500" x="550863" y="5526088"/>
          <p14:tracePt t="34504" x="550863" y="5534025"/>
          <p14:tracePt t="34506" x="550863" y="5541963"/>
          <p14:tracePt t="34510" x="550863" y="5557838"/>
          <p14:tracePt t="34512" x="550863" y="5565775"/>
          <p14:tracePt t="34514" x="550863" y="5573713"/>
          <p14:tracePt t="34516" x="550863" y="5581650"/>
          <p14:tracePt t="34518" x="550863" y="5589588"/>
          <p14:tracePt t="34520" x="550863" y="5597525"/>
          <p14:tracePt t="34522" x="550863" y="5605463"/>
          <p14:tracePt t="34524" x="550863" y="5613400"/>
          <p14:tracePt t="34527" x="550863" y="5621338"/>
          <p14:tracePt t="34528" x="542925" y="5637213"/>
          <p14:tracePt t="34530" x="542925" y="5645150"/>
          <p14:tracePt t="34532" x="542925" y="5653088"/>
          <p14:tracePt t="34534" x="542925" y="5662613"/>
          <p14:tracePt t="34536" x="542925" y="5670550"/>
          <p14:tracePt t="34538" x="542925" y="5678488"/>
          <p14:tracePt t="34540" x="542925" y="5694363"/>
          <p14:tracePt t="34543" x="542925" y="5702300"/>
          <p14:tracePt t="34545" x="534988" y="5710238"/>
          <p14:tracePt t="34546" x="534988" y="5718175"/>
          <p14:tracePt t="34548" x="534988" y="5726113"/>
          <p14:tracePt t="34550" x="534988" y="5741988"/>
          <p14:tracePt t="34552" x="534988" y="5749925"/>
          <p14:tracePt t="34554" x="534988" y="5757863"/>
          <p14:tracePt t="34556" x="534988" y="5773738"/>
          <p14:tracePt t="34560" x="534988" y="5789613"/>
          <p14:tracePt t="34562" x="534988" y="5805488"/>
          <p14:tracePt t="34564" x="534988" y="5813425"/>
          <p14:tracePt t="34566" x="527050" y="5829300"/>
          <p14:tracePt t="34568" x="527050" y="5837238"/>
          <p14:tracePt t="34570" x="527050" y="5845175"/>
          <p14:tracePt t="34572" x="527050" y="5861050"/>
          <p14:tracePt t="34574" x="527050" y="5868988"/>
          <p14:tracePt t="34577" x="527050" y="5884863"/>
          <p14:tracePt t="34579" x="527050" y="5892800"/>
          <p14:tracePt t="34580" x="527050" y="5908675"/>
          <p14:tracePt t="34582" x="527050" y="5916613"/>
          <p14:tracePt t="34584" x="527050" y="5924550"/>
          <p14:tracePt t="34586" x="517525" y="5940425"/>
          <p14:tracePt t="34588" x="517525" y="5948363"/>
          <p14:tracePt t="34590" x="517525" y="5956300"/>
          <p14:tracePt t="34593" x="517525" y="5964238"/>
          <p14:tracePt t="34595" x="517525" y="5980113"/>
          <p14:tracePt t="34596" x="527050" y="5988050"/>
          <p14:tracePt t="34598" x="527050" y="5995988"/>
          <p14:tracePt t="34600" x="527050" y="6005513"/>
          <p14:tracePt t="34602" x="527050" y="6013450"/>
          <p14:tracePt t="34604" x="517525" y="6021388"/>
          <p14:tracePt t="34606" x="517525" y="6029325"/>
          <p14:tracePt t="34610" x="517525" y="6037263"/>
          <p14:tracePt t="34611" x="527050" y="6045200"/>
          <p14:tracePt t="34612" x="527050" y="6053138"/>
          <p14:tracePt t="34614" x="527050" y="6061075"/>
          <p14:tracePt t="34616" x="527050" y="6069013"/>
          <p14:tracePt t="34620" x="527050" y="6076950"/>
          <p14:tracePt t="34622" x="527050" y="6084888"/>
          <p14:tracePt t="34624" x="527050" y="6092825"/>
          <p14:tracePt t="34626" x="527050" y="6100763"/>
          <p14:tracePt t="34628" x="527050" y="6108700"/>
          <p14:tracePt t="34632" x="527050" y="6116638"/>
          <p14:tracePt t="34634" x="527050" y="6124575"/>
          <p14:tracePt t="34638" x="527050" y="6132513"/>
          <p14:tracePt t="34640" x="527050" y="6140450"/>
          <p14:tracePt t="34644" x="527050" y="6148388"/>
          <p14:tracePt t="34646" x="527050" y="6156325"/>
          <p14:tracePt t="34648" x="517525" y="6156325"/>
          <p14:tracePt t="34650" x="517525" y="6164263"/>
          <p14:tracePt t="34652" x="517525" y="6172200"/>
          <p14:tracePt t="34656" x="517525" y="6180138"/>
          <p14:tracePt t="34660" x="517525" y="6188075"/>
          <p14:tracePt t="34666" x="517525" y="6196013"/>
          <p14:tracePt t="34674" x="517525" y="6203950"/>
          <p14:tracePt t="34684" x="509588" y="6203950"/>
          <p14:tracePt t="34688" x="509588" y="6211888"/>
          <p14:tracePt t="35304" x="517525" y="6211888"/>
          <p14:tracePt t="35307" x="517525" y="6219825"/>
          <p14:tracePt t="35314" x="527050" y="6219825"/>
          <p14:tracePt t="35316" x="527050" y="6227763"/>
          <p14:tracePt t="35318" x="534988" y="6227763"/>
          <p14:tracePt t="35324" x="542925" y="6227763"/>
          <p14:tracePt t="35328" x="550863" y="6235700"/>
          <p14:tracePt t="35332" x="558800" y="6235700"/>
          <p14:tracePt t="35336" x="566738" y="6235700"/>
          <p14:tracePt t="35338" x="566738" y="6243638"/>
          <p14:tracePt t="35340" x="574675" y="6243638"/>
          <p14:tracePt t="35344" x="582613" y="6243638"/>
          <p14:tracePt t="35348" x="590550" y="6243638"/>
          <p14:tracePt t="35352" x="598488" y="6243638"/>
          <p14:tracePt t="35356" x="606425" y="6243638"/>
          <p14:tracePt t="35360" x="614363" y="6251575"/>
          <p14:tracePt t="35366" x="622300" y="6251575"/>
          <p14:tracePt t="35372" x="630238" y="6251575"/>
          <p14:tracePt t="35378" x="638175" y="6251575"/>
          <p14:tracePt t="35386" x="646113" y="6251575"/>
          <p14:tracePt t="35390" x="646113" y="6243638"/>
          <p14:tracePt t="35400" x="654050" y="6243638"/>
          <p14:tracePt t="36050" x="654050" y="6235700"/>
          <p14:tracePt t="36059" x="661988" y="6227763"/>
          <p14:tracePt t="36068" x="661988" y="6219825"/>
          <p14:tracePt t="36074" x="669925" y="6219825"/>
          <p14:tracePt t="36080" x="669925" y="6211888"/>
          <p14:tracePt t="36082" x="677863" y="6211888"/>
          <p14:tracePt t="36088" x="677863" y="6203950"/>
          <p14:tracePt t="36090" x="685800" y="6203950"/>
          <p14:tracePt t="36094" x="693738" y="6196013"/>
          <p14:tracePt t="36098" x="701675" y="6196013"/>
          <p14:tracePt t="36102" x="709613" y="6188075"/>
          <p14:tracePt t="36106" x="717550" y="6180138"/>
          <p14:tracePt t="36111" x="725488" y="6180138"/>
          <p14:tracePt t="36113" x="725488" y="6172200"/>
          <p14:tracePt t="36114" x="733425" y="6172200"/>
          <p14:tracePt t="36116" x="741363" y="6172200"/>
          <p14:tracePt t="36118" x="749300" y="6164263"/>
          <p14:tracePt t="36120" x="757238" y="6164263"/>
          <p14:tracePt t="36122" x="765175" y="6156325"/>
          <p14:tracePt t="36124" x="773113" y="6156325"/>
          <p14:tracePt t="36126" x="781050" y="6148388"/>
          <p14:tracePt t="36129" x="788988" y="6140450"/>
          <p14:tracePt t="36131" x="796925" y="6140450"/>
          <p14:tracePt t="36132" x="804863" y="6132513"/>
          <p14:tracePt t="36134" x="820738" y="6124575"/>
          <p14:tracePt t="36136" x="828675" y="6124575"/>
          <p14:tracePt t="36138" x="844550" y="6116638"/>
          <p14:tracePt t="36140" x="852488" y="6108700"/>
          <p14:tracePt t="36143" x="868363" y="6100763"/>
          <p14:tracePt t="36145" x="877888" y="6092825"/>
          <p14:tracePt t="36149" x="909638" y="6076950"/>
          <p14:tracePt t="36150" x="917575" y="6076950"/>
          <p14:tracePt t="36152" x="933450" y="6069013"/>
          <p14:tracePt t="36154" x="949325" y="6061075"/>
          <p14:tracePt t="36156" x="965200" y="6053138"/>
          <p14:tracePt t="36159" x="981075" y="6037263"/>
          <p14:tracePt t="36160" x="996950" y="6029325"/>
          <p14:tracePt t="36163" x="1012825" y="6021388"/>
          <p14:tracePt t="36167" x="1044575" y="6005513"/>
          <p14:tracePt t="36168" x="1060450" y="5995988"/>
          <p14:tracePt t="36170" x="1076325" y="5988050"/>
          <p14:tracePt t="36172" x="1100138" y="5972175"/>
          <p14:tracePt t="36174" x="1108075" y="5964238"/>
          <p14:tracePt t="36176" x="1131888" y="5956300"/>
          <p14:tracePt t="36178" x="1147763" y="5940425"/>
          <p14:tracePt t="36183" x="1179513" y="5916613"/>
          <p14:tracePt t="36185" x="1203325" y="5908675"/>
          <p14:tracePt t="36186" x="1220788" y="5892800"/>
          <p14:tracePt t="36188" x="1236663" y="5884863"/>
          <p14:tracePt t="36190" x="1252538" y="5868988"/>
          <p14:tracePt t="36193" x="1276350" y="5861050"/>
          <p14:tracePt t="36194" x="1292225" y="5853113"/>
          <p14:tracePt t="36197" x="1308100" y="5837238"/>
          <p14:tracePt t="36201" x="1339850" y="5821363"/>
          <p14:tracePt t="36202" x="1355725" y="5813425"/>
          <p14:tracePt t="36204" x="1371600" y="5805488"/>
          <p14:tracePt t="36206" x="1387475" y="5797550"/>
          <p14:tracePt t="36210" x="1419225" y="5781675"/>
          <p14:tracePt t="36215" x="1443038" y="5765800"/>
          <p14:tracePt t="36217" x="1458913" y="5765800"/>
          <p14:tracePt t="36219" x="1474788" y="5757863"/>
          <p14:tracePt t="36220" x="1482725" y="5749925"/>
          <p14:tracePt t="36222" x="1498600" y="5749925"/>
          <p14:tracePt t="36224" x="1506538" y="5741988"/>
          <p14:tracePt t="36227" x="1522413" y="5734050"/>
          <p14:tracePt t="36228" x="1538288" y="5734050"/>
          <p14:tracePt t="36231" x="1546225" y="5726113"/>
          <p14:tracePt t="36233" x="1562100" y="5726113"/>
          <p14:tracePt t="36234" x="1571625" y="5718175"/>
          <p14:tracePt t="36236" x="1587500" y="5718175"/>
          <p14:tracePt t="36238" x="1595438" y="5710238"/>
          <p14:tracePt t="36240" x="1611313" y="5710238"/>
          <p14:tracePt t="36242" x="1619250" y="5702300"/>
          <p14:tracePt t="36244" x="1635125" y="5702300"/>
          <p14:tracePt t="36245" x="1643063" y="5694363"/>
          <p14:tracePt t="36247" x="1658938" y="5686425"/>
          <p14:tracePt t="36249" x="1666875" y="5686425"/>
          <p14:tracePt t="36251" x="1674813" y="5678488"/>
          <p14:tracePt t="36253" x="1682750" y="5670550"/>
          <p14:tracePt t="36255" x="1698625" y="5662613"/>
          <p14:tracePt t="36258" x="1706563" y="5662613"/>
          <p14:tracePt t="36261" x="1714500" y="5653088"/>
          <p14:tracePt t="36262" x="1722438" y="5645150"/>
          <p14:tracePt t="36264" x="1730375" y="5645150"/>
          <p14:tracePt t="36265" x="1746250" y="5637213"/>
          <p14:tracePt t="36267" x="1754188" y="5629275"/>
          <p14:tracePt t="36269" x="1762125" y="5629275"/>
          <p14:tracePt t="36272" x="1770063" y="5621338"/>
          <p14:tracePt t="36273" x="1778000" y="5613400"/>
          <p14:tracePt t="36276" x="1785938" y="5613400"/>
          <p14:tracePt t="36278" x="1793875" y="5605463"/>
          <p14:tracePt t="36280" x="1809750" y="5597525"/>
          <p14:tracePt t="36282" x="1817688" y="5589588"/>
          <p14:tracePt t="36283" x="1825625" y="5581650"/>
          <p14:tracePt t="36286" x="1833563" y="5581650"/>
          <p14:tracePt t="36287" x="1841500" y="5573713"/>
          <p14:tracePt t="36289" x="1849438" y="5565775"/>
          <p14:tracePt t="36292" x="1857375" y="5557838"/>
          <p14:tracePt t="36294" x="1865313" y="5549900"/>
          <p14:tracePt t="36295" x="1873250" y="5541963"/>
          <p14:tracePt t="36297" x="1881188" y="5534025"/>
          <p14:tracePt t="36300" x="1889125" y="5526088"/>
          <p14:tracePt t="36301" x="1897063" y="5518150"/>
          <p14:tracePt t="36304" x="1905000" y="5510213"/>
          <p14:tracePt t="36306" x="1922463" y="5502275"/>
          <p14:tracePt t="36308" x="1930400" y="5494338"/>
          <p14:tracePt t="36309" x="1938338" y="5478463"/>
          <p14:tracePt t="36311" x="1946275" y="5470525"/>
          <p14:tracePt t="36313" x="1954213" y="5462588"/>
          <p14:tracePt t="36315" x="1962150" y="5454650"/>
          <p14:tracePt t="36317" x="1970088" y="5446713"/>
          <p14:tracePt t="36319" x="1985963" y="5438775"/>
          <p14:tracePt t="36321" x="1993900" y="5430838"/>
          <p14:tracePt t="36323" x="2001838" y="5414963"/>
          <p14:tracePt t="36325" x="2009775" y="5407025"/>
          <p14:tracePt t="36328" x="2017713" y="5399088"/>
          <p14:tracePt t="36330" x="2033588" y="5391150"/>
          <p14:tracePt t="36331" x="2041525" y="5383213"/>
          <p14:tracePt t="36333" x="2049463" y="5375275"/>
          <p14:tracePt t="36336" x="2057400" y="5367338"/>
          <p14:tracePt t="36338" x="2065338" y="5359400"/>
          <p14:tracePt t="36339" x="2081213" y="5351463"/>
          <p14:tracePt t="36342" x="2089150" y="5343525"/>
          <p14:tracePt t="36344" x="2097088" y="5335588"/>
          <p14:tracePt t="36346" x="2105025" y="5327650"/>
          <p14:tracePt t="36347" x="2112963" y="5327650"/>
          <p14:tracePt t="36349" x="2120900" y="5319713"/>
          <p14:tracePt t="36351" x="2128838" y="5310188"/>
          <p14:tracePt t="36353" x="2136775" y="5302250"/>
          <p14:tracePt t="36355" x="2144713" y="5294313"/>
          <p14:tracePt t="36358" x="2152650" y="5286375"/>
          <p14:tracePt t="36360" x="2160588" y="5286375"/>
          <p14:tracePt t="36362" x="2168525" y="5278438"/>
          <p14:tracePt t="36364" x="2176463" y="5270500"/>
          <p14:tracePt t="36365" x="2184400" y="5262563"/>
          <p14:tracePt t="36368" x="2192338" y="5262563"/>
          <p14:tracePt t="36369" x="2192338" y="5254625"/>
          <p14:tracePt t="36371" x="2200275" y="5246688"/>
          <p14:tracePt t="36373" x="2208213" y="5246688"/>
          <p14:tracePt t="36376" x="2208213" y="5238750"/>
          <p14:tracePt t="36378" x="2216150" y="5238750"/>
          <p14:tracePt t="36379" x="2216150" y="5230813"/>
          <p14:tracePt t="36384" x="2224088" y="5222875"/>
          <p14:tracePt t="36388" x="2224088" y="5214938"/>
          <p14:tracePt t="36392" x="2224088" y="5207000"/>
          <p14:tracePt t="36396" x="2232025" y="5207000"/>
          <p14:tracePt t="36397" x="2232025" y="5199063"/>
          <p14:tracePt t="36402" x="2232025" y="5191125"/>
          <p14:tracePt t="36406" x="2232025" y="5183188"/>
          <p14:tracePt t="36411" x="2232025" y="5175250"/>
          <p14:tracePt t="36413" x="2232025" y="5167313"/>
          <p14:tracePt t="36416" x="2224088" y="5159375"/>
          <p14:tracePt t="36420" x="2224088" y="5151438"/>
          <p14:tracePt t="36422" x="2224088" y="5143500"/>
          <p14:tracePt t="36424" x="2224088" y="5135563"/>
          <p14:tracePt t="36428" x="2216150" y="5127625"/>
          <p14:tracePt t="36430" x="2216150" y="5119688"/>
          <p14:tracePt t="36432" x="2216150" y="5111750"/>
          <p14:tracePt t="36434" x="2208213" y="5111750"/>
          <p14:tracePt t="36436" x="2208213" y="5103813"/>
          <p14:tracePt t="36438" x="2200275" y="5095875"/>
          <p14:tracePt t="36440" x="2200275" y="5087938"/>
          <p14:tracePt t="36443" x="2192338" y="5080000"/>
          <p14:tracePt t="36446" x="2184400" y="5072063"/>
          <p14:tracePt t="36448" x="2184400" y="5064125"/>
          <p14:tracePt t="36450" x="2176463" y="5056188"/>
          <p14:tracePt t="36452" x="2168525" y="5048250"/>
          <p14:tracePt t="36454" x="2168525" y="5040313"/>
          <p14:tracePt t="36456" x="2160588" y="5032375"/>
          <p14:tracePt t="36460" x="2152650" y="5016500"/>
          <p14:tracePt t="36464" x="2144713" y="5016500"/>
          <p14:tracePt t="36465" x="2136775" y="5008563"/>
          <p14:tracePt t="36466" x="2128838" y="5000625"/>
          <p14:tracePt t="36468" x="2128838" y="4992688"/>
          <p14:tracePt t="36470" x="2120900" y="4984750"/>
          <p14:tracePt t="36472" x="2112963" y="4976813"/>
          <p14:tracePt t="36474" x="2105025" y="4967288"/>
          <p14:tracePt t="36478" x="2097088" y="4959350"/>
          <p14:tracePt t="36482" x="2081213" y="4943475"/>
          <p14:tracePt t="36484" x="2073275" y="4935538"/>
          <p14:tracePt t="36488" x="2065338" y="4927600"/>
          <p14:tracePt t="36490" x="2057400" y="4919663"/>
          <p14:tracePt t="36493" x="2049463" y="4911725"/>
          <p14:tracePt t="36496" x="2041525" y="4903788"/>
          <p14:tracePt t="36499" x="2033588" y="4895850"/>
          <p14:tracePt t="36500" x="2025650" y="4887913"/>
          <p14:tracePt t="36502" x="2025650" y="4879975"/>
          <p14:tracePt t="36504" x="2017713" y="4879975"/>
          <p14:tracePt t="36506" x="2017713" y="4872038"/>
          <p14:tracePt t="36510" x="2001838" y="4864100"/>
          <p14:tracePt t="36515" x="1993900" y="4848225"/>
          <p14:tracePt t="36516" x="1985963" y="4848225"/>
          <p14:tracePt t="36518" x="1978025" y="4840288"/>
          <p14:tracePt t="36522" x="1970088" y="4832350"/>
          <p14:tracePt t="36524" x="1962150" y="4832350"/>
          <p14:tracePt t="36527" x="1962150" y="4824413"/>
          <p14:tracePt t="36528" x="1954213" y="4824413"/>
          <p14:tracePt t="36531" x="1954213" y="4816475"/>
          <p14:tracePt t="36532" x="1946275" y="4816475"/>
          <p14:tracePt t="36534" x="1946275" y="4808538"/>
          <p14:tracePt t="36536" x="1938338" y="4808538"/>
          <p14:tracePt t="36543" x="1930400" y="4800600"/>
          <p14:tracePt t="36548" x="1922463" y="4800600"/>
          <p14:tracePt t="36552" x="1922463" y="4792663"/>
          <p14:tracePt t="36554" x="1912938" y="4792663"/>
          <p14:tracePt t="36559" x="1905000" y="4792663"/>
          <p14:tracePt t="36562" x="1905000" y="4784725"/>
          <p14:tracePt t="36564" x="1897063" y="4784725"/>
          <p14:tracePt t="36568" x="1889125" y="4784725"/>
          <p14:tracePt t="36570" x="1889125" y="4776788"/>
          <p14:tracePt t="36574" x="1881188" y="4776788"/>
          <p14:tracePt t="36582" x="1873250" y="4776788"/>
          <p14:tracePt t="36588" x="1865313" y="4776788"/>
          <p14:tracePt t="36590" x="1865313" y="4768850"/>
          <p14:tracePt t="36596" x="1857375" y="4768850"/>
          <p14:tracePt t="36609" x="1849438" y="4768850"/>
          <p14:tracePt t="36633" x="1841500" y="4768850"/>
          <p14:tracePt t="36644" x="1833563" y="4768850"/>
          <p14:tracePt t="36652" x="1825625" y="4768850"/>
          <p14:tracePt t="36660" x="1817688" y="4768850"/>
          <p14:tracePt t="36666" x="1809750" y="4768850"/>
          <p14:tracePt t="36672" x="1801813" y="4768850"/>
          <p14:tracePt t="36740" x="1801813" y="4776788"/>
          <p14:tracePt t="36752" x="1793875" y="4776788"/>
          <p14:tracePt t="36876" x="1785938" y="4776788"/>
          <p14:tracePt t="36882" x="1778000" y="4776788"/>
          <p14:tracePt t="36886" x="1778000" y="4768850"/>
          <p14:tracePt t="36888" x="1770063" y="4768850"/>
          <p14:tracePt t="36893" x="1762125" y="4768850"/>
          <p14:tracePt t="36896" x="1754188" y="4768850"/>
          <p14:tracePt t="36900" x="1746250" y="4768850"/>
          <p14:tracePt t="36902" x="1738313" y="4768850"/>
          <p14:tracePt t="36904" x="1730375" y="4768850"/>
          <p14:tracePt t="36906" x="1722438" y="4768850"/>
          <p14:tracePt t="36910" x="1706563" y="4768850"/>
          <p14:tracePt t="36912" x="1698625" y="4768850"/>
          <p14:tracePt t="36914" x="1690688" y="4768850"/>
          <p14:tracePt t="36916" x="1682750" y="4760913"/>
          <p14:tracePt t="36918" x="1674813" y="4760913"/>
          <p14:tracePt t="36920" x="1666875" y="4760913"/>
          <p14:tracePt t="36922" x="1658938" y="4760913"/>
          <p14:tracePt t="36924" x="1651000" y="4760913"/>
          <p14:tracePt t="36926" x="1643063" y="4760913"/>
          <p14:tracePt t="36929" x="1635125" y="4760913"/>
          <p14:tracePt t="36930" x="1627188" y="4760913"/>
          <p14:tracePt t="36932" x="1619250" y="4760913"/>
          <p14:tracePt t="36936" x="1611313" y="4760913"/>
          <p14:tracePt t="36938" x="1603375" y="4760913"/>
          <p14:tracePt t="36940" x="1595438" y="4760913"/>
          <p14:tracePt t="36943" x="1587500" y="4760913"/>
          <p14:tracePt t="36961" x="1514475" y="4760913"/>
          <p14:tracePt t="36964" x="1498600" y="4760913"/>
          <p14:tracePt t="36968" x="1490663" y="4760913"/>
          <p14:tracePt t="36970" x="1482725" y="4760913"/>
          <p14:tracePt t="36972" x="1474788" y="4760913"/>
          <p14:tracePt t="36977" x="1466850" y="4768850"/>
          <p14:tracePt t="36978" x="1458913" y="4768850"/>
          <p14:tracePt t="36982" x="1450975" y="4768850"/>
          <p14:tracePt t="36984" x="1443038" y="4768850"/>
          <p14:tracePt t="36988" x="1435100" y="4768850"/>
          <p14:tracePt t="36990" x="1427163" y="4768850"/>
          <p14:tracePt t="36993" x="1419225" y="4768850"/>
          <p14:tracePt t="36996" x="1411288" y="4768850"/>
          <p14:tracePt t="36998" x="1403350" y="4776788"/>
          <p14:tracePt t="37000" x="1395413" y="4776788"/>
          <p14:tracePt t="37002" x="1387475" y="4776788"/>
          <p14:tracePt t="37006" x="1379538" y="4776788"/>
          <p14:tracePt t="37009" x="1371600" y="4784725"/>
          <p14:tracePt t="37012" x="1363663" y="4784725"/>
          <p14:tracePt t="37014" x="1355725" y="4784725"/>
          <p14:tracePt t="37018" x="1347788" y="4784725"/>
          <p14:tracePt t="37022" x="1339850" y="4792663"/>
          <p14:tracePt t="37027" x="1331913" y="4792663"/>
          <p14:tracePt t="37032" x="1323975" y="4792663"/>
          <p14:tracePt t="37036" x="1316038" y="4792663"/>
          <p14:tracePt t="37040" x="1316038" y="4800600"/>
          <p14:tracePt t="37043" x="1308100" y="4800600"/>
          <p14:tracePt t="37050" x="1300163" y="4800600"/>
          <p14:tracePt t="37056" x="1292225" y="4800600"/>
          <p14:tracePt t="37059" x="1292225" y="4808538"/>
          <p14:tracePt t="37064" x="1284288" y="4808538"/>
          <p14:tracePt t="37072" x="1276350" y="4808538"/>
          <p14:tracePt t="37080" x="1276350" y="4816475"/>
          <p14:tracePt t="37086" x="1268413" y="4816475"/>
          <p14:tracePt t="37110" x="1268413" y="4824413"/>
          <p14:tracePt t="37113" x="1260475" y="4824413"/>
          <p14:tracePt t="37124" x="1260475" y="4832350"/>
          <p14:tracePt t="37130" x="1252538" y="4840288"/>
          <p14:tracePt t="37136" x="1252538" y="4848225"/>
          <p14:tracePt t="37140" x="1244600" y="4856163"/>
          <p14:tracePt t="37144" x="1244600" y="4864100"/>
          <p14:tracePt t="37148" x="1244600" y="4872038"/>
          <p14:tracePt t="37150" x="1236663" y="4879975"/>
          <p14:tracePt t="37154" x="1236663" y="4887913"/>
          <p14:tracePt t="37159" x="1236663" y="4895850"/>
          <p14:tracePt t="37162" x="1228725" y="4903788"/>
          <p14:tracePt t="37166" x="1228725" y="4911725"/>
          <p14:tracePt t="37170" x="1228725" y="4919663"/>
          <p14:tracePt t="37174" x="1228725" y="4927600"/>
          <p14:tracePt t="37178" x="1220788" y="4935538"/>
          <p14:tracePt t="37182" x="1220788" y="4943475"/>
          <p14:tracePt t="37186" x="1220788" y="4951413"/>
          <p14:tracePt t="37190" x="1220788" y="4959350"/>
          <p14:tracePt t="37195" x="1220788" y="4967288"/>
          <p14:tracePt t="37196" x="1211263" y="4967288"/>
          <p14:tracePt t="37200" x="1211263" y="4976813"/>
          <p14:tracePt t="37206" x="1211263" y="4984750"/>
          <p14:tracePt t="37211" x="1211263" y="4992688"/>
          <p14:tracePt t="37214" x="1211263" y="5000625"/>
          <p14:tracePt t="37218" x="1211263" y="5008563"/>
          <p14:tracePt t="37224" x="1211263" y="5016500"/>
          <p14:tracePt t="37228" x="1211263" y="5024438"/>
          <p14:tracePt t="37234" x="1211263" y="5032375"/>
          <p14:tracePt t="37236" x="1203325" y="5032375"/>
          <p14:tracePt t="37240" x="1203325" y="5040313"/>
          <p14:tracePt t="37246" x="1203325" y="5048250"/>
          <p14:tracePt t="37252" x="1203325" y="5056188"/>
          <p14:tracePt t="37259" x="1203325" y="5064125"/>
          <p14:tracePt t="37266" x="1203325" y="5072063"/>
          <p14:tracePt t="37274" x="1203325" y="5080000"/>
          <p14:tracePt t="37282" x="1203325" y="5087938"/>
          <p14:tracePt t="37290" x="1203325" y="5095875"/>
          <p14:tracePt t="37298" x="1203325" y="5103813"/>
          <p14:tracePt t="37310" x="1203325" y="5111750"/>
          <p14:tracePt t="37325" x="1203325" y="5119688"/>
          <p14:tracePt t="37330" x="1211263" y="5119688"/>
          <p14:tracePt t="37334" x="1211263" y="5127625"/>
          <p14:tracePt t="37340" x="1211263" y="5135563"/>
          <p14:tracePt t="37346" x="1211263" y="5143500"/>
          <p14:tracePt t="37350" x="1211263" y="5151438"/>
          <p14:tracePt t="37356" x="1211263" y="5159375"/>
          <p14:tracePt t="37360" x="1211263" y="5167313"/>
          <p14:tracePt t="37362" x="1211263" y="5175250"/>
          <p14:tracePt t="37366" x="1211263" y="5183188"/>
          <p14:tracePt t="37370" x="1211263" y="5191125"/>
          <p14:tracePt t="37374" x="1211263" y="5199063"/>
          <p14:tracePt t="37378" x="1211263" y="5207000"/>
          <p14:tracePt t="37382" x="1211263" y="5214938"/>
          <p14:tracePt t="37388" x="1211263" y="5222875"/>
          <p14:tracePt t="37393" x="1211263" y="5230813"/>
          <p14:tracePt t="37398" x="1211263" y="5238750"/>
          <p14:tracePt t="37402" x="1220788" y="5246688"/>
          <p14:tracePt t="37406" x="1220788" y="5254625"/>
          <p14:tracePt t="37411" x="1220788" y="5262563"/>
          <p14:tracePt t="37416" x="1220788" y="5270500"/>
          <p14:tracePt t="37420" x="1220788" y="5278438"/>
          <p14:tracePt t="37422" x="1228725" y="5278438"/>
          <p14:tracePt t="37424" x="1228725" y="5286375"/>
          <p14:tracePt t="37428" x="1228725" y="5294313"/>
          <p14:tracePt t="37432" x="1228725" y="5302250"/>
          <p14:tracePt t="37438" x="1228725" y="5310188"/>
          <p14:tracePt t="37440" x="1236663" y="5310188"/>
          <p14:tracePt t="37443" x="1236663" y="5319713"/>
          <p14:tracePt t="37446" x="1236663" y="5327650"/>
          <p14:tracePt t="37450" x="1236663" y="5335588"/>
          <p14:tracePt t="37456" x="1236663" y="5343525"/>
          <p14:tracePt t="37459" x="1244600" y="5343525"/>
          <p14:tracePt t="37462" x="1244600" y="5351463"/>
          <p14:tracePt t="37464" x="1244600" y="5359400"/>
          <p14:tracePt t="37468" x="1244600" y="5367338"/>
          <p14:tracePt t="37470" x="1244600" y="5375275"/>
          <p14:tracePt t="37474" x="1252538" y="5383213"/>
          <p14:tracePt t="37478" x="1252538" y="5391150"/>
          <p14:tracePt t="37482" x="1252538" y="5399088"/>
          <p14:tracePt t="37486" x="1252538" y="5407025"/>
          <p14:tracePt t="37488" x="1260475" y="5407025"/>
          <p14:tracePt t="37490" x="1260475" y="5414963"/>
          <p14:tracePt t="37495" x="1260475" y="5422900"/>
          <p14:tracePt t="37498" x="1260475" y="5430838"/>
          <p14:tracePt t="37500" x="1260475" y="5438775"/>
          <p14:tracePt t="37506" x="1260475" y="5446713"/>
          <p14:tracePt t="37510" x="1268413" y="5454650"/>
          <p14:tracePt t="37516" x="1268413" y="5462588"/>
          <p14:tracePt t="37524" x="1268413" y="5470525"/>
          <p14:tracePt t="37538" x="1268413" y="5478463"/>
          <p14:tracePt t="37544" x="1276350" y="5478463"/>
          <p14:tracePt t="37602" x="1276350" y="5486400"/>
          <p14:tracePt t="37624" x="1276350" y="5494338"/>
          <p14:tracePt t="37627" x="1284288" y="5494338"/>
          <p14:tracePt t="37640" x="1292225" y="5494338"/>
          <p14:tracePt t="37644" x="1292225" y="5502275"/>
          <p14:tracePt t="37648" x="1300163" y="5502275"/>
          <p14:tracePt t="37654" x="1308100" y="5502275"/>
          <p14:tracePt t="37659" x="1316038" y="5510213"/>
          <p14:tracePt t="37662" x="1323975" y="5510213"/>
          <p14:tracePt t="37666" x="1331913" y="5510213"/>
          <p14:tracePt t="37671" x="1339850" y="5518150"/>
          <p14:tracePt t="37674" x="1347788" y="5518150"/>
          <p14:tracePt t="37677" x="1355725" y="5518150"/>
          <p14:tracePt t="37680" x="1363663" y="5518150"/>
          <p14:tracePt t="37682" x="1371600" y="5518150"/>
          <p14:tracePt t="37684" x="1379538" y="5518150"/>
          <p14:tracePt t="37688" x="1387475" y="5526088"/>
          <p14:tracePt t="37690" x="1395413" y="5526088"/>
          <p14:tracePt t="37693" x="1403350" y="5526088"/>
          <p14:tracePt t="37696" x="1411288" y="5526088"/>
          <p14:tracePt t="37698" x="1419225" y="5526088"/>
          <p14:tracePt t="37700" x="1427163" y="5526088"/>
          <p14:tracePt t="37702" x="1435100" y="5526088"/>
          <p14:tracePt t="37706" x="1443038" y="5526088"/>
          <p14:tracePt t="37709" x="1450975" y="5526088"/>
          <p14:tracePt t="37712" x="1458913" y="5526088"/>
          <p14:tracePt t="37714" x="1466850" y="5534025"/>
          <p14:tracePt t="37718" x="1474788" y="5534025"/>
          <p14:tracePt t="37722" x="1482725" y="5534025"/>
          <p14:tracePt t="37724" x="1490663" y="5534025"/>
          <p14:tracePt t="37728" x="1498600" y="5534025"/>
          <p14:tracePt t="37730" x="1506538" y="5534025"/>
          <p14:tracePt t="37734" x="1514475" y="5534025"/>
          <p14:tracePt t="37736" x="1522413" y="5534025"/>
          <p14:tracePt t="37740" x="1530350" y="5534025"/>
          <p14:tracePt t="37743" x="1538288" y="5534025"/>
          <p14:tracePt t="37746" x="1546225" y="5534025"/>
          <p14:tracePt t="37748" x="1554163" y="5534025"/>
          <p14:tracePt t="37752" x="1562100" y="5534025"/>
          <p14:tracePt t="37754" x="1571625" y="5534025"/>
          <p14:tracePt t="37759" x="1579563" y="5534025"/>
          <p14:tracePt t="37762" x="1587500" y="5534025"/>
          <p14:tracePt t="37764" x="1595438" y="5534025"/>
          <p14:tracePt t="37768" x="1603375" y="5534025"/>
          <p14:tracePt t="37770" x="1611313" y="5541963"/>
          <p14:tracePt t="37774" x="1619250" y="5541963"/>
          <p14:tracePt t="37776" x="1627188" y="5541963"/>
          <p14:tracePt t="37780" x="1635125" y="5541963"/>
          <p14:tracePt t="37782" x="1643063" y="5541963"/>
          <p14:tracePt t="37784" x="1651000" y="5541963"/>
          <p14:tracePt t="37788" x="1658938" y="5541963"/>
          <p14:tracePt t="37790" x="1666875" y="5541963"/>
          <p14:tracePt t="37795" x="1674813" y="5541963"/>
          <p14:tracePt t="37796" x="1682750" y="5541963"/>
          <p14:tracePt t="37798" x="1690688" y="5541963"/>
          <p14:tracePt t="37800" x="1698625" y="5541963"/>
          <p14:tracePt t="37804" x="1706563" y="5541963"/>
          <p14:tracePt t="37806" x="1714500" y="5541963"/>
          <p14:tracePt t="37809" x="1722438" y="5541963"/>
          <p14:tracePt t="37812" x="1730375" y="5541963"/>
          <p14:tracePt t="37814" x="1738313" y="5541963"/>
          <p14:tracePt t="37816" x="1746250" y="5541963"/>
          <p14:tracePt t="37818" x="1754188" y="5541963"/>
          <p14:tracePt t="37822" x="1762125" y="5541963"/>
          <p14:tracePt t="37824" x="1770063" y="5541963"/>
          <p14:tracePt t="37826" x="1778000" y="5541963"/>
          <p14:tracePt t="37830" x="1785938" y="5541963"/>
          <p14:tracePt t="37832" x="1793875" y="5541963"/>
          <p14:tracePt t="37836" x="1801813" y="5541963"/>
          <p14:tracePt t="37838" x="1809750" y="5541963"/>
          <p14:tracePt t="37843" x="1817688" y="5541963"/>
          <p14:tracePt t="37846" x="1825625" y="5541963"/>
          <p14:tracePt t="37850" x="1833563" y="5541963"/>
          <p14:tracePt t="37855" x="1841500" y="5541963"/>
          <p14:tracePt t="37859" x="1849438" y="5541963"/>
          <p14:tracePt t="37864" x="1857375" y="5541963"/>
          <p14:tracePt t="37872" x="1865313" y="5541963"/>
          <p14:tracePt t="37884" x="1873250" y="5541963"/>
          <p14:tracePt t="37934" x="1881188" y="5541963"/>
          <p14:tracePt t="37946" x="1889125" y="5541963"/>
          <p14:tracePt t="37954" x="1897063" y="5541963"/>
          <p14:tracePt t="37960" x="1905000" y="5541963"/>
          <p14:tracePt t="37966" x="1912938" y="5541963"/>
          <p14:tracePt t="37970" x="1922463" y="5541963"/>
          <p14:tracePt t="37974" x="1930400" y="5541963"/>
          <p14:tracePt t="37978" x="1938338" y="5541963"/>
          <p14:tracePt t="37982" x="1946275" y="5541963"/>
          <p14:tracePt t="37986" x="1954213" y="5541963"/>
          <p14:tracePt t="37990" x="1962150" y="5541963"/>
          <p14:tracePt t="37994" x="1970088" y="5541963"/>
          <p14:tracePt t="37998" x="1978025" y="5549900"/>
          <p14:tracePt t="38000" x="1985963" y="5549900"/>
          <p14:tracePt t="38004" x="1993900" y="5549900"/>
          <p14:tracePt t="38006" x="2001838" y="5549900"/>
          <p14:tracePt t="38011" x="2009775" y="5549900"/>
          <p14:tracePt t="38012" x="2017713" y="5549900"/>
          <p14:tracePt t="38016" x="2025650" y="5549900"/>
          <p14:tracePt t="38018" x="2033588" y="5549900"/>
          <p14:tracePt t="38020" x="2041525" y="5549900"/>
          <p14:tracePt t="38022" x="2049463" y="5549900"/>
          <p14:tracePt t="38027" x="2057400" y="5557838"/>
          <p14:tracePt t="38028" x="2065338" y="5557838"/>
          <p14:tracePt t="38030" x="2073275" y="5557838"/>
          <p14:tracePt t="38032" x="2081213" y="5557838"/>
          <p14:tracePt t="38034" x="2089150" y="5557838"/>
          <p14:tracePt t="38036" x="2097088" y="5557838"/>
          <p14:tracePt t="38038" x="2105025" y="5557838"/>
          <p14:tracePt t="38040" x="2112963" y="5557838"/>
          <p14:tracePt t="38044" x="2120900" y="5557838"/>
          <p14:tracePt t="38046" x="2128838" y="5557838"/>
          <p14:tracePt t="38048" x="2136775" y="5565775"/>
          <p14:tracePt t="38050" x="2144713" y="5565775"/>
          <p14:tracePt t="38052" x="2152650" y="5565775"/>
          <p14:tracePt t="38054" x="2160588" y="5565775"/>
          <p14:tracePt t="38060" x="2176463" y="5565775"/>
          <p14:tracePt t="38062" x="2184400" y="5565775"/>
          <p14:tracePt t="38064" x="2192338" y="5565775"/>
          <p14:tracePt t="38066" x="2200275" y="5565775"/>
          <p14:tracePt t="38068" x="2208213" y="5565775"/>
          <p14:tracePt t="38070" x="2216150" y="5573713"/>
          <p14:tracePt t="38072" x="2224088" y="5573713"/>
          <p14:tracePt t="38074" x="2232025" y="5573713"/>
          <p14:tracePt t="38078" x="2239963" y="5573713"/>
          <p14:tracePt t="38080" x="2247900" y="5573713"/>
          <p14:tracePt t="38082" x="2255838" y="5573713"/>
          <p14:tracePt t="38084" x="2265363" y="5573713"/>
          <p14:tracePt t="38086" x="2273300" y="5581650"/>
          <p14:tracePt t="38088" x="2281238" y="5581650"/>
          <p14:tracePt t="38093" x="2289175" y="5581650"/>
          <p14:tracePt t="38095" x="2297113" y="5581650"/>
          <p14:tracePt t="38096" x="2305050" y="5581650"/>
          <p14:tracePt t="38098" x="2305050" y="5589588"/>
          <p14:tracePt t="38100" x="2312988" y="5589588"/>
          <p14:tracePt t="38102" x="2320925" y="5589588"/>
          <p14:tracePt t="38104" x="2328863" y="5589588"/>
          <p14:tracePt t="38110" x="2344738" y="5589588"/>
          <p14:tracePt t="38112" x="2352675" y="5589588"/>
          <p14:tracePt t="38116" x="2360613" y="5597525"/>
          <p14:tracePt t="38118" x="2368550" y="5597525"/>
          <p14:tracePt t="38120" x="2376488" y="5597525"/>
          <p14:tracePt t="38124" x="2384425" y="5597525"/>
          <p14:tracePt t="38126" x="2392363" y="5597525"/>
          <p14:tracePt t="38128" x="2400300" y="5597525"/>
          <p14:tracePt t="38132" x="2408238" y="5597525"/>
          <p14:tracePt t="38134" x="2416175" y="5597525"/>
          <p14:tracePt t="38138" x="2424113" y="5597525"/>
          <p14:tracePt t="38140" x="2432050" y="5597525"/>
          <p14:tracePt t="38143" x="2439988" y="5597525"/>
          <p14:tracePt t="38146" x="2447925" y="5597525"/>
          <p14:tracePt t="38148" x="2455863" y="5597525"/>
          <p14:tracePt t="38150" x="2463800" y="5597525"/>
          <p14:tracePt t="38152" x="2471738" y="5597525"/>
          <p14:tracePt t="38156" x="2479675" y="5605463"/>
          <p14:tracePt t="38160" x="2495550" y="5605463"/>
          <p14:tracePt t="38162" x="2503488" y="5605463"/>
          <p14:tracePt t="38166" x="2511425" y="5605463"/>
          <p14:tracePt t="38168" x="2519363" y="5605463"/>
          <p14:tracePt t="38172" x="2527300" y="5605463"/>
          <p14:tracePt t="38174" x="2535238" y="5605463"/>
          <p14:tracePt t="38176" x="2543175" y="5605463"/>
          <p14:tracePt t="38181" x="2551113" y="5605463"/>
          <p14:tracePt t="38182" x="2559050" y="5605463"/>
          <p14:tracePt t="38184" x="2566988" y="5613400"/>
          <p14:tracePt t="38188" x="2574925" y="5613400"/>
          <p14:tracePt t="38190" x="2582863" y="5613400"/>
          <p14:tracePt t="38195" x="2590800" y="5613400"/>
          <p14:tracePt t="38196" x="2598738" y="5613400"/>
          <p14:tracePt t="38198" x="2606675" y="5613400"/>
          <p14:tracePt t="38200" x="2616200" y="5613400"/>
          <p14:tracePt t="38202" x="2624138" y="5613400"/>
          <p14:tracePt t="38206" x="2632075" y="5613400"/>
          <p14:tracePt t="38210" x="2647950" y="5613400"/>
          <p14:tracePt t="38212" x="2655888" y="5621338"/>
          <p14:tracePt t="38214" x="2663825" y="5621338"/>
          <p14:tracePt t="38216" x="2671763" y="5621338"/>
          <p14:tracePt t="38218" x="2679700" y="5621338"/>
          <p14:tracePt t="38220" x="2687638" y="5621338"/>
          <p14:tracePt t="38224" x="2695575" y="5621338"/>
          <p14:tracePt t="38227" x="2703513" y="5621338"/>
          <p14:tracePt t="38228" x="2711450" y="5621338"/>
          <p14:tracePt t="38230" x="2719388" y="5621338"/>
          <p14:tracePt t="38232" x="2727325" y="5621338"/>
          <p14:tracePt t="38234" x="2735263" y="5621338"/>
          <p14:tracePt t="38238" x="2743200" y="5621338"/>
          <p14:tracePt t="38240" x="2751138" y="5621338"/>
          <p14:tracePt t="38243" x="2759075" y="5621338"/>
          <p14:tracePt t="38245" x="2767013" y="5621338"/>
          <p14:tracePt t="38246" x="2774950" y="5621338"/>
          <p14:tracePt t="38248" x="2782888" y="5621338"/>
          <p14:tracePt t="38250" x="2790825" y="5621338"/>
          <p14:tracePt t="38252" x="2798763" y="5621338"/>
          <p14:tracePt t="38254" x="2806700" y="5621338"/>
          <p14:tracePt t="38256" x="2814638" y="5621338"/>
          <p14:tracePt t="38260" x="2830513" y="5621338"/>
          <p14:tracePt t="38262" x="2846388" y="5621338"/>
          <p14:tracePt t="38264" x="2854325" y="5621338"/>
          <p14:tracePt t="38266" x="2862263" y="5621338"/>
          <p14:tracePt t="38268" x="2870200" y="5621338"/>
          <p14:tracePt t="38270" x="2878138" y="5621338"/>
          <p14:tracePt t="38272" x="2886075" y="5621338"/>
          <p14:tracePt t="38274" x="2894013" y="5621338"/>
          <p14:tracePt t="38277" x="2909888" y="5621338"/>
          <p14:tracePt t="38278" x="2917825" y="5621338"/>
          <p14:tracePt t="38280" x="2925763" y="5629275"/>
          <p14:tracePt t="38282" x="2933700" y="5621338"/>
          <p14:tracePt t="38284" x="2941638" y="5621338"/>
          <p14:tracePt t="38286" x="2957513" y="5621338"/>
          <p14:tracePt t="38288" x="2967038" y="5621338"/>
          <p14:tracePt t="38290" x="2974975" y="5621338"/>
          <p14:tracePt t="38293" x="2982913" y="5621338"/>
          <p14:tracePt t="38295" x="2998788" y="5621338"/>
          <p14:tracePt t="38296" x="3006725" y="5621338"/>
          <p14:tracePt t="38298" x="3014663" y="5621338"/>
          <p14:tracePt t="38300" x="3030538" y="5621338"/>
          <p14:tracePt t="38302" x="3038475" y="5621338"/>
          <p14:tracePt t="38304" x="3046413" y="5621338"/>
          <p14:tracePt t="38306" x="3062288" y="5621338"/>
          <p14:tracePt t="38310" x="3086100" y="5621338"/>
          <p14:tracePt t="38312" x="3094038" y="5621338"/>
          <p14:tracePt t="38314" x="3101975" y="5621338"/>
          <p14:tracePt t="38316" x="3109913" y="5629275"/>
          <p14:tracePt t="38318" x="3125788" y="5629275"/>
          <p14:tracePt t="38320" x="3133725" y="5629275"/>
          <p14:tracePt t="38322" x="3141663" y="5629275"/>
          <p14:tracePt t="38324" x="3157538" y="5629275"/>
          <p14:tracePt t="38326" x="3165475" y="5629275"/>
          <p14:tracePt t="38328" x="3173413" y="5629275"/>
          <p14:tracePt t="38330" x="3181350" y="5629275"/>
          <p14:tracePt t="38332" x="3197225" y="5629275"/>
          <p14:tracePt t="38334" x="3205163" y="5629275"/>
          <p14:tracePt t="38336" x="3213100" y="5629275"/>
          <p14:tracePt t="38338" x="3221038" y="5637213"/>
          <p14:tracePt t="38340" x="3236913" y="5637213"/>
          <p14:tracePt t="38343" x="3244850" y="5637213"/>
          <p14:tracePt t="38345" x="3252788" y="5637213"/>
          <p14:tracePt t="38346" x="3260725" y="5637213"/>
          <p14:tracePt t="38348" x="3268663" y="5637213"/>
          <p14:tracePt t="38350" x="3276600" y="5637213"/>
          <p14:tracePt t="38352" x="3292475" y="5637213"/>
          <p14:tracePt t="38354" x="3300413" y="5637213"/>
          <p14:tracePt t="38356" x="3308350" y="5637213"/>
          <p14:tracePt t="38360" x="3333750" y="5645150"/>
          <p14:tracePt t="38362" x="3341688" y="5645150"/>
          <p14:tracePt t="38364" x="3349625" y="5645150"/>
          <p14:tracePt t="38366" x="3365500" y="5645150"/>
          <p14:tracePt t="38368" x="3373438" y="5645150"/>
          <p14:tracePt t="38370" x="3389313" y="5645150"/>
          <p14:tracePt t="38372" x="3397250" y="5645150"/>
          <p14:tracePt t="38374" x="3405188" y="5645150"/>
          <p14:tracePt t="38376" x="3413125" y="5645150"/>
          <p14:tracePt t="38378" x="3429000" y="5645150"/>
          <p14:tracePt t="38380" x="3436938" y="5645150"/>
          <p14:tracePt t="38382" x="3444875" y="5645150"/>
          <p14:tracePt t="38384" x="3460750" y="5645150"/>
          <p14:tracePt t="38386" x="3468688" y="5645150"/>
          <p14:tracePt t="38388" x="3476625" y="5645150"/>
          <p14:tracePt t="38390" x="3492500" y="5645150"/>
          <p14:tracePt t="38393" x="3500438" y="5645150"/>
          <p14:tracePt t="38395" x="3508375" y="5645150"/>
          <p14:tracePt t="38396" x="3516313" y="5645150"/>
          <p14:tracePt t="38398" x="3532188" y="5645150"/>
          <p14:tracePt t="38400" x="3540125" y="5653088"/>
          <p14:tracePt t="38402" x="3548063" y="5653088"/>
          <p14:tracePt t="38404" x="3556000" y="5645150"/>
          <p14:tracePt t="38406" x="3563938" y="5653088"/>
          <p14:tracePt t="38410" x="3587750" y="5653088"/>
          <p14:tracePt t="38412" x="3595688" y="5653088"/>
          <p14:tracePt t="38414" x="3603625" y="5653088"/>
          <p14:tracePt t="38416" x="3611563" y="5653088"/>
          <p14:tracePt t="38418" x="3619500" y="5653088"/>
          <p14:tracePt t="38420" x="3635375" y="5653088"/>
          <p14:tracePt t="38422" x="3643313" y="5653088"/>
          <p14:tracePt t="38424" x="3651250" y="5653088"/>
          <p14:tracePt t="38426" x="3668713" y="5653088"/>
          <p14:tracePt t="38429" x="3676650" y="5653088"/>
          <p14:tracePt t="38430" x="3692525" y="5653088"/>
          <p14:tracePt t="38432" x="3700463" y="5653088"/>
          <p14:tracePt t="38434" x="3708400" y="5653088"/>
          <p14:tracePt t="38436" x="3724275" y="5653088"/>
          <p14:tracePt t="38438" x="3732213" y="5653088"/>
          <p14:tracePt t="38440" x="3748088" y="5653088"/>
          <p14:tracePt t="38443" x="3756025" y="5662613"/>
          <p14:tracePt t="38444" x="3771900" y="5662613"/>
          <p14:tracePt t="38446" x="3779838" y="5662613"/>
          <p14:tracePt t="38448" x="3795713" y="5662613"/>
          <p14:tracePt t="38450" x="3811588" y="5662613"/>
          <p14:tracePt t="38452" x="3819525" y="5662613"/>
          <p14:tracePt t="38454" x="3835400" y="5662613"/>
          <p14:tracePt t="38456" x="3851275" y="5662613"/>
          <p14:tracePt t="38460" x="3867150" y="5662613"/>
          <p14:tracePt t="38462" x="3890963" y="5662613"/>
          <p14:tracePt t="38464" x="3906838" y="5662613"/>
          <p14:tracePt t="38466" x="3914775" y="5662613"/>
          <p14:tracePt t="38468" x="3930650" y="5662613"/>
          <p14:tracePt t="38470" x="3946525" y="5662613"/>
          <p14:tracePt t="38472" x="3962400" y="5662613"/>
          <p14:tracePt t="38474" x="3978275" y="5662613"/>
          <p14:tracePt t="38478" x="4002088" y="5662613"/>
          <p14:tracePt t="38480" x="4019550" y="5662613"/>
          <p14:tracePt t="38482" x="4035425" y="5662613"/>
          <p14:tracePt t="38484" x="4051300" y="5662613"/>
          <p14:tracePt t="38486" x="4067175" y="5662613"/>
          <p14:tracePt t="38488" x="4083050" y="5662613"/>
          <p14:tracePt t="38490" x="4098925" y="5662613"/>
          <p14:tracePt t="38493" x="4106863" y="5662613"/>
          <p14:tracePt t="38495" x="4130675" y="5662613"/>
          <p14:tracePt t="38496" x="4138613" y="5662613"/>
          <p14:tracePt t="38498" x="4154488" y="5662613"/>
          <p14:tracePt t="38500" x="4170363" y="5662613"/>
          <p14:tracePt t="38502" x="4186238" y="5662613"/>
          <p14:tracePt t="38504" x="4202113" y="5662613"/>
          <p14:tracePt t="38506" x="4217988" y="5670550"/>
          <p14:tracePt t="38510" x="4249738" y="5670550"/>
          <p14:tracePt t="38512" x="4265613" y="5670550"/>
          <p14:tracePt t="38514" x="4281488" y="5670550"/>
          <p14:tracePt t="38516" x="4297363" y="5670550"/>
          <p14:tracePt t="38518" x="4313238" y="5670550"/>
          <p14:tracePt t="38520" x="4329113" y="5670550"/>
          <p14:tracePt t="38522" x="4344988" y="5670550"/>
          <p14:tracePt t="38524" x="4362450" y="5678488"/>
          <p14:tracePt t="38527" x="4378325" y="5678488"/>
          <p14:tracePt t="38529" x="4394200" y="5678488"/>
          <p14:tracePt t="38530" x="4410075" y="5678488"/>
          <p14:tracePt t="38532" x="4418013" y="5678488"/>
          <p14:tracePt t="38534" x="4433888" y="5678488"/>
          <p14:tracePt t="38536" x="4449763" y="5678488"/>
          <p14:tracePt t="38538" x="4465638" y="5678488"/>
          <p14:tracePt t="38540" x="4481513" y="5678488"/>
          <p14:tracePt t="38544" x="4513263" y="5678488"/>
          <p14:tracePt t="38546" x="4529138" y="5678488"/>
          <p14:tracePt t="38548" x="4545013" y="5678488"/>
          <p14:tracePt t="38550" x="4568825" y="5678488"/>
          <p14:tracePt t="38552" x="4576763" y="5678488"/>
          <p14:tracePt t="38554" x="4592638" y="5678488"/>
          <p14:tracePt t="38556" x="4608513" y="5678488"/>
          <p14:tracePt t="38560" x="4640263" y="5678488"/>
          <p14:tracePt t="38562" x="4656138" y="5686425"/>
          <p14:tracePt t="38564" x="4672013" y="5686425"/>
          <p14:tracePt t="38566" x="4679950" y="5686425"/>
          <p14:tracePt t="38568" x="4695825" y="5686425"/>
          <p14:tracePt t="38570" x="4713288" y="5686425"/>
          <p14:tracePt t="38572" x="4729163" y="5686425"/>
          <p14:tracePt t="38574" x="4745038" y="5686425"/>
          <p14:tracePt t="38576" x="4752975" y="5686425"/>
          <p14:tracePt t="38578" x="4768850" y="5686425"/>
          <p14:tracePt t="38580" x="4784725" y="5694363"/>
          <p14:tracePt t="38582" x="4800600" y="5694363"/>
          <p14:tracePt t="38584" x="4808538" y="5694363"/>
          <p14:tracePt t="38586" x="4824413" y="5694363"/>
          <p14:tracePt t="38588" x="4840288" y="5694363"/>
          <p14:tracePt t="38590" x="4848225" y="5694363"/>
          <p14:tracePt t="38593" x="4864100" y="5694363"/>
          <p14:tracePt t="38595" x="4872038" y="5694363"/>
          <p14:tracePt t="38596" x="4887913" y="5694363"/>
          <p14:tracePt t="38598" x="4903788" y="5694363"/>
          <p14:tracePt t="38600" x="4911725" y="5694363"/>
          <p14:tracePt t="38602" x="4927600" y="5694363"/>
          <p14:tracePt t="38604" x="4935538" y="5694363"/>
          <p14:tracePt t="38606" x="4951413" y="5694363"/>
          <p14:tracePt t="38610" x="4975225" y="5702300"/>
          <p14:tracePt t="38612" x="4983163" y="5702300"/>
          <p14:tracePt t="38614" x="4991100" y="5702300"/>
          <p14:tracePt t="38616" x="5006975" y="5702300"/>
          <p14:tracePt t="38618" x="5014913" y="5702300"/>
          <p14:tracePt t="38620" x="5022850" y="5702300"/>
          <p14:tracePt t="38622" x="5038725" y="5710238"/>
          <p14:tracePt t="38624" x="5046663" y="5710238"/>
          <p14:tracePt t="38626" x="5064125" y="5710238"/>
          <p14:tracePt t="38629" x="5072063" y="5710238"/>
          <p14:tracePt t="38630" x="5087938" y="5710238"/>
          <p14:tracePt t="38632" x="5095875" y="5710238"/>
          <p14:tracePt t="38634" x="5111750" y="5710238"/>
          <p14:tracePt t="38636" x="5119688" y="5710238"/>
          <p14:tracePt t="38638" x="5135563" y="5710238"/>
          <p14:tracePt t="38640" x="5151438" y="5710238"/>
          <p14:tracePt t="38643" x="5159375" y="5710238"/>
          <p14:tracePt t="38645" x="5175250" y="5710238"/>
          <p14:tracePt t="38646" x="5183188" y="5710238"/>
          <p14:tracePt t="38648" x="5199063" y="5710238"/>
          <p14:tracePt t="38650" x="5214938" y="5718175"/>
          <p14:tracePt t="38652" x="5230813" y="5718175"/>
          <p14:tracePt t="38654" x="5238750" y="5718175"/>
          <p14:tracePt t="38656" x="5254625" y="5718175"/>
          <p14:tracePt t="38660" x="5270500" y="5718175"/>
          <p14:tracePt t="38661" x="5278438" y="5726113"/>
          <p14:tracePt t="38662" x="5294313" y="5726113"/>
          <p14:tracePt t="38664" x="5302250" y="5726113"/>
          <p14:tracePt t="38666" x="5318125" y="5726113"/>
          <p14:tracePt t="38668" x="5334000" y="5726113"/>
          <p14:tracePt t="38670" x="5349875" y="5726113"/>
          <p14:tracePt t="38672" x="5357813" y="5726113"/>
          <p14:tracePt t="38674" x="5373688" y="5726113"/>
          <p14:tracePt t="38676" x="5381625" y="5726113"/>
          <p14:tracePt t="38678" x="5397500" y="5726113"/>
          <p14:tracePt t="38680" x="5414963" y="5726113"/>
          <p14:tracePt t="38682" x="5422900" y="5726113"/>
          <p14:tracePt t="38684" x="5438775" y="5734050"/>
          <p14:tracePt t="38686" x="5454650" y="5734050"/>
          <p14:tracePt t="38688" x="5462588" y="5734050"/>
          <p14:tracePt t="38690" x="5478463" y="5734050"/>
          <p14:tracePt t="38693" x="5494338" y="5734050"/>
          <p14:tracePt t="38696" x="5518150" y="5734050"/>
          <p14:tracePt t="38698" x="5534025" y="5741988"/>
          <p14:tracePt t="38700" x="5549900" y="5741988"/>
          <p14:tracePt t="38702" x="5557838" y="5741988"/>
          <p14:tracePt t="38704" x="5573713" y="5741988"/>
          <p14:tracePt t="38706" x="5589588" y="5741988"/>
          <p14:tracePt t="38710" x="5605463" y="5741988"/>
          <p14:tracePt t="38712" x="5637213" y="5749925"/>
          <p14:tracePt t="38714" x="5653088" y="5749925"/>
          <p14:tracePt t="38716" x="5661025" y="5749925"/>
          <p14:tracePt t="38718" x="5676900" y="5749925"/>
          <p14:tracePt t="38720" x="5692775" y="5749925"/>
          <p14:tracePt t="38722" x="5708650" y="5749925"/>
          <p14:tracePt t="38724" x="5724525" y="5757863"/>
          <p14:tracePt t="38726" x="5740400" y="5757863"/>
          <p14:tracePt t="38728" x="5757863" y="5757863"/>
          <p14:tracePt t="38730" x="5773738" y="5757863"/>
          <p14:tracePt t="38732" x="5781675" y="5757863"/>
          <p14:tracePt t="38734" x="5797550" y="5757863"/>
          <p14:tracePt t="38736" x="5813425" y="5757863"/>
          <p14:tracePt t="38738" x="5829300" y="5757863"/>
          <p14:tracePt t="38740" x="5845175" y="5757863"/>
          <p14:tracePt t="38743" x="5861050" y="5757863"/>
          <p14:tracePt t="38746" x="5892800" y="5757863"/>
          <p14:tracePt t="38748" x="5908675" y="5757863"/>
          <p14:tracePt t="38750" x="5924550" y="5757863"/>
          <p14:tracePt t="38752" x="5940425" y="5757863"/>
          <p14:tracePt t="38754" x="5948363" y="5757863"/>
          <p14:tracePt t="38756" x="5964238" y="5757863"/>
          <p14:tracePt t="38760" x="5995988" y="5749925"/>
          <p14:tracePt t="38762" x="6003925" y="5749925"/>
          <p14:tracePt t="38764" x="6019800" y="5749925"/>
          <p14:tracePt t="38766" x="6035675" y="5749925"/>
          <p14:tracePt t="38768" x="6043613" y="5749925"/>
          <p14:tracePt t="38770" x="6059488" y="5749925"/>
          <p14:tracePt t="38772" x="6075363" y="5741988"/>
          <p14:tracePt t="38774" x="6083300" y="5741988"/>
          <p14:tracePt t="38777" x="6100763" y="5741988"/>
          <p14:tracePt t="38779" x="6116638" y="5741988"/>
          <p14:tracePt t="38780" x="6124575" y="5741988"/>
          <p14:tracePt t="38782" x="6140450" y="5741988"/>
          <p14:tracePt t="38784" x="6156325" y="5741988"/>
          <p14:tracePt t="38786" x="6164263" y="5734050"/>
          <p14:tracePt t="38788" x="6180138" y="5734050"/>
          <p14:tracePt t="38790" x="6196013" y="5734050"/>
          <p14:tracePt t="38793" x="6203950" y="5734050"/>
          <p14:tracePt t="38795" x="6219825" y="5734050"/>
          <p14:tracePt t="38796" x="6227763" y="5726113"/>
          <p14:tracePt t="38798" x="6243638" y="5726113"/>
          <p14:tracePt t="38800" x="6251575" y="5726113"/>
          <p14:tracePt t="38802" x="6267450" y="5726113"/>
          <p14:tracePt t="38804" x="6275388" y="5726113"/>
          <p14:tracePt t="38806" x="6283325" y="5726113"/>
          <p14:tracePt t="38810" x="6307138" y="5726113"/>
          <p14:tracePt t="38812" x="6315075" y="5726113"/>
          <p14:tracePt t="38814" x="6323013" y="5726113"/>
          <p14:tracePt t="38816" x="6338888" y="5726113"/>
          <p14:tracePt t="38818" x="6346825" y="5726113"/>
          <p14:tracePt t="38820" x="6354763" y="5726113"/>
          <p14:tracePt t="38822" x="6362700" y="5726113"/>
          <p14:tracePt t="38824" x="6370638" y="5726113"/>
          <p14:tracePt t="38827" x="6378575" y="5726113"/>
          <p14:tracePt t="38829" x="6386513" y="5726113"/>
          <p14:tracePt t="38830" x="6394450" y="5726113"/>
          <p14:tracePt t="38834" x="6402388" y="5726113"/>
          <p14:tracePt t="38836" x="6410325" y="5726113"/>
          <p14:tracePt t="38838" x="6418263" y="5726113"/>
          <p14:tracePt t="38843" x="6426200" y="5726113"/>
          <p14:tracePt t="38844" x="6434138" y="5726113"/>
          <p14:tracePt t="38848" x="6442075" y="5726113"/>
          <p14:tracePt t="38850" x="6451600" y="5726113"/>
          <p14:tracePt t="38854" x="6459538" y="5726113"/>
          <p14:tracePt t="38860" x="6467475" y="5726113"/>
          <p14:tracePt t="38864" x="6475413" y="5726113"/>
          <p14:tracePt t="38866" x="6475413" y="5718175"/>
          <p14:tracePt t="38868" x="6483350" y="5718175"/>
          <p14:tracePt t="38874" x="6491288" y="5718175"/>
          <p14:tracePt t="38880" x="6499225" y="5710238"/>
          <p14:tracePt t="38888" x="6507163" y="5710238"/>
          <p14:tracePt t="38890" x="6507163" y="5702300"/>
          <p14:tracePt t="38896" x="6515100" y="5702300"/>
          <p14:tracePt t="38898" x="6515100" y="5694363"/>
          <p14:tracePt t="38904" x="6523038" y="5686425"/>
          <p14:tracePt t="38912" x="6523038" y="5678488"/>
          <p14:tracePt t="38918" x="6523038" y="5670550"/>
          <p14:tracePt t="38922" x="6523038" y="5662613"/>
          <p14:tracePt t="38924" x="6530975" y="5662613"/>
          <p14:tracePt t="38926" x="6530975" y="5653088"/>
          <p14:tracePt t="38930" x="6530975" y="5645150"/>
          <p14:tracePt t="38934" x="6530975" y="5637213"/>
          <p14:tracePt t="38936" x="6530975" y="5629275"/>
          <p14:tracePt t="38946" x="6523038" y="5605463"/>
          <p14:tracePt t="38948" x="6523038" y="5597525"/>
          <p14:tracePt t="38952" x="6523038" y="5589588"/>
          <p14:tracePt t="38954" x="6523038" y="5581650"/>
          <p14:tracePt t="38956" x="6523038" y="5573713"/>
          <p14:tracePt t="38960" x="6515100" y="5565775"/>
          <p14:tracePt t="38962" x="6515100" y="5557838"/>
          <p14:tracePt t="38964" x="6507163" y="5557838"/>
          <p14:tracePt t="38966" x="6507163" y="5549900"/>
          <p14:tracePt t="38968" x="6507163" y="5541963"/>
          <p14:tracePt t="38970" x="6499225" y="5541963"/>
          <p14:tracePt t="38972" x="6499225" y="5534025"/>
          <p14:tracePt t="38976" x="6491288" y="5526088"/>
          <p14:tracePt t="38980" x="6491288" y="5518150"/>
          <p14:tracePt t="38982" x="6483350" y="5518150"/>
          <p14:tracePt t="38984" x="6483350" y="5510213"/>
          <p14:tracePt t="38986" x="6475413" y="5510213"/>
          <p14:tracePt t="38988" x="6475413" y="5502275"/>
          <p14:tracePt t="38993" x="6467475" y="5494338"/>
          <p14:tracePt t="38996" x="6459538" y="5486400"/>
          <p14:tracePt t="39000" x="6451600" y="5478463"/>
          <p14:tracePt t="39002" x="6451600" y="5470525"/>
          <p14:tracePt t="39006" x="6442075" y="5462588"/>
          <p14:tracePt t="39010" x="6434138" y="5454650"/>
          <p14:tracePt t="39014" x="6426200" y="5446713"/>
          <p14:tracePt t="39016" x="6426200" y="5438775"/>
          <p14:tracePt t="39020" x="6418263" y="5430838"/>
          <p14:tracePt t="39026" x="6410325" y="5414963"/>
          <p14:tracePt t="39028" x="6402388" y="5414963"/>
          <p14:tracePt t="39031" x="6394450" y="5407025"/>
          <p14:tracePt t="39033" x="6394450" y="5399088"/>
          <p14:tracePt t="39036" x="6386513" y="5391150"/>
          <p14:tracePt t="39038" x="6386513" y="5383213"/>
          <p14:tracePt t="39040" x="6378575" y="5383213"/>
          <p14:tracePt t="39043" x="6378575" y="5375275"/>
          <p14:tracePt t="39045" x="6370638" y="5367338"/>
          <p14:tracePt t="39047" x="6362700" y="5359400"/>
          <p14:tracePt t="39050" x="6354763" y="5351463"/>
          <p14:tracePt t="39052" x="6354763" y="5343525"/>
          <p14:tracePt t="39054" x="6346825" y="5335588"/>
          <p14:tracePt t="39059" x="6338888" y="5327650"/>
          <p14:tracePt t="39061" x="6330950" y="5319713"/>
          <p14:tracePt t="39064" x="6323013" y="5310188"/>
          <p14:tracePt t="39066" x="6323013" y="5302250"/>
          <p14:tracePt t="39068" x="6315075" y="5294313"/>
          <p14:tracePt t="39070" x="6307138" y="5294313"/>
          <p14:tracePt t="39072" x="6307138" y="5286375"/>
          <p14:tracePt t="39074" x="6299200" y="5286375"/>
          <p14:tracePt t="39077" x="6299200" y="5278438"/>
          <p14:tracePt t="39079" x="6291263" y="5270500"/>
          <p14:tracePt t="39082" x="6283325" y="5262563"/>
          <p14:tracePt t="39086" x="6275388" y="5262563"/>
          <p14:tracePt t="39088" x="6267450" y="5254625"/>
          <p14:tracePt t="39093" x="6259513" y="5246688"/>
          <p14:tracePt t="39096" x="6251575" y="5238750"/>
          <p14:tracePt t="39098" x="6243638" y="5238750"/>
          <p14:tracePt t="39100" x="6235700" y="5230813"/>
          <p14:tracePt t="39104" x="6227763" y="5222875"/>
          <p14:tracePt t="39106" x="6219825" y="5222875"/>
          <p14:tracePt t="39109" x="6211888" y="5214938"/>
          <p14:tracePt t="39110" x="6203950" y="5214938"/>
          <p14:tracePt t="39114" x="6196013" y="5207000"/>
          <p14:tracePt t="39116" x="6188075" y="5207000"/>
          <p14:tracePt t="39118" x="6180138" y="5199063"/>
          <p14:tracePt t="39120" x="6172200" y="5199063"/>
          <p14:tracePt t="39122" x="6172200" y="5191125"/>
          <p14:tracePt t="39124" x="6164263" y="5191125"/>
          <p14:tracePt t="39126" x="6156325" y="5191125"/>
          <p14:tracePt t="39128" x="6156325" y="5183188"/>
          <p14:tracePt t="39132" x="6148388" y="5183188"/>
          <p14:tracePt t="39134" x="6140450" y="5175250"/>
          <p14:tracePt t="39138" x="6132513" y="5175250"/>
          <p14:tracePt t="39143" x="6124575" y="5167313"/>
          <p14:tracePt t="39146" x="6116638" y="5167313"/>
          <p14:tracePt t="39149" x="6116638" y="5159375"/>
          <p14:tracePt t="39150" x="6108700" y="5159375"/>
          <p14:tracePt t="39156" x="6100763" y="5151438"/>
          <p14:tracePt t="39162" x="6091238" y="5151438"/>
          <p14:tracePt t="39164" x="6091238" y="5143500"/>
          <p14:tracePt t="39168" x="6083300" y="5143500"/>
          <p14:tracePt t="39170" x="6083300" y="5135563"/>
          <p14:tracePt t="39176" x="6075363" y="5135563"/>
          <p14:tracePt t="39179" x="6075363" y="5127625"/>
          <p14:tracePt t="39182" x="6067425" y="5127625"/>
          <p14:tracePt t="39186" x="6067425" y="5119688"/>
          <p14:tracePt t="39190" x="6059488" y="5119688"/>
          <p14:tracePt t="39193" x="6059488" y="5111750"/>
          <p14:tracePt t="39200" x="6051550" y="5103813"/>
          <p14:tracePt t="39211" x="6043613" y="5095875"/>
          <p14:tracePt t="39216" x="6043613" y="5087938"/>
          <p14:tracePt t="39222" x="6035675" y="5080000"/>
          <p14:tracePt t="39228" x="6035675" y="5072063"/>
          <p14:tracePt t="39230" x="6027738" y="5072063"/>
          <p14:tracePt t="39232" x="6027738" y="5064125"/>
          <p14:tracePt t="39234" x="6019800" y="5064125"/>
          <p14:tracePt t="39236" x="6019800" y="5056188"/>
          <p14:tracePt t="39238" x="6019800" y="5048250"/>
          <p14:tracePt t="39240" x="6011863" y="5048250"/>
          <p14:tracePt t="39243" x="6011863" y="5040313"/>
          <p14:tracePt t="39247" x="6003925" y="5032375"/>
          <p14:tracePt t="39248" x="5995988" y="5024438"/>
          <p14:tracePt t="39252" x="5988050" y="5016500"/>
          <p14:tracePt t="39256" x="5980113" y="5008563"/>
          <p14:tracePt t="39259" x="5972175" y="5000625"/>
          <p14:tracePt t="39263" x="5964238" y="4992688"/>
          <p14:tracePt t="39264" x="5964238" y="4984750"/>
          <p14:tracePt t="39266" x="5956300" y="4984750"/>
          <p14:tracePt t="39268" x="5948363" y="4976813"/>
          <p14:tracePt t="39272" x="5940425" y="4967288"/>
          <p14:tracePt t="39277" x="5932488" y="4959350"/>
          <p14:tracePt t="39278" x="5924550" y="4959350"/>
          <p14:tracePt t="39282" x="5916613" y="4943475"/>
          <p14:tracePt t="39284" x="5908675" y="4943475"/>
          <p14:tracePt t="39286" x="5908675" y="4935538"/>
          <p14:tracePt t="39288" x="5900738" y="4935538"/>
          <p14:tracePt t="39290" x="5892800" y="4935538"/>
          <p14:tracePt t="39293" x="5892800" y="4927600"/>
          <p14:tracePt t="39295" x="5884863" y="4927600"/>
          <p14:tracePt t="39297" x="5876925" y="4919663"/>
          <p14:tracePt t="39300" x="5868988" y="4911725"/>
          <p14:tracePt t="39302" x="5861050" y="4911725"/>
          <p14:tracePt t="39304" x="5853113" y="4903788"/>
          <p14:tracePt t="39306" x="5845175" y="4903788"/>
          <p14:tracePt t="39310" x="5837238" y="4895850"/>
          <p14:tracePt t="39314" x="5821363" y="4887913"/>
          <p14:tracePt t="39316" x="5813425" y="4887913"/>
          <p14:tracePt t="39318" x="5797550" y="4887913"/>
          <p14:tracePt t="39320" x="5789613" y="4879975"/>
          <p14:tracePt t="39322" x="5781675" y="4879975"/>
          <p14:tracePt t="39324" x="5773738" y="4879975"/>
          <p14:tracePt t="39326" x="5765800" y="4872038"/>
          <p14:tracePt t="39328" x="5757863" y="4872038"/>
          <p14:tracePt t="39331" x="5740400" y="4872038"/>
          <p14:tracePt t="39334" x="5724525" y="4864100"/>
          <p14:tracePt t="39336" x="5716588" y="4864100"/>
          <p14:tracePt t="39338" x="5708650" y="4864100"/>
          <p14:tracePt t="39340" x="5700713" y="4864100"/>
          <p14:tracePt t="39344" x="5692775" y="4856163"/>
          <p14:tracePt t="39346" x="5676900" y="4856163"/>
          <p14:tracePt t="39348" x="5668963" y="4856163"/>
          <p14:tracePt t="39350" x="5661025" y="4856163"/>
          <p14:tracePt t="39352" x="5653088" y="4856163"/>
          <p14:tracePt t="39354" x="5645150" y="4856163"/>
          <p14:tracePt t="39356" x="5637213" y="4848225"/>
          <p14:tracePt t="39360" x="5613400" y="4848225"/>
          <p14:tracePt t="39362" x="5605463" y="4848225"/>
          <p14:tracePt t="39364" x="5597525" y="4848225"/>
          <p14:tracePt t="39366" x="5589588" y="4848225"/>
          <p14:tracePt t="39368" x="5581650" y="4848225"/>
          <p14:tracePt t="39370" x="5573713" y="4840288"/>
          <p14:tracePt t="39372" x="5565775" y="4840288"/>
          <p14:tracePt t="39374" x="5557838" y="4840288"/>
          <p14:tracePt t="39376" x="5549900" y="4840288"/>
          <p14:tracePt t="39378" x="5541963" y="4840288"/>
          <p14:tracePt t="39380" x="5534025" y="4832350"/>
          <p14:tracePt t="39382" x="5526088" y="4832350"/>
          <p14:tracePt t="39384" x="5518150" y="4832350"/>
          <p14:tracePt t="39386" x="5502275" y="4832350"/>
          <p14:tracePt t="39388" x="5494338" y="4832350"/>
          <p14:tracePt t="39390" x="5486400" y="4832350"/>
          <p14:tracePt t="39393" x="5478463" y="4832350"/>
          <p14:tracePt t="39395" x="5462588" y="4832350"/>
          <p14:tracePt t="39396" x="5454650" y="4832350"/>
          <p14:tracePt t="39398" x="5446713" y="4832350"/>
          <p14:tracePt t="39400" x="5430838" y="4832350"/>
          <p14:tracePt t="39402" x="5422900" y="4832350"/>
          <p14:tracePt t="39404" x="5407025" y="4832350"/>
          <p14:tracePt t="39406" x="5397500" y="4832350"/>
          <p14:tracePt t="39409" x="5389563" y="4832350"/>
          <p14:tracePt t="39411" x="5373688" y="4832350"/>
          <p14:tracePt t="39412" x="5365750" y="4832350"/>
          <p14:tracePt t="39414" x="5349875" y="4832350"/>
          <p14:tracePt t="39416" x="5341938" y="4832350"/>
          <p14:tracePt t="39418" x="5326063" y="4832350"/>
          <p14:tracePt t="39420" x="5310188" y="4832350"/>
          <p14:tracePt t="39422" x="5302250" y="4832350"/>
          <p14:tracePt t="39424" x="5286375" y="4832350"/>
          <p14:tracePt t="39426" x="5270500" y="4840288"/>
          <p14:tracePt t="39428" x="5262563" y="4840288"/>
          <p14:tracePt t="39430" x="5246688" y="4840288"/>
          <p14:tracePt t="39432" x="5230813" y="4840288"/>
          <p14:tracePt t="39434" x="5214938" y="4840288"/>
          <p14:tracePt t="39436" x="5199063" y="4840288"/>
          <p14:tracePt t="39438" x="5183188" y="4848225"/>
          <p14:tracePt t="39440" x="5167313" y="4848225"/>
          <p14:tracePt t="39443" x="5151438" y="4848225"/>
          <p14:tracePt t="39446" x="5135563" y="4848225"/>
          <p14:tracePt t="39446" x="5119688" y="4848225"/>
          <p14:tracePt t="39448" x="5103813" y="4848225"/>
          <p14:tracePt t="39450" x="5087938" y="4856163"/>
          <p14:tracePt t="39452" x="5080000" y="4856163"/>
          <p14:tracePt t="39454" x="5064125" y="4856163"/>
          <p14:tracePt t="39456" x="5046663" y="4856163"/>
          <p14:tracePt t="39460" x="5014913" y="4864100"/>
          <p14:tracePt t="39462" x="4999038" y="4864100"/>
          <p14:tracePt t="39464" x="4983163" y="4864100"/>
          <p14:tracePt t="39466" x="4967288" y="4864100"/>
          <p14:tracePt t="39468" x="4951413" y="4864100"/>
          <p14:tracePt t="39470" x="4935538" y="4872038"/>
          <p14:tracePt t="39472" x="4919663" y="4872038"/>
          <p14:tracePt t="39474" x="4903788" y="4872038"/>
          <p14:tracePt t="39477" x="4887913" y="4872038"/>
          <p14:tracePt t="39480" x="4848225" y="4879975"/>
          <p14:tracePt t="39482" x="4840288" y="4879975"/>
          <p14:tracePt t="39484" x="4824413" y="4879975"/>
          <p14:tracePt t="39486" x="4808538" y="4879975"/>
          <p14:tracePt t="39488" x="4792663" y="4879975"/>
          <p14:tracePt t="39490" x="4776788" y="4879975"/>
          <p14:tracePt t="39493" x="4768850" y="4887913"/>
          <p14:tracePt t="39496" x="4737100" y="4887913"/>
          <p14:tracePt t="39498" x="4721225" y="4887913"/>
          <p14:tracePt t="39500" x="4713288" y="4887913"/>
          <p14:tracePt t="39502" x="4695825" y="4887913"/>
          <p14:tracePt t="39504" x="4679950" y="4887913"/>
          <p14:tracePt t="39506" x="4664075" y="4887913"/>
          <p14:tracePt t="39509" x="4656138" y="4887913"/>
          <p14:tracePt t="39511" x="4640263" y="4895850"/>
          <p14:tracePt t="39512" x="4624388" y="4895850"/>
          <p14:tracePt t="39514" x="4608513" y="4895850"/>
          <p14:tracePt t="39516" x="4600575" y="4895850"/>
          <p14:tracePt t="39518" x="4584700" y="4895850"/>
          <p14:tracePt t="39520" x="4568825" y="4895850"/>
          <p14:tracePt t="39522" x="4560888" y="4895850"/>
          <p14:tracePt t="39524" x="4545013" y="4895850"/>
          <p14:tracePt t="39527" x="4537075" y="4895850"/>
          <p14:tracePt t="39529" x="4521200" y="4895850"/>
          <p14:tracePt t="39530" x="4505325" y="4895850"/>
          <p14:tracePt t="39532" x="4497388" y="4895850"/>
          <p14:tracePt t="39534" x="4481513" y="4895850"/>
          <p14:tracePt t="39536" x="4473575" y="4895850"/>
          <p14:tracePt t="39538" x="4457700" y="4895850"/>
          <p14:tracePt t="39540" x="4441825" y="4895850"/>
          <p14:tracePt t="39543" x="4433888" y="4895850"/>
          <p14:tracePt t="39545" x="4418013" y="4895850"/>
          <p14:tracePt t="39546" x="4410075" y="4895850"/>
          <p14:tracePt t="39548" x="4394200" y="4895850"/>
          <p14:tracePt t="39550" x="4386263" y="4895850"/>
          <p14:tracePt t="39552" x="4370388" y="4895850"/>
          <p14:tracePt t="39554" x="4352925" y="4895850"/>
          <p14:tracePt t="39556" x="4344988" y="4895850"/>
          <p14:tracePt t="39560" x="4321175" y="4895850"/>
          <p14:tracePt t="39562" x="4305300" y="4903788"/>
          <p14:tracePt t="39564" x="4297363" y="4903788"/>
          <p14:tracePt t="39566" x="4281488" y="4903788"/>
          <p14:tracePt t="39568" x="4273550" y="4903788"/>
          <p14:tracePt t="39570" x="4257675" y="4903788"/>
          <p14:tracePt t="39572" x="4249738" y="4903788"/>
          <p14:tracePt t="39574" x="4233863" y="4903788"/>
          <p14:tracePt t="39577" x="4225925" y="4903788"/>
          <p14:tracePt t="39578" x="4217988" y="4903788"/>
          <p14:tracePt t="39580" x="4202113" y="4911725"/>
          <p14:tracePt t="39582" x="4194175" y="4911725"/>
          <p14:tracePt t="39584" x="4186238" y="4911725"/>
          <p14:tracePt t="39586" x="4170363" y="4911725"/>
          <p14:tracePt t="39588" x="4162425" y="4911725"/>
          <p14:tracePt t="39590" x="4154488" y="4911725"/>
          <p14:tracePt t="39593" x="4138613" y="4911725"/>
          <p14:tracePt t="39595" x="4130675" y="4911725"/>
          <p14:tracePt t="39596" x="4122738" y="4911725"/>
          <p14:tracePt t="39598" x="4114800" y="4911725"/>
          <p14:tracePt t="39600" x="4098925" y="4911725"/>
          <p14:tracePt t="39602" x="4090988" y="4911725"/>
          <p14:tracePt t="39604" x="4083050" y="4919663"/>
          <p14:tracePt t="39606" x="4075113" y="4919663"/>
          <p14:tracePt t="39609" x="4067175" y="4919663"/>
          <p14:tracePt t="39612" x="4043363" y="4919663"/>
          <p14:tracePt t="39614" x="4035425" y="4919663"/>
          <p14:tracePt t="39616" x="4027488" y="4919663"/>
          <p14:tracePt t="39618" x="4019550" y="4919663"/>
          <p14:tracePt t="39620" x="4011613" y="4919663"/>
          <p14:tracePt t="39622" x="3994150" y="4919663"/>
          <p14:tracePt t="39624" x="3986213" y="4919663"/>
          <p14:tracePt t="39626" x="3978275" y="4919663"/>
          <p14:tracePt t="39628" x="3970338" y="4919663"/>
          <p14:tracePt t="39630" x="3962400" y="4919663"/>
          <p14:tracePt t="39632" x="3954463" y="4919663"/>
          <p14:tracePt t="39634" x="3946525" y="4919663"/>
          <p14:tracePt t="39636" x="3930650" y="4919663"/>
          <p14:tracePt t="39638" x="3922713" y="4919663"/>
          <p14:tracePt t="39640" x="3914775" y="4919663"/>
          <p14:tracePt t="39643" x="3906838" y="4919663"/>
          <p14:tracePt t="39644" x="3898900" y="4919663"/>
          <p14:tracePt t="39646" x="3890963" y="4919663"/>
          <p14:tracePt t="39648" x="3883025" y="4919663"/>
          <p14:tracePt t="39650" x="3867150" y="4919663"/>
          <p14:tracePt t="39652" x="3859213" y="4919663"/>
          <p14:tracePt t="39654" x="3851275" y="4919663"/>
          <p14:tracePt t="39656" x="3843338" y="4919663"/>
          <p14:tracePt t="39659" x="3827463" y="4919663"/>
          <p14:tracePt t="39661" x="3819525" y="4919663"/>
          <p14:tracePt t="39662" x="3811588" y="4919663"/>
          <p14:tracePt t="39664" x="3803650" y="4919663"/>
          <p14:tracePt t="39666" x="3795713" y="4919663"/>
          <p14:tracePt t="39668" x="3779838" y="4919663"/>
          <p14:tracePt t="39670" x="3771900" y="4919663"/>
          <p14:tracePt t="39672" x="3763963" y="4919663"/>
          <p14:tracePt t="39674" x="3756025" y="4919663"/>
          <p14:tracePt t="39677" x="3748088" y="4919663"/>
          <p14:tracePt t="39678" x="3732213" y="4919663"/>
          <p14:tracePt t="39680" x="3724275" y="4919663"/>
          <p14:tracePt t="39682" x="3716338" y="4919663"/>
          <p14:tracePt t="39684" x="3708400" y="4919663"/>
          <p14:tracePt t="39686" x="3700463" y="4919663"/>
          <p14:tracePt t="39688" x="3684588" y="4919663"/>
          <p14:tracePt t="39690" x="3676650" y="4919663"/>
          <p14:tracePt t="39693" x="3668713" y="4919663"/>
          <p14:tracePt t="39694" x="3660775" y="4919663"/>
          <p14:tracePt t="39696" x="3651250" y="4919663"/>
          <p14:tracePt t="39698" x="3643313" y="4919663"/>
          <p14:tracePt t="39700" x="3635375" y="4919663"/>
          <p14:tracePt t="39702" x="3627438" y="4919663"/>
          <p14:tracePt t="39704" x="3619500" y="4919663"/>
          <p14:tracePt t="39706" x="3603625" y="4919663"/>
          <p14:tracePt t="39712" x="3579813" y="4919663"/>
          <p14:tracePt t="39714" x="3571875" y="4919663"/>
          <p14:tracePt t="39716" x="3563938" y="4919663"/>
          <p14:tracePt t="39718" x="3556000" y="4919663"/>
          <p14:tracePt t="39720" x="3548063" y="4919663"/>
          <p14:tracePt t="39722" x="3540125" y="4919663"/>
          <p14:tracePt t="39724" x="3532188" y="4919663"/>
          <p14:tracePt t="39727" x="3524250" y="4919663"/>
          <p14:tracePt t="39728" x="3508375" y="4919663"/>
          <p14:tracePt t="39730" x="3500438" y="4919663"/>
          <p14:tracePt t="39732" x="3492500" y="4919663"/>
          <p14:tracePt t="39734" x="3484563" y="4919663"/>
          <p14:tracePt t="39736" x="3476625" y="4919663"/>
          <p14:tracePt t="39738" x="3468688" y="4919663"/>
          <p14:tracePt t="39740" x="3460750" y="4919663"/>
          <p14:tracePt t="39743" x="3452813" y="4919663"/>
          <p14:tracePt t="39745" x="3444875" y="4919663"/>
          <p14:tracePt t="39746" x="3436938" y="4919663"/>
          <p14:tracePt t="39748" x="3429000" y="4919663"/>
          <p14:tracePt t="39750" x="3413125" y="4919663"/>
          <p14:tracePt t="39754" x="3397250" y="4927600"/>
          <p14:tracePt t="39756" x="3389313" y="4927600"/>
          <p14:tracePt t="39760" x="3373438" y="4927600"/>
          <p14:tracePt t="39762" x="3365500" y="4927600"/>
          <p14:tracePt t="39764" x="3357563" y="4927600"/>
          <p14:tracePt t="39766" x="3349625" y="4927600"/>
          <p14:tracePt t="39768" x="3341688" y="4927600"/>
          <p14:tracePt t="39770" x="3333750" y="4927600"/>
          <p14:tracePt t="39772" x="3325813" y="4927600"/>
          <p14:tracePt t="39774" x="3308350" y="4927600"/>
          <p14:tracePt t="39776" x="3300413" y="4927600"/>
          <p14:tracePt t="39778" x="3292475" y="4927600"/>
          <p14:tracePt t="39780" x="3284538" y="4927600"/>
          <p14:tracePt t="39782" x="3276600" y="4927600"/>
          <p14:tracePt t="39784" x="3260725" y="4935538"/>
          <p14:tracePt t="39786" x="3252788" y="4935538"/>
          <p14:tracePt t="39788" x="3244850" y="4935538"/>
          <p14:tracePt t="39790" x="3228975" y="4935538"/>
          <p14:tracePt t="39793" x="3221038" y="4935538"/>
          <p14:tracePt t="39794" x="3205163" y="4935538"/>
          <p14:tracePt t="39796" x="3197225" y="4935538"/>
          <p14:tracePt t="39798" x="3189288" y="4935538"/>
          <p14:tracePt t="39800" x="3173413" y="4935538"/>
          <p14:tracePt t="39802" x="3165475" y="4935538"/>
          <p14:tracePt t="39804" x="3149600" y="4935538"/>
          <p14:tracePt t="39806" x="3141663" y="4935538"/>
          <p14:tracePt t="39809" x="3133725" y="4935538"/>
          <p14:tracePt t="39811" x="3117850" y="4935538"/>
          <p14:tracePt t="39812" x="3109913" y="4935538"/>
          <p14:tracePt t="39814" x="3101975" y="4935538"/>
          <p14:tracePt t="39816" x="3094038" y="4935538"/>
          <p14:tracePt t="39818" x="3078163" y="4935538"/>
          <p14:tracePt t="39820" x="3070225" y="4935538"/>
          <p14:tracePt t="39822" x="3062288" y="4935538"/>
          <p14:tracePt t="39824" x="3046413" y="4943475"/>
          <p14:tracePt t="39826" x="3038475" y="4943475"/>
          <p14:tracePt t="39828" x="3030538" y="4943475"/>
          <p14:tracePt t="39830" x="3014663" y="4935538"/>
          <p14:tracePt t="39832" x="3006725" y="4935538"/>
          <p14:tracePt t="39834" x="2998788" y="4935538"/>
          <p14:tracePt t="39836" x="2990850" y="4935538"/>
          <p14:tracePt t="39838" x="2974975" y="4935538"/>
          <p14:tracePt t="39840" x="2967038" y="4943475"/>
          <p14:tracePt t="39843" x="2957513" y="4943475"/>
          <p14:tracePt t="39845" x="2941638" y="4943475"/>
          <p14:tracePt t="39846" x="2933700" y="4943475"/>
          <p14:tracePt t="39848" x="2925763" y="4943475"/>
          <p14:tracePt t="39850" x="2909888" y="4943475"/>
          <p14:tracePt t="39852" x="2901950" y="4943475"/>
          <p14:tracePt t="39854" x="2894013" y="4943475"/>
          <p14:tracePt t="39856" x="2878138" y="4943475"/>
          <p14:tracePt t="39861" x="2862263" y="4943475"/>
          <p14:tracePt t="39862" x="2854325" y="4935538"/>
          <p14:tracePt t="39864" x="2846388" y="4935538"/>
          <p14:tracePt t="39867" x="2830513" y="4935538"/>
          <p14:tracePt t="39869" x="2822575" y="4935538"/>
          <p14:tracePt t="39870" x="2806700" y="4935538"/>
          <p14:tracePt t="39872" x="2798763" y="4935538"/>
          <p14:tracePt t="39874" x="2790825" y="4935538"/>
          <p14:tracePt t="39876" x="2782888" y="4935538"/>
          <p14:tracePt t="39879" x="2767013" y="4935538"/>
          <p14:tracePt t="39880" x="2759075" y="4935538"/>
          <p14:tracePt t="39882" x="2751138" y="4935538"/>
          <p14:tracePt t="39884" x="2743200" y="4935538"/>
          <p14:tracePt t="39886" x="2727325" y="4935538"/>
          <p14:tracePt t="39888" x="2719388" y="4935538"/>
          <p14:tracePt t="39890" x="2711450" y="4935538"/>
          <p14:tracePt t="39893" x="2695575" y="4935538"/>
          <p14:tracePt t="39895" x="2687638" y="4935538"/>
          <p14:tracePt t="39896" x="2679700" y="4935538"/>
          <p14:tracePt t="39898" x="2663825" y="4935538"/>
          <p14:tracePt t="39900" x="2647950" y="4935538"/>
          <p14:tracePt t="39902" x="2640013" y="4935538"/>
          <p14:tracePt t="39904" x="2632075" y="4935538"/>
          <p14:tracePt t="39906" x="2616200" y="4935538"/>
          <p14:tracePt t="39910" x="2590800" y="4935538"/>
          <p14:tracePt t="39912" x="2582863" y="4935538"/>
          <p14:tracePt t="39914" x="2566988" y="4935538"/>
          <p14:tracePt t="39916" x="2551113" y="4935538"/>
          <p14:tracePt t="39918" x="2543175" y="4935538"/>
          <p14:tracePt t="39920" x="2527300" y="4935538"/>
          <p14:tracePt t="39922" x="2519363" y="4935538"/>
          <p14:tracePt t="39924" x="2503488" y="4935538"/>
          <p14:tracePt t="39926" x="2487613" y="4935538"/>
          <p14:tracePt t="39929" x="2479675" y="4927600"/>
          <p14:tracePt t="39930" x="2463800" y="4927600"/>
          <p14:tracePt t="39932" x="2455863" y="4927600"/>
          <p14:tracePt t="39934" x="2439988" y="4927600"/>
          <p14:tracePt t="39936" x="2432050" y="4927600"/>
          <p14:tracePt t="39938" x="2416175" y="4927600"/>
          <p14:tracePt t="39940" x="2408238" y="4927600"/>
          <p14:tracePt t="39943" x="2400300" y="4927600"/>
          <p14:tracePt t="39946" x="2376488" y="4927600"/>
          <p14:tracePt t="39964" x="2273300" y="4919663"/>
          <p14:tracePt t="39966" x="2265363" y="4919663"/>
          <p14:tracePt t="39968" x="2247900" y="4919663"/>
          <p14:tracePt t="39970" x="2239963" y="4919663"/>
          <p14:tracePt t="39972" x="2232025" y="4919663"/>
          <p14:tracePt t="39974" x="2216150" y="4919663"/>
          <p14:tracePt t="39977" x="2208213" y="4919663"/>
          <p14:tracePt t="39979" x="2200275" y="4919663"/>
          <p14:tracePt t="39980" x="2184400" y="4919663"/>
          <p14:tracePt t="39982" x="2176463" y="4919663"/>
          <p14:tracePt t="39984" x="2160588" y="4919663"/>
          <p14:tracePt t="39986" x="2152650" y="4911725"/>
          <p14:tracePt t="39988" x="2144713" y="4911725"/>
          <p14:tracePt t="39990" x="2128838" y="4911725"/>
          <p14:tracePt t="39993" x="2120900" y="4911725"/>
          <p14:tracePt t="39996" x="2105025" y="4911725"/>
          <p14:tracePt t="39998" x="2089150" y="4911725"/>
          <p14:tracePt t="40000" x="2081213" y="4911725"/>
          <p14:tracePt t="40002" x="2073275" y="4903788"/>
          <p14:tracePt t="40004" x="2065338" y="4903788"/>
          <p14:tracePt t="40006" x="2057400" y="4903788"/>
          <p14:tracePt t="40010" x="2033588" y="4903788"/>
          <p14:tracePt t="40012" x="2025650" y="4903788"/>
          <p14:tracePt t="40014" x="2017713" y="4903788"/>
          <p14:tracePt t="40016" x="2009775" y="4903788"/>
          <p14:tracePt t="40018" x="2001838" y="4903788"/>
          <p14:tracePt t="40020" x="1993900" y="4903788"/>
          <p14:tracePt t="40022" x="1985963" y="4903788"/>
          <p14:tracePt t="40024" x="1978025" y="4903788"/>
          <p14:tracePt t="40026" x="1970088" y="4895850"/>
          <p14:tracePt t="40028" x="1962150" y="4895850"/>
          <p14:tracePt t="40030" x="1954213" y="4895850"/>
          <p14:tracePt t="40032" x="1946275" y="4895850"/>
          <p14:tracePt t="40034" x="1938338" y="4895850"/>
          <p14:tracePt t="40036" x="1930400" y="4895850"/>
          <p14:tracePt t="40040" x="1922463" y="4895850"/>
          <p14:tracePt t="40043" x="1912938" y="4895850"/>
          <p14:tracePt t="40045" x="1905000" y="4895850"/>
          <p14:tracePt t="40046" x="1897063" y="4895850"/>
          <p14:tracePt t="40048" x="1889125" y="4895850"/>
          <p14:tracePt t="40050" x="1881188" y="4895850"/>
          <p14:tracePt t="40054" x="1873250" y="4895850"/>
          <p14:tracePt t="40056" x="1865313" y="4887913"/>
          <p14:tracePt t="40059" x="1857375" y="4887913"/>
          <p14:tracePt t="40061" x="1849438" y="4887913"/>
          <p14:tracePt t="40064" x="1841500" y="4887913"/>
          <p14:tracePt t="40066" x="1833563" y="4887913"/>
          <p14:tracePt t="40068" x="1825625" y="4887913"/>
          <p14:tracePt t="40072" x="1817688" y="4887913"/>
          <p14:tracePt t="40074" x="1809750" y="4879975"/>
          <p14:tracePt t="40078" x="1801813" y="4879975"/>
          <p14:tracePt t="40080" x="1793875" y="4879975"/>
          <p14:tracePt t="40082" x="1785938" y="4879975"/>
          <p14:tracePt t="40086" x="1778000" y="4879975"/>
          <p14:tracePt t="40088" x="1770063" y="4879975"/>
          <p14:tracePt t="40093" x="1762125" y="4872038"/>
          <p14:tracePt t="40095" x="1754188" y="4872038"/>
          <p14:tracePt t="40098" x="1746250" y="4872038"/>
          <p14:tracePt t="40100" x="1738313" y="4872038"/>
          <p14:tracePt t="40104" x="1730375" y="4872038"/>
          <p14:tracePt t="40106" x="1722438" y="4872038"/>
          <p14:tracePt t="40109" x="1714500" y="4872038"/>
          <p14:tracePt t="40111" x="1706563" y="4872038"/>
          <p14:tracePt t="40114" x="1698625" y="4872038"/>
          <p14:tracePt t="40116" x="1690688" y="4872038"/>
          <p14:tracePt t="40118" x="1682750" y="4872038"/>
          <p14:tracePt t="40122" x="1674813" y="4872038"/>
          <p14:tracePt t="40124" x="1666875" y="4872038"/>
          <p14:tracePt t="40126" x="1658938" y="4872038"/>
          <p14:tracePt t="40130" x="1651000" y="4872038"/>
          <p14:tracePt t="40132" x="1643063" y="4872038"/>
          <p14:tracePt t="40136" x="1635125" y="4872038"/>
          <p14:tracePt t="40138" x="1627188" y="4872038"/>
          <p14:tracePt t="40140" x="1619250" y="4872038"/>
          <p14:tracePt t="40144" x="1611313" y="4872038"/>
          <p14:tracePt t="40146" x="1611313" y="4864100"/>
          <p14:tracePt t="40148" x="1603375" y="4864100"/>
          <p14:tracePt t="40150" x="1595438" y="4864100"/>
          <p14:tracePt t="40154" x="1587500" y="4864100"/>
          <p14:tracePt t="40156" x="1579563" y="4864100"/>
          <p14:tracePt t="40160" x="1571625" y="4864100"/>
          <p14:tracePt t="40164" x="1562100" y="4864100"/>
          <p14:tracePt t="40166" x="1554163" y="4864100"/>
          <p14:tracePt t="40170" x="1546225" y="4864100"/>
          <p14:tracePt t="40172" x="1538288" y="4864100"/>
          <p14:tracePt t="40176" x="1530350" y="4864100"/>
          <p14:tracePt t="40180" x="1522413" y="4864100"/>
          <p14:tracePt t="40182" x="1514475" y="4864100"/>
          <p14:tracePt t="40186" x="1506538" y="4864100"/>
          <p14:tracePt t="40190" x="1498600" y="4864100"/>
          <p14:tracePt t="40193" x="1490663" y="4864100"/>
          <p14:tracePt t="40196" x="1482725" y="4864100"/>
          <p14:tracePt t="40200" x="1474788" y="4864100"/>
          <p14:tracePt t="40204" x="1466850" y="4864100"/>
          <p14:tracePt t="40209" x="1458913" y="4864100"/>
          <p14:tracePt t="40212" x="1450975" y="4864100"/>
          <p14:tracePt t="40216" x="1443038" y="4864100"/>
          <p14:tracePt t="40220" x="1435100" y="4864100"/>
          <p14:tracePt t="40224" x="1427163" y="4864100"/>
          <p14:tracePt t="40228" x="1419225" y="4864100"/>
          <p14:tracePt t="40234" x="1411288" y="4864100"/>
          <p14:tracePt t="40238" x="1403350" y="4864100"/>
          <p14:tracePt t="40243" x="1403350" y="4856163"/>
          <p14:tracePt t="40244" x="1395413" y="4856163"/>
          <p14:tracePt t="40248" x="1387475" y="4856163"/>
          <p14:tracePt t="40254" x="1379538" y="4856163"/>
          <p14:tracePt t="40260" x="1371600" y="4856163"/>
          <p14:tracePt t="40266" x="1363663" y="4856163"/>
          <p14:tracePt t="40272" x="1355725" y="4856163"/>
          <p14:tracePt t="40278" x="1347788" y="4856163"/>
          <p14:tracePt t="40282" x="1339850" y="4856163"/>
          <p14:tracePt t="40286" x="1331913" y="4856163"/>
          <p14:tracePt t="40290" x="1323975" y="4856163"/>
          <p14:tracePt t="40296" x="1316038" y="4856163"/>
          <p14:tracePt t="40300" x="1308100" y="4856163"/>
          <p14:tracePt t="40304" x="1300163" y="4856163"/>
          <p14:tracePt t="40306" x="1300163" y="4848225"/>
          <p14:tracePt t="40309" x="1292225" y="4848225"/>
          <p14:tracePt t="40312" x="1284288" y="4848225"/>
          <p14:tracePt t="40318" x="1276350" y="4848225"/>
          <p14:tracePt t="40323" x="1268413" y="4848225"/>
          <p14:tracePt t="40326" x="1260475" y="4848225"/>
          <p14:tracePt t="40332" x="1252538" y="4848225"/>
          <p14:tracePt t="40338" x="1244600" y="4848225"/>
          <p14:tracePt t="40343" x="1236663" y="4848225"/>
          <p14:tracePt t="40346" x="1228725" y="4848225"/>
          <p14:tracePt t="40352" x="1220788" y="4848225"/>
          <p14:tracePt t="40356" x="1211263" y="4856163"/>
          <p14:tracePt t="40362" x="1203325" y="4856163"/>
          <p14:tracePt t="40364" x="1203325" y="4848225"/>
          <p14:tracePt t="40368" x="1195388" y="4848225"/>
          <p14:tracePt t="40376" x="1187450" y="4848225"/>
          <p14:tracePt t="40386" x="1179513" y="4848225"/>
          <p14:tracePt t="40522" x="1179513" y="4856163"/>
          <p14:tracePt t="40534" x="1179513" y="4864100"/>
          <p14:tracePt t="40537" x="1187450" y="4864100"/>
          <p14:tracePt t="40544" x="1187450" y="4872038"/>
          <p14:tracePt t="40559" x="1187450" y="4879975"/>
          <p14:tracePt t="40577" x="1187450" y="4887913"/>
          <p14:tracePt t="40726" x="1187450" y="4895850"/>
          <p14:tracePt t="40748" x="1187450" y="4903788"/>
          <p14:tracePt t="40810" x="1187450" y="4911725"/>
          <p14:tracePt t="40827" x="1187450" y="4919663"/>
          <p14:tracePt t="40836" x="1187450" y="4927600"/>
          <p14:tracePt t="40844" x="1187450" y="4935538"/>
          <p14:tracePt t="40852" x="1187450" y="4943475"/>
          <p14:tracePt t="40859" x="1187450" y="4951413"/>
          <p14:tracePt t="40864" x="1179513" y="4951413"/>
          <p14:tracePt t="40866" x="1179513" y="4959350"/>
          <p14:tracePt t="40872" x="1179513" y="4967288"/>
          <p14:tracePt t="40880" x="1179513" y="4976813"/>
          <p14:tracePt t="40888" x="1179513" y="4984750"/>
          <p14:tracePt t="40899" x="1179513" y="4992688"/>
          <p14:tracePt t="40910" x="1179513" y="5000625"/>
          <p14:tracePt t="40924" x="1179513" y="5008563"/>
          <p14:tracePt t="40946" x="1179513" y="5024438"/>
          <p14:tracePt t="40950" x="1179513" y="5032375"/>
          <p14:tracePt t="40961" x="1179513" y="5040313"/>
          <p14:tracePt t="40970" x="1179513" y="5048250"/>
          <p14:tracePt t="40991" x="1179513" y="5056188"/>
          <p14:tracePt t="41004" x="1179513" y="5064125"/>
          <p14:tracePt t="41016" x="1179513" y="5072063"/>
          <p14:tracePt t="41020" x="1171575" y="5072063"/>
          <p14:tracePt t="41028" x="1171575" y="5080000"/>
          <p14:tracePt t="41046" x="1171575" y="5087938"/>
          <p14:tracePt t="41060" x="1171575" y="5095875"/>
          <p14:tracePt t="41066" x="1171575" y="5103813"/>
          <p14:tracePt t="41074" x="1171575" y="5111750"/>
          <p14:tracePt t="41084" x="1171575" y="5119688"/>
          <p14:tracePt t="41094" x="1171575" y="5127625"/>
          <p14:tracePt t="41106" x="1171575" y="5135563"/>
          <p14:tracePt t="41110" x="1179513" y="5135563"/>
          <p14:tracePt t="41118" x="1179513" y="5143500"/>
          <p14:tracePt t="41128" x="1179513" y="5151438"/>
          <p14:tracePt t="41140" x="1179513" y="5159375"/>
          <p14:tracePt t="41152" x="1179513" y="5167313"/>
          <p14:tracePt t="41156" x="1187450" y="5167313"/>
          <p14:tracePt t="41168" x="1187450" y="5175250"/>
          <p14:tracePt t="41182" x="1187450" y="5183188"/>
          <p14:tracePt t="41193" x="1187450" y="5191125"/>
          <p14:tracePt t="41202" x="1187450" y="5199063"/>
          <p14:tracePt t="41211" x="1187450" y="5207000"/>
          <p14:tracePt t="41214" x="1195388" y="5207000"/>
          <p14:tracePt t="41218" x="1195388" y="5214938"/>
          <p14:tracePt t="41226" x="1195388" y="5222875"/>
          <p14:tracePt t="41232" x="1195388" y="5230813"/>
          <p14:tracePt t="41238" x="1195388" y="5238750"/>
          <p14:tracePt t="41246" x="1203325" y="5246688"/>
          <p14:tracePt t="41252" x="1203325" y="5254625"/>
          <p14:tracePt t="41260" x="1203325" y="5262563"/>
          <p14:tracePt t="41268" x="1211263" y="5270500"/>
          <p14:tracePt t="41278" x="1211263" y="5278438"/>
          <p14:tracePt t="41288" x="1211263" y="5286375"/>
          <p14:tracePt t="41302" x="1220788" y="5286375"/>
          <p14:tracePt t="41305" x="1220788" y="5294313"/>
          <p14:tracePt t="41330" x="1220788" y="5302250"/>
          <p14:tracePt t="41356" x="1220788" y="5310188"/>
          <p14:tracePt t="41382" x="1220788" y="5319713"/>
          <p14:tracePt t="41388" x="1228725" y="5319713"/>
          <p14:tracePt t="41408" x="1228725" y="5327650"/>
          <p14:tracePt t="41430" x="1228725" y="5335588"/>
          <p14:tracePt t="41448" x="1228725" y="5343525"/>
          <p14:tracePt t="41451" x="1236663" y="5343525"/>
          <p14:tracePt t="41464" x="1236663" y="5351463"/>
          <p14:tracePt t="41478" x="1236663" y="5359400"/>
          <p14:tracePt t="41486" x="1244600" y="5359400"/>
          <p14:tracePt t="41496" x="1244600" y="5367338"/>
          <p14:tracePt t="41516" x="1244600" y="5375275"/>
          <p14:tracePt t="41520" x="1252538" y="5375275"/>
          <p14:tracePt t="41530" x="1252538" y="5383213"/>
          <p14:tracePt t="41541" x="1260475" y="5383213"/>
          <p14:tracePt t="41546" x="1260475" y="5391150"/>
          <p14:tracePt t="41560" x="1260475" y="5399088"/>
          <p14:tracePt t="41564" x="1268413" y="5399088"/>
          <p14:tracePt t="41586" x="1268413" y="5407025"/>
          <p14:tracePt t="41590" x="1276350" y="5407025"/>
          <p14:tracePt t="41606" x="1284288" y="5414963"/>
          <p14:tracePt t="41616" x="1292225" y="5414963"/>
          <p14:tracePt t="41620" x="1292225" y="5422900"/>
          <p14:tracePt t="41624" x="1300163" y="5422900"/>
          <p14:tracePt t="41628" x="1308100" y="5422900"/>
          <p14:tracePt t="41632" x="1308100" y="5430838"/>
          <p14:tracePt t="41634" x="1316038" y="5430838"/>
          <p14:tracePt t="41638" x="1323975" y="5430838"/>
          <p14:tracePt t="41644" x="1331913" y="5438775"/>
          <p14:tracePt t="41648" x="1339850" y="5438775"/>
          <p14:tracePt t="41652" x="1347788" y="5438775"/>
          <p14:tracePt t="41654" x="1347788" y="5446713"/>
          <p14:tracePt t="41659" x="1355725" y="5446713"/>
          <p14:tracePt t="41662" x="1363663" y="5446713"/>
          <p14:tracePt t="41664" x="1363663" y="5454650"/>
          <p14:tracePt t="41666" x="1371600" y="5454650"/>
          <p14:tracePt t="41670" x="1379538" y="5454650"/>
          <p14:tracePt t="41674" x="1387475" y="5462588"/>
          <p14:tracePt t="41679" x="1395413" y="5462588"/>
          <p14:tracePt t="41682" x="1403350" y="5462588"/>
          <p14:tracePt t="41684" x="1403350" y="5470525"/>
          <p14:tracePt t="41686" x="1411288" y="5470525"/>
          <p14:tracePt t="41690" x="1419225" y="5470525"/>
          <p14:tracePt t="41693" x="1427163" y="5470525"/>
          <p14:tracePt t="41696" x="1435100" y="5478463"/>
          <p14:tracePt t="41700" x="1443038" y="5478463"/>
          <p14:tracePt t="41704" x="1450975" y="5478463"/>
          <p14:tracePt t="41711" x="1466850" y="5486400"/>
          <p14:tracePt t="41714" x="1474788" y="5486400"/>
          <p14:tracePt t="41718" x="1482725" y="5486400"/>
          <p14:tracePt t="41722" x="1490663" y="5486400"/>
          <p14:tracePt t="41726" x="1498600" y="5494338"/>
          <p14:tracePt t="41729" x="1506538" y="5494338"/>
          <p14:tracePt t="41732" x="1514475" y="5494338"/>
          <p14:tracePt t="41736" x="1522413" y="5494338"/>
          <p14:tracePt t="41740" x="1530350" y="5494338"/>
          <p14:tracePt t="41743" x="1538288" y="5494338"/>
          <p14:tracePt t="41746" x="1546225" y="5494338"/>
          <p14:tracePt t="41750" x="1554163" y="5494338"/>
          <p14:tracePt t="41752" x="1562100" y="5494338"/>
          <p14:tracePt t="41756" x="1571625" y="5494338"/>
          <p14:tracePt t="41759" x="1579563" y="5494338"/>
          <p14:tracePt t="41762" x="1587500" y="5494338"/>
          <p14:tracePt t="41764" x="1595438" y="5502275"/>
          <p14:tracePt t="41768" x="1603375" y="5502275"/>
          <p14:tracePt t="41772" x="1611313" y="5502275"/>
          <p14:tracePt t="41777" x="1619250" y="5502275"/>
          <p14:tracePt t="41778" x="1627188" y="5502275"/>
          <p14:tracePt t="41782" x="1635125" y="5502275"/>
          <p14:tracePt t="41786" x="1643063" y="5502275"/>
          <p14:tracePt t="41790" x="1651000" y="5502275"/>
          <p14:tracePt t="41796" x="1658938" y="5502275"/>
          <p14:tracePt t="41800" x="1666875" y="5502275"/>
          <p14:tracePt t="41806" x="1674813" y="5502275"/>
          <p14:tracePt t="41812" x="1682750" y="5502275"/>
          <p14:tracePt t="41818" x="1690688" y="5502275"/>
          <p14:tracePt t="41824" x="1698625" y="5502275"/>
          <p14:tracePt t="41832" x="1706563" y="5502275"/>
          <p14:tracePt t="41841" x="1714500" y="5502275"/>
          <p14:tracePt t="41848" x="1722438" y="5502275"/>
          <p14:tracePt t="41859" x="1730375" y="5502275"/>
          <p14:tracePt t="41861" x="1730375" y="5510213"/>
          <p14:tracePt t="41868" x="1738313" y="5510213"/>
          <p14:tracePt t="41877" x="1746250" y="5510213"/>
          <p14:tracePt t="41884" x="1754188" y="5510213"/>
          <p14:tracePt t="41888" x="1762125" y="5510213"/>
          <p14:tracePt t="41894" x="1770063" y="5510213"/>
          <p14:tracePt t="41898" x="1778000" y="5510213"/>
          <p14:tracePt t="41900" x="1778000" y="5518150"/>
          <p14:tracePt t="41902" x="1785938" y="5518150"/>
          <p14:tracePt t="41906" x="1793875" y="5518150"/>
          <p14:tracePt t="41910" x="1801813" y="5518150"/>
          <p14:tracePt t="41916" x="1809750" y="5518150"/>
          <p14:tracePt t="41920" x="1817688" y="5518150"/>
          <p14:tracePt t="41924" x="1825625" y="5518150"/>
          <p14:tracePt t="41928" x="1833563" y="5518150"/>
          <p14:tracePt t="41930" x="1833563" y="5526088"/>
          <p14:tracePt t="41932" x="1841500" y="5526088"/>
          <p14:tracePt t="41936" x="1849438" y="5526088"/>
          <p14:tracePt t="41947" x="1873250" y="5526088"/>
          <p14:tracePt t="41950" x="1881188" y="5526088"/>
          <p14:tracePt t="41954" x="1889125" y="5534025"/>
          <p14:tracePt t="41956" x="1897063" y="5534025"/>
          <p14:tracePt t="41962" x="1912938" y="5534025"/>
          <p14:tracePt t="41966" x="1922463" y="5534025"/>
          <p14:tracePt t="41968" x="1930400" y="5534025"/>
          <p14:tracePt t="41972" x="1938338" y="5534025"/>
          <p14:tracePt t="41974" x="1938338" y="5541963"/>
          <p14:tracePt t="41977" x="1946275" y="5541963"/>
          <p14:tracePt t="41979" x="1954213" y="5541963"/>
          <p14:tracePt t="41982" x="1962150" y="5541963"/>
          <p14:tracePt t="41984" x="1970088" y="5541963"/>
          <p14:tracePt t="41988" x="1978025" y="5541963"/>
          <p14:tracePt t="41991" x="1985963" y="5541963"/>
          <p14:tracePt t="41995" x="1993900" y="5549900"/>
          <p14:tracePt t="41996" x="2001838" y="5549900"/>
          <p14:tracePt t="42000" x="2009775" y="5549900"/>
          <p14:tracePt t="42002" x="2017713" y="5549900"/>
          <p14:tracePt t="42006" x="2025650" y="5549900"/>
          <p14:tracePt t="42009" x="2033588" y="5549900"/>
          <p14:tracePt t="42012" x="2041525" y="5549900"/>
          <p14:tracePt t="42016" x="2049463" y="5549900"/>
          <p14:tracePt t="42018" x="2057400" y="5557838"/>
          <p14:tracePt t="42022" x="2065338" y="5557838"/>
          <p14:tracePt t="42026" x="2073275" y="5557838"/>
          <p14:tracePt t="42030" x="2081213" y="5557838"/>
          <p14:tracePt t="42032" x="2089150" y="5557838"/>
          <p14:tracePt t="42036" x="2097088" y="5557838"/>
          <p14:tracePt t="42040" x="2105025" y="5557838"/>
          <p14:tracePt t="42044" x="2112963" y="5557838"/>
          <p14:tracePt t="42048" x="2120900" y="5565775"/>
          <p14:tracePt t="42050" x="2128838" y="5565775"/>
          <p14:tracePt t="42056" x="2136775" y="5565775"/>
          <p14:tracePt t="42061" x="2144713" y="5565775"/>
          <p14:tracePt t="42062" x="2152650" y="5565775"/>
          <p14:tracePt t="42066" x="2160588" y="5565775"/>
          <p14:tracePt t="42070" x="2168525" y="5573713"/>
          <p14:tracePt t="42074" x="2176463" y="5573713"/>
          <p14:tracePt t="42078" x="2184400" y="5573713"/>
          <p14:tracePt t="42080" x="2192338" y="5573713"/>
          <p14:tracePt t="42086" x="2200275" y="5573713"/>
          <p14:tracePt t="42088" x="2208213" y="5573713"/>
          <p14:tracePt t="42093" x="2216150" y="5581650"/>
          <p14:tracePt t="42096" x="2224088" y="5581650"/>
          <p14:tracePt t="42100" x="2232025" y="5581650"/>
          <p14:tracePt t="42102" x="2239963" y="5581650"/>
          <p14:tracePt t="42106" x="2247900" y="5581650"/>
          <p14:tracePt t="42111" x="2255838" y="5581650"/>
          <p14:tracePt t="42114" x="2265363" y="5581650"/>
          <p14:tracePt t="42116" x="2273300" y="5581650"/>
          <p14:tracePt t="42120" x="2281238" y="5589588"/>
          <p14:tracePt t="42124" x="2289175" y="5589588"/>
          <p14:tracePt t="42126" x="2297113" y="5589588"/>
          <p14:tracePt t="42130" x="2305050" y="5589588"/>
          <p14:tracePt t="42132" x="2312988" y="5589588"/>
          <p14:tracePt t="42136" x="2320925" y="5589588"/>
          <p14:tracePt t="42138" x="2328863" y="5589588"/>
          <p14:tracePt t="42140" x="2336800" y="5589588"/>
          <p14:tracePt t="42144" x="2344738" y="5589588"/>
          <p14:tracePt t="42146" x="2352675" y="5589588"/>
          <p14:tracePt t="42148" x="2360613" y="5597525"/>
          <p14:tracePt t="42152" x="2368550" y="5597525"/>
          <p14:tracePt t="42154" x="2376488" y="5597525"/>
          <p14:tracePt t="42156" x="2384425" y="5597525"/>
          <p14:tracePt t="42161" x="2392363" y="5597525"/>
          <p14:tracePt t="42162" x="2400300" y="5597525"/>
          <p14:tracePt t="42166" x="2408238" y="5597525"/>
          <p14:tracePt t="42168" x="2416175" y="5597525"/>
          <p14:tracePt t="42170" x="2424113" y="5597525"/>
          <p14:tracePt t="42174" x="2432050" y="5597525"/>
          <p14:tracePt t="42176" x="2439988" y="5597525"/>
          <p14:tracePt t="42178" x="2447925" y="5605463"/>
          <p14:tracePt t="42180" x="2455863" y="5605463"/>
          <p14:tracePt t="42184" x="2463800" y="5605463"/>
          <p14:tracePt t="42188" x="2471738" y="5605463"/>
          <p14:tracePt t="42190" x="2479675" y="5605463"/>
          <p14:tracePt t="42195" x="2487613" y="5605463"/>
          <p14:tracePt t="42196" x="2495550" y="5605463"/>
          <p14:tracePt t="42198" x="2503488" y="5613400"/>
          <p14:tracePt t="42200" x="2511425" y="5613400"/>
          <p14:tracePt t="42204" x="2519363" y="5613400"/>
          <p14:tracePt t="42206" x="2527300" y="5613400"/>
          <p14:tracePt t="42210" x="2543175" y="5613400"/>
          <p14:tracePt t="42212" x="2543175" y="5621338"/>
          <p14:tracePt t="42214" x="2551113" y="5621338"/>
          <p14:tracePt t="42216" x="2559050" y="5621338"/>
          <p14:tracePt t="42218" x="2566988" y="5621338"/>
          <p14:tracePt t="42220" x="2574925" y="5621338"/>
          <p14:tracePt t="42222" x="2582863" y="5621338"/>
          <p14:tracePt t="42224" x="2590800" y="5621338"/>
          <p14:tracePt t="42226" x="2598738" y="5621338"/>
          <p14:tracePt t="42228" x="2606675" y="5621338"/>
          <p14:tracePt t="42230" x="2616200" y="5621338"/>
          <p14:tracePt t="42232" x="2624138" y="5629275"/>
          <p14:tracePt t="42236" x="2632075" y="5629275"/>
          <p14:tracePt t="42238" x="2640013" y="5629275"/>
          <p14:tracePt t="42240" x="2655888" y="5629275"/>
          <p14:tracePt t="42245" x="2663825" y="5629275"/>
          <p14:tracePt t="42246" x="2671763" y="5629275"/>
          <p14:tracePt t="42248" x="2679700" y="5629275"/>
          <p14:tracePt t="42250" x="2687638" y="5629275"/>
          <p14:tracePt t="42252" x="2695575" y="5629275"/>
          <p14:tracePt t="42254" x="2703513" y="5629275"/>
          <p14:tracePt t="42256" x="2711450" y="5629275"/>
          <p14:tracePt t="42261" x="2727325" y="5629275"/>
          <p14:tracePt t="42262" x="2735263" y="5629275"/>
          <p14:tracePt t="42266" x="2743200" y="5637213"/>
          <p14:tracePt t="42268" x="2751138" y="5637213"/>
          <p14:tracePt t="42270" x="2767013" y="5637213"/>
          <p14:tracePt t="42274" x="2774950" y="5637213"/>
          <p14:tracePt t="42277" x="2782888" y="5637213"/>
          <p14:tracePt t="42279" x="2790825" y="5637213"/>
          <p14:tracePt t="42280" x="2798763" y="5637213"/>
          <p14:tracePt t="42282" x="2806700" y="5637213"/>
          <p14:tracePt t="42284" x="2814638" y="5637213"/>
          <p14:tracePt t="42286" x="2822575" y="5637213"/>
          <p14:tracePt t="42288" x="2830513" y="5637213"/>
          <p14:tracePt t="42290" x="2838450" y="5637213"/>
          <p14:tracePt t="42293" x="2846388" y="5637213"/>
          <p14:tracePt t="42295" x="2854325" y="5637213"/>
          <p14:tracePt t="42296" x="2862263" y="5637213"/>
          <p14:tracePt t="42298" x="2870200" y="5637213"/>
          <p14:tracePt t="42300" x="2878138" y="5637213"/>
          <p14:tracePt t="42302" x="2886075" y="5637213"/>
          <p14:tracePt t="42304" x="2894013" y="5637213"/>
          <p14:tracePt t="42306" x="2901950" y="5645150"/>
          <p14:tracePt t="42310" x="2917825" y="5645150"/>
          <p14:tracePt t="42312" x="2925763" y="5645150"/>
          <p14:tracePt t="42314" x="2933700" y="5645150"/>
          <p14:tracePt t="42316" x="2941638" y="5645150"/>
          <p14:tracePt t="42318" x="2949575" y="5645150"/>
          <p14:tracePt t="42320" x="2967038" y="5645150"/>
          <p14:tracePt t="42322" x="2974975" y="5645150"/>
          <p14:tracePt t="42324" x="2982913" y="5645150"/>
          <p14:tracePt t="42326" x="2990850" y="5645150"/>
          <p14:tracePt t="42328" x="2998788" y="5645150"/>
          <p14:tracePt t="42330" x="3014663" y="5645150"/>
          <p14:tracePt t="42332" x="3022600" y="5645150"/>
          <p14:tracePt t="42334" x="3030538" y="5645150"/>
          <p14:tracePt t="42336" x="3038475" y="5645150"/>
          <p14:tracePt t="42338" x="3054350" y="5645150"/>
          <p14:tracePt t="42340" x="3062288" y="5645150"/>
          <p14:tracePt t="42343" x="3070225" y="5645150"/>
          <p14:tracePt t="42344" x="3086100" y="5645150"/>
          <p14:tracePt t="42346" x="3094038" y="5645150"/>
          <p14:tracePt t="42348" x="3101975" y="5645150"/>
          <p14:tracePt t="42350" x="3117850" y="5645150"/>
          <p14:tracePt t="42352" x="3125788" y="5645150"/>
          <p14:tracePt t="42354" x="3141663" y="5645150"/>
          <p14:tracePt t="42356" x="3149600" y="5645150"/>
          <p14:tracePt t="42360" x="3173413" y="5645150"/>
          <p14:tracePt t="42362" x="3181350" y="5637213"/>
          <p14:tracePt t="42364" x="3197225" y="5637213"/>
          <p14:tracePt t="42366" x="3205163" y="5637213"/>
          <p14:tracePt t="42368" x="3213100" y="5637213"/>
          <p14:tracePt t="42370" x="3228975" y="5637213"/>
          <p14:tracePt t="42372" x="3236913" y="5637213"/>
          <p14:tracePt t="42374" x="3244850" y="5637213"/>
          <p14:tracePt t="42377" x="3260725" y="5637213"/>
          <p14:tracePt t="42378" x="3268663" y="5637213"/>
          <p14:tracePt t="42380" x="3284538" y="5637213"/>
          <p14:tracePt t="42382" x="3292475" y="5637213"/>
          <p14:tracePt t="42384" x="3300413" y="5637213"/>
          <p14:tracePt t="42386" x="3317875" y="5637213"/>
          <p14:tracePt t="42388" x="3325813" y="5637213"/>
          <p14:tracePt t="42390" x="3341688" y="5637213"/>
          <p14:tracePt t="42393" x="3349625" y="5637213"/>
          <p14:tracePt t="42395" x="3357563" y="5637213"/>
          <p14:tracePt t="42396" x="3365500" y="5637213"/>
          <p14:tracePt t="42398" x="3381375" y="5637213"/>
          <p14:tracePt t="42400" x="3389313" y="5637213"/>
          <p14:tracePt t="42402" x="3397250" y="5637213"/>
          <p14:tracePt t="42404" x="3413125" y="5637213"/>
          <p14:tracePt t="42406" x="3421063" y="5637213"/>
          <p14:tracePt t="42409" x="3429000" y="5637213"/>
          <p14:tracePt t="42411" x="3444875" y="5637213"/>
          <p14:tracePt t="42412" x="3452813" y="5637213"/>
          <p14:tracePt t="42414" x="3460750" y="5637213"/>
          <p14:tracePt t="42416" x="3476625" y="5637213"/>
          <p14:tracePt t="42418" x="3484563" y="5637213"/>
          <p14:tracePt t="42420" x="3500438" y="5637213"/>
          <p14:tracePt t="42422" x="3508375" y="5637213"/>
          <p14:tracePt t="42424" x="3516313" y="5637213"/>
          <p14:tracePt t="42426" x="3532188" y="5637213"/>
          <p14:tracePt t="42428" x="3540125" y="5637213"/>
          <p14:tracePt t="42430" x="3556000" y="5637213"/>
          <p14:tracePt t="42432" x="3563938" y="5637213"/>
          <p14:tracePt t="42434" x="3579813" y="5637213"/>
          <p14:tracePt t="42436" x="3587750" y="5637213"/>
          <p14:tracePt t="42438" x="3603625" y="5637213"/>
          <p14:tracePt t="42440" x="3611563" y="5637213"/>
          <p14:tracePt t="42443" x="3619500" y="5637213"/>
          <p14:tracePt t="42445" x="3635375" y="5637213"/>
          <p14:tracePt t="42446" x="3651250" y="5637213"/>
          <p14:tracePt t="42448" x="3660775" y="5637213"/>
          <p14:tracePt t="42450" x="3676650" y="5637213"/>
          <p14:tracePt t="42452" x="3684588" y="5637213"/>
          <p14:tracePt t="42454" x="3700463" y="5637213"/>
          <p14:tracePt t="42456" x="3708400" y="5637213"/>
          <p14:tracePt t="42459" x="3724275" y="5637213"/>
          <p14:tracePt t="42461" x="3740150" y="5629275"/>
          <p14:tracePt t="42462" x="3748088" y="5629275"/>
          <p14:tracePt t="42464" x="3763963" y="5629275"/>
          <p14:tracePt t="42466" x="3779838" y="5629275"/>
          <p14:tracePt t="42468" x="3787775" y="5629275"/>
          <p14:tracePt t="42470" x="3803650" y="5629275"/>
          <p14:tracePt t="42472" x="3819525" y="5629275"/>
          <p14:tracePt t="42474" x="3827463" y="5629275"/>
          <p14:tracePt t="42476" x="3843338" y="5629275"/>
          <p14:tracePt t="42478" x="3859213" y="5629275"/>
          <p14:tracePt t="42480" x="3875088" y="5629275"/>
          <p14:tracePt t="42482" x="3883025" y="5621338"/>
          <p14:tracePt t="42484" x="3898900" y="5621338"/>
          <p14:tracePt t="42486" x="3906838" y="5621338"/>
          <p14:tracePt t="42488" x="3922713" y="5621338"/>
          <p14:tracePt t="42490" x="3938588" y="5621338"/>
          <p14:tracePt t="42493" x="3946525" y="5621338"/>
          <p14:tracePt t="42496" x="3970338" y="5621338"/>
          <p14:tracePt t="42498" x="3986213" y="5621338"/>
          <p14:tracePt t="42500" x="4002088" y="5621338"/>
          <p14:tracePt t="42502" x="4011613" y="5621338"/>
          <p14:tracePt t="42504" x="4027488" y="5613400"/>
          <p14:tracePt t="42506" x="4035425" y="5613400"/>
          <p14:tracePt t="42510" x="4067175" y="5613400"/>
          <p14:tracePt t="42512" x="4075113" y="5613400"/>
          <p14:tracePt t="42514" x="4090988" y="5613400"/>
          <p14:tracePt t="42516" x="4098925" y="5613400"/>
          <p14:tracePt t="42518" x="4114800" y="5613400"/>
          <p14:tracePt t="42520" x="4130675" y="5613400"/>
          <p14:tracePt t="42522" x="4138613" y="5613400"/>
          <p14:tracePt t="42524" x="4154488" y="5613400"/>
          <p14:tracePt t="42526" x="4162425" y="5605463"/>
          <p14:tracePt t="42528" x="4170363" y="5605463"/>
          <p14:tracePt t="42530" x="4186238" y="5605463"/>
          <p14:tracePt t="42532" x="4194175" y="5605463"/>
          <p14:tracePt t="42534" x="4210050" y="5605463"/>
          <p14:tracePt t="42536" x="4217988" y="5605463"/>
          <p14:tracePt t="42538" x="4225925" y="5605463"/>
          <p14:tracePt t="42540" x="4241800" y="5605463"/>
          <p14:tracePt t="42543" x="4249738" y="5597525"/>
          <p14:tracePt t="42545" x="4257675" y="5597525"/>
          <p14:tracePt t="42546" x="4265613" y="5597525"/>
          <p14:tracePt t="42548" x="4281488" y="5597525"/>
          <p14:tracePt t="42550" x="4289425" y="5597525"/>
          <p14:tracePt t="42552" x="4297363" y="5597525"/>
          <p14:tracePt t="42554" x="4305300" y="5597525"/>
          <p14:tracePt t="42556" x="4313238" y="5597525"/>
          <p14:tracePt t="42560" x="4329113" y="5589588"/>
          <p14:tracePt t="42562" x="4337050" y="5589588"/>
          <p14:tracePt t="42564" x="4344988" y="5589588"/>
          <p14:tracePt t="42566" x="4352925" y="5589588"/>
          <p14:tracePt t="42568" x="4362450" y="5589588"/>
          <p14:tracePt t="42570" x="4370388" y="5589588"/>
          <p14:tracePt t="42572" x="4378325" y="5589588"/>
          <p14:tracePt t="42574" x="4378325" y="5581650"/>
          <p14:tracePt t="42576" x="4386263" y="5581650"/>
          <p14:tracePt t="42578" x="4394200" y="5581650"/>
          <p14:tracePt t="42580" x="4402138" y="5581650"/>
          <p14:tracePt t="42584" x="4410075" y="5581650"/>
          <p14:tracePt t="42586" x="4418013" y="5581650"/>
          <p14:tracePt t="42588" x="4418013" y="5573713"/>
          <p14:tracePt t="42590" x="4425950" y="5573713"/>
          <p14:tracePt t="42593" x="4433888" y="5573713"/>
          <p14:tracePt t="42596" x="4441825" y="5573713"/>
          <p14:tracePt t="42600" x="4449763" y="5573713"/>
          <p14:tracePt t="42604" x="4457700" y="5565775"/>
          <p14:tracePt t="42611" x="4465638" y="5565775"/>
          <p14:tracePt t="42614" x="4473575" y="5565775"/>
          <p14:tracePt t="42618" x="4481513" y="5565775"/>
          <p14:tracePt t="42622" x="4481513" y="5557838"/>
          <p14:tracePt t="42624" x="4489450" y="5557838"/>
          <p14:tracePt t="42630" x="4497388" y="5557838"/>
          <p14:tracePt t="42636" x="4505325" y="5557838"/>
          <p14:tracePt t="42643" x="4513263" y="5557838"/>
          <p14:tracePt t="42644" x="4513263" y="5549900"/>
          <p14:tracePt t="42652" x="4521200" y="5549900"/>
          <p14:tracePt t="42664" x="4529138" y="5549900"/>
          <p14:tracePt t="42674" x="4529138" y="5541963"/>
          <p14:tracePt t="42677" x="4537075" y="5541963"/>
          <p14:tracePt t="42686" x="4545013" y="5541963"/>
          <p14:tracePt t="42694" x="4552950" y="5534025"/>
          <p14:tracePt t="42700" x="4560888" y="5534025"/>
          <p14:tracePt t="42709" x="4568825" y="5526088"/>
          <p14:tracePt t="42714" x="4576763" y="5526088"/>
          <p14:tracePt t="42720" x="4584700" y="5526088"/>
          <p14:tracePt t="42726" x="4584700" y="5518150"/>
          <p14:tracePt t="42728" x="4592638" y="5518150"/>
          <p14:tracePt t="42734" x="4600575" y="5518150"/>
          <p14:tracePt t="42740" x="4608513" y="5510213"/>
          <p14:tracePt t="42745" x="4616450" y="5510213"/>
          <p14:tracePt t="42748" x="4624388" y="5510213"/>
          <p14:tracePt t="42750" x="4624388" y="5502275"/>
          <p14:tracePt t="42752" x="4632325" y="5502275"/>
          <p14:tracePt t="42756" x="4640263" y="5502275"/>
          <p14:tracePt t="42760" x="4648200" y="5502275"/>
          <p14:tracePt t="42762" x="4648200" y="5494338"/>
          <p14:tracePt t="42764" x="4656138" y="5494338"/>
          <p14:tracePt t="42768" x="4664075" y="5494338"/>
          <p14:tracePt t="42772" x="4672013" y="5486400"/>
          <p14:tracePt t="42776" x="4679950" y="5486400"/>
          <p14:tracePt t="42780" x="4687888" y="5486400"/>
          <p14:tracePt t="42782" x="4687888" y="5478463"/>
          <p14:tracePt t="42784" x="4695825" y="5478463"/>
          <p14:tracePt t="42788" x="4705350" y="5478463"/>
          <p14:tracePt t="42793" x="4713288" y="5478463"/>
          <p14:tracePt t="42795" x="4713288" y="5470525"/>
          <p14:tracePt t="42796" x="4721225" y="5470525"/>
          <p14:tracePt t="42800" x="4729163" y="5470525"/>
          <p14:tracePt t="42802" x="4737100" y="5470525"/>
          <p14:tracePt t="42806" x="4745038" y="5462588"/>
          <p14:tracePt t="42810" x="4752975" y="5462588"/>
          <p14:tracePt t="42812" x="4760913" y="5462588"/>
          <p14:tracePt t="42816" x="4768850" y="5462588"/>
          <p14:tracePt t="42818" x="4776788" y="5454650"/>
          <p14:tracePt t="42820" x="4784725" y="5454650"/>
          <p14:tracePt t="42824" x="4792663" y="5454650"/>
          <p14:tracePt t="42828" x="4800600" y="5446713"/>
          <p14:tracePt t="42830" x="4808538" y="5446713"/>
          <p14:tracePt t="42834" x="4816475" y="5446713"/>
          <p14:tracePt t="42838" x="4824413" y="5446713"/>
          <p14:tracePt t="42840" x="4832350" y="5446713"/>
          <p14:tracePt t="42843" x="4832350" y="5438775"/>
          <p14:tracePt t="42845" x="4840288" y="5438775"/>
          <p14:tracePt t="42848" x="4848225" y="5438775"/>
          <p14:tracePt t="42852" x="4856163" y="5438775"/>
          <p14:tracePt t="42856" x="4864100" y="5438775"/>
          <p14:tracePt t="42860" x="4872038" y="5430838"/>
          <p14:tracePt t="42862" x="4879975" y="5430838"/>
          <p14:tracePt t="42866" x="4887913" y="5430838"/>
          <p14:tracePt t="42870" x="4895850" y="5422900"/>
          <p14:tracePt t="42874" x="4903788" y="5422900"/>
          <p14:tracePt t="42876" x="4911725" y="5422900"/>
          <p14:tracePt t="42880" x="4919663" y="5422900"/>
          <p14:tracePt t="42882" x="4927600" y="5422900"/>
          <p14:tracePt t="42884" x="4927600" y="5414963"/>
          <p14:tracePt t="42886" x="4935538" y="5414963"/>
          <p14:tracePt t="42888" x="4943475" y="5414963"/>
          <p14:tracePt t="42893" x="4951413" y="5414963"/>
          <p14:tracePt t="42895" x="4959350" y="5407025"/>
          <p14:tracePt t="42898" x="4967288" y="5407025"/>
          <p14:tracePt t="42900" x="4975225" y="5399088"/>
          <p14:tracePt t="42904" x="4983163" y="5399088"/>
          <p14:tracePt t="42906" x="4991100" y="5399088"/>
          <p14:tracePt t="42910" x="4999038" y="5391150"/>
          <p14:tracePt t="42912" x="5006975" y="5391150"/>
          <p14:tracePt t="42914" x="5006975" y="5383213"/>
          <p14:tracePt t="42916" x="5014913" y="5383213"/>
          <p14:tracePt t="42920" x="5022850" y="5375275"/>
          <p14:tracePt t="42922" x="5030788" y="5375275"/>
          <p14:tracePt t="42926" x="5038725" y="5375275"/>
          <p14:tracePt t="42929" x="5038725" y="5367338"/>
          <p14:tracePt t="42932" x="5046663" y="5367338"/>
          <p14:tracePt t="42934" x="5056188" y="5359400"/>
          <p14:tracePt t="42938" x="5064125" y="5359400"/>
          <p14:tracePt t="42940" x="5064125" y="5351463"/>
          <p14:tracePt t="42943" x="5072063" y="5351463"/>
          <p14:tracePt t="42960" x="5095875" y="5335588"/>
          <p14:tracePt t="42966" x="5103813" y="5327650"/>
          <p14:tracePt t="42980" x="5111750" y="5327650"/>
          <p14:tracePt t="42982" x="5111750" y="5319713"/>
          <p14:tracePt t="43090" x="5111750" y="5310188"/>
          <p14:tracePt t="43100" x="5111750" y="5302250"/>
          <p14:tracePt t="43110" x="5111750" y="5294313"/>
          <p14:tracePt t="43126" x="5111750" y="5286375"/>
          <p14:tracePt t="43164" x="5111750" y="5278438"/>
          <p14:tracePt t="43486" x="5111750" y="5286375"/>
          <p14:tracePt t="43494" x="5103813" y="5286375"/>
          <p14:tracePt t="43502" x="5095875" y="5286375"/>
          <p14:tracePt t="43509" x="5087938" y="5286375"/>
          <p14:tracePt t="43512" x="5080000" y="5286375"/>
          <p14:tracePt t="43514" x="5072063" y="5286375"/>
          <p14:tracePt t="43516" x="5064125" y="5286375"/>
          <p14:tracePt t="43518" x="5056188" y="5286375"/>
          <p14:tracePt t="43520" x="5046663" y="5286375"/>
          <p14:tracePt t="43522" x="5038725" y="5294313"/>
          <p14:tracePt t="43524" x="5030788" y="5294313"/>
          <p14:tracePt t="43526" x="5022850" y="5294313"/>
          <p14:tracePt t="43528" x="5014913" y="5294313"/>
          <p14:tracePt t="43530" x="5006975" y="5294313"/>
          <p14:tracePt t="43532" x="4999038" y="5294313"/>
          <p14:tracePt t="43534" x="4983163" y="5294313"/>
          <p14:tracePt t="43536" x="4975225" y="5294313"/>
          <p14:tracePt t="43538" x="4959350" y="5294313"/>
          <p14:tracePt t="43540" x="4943475" y="5294313"/>
          <p14:tracePt t="43543" x="4935538" y="5294313"/>
          <p14:tracePt t="43545" x="4919663" y="5294313"/>
          <p14:tracePt t="43546" x="4903788" y="5286375"/>
          <p14:tracePt t="43548" x="4887913" y="5286375"/>
          <p14:tracePt t="43550" x="4864100" y="5286375"/>
          <p14:tracePt t="43552" x="4856163" y="5286375"/>
          <p14:tracePt t="43554" x="4832350" y="5286375"/>
          <p14:tracePt t="43556" x="4816475" y="5278438"/>
          <p14:tracePt t="43560" x="4760913" y="5278438"/>
          <p14:tracePt t="43562" x="4745038" y="5270500"/>
          <p14:tracePt t="43564" x="4721225" y="5270500"/>
          <p14:tracePt t="43566" x="4687888" y="5262563"/>
          <p14:tracePt t="43568" x="4656138" y="5254625"/>
          <p14:tracePt t="43570" x="4616450" y="5246688"/>
          <p14:tracePt t="43572" x="4592638" y="5246688"/>
          <p14:tracePt t="43574" x="4560888" y="5238750"/>
          <p14:tracePt t="43577" x="4529138" y="5238750"/>
          <p14:tracePt t="43579" x="4489450" y="5230813"/>
          <p14:tracePt t="43582" x="4433888" y="5222875"/>
          <p14:tracePt t="43582" x="4410075" y="5222875"/>
          <p14:tracePt t="43584" x="4370388" y="5214938"/>
          <p14:tracePt t="43586" x="4321175" y="5207000"/>
          <p14:tracePt t="43588" x="4281488" y="5199063"/>
          <p14:tracePt t="43590" x="4217988" y="5191125"/>
          <p14:tracePt t="43593" x="4186238" y="5183188"/>
          <p14:tracePt t="43595" x="4138613" y="5183188"/>
          <p14:tracePt t="43598" x="4043363" y="5167313"/>
          <p14:tracePt t="43600" x="3978275" y="5167313"/>
          <p14:tracePt t="43602" x="3946525" y="5159375"/>
          <p14:tracePt t="43604" x="3890963" y="5151438"/>
          <p14:tracePt t="43606" x="3843338" y="5151438"/>
          <p14:tracePt t="43610" x="3740150" y="5135563"/>
          <p14:tracePt t="43615" x="3627438" y="5119688"/>
          <p14:tracePt t="43616" x="3579813" y="5119688"/>
          <p14:tracePt t="43618" x="3524250" y="5111750"/>
          <p14:tracePt t="43620" x="3460750" y="5103813"/>
          <p14:tracePt t="43622" x="3429000" y="5095875"/>
          <p14:tracePt t="43624" x="3373438" y="5087938"/>
          <p14:tracePt t="43627" x="3325813" y="5087938"/>
          <p14:tracePt t="43628" x="3276600" y="5080000"/>
          <p14:tracePt t="43632" x="3213100" y="5072063"/>
          <p14:tracePt t="43634" x="3133725" y="5056188"/>
          <p14:tracePt t="43636" x="3086100" y="5048250"/>
          <p14:tracePt t="43638" x="3046413" y="5048250"/>
          <p14:tracePt t="43640" x="2998788" y="5040313"/>
          <p14:tracePt t="43643" x="2957513" y="5032375"/>
          <p14:tracePt t="43644" x="2909888" y="5024438"/>
          <p14:tracePt t="43649" x="2838450" y="5016500"/>
          <p14:tracePt t="43650" x="2798763" y="5008563"/>
          <p14:tracePt t="43652" x="2767013" y="5000625"/>
          <p14:tracePt t="43654" x="2735263" y="5000625"/>
          <p14:tracePt t="43656" x="2703513" y="4992688"/>
          <p14:tracePt t="43660" x="2632075" y="4984750"/>
          <p14:tracePt t="43663" x="2616200" y="4984750"/>
          <p14:tracePt t="43667" x="2559050" y="4967288"/>
          <p14:tracePt t="43669" x="2535238" y="4967288"/>
          <p14:tracePt t="43670" x="2503488" y="4959350"/>
          <p14:tracePt t="43672" x="2479675" y="4959350"/>
          <p14:tracePt t="43674" x="2463800" y="4951413"/>
          <p14:tracePt t="43676" x="2439988" y="4943475"/>
          <p14:tracePt t="43678" x="2416175" y="4935538"/>
          <p14:tracePt t="43683" x="2376488" y="4927600"/>
          <p14:tracePt t="43684" x="2352675" y="4919663"/>
          <p14:tracePt t="43686" x="2336800" y="4919663"/>
          <p14:tracePt t="43688" x="2320925" y="4911725"/>
          <p14:tracePt t="43690" x="2305050" y="4903788"/>
          <p14:tracePt t="43693" x="2289175" y="4903788"/>
          <p14:tracePt t="43694" x="2273300" y="4895850"/>
          <p14:tracePt t="43699" x="2239963" y="4887913"/>
          <p14:tracePt t="43700" x="2224088" y="4879975"/>
          <p14:tracePt t="43702" x="2216150" y="4872038"/>
          <p14:tracePt t="43704" x="2208213" y="4864100"/>
          <p14:tracePt t="43706" x="2192338" y="4864100"/>
          <p14:tracePt t="43710" x="2176463" y="4848225"/>
          <p14:tracePt t="43712" x="2168525" y="4848225"/>
          <p14:tracePt t="43715" x="2160588" y="4840288"/>
          <p14:tracePt t="43717" x="2152650" y="4840288"/>
          <p14:tracePt t="43718" x="2144713" y="4840288"/>
          <p14:tracePt t="43720" x="2136775" y="4832350"/>
          <p14:tracePt t="43722" x="2128838" y="4832350"/>
          <p14:tracePt t="43724" x="2128838" y="4824413"/>
          <p14:tracePt t="43726" x="2120900" y="4824413"/>
          <p14:tracePt t="43728" x="2112963" y="4824413"/>
          <p14:tracePt t="43732" x="2105025" y="4816475"/>
          <p14:tracePt t="43736" x="2097088" y="4808538"/>
          <p14:tracePt t="43740" x="2089150" y="4808538"/>
          <p14:tracePt t="43746" x="2081213" y="4800600"/>
          <p14:tracePt t="43750" x="2073275" y="4800600"/>
          <p14:tracePt t="43754" x="2065338" y="4800600"/>
          <p14:tracePt t="43756" x="2065338" y="4792663"/>
          <p14:tracePt t="43760" x="2057400" y="4792663"/>
          <p14:tracePt t="43764" x="2049463" y="4792663"/>
          <p14:tracePt t="43766" x="2049463" y="4784725"/>
          <p14:tracePt t="43768" x="2041525" y="4784725"/>
          <p14:tracePt t="43772" x="2033588" y="4784725"/>
          <p14:tracePt t="43776" x="2025650" y="4784725"/>
          <p14:tracePt t="43778" x="2025650" y="4776788"/>
          <p14:tracePt t="43780" x="2017713" y="4776788"/>
          <p14:tracePt t="43784" x="2009775" y="4776788"/>
          <p14:tracePt t="43789" x="2001838" y="4768850"/>
          <p14:tracePt t="43793" x="1993900" y="4768850"/>
          <p14:tracePt t="43796" x="1985963" y="4768850"/>
          <p14:tracePt t="43798" x="1978025" y="4760913"/>
          <p14:tracePt t="43802" x="1970088" y="4760913"/>
          <p14:tracePt t="43806" x="1962150" y="4752975"/>
          <p14:tracePt t="43811" x="1954213" y="4752975"/>
          <p14:tracePt t="43814" x="1946275" y="4752975"/>
          <p14:tracePt t="43816" x="1938338" y="4745038"/>
          <p14:tracePt t="43820" x="1930400" y="4745038"/>
          <p14:tracePt t="43824" x="1922463" y="4737100"/>
          <p14:tracePt t="43829" x="1912938" y="4737100"/>
          <p14:tracePt t="43830" x="1905000" y="4729163"/>
          <p14:tracePt t="43834" x="1897063" y="4729163"/>
          <p14:tracePt t="43838" x="1889125" y="4729163"/>
          <p14:tracePt t="43843" x="1881188" y="4721225"/>
          <p14:tracePt t="43848" x="1873250" y="4721225"/>
          <p14:tracePt t="43852" x="1865313" y="4721225"/>
          <p14:tracePt t="43856" x="1865313" y="4713288"/>
          <p14:tracePt t="43859" x="1857375" y="4713288"/>
          <p14:tracePt t="43864" x="1849438" y="4713288"/>
          <p14:tracePt t="43870" x="1841500" y="4713288"/>
          <p14:tracePt t="43872" x="1841500" y="4705350"/>
          <p14:tracePt t="43878" x="1833563" y="4705350"/>
          <p14:tracePt t="43884" x="1825625" y="4705350"/>
          <p14:tracePt t="43890" x="1817688" y="4697413"/>
          <p14:tracePt t="43898" x="1809750" y="4697413"/>
          <p14:tracePt t="43904" x="1801813" y="4697413"/>
          <p14:tracePt t="43911" x="1793875" y="4697413"/>
          <p14:tracePt t="43914" x="1793875" y="4689475"/>
          <p14:tracePt t="43916" x="1785938" y="4689475"/>
          <p14:tracePt t="43922" x="1778000" y="4689475"/>
          <p14:tracePt t="43927" x="1770063" y="4689475"/>
          <p14:tracePt t="43930" x="1762125" y="4689475"/>
          <p14:tracePt t="43934" x="1754188" y="4689475"/>
          <p14:tracePt t="43938" x="1746250" y="4689475"/>
          <p14:tracePt t="43943" x="1738313" y="4681538"/>
          <p14:tracePt t="43961" x="1698625" y="4673600"/>
          <p14:tracePt t="43964" x="1690688" y="4673600"/>
          <p14:tracePt t="43966" x="1682750" y="4673600"/>
          <p14:tracePt t="43970" x="1674813" y="4665663"/>
          <p14:tracePt t="43974" x="1666875" y="4665663"/>
          <p14:tracePt t="43979" x="1658938" y="4665663"/>
          <p14:tracePt t="43980" x="1658938" y="4657725"/>
          <p14:tracePt t="43982" x="1651000" y="4657725"/>
          <p14:tracePt t="43986" x="1643063" y="4657725"/>
          <p14:tracePt t="43990" x="1635125" y="4657725"/>
          <p14:tracePt t="43994" x="1627188" y="4649788"/>
          <p14:tracePt t="44002" x="1619250" y="4649788"/>
          <p14:tracePt t="44006" x="1619250" y="4641850"/>
          <p14:tracePt t="44014" x="1611313" y="4641850"/>
          <p14:tracePt t="44024" x="1611313" y="4633913"/>
          <p14:tracePt t="44030" x="1603375" y="4633913"/>
          <p14:tracePt t="44041" x="1603375" y="4624388"/>
          <p14:tracePt t="44214" x="1603375" y="4633913"/>
          <p14:tracePt t="44224" x="1603375" y="4641850"/>
          <p14:tracePt t="44227" x="1595438" y="4641850"/>
          <p14:tracePt t="44229" x="1595438" y="4649788"/>
          <p14:tracePt t="44232" x="1587500" y="4657725"/>
          <p14:tracePt t="44236" x="1587500" y="4665663"/>
          <p14:tracePt t="44238" x="1579563" y="4665663"/>
          <p14:tracePt t="44240" x="1579563" y="4673600"/>
          <p14:tracePt t="44244" x="1579563" y="4681538"/>
          <p14:tracePt t="44246" x="1571625" y="4689475"/>
          <p14:tracePt t="44250" x="1571625" y="4697413"/>
          <p14:tracePt t="44252" x="1562100" y="4697413"/>
          <p14:tracePt t="44254" x="1562100" y="4705350"/>
          <p14:tracePt t="44261" x="1562100" y="4713288"/>
          <p14:tracePt t="44264" x="1554163" y="4713288"/>
          <p14:tracePt t="44266" x="1554163" y="4721225"/>
          <p14:tracePt t="44272" x="1554163" y="4729163"/>
          <p14:tracePt t="44276" x="1546225" y="4737100"/>
          <p14:tracePt t="44280" x="1546225" y="4745038"/>
          <p14:tracePt t="44284" x="1538288" y="4745038"/>
          <p14:tracePt t="44286" x="1538288" y="4752975"/>
          <p14:tracePt t="44293" x="1538288" y="4760913"/>
          <p14:tracePt t="44295" x="1530350" y="4760913"/>
          <p14:tracePt t="44298" x="1530350" y="4768850"/>
          <p14:tracePt t="44302" x="1530350" y="4776788"/>
          <p14:tracePt t="44306" x="1522413" y="4776788"/>
          <p14:tracePt t="44309" x="1522413" y="4784725"/>
          <p14:tracePt t="44312" x="1522413" y="4792663"/>
          <p14:tracePt t="44316" x="1514475" y="4792663"/>
          <p14:tracePt t="44319" x="1514475" y="4800600"/>
          <p14:tracePt t="44324" x="1514475" y="4808538"/>
          <p14:tracePt t="44330" x="1506538" y="4816475"/>
          <p14:tracePt t="44338" x="1506538" y="4824413"/>
          <p14:tracePt t="44346" x="1506538" y="4832350"/>
          <p14:tracePt t="44350" x="1498600" y="4832350"/>
          <p14:tracePt t="44577" x="1490663" y="4824413"/>
          <p14:tracePt t="44581" x="1490663" y="4816475"/>
          <p14:tracePt t="44583" x="1482725" y="4808538"/>
          <p14:tracePt t="44584" x="1474788" y="4808538"/>
          <p14:tracePt t="44586" x="1474788" y="4800600"/>
          <p14:tracePt t="44588" x="1466850" y="4792663"/>
          <p14:tracePt t="44590" x="1458913" y="4784725"/>
          <p14:tracePt t="44593" x="1458913" y="4776788"/>
          <p14:tracePt t="44595" x="1450975" y="4768850"/>
          <p14:tracePt t="44596" x="1443038" y="4760913"/>
          <p14:tracePt t="44598" x="1435100" y="4760913"/>
          <p14:tracePt t="44600" x="1435100" y="4752975"/>
          <p14:tracePt t="44602" x="1427163" y="4745038"/>
          <p14:tracePt t="44604" x="1419225" y="4737100"/>
          <p14:tracePt t="44610" x="1403350" y="4721225"/>
          <p14:tracePt t="44614" x="1395413" y="4713288"/>
          <p14:tracePt t="44616" x="1387475" y="4713288"/>
          <p14:tracePt t="44618" x="1387475" y="4705350"/>
          <p14:tracePt t="44620" x="1379538" y="4705350"/>
          <p14:tracePt t="44622" x="1371600" y="4697413"/>
          <p14:tracePt t="44626" x="1363663" y="4697413"/>
          <p14:tracePt t="44630" x="1363663" y="4689475"/>
          <p14:tracePt t="44631" x="1355725" y="4689475"/>
          <p14:tracePt t="44633" x="1347788" y="4689475"/>
          <p14:tracePt t="44634" x="1347788" y="4681538"/>
          <p14:tracePt t="44636" x="1339850" y="4681538"/>
          <p14:tracePt t="44638" x="1331913" y="4681538"/>
          <p14:tracePt t="44640" x="1323975" y="4673600"/>
          <p14:tracePt t="44645" x="1316038" y="4673600"/>
          <p14:tracePt t="44647" x="1316038" y="4665663"/>
          <p14:tracePt t="44649" x="1308100" y="4665663"/>
          <p14:tracePt t="44650" x="1300163" y="4665663"/>
          <p14:tracePt t="44652" x="1292225" y="4657725"/>
          <p14:tracePt t="44656" x="1284288" y="4657725"/>
          <p14:tracePt t="44660" x="1268413" y="4649788"/>
          <p14:tracePt t="44664" x="1260475" y="4649788"/>
          <p14:tracePt t="44666" x="1260475" y="4641850"/>
          <p14:tracePt t="44668" x="1252538" y="4641850"/>
          <p14:tracePt t="44670" x="1244600" y="4641850"/>
          <p14:tracePt t="44676" x="1236663" y="4641850"/>
          <p14:tracePt t="44680" x="1228725" y="4633913"/>
          <p14:tracePt t="44686" x="1220788" y="4633913"/>
          <p14:tracePt t="44695" x="1211263" y="4633913"/>
          <p14:tracePt t="44786" x="1203325" y="4633913"/>
          <p14:tracePt t="44792" x="1195388" y="4624388"/>
          <p14:tracePt t="44800" x="1187450" y="4624388"/>
          <p14:tracePt t="44802" x="1179513" y="4624388"/>
          <p14:tracePt t="44804" x="1179513" y="4616450"/>
          <p14:tracePt t="44806" x="1171575" y="4616450"/>
          <p14:tracePt t="44811" x="1163638" y="4608513"/>
          <p14:tracePt t="44812" x="1155700" y="4608513"/>
          <p14:tracePt t="44816" x="1147763" y="4608513"/>
          <p14:tracePt t="44818" x="1139825" y="4608513"/>
          <p14:tracePt t="44820" x="1131888" y="4600575"/>
          <p14:tracePt t="44824" x="1123950" y="4600575"/>
          <p14:tracePt t="44828" x="1116013" y="4600575"/>
          <p14:tracePt t="44830" x="1108075" y="4592638"/>
          <p14:tracePt t="44834" x="1100138" y="4592638"/>
          <p14:tracePt t="44838" x="1092200" y="4592638"/>
          <p14:tracePt t="44840" x="1084263" y="4592638"/>
          <p14:tracePt t="44845" x="1076325" y="4592638"/>
          <p14:tracePt t="44846" x="1076325" y="4584700"/>
          <p14:tracePt t="44848" x="1068388" y="4584700"/>
          <p14:tracePt t="44850" x="1060450" y="4584700"/>
          <p14:tracePt t="44854" x="1052513" y="4584700"/>
          <p14:tracePt t="44860" x="1044575" y="4584700"/>
          <p14:tracePt t="44862" x="1036638" y="4584700"/>
          <p14:tracePt t="44866" x="1028700" y="4584700"/>
          <p14:tracePt t="44870" x="1020763" y="4584700"/>
          <p14:tracePt t="44874" x="1012825" y="4584700"/>
          <p14:tracePt t="44879" x="1004888" y="4584700"/>
          <p14:tracePt t="44882" x="996950" y="4584700"/>
          <p14:tracePt t="44888" x="989013" y="4584700"/>
          <p14:tracePt t="44896" x="981075" y="4584700"/>
          <p14:tracePt t="45038" x="973138" y="4584700"/>
          <p14:tracePt t="45046" x="973138" y="4592638"/>
          <p14:tracePt t="45178" x="973138" y="4600575"/>
          <p14:tracePt t="45198" x="965200" y="4600575"/>
          <p14:tracePt t="45212" x="965200" y="4608513"/>
          <p14:tracePt t="46022" x="965200" y="4616450"/>
          <p14:tracePt t="46025" x="973138" y="4616450"/>
          <p14:tracePt t="46036" x="981075" y="4616450"/>
          <p14:tracePt t="46043" x="981075" y="4624388"/>
          <p14:tracePt t="46044" x="989013" y="4624388"/>
          <p14:tracePt t="46054" x="996950" y="4624388"/>
          <p14:tracePt t="46060" x="1004888" y="4633913"/>
          <p14:tracePt t="46066" x="1012825" y="4633913"/>
          <p14:tracePt t="46070" x="1020763" y="4633913"/>
          <p14:tracePt t="46074" x="1020763" y="4641850"/>
          <p14:tracePt t="46077" x="1028700" y="4641850"/>
          <p14:tracePt t="46080" x="1036638" y="4641850"/>
          <p14:tracePt t="46084" x="1044575" y="4641850"/>
          <p14:tracePt t="46086" x="1044575" y="4649788"/>
          <p14:tracePt t="46088" x="1052513" y="4649788"/>
          <p14:tracePt t="46093" x="1060450" y="4649788"/>
          <p14:tracePt t="46111" x="1084263" y="4665663"/>
          <p14:tracePt t="46113" x="1092200" y="4665663"/>
          <p14:tracePt t="46116" x="1100138" y="4665663"/>
          <p14:tracePt t="46122" x="1108075" y="4665663"/>
          <p14:tracePt t="46126" x="1116013" y="4673600"/>
          <p14:tracePt t="46132" x="1123950" y="4673600"/>
          <p14:tracePt t="46140" x="1131888" y="4673600"/>
          <p14:tracePt t="46149" x="1139825" y="4673600"/>
          <p14:tracePt t="46150" x="1139825" y="4681538"/>
          <p14:tracePt t="46156" x="1147763" y="4681538"/>
          <p14:tracePt t="46166" x="1155700" y="4681538"/>
          <p14:tracePt t="46178" x="1163638" y="4681538"/>
          <p14:tracePt t="46195" x="1171575" y="4681538"/>
          <p14:tracePt t="46266" x="1171575" y="4673600"/>
          <p14:tracePt t="46272" x="1171575" y="4665663"/>
          <p14:tracePt t="46278" x="1171575" y="4657725"/>
          <p14:tracePt t="46284" x="1163638" y="4649788"/>
          <p14:tracePt t="46293" x="1155700" y="4641850"/>
          <p14:tracePt t="46298" x="1155700" y="4633913"/>
          <p14:tracePt t="46300" x="1147763" y="4633913"/>
          <p14:tracePt t="46306" x="1139825" y="4624388"/>
          <p14:tracePt t="46312" x="1131888" y="4616450"/>
          <p14:tracePt t="46318" x="1123950" y="4608513"/>
          <p14:tracePt t="46322" x="1116013" y="4608513"/>
          <p14:tracePt t="46326" x="1116013" y="4600575"/>
          <p14:tracePt t="46329" x="1108075" y="4600575"/>
          <p14:tracePt t="46332" x="1100138" y="4600575"/>
          <p14:tracePt t="46336" x="1100138" y="4592638"/>
          <p14:tracePt t="46338" x="1092200" y="4592638"/>
          <p14:tracePt t="46343" x="1084263" y="4592638"/>
          <p14:tracePt t="46348" x="1076325" y="4584700"/>
          <p14:tracePt t="46356" x="1068388" y="4584700"/>
          <p14:tracePt t="46362" x="1060450" y="4584700"/>
          <p14:tracePt t="46364" x="1060450" y="4576763"/>
          <p14:tracePt t="46368" x="1052513" y="4576763"/>
          <p14:tracePt t="46374" x="1044575" y="4576763"/>
          <p14:tracePt t="46378" x="1036638" y="4576763"/>
          <p14:tracePt t="46382" x="1036638" y="4568825"/>
          <p14:tracePt t="46384" x="1028700" y="4568825"/>
          <p14:tracePt t="46388" x="1020763" y="4568825"/>
          <p14:tracePt t="46395" x="1012825" y="4568825"/>
          <p14:tracePt t="46401" x="1004888" y="4568825"/>
          <p14:tracePt t="46406" x="996950" y="4568825"/>
          <p14:tracePt t="46414" x="989013" y="4568825"/>
          <p14:tracePt t="46422" x="981075" y="4568825"/>
          <p14:tracePt t="46430" x="973138" y="4568825"/>
          <p14:tracePt t="46434" x="973138" y="4576763"/>
          <p14:tracePt t="46440" x="965200" y="4576763"/>
          <p14:tracePt t="46450" x="957263" y="4576763"/>
          <p14:tracePt t="46456" x="957263" y="4584700"/>
          <p14:tracePt t="46458" x="949325" y="4584700"/>
          <p14:tracePt t="46464" x="941388" y="4584700"/>
          <p14:tracePt t="46472" x="933450" y="4592638"/>
          <p14:tracePt t="46480" x="925513" y="4592638"/>
          <p14:tracePt t="46490" x="917575" y="4592638"/>
          <p14:tracePt t="46496" x="917575" y="4600575"/>
          <p14:tracePt t="46502" x="909638" y="4600575"/>
          <p14:tracePt t="46514" x="901700" y="4600575"/>
          <p14:tracePt t="46516" x="901700" y="4608513"/>
          <p14:tracePt t="46526" x="893763" y="4608513"/>
          <p14:tracePt t="46532" x="893763" y="4616450"/>
          <p14:tracePt t="46540" x="885825" y="4616450"/>
          <p14:tracePt t="46545" x="885825" y="4624388"/>
          <p14:tracePt t="46555" x="885825" y="4633913"/>
          <p14:tracePt t="46560" x="877888" y="4633913"/>
          <p14:tracePt t="46566" x="877888" y="4641850"/>
          <p14:tracePt t="46576" x="877888" y="4649788"/>
          <p14:tracePt t="46586" x="877888" y="4657725"/>
          <p14:tracePt t="46593" x="877888" y="4665663"/>
          <p14:tracePt t="46595" x="868363" y="4665663"/>
          <p14:tracePt t="46600" x="868363" y="4673600"/>
          <p14:tracePt t="46606" x="868363" y="4681538"/>
          <p14:tracePt t="46611" x="868363" y="4689475"/>
          <p14:tracePt t="46616" x="868363" y="4697413"/>
          <p14:tracePt t="46622" x="877888" y="4705350"/>
          <p14:tracePt t="46630" x="877888" y="4713288"/>
          <p14:tracePt t="46640" x="877888" y="4721225"/>
          <p14:tracePt t="46719" x="877888" y="4713288"/>
          <p14:tracePt t="46724" x="877888" y="4705350"/>
          <p14:tracePt t="46727" x="868363" y="4697413"/>
          <p14:tracePt t="46731" x="868363" y="4689475"/>
          <p14:tracePt t="46732" x="868363" y="4681538"/>
          <p14:tracePt t="46736" x="868363" y="4673600"/>
          <p14:tracePt t="46738" x="868363" y="4665663"/>
          <p14:tracePt t="46743" x="860425" y="4657725"/>
          <p14:tracePt t="46745" x="860425" y="4649788"/>
          <p14:tracePt t="46746" x="860425" y="4641850"/>
          <p14:tracePt t="46748" x="860425" y="4633913"/>
          <p14:tracePt t="46752" x="860425" y="4624388"/>
          <p14:tracePt t="46754" x="852488" y="4616450"/>
          <p14:tracePt t="46756" x="852488" y="4608513"/>
          <p14:tracePt t="46760" x="852488" y="4592638"/>
          <p14:tracePt t="46762" x="852488" y="4584700"/>
          <p14:tracePt t="46766" x="852488" y="4576763"/>
          <p14:tracePt t="46768" x="844550" y="4568825"/>
          <p14:tracePt t="46770" x="844550" y="4560888"/>
          <p14:tracePt t="46774" x="844550" y="4552950"/>
          <p14:tracePt t="46778" x="844550" y="4545013"/>
          <p14:tracePt t="46780" x="836613" y="4537075"/>
          <p14:tracePt t="46786" x="836613" y="4529138"/>
          <p14:tracePt t="46790" x="828675" y="4521200"/>
          <p14:tracePt t="46796" x="828675" y="4513263"/>
          <p14:tracePt t="46800" x="820738" y="4513263"/>
          <p14:tracePt t="46804" x="820738" y="4505325"/>
          <p14:tracePt t="46810" x="812800" y="4505325"/>
          <p14:tracePt t="46816" x="812800" y="4497388"/>
          <p14:tracePt t="46820" x="804863" y="4497388"/>
          <p14:tracePt t="46840" x="796925" y="4505325"/>
          <p14:tracePt t="46856" x="788988" y="4505325"/>
          <p14:tracePt t="46862" x="788988" y="4513263"/>
          <p14:tracePt t="46864" x="781050" y="4513263"/>
          <p14:tracePt t="46870" x="773113" y="4521200"/>
          <p14:tracePt t="46874" x="773113" y="4529138"/>
          <p14:tracePt t="46878" x="765175" y="4537075"/>
          <p14:tracePt t="46883" x="765175" y="4545013"/>
          <p14:tracePt t="46885" x="765175" y="4552950"/>
          <p14:tracePt t="46887" x="757238" y="4552950"/>
          <p14:tracePt t="46888" x="757238" y="4560888"/>
          <p14:tracePt t="46890" x="757238" y="4568825"/>
          <p14:tracePt t="46893" x="749300" y="4568825"/>
          <p14:tracePt t="46895" x="749300" y="4576763"/>
          <p14:tracePt t="46896" x="749300" y="4584700"/>
          <p14:tracePt t="46898" x="741363" y="4592638"/>
          <p14:tracePt t="46900" x="741363" y="4600575"/>
          <p14:tracePt t="46904" x="733425" y="4608513"/>
          <p14:tracePt t="46906" x="733425" y="4616450"/>
          <p14:tracePt t="46910" x="725488" y="4633913"/>
          <p14:tracePt t="46914" x="725488" y="4641850"/>
          <p14:tracePt t="46916" x="725488" y="4649788"/>
          <p14:tracePt t="46920" x="725488" y="4657725"/>
          <p14:tracePt t="46924" x="725488" y="4665663"/>
          <p14:tracePt t="46926" x="717550" y="4673600"/>
          <p14:tracePt t="46930" x="717550" y="4681538"/>
          <p14:tracePt t="46934" x="725488" y="4689475"/>
          <p14:tracePt t="46940" x="725488" y="4697413"/>
          <p14:tracePt t="46960" x="733425" y="4705350"/>
          <p14:tracePt t="46970" x="741363" y="4705350"/>
          <p14:tracePt t="46980" x="749300" y="4705350"/>
          <p14:tracePt t="46984" x="749300" y="4697413"/>
          <p14:tracePt t="46986" x="757238" y="4697413"/>
          <p14:tracePt t="46990" x="765175" y="4697413"/>
          <p14:tracePt t="46993" x="765175" y="4689475"/>
          <p14:tracePt t="46995" x="773113" y="4689475"/>
          <p14:tracePt t="46998" x="773113" y="4681538"/>
          <p14:tracePt t="47000" x="781050" y="4681538"/>
          <p14:tracePt t="47002" x="781050" y="4673600"/>
          <p14:tracePt t="47004" x="788988" y="4673600"/>
          <p14:tracePt t="47008" x="796925" y="4665663"/>
          <p14:tracePt t="47012" x="796925" y="4657725"/>
          <p14:tracePt t="47016" x="804863" y="4657725"/>
          <p14:tracePt t="47018" x="804863" y="4649788"/>
          <p14:tracePt t="47022" x="812800" y="4641850"/>
          <p14:tracePt t="47029" x="812800" y="4633913"/>
          <p14:tracePt t="47032" x="812800" y="4624388"/>
          <p14:tracePt t="47038" x="812800" y="4616450"/>
          <p14:tracePt t="47043" x="812800" y="4608513"/>
          <p14:tracePt t="47048" x="812800" y="4600575"/>
          <p14:tracePt t="47056" x="804863" y="4600575"/>
          <p14:tracePt t="47058" x="804863" y="4592638"/>
          <p14:tracePt t="47070" x="796925" y="4592638"/>
          <p14:tracePt t="47078" x="788988" y="4592638"/>
          <p14:tracePt t="47080" x="788988" y="4600575"/>
          <p14:tracePt t="47086" x="781050" y="4608513"/>
          <p14:tracePt t="47090" x="773113" y="4616450"/>
          <p14:tracePt t="47095" x="765175" y="4616450"/>
          <p14:tracePt t="47096" x="765175" y="4624388"/>
          <p14:tracePt t="47098" x="757238" y="4633913"/>
          <p14:tracePt t="47100" x="749300" y="4641850"/>
          <p14:tracePt t="47104" x="741363" y="4649788"/>
          <p14:tracePt t="47106" x="741363" y="4657725"/>
          <p14:tracePt t="47110" x="733425" y="4673600"/>
          <p14:tracePt t="47112" x="725488" y="4681538"/>
          <p14:tracePt t="47114" x="725488" y="4689475"/>
          <p14:tracePt t="47116" x="717550" y="4697413"/>
          <p14:tracePt t="47118" x="709613" y="4705350"/>
          <p14:tracePt t="47120" x="709613" y="4713288"/>
          <p14:tracePt t="47122" x="709613" y="4721225"/>
          <p14:tracePt t="47124" x="701675" y="4729163"/>
          <p14:tracePt t="47127" x="701675" y="4745038"/>
          <p14:tracePt t="47129" x="693738" y="4752975"/>
          <p14:tracePt t="47133" x="693738" y="4776788"/>
          <p14:tracePt t="47134" x="685800" y="4784725"/>
          <p14:tracePt t="47136" x="685800" y="4792663"/>
          <p14:tracePt t="47138" x="685800" y="4800600"/>
          <p14:tracePt t="47140" x="685800" y="4816475"/>
          <p14:tracePt t="47143" x="685800" y="4824413"/>
          <p14:tracePt t="47145" x="685800" y="4832350"/>
          <p14:tracePt t="47147" x="677863" y="4848225"/>
          <p14:tracePt t="47149" x="677863" y="4856163"/>
          <p14:tracePt t="47150" x="677863" y="4872038"/>
          <p14:tracePt t="47152" x="677863" y="4879975"/>
          <p14:tracePt t="47154" x="677863" y="4887913"/>
          <p14:tracePt t="47156" x="685800" y="4895850"/>
          <p14:tracePt t="47158" x="685800" y="4911725"/>
          <p14:tracePt t="47160" x="685800" y="4919663"/>
          <p14:tracePt t="47162" x="685800" y="4927600"/>
          <p14:tracePt t="47164" x="693738" y="4935538"/>
          <p14:tracePt t="47166" x="693738" y="4943475"/>
          <p14:tracePt t="47168" x="693738" y="4951413"/>
          <p14:tracePt t="47170" x="701675" y="4959350"/>
          <p14:tracePt t="47172" x="701675" y="4967288"/>
          <p14:tracePt t="47174" x="709613" y="4976813"/>
          <p14:tracePt t="47179" x="717550" y="4984750"/>
          <p14:tracePt t="47180" x="725488" y="4992688"/>
          <p14:tracePt t="47184" x="733425" y="5000625"/>
          <p14:tracePt t="47186" x="741363" y="5000625"/>
          <p14:tracePt t="47190" x="749300" y="5008563"/>
          <p14:tracePt t="47193" x="757238" y="5008563"/>
          <p14:tracePt t="47196" x="765175" y="5016500"/>
          <p14:tracePt t="47198" x="773113" y="5016500"/>
          <p14:tracePt t="47202" x="781050" y="5016500"/>
          <p14:tracePt t="47206" x="788988" y="5016500"/>
          <p14:tracePt t="47210" x="796925" y="5016500"/>
          <p14:tracePt t="47214" x="804863" y="5008563"/>
          <p14:tracePt t="47216" x="812800" y="5008563"/>
          <p14:tracePt t="47220" x="820738" y="5008563"/>
          <p14:tracePt t="47224" x="828675" y="5000625"/>
          <p14:tracePt t="47228" x="836613" y="5000625"/>
          <p14:tracePt t="47232" x="844550" y="4992688"/>
          <p14:tracePt t="47238" x="852488" y="4984750"/>
          <p14:tracePt t="47243" x="860425" y="4976813"/>
          <p14:tracePt t="47246" x="868363" y="4967288"/>
          <p14:tracePt t="47248" x="868363" y="4959350"/>
          <p14:tracePt t="47250" x="877888" y="4951413"/>
          <p14:tracePt t="47254" x="877888" y="4943475"/>
          <p14:tracePt t="47256" x="885825" y="4935538"/>
          <p14:tracePt t="47258" x="885825" y="4927600"/>
          <p14:tracePt t="47261" x="885825" y="4919663"/>
          <p14:tracePt t="47263" x="893763" y="4911725"/>
          <p14:tracePt t="47265" x="893763" y="4903788"/>
          <p14:tracePt t="47266" x="893763" y="4887913"/>
          <p14:tracePt t="47268" x="901700" y="4879975"/>
          <p14:tracePt t="47270" x="901700" y="4872038"/>
          <p14:tracePt t="47272" x="901700" y="4864100"/>
          <p14:tracePt t="47274" x="901700" y="4856163"/>
          <p14:tracePt t="47276" x="901700" y="4840288"/>
          <p14:tracePt t="47278" x="901700" y="4832350"/>
          <p14:tracePt t="47280" x="901700" y="4824413"/>
          <p14:tracePt t="47284" x="901700" y="4816475"/>
          <p14:tracePt t="47286" x="901700" y="4808538"/>
          <p14:tracePt t="47288" x="901700" y="4800600"/>
          <p14:tracePt t="47290" x="901700" y="4792663"/>
          <p14:tracePt t="47293" x="893763" y="4792663"/>
          <p14:tracePt t="47295" x="893763" y="4784725"/>
          <p14:tracePt t="47296" x="893763" y="4776788"/>
          <p14:tracePt t="47300" x="885825" y="4768850"/>
          <p14:tracePt t="47302" x="885825" y="4760913"/>
          <p14:tracePt t="47306" x="877888" y="4752975"/>
          <p14:tracePt t="47311" x="868363" y="4745038"/>
          <p14:tracePt t="47314" x="868363" y="4737100"/>
          <p14:tracePt t="47316" x="860425" y="4737100"/>
          <p14:tracePt t="47318" x="860425" y="4729163"/>
          <p14:tracePt t="47322" x="852488" y="4721225"/>
          <p14:tracePt t="47327" x="844550" y="4721225"/>
          <p14:tracePt t="47330" x="844550" y="4713288"/>
          <p14:tracePt t="47331" x="836613" y="4713288"/>
          <p14:tracePt t="47334" x="828675" y="4705350"/>
          <p14:tracePt t="47340" x="820738" y="4705350"/>
          <p14:tracePt t="47345" x="812800" y="4697413"/>
          <p14:tracePt t="47348" x="804863" y="4697413"/>
          <p14:tracePt t="47354" x="796925" y="4697413"/>
          <p14:tracePt t="47358" x="796925" y="4705350"/>
          <p14:tracePt t="47361" x="788988" y="4705350"/>
          <p14:tracePt t="47364" x="781050" y="4705350"/>
          <p14:tracePt t="47370" x="773113" y="4705350"/>
          <p14:tracePt t="47372" x="773113" y="4713288"/>
          <p14:tracePt t="47377" x="765175" y="4713288"/>
          <p14:tracePt t="47379" x="765175" y="4721225"/>
          <p14:tracePt t="47380" x="757238" y="4721225"/>
          <p14:tracePt t="47382" x="757238" y="4729163"/>
          <p14:tracePt t="47386" x="749300" y="4737100"/>
          <p14:tracePt t="47388" x="749300" y="4745038"/>
          <p14:tracePt t="47390" x="741363" y="4745038"/>
          <p14:tracePt t="47393" x="741363" y="4752975"/>
          <p14:tracePt t="47394" x="741363" y="4760913"/>
          <p14:tracePt t="47396" x="741363" y="4768850"/>
          <p14:tracePt t="47398" x="733425" y="4776788"/>
          <p14:tracePt t="47400" x="733425" y="4784725"/>
          <p14:tracePt t="47402" x="733425" y="4792663"/>
          <p14:tracePt t="47406" x="733425" y="4808538"/>
          <p14:tracePt t="47410" x="733425" y="4824413"/>
          <p14:tracePt t="47413" x="733425" y="4832350"/>
          <p14:tracePt t="47415" x="725488" y="4840288"/>
          <p14:tracePt t="47416" x="725488" y="4848225"/>
          <p14:tracePt t="47418" x="725488" y="4856163"/>
          <p14:tracePt t="47420" x="725488" y="4872038"/>
          <p14:tracePt t="47422" x="725488" y="4879975"/>
          <p14:tracePt t="47424" x="725488" y="4887913"/>
          <p14:tracePt t="47427" x="725488" y="4895850"/>
          <p14:tracePt t="47429" x="725488" y="4911725"/>
          <p14:tracePt t="47431" x="733425" y="4919663"/>
          <p14:tracePt t="47432" x="733425" y="4927600"/>
          <p14:tracePt t="47434" x="733425" y="4935538"/>
          <p14:tracePt t="47436" x="733425" y="4943475"/>
          <p14:tracePt t="47438" x="741363" y="4951413"/>
          <p14:tracePt t="47440" x="741363" y="4967288"/>
          <p14:tracePt t="47443" x="749300" y="4976813"/>
          <p14:tracePt t="47446" x="749300" y="4992688"/>
          <p14:tracePt t="47448" x="757238" y="5000625"/>
          <p14:tracePt t="47450" x="765175" y="5008563"/>
          <p14:tracePt t="47452" x="765175" y="5016500"/>
          <p14:tracePt t="47454" x="773113" y="5024438"/>
          <p14:tracePt t="47456" x="781050" y="5032375"/>
          <p14:tracePt t="47460" x="788988" y="5048250"/>
          <p14:tracePt t="47463" x="796925" y="5056188"/>
          <p14:tracePt t="47464" x="804863" y="5064125"/>
          <p14:tracePt t="47466" x="804863" y="5072063"/>
          <p14:tracePt t="47468" x="812800" y="5080000"/>
          <p14:tracePt t="47470" x="828675" y="5087938"/>
          <p14:tracePt t="47474" x="836613" y="5095875"/>
          <p14:tracePt t="47477" x="852488" y="5095875"/>
          <p14:tracePt t="47478" x="860425" y="5103813"/>
          <p14:tracePt t="47482" x="877888" y="5111750"/>
          <p14:tracePt t="47484" x="885825" y="5111750"/>
          <p14:tracePt t="47486" x="893763" y="5119688"/>
          <p14:tracePt t="47488" x="901700" y="5119688"/>
          <p14:tracePt t="47490" x="917575" y="5119688"/>
          <p14:tracePt t="47494" x="925513" y="5119688"/>
          <p14:tracePt t="47497" x="941388" y="5119688"/>
          <p14:tracePt t="47499" x="949325" y="5119688"/>
          <p14:tracePt t="47501" x="957263" y="5119688"/>
          <p14:tracePt t="47502" x="973138" y="5119688"/>
          <p14:tracePt t="47504" x="981075" y="5119688"/>
          <p14:tracePt t="47510" x="996950" y="5119688"/>
          <p14:tracePt t="47512" x="1004888" y="5111750"/>
          <p14:tracePt t="47514" x="1012825" y="5111750"/>
          <p14:tracePt t="47516" x="1020763" y="5111750"/>
          <p14:tracePt t="47520" x="1028700" y="5111750"/>
          <p14:tracePt t="47524" x="1036638" y="5111750"/>
          <p14:tracePt t="47528" x="1036638" y="5103813"/>
          <p14:tracePt t="47530" x="1044575" y="5103813"/>
          <p14:tracePt t="47543" x="1052513" y="5103813"/>
          <p14:tracePt t="47562" x="1052513" y="5095875"/>
          <p14:tracePt t="47572" x="1044575" y="5095875"/>
          <p14:tracePt t="47577" x="1044575" y="5087938"/>
          <p14:tracePt t="47593" x="1036638" y="5087938"/>
          <p14:tracePt t="47596" x="1036638" y="5080000"/>
          <p14:tracePt t="47618" x="1036638" y="5087938"/>
          <p14:tracePt t="47649" x="1036638" y="5095875"/>
          <p14:tracePt t="47651" x="1044575" y="5103813"/>
          <p14:tracePt t="47654" x="1044575" y="5111750"/>
          <p14:tracePt t="47656" x="1052513" y="5119688"/>
          <p14:tracePt t="47660" x="1052513" y="5127625"/>
          <p14:tracePt t="47662" x="1060450" y="5135563"/>
          <p14:tracePt t="47666" x="1068388" y="5143500"/>
          <p14:tracePt t="47668" x="1068388" y="5151438"/>
          <p14:tracePt t="47670" x="1076325" y="5151438"/>
          <p14:tracePt t="47672" x="1084263" y="5159375"/>
          <p14:tracePt t="47675" x="1092200" y="5167313"/>
          <p14:tracePt t="47679" x="1100138" y="5175250"/>
          <p14:tracePt t="47681" x="1108075" y="5183188"/>
          <p14:tracePt t="47682" x="1116013" y="5191125"/>
          <p14:tracePt t="47684" x="1123950" y="5191125"/>
          <p14:tracePt t="47686" x="1131888" y="5199063"/>
          <p14:tracePt t="47688" x="1139825" y="5207000"/>
          <p14:tracePt t="47690" x="1147763" y="5207000"/>
          <p14:tracePt t="47693" x="1155700" y="5214938"/>
          <p14:tracePt t="47695" x="1163638" y="5214938"/>
          <p14:tracePt t="47700" x="1179513" y="5222875"/>
          <p14:tracePt t="47701" x="1195388" y="5230813"/>
          <p14:tracePt t="47702" x="1203325" y="5230813"/>
          <p14:tracePt t="47704" x="1211263" y="5238750"/>
          <p14:tracePt t="47706" x="1220788" y="5238750"/>
          <p14:tracePt t="47708" x="1236663" y="5246688"/>
          <p14:tracePt t="47711" x="1252538" y="5246688"/>
          <p14:tracePt t="47712" x="1260475" y="5254625"/>
          <p14:tracePt t="47715" x="1268413" y="5254625"/>
          <p14:tracePt t="47718" x="1292225" y="5254625"/>
          <p14:tracePt t="47720" x="1308100" y="5262563"/>
          <p14:tracePt t="47722" x="1316038" y="5262563"/>
          <p14:tracePt t="47724" x="1331913" y="5262563"/>
          <p14:tracePt t="47727" x="1339850" y="5262563"/>
          <p14:tracePt t="47728" x="1355725" y="5262563"/>
          <p14:tracePt t="47731" x="1371600" y="5262563"/>
          <p14:tracePt t="47732" x="1379538" y="5262563"/>
          <p14:tracePt t="47734" x="1395413" y="5262563"/>
          <p14:tracePt t="47736" x="1403350" y="5262563"/>
          <p14:tracePt t="47738" x="1419225" y="5262563"/>
          <p14:tracePt t="47740" x="1427163" y="5262563"/>
          <p14:tracePt t="47744" x="1435100" y="5262563"/>
          <p14:tracePt t="47745" x="1450975" y="5254625"/>
          <p14:tracePt t="47746" x="1458913" y="5254625"/>
          <p14:tracePt t="47748" x="1466850" y="5254625"/>
          <p14:tracePt t="47750" x="1482725" y="5254625"/>
          <p14:tracePt t="47752" x="1490663" y="5246688"/>
          <p14:tracePt t="47754" x="1498600" y="5246688"/>
          <p14:tracePt t="47756" x="1514475" y="5246688"/>
          <p14:tracePt t="47759" x="1522413" y="5238750"/>
          <p14:tracePt t="47761" x="1538288" y="5238750"/>
          <p14:tracePt t="47763" x="1546225" y="5230813"/>
          <p14:tracePt t="47765" x="1554163" y="5230813"/>
          <p14:tracePt t="47766" x="1562100" y="5222875"/>
          <p14:tracePt t="47768" x="1571625" y="5222875"/>
          <p14:tracePt t="47770" x="1587500" y="5214938"/>
          <p14:tracePt t="47772" x="1595438" y="5214938"/>
          <p14:tracePt t="47774" x="1603375" y="5207000"/>
          <p14:tracePt t="47777" x="1611313" y="5199063"/>
          <p14:tracePt t="47779" x="1619250" y="5199063"/>
          <p14:tracePt t="47782" x="1635125" y="5191125"/>
          <p14:tracePt t="47783" x="1643063" y="5183188"/>
          <p14:tracePt t="47784" x="1651000" y="5175250"/>
          <p14:tracePt t="47786" x="1658938" y="5175250"/>
          <p14:tracePt t="47788" x="1666875" y="5167313"/>
          <p14:tracePt t="47790" x="1682750" y="5159375"/>
          <p14:tracePt t="47793" x="1682750" y="5151438"/>
          <p14:tracePt t="47794" x="1698625" y="5143500"/>
          <p14:tracePt t="47798" x="1714500" y="5135563"/>
          <p14:tracePt t="47800" x="1722438" y="5127625"/>
          <p14:tracePt t="47802" x="1730375" y="5119688"/>
          <p14:tracePt t="47804" x="1738313" y="5111750"/>
          <p14:tracePt t="47806" x="1746250" y="5111750"/>
          <p14:tracePt t="47808" x="1754188" y="5103813"/>
          <p14:tracePt t="47811" x="1762125" y="5095875"/>
          <p14:tracePt t="47812" x="1762125" y="5087938"/>
          <p14:tracePt t="47817" x="1778000" y="5072063"/>
          <p14:tracePt t="47818" x="1785938" y="5072063"/>
          <p14:tracePt t="47820" x="1793875" y="5056188"/>
          <p14:tracePt t="47824" x="1801813" y="5048250"/>
          <p14:tracePt t="47827" x="1809750" y="5040313"/>
          <p14:tracePt t="47828" x="1809750" y="5032375"/>
          <p14:tracePt t="47832" x="1817688" y="5024438"/>
          <p14:tracePt t="47834" x="1817688" y="5016500"/>
          <p14:tracePt t="47836" x="1825625" y="5008563"/>
          <p14:tracePt t="47838" x="1825625" y="5000625"/>
          <p14:tracePt t="47840" x="1825625" y="4992688"/>
          <p14:tracePt t="47843" x="1825625" y="4984750"/>
          <p14:tracePt t="47844" x="1833563" y="4976813"/>
          <p14:tracePt t="47847" x="1833563" y="4967288"/>
          <p14:tracePt t="47850" x="1833563" y="4959350"/>
          <p14:tracePt t="47852" x="1833563" y="4951413"/>
          <p14:tracePt t="47854" x="1833563" y="4943475"/>
          <p14:tracePt t="47856" x="1833563" y="4935538"/>
          <p14:tracePt t="47858" x="1833563" y="4927600"/>
          <p14:tracePt t="47861" x="1833563" y="4919663"/>
          <p14:tracePt t="47863" x="1833563" y="4911725"/>
          <p14:tracePt t="47866" x="1825625" y="4903788"/>
          <p14:tracePt t="47868" x="1825625" y="4895850"/>
          <p14:tracePt t="47870" x="1825625" y="4887913"/>
          <p14:tracePt t="47872" x="1825625" y="4879975"/>
          <p14:tracePt t="47874" x="1825625" y="4872038"/>
          <p14:tracePt t="47876" x="1817688" y="4864100"/>
          <p14:tracePt t="47880" x="1817688" y="4856163"/>
          <p14:tracePt t="47882" x="1817688" y="4848225"/>
          <p14:tracePt t="47884" x="1809750" y="4840288"/>
          <p14:tracePt t="47887" x="1809750" y="4832350"/>
          <p14:tracePt t="47889" x="1801813" y="4832350"/>
          <p14:tracePt t="47891" x="1801813" y="4824413"/>
          <p14:tracePt t="47894" x="1793875" y="4808538"/>
          <p14:tracePt t="47896" x="1785938" y="4800600"/>
          <p14:tracePt t="47898" x="1778000" y="4800600"/>
          <p14:tracePt t="47900" x="1778000" y="4792663"/>
          <p14:tracePt t="47902" x="1770063" y="4784725"/>
          <p14:tracePt t="47904" x="1762125" y="4776788"/>
          <p14:tracePt t="47906" x="1754188" y="4768850"/>
          <p14:tracePt t="47908" x="1746250" y="4768850"/>
          <p14:tracePt t="47911" x="1738313" y="4760913"/>
          <p14:tracePt t="47913" x="1738313" y="4752975"/>
          <p14:tracePt t="47916" x="1722438" y="4745038"/>
          <p14:tracePt t="47918" x="1714500" y="4737100"/>
          <p14:tracePt t="47920" x="1698625" y="4737100"/>
          <p14:tracePt t="47922" x="1698625" y="4729163"/>
          <p14:tracePt t="47924" x="1690688" y="4729163"/>
          <p14:tracePt t="47926" x="1682750" y="4721225"/>
          <p14:tracePt t="47931" x="1658938" y="4721225"/>
          <p14:tracePt t="47933" x="1651000" y="4713288"/>
          <p14:tracePt t="47934" x="1643063" y="4713288"/>
          <p14:tracePt t="47936" x="1635125" y="4713288"/>
          <p14:tracePt t="47938" x="1627188" y="4713288"/>
          <p14:tracePt t="47940" x="1619250" y="4705350"/>
          <p14:tracePt t="47943" x="1611313" y="4705350"/>
          <p14:tracePt t="47961" x="1522413" y="4713288"/>
          <p14:tracePt t="47964" x="1506538" y="4713288"/>
          <p14:tracePt t="47966" x="1498600" y="4721225"/>
          <p14:tracePt t="47968" x="1482725" y="4721225"/>
          <p14:tracePt t="47970" x="1474788" y="4721225"/>
          <p14:tracePt t="47972" x="1466850" y="4721225"/>
          <p14:tracePt t="47974" x="1458913" y="4729163"/>
          <p14:tracePt t="47977" x="1450975" y="4729163"/>
          <p14:tracePt t="47979" x="1443038" y="4729163"/>
          <p14:tracePt t="47980" x="1435100" y="4737100"/>
          <p14:tracePt t="47982" x="1427163" y="4737100"/>
          <p14:tracePt t="47984" x="1419225" y="4737100"/>
          <p14:tracePt t="47986" x="1411288" y="4745038"/>
          <p14:tracePt t="47988" x="1403350" y="4745038"/>
          <p14:tracePt t="47993" x="1395413" y="4745038"/>
          <p14:tracePt t="47995" x="1387475" y="4752975"/>
          <p14:tracePt t="47997" x="1379538" y="4752975"/>
          <p14:tracePt t="48000" x="1371600" y="4752975"/>
          <p14:tracePt t="48002" x="1371600" y="4760913"/>
          <p14:tracePt t="48004" x="1363663" y="4760913"/>
          <p14:tracePt t="48008" x="1355725" y="4768850"/>
          <p14:tracePt t="48016" x="1347788" y="4776788"/>
          <p14:tracePt t="48022" x="1347788" y="4784725"/>
          <p14:tracePt t="48027" x="1339850" y="4784725"/>
          <p14:tracePt t="48029" x="1339850" y="4792663"/>
          <p14:tracePt t="48034" x="1339850" y="4800600"/>
          <p14:tracePt t="48038" x="1331913" y="4800600"/>
          <p14:tracePt t="48040" x="1331913" y="4808538"/>
          <p14:tracePt t="48046" x="1331913" y="4816475"/>
          <p14:tracePt t="48050" x="1331913" y="4824413"/>
          <p14:tracePt t="48054" x="1331913" y="4832350"/>
          <p14:tracePt t="48058" x="1339850" y="4832350"/>
          <p14:tracePt t="48060" x="1339850" y="4840288"/>
          <p14:tracePt t="48064" x="1339850" y="4848225"/>
          <p14:tracePt t="48068" x="1347788" y="4856163"/>
          <p14:tracePt t="48072" x="1347788" y="4864100"/>
          <p14:tracePt t="48074" x="1355725" y="4864100"/>
          <p14:tracePt t="48076" x="1355725" y="4872038"/>
          <p14:tracePt t="48078" x="1355725" y="4879975"/>
          <p14:tracePt t="48080" x="1363663" y="4879975"/>
          <p14:tracePt t="48082" x="1363663" y="4887913"/>
          <p14:tracePt t="48084" x="1371600" y="4887913"/>
          <p14:tracePt t="48086" x="1371600" y="4895850"/>
          <p14:tracePt t="48088" x="1379538" y="4895850"/>
          <p14:tracePt t="48090" x="1387475" y="4903788"/>
          <p14:tracePt t="48095" x="1395413" y="4911725"/>
          <p14:tracePt t="48097" x="1403350" y="4911725"/>
          <p14:tracePt t="48098" x="1411288" y="4919663"/>
          <p14:tracePt t="48102" x="1419225" y="4927600"/>
          <p14:tracePt t="48104" x="1427163" y="4927600"/>
          <p14:tracePt t="48106" x="1435100" y="4935538"/>
          <p14:tracePt t="48110" x="1450975" y="4943475"/>
          <p14:tracePt t="48114" x="1458913" y="4951413"/>
          <p14:tracePt t="48116" x="1466850" y="4951413"/>
          <p14:tracePt t="48118" x="1474788" y="4959350"/>
          <p14:tracePt t="48120" x="1490663" y="4967288"/>
          <p14:tracePt t="48124" x="1506538" y="4967288"/>
          <p14:tracePt t="48126" x="1514475" y="4976813"/>
          <p14:tracePt t="48128" x="1522413" y="4976813"/>
          <p14:tracePt t="48132" x="1538288" y="4984750"/>
          <p14:tracePt t="48134" x="1554163" y="4992688"/>
          <p14:tracePt t="48136" x="1562100" y="4992688"/>
          <p14:tracePt t="48138" x="1579563" y="4992688"/>
          <p14:tracePt t="48140" x="1587500" y="5000625"/>
          <p14:tracePt t="48143" x="1595438" y="5000625"/>
          <p14:tracePt t="48145" x="1611313" y="5000625"/>
          <p14:tracePt t="48148" x="1627188" y="5008563"/>
          <p14:tracePt t="48150" x="1643063" y="5008563"/>
          <p14:tracePt t="48152" x="1651000" y="5008563"/>
          <p14:tracePt t="48154" x="1666875" y="5008563"/>
          <p14:tracePt t="48156" x="1674813" y="5016500"/>
          <p14:tracePt t="48158" x="1682750" y="5016500"/>
          <p14:tracePt t="48161" x="1698625" y="5016500"/>
          <p14:tracePt t="48164" x="1706563" y="5016500"/>
          <p14:tracePt t="48166" x="1730375" y="5016500"/>
          <p14:tracePt t="48168" x="1746250" y="5016500"/>
          <p14:tracePt t="48170" x="1754188" y="5016500"/>
          <p14:tracePt t="48172" x="1762125" y="5016500"/>
          <p14:tracePt t="48174" x="1778000" y="5016500"/>
          <p14:tracePt t="48176" x="1785938" y="5016500"/>
          <p14:tracePt t="48178" x="1793875" y="5016500"/>
          <p14:tracePt t="48180" x="1809750" y="5016500"/>
          <p14:tracePt t="48182" x="1817688" y="5016500"/>
          <p14:tracePt t="48184" x="1825625" y="5016500"/>
          <p14:tracePt t="48186" x="1833563" y="5016500"/>
          <p14:tracePt t="48188" x="1841500" y="5008563"/>
          <p14:tracePt t="48190" x="1857375" y="5008563"/>
          <p14:tracePt t="48193" x="1865313" y="5008563"/>
          <p14:tracePt t="48195" x="1873250" y="5008563"/>
          <p14:tracePt t="48196" x="1881188" y="5008563"/>
          <p14:tracePt t="48198" x="1889125" y="5008563"/>
          <p14:tracePt t="48200" x="1905000" y="5008563"/>
          <p14:tracePt t="48204" x="1912938" y="5008563"/>
          <p14:tracePt t="48206" x="1922463" y="5008563"/>
          <p14:tracePt t="48208" x="1930400" y="5008563"/>
          <p14:tracePt t="48212" x="1946275" y="5000625"/>
          <p14:tracePt t="48216" x="1954213" y="5000625"/>
          <p14:tracePt t="48218" x="1962150" y="5000625"/>
          <p14:tracePt t="48220" x="1970088" y="5000625"/>
          <p14:tracePt t="48224" x="1978025" y="5000625"/>
          <p14:tracePt t="48228" x="1985963" y="5000625"/>
          <p14:tracePt t="48230" x="1993900" y="5000625"/>
          <p14:tracePt t="48234" x="2001838" y="4992688"/>
          <p14:tracePt t="48238" x="2009775" y="4992688"/>
          <p14:tracePt t="48245" x="2017713" y="4992688"/>
          <p14:tracePt t="48250" x="2025650" y="4992688"/>
          <p14:tracePt t="48256" x="2033588" y="4992688"/>
          <p14:tracePt t="48262" x="2041525" y="4992688"/>
          <p14:tracePt t="48266" x="2041525" y="4984750"/>
          <p14:tracePt t="48268" x="2049463" y="4984750"/>
          <p14:tracePt t="48276" x="2057400" y="4984750"/>
          <p14:tracePt t="48286" x="2065338" y="4984750"/>
          <p14:tracePt t="48408" x="2057400" y="4984750"/>
          <p14:tracePt t="48430" x="2049463" y="4984750"/>
          <p14:tracePt t="48442" x="2041525" y="4984750"/>
          <p14:tracePt t="48448" x="2033588" y="4976813"/>
          <p14:tracePt t="48451" x="2025650" y="4976813"/>
          <p14:tracePt t="48452" x="2017713" y="4976813"/>
          <p14:tracePt t="48454" x="2009775" y="4976813"/>
          <p14:tracePt t="48456" x="2001838" y="4967288"/>
          <p14:tracePt t="48459" x="1993900" y="4967288"/>
          <p14:tracePt t="48463" x="1978025" y="4967288"/>
          <p14:tracePt t="48464" x="1970088" y="4959350"/>
          <p14:tracePt t="48466" x="1962150" y="4959350"/>
          <p14:tracePt t="48468" x="1954213" y="4959350"/>
          <p14:tracePt t="48470" x="1946275" y="4959350"/>
          <p14:tracePt t="48472" x="1938338" y="4959350"/>
          <p14:tracePt t="48474" x="1930400" y="4951413"/>
          <p14:tracePt t="48477" x="1922463" y="4951413"/>
          <p14:tracePt t="48479" x="1912938" y="4951413"/>
          <p14:tracePt t="48480" x="1897063" y="4943475"/>
          <p14:tracePt t="48484" x="1881188" y="4943475"/>
          <p14:tracePt t="48486" x="1873250" y="4943475"/>
          <p14:tracePt t="48488" x="1865313" y="4935538"/>
          <p14:tracePt t="48490" x="1857375" y="4935538"/>
          <p14:tracePt t="48493" x="1849438" y="4935538"/>
          <p14:tracePt t="48496" x="1833563" y="4927600"/>
          <p14:tracePt t="48498" x="1825625" y="4927600"/>
          <p14:tracePt t="48500" x="1809750" y="4919663"/>
          <p14:tracePt t="48504" x="1801813" y="4919663"/>
          <p14:tracePt t="48506" x="1793875" y="4911725"/>
          <p14:tracePt t="48510" x="1770063" y="4903788"/>
          <p14:tracePt t="48514" x="1762125" y="4903788"/>
          <p14:tracePt t="48516" x="1754188" y="4895850"/>
          <p14:tracePt t="48518" x="1746250" y="4895850"/>
          <p14:tracePt t="48520" x="1730375" y="4887913"/>
          <p14:tracePt t="48524" x="1722438" y="4879975"/>
          <p14:tracePt t="48526" x="1714500" y="4879975"/>
          <p14:tracePt t="48530" x="1698625" y="4872038"/>
          <p14:tracePt t="48532" x="1690688" y="4864100"/>
          <p14:tracePt t="48534" x="1682750" y="4856163"/>
          <p14:tracePt t="48536" x="1674813" y="4856163"/>
          <p14:tracePt t="48538" x="1666875" y="4848225"/>
          <p14:tracePt t="48540" x="1658938" y="4840288"/>
          <p14:tracePt t="48544" x="1643063" y="4832350"/>
          <p14:tracePt t="48547" x="1635125" y="4824413"/>
          <p14:tracePt t="48549" x="1627188" y="4816475"/>
          <p14:tracePt t="48550" x="1619250" y="4808538"/>
          <p14:tracePt t="48552" x="1611313" y="4808538"/>
          <p14:tracePt t="48555" x="1603375" y="4808538"/>
          <p14:tracePt t="48556" x="1595438" y="4800600"/>
          <p14:tracePt t="48560" x="1579563" y="4792663"/>
          <p14:tracePt t="48564" x="1571625" y="4784725"/>
          <p14:tracePt t="48566" x="1562100" y="4784725"/>
          <p14:tracePt t="48568" x="1554163" y="4776788"/>
          <p14:tracePt t="48572" x="1546225" y="4768850"/>
          <p14:tracePt t="48576" x="1538288" y="4768850"/>
          <p14:tracePt t="48579" x="1538288" y="4760913"/>
          <p14:tracePt t="48582" x="1530350" y="4760913"/>
          <p14:tracePt t="48584" x="1522413" y="4760913"/>
          <p14:tracePt t="48586" x="1522413" y="4752975"/>
          <p14:tracePt t="48590" x="1514475" y="4752975"/>
          <p14:tracePt t="48593" x="1514475" y="4745038"/>
          <p14:tracePt t="48596" x="1506538" y="4745038"/>
          <p14:tracePt t="48600" x="1506538" y="4737100"/>
          <p14:tracePt t="48602" x="1498600" y="4737100"/>
          <p14:tracePt t="48606" x="1498600" y="4729163"/>
          <p14:tracePt t="48611" x="1490663" y="4729163"/>
          <p14:tracePt t="48614" x="1490663" y="4721225"/>
          <p14:tracePt t="48616" x="1482725" y="4721225"/>
          <p14:tracePt t="48620" x="1482725" y="4713288"/>
          <p14:tracePt t="48622" x="1474788" y="4713288"/>
          <p14:tracePt t="48624" x="1474788" y="4705350"/>
          <p14:tracePt t="48630" x="1466850" y="4697413"/>
          <p14:tracePt t="48634" x="1466850" y="4689475"/>
          <p14:tracePt t="48636" x="1458913" y="4689475"/>
          <p14:tracePt t="48638" x="1458913" y="4681538"/>
          <p14:tracePt t="48643" x="1450975" y="4673600"/>
          <p14:tracePt t="48646" x="1450975" y="4665663"/>
          <p14:tracePt t="48648" x="1443038" y="4665663"/>
          <p14:tracePt t="48650" x="1443038" y="4657725"/>
          <p14:tracePt t="48654" x="1435100" y="4649788"/>
          <p14:tracePt t="48656" x="1435100" y="4641850"/>
          <p14:tracePt t="48658" x="1427163" y="4641850"/>
          <p14:tracePt t="48661" x="1427163" y="4633913"/>
          <p14:tracePt t="48664" x="1419225" y="4624388"/>
          <p14:tracePt t="48666" x="1411288" y="4616450"/>
          <p14:tracePt t="48670" x="1403350" y="4608513"/>
          <p14:tracePt t="48674" x="1395413" y="4600575"/>
          <p14:tracePt t="48680" x="1387475" y="4584700"/>
          <p14:tracePt t="48684" x="1379538" y="4576763"/>
          <p14:tracePt t="48688" x="1371600" y="4568825"/>
          <p14:tracePt t="48690" x="1371600" y="4560888"/>
          <p14:tracePt t="48693" x="1363663" y="4560888"/>
          <p14:tracePt t="48695" x="1363663" y="4552950"/>
          <p14:tracePt t="48698" x="1355725" y="4545013"/>
          <p14:tracePt t="48700" x="1347788" y="4537075"/>
          <p14:tracePt t="48704" x="1347788" y="4529138"/>
          <p14:tracePt t="48706" x="1339850" y="4521200"/>
          <p14:tracePt t="48710" x="1331913" y="4513263"/>
          <p14:tracePt t="48713" x="1323975" y="4505325"/>
          <p14:tracePt t="48716" x="1316038" y="4497388"/>
          <p14:tracePt t="48718" x="1316038" y="4489450"/>
          <p14:tracePt t="48720" x="1308100" y="4489450"/>
          <p14:tracePt t="48722" x="1308100" y="4481513"/>
          <p14:tracePt t="48724" x="1300163" y="4473575"/>
          <p14:tracePt t="48726" x="1292225" y="4473575"/>
          <p14:tracePt t="48730" x="1284288" y="4457700"/>
          <p14:tracePt t="48732" x="1276350" y="4457700"/>
          <p14:tracePt t="48734" x="1276350" y="4449763"/>
          <p14:tracePt t="48736" x="1268413" y="4449763"/>
          <p14:tracePt t="48738" x="1260475" y="4441825"/>
          <p14:tracePt t="48740" x="1260475" y="4433888"/>
          <p14:tracePt t="48743" x="1252538" y="4433888"/>
          <p14:tracePt t="48747" x="1244600" y="4425950"/>
          <p14:tracePt t="48748" x="1244600" y="4418013"/>
          <p14:tracePt t="48750" x="1236663" y="4418013"/>
          <p14:tracePt t="48752" x="1236663" y="4410075"/>
          <p14:tracePt t="48754" x="1228725" y="4410075"/>
          <p14:tracePt t="48758" x="1220788" y="4402138"/>
          <p14:tracePt t="48763" x="1211263" y="4394200"/>
          <p14:tracePt t="48766" x="1211263" y="4386263"/>
          <p14:tracePt t="48768" x="1203325" y="4386263"/>
          <p14:tracePt t="48770" x="1203325" y="4378325"/>
          <p14:tracePt t="48772" x="1195388" y="4378325"/>
          <p14:tracePt t="48774" x="1187450" y="4370388"/>
          <p14:tracePt t="48778" x="1179513" y="4362450"/>
          <p14:tracePt t="48782" x="1171575" y="4362450"/>
          <p14:tracePt t="48784" x="1171575" y="4354513"/>
          <p14:tracePt t="48786" x="1163638" y="4354513"/>
          <p14:tracePt t="48788" x="1155700" y="4346575"/>
          <p14:tracePt t="48793" x="1147763" y="4338638"/>
          <p14:tracePt t="48796" x="1139825" y="4330700"/>
          <p14:tracePt t="48800" x="1131888" y="4330700"/>
          <p14:tracePt t="48802" x="1123950" y="4322763"/>
          <p14:tracePt t="48806" x="1123950" y="4314825"/>
          <p14:tracePt t="48809" x="1116013" y="4314825"/>
          <p14:tracePt t="48812" x="1108075" y="4306888"/>
          <p14:tracePt t="48816" x="1108075" y="4298950"/>
          <p14:tracePt t="48818" x="1100138" y="4298950"/>
          <p14:tracePt t="48822" x="1100138" y="4291013"/>
          <p14:tracePt t="48824" x="1092200" y="4291013"/>
          <p14:tracePt t="48827" x="1092200" y="4281488"/>
          <p14:tracePt t="48830" x="1092200" y="4273550"/>
          <p14:tracePt t="48832" x="1084263" y="4273550"/>
          <p14:tracePt t="48836" x="1084263" y="4265613"/>
          <p14:tracePt t="48843" x="1084263" y="4257675"/>
          <p14:tracePt t="48848" x="1076325" y="4257675"/>
          <p14:tracePt t="48850" x="1076325" y="4249738"/>
          <p14:tracePt t="48858" x="1076325" y="4241800"/>
          <p14:tracePt t="48864" x="1076325" y="4233863"/>
          <p14:tracePt t="48868" x="1068388" y="4233863"/>
          <p14:tracePt t="48870" x="1068388" y="4225925"/>
          <p14:tracePt t="48877" x="1068388" y="4217988"/>
          <p14:tracePt t="48882" x="1068388" y="4210050"/>
          <p14:tracePt t="48886" x="1068388" y="4202113"/>
          <p14:tracePt t="48894" x="1060450" y="4194175"/>
          <p14:tracePt t="48897" x="1060450" y="4186238"/>
          <p14:tracePt t="48900" x="1060450" y="4178300"/>
          <p14:tracePt t="48906" x="1060450" y="4170363"/>
          <p14:tracePt t="48911" x="1052513" y="4162425"/>
          <p14:tracePt t="48916" x="1052513" y="4154488"/>
          <p14:tracePt t="48922" x="1052513" y="4146550"/>
          <p14:tracePt t="48929" x="1044575" y="4138613"/>
          <p14:tracePt t="48946" x="1036638" y="4122738"/>
          <p14:tracePt t="48952" x="1036638" y="4114800"/>
          <p14:tracePt t="48958" x="1028700" y="4114800"/>
          <p14:tracePt t="48970" x="1028700" y="4106863"/>
          <p14:tracePt t="49002" x="1020763" y="4106863"/>
          <p14:tracePt t="49140" x="1012825" y="4106863"/>
          <p14:tracePt t="49143" x="1012825" y="4114800"/>
          <p14:tracePt t="49150" x="1004888" y="4122738"/>
          <p14:tracePt t="49154" x="1004888" y="4130675"/>
          <p14:tracePt t="49156" x="996950" y="4130675"/>
          <p14:tracePt t="49159" x="996950" y="4138613"/>
          <p14:tracePt t="49161" x="989013" y="4138613"/>
          <p14:tracePt t="49163" x="989013" y="4146550"/>
          <p14:tracePt t="49166" x="981075" y="4154488"/>
          <p14:tracePt t="49170" x="973138" y="4162425"/>
          <p14:tracePt t="49174" x="965200" y="4170363"/>
          <p14:tracePt t="49180" x="957263" y="4178300"/>
          <p14:tracePt t="49182" x="957263" y="4186238"/>
          <p14:tracePt t="49184" x="949325" y="4186238"/>
          <p14:tracePt t="49188" x="949325" y="4194175"/>
          <p14:tracePt t="49190" x="941388" y="4194175"/>
          <p14:tracePt t="49197" x="933450" y="4202113"/>
          <p14:tracePt t="49200" x="933450" y="4210050"/>
          <p14:tracePt t="49204" x="925513" y="4210050"/>
          <p14:tracePt t="49208" x="925513" y="4217988"/>
          <p14:tracePt t="49220" x="917575" y="4225925"/>
          <p14:tracePt t="49426" x="925513" y="4225925"/>
          <p14:tracePt t="49441" x="925513" y="4233863"/>
          <p14:tracePt t="49443" x="925513" y="4241800"/>
          <p14:tracePt t="49447" x="933450" y="4249738"/>
          <p14:tracePt t="49448" x="933450" y="4257675"/>
          <p14:tracePt t="49450" x="933450" y="4265613"/>
          <p14:tracePt t="49452" x="941388" y="4273550"/>
          <p14:tracePt t="49454" x="941388" y="4281488"/>
          <p14:tracePt t="49458" x="949325" y="4291013"/>
          <p14:tracePt t="49460" x="949325" y="4298950"/>
          <p14:tracePt t="49464" x="957263" y="4314825"/>
          <p14:tracePt t="49466" x="957263" y="4322763"/>
          <p14:tracePt t="49468" x="957263" y="4330700"/>
          <p14:tracePt t="49470" x="965200" y="4338638"/>
          <p14:tracePt t="49472" x="965200" y="4346575"/>
          <p14:tracePt t="49474" x="965200" y="4354513"/>
          <p14:tracePt t="49477" x="973138" y="4362450"/>
          <p14:tracePt t="49480" x="973138" y="4378325"/>
          <p14:tracePt t="49482" x="981075" y="4386263"/>
          <p14:tracePt t="49484" x="981075" y="4394200"/>
          <p14:tracePt t="49488" x="989013" y="4402138"/>
          <p14:tracePt t="49490" x="989013" y="4410075"/>
          <p14:tracePt t="49493" x="996950" y="4418013"/>
          <p14:tracePt t="49496" x="996950" y="4425950"/>
          <p14:tracePt t="49498" x="1004888" y="4433888"/>
          <p14:tracePt t="49500" x="1004888" y="4441825"/>
          <p14:tracePt t="49502" x="1004888" y="4449763"/>
          <p14:tracePt t="49504" x="1012825" y="4457700"/>
          <p14:tracePt t="49510" x="1020763" y="4473575"/>
          <p14:tracePt t="49514" x="1020763" y="4481513"/>
          <p14:tracePt t="49514" x="1028700" y="4481513"/>
          <p14:tracePt t="49516" x="1028700" y="4489450"/>
          <p14:tracePt t="49518" x="1028700" y="4497388"/>
          <p14:tracePt t="49520" x="1036638" y="4497388"/>
          <p14:tracePt t="49522" x="1036638" y="4505325"/>
          <p14:tracePt t="49524" x="1036638" y="4513263"/>
          <p14:tracePt t="49526" x="1036638" y="4521200"/>
          <p14:tracePt t="49529" x="1044575" y="4521200"/>
          <p14:tracePt t="49531" x="1044575" y="4529138"/>
          <p14:tracePt t="49534" x="1044575" y="4537075"/>
          <p14:tracePt t="49538" x="1052513" y="4545013"/>
          <p14:tracePt t="49543" x="1052513" y="4552950"/>
          <p14:tracePt t="49546" x="1052513" y="4560888"/>
          <p14:tracePt t="49548" x="1060450" y="4560888"/>
          <p14:tracePt t="49550" x="1060450" y="4568825"/>
          <p14:tracePt t="49556" x="1060450" y="4576763"/>
          <p14:tracePt t="49562" x="1060450" y="4584700"/>
          <p14:tracePt t="49564" x="1068388" y="4584700"/>
          <p14:tracePt t="49568" x="1068388" y="4592638"/>
          <p14:tracePt t="49577" x="1068388" y="4600575"/>
          <p14:tracePt t="49586" x="1068388" y="4608513"/>
          <p14:tracePt t="49600" x="1068388" y="4616450"/>
          <p14:tracePt t="49604" x="1076325" y="4616450"/>
          <p14:tracePt t="49608" x="1076325" y="4624388"/>
          <p14:tracePt t="49618" x="1076325" y="4633913"/>
          <p14:tracePt t="49627" x="1076325" y="4641850"/>
          <p14:tracePt t="49634" x="1076325" y="4649788"/>
          <p14:tracePt t="49638" x="1084263" y="4649788"/>
          <p14:tracePt t="49643" x="1084263" y="4657725"/>
          <p14:tracePt t="49648" x="1084263" y="4665663"/>
          <p14:tracePt t="49656" x="1084263" y="4673600"/>
          <p14:tracePt t="49662" x="1084263" y="4681538"/>
          <p14:tracePt t="49664" x="1092200" y="4681538"/>
          <p14:tracePt t="49672" x="1092200" y="4689475"/>
          <p14:tracePt t="49680" x="1092200" y="4697413"/>
          <p14:tracePt t="49688" x="1092200" y="4705350"/>
          <p14:tracePt t="49695" x="1092200" y="4713288"/>
          <p14:tracePt t="49696" x="1100138" y="4713288"/>
          <p14:tracePt t="49700" x="1100138" y="4721225"/>
          <p14:tracePt t="49706" x="1100138" y="4729163"/>
          <p14:tracePt t="49711" x="1100138" y="4737100"/>
          <p14:tracePt t="49716" x="1100138" y="4745038"/>
          <p14:tracePt t="49722" x="1100138" y="4752975"/>
          <p14:tracePt t="49728" x="1100138" y="4760913"/>
          <p14:tracePt t="49732" x="1108075" y="4760913"/>
          <p14:tracePt t="49736" x="1108075" y="4768850"/>
          <p14:tracePt t="49745" x="1108075" y="4776788"/>
          <p14:tracePt t="49754" x="1108075" y="4784725"/>
          <p14:tracePt t="49762" x="1108075" y="4792663"/>
          <p14:tracePt t="49770" x="1108075" y="4800600"/>
          <p14:tracePt t="49776" x="1108075" y="4808538"/>
          <p14:tracePt t="49780" x="1116013" y="4808538"/>
          <p14:tracePt t="49782" x="1116013" y="4816475"/>
          <p14:tracePt t="49786" x="1116013" y="4824413"/>
          <p14:tracePt t="49793" x="1116013" y="4832350"/>
          <p14:tracePt t="49796" x="1123950" y="4832350"/>
          <p14:tracePt t="49798" x="1123950" y="4840288"/>
          <p14:tracePt t="49804" x="1123950" y="4848225"/>
          <p14:tracePt t="49811" x="1131888" y="4856163"/>
          <p14:tracePt t="49818" x="1131888" y="4864100"/>
          <p14:tracePt t="49822" x="1139825" y="4864100"/>
          <p14:tracePt t="49824" x="1139825" y="4872038"/>
          <p14:tracePt t="49830" x="1139825" y="4879975"/>
          <p14:tracePt t="49832" x="1147763" y="4879975"/>
          <p14:tracePt t="49836" x="1147763" y="4887913"/>
          <p14:tracePt t="49840" x="1155700" y="4887913"/>
          <p14:tracePt t="49845" x="1155700" y="4895850"/>
          <p14:tracePt t="49848" x="1163638" y="4895850"/>
          <p14:tracePt t="49850" x="1163638" y="4903788"/>
          <p14:tracePt t="49856" x="1171575" y="4911725"/>
          <p14:tracePt t="49862" x="1179513" y="4911725"/>
          <p14:tracePt t="49864" x="1179513" y="4919663"/>
          <p14:tracePt t="49868" x="1187450" y="4919663"/>
          <p14:tracePt t="49870" x="1187450" y="4927600"/>
          <p14:tracePt t="49874" x="1195388" y="4927600"/>
          <p14:tracePt t="49877" x="1195388" y="4935538"/>
          <p14:tracePt t="49879" x="1203325" y="4935538"/>
          <p14:tracePt t="49882" x="1211263" y="4943475"/>
          <p14:tracePt t="49886" x="1220788" y="4943475"/>
          <p14:tracePt t="49890" x="1228725" y="4943475"/>
          <p14:tracePt t="49893" x="1228725" y="4951413"/>
          <p14:tracePt t="49895" x="1236663" y="4951413"/>
          <p14:tracePt t="49896" x="1244600" y="4951413"/>
          <p14:tracePt t="49900" x="1252538" y="4951413"/>
          <p14:tracePt t="49904" x="1260475" y="4951413"/>
          <p14:tracePt t="49908" x="1268413" y="4951413"/>
          <p14:tracePt t="49912" x="1276350" y="4951413"/>
          <p14:tracePt t="49914" x="1276350" y="4959350"/>
          <p14:tracePt t="49916" x="1284288" y="4959350"/>
          <p14:tracePt t="49920" x="1292225" y="4959350"/>
          <p14:tracePt t="49924" x="1300163" y="4959350"/>
          <p14:tracePt t="49928" x="1308100" y="4959350"/>
          <p14:tracePt t="49946" x="1347788" y="4959350"/>
          <p14:tracePt t="49950" x="1355725" y="4959350"/>
          <p14:tracePt t="49954" x="1363663" y="4959350"/>
          <p14:tracePt t="49961" x="1371600" y="4959350"/>
          <p14:tracePt t="49964" x="1379538" y="4959350"/>
          <p14:tracePt t="49970" x="1387475" y="4959350"/>
          <p14:tracePt t="49982" x="1395413" y="4959350"/>
          <p14:tracePt t="50064" x="1395413" y="4951413"/>
          <p14:tracePt t="50067" x="1403350" y="4951413"/>
          <p14:tracePt t="50076" x="1411288" y="4943475"/>
          <p14:tracePt t="50084" x="1419225" y="4935538"/>
          <p14:tracePt t="50090" x="1427163" y="4935538"/>
          <p14:tracePt t="50096" x="1427163" y="4927600"/>
          <p14:tracePt t="50098" x="1435100" y="4927600"/>
          <p14:tracePt t="50108" x="1443038" y="4919663"/>
          <p14:tracePt t="50136" x="1443038" y="4911725"/>
          <p14:tracePt t="50140" x="1450975" y="4911725"/>
          <p14:tracePt t="50158" x="1450975" y="4903788"/>
          <p14:tracePt t="50170" x="1450975" y="4895850"/>
          <p14:tracePt t="50182" x="1450975" y="4887913"/>
          <p14:tracePt t="50190" x="1458913" y="4887913"/>
          <p14:tracePt t="50198" x="1458913" y="4879975"/>
          <p14:tracePt t="50218" x="1458913" y="4872038"/>
          <p14:tracePt t="50316" x="1450975" y="4872038"/>
          <p14:tracePt t="50326" x="1443038" y="4872038"/>
          <p14:tracePt t="50330" x="1435100" y="4872038"/>
          <p14:tracePt t="50333" x="1435100" y="4879975"/>
          <p14:tracePt t="50334" x="1427163" y="4879975"/>
          <p14:tracePt t="50338" x="1419225" y="4879975"/>
          <p14:tracePt t="50343" x="1411288" y="4879975"/>
          <p14:tracePt t="50346" x="1403350" y="4879975"/>
          <p14:tracePt t="50350" x="1395413" y="4879975"/>
          <p14:tracePt t="50354" x="1387475" y="4879975"/>
          <p14:tracePt t="50359" x="1387475" y="4887913"/>
          <p14:tracePt t="50361" x="1379538" y="4887913"/>
          <p14:tracePt t="50364" x="1371600" y="4887913"/>
          <p14:tracePt t="50370" x="1363663" y="4887913"/>
          <p14:tracePt t="50376" x="1355725" y="4887913"/>
          <p14:tracePt t="50388" x="1347788" y="4887913"/>
          <p14:tracePt t="50452" x="1347788" y="4895850"/>
          <p14:tracePt t="50460" x="1339850" y="4895850"/>
          <p14:tracePt t="50464" x="1339850" y="4903788"/>
          <p14:tracePt t="50470" x="1331913" y="4903788"/>
          <p14:tracePt t="50472" x="1331913" y="4911725"/>
          <p14:tracePt t="50480" x="1323975" y="4911725"/>
          <p14:tracePt t="50482" x="1323975" y="4919663"/>
          <p14:tracePt t="50486" x="1316038" y="4919663"/>
          <p14:tracePt t="50493" x="1316038" y="4927600"/>
          <p14:tracePt t="50495" x="1308100" y="4927600"/>
          <p14:tracePt t="50502" x="1300163" y="4927600"/>
          <p14:tracePt t="50504" x="1300163" y="4935538"/>
          <p14:tracePt t="50511" x="1292225" y="4935538"/>
          <p14:tracePt t="50603" x="1300163" y="4935538"/>
          <p14:tracePt t="50605" x="1300163" y="4927600"/>
          <p14:tracePt t="50610" x="1308100" y="4919663"/>
          <p14:tracePt t="50614" x="1316038" y="4911725"/>
          <p14:tracePt t="50618" x="1323975" y="4911725"/>
          <p14:tracePt t="50620" x="1323975" y="4903788"/>
          <p14:tracePt t="50622" x="1331913" y="4903788"/>
          <p14:tracePt t="50624" x="1331913" y="4895850"/>
          <p14:tracePt t="50626" x="1339850" y="4895850"/>
          <p14:tracePt t="50628" x="1339850" y="4887913"/>
          <p14:tracePt t="50632" x="1347788" y="4887913"/>
          <p14:tracePt t="50634" x="1347788" y="4879975"/>
          <p14:tracePt t="50636" x="1355725" y="4879975"/>
          <p14:tracePt t="50640" x="1355725" y="4872038"/>
          <p14:tracePt t="50643" x="1363663" y="4872038"/>
          <p14:tracePt t="50646" x="1371600" y="4872038"/>
          <p14:tracePt t="50648" x="1371600" y="4864100"/>
          <p14:tracePt t="50654" x="1379538" y="4864100"/>
          <p14:tracePt t="50656" x="1379538" y="4856163"/>
          <p14:tracePt t="50664" x="1387475" y="4856163"/>
          <p14:tracePt t="50666" x="1387475" y="4848225"/>
          <p14:tracePt t="50677" x="1395413" y="4848225"/>
          <p14:tracePt t="50736" x="1395413" y="4840288"/>
          <p14:tracePt t="50865" x="1387475" y="4840288"/>
          <p14:tracePt t="50870" x="1379538" y="4840288"/>
          <p14:tracePt t="50874" x="1379538" y="4848225"/>
          <p14:tracePt t="50876" x="1371600" y="4848225"/>
          <p14:tracePt t="50880" x="1363663" y="4848225"/>
          <p14:tracePt t="50884" x="1355725" y="4856163"/>
          <p14:tracePt t="50888" x="1347788" y="4856163"/>
          <p14:tracePt t="50893" x="1339850" y="4856163"/>
          <p14:tracePt t="50896" x="1331913" y="4856163"/>
          <p14:tracePt t="50898" x="1331913" y="4864100"/>
          <p14:tracePt t="50901" x="1323975" y="4864100"/>
          <p14:tracePt t="50904" x="1316038" y="4864100"/>
          <p14:tracePt t="50910" x="1308100" y="4872038"/>
          <p14:tracePt t="50916" x="1300163" y="4872038"/>
          <p14:tracePt t="50920" x="1292225" y="4879975"/>
          <p14:tracePt t="50926" x="1284288" y="4879975"/>
          <p14:tracePt t="50932" x="1276350" y="4879975"/>
          <p14:tracePt t="50946" x="1268413" y="4887913"/>
          <p14:tracePt t="50948" x="1260475" y="4887913"/>
          <p14:tracePt t="50961" x="1260475" y="4895850"/>
          <p14:tracePt t="51008" x="1260475" y="4903788"/>
          <p14:tracePt t="51011" x="1252538" y="4903788"/>
          <p14:tracePt t="51018" x="1252538" y="4911725"/>
          <p14:tracePt t="51026" x="1252538" y="4919663"/>
          <p14:tracePt t="51032" x="1252538" y="4927600"/>
          <p14:tracePt t="51036" x="1244600" y="4927600"/>
          <p14:tracePt t="51040" x="1244600" y="4935538"/>
          <p14:tracePt t="51046" x="1244600" y="4943475"/>
          <p14:tracePt t="51052" x="1244600" y="4951413"/>
          <p14:tracePt t="51058" x="1236663" y="4959350"/>
          <p14:tracePt t="51062" x="1236663" y="4967288"/>
          <p14:tracePt t="51066" x="1236663" y="4976813"/>
          <p14:tracePt t="51070" x="1236663" y="4984750"/>
          <p14:tracePt t="51074" x="1236663" y="4992688"/>
          <p14:tracePt t="51078" x="1236663" y="5000625"/>
          <p14:tracePt t="51082" x="1236663" y="5008563"/>
          <p14:tracePt t="51084" x="1236663" y="5016500"/>
          <p14:tracePt t="51088" x="1236663" y="5024438"/>
          <p14:tracePt t="51094" x="1236663" y="5040313"/>
          <p14:tracePt t="51098" x="1236663" y="5048250"/>
          <p14:tracePt t="51100" x="1236663" y="5056188"/>
          <p14:tracePt t="51104" x="1236663" y="5064125"/>
          <p14:tracePt t="51110" x="1236663" y="5080000"/>
          <p14:tracePt t="51114" x="1236663" y="5087938"/>
          <p14:tracePt t="51116" x="1236663" y="5095875"/>
          <p14:tracePt t="51120" x="1236663" y="5103813"/>
          <p14:tracePt t="51122" x="1236663" y="5111750"/>
          <p14:tracePt t="51127" x="1236663" y="5119688"/>
          <p14:tracePt t="51128" x="1236663" y="5127625"/>
          <p14:tracePt t="51130" x="1244600" y="5135563"/>
          <p14:tracePt t="51134" x="1244600" y="5143500"/>
          <p14:tracePt t="51136" x="1244600" y="5151438"/>
          <p14:tracePt t="51138" x="1244600" y="5159375"/>
          <p14:tracePt t="51143" x="1244600" y="5167313"/>
          <p14:tracePt t="51145" x="1244600" y="5175250"/>
          <p14:tracePt t="51146" x="1244600" y="5183188"/>
          <p14:tracePt t="51148" x="1244600" y="5191125"/>
          <p14:tracePt t="51150" x="1244600" y="5199063"/>
          <p14:tracePt t="51152" x="1252538" y="5207000"/>
          <p14:tracePt t="51154" x="1252538" y="5214938"/>
          <p14:tracePt t="51159" x="1252538" y="5222875"/>
          <p14:tracePt t="51160" x="1252538" y="5230813"/>
          <p14:tracePt t="51163" x="1252538" y="5238750"/>
          <p14:tracePt t="51164" x="1252538" y="5246688"/>
          <p14:tracePt t="51166" x="1252538" y="5254625"/>
          <p14:tracePt t="51168" x="1260475" y="5262563"/>
          <p14:tracePt t="51172" x="1260475" y="5270500"/>
          <p14:tracePt t="51174" x="1260475" y="5278438"/>
          <p14:tracePt t="51177" x="1260475" y="5286375"/>
          <p14:tracePt t="51180" x="1260475" y="5294313"/>
          <p14:tracePt t="51182" x="1260475" y="5302250"/>
          <p14:tracePt t="51184" x="1268413" y="5310188"/>
          <p14:tracePt t="51186" x="1268413" y="5319713"/>
          <p14:tracePt t="51190" x="1268413" y="5327650"/>
          <p14:tracePt t="51193" x="1268413" y="5335588"/>
          <p14:tracePt t="51196" x="1268413" y="5343525"/>
          <p14:tracePt t="51198" x="1268413" y="5351463"/>
          <p14:tracePt t="51200" x="1268413" y="5359400"/>
          <p14:tracePt t="51202" x="1268413" y="5367338"/>
          <p14:tracePt t="51206" x="1268413" y="5375275"/>
          <p14:tracePt t="51208" x="1268413" y="5383213"/>
          <p14:tracePt t="51211" x="1268413" y="5391150"/>
          <p14:tracePt t="51213" x="1276350" y="5391150"/>
          <p14:tracePt t="51214" x="1276350" y="5399088"/>
          <p14:tracePt t="51216" x="1276350" y="5407025"/>
          <p14:tracePt t="51218" x="1276350" y="5414963"/>
          <p14:tracePt t="51222" x="1276350" y="5422900"/>
          <p14:tracePt t="51224" x="1276350" y="5430838"/>
          <p14:tracePt t="51227" x="1276350" y="5438775"/>
          <p14:tracePt t="51230" x="1276350" y="5446713"/>
          <p14:tracePt t="51232" x="1276350" y="5454650"/>
          <p14:tracePt t="51236" x="1276350" y="5462588"/>
          <p14:tracePt t="51238" x="1276350" y="5470525"/>
          <p14:tracePt t="51244" x="1276350" y="5478463"/>
          <p14:tracePt t="51245" x="1276350" y="5486400"/>
          <p14:tracePt t="51248" x="1276350" y="5494338"/>
          <p14:tracePt t="51250" x="1276350" y="5502275"/>
          <p14:tracePt t="51252" x="1276350" y="5510213"/>
          <p14:tracePt t="51256" x="1276350" y="5518150"/>
          <p14:tracePt t="51260" x="1276350" y="5534025"/>
          <p14:tracePt t="51262" x="1276350" y="5541963"/>
          <p14:tracePt t="51264" x="1276350" y="5549900"/>
          <p14:tracePt t="51268" x="1276350" y="5557838"/>
          <p14:tracePt t="51270" x="1276350" y="5565775"/>
          <p14:tracePt t="51272" x="1276350" y="5573713"/>
          <p14:tracePt t="51274" x="1276350" y="5581650"/>
          <p14:tracePt t="51278" x="1268413" y="5589588"/>
          <p14:tracePt t="51280" x="1268413" y="5597525"/>
          <p14:tracePt t="51282" x="1268413" y="5605463"/>
          <p14:tracePt t="51284" x="1268413" y="5613400"/>
          <p14:tracePt t="51286" x="1268413" y="5621338"/>
          <p14:tracePt t="51290" x="1268413" y="5629275"/>
          <p14:tracePt t="51293" x="1268413" y="5637213"/>
          <p14:tracePt t="51295" x="1268413" y="5645150"/>
          <p14:tracePt t="51296" x="1268413" y="5653088"/>
          <p14:tracePt t="51298" x="1268413" y="5662613"/>
          <p14:tracePt t="51302" x="1268413" y="5670550"/>
          <p14:tracePt t="51304" x="1268413" y="5678488"/>
          <p14:tracePt t="51306" x="1268413" y="5686425"/>
          <p14:tracePt t="51308" x="1260475" y="5694363"/>
          <p14:tracePt t="51312" x="1260475" y="5702300"/>
          <p14:tracePt t="51314" x="1260475" y="5710238"/>
          <p14:tracePt t="51316" x="1260475" y="5718175"/>
          <p14:tracePt t="51318" x="1260475" y="5726113"/>
          <p14:tracePt t="51320" x="1260475" y="5734050"/>
          <p14:tracePt t="51322" x="1252538" y="5741988"/>
          <p14:tracePt t="51324" x="1252538" y="5749925"/>
          <p14:tracePt t="51328" x="1252538" y="5757863"/>
          <p14:tracePt t="51330" x="1252538" y="5765800"/>
          <p14:tracePt t="51332" x="1252538" y="5773738"/>
          <p14:tracePt t="51334" x="1244600" y="5781675"/>
          <p14:tracePt t="51336" x="1244600" y="5789613"/>
          <p14:tracePt t="51338" x="1244600" y="5797550"/>
          <p14:tracePt t="51340" x="1244600" y="5805488"/>
          <p14:tracePt t="51343" x="1244600" y="5813425"/>
          <p14:tracePt t="51345" x="1236663" y="5821363"/>
          <p14:tracePt t="51346" x="1236663" y="5829300"/>
          <p14:tracePt t="51348" x="1236663" y="5837238"/>
          <p14:tracePt t="51350" x="1236663" y="5845175"/>
          <p14:tracePt t="51352" x="1228725" y="5853113"/>
          <p14:tracePt t="51354" x="1228725" y="5861050"/>
          <p14:tracePt t="51356" x="1228725" y="5868988"/>
          <p14:tracePt t="51358" x="1228725" y="5876925"/>
          <p14:tracePt t="51361" x="1228725" y="5884863"/>
          <p14:tracePt t="51363" x="1228725" y="5892800"/>
          <p14:tracePt t="51365" x="1220788" y="5900738"/>
          <p14:tracePt t="51366" x="1220788" y="5908675"/>
          <p14:tracePt t="51370" x="1220788" y="5916613"/>
          <p14:tracePt t="51372" x="1220788" y="5924550"/>
          <p14:tracePt t="51374" x="1220788" y="5932488"/>
          <p14:tracePt t="51377" x="1220788" y="5940425"/>
          <p14:tracePt t="51379" x="1211263" y="5940425"/>
          <p14:tracePt t="51381" x="1211263" y="5948363"/>
          <p14:tracePt t="51382" x="1211263" y="5956300"/>
          <p14:tracePt t="51384" x="1211263" y="5964238"/>
          <p14:tracePt t="51388" x="1211263" y="5972175"/>
          <p14:tracePt t="51390" x="1211263" y="5980113"/>
          <p14:tracePt t="51394" x="1203325" y="5995988"/>
          <p14:tracePt t="51398" x="1203325" y="6005513"/>
          <p14:tracePt t="51400" x="1203325" y="6013450"/>
          <p14:tracePt t="51402" x="1203325" y="6021388"/>
          <p14:tracePt t="51404" x="1203325" y="6029325"/>
          <p14:tracePt t="51408" x="1203325" y="6037263"/>
          <p14:tracePt t="51411" x="1203325" y="6045200"/>
          <p14:tracePt t="51413" x="1203325" y="6053138"/>
          <p14:tracePt t="51416" x="1203325" y="6061075"/>
          <p14:tracePt t="51418" x="1203325" y="6069013"/>
          <p14:tracePt t="51420" x="1203325" y="6076950"/>
          <p14:tracePt t="51424" x="1203325" y="6084888"/>
          <p14:tracePt t="51426" x="1203325" y="6092825"/>
          <p14:tracePt t="51430" x="1203325" y="6100763"/>
          <p14:tracePt t="51434" x="1203325" y="6108700"/>
          <p14:tracePt t="51438" x="1203325" y="6116638"/>
          <p14:tracePt t="51443" x="1203325" y="6124575"/>
          <p14:tracePt t="51446" x="1203325" y="6132513"/>
          <p14:tracePt t="51448" x="1211263" y="6132513"/>
          <p14:tracePt t="51450" x="1211263" y="6140450"/>
          <p14:tracePt t="51456" x="1211263" y="6148388"/>
          <p14:tracePt t="51462" x="1211263" y="6156325"/>
          <p14:tracePt t="51470" x="1220788" y="6164263"/>
          <p14:tracePt t="51476" x="1220788" y="6172200"/>
          <p14:tracePt t="51484" x="1220788" y="6180138"/>
          <p14:tracePt t="51550" x="1228725" y="6180138"/>
          <p14:tracePt t="51560" x="1236663" y="6172200"/>
          <p14:tracePt t="51567" x="1244600" y="6172200"/>
          <p14:tracePt t="51572" x="1252538" y="6172200"/>
          <p14:tracePt t="51577" x="1260475" y="6172200"/>
          <p14:tracePt t="51578" x="1268413" y="6172200"/>
          <p14:tracePt t="51582" x="1276350" y="6172200"/>
          <p14:tracePt t="51586" x="1284288" y="6172200"/>
          <p14:tracePt t="51588" x="1292225" y="6172200"/>
          <p14:tracePt t="51590" x="1300163" y="6164263"/>
          <p14:tracePt t="51594" x="1308100" y="6164263"/>
          <p14:tracePt t="51596" x="1316038" y="6164263"/>
          <p14:tracePt t="51598" x="1323975" y="6164263"/>
          <p14:tracePt t="51602" x="1331913" y="6164263"/>
          <p14:tracePt t="51604" x="1339850" y="6164263"/>
          <p14:tracePt t="51606" x="1347788" y="6164263"/>
          <p14:tracePt t="51610" x="1363663" y="6164263"/>
          <p14:tracePt t="51614" x="1371600" y="6172200"/>
          <p14:tracePt t="51616" x="1379538" y="6172200"/>
          <p14:tracePt t="51618" x="1387475" y="6172200"/>
          <p14:tracePt t="51620" x="1395413" y="6172200"/>
          <p14:tracePt t="51622" x="1403350" y="6172200"/>
          <p14:tracePt t="51624" x="1411288" y="6172200"/>
          <p14:tracePt t="51628" x="1419225" y="6172200"/>
          <p14:tracePt t="51630" x="1427163" y="6172200"/>
          <p14:tracePt t="51632" x="1435100" y="6172200"/>
          <p14:tracePt t="51634" x="1443038" y="6172200"/>
          <p14:tracePt t="51636" x="1450975" y="6172200"/>
          <p14:tracePt t="51638" x="1458913" y="6172200"/>
          <p14:tracePt t="51640" x="1466850" y="6172200"/>
          <p14:tracePt t="51643" x="1474788" y="6180138"/>
          <p14:tracePt t="51645" x="1482725" y="6180138"/>
          <p14:tracePt t="51646" x="1490663" y="6180138"/>
          <p14:tracePt t="51648" x="1498600" y="6180138"/>
          <p14:tracePt t="51650" x="1506538" y="6180138"/>
          <p14:tracePt t="51652" x="1514475" y="6180138"/>
          <p14:tracePt t="51654" x="1522413" y="6180138"/>
          <p14:tracePt t="51656" x="1530350" y="6180138"/>
          <p14:tracePt t="51658" x="1538288" y="6180138"/>
          <p14:tracePt t="51661" x="1546225" y="6180138"/>
          <p14:tracePt t="51664" x="1554163" y="6180138"/>
          <p14:tracePt t="51666" x="1562100" y="6180138"/>
          <p14:tracePt t="51668" x="1571625" y="6180138"/>
          <p14:tracePt t="51670" x="1579563" y="6180138"/>
          <p14:tracePt t="51674" x="1587500" y="6180138"/>
          <p14:tracePt t="51677" x="1595438" y="6180138"/>
          <p14:tracePt t="51680" x="1603375" y="6180138"/>
          <p14:tracePt t="51682" x="1611313" y="6180138"/>
          <p14:tracePt t="51686" x="1619250" y="6180138"/>
          <p14:tracePt t="51690" x="1627188" y="6180138"/>
          <p14:tracePt t="51694" x="1635125" y="6180138"/>
          <p14:tracePt t="51698" x="1643063" y="6180138"/>
          <p14:tracePt t="51702" x="1651000" y="6180138"/>
          <p14:tracePt t="51706" x="1658938" y="6180138"/>
          <p14:tracePt t="51711" x="1666875" y="6180138"/>
          <p14:tracePt t="51714" x="1674813" y="6180138"/>
          <p14:tracePt t="51720" x="1682750" y="6180138"/>
          <p14:tracePt t="51724" x="1690688" y="6180138"/>
          <p14:tracePt t="51730" x="1698625" y="6180138"/>
          <p14:tracePt t="51734" x="1706563" y="6180138"/>
          <p14:tracePt t="51740" x="1714500" y="6180138"/>
          <p14:tracePt t="51744" x="1722438" y="6180138"/>
          <p14:tracePt t="51748" x="1730375" y="6180138"/>
          <p14:tracePt t="51752" x="1738313" y="6180138"/>
          <p14:tracePt t="51756" x="1746250" y="6180138"/>
          <p14:tracePt t="51760" x="1754188" y="6180138"/>
          <p14:tracePt t="51764" x="1762125" y="6180138"/>
          <p14:tracePt t="51770" x="1770063" y="6180138"/>
          <p14:tracePt t="51774" x="1778000" y="6180138"/>
          <p14:tracePt t="51780" x="1778000" y="6172200"/>
          <p14:tracePt t="51782" x="1785938" y="6172200"/>
          <p14:tracePt t="51793" x="1793875" y="6172200"/>
          <p14:tracePt t="52049" x="1793875" y="6164263"/>
          <p14:tracePt t="52060" x="1793875" y="6156325"/>
          <p14:tracePt t="52066" x="1793875" y="6148388"/>
          <p14:tracePt t="52072" x="1793875" y="6140450"/>
          <p14:tracePt t="52077" x="1793875" y="6132513"/>
          <p14:tracePt t="52078" x="1785938" y="6132513"/>
          <p14:tracePt t="52080" x="1785938" y="6124575"/>
          <p14:tracePt t="52082" x="1785938" y="6116638"/>
          <p14:tracePt t="52084" x="1778000" y="6116638"/>
          <p14:tracePt t="52086" x="1778000" y="6108700"/>
          <p14:tracePt t="52088" x="1778000" y="6100763"/>
          <p14:tracePt t="52090" x="1770063" y="6092825"/>
          <p14:tracePt t="52093" x="1770063" y="6084888"/>
          <p14:tracePt t="52095" x="1762125" y="6076950"/>
          <p14:tracePt t="52096" x="1762125" y="6069013"/>
          <p14:tracePt t="52098" x="1754188" y="6061075"/>
          <p14:tracePt t="52100" x="1754188" y="6053138"/>
          <p14:tracePt t="52102" x="1746250" y="6037263"/>
          <p14:tracePt t="52104" x="1738313" y="6029325"/>
          <p14:tracePt t="52106" x="1738313" y="6021388"/>
          <p14:tracePt t="52108" x="1730375" y="6005513"/>
          <p14:tracePt t="52111" x="1722438" y="5988050"/>
          <p14:tracePt t="52112" x="1714500" y="5980113"/>
          <p14:tracePt t="52115" x="1706563" y="5964238"/>
          <p14:tracePt t="52117" x="1698625" y="5948363"/>
          <p14:tracePt t="52118" x="1690688" y="5932488"/>
          <p14:tracePt t="52120" x="1682750" y="5916613"/>
          <p14:tracePt t="52122" x="1674813" y="5900738"/>
          <p14:tracePt t="52124" x="1658938" y="5884863"/>
          <p14:tracePt t="52127" x="1651000" y="5861050"/>
          <p14:tracePt t="52128" x="1643063" y="5845175"/>
          <p14:tracePt t="52133" x="1619250" y="5805488"/>
          <p14:tracePt t="52134" x="1611313" y="5789613"/>
          <p14:tracePt t="52136" x="1603375" y="5773738"/>
          <p14:tracePt t="52138" x="1587500" y="5749925"/>
          <p14:tracePt t="52140" x="1579563" y="5734050"/>
          <p14:tracePt t="52144" x="1562100" y="5702300"/>
          <p14:tracePt t="52147" x="1554163" y="5678488"/>
          <p14:tracePt t="52152" x="1530350" y="5621338"/>
          <p14:tracePt t="52154" x="1522413" y="5605463"/>
          <p14:tracePt t="52156" x="1514475" y="5589588"/>
          <p14:tracePt t="52158" x="1506538" y="5573713"/>
          <p14:tracePt t="52160" x="1498600" y="5557838"/>
          <p14:tracePt t="52162" x="1490663" y="5534025"/>
          <p14:tracePt t="52166" x="1482725" y="5502275"/>
          <p14:tracePt t="52168" x="1474788" y="5486400"/>
          <p14:tracePt t="52170" x="1474788" y="5470525"/>
          <p14:tracePt t="52172" x="1466850" y="5454650"/>
          <p14:tracePt t="52174" x="1466850" y="5438775"/>
          <p14:tracePt t="52177" x="1458913" y="5422900"/>
          <p14:tracePt t="52178" x="1458913" y="5407025"/>
          <p14:tracePt t="52183" x="1450975" y="5375275"/>
          <p14:tracePt t="52184" x="1450975" y="5359400"/>
          <p14:tracePt t="52186" x="1450975" y="5343525"/>
          <p14:tracePt t="52188" x="1450975" y="5327650"/>
          <p14:tracePt t="52190" x="1443038" y="5310188"/>
          <p14:tracePt t="52194" x="1443038" y="5278438"/>
          <p14:tracePt t="52198" x="1443038" y="5254625"/>
          <p14:tracePt t="52200" x="1443038" y="5246688"/>
          <p14:tracePt t="52202" x="1443038" y="5230813"/>
          <p14:tracePt t="52204" x="1443038" y="5222875"/>
          <p14:tracePt t="52206" x="1450975" y="5207000"/>
          <p14:tracePt t="52210" x="1450975" y="5191125"/>
          <p14:tracePt t="52213" x="1450975" y="5175250"/>
          <p14:tracePt t="52214" x="1450975" y="5167313"/>
          <p14:tracePt t="52216" x="1450975" y="5159375"/>
          <p14:tracePt t="52218" x="1458913" y="5151438"/>
          <p14:tracePt t="52220" x="1458913" y="5143500"/>
          <p14:tracePt t="52222" x="1458913" y="5135563"/>
          <p14:tracePt t="52227" x="1458913" y="5127625"/>
          <p14:tracePt t="52230" x="1458913" y="5111750"/>
          <p14:tracePt t="52234" x="1466850" y="5103813"/>
          <p14:tracePt t="52236" x="1466850" y="5095875"/>
          <p14:tracePt t="52240" x="1466850" y="5087938"/>
          <p14:tracePt t="52245" x="1466850" y="5080000"/>
          <p14:tracePt t="52248" x="1466850" y="5072063"/>
          <p14:tracePt t="52254" x="1466850" y="5064125"/>
          <p14:tracePt t="52264" x="1466850" y="5056188"/>
          <p14:tracePt t="52330" x="1466850" y="5048250"/>
          <p14:tracePt t="52333" x="1458913" y="5048250"/>
          <p14:tracePt t="52338" x="1458913" y="5040313"/>
          <p14:tracePt t="52344" x="1458913" y="5032375"/>
          <p14:tracePt t="52346" x="1450975" y="5032375"/>
          <p14:tracePt t="52352" x="1450975" y="5024438"/>
          <p14:tracePt t="52356" x="1443038" y="5024438"/>
          <p14:tracePt t="52364" x="1443038" y="5016500"/>
          <p14:tracePt t="52386" x="1435100" y="5016500"/>
          <p14:tracePt t="52444" x="1435100" y="5008563"/>
          <p14:tracePt t="52447" x="1427163" y="5008563"/>
          <p14:tracePt t="52450" x="1419225" y="5000625"/>
          <p14:tracePt t="52452" x="1411288" y="5000625"/>
          <p14:tracePt t="52456" x="1403350" y="4992688"/>
          <p14:tracePt t="52460" x="1395413" y="4992688"/>
          <p14:tracePt t="52462" x="1379538" y="4984750"/>
          <p14:tracePt t="52464" x="1371600" y="4976813"/>
          <p14:tracePt t="52466" x="1363663" y="4976813"/>
          <p14:tracePt t="52468" x="1363663" y="4967288"/>
          <p14:tracePt t="52470" x="1355725" y="4967288"/>
          <p14:tracePt t="52472" x="1347788" y="4959350"/>
          <p14:tracePt t="52474" x="1339850" y="4959350"/>
          <p14:tracePt t="52477" x="1331913" y="4951413"/>
          <p14:tracePt t="52478" x="1323975" y="4943475"/>
          <p14:tracePt t="52481" x="1316038" y="4943475"/>
          <p14:tracePt t="52482" x="1308100" y="4935538"/>
          <p14:tracePt t="52484" x="1300163" y="4935538"/>
          <p14:tracePt t="52487" x="1292225" y="4927600"/>
          <p14:tracePt t="52488" x="1292225" y="4919663"/>
          <p14:tracePt t="52490" x="1284288" y="4919663"/>
          <p14:tracePt t="52494" x="1268413" y="4911725"/>
          <p14:tracePt t="52497" x="1260475" y="4903788"/>
          <p14:tracePt t="52499" x="1252538" y="4895850"/>
          <p14:tracePt t="52502" x="1244600" y="4887913"/>
          <p14:tracePt t="52504" x="1236663" y="4887913"/>
          <p14:tracePt t="52506" x="1228725" y="4879975"/>
          <p14:tracePt t="52510" x="1220788" y="4872038"/>
          <p14:tracePt t="52514" x="1203325" y="4864100"/>
          <p14:tracePt t="52516" x="1203325" y="4856163"/>
          <p14:tracePt t="52518" x="1195388" y="4856163"/>
          <p14:tracePt t="52520" x="1187450" y="4848225"/>
          <p14:tracePt t="52524" x="1179513" y="4848225"/>
          <p14:tracePt t="52527" x="1179513" y="4840288"/>
          <p14:tracePt t="52528" x="1171575" y="4840288"/>
          <p14:tracePt t="52532" x="1163638" y="4832350"/>
          <p14:tracePt t="52536" x="1155700" y="4832350"/>
          <p14:tracePt t="52540" x="1155700" y="4824413"/>
          <p14:tracePt t="52543" x="1147763" y="4824413"/>
          <p14:tracePt t="52550" x="1139825" y="4816475"/>
          <p14:tracePt t="52558" x="1131888" y="4816475"/>
          <p14:tracePt t="52566" x="1131888" y="4808538"/>
          <p14:tracePt t="52570" x="1123950" y="4808538"/>
          <p14:tracePt t="52622" x="1116013" y="4808538"/>
          <p14:tracePt t="52632" x="1108075" y="4808538"/>
          <p14:tracePt t="52640" x="1100138" y="4808538"/>
          <p14:tracePt t="52646" x="1092200" y="4808538"/>
          <p14:tracePt t="52654" x="1084263" y="4808538"/>
          <p14:tracePt t="52660" x="1076325" y="4808538"/>
          <p14:tracePt t="52666" x="1068388" y="4808538"/>
          <p14:tracePt t="52672" x="1060450" y="4808538"/>
          <p14:tracePt t="52677" x="1052513" y="4808538"/>
          <p14:tracePt t="52680" x="1044575" y="4808538"/>
          <p14:tracePt t="52684" x="1036638" y="4808538"/>
          <p14:tracePt t="52688" x="1028700" y="4808538"/>
          <p14:tracePt t="52693" x="1020763" y="4808538"/>
          <p14:tracePt t="52698" x="1012825" y="4808538"/>
          <p14:tracePt t="52702" x="1004888" y="4808538"/>
          <p14:tracePt t="52710" x="996950" y="4808538"/>
          <p14:tracePt t="52722" x="989013" y="4808538"/>
          <p14:tracePt t="52743" x="981075" y="4808538"/>
          <p14:tracePt t="52772" x="973138" y="4808538"/>
          <p14:tracePt t="52782" x="965200" y="4808538"/>
          <p14:tracePt t="52790" x="957263" y="4808538"/>
          <p14:tracePt t="52796" x="949325" y="4808538"/>
          <p14:tracePt t="52800" x="941388" y="4808538"/>
          <p14:tracePt t="52804" x="933450" y="4808538"/>
          <p14:tracePt t="52811" x="925513" y="4808538"/>
          <p14:tracePt t="52814" x="917575" y="4808538"/>
          <p14:tracePt t="52818" x="909638" y="4808538"/>
          <p14:tracePt t="52822" x="901700" y="4808538"/>
          <p14:tracePt t="52828" x="893763" y="4808538"/>
          <p14:tracePt t="52834" x="885825" y="4808538"/>
          <p14:tracePt t="52843" x="877888" y="4808538"/>
          <p14:tracePt t="52854" x="868363" y="4808538"/>
          <p14:tracePt t="52858" x="868363" y="4816475"/>
          <p14:tracePt t="52958" x="877888" y="4816475"/>
          <p14:tracePt t="52966" x="885825" y="4816475"/>
          <p14:tracePt t="52970" x="893763" y="4816475"/>
          <p14:tracePt t="52974" x="901700" y="4824413"/>
          <p14:tracePt t="52978" x="909638" y="4824413"/>
          <p14:tracePt t="52982" x="917575" y="4824413"/>
          <p14:tracePt t="52984" x="925513" y="4824413"/>
          <p14:tracePt t="52986" x="933450" y="4824413"/>
          <p14:tracePt t="52988" x="941388" y="4824413"/>
          <p14:tracePt t="52995" x="957263" y="4824413"/>
          <p14:tracePt t="52996" x="965200" y="4824413"/>
          <p14:tracePt t="52998" x="973138" y="4824413"/>
          <p14:tracePt t="53000" x="981075" y="4824413"/>
          <p14:tracePt t="53002" x="989013" y="4824413"/>
          <p14:tracePt t="53004" x="996950" y="4832350"/>
          <p14:tracePt t="53006" x="1004888" y="4832350"/>
          <p14:tracePt t="53009" x="1020763" y="4832350"/>
          <p14:tracePt t="53012" x="1036638" y="4832350"/>
          <p14:tracePt t="53014" x="1044575" y="4832350"/>
          <p14:tracePt t="53016" x="1052513" y="4832350"/>
          <p14:tracePt t="53018" x="1068388" y="4832350"/>
          <p14:tracePt t="53020" x="1076325" y="4832350"/>
          <p14:tracePt t="53022" x="1084263" y="4832350"/>
          <p14:tracePt t="53024" x="1100138" y="4832350"/>
          <p14:tracePt t="53027" x="1108075" y="4832350"/>
          <p14:tracePt t="53028" x="1116013" y="4832350"/>
          <p14:tracePt t="53030" x="1131888" y="4832350"/>
          <p14:tracePt t="53032" x="1139825" y="4832350"/>
          <p14:tracePt t="53034" x="1147763" y="4832350"/>
          <p14:tracePt t="53036" x="1155700" y="4832350"/>
          <p14:tracePt t="53038" x="1171575" y="4840288"/>
          <p14:tracePt t="53040" x="1179513" y="4840288"/>
          <p14:tracePt t="53044" x="1203325" y="4840288"/>
          <p14:tracePt t="53046" x="1211263" y="4840288"/>
          <p14:tracePt t="53048" x="1220788" y="4840288"/>
          <p14:tracePt t="53050" x="1228725" y="4840288"/>
          <p14:tracePt t="53052" x="1244600" y="4840288"/>
          <p14:tracePt t="53054" x="1252538" y="4840288"/>
          <p14:tracePt t="53056" x="1260475" y="4840288"/>
          <p14:tracePt t="53058" x="1268413" y="4840288"/>
          <p14:tracePt t="53061" x="1276350" y="4840288"/>
          <p14:tracePt t="53062" x="1284288" y="4840288"/>
          <p14:tracePt t="53064" x="1292225" y="4848225"/>
          <p14:tracePt t="53066" x="1308100" y="4848225"/>
          <p14:tracePt t="53068" x="1316038" y="4848225"/>
          <p14:tracePt t="53070" x="1323975" y="4848225"/>
          <p14:tracePt t="53072" x="1331913" y="4848225"/>
          <p14:tracePt t="53074" x="1339850" y="4848225"/>
          <p14:tracePt t="53077" x="1347788" y="4848225"/>
          <p14:tracePt t="53078" x="1355725" y="4848225"/>
          <p14:tracePt t="53080" x="1363663" y="4848225"/>
          <p14:tracePt t="53082" x="1371600" y="4848225"/>
          <p14:tracePt t="53084" x="1379538" y="4848225"/>
          <p14:tracePt t="53086" x="1387475" y="4848225"/>
          <p14:tracePt t="53090" x="1395413" y="4848225"/>
          <p14:tracePt t="53093" x="1403350" y="4848225"/>
          <p14:tracePt t="53095" x="1411288" y="4848225"/>
          <p14:tracePt t="53096" x="1419225" y="4848225"/>
          <p14:tracePt t="53100" x="1427163" y="4848225"/>
          <p14:tracePt t="53102" x="1435100" y="4848225"/>
          <p14:tracePt t="53104" x="1443038" y="4848225"/>
          <p14:tracePt t="53110" x="1458913" y="4848225"/>
          <p14:tracePt t="53114" x="1466850" y="4848225"/>
          <p14:tracePt t="53118" x="1474788" y="4848225"/>
          <p14:tracePt t="53120" x="1482725" y="4848225"/>
          <p14:tracePt t="53124" x="1490663" y="4848225"/>
          <p14:tracePt t="53128" x="1498600" y="4848225"/>
          <p14:tracePt t="53130" x="1498600" y="4840288"/>
          <p14:tracePt t="53132" x="1506538" y="4840288"/>
          <p14:tracePt t="53138" x="1514475" y="4840288"/>
          <p14:tracePt t="53143" x="1522413" y="4840288"/>
          <p14:tracePt t="53145" x="1522413" y="4832350"/>
          <p14:tracePt t="53148" x="1530350" y="4832350"/>
          <p14:tracePt t="53156" x="1538288" y="4824413"/>
          <p14:tracePt t="53164" x="1546225" y="4824413"/>
          <p14:tracePt t="53168" x="1546225" y="4816475"/>
          <p14:tracePt t="53178" x="1554163" y="4816475"/>
          <p14:tracePt t="53184" x="1554163" y="4808538"/>
          <p14:tracePt t="53195" x="1562100" y="4808538"/>
          <p14:tracePt t="53204" x="1562100" y="4800600"/>
          <p14:tracePt t="53211" x="1571625" y="4800600"/>
          <p14:tracePt t="53220" x="1571625" y="4792663"/>
          <p14:tracePt t="53222" x="1579563" y="4792663"/>
          <p14:tracePt t="53230" x="1579563" y="4784725"/>
          <p14:tracePt t="53232" x="1587500" y="4784725"/>
          <p14:tracePt t="53240" x="1587500" y="4776788"/>
          <p14:tracePt t="53243" x="1595438" y="4776788"/>
          <p14:tracePt t="53250" x="1595438" y="4768850"/>
          <p14:tracePt t="53256" x="1603375" y="4768850"/>
          <p14:tracePt t="53261" x="1603375" y="4760913"/>
          <p14:tracePt t="53275" x="1603375" y="4752975"/>
          <p14:tracePt t="53342" x="1603375" y="4745038"/>
          <p14:tracePt t="53356" x="1603375" y="4737100"/>
          <p14:tracePt t="53378" x="1595438" y="4737100"/>
          <p14:tracePt t="53381" x="1595438" y="4729163"/>
          <p14:tracePt t="53432" x="1595438" y="4721225"/>
          <p14:tracePt t="53436" x="1587500" y="4721225"/>
          <p14:tracePt t="53450" x="1587500" y="4713288"/>
          <p14:tracePt t="53454" x="1579563" y="4713288"/>
          <p14:tracePt t="53460" x="1579563" y="4705350"/>
          <p14:tracePt t="53462" x="1571625" y="4705350"/>
          <p14:tracePt t="53466" x="1571625" y="4697413"/>
          <p14:tracePt t="53470" x="1562100" y="4697413"/>
          <p14:tracePt t="53472" x="1562100" y="4689475"/>
          <p14:tracePt t="53474" x="1554163" y="4689475"/>
          <p14:tracePt t="53476" x="1554163" y="4681538"/>
          <p14:tracePt t="53479" x="1546225" y="4681538"/>
          <p14:tracePt t="53480" x="1546225" y="4673600"/>
          <p14:tracePt t="53482" x="1538288" y="4673600"/>
          <p14:tracePt t="53486" x="1530350" y="4665663"/>
          <p14:tracePt t="53490" x="1522413" y="4657725"/>
          <p14:tracePt t="53494" x="1514475" y="4649788"/>
          <p14:tracePt t="53498" x="1506538" y="4649788"/>
          <p14:tracePt t="53499" x="1506538" y="4641850"/>
          <p14:tracePt t="53500" x="1498600" y="4641850"/>
          <p14:tracePt t="53502" x="1490663" y="4633913"/>
          <p14:tracePt t="53506" x="1482725" y="4624388"/>
          <p14:tracePt t="53510" x="1466850" y="4616450"/>
          <p14:tracePt t="53513" x="1458913" y="4616450"/>
          <p14:tracePt t="53516" x="1450975" y="4608513"/>
          <p14:tracePt t="53518" x="1443038" y="4608513"/>
          <p14:tracePt t="53520" x="1435100" y="4600575"/>
          <p14:tracePt t="53522" x="1427163" y="4600575"/>
          <p14:tracePt t="53524" x="1419225" y="4592638"/>
          <p14:tracePt t="53527" x="1411288" y="4592638"/>
          <p14:tracePt t="53529" x="1395413" y="4584700"/>
          <p14:tracePt t="53531" x="1387475" y="4584700"/>
          <p14:tracePt t="53533" x="1379538" y="4576763"/>
          <p14:tracePt t="53534" x="1371600" y="4576763"/>
          <p14:tracePt t="53536" x="1355725" y="4568825"/>
          <p14:tracePt t="53538" x="1347788" y="4568825"/>
          <p14:tracePt t="53540" x="1339850" y="4560888"/>
          <p14:tracePt t="53544" x="1316038" y="4552950"/>
          <p14:tracePt t="53547" x="1308100" y="4552950"/>
          <p14:tracePt t="53549" x="1300163" y="4545013"/>
          <p14:tracePt t="53550" x="1284288" y="4545013"/>
          <p14:tracePt t="53552" x="1276350" y="4537075"/>
          <p14:tracePt t="53554" x="1268413" y="4537075"/>
          <p14:tracePt t="53556" x="1260475" y="4537075"/>
          <p14:tracePt t="53560" x="1244600" y="4529138"/>
          <p14:tracePt t="53564" x="1220788" y="4529138"/>
          <p14:tracePt t="53566" x="1211263" y="4521200"/>
          <p14:tracePt t="53568" x="1203325" y="4521200"/>
          <p14:tracePt t="53570" x="1195388" y="4521200"/>
          <p14:tracePt t="53572" x="1187450" y="4521200"/>
          <p14:tracePt t="53574" x="1179513" y="4521200"/>
          <p14:tracePt t="53577" x="1171575" y="4521200"/>
          <p14:tracePt t="53578" x="1163638" y="4521200"/>
          <p14:tracePt t="53581" x="1155700" y="4521200"/>
          <p14:tracePt t="53584" x="1147763" y="4513263"/>
          <p14:tracePt t="53586" x="1139825" y="4513263"/>
          <p14:tracePt t="53588" x="1131888" y="4513263"/>
          <p14:tracePt t="53590" x="1123950" y="4513263"/>
          <p14:tracePt t="53596" x="1116013" y="4513263"/>
          <p14:tracePt t="53597" x="1108075" y="4513263"/>
          <p14:tracePt t="53600" x="1100138" y="4513263"/>
          <p14:tracePt t="53604" x="1092200" y="4513263"/>
          <p14:tracePt t="53608" x="1092200" y="4521200"/>
          <p14:tracePt t="53611" x="1084263" y="4521200"/>
          <p14:tracePt t="53618" x="1076325" y="4521200"/>
          <p14:tracePt t="53627" x="1068388" y="4521200"/>
          <p14:tracePt t="53629" x="1068388" y="4529138"/>
          <p14:tracePt t="53634" x="1060450" y="4529138"/>
          <p14:tracePt t="53636" x="1060450" y="4537075"/>
          <p14:tracePt t="53638" x="1052513" y="4537075"/>
          <p14:tracePt t="53643" x="1044575" y="4545013"/>
          <p14:tracePt t="53646" x="1036638" y="4552950"/>
          <p14:tracePt t="53650" x="1028700" y="4560888"/>
          <p14:tracePt t="53654" x="1020763" y="4568825"/>
          <p14:tracePt t="53658" x="1012825" y="4576763"/>
          <p14:tracePt t="53664" x="1004888" y="4584700"/>
          <p14:tracePt t="53666" x="996950" y="4592638"/>
          <p14:tracePt t="53670" x="989013" y="4600575"/>
          <p14:tracePt t="53674" x="981075" y="4608513"/>
          <p14:tracePt t="53678" x="973138" y="4616450"/>
          <p14:tracePt t="53682" x="965200" y="4624388"/>
          <p14:tracePt t="53686" x="957263" y="4633913"/>
          <p14:tracePt t="53690" x="949325" y="4633913"/>
          <p14:tracePt t="53693" x="949325" y="4641850"/>
          <p14:tracePt t="53694" x="941388" y="4641850"/>
          <p14:tracePt t="53698" x="933450" y="4649788"/>
          <p14:tracePt t="53700" x="925513" y="4649788"/>
          <p14:tracePt t="53702" x="925513" y="4657725"/>
          <p14:tracePt t="53704" x="917575" y="4657725"/>
          <p14:tracePt t="53706" x="917575" y="4665663"/>
          <p14:tracePt t="53708" x="909638" y="4665663"/>
          <p14:tracePt t="53711" x="901700" y="4673600"/>
          <p14:tracePt t="53714" x="893763" y="4673600"/>
          <p14:tracePt t="53716" x="893763" y="4681538"/>
          <p14:tracePt t="53718" x="885825" y="4681538"/>
          <p14:tracePt t="53722" x="877888" y="4689475"/>
          <p14:tracePt t="53730" x="868363" y="4697413"/>
          <p14:tracePt t="53732" x="860425" y="4697413"/>
          <p14:tracePt t="53736" x="860425" y="4705350"/>
          <p14:tracePt t="53738" x="852488" y="4705350"/>
          <p14:tracePt t="53744" x="844550" y="4713288"/>
          <p14:tracePt t="53748" x="836613" y="4713288"/>
          <p14:tracePt t="53754" x="828675" y="4721225"/>
          <p14:tracePt t="53760" x="820738" y="4721225"/>
          <p14:tracePt t="53762" x="820738" y="4729163"/>
          <p14:tracePt t="53766" x="812800" y="4729163"/>
          <p14:tracePt t="53770" x="812800" y="4737100"/>
          <p14:tracePt t="53773" x="804863" y="4737100"/>
          <p14:tracePt t="53777" x="796925" y="4737100"/>
          <p14:tracePt t="53780" x="796925" y="4745038"/>
          <p14:tracePt t="53782" x="788988" y="4745038"/>
          <p14:tracePt t="53786" x="781050" y="4745038"/>
          <p14:tracePt t="53788" x="781050" y="4752975"/>
          <p14:tracePt t="53793" x="773113" y="4752975"/>
          <p14:tracePt t="53800" x="765175" y="4760913"/>
          <p14:tracePt t="53806" x="757238" y="4760913"/>
          <p14:tracePt t="53810" x="757238" y="4768850"/>
          <p14:tracePt t="53812" x="749300" y="4768850"/>
          <p14:tracePt t="53818" x="741363" y="4768850"/>
          <p14:tracePt t="53825" x="733425" y="4776788"/>
          <p14:tracePt t="53830" x="725488" y="4776788"/>
          <p14:tracePt t="53836" x="717550" y="4776788"/>
          <p14:tracePt t="53840" x="717550" y="4784725"/>
          <p14:tracePt t="53845" x="709613" y="4784725"/>
          <p14:tracePt t="53852" x="701675" y="4784725"/>
          <p14:tracePt t="53861" x="693738" y="4784725"/>
          <p14:tracePt t="53872" x="685800" y="4792663"/>
          <p14:tracePt t="53898" x="677863" y="4792663"/>
          <p14:tracePt t="53901" x="677863" y="4784725"/>
          <p14:tracePt t="53914" x="669925" y="4784725"/>
          <p14:tracePt t="53920" x="669925" y="4776788"/>
          <p14:tracePt t="53924" x="661988" y="4776788"/>
          <p14:tracePt t="53928" x="661988" y="4768850"/>
          <p14:tracePt t="53932" x="654050" y="4768850"/>
          <p14:tracePt t="53934" x="654050" y="4760913"/>
          <p14:tracePt t="53947" x="646113" y="4745038"/>
          <p14:tracePt t="53948" x="646113" y="4737100"/>
          <p14:tracePt t="53950" x="638175" y="4729163"/>
          <p14:tracePt t="53954" x="638175" y="4721225"/>
          <p14:tracePt t="53956" x="630238" y="4721225"/>
          <p14:tracePt t="53962" x="630238" y="4705350"/>
          <p14:tracePt t="53963" x="622300" y="4705350"/>
          <p14:tracePt t="53964" x="622300" y="4697413"/>
          <p14:tracePt t="53966" x="622300" y="4689475"/>
          <p14:tracePt t="53970" x="614363" y="4681538"/>
          <p14:tracePt t="53972" x="614363" y="4673600"/>
          <p14:tracePt t="53974" x="606425" y="4665663"/>
          <p14:tracePt t="53977" x="606425" y="4657725"/>
          <p14:tracePt t="53979" x="606425" y="4649788"/>
          <p14:tracePt t="53981" x="606425" y="4641850"/>
          <p14:tracePt t="53982" x="606425" y="4633913"/>
          <p14:tracePt t="53984" x="598488" y="4624388"/>
          <p14:tracePt t="53986" x="598488" y="4616450"/>
          <p14:tracePt t="53988" x="598488" y="4608513"/>
          <p14:tracePt t="53994" x="590550" y="4592638"/>
          <p14:tracePt t="53996" x="590550" y="4584700"/>
          <p14:tracePt t="53998" x="590550" y="4576763"/>
          <p14:tracePt t="54000" x="590550" y="4568825"/>
          <p14:tracePt t="54002" x="582613" y="4560888"/>
          <p14:tracePt t="54004" x="582613" y="4552950"/>
          <p14:tracePt t="54006" x="582613" y="4545013"/>
          <p14:tracePt t="54009" x="582613" y="4537075"/>
          <p14:tracePt t="54011" x="582613" y="4529138"/>
          <p14:tracePt t="54013" x="574675" y="4521200"/>
          <p14:tracePt t="54014" x="574675" y="4513263"/>
          <p14:tracePt t="54016" x="574675" y="4505325"/>
          <p14:tracePt t="54018" x="574675" y="4497388"/>
          <p14:tracePt t="54020" x="574675" y="4489450"/>
          <p14:tracePt t="54024" x="574675" y="4481513"/>
          <p14:tracePt t="54027" x="566738" y="4473575"/>
          <p14:tracePt t="54029" x="566738" y="4465638"/>
          <p14:tracePt t="54031" x="566738" y="4457700"/>
          <p14:tracePt t="54032" x="566738" y="4449763"/>
          <p14:tracePt t="54034" x="566738" y="4441825"/>
          <p14:tracePt t="54036" x="566738" y="4433888"/>
          <p14:tracePt t="54038" x="566738" y="4425950"/>
          <p14:tracePt t="54044" x="566738" y="4410075"/>
          <p14:tracePt t="54046" x="566738" y="4402138"/>
          <p14:tracePt t="54048" x="566738" y="4394200"/>
          <p14:tracePt t="54050" x="566738" y="4386263"/>
          <p14:tracePt t="54052" x="566738" y="4378325"/>
          <p14:tracePt t="54054" x="558800" y="4370388"/>
          <p14:tracePt t="54056" x="558800" y="4362450"/>
          <p14:tracePt t="54060" x="558800" y="4346575"/>
          <p14:tracePt t="54062" x="558800" y="4338638"/>
          <p14:tracePt t="54064" x="558800" y="4330700"/>
          <p14:tracePt t="54066" x="558800" y="4322763"/>
          <p14:tracePt t="54068" x="558800" y="4314825"/>
          <p14:tracePt t="54070" x="558800" y="4306888"/>
          <p14:tracePt t="54072" x="558800" y="4298950"/>
          <p14:tracePt t="54074" x="550863" y="4291013"/>
          <p14:tracePt t="54077" x="550863" y="4281488"/>
          <p14:tracePt t="54079" x="550863" y="4273550"/>
          <p14:tracePt t="54080" x="550863" y="4265613"/>
          <p14:tracePt t="54082" x="550863" y="4257675"/>
          <p14:tracePt t="54084" x="550863" y="4249738"/>
          <p14:tracePt t="54086" x="550863" y="4241800"/>
          <p14:tracePt t="54088" x="550863" y="4233863"/>
          <p14:tracePt t="54090" x="550863" y="4225925"/>
          <p14:tracePt t="54093" x="550863" y="4217988"/>
          <p14:tracePt t="54095" x="550863" y="4210050"/>
          <p14:tracePt t="54096" x="550863" y="4202113"/>
          <p14:tracePt t="54098" x="550863" y="4186238"/>
          <p14:tracePt t="54100" x="550863" y="4178300"/>
          <p14:tracePt t="54102" x="550863" y="4170363"/>
          <p14:tracePt t="54104" x="550863" y="4162425"/>
          <p14:tracePt t="54106" x="550863" y="4154488"/>
          <p14:tracePt t="54110" x="550863" y="4146550"/>
          <p14:tracePt t="54112" x="550863" y="4138613"/>
          <p14:tracePt t="54114" x="550863" y="4130675"/>
          <p14:tracePt t="54116" x="550863" y="4122738"/>
          <p14:tracePt t="54118" x="550863" y="4114800"/>
          <p14:tracePt t="54120" x="550863" y="4106863"/>
          <p14:tracePt t="54122" x="550863" y="4098925"/>
          <p14:tracePt t="54127" x="550863" y="4090988"/>
          <p14:tracePt t="54128" x="542925" y="4083050"/>
          <p14:tracePt t="54130" x="542925" y="4075113"/>
          <p14:tracePt t="54132" x="542925" y="4067175"/>
          <p14:tracePt t="54134" x="542925" y="4059238"/>
          <p14:tracePt t="54138" x="542925" y="4051300"/>
          <p14:tracePt t="54140" x="542925" y="4043363"/>
          <p14:tracePt t="54143" x="542925" y="4035425"/>
          <p14:tracePt t="54146" x="542925" y="4027488"/>
          <p14:tracePt t="54148" x="542925" y="4019550"/>
          <p14:tracePt t="54150" x="542925" y="4011613"/>
          <p14:tracePt t="54154" x="542925" y="4003675"/>
          <p14:tracePt t="54156" x="542925" y="3995738"/>
          <p14:tracePt t="54160" x="542925" y="3987800"/>
          <p14:tracePt t="54164" x="542925" y="3979863"/>
          <p14:tracePt t="54166" x="542925" y="3971925"/>
          <p14:tracePt t="54170" x="542925" y="3963988"/>
          <p14:tracePt t="54174" x="542925" y="3956050"/>
          <p14:tracePt t="54177" x="542925" y="3948113"/>
          <p14:tracePt t="54180" x="542925" y="3938588"/>
          <p14:tracePt t="54184" x="542925" y="3930650"/>
          <p14:tracePt t="54186" x="542925" y="3922713"/>
          <p14:tracePt t="54190" x="542925" y="3914775"/>
          <p14:tracePt t="54194" x="550863" y="3906838"/>
          <p14:tracePt t="54196" x="550863" y="3898900"/>
          <p14:tracePt t="54200" x="550863" y="3890963"/>
          <p14:tracePt t="54202" x="550863" y="3883025"/>
          <p14:tracePt t="54204" x="550863" y="3875088"/>
          <p14:tracePt t="54208" x="550863" y="3867150"/>
          <p14:tracePt t="54211" x="550863" y="3859213"/>
          <p14:tracePt t="54214" x="550863" y="3851275"/>
          <p14:tracePt t="54216" x="550863" y="3843338"/>
          <p14:tracePt t="54220" x="550863" y="3835400"/>
          <p14:tracePt t="54224" x="550863" y="3827463"/>
          <p14:tracePt t="54228" x="550863" y="3819525"/>
          <p14:tracePt t="54230" x="550863" y="3811588"/>
          <p14:tracePt t="54234" x="550863" y="3803650"/>
          <p14:tracePt t="54236" x="558800" y="3803650"/>
          <p14:tracePt t="54238" x="558800" y="3795713"/>
          <p14:tracePt t="54243" x="558800" y="3787775"/>
          <p14:tracePt t="54245" x="558800" y="3779838"/>
          <p14:tracePt t="54248" x="558800" y="3771900"/>
          <p14:tracePt t="54250" x="566738" y="3771900"/>
          <p14:tracePt t="54252" x="566738" y="3763963"/>
          <p14:tracePt t="54256" x="566738" y="3756025"/>
          <p14:tracePt t="54260" x="574675" y="3748088"/>
          <p14:tracePt t="54262" x="574675" y="3740150"/>
          <p14:tracePt t="54266" x="574675" y="3732213"/>
          <p14:tracePt t="54268" x="582613" y="3732213"/>
          <p14:tracePt t="54270" x="582613" y="3724275"/>
          <p14:tracePt t="54272" x="582613" y="3716338"/>
          <p14:tracePt t="54274" x="590550" y="3716338"/>
          <p14:tracePt t="54277" x="590550" y="3708400"/>
          <p14:tracePt t="54279" x="598488" y="3700463"/>
          <p14:tracePt t="54282" x="598488" y="3692525"/>
          <p14:tracePt t="54284" x="606425" y="3692525"/>
          <p14:tracePt t="54286" x="606425" y="3684588"/>
          <p14:tracePt t="54288" x="614363" y="3676650"/>
          <p14:tracePt t="54294" x="622300" y="3668713"/>
          <p14:tracePt t="54296" x="622300" y="3660775"/>
          <p14:tracePt t="54298" x="630238" y="3660775"/>
          <p14:tracePt t="54302" x="630238" y="3652838"/>
          <p14:tracePt t="54304" x="638175" y="3652838"/>
          <p14:tracePt t="54306" x="638175" y="3644900"/>
          <p14:tracePt t="54310" x="646113" y="3644900"/>
          <p14:tracePt t="54312" x="646113" y="3636963"/>
          <p14:tracePt t="54314" x="654050" y="3636963"/>
          <p14:tracePt t="54316" x="654050" y="3629025"/>
          <p14:tracePt t="54320" x="661988" y="3629025"/>
          <p14:tracePt t="54322" x="661988" y="3621088"/>
          <p14:tracePt t="54324" x="669925" y="3621088"/>
          <p14:tracePt t="54329" x="677863" y="3613150"/>
          <p14:tracePt t="54332" x="685800" y="3613150"/>
          <p14:tracePt t="54334" x="685800" y="3605213"/>
          <p14:tracePt t="54338" x="693738" y="3605213"/>
          <p14:tracePt t="54343" x="701675" y="3595688"/>
          <p14:tracePt t="54348" x="709613" y="3595688"/>
          <p14:tracePt t="54354" x="717550" y="3595688"/>
          <p14:tracePt t="54360" x="717550" y="3587750"/>
          <p14:tracePt t="54364" x="725488" y="3587750"/>
          <p14:tracePt t="54378" x="733425" y="3587750"/>
          <p14:tracePt t="54394" x="741363" y="3587750"/>
          <p14:tracePt t="54400" x="749300" y="3587750"/>
          <p14:tracePt t="54402" x="749300" y="3595688"/>
          <p14:tracePt t="54406" x="757238" y="3595688"/>
          <p14:tracePt t="54412" x="765175" y="3595688"/>
          <p14:tracePt t="54418" x="773113" y="3605213"/>
          <p14:tracePt t="54422" x="781050" y="3605213"/>
          <p14:tracePt t="54428" x="788988" y="3613150"/>
          <p14:tracePt t="54432" x="796925" y="3613150"/>
          <p14:tracePt t="54434" x="796925" y="3621088"/>
          <p14:tracePt t="54436" x="804863" y="3621088"/>
          <p14:tracePt t="54438" x="812800" y="3621088"/>
          <p14:tracePt t="54443" x="820738" y="3629025"/>
          <p14:tracePt t="54446" x="836613" y="3629025"/>
          <p14:tracePt t="54448" x="836613" y="3636963"/>
          <p14:tracePt t="54450" x="844550" y="3636963"/>
          <p14:tracePt t="54452" x="852488" y="3636963"/>
          <p14:tracePt t="54454" x="860425" y="3644900"/>
          <p14:tracePt t="54461" x="877888" y="3652838"/>
          <p14:tracePt t="54463" x="885825" y="3652838"/>
          <p14:tracePt t="54464" x="893763" y="3652838"/>
          <p14:tracePt t="54466" x="893763" y="3660775"/>
          <p14:tracePt t="54468" x="901700" y="3660775"/>
          <p14:tracePt t="54470" x="909638" y="3660775"/>
          <p14:tracePt t="54472" x="917575" y="3660775"/>
          <p14:tracePt t="54474" x="925513" y="3660775"/>
          <p14:tracePt t="54477" x="925513" y="3668713"/>
          <p14:tracePt t="54478" x="933450" y="3668713"/>
          <p14:tracePt t="54480" x="941388" y="3668713"/>
          <p14:tracePt t="54484" x="949325" y="3668713"/>
          <p14:tracePt t="54486" x="957263" y="3668713"/>
          <p14:tracePt t="54490" x="965200" y="3668713"/>
          <p14:tracePt t="54494" x="973138" y="3676650"/>
          <p14:tracePt t="54500" x="981075" y="3676650"/>
          <p14:tracePt t="54506" x="989013" y="3676650"/>
          <p14:tracePt t="54556" x="981075" y="3676650"/>
          <p14:tracePt t="54566" x="973138" y="3676650"/>
          <p14:tracePt t="54578" x="965200" y="3676650"/>
          <p14:tracePt t="54584" x="957263" y="3676650"/>
          <p14:tracePt t="54585" x="949325" y="3676650"/>
          <p14:tracePt t="54587" x="941388" y="3676650"/>
          <p14:tracePt t="54589" x="933450" y="3676650"/>
          <p14:tracePt t="54594" x="925513" y="3676650"/>
          <p14:tracePt t="54595" x="917575" y="3676650"/>
          <p14:tracePt t="54598" x="909638" y="3676650"/>
          <p14:tracePt t="54599" x="893763" y="3676650"/>
          <p14:tracePt t="54601" x="885825" y="3676650"/>
          <p14:tracePt t="54604" x="877888" y="3676650"/>
          <p14:tracePt t="54605" x="868363" y="3676650"/>
          <p14:tracePt t="54608" x="860425" y="3676650"/>
          <p14:tracePt t="54610" x="852488" y="3676650"/>
          <p14:tracePt t="54612" x="844550" y="3676650"/>
          <p14:tracePt t="54613" x="836613" y="3676650"/>
          <p14:tracePt t="54615" x="820738" y="3676650"/>
          <p14:tracePt t="54617" x="812800" y="3676650"/>
          <p14:tracePt t="54619" x="804863" y="3676650"/>
          <p14:tracePt t="54621" x="796925" y="3676650"/>
          <p14:tracePt t="54623" x="788988" y="3676650"/>
          <p14:tracePt t="54626" x="781050" y="3676650"/>
          <p14:tracePt t="54627" x="773113" y="3676650"/>
          <p14:tracePt t="54629" x="765175" y="3676650"/>
          <p14:tracePt t="54632" x="757238" y="3676650"/>
          <p14:tracePt t="54634" x="749300" y="3676650"/>
          <p14:tracePt t="54636" x="741363" y="3676650"/>
          <p14:tracePt t="54637" x="733425" y="3676650"/>
          <p14:tracePt t="54639" x="725488" y="3676650"/>
          <p14:tracePt t="54642" x="717550" y="3684588"/>
          <p14:tracePt t="54644" x="709613" y="3684588"/>
          <p14:tracePt t="54645" x="701675" y="3684588"/>
          <p14:tracePt t="54650" x="693738" y="3684588"/>
          <p14:tracePt t="54651" x="685800" y="3684588"/>
          <p14:tracePt t="54656" x="677863" y="3692525"/>
          <p14:tracePt t="54660" x="669925" y="3692525"/>
          <p14:tracePt t="54662" x="661988" y="3692525"/>
          <p14:tracePt t="54666" x="654050" y="3692525"/>
          <p14:tracePt t="54671" x="646113" y="3700463"/>
          <p14:tracePt t="54678" x="638175" y="3700463"/>
          <p14:tracePt t="54688" x="630238" y="3700463"/>
          <p14:tracePt t="54698" x="630238" y="3708400"/>
          <p14:tracePt t="54726" x="630238" y="3716338"/>
          <p14:tracePt t="54732" x="622300" y="3716338"/>
          <p14:tracePt t="54734" x="622300" y="3724275"/>
          <p14:tracePt t="54740" x="622300" y="3732213"/>
          <p14:tracePt t="54744" x="622300" y="3740150"/>
          <p14:tracePt t="54750" x="622300" y="3748088"/>
          <p14:tracePt t="54754" x="614363" y="3756025"/>
          <p14:tracePt t="54760" x="614363" y="3771900"/>
          <p14:tracePt t="54764" x="614363" y="3779838"/>
          <p14:tracePt t="54768" x="606425" y="3787775"/>
          <p14:tracePt t="54770" x="606425" y="3795713"/>
          <p14:tracePt t="54772" x="606425" y="3803650"/>
          <p14:tracePt t="54777" x="606425" y="3811588"/>
          <p14:tracePt t="54779" x="598488" y="3819525"/>
          <p14:tracePt t="54780" x="598488" y="3827463"/>
          <p14:tracePt t="54782" x="598488" y="3835400"/>
          <p14:tracePt t="54784" x="598488" y="3843338"/>
          <p14:tracePt t="54786" x="590550" y="3851275"/>
          <p14:tracePt t="54788" x="590550" y="3859213"/>
          <p14:tracePt t="54790" x="590550" y="3867150"/>
          <p14:tracePt t="54793" x="590550" y="3875088"/>
          <p14:tracePt t="54795" x="590550" y="3883025"/>
          <p14:tracePt t="54796" x="582613" y="3898900"/>
          <p14:tracePt t="54798" x="582613" y="3906838"/>
          <p14:tracePt t="54800" x="582613" y="3914775"/>
          <p14:tracePt t="54802" x="574675" y="3930650"/>
          <p14:tracePt t="54804" x="574675" y="3938588"/>
          <p14:tracePt t="54806" x="574675" y="3948113"/>
          <p14:tracePt t="54808" x="574675" y="3963988"/>
          <p14:tracePt t="54810" x="566738" y="3971925"/>
          <p14:tracePt t="54814" x="566738" y="3987800"/>
          <p14:tracePt t="54814" x="566738" y="3995738"/>
          <p14:tracePt t="54816" x="558800" y="4011613"/>
          <p14:tracePt t="54818" x="558800" y="4019550"/>
          <p14:tracePt t="54820" x="558800" y="4035425"/>
          <p14:tracePt t="54823" x="558800" y="4043363"/>
          <p14:tracePt t="54824" x="558800" y="4059238"/>
          <p14:tracePt t="54827" x="550863" y="4067175"/>
          <p14:tracePt t="54829" x="550863" y="4083050"/>
          <p14:tracePt t="54831" x="550863" y="4098925"/>
          <p14:tracePt t="54832" x="550863" y="4106863"/>
          <p14:tracePt t="54834" x="542925" y="4122738"/>
          <p14:tracePt t="54836" x="542925" y="4130675"/>
          <p14:tracePt t="54838" x="542925" y="4146550"/>
          <p14:tracePt t="54840" x="542925" y="4154488"/>
          <p14:tracePt t="54843" x="542925" y="4170363"/>
          <p14:tracePt t="54844" x="542925" y="4178300"/>
          <p14:tracePt t="54848" x="542925" y="4194175"/>
          <p14:tracePt t="54849" x="542925" y="4210050"/>
          <p14:tracePt t="54851" x="542925" y="4217988"/>
          <p14:tracePt t="54852" x="542925" y="4233863"/>
          <p14:tracePt t="54854" x="542925" y="4249738"/>
          <p14:tracePt t="54856" x="542925" y="4257675"/>
          <p14:tracePt t="54861" x="550863" y="4281488"/>
          <p14:tracePt t="54862" x="550863" y="4298950"/>
          <p14:tracePt t="54864" x="550863" y="4306888"/>
          <p14:tracePt t="54866" x="550863" y="4322763"/>
          <p14:tracePt t="54868" x="550863" y="4330700"/>
          <p14:tracePt t="54870" x="558800" y="4346575"/>
          <p14:tracePt t="54872" x="558800" y="4354513"/>
          <p14:tracePt t="54874" x="558800" y="4370388"/>
          <p14:tracePt t="54877" x="558800" y="4378325"/>
          <p14:tracePt t="54879" x="566738" y="4394200"/>
          <p14:tracePt t="54880" x="566738" y="4402138"/>
          <p14:tracePt t="54882" x="566738" y="4418013"/>
          <p14:tracePt t="54884" x="574675" y="4425950"/>
          <p14:tracePt t="54886" x="574675" y="4433888"/>
          <p14:tracePt t="54888" x="574675" y="4449763"/>
          <p14:tracePt t="54890" x="582613" y="4457700"/>
          <p14:tracePt t="54894" x="582613" y="4481513"/>
          <p14:tracePt t="54897" x="590550" y="4489450"/>
          <p14:tracePt t="54899" x="590550" y="4497388"/>
          <p14:tracePt t="54900" x="590550" y="4513263"/>
          <p14:tracePt t="54902" x="598488" y="4521200"/>
          <p14:tracePt t="54904" x="598488" y="4529138"/>
          <p14:tracePt t="54906" x="598488" y="4545013"/>
          <p14:tracePt t="54910" x="606425" y="4560888"/>
          <p14:tracePt t="54913" x="606425" y="4568825"/>
          <p14:tracePt t="54914" x="606425" y="4584700"/>
          <p14:tracePt t="54916" x="606425" y="4592638"/>
          <p14:tracePt t="54918" x="614363" y="4600575"/>
          <p14:tracePt t="54920" x="614363" y="4608513"/>
          <p14:tracePt t="54922" x="614363" y="4624388"/>
          <p14:tracePt t="54924" x="622300" y="4633913"/>
          <p14:tracePt t="54927" x="622300" y="4641850"/>
          <p14:tracePt t="54931" x="622300" y="4665663"/>
          <p14:tracePt t="54932" x="622300" y="4673600"/>
          <p14:tracePt t="54947" x="638175" y="4737100"/>
          <p14:tracePt t="54948" x="638175" y="4745038"/>
          <p14:tracePt t="54950" x="638175" y="4752975"/>
          <p14:tracePt t="54952" x="646113" y="4760913"/>
          <p14:tracePt t="54954" x="646113" y="4768850"/>
          <p14:tracePt t="54956" x="646113" y="4776788"/>
          <p14:tracePt t="54958" x="646113" y="4784725"/>
          <p14:tracePt t="54961" x="646113" y="4792663"/>
          <p14:tracePt t="54964" x="654050" y="4800600"/>
          <p14:tracePt t="54966" x="654050" y="4808538"/>
          <p14:tracePt t="54968" x="654050" y="4816475"/>
          <p14:tracePt t="54972" x="654050" y="4824413"/>
          <p14:tracePt t="54977" x="654050" y="4832350"/>
          <p14:tracePt t="54980" x="661988" y="4840288"/>
          <p14:tracePt t="54984" x="661988" y="4848225"/>
          <p14:tracePt t="54988" x="661988" y="4856163"/>
          <p14:tracePt t="54993" x="661988" y="4864100"/>
          <p14:tracePt t="54998" x="669925" y="4872038"/>
          <p14:tracePt t="55002" x="669925" y="4879975"/>
          <p14:tracePt t="55009" x="669925" y="4887913"/>
          <p14:tracePt t="55014" x="669925" y="4895850"/>
          <p14:tracePt t="55020" x="669925" y="4903788"/>
          <p14:tracePt t="55218" x="669925" y="4895850"/>
          <p14:tracePt t="55222" x="669925" y="4887913"/>
          <p14:tracePt t="55224" x="669925" y="4879975"/>
          <p14:tracePt t="55228" x="669925" y="4872038"/>
          <p14:tracePt t="55230" x="669925" y="4864100"/>
          <p14:tracePt t="55232" x="669925" y="4856163"/>
          <p14:tracePt t="55234" x="669925" y="4848225"/>
          <p14:tracePt t="55236" x="669925" y="4840288"/>
          <p14:tracePt t="55238" x="669925" y="4832350"/>
          <p14:tracePt t="55240" x="669925" y="4816475"/>
          <p14:tracePt t="55244" x="669925" y="4800600"/>
          <p14:tracePt t="55246" x="669925" y="4792663"/>
          <p14:tracePt t="55248" x="669925" y="4784725"/>
          <p14:tracePt t="55250" x="669925" y="4768850"/>
          <p14:tracePt t="55252" x="669925" y="4760913"/>
          <p14:tracePt t="55254" x="669925" y="4752975"/>
          <p14:tracePt t="55256" x="669925" y="4737100"/>
          <p14:tracePt t="55259" x="669925" y="4729163"/>
          <p14:tracePt t="55261" x="669925" y="4713288"/>
          <p14:tracePt t="55262" x="669925" y="4705350"/>
          <p14:tracePt t="55264" x="669925" y="4689475"/>
          <p14:tracePt t="55266" x="669925" y="4681538"/>
          <p14:tracePt t="55268" x="669925" y="4665663"/>
          <p14:tracePt t="55270" x="669925" y="4649788"/>
          <p14:tracePt t="55272" x="669925" y="4641850"/>
          <p14:tracePt t="55274" x="677863" y="4624388"/>
          <p14:tracePt t="55277" x="677863" y="4608513"/>
          <p14:tracePt t="55279" x="677863" y="4592638"/>
          <p14:tracePt t="55280" x="677863" y="4576763"/>
          <p14:tracePt t="55282" x="685800" y="4560888"/>
          <p14:tracePt t="55284" x="685800" y="4552950"/>
          <p14:tracePt t="55286" x="685800" y="4537075"/>
          <p14:tracePt t="55288" x="693738" y="4521200"/>
          <p14:tracePt t="55290" x="693738" y="4505325"/>
          <p14:tracePt t="55295" x="693738" y="4473575"/>
          <p14:tracePt t="55296" x="701675" y="4457700"/>
          <p14:tracePt t="55298" x="701675" y="4449763"/>
          <p14:tracePt t="55300" x="709613" y="4433888"/>
          <p14:tracePt t="55302" x="709613" y="4418013"/>
          <p14:tracePt t="55304" x="709613" y="4402138"/>
          <p14:tracePt t="55306" x="717550" y="4394200"/>
          <p14:tracePt t="55308" x="725488" y="4378325"/>
          <p14:tracePt t="55311" x="725488" y="4362450"/>
          <p14:tracePt t="55315" x="733425" y="4338638"/>
          <p14:tracePt t="55316" x="741363" y="4330700"/>
          <p14:tracePt t="55318" x="741363" y="4314825"/>
          <p14:tracePt t="55320" x="749300" y="4306888"/>
          <p14:tracePt t="55322" x="749300" y="4291013"/>
          <p14:tracePt t="55324" x="757238" y="4281488"/>
          <p14:tracePt t="55327" x="757238" y="4265613"/>
          <p14:tracePt t="55328" x="765175" y="4257675"/>
          <p14:tracePt t="55332" x="765175" y="4249738"/>
          <p14:tracePt t="55332" x="773113" y="4233863"/>
          <p14:tracePt t="55334" x="773113" y="4225925"/>
          <p14:tracePt t="55336" x="773113" y="4217988"/>
          <p14:tracePt t="55338" x="781050" y="4210050"/>
          <p14:tracePt t="55340" x="781050" y="4194175"/>
          <p14:tracePt t="55343" x="788988" y="4186238"/>
          <p14:tracePt t="55346" x="788988" y="4170363"/>
          <p14:tracePt t="55348" x="796925" y="4162425"/>
          <p14:tracePt t="55351" x="796925" y="4146550"/>
          <p14:tracePt t="55352" x="796925" y="4138613"/>
          <p14:tracePt t="55354" x="804863" y="4130675"/>
          <p14:tracePt t="55356" x="804863" y="4122738"/>
          <p14:tracePt t="55358" x="804863" y="4114800"/>
          <p14:tracePt t="55361" x="804863" y="4106863"/>
          <p14:tracePt t="55364" x="812800" y="4098925"/>
          <p14:tracePt t="55366" x="812800" y="4090988"/>
          <p14:tracePt t="55368" x="820738" y="4083050"/>
          <p14:tracePt t="55370" x="820738" y="4075113"/>
          <p14:tracePt t="55373" x="820738" y="4067175"/>
          <p14:tracePt t="55378" x="828675" y="4051300"/>
          <p14:tracePt t="55383" x="828675" y="4043363"/>
          <p14:tracePt t="55384" x="836613" y="4035425"/>
          <p14:tracePt t="55386" x="836613" y="4027488"/>
          <p14:tracePt t="55390" x="836613" y="4019550"/>
          <p14:tracePt t="55395" x="844550" y="4011613"/>
          <p14:tracePt t="55398" x="844550" y="3995738"/>
          <p14:tracePt t="55400" x="852488" y="3995738"/>
          <p14:tracePt t="55402" x="852488" y="3987800"/>
          <p14:tracePt t="55404" x="852488" y="3979863"/>
          <p14:tracePt t="55406" x="860425" y="3979863"/>
          <p14:tracePt t="55408" x="860425" y="3971925"/>
          <p14:tracePt t="55410" x="860425" y="3963988"/>
          <p14:tracePt t="55414" x="868363" y="3956050"/>
          <p14:tracePt t="55416" x="868363" y="3948113"/>
          <p14:tracePt t="55420" x="868363" y="3938588"/>
          <p14:tracePt t="55422" x="868363" y="3930650"/>
          <p14:tracePt t="55424" x="877888" y="3930650"/>
          <p14:tracePt t="55427" x="877888" y="3922713"/>
          <p14:tracePt t="55430" x="877888" y="3914775"/>
          <p14:tracePt t="55434" x="885825" y="3906838"/>
          <p14:tracePt t="55438" x="885825" y="3898900"/>
          <p14:tracePt t="55446" x="893763" y="3890963"/>
          <p14:tracePt t="55448" x="893763" y="3883025"/>
          <p14:tracePt t="55452" x="893763" y="3875088"/>
          <p14:tracePt t="55458" x="901700" y="3867150"/>
          <p14:tracePt t="55463" x="901700" y="3859213"/>
          <p14:tracePt t="55468" x="909638" y="3851275"/>
          <p14:tracePt t="55474" x="909638" y="3843338"/>
          <p14:tracePt t="55480" x="917575" y="3835400"/>
          <p14:tracePt t="55486" x="917575" y="3827463"/>
          <p14:tracePt t="55488" x="925513" y="3827463"/>
          <p14:tracePt t="55494" x="925513" y="3819525"/>
          <p14:tracePt t="55498" x="933450" y="3819525"/>
          <p14:tracePt t="55500" x="933450" y="3811588"/>
          <p14:tracePt t="55510" x="941388" y="3803650"/>
          <p14:tracePt t="55518" x="941388" y="3795713"/>
          <p14:tracePt t="55522" x="949325" y="3795713"/>
          <p14:tracePt t="55529" x="949325" y="3787775"/>
          <p14:tracePt t="55538" x="957263" y="3779838"/>
          <p14:tracePt t="55546" x="957263" y="3771900"/>
          <p14:tracePt t="55556" x="965200" y="3763963"/>
          <p14:tracePt t="55568" x="965200" y="3756025"/>
          <p14:tracePt t="55584" x="965200" y="3748088"/>
          <p14:tracePt t="55590" x="973138" y="3748088"/>
          <p14:tracePt t="55628" x="973138" y="3740150"/>
          <p14:tracePt t="55648" x="965200" y="3740150"/>
          <p14:tracePt t="55658" x="965200" y="3732213"/>
          <p14:tracePt t="55666" x="957263" y="3732213"/>
          <p14:tracePt t="55678" x="949325" y="3724275"/>
          <p14:tracePt t="55688" x="941388" y="3724275"/>
          <p14:tracePt t="55695" x="933450" y="3724275"/>
          <p14:tracePt t="55700" x="925513" y="3724275"/>
          <p14:tracePt t="55706" x="917575" y="3716338"/>
          <p14:tracePt t="55708" x="909638" y="3716338"/>
          <p14:tracePt t="55712" x="901700" y="3716338"/>
          <p14:tracePt t="55716" x="893763" y="3716338"/>
          <p14:tracePt t="55718" x="885825" y="3716338"/>
          <p14:tracePt t="55722" x="877888" y="3716338"/>
          <p14:tracePt t="55724" x="868363" y="3716338"/>
          <p14:tracePt t="55727" x="860425" y="3716338"/>
          <p14:tracePt t="55729" x="860425" y="3708400"/>
          <p14:tracePt t="55730" x="852488" y="3708400"/>
          <p14:tracePt t="55732" x="844550" y="3708400"/>
          <p14:tracePt t="55734" x="836613" y="3708400"/>
          <p14:tracePt t="55736" x="828675" y="3708400"/>
          <p14:tracePt t="55738" x="820738" y="3708400"/>
          <p14:tracePt t="55740" x="812800" y="3708400"/>
          <p14:tracePt t="55745" x="796925" y="3708400"/>
          <p14:tracePt t="55746" x="788988" y="3708400"/>
          <p14:tracePt t="55748" x="781050" y="3708400"/>
          <p14:tracePt t="55750" x="773113" y="3708400"/>
          <p14:tracePt t="55752" x="765175" y="3708400"/>
          <p14:tracePt t="55756" x="757238" y="3708400"/>
          <p14:tracePt t="55758" x="749300" y="3708400"/>
          <p14:tracePt t="55761" x="741363" y="3708400"/>
          <p14:tracePt t="55762" x="733425" y="3708400"/>
          <p14:tracePt t="55764" x="725488" y="3708400"/>
          <p14:tracePt t="55766" x="717550" y="3708400"/>
          <p14:tracePt t="55768" x="709613" y="3708400"/>
          <p14:tracePt t="55772" x="701675" y="3708400"/>
          <p14:tracePt t="55774" x="693738" y="3708400"/>
          <p14:tracePt t="55777" x="685800" y="3716338"/>
          <p14:tracePt t="55779" x="677863" y="3716338"/>
          <p14:tracePt t="55782" x="669925" y="3716338"/>
          <p14:tracePt t="55784" x="661988" y="3716338"/>
          <p14:tracePt t="55788" x="654050" y="3716338"/>
          <p14:tracePt t="55793" x="646113" y="3716338"/>
          <p14:tracePt t="55796" x="638175" y="3716338"/>
          <p14:tracePt t="55800" x="630238" y="3716338"/>
          <p14:tracePt t="55806" x="622300" y="3716338"/>
          <p14:tracePt t="55812" x="622300" y="3724275"/>
          <p14:tracePt t="55814" x="614363" y="3724275"/>
          <p14:tracePt t="55886" x="606425" y="3724275"/>
          <p14:tracePt t="55900" x="606425" y="3732213"/>
          <p14:tracePt t="55904" x="606425" y="3740150"/>
          <p14:tracePt t="55908" x="606425" y="3748088"/>
          <p14:tracePt t="55910" x="598488" y="3748088"/>
          <p14:tracePt t="55913" x="598488" y="3756025"/>
          <p14:tracePt t="55917" x="598488" y="3763963"/>
          <p14:tracePt t="55920" x="598488" y="3771900"/>
          <p14:tracePt t="55924" x="598488" y="3779838"/>
          <p14:tracePt t="55927" x="590550" y="3779838"/>
          <p14:tracePt t="55928" x="590550" y="3787775"/>
          <p14:tracePt t="55930" x="590550" y="3795713"/>
          <p14:tracePt t="55934" x="590550" y="3803650"/>
          <p14:tracePt t="55938" x="590550" y="3811588"/>
          <p14:tracePt t="55943" x="590550" y="3819525"/>
          <p14:tracePt t="55962" x="574675" y="3875088"/>
          <p14:tracePt t="55964" x="574675" y="3883025"/>
          <p14:tracePt t="55966" x="574675" y="3890963"/>
          <p14:tracePt t="55968" x="574675" y="3898900"/>
          <p14:tracePt t="55970" x="574675" y="3906838"/>
          <p14:tracePt t="55972" x="566738" y="3914775"/>
          <p14:tracePt t="55974" x="566738" y="3922713"/>
          <p14:tracePt t="55977" x="566738" y="3930650"/>
          <p14:tracePt t="55980" x="566738" y="3948113"/>
          <p14:tracePt t="55984" x="566738" y="3956050"/>
          <p14:tracePt t="55986" x="566738" y="3963988"/>
          <p14:tracePt t="55988" x="566738" y="3971925"/>
          <p14:tracePt t="55990" x="566738" y="3979863"/>
          <p14:tracePt t="55993" x="558800" y="3987800"/>
          <p14:tracePt t="55996" x="558800" y="3995738"/>
          <p14:tracePt t="55998" x="558800" y="4003675"/>
          <p14:tracePt t="56000" x="558800" y="4011613"/>
          <p14:tracePt t="56002" x="558800" y="4019550"/>
          <p14:tracePt t="56006" x="558800" y="4027488"/>
          <p14:tracePt t="56008" x="558800" y="4035425"/>
          <p14:tracePt t="56011" x="558800" y="4043363"/>
          <p14:tracePt t="56012" x="558800" y="4051300"/>
          <p14:tracePt t="56014" x="558800" y="4059238"/>
          <p14:tracePt t="56016" x="566738" y="4067175"/>
          <p14:tracePt t="56018" x="566738" y="4075113"/>
          <p14:tracePt t="56020" x="566738" y="4083050"/>
          <p14:tracePt t="56022" x="566738" y="4090988"/>
          <p14:tracePt t="56024" x="566738" y="4098925"/>
          <p14:tracePt t="56027" x="566738" y="4106863"/>
          <p14:tracePt t="56028" x="566738" y="4114800"/>
          <p14:tracePt t="56030" x="574675" y="4122738"/>
          <p14:tracePt t="56032" x="574675" y="4130675"/>
          <p14:tracePt t="56034" x="574675" y="4138613"/>
          <p14:tracePt t="56036" x="574675" y="4146550"/>
          <p14:tracePt t="56040" x="574675" y="4154488"/>
          <p14:tracePt t="56044" x="582613" y="4170363"/>
          <p14:tracePt t="56046" x="582613" y="4178300"/>
          <p14:tracePt t="56048" x="582613" y="4194175"/>
          <p14:tracePt t="56050" x="582613" y="4202113"/>
          <p14:tracePt t="56052" x="582613" y="4210050"/>
          <p14:tracePt t="56054" x="590550" y="4217988"/>
          <p14:tracePt t="56056" x="590550" y="4225925"/>
          <p14:tracePt t="56058" x="590550" y="4233863"/>
          <p14:tracePt t="56061" x="590550" y="4241800"/>
          <p14:tracePt t="56063" x="598488" y="4249738"/>
          <p14:tracePt t="56064" x="598488" y="4257675"/>
          <p14:tracePt t="56066" x="598488" y="4265613"/>
          <p14:tracePt t="56068" x="598488" y="4281488"/>
          <p14:tracePt t="56070" x="606425" y="4291013"/>
          <p14:tracePt t="56072" x="606425" y="4298950"/>
          <p14:tracePt t="56074" x="606425" y="4306888"/>
          <p14:tracePt t="56077" x="614363" y="4314825"/>
          <p14:tracePt t="56081" x="614363" y="4338638"/>
          <p14:tracePt t="56082" x="614363" y="4346575"/>
          <p14:tracePt t="56084" x="622300" y="4354513"/>
          <p14:tracePt t="56086" x="622300" y="4362450"/>
          <p14:tracePt t="56088" x="622300" y="4370388"/>
          <p14:tracePt t="56090" x="622300" y="4378325"/>
          <p14:tracePt t="56094" x="630238" y="4402138"/>
          <p14:tracePt t="56096" x="630238" y="4410075"/>
          <p14:tracePt t="56098" x="630238" y="4418013"/>
          <p14:tracePt t="56100" x="630238" y="4425950"/>
          <p14:tracePt t="56102" x="638175" y="4433888"/>
          <p14:tracePt t="56104" x="638175" y="4441825"/>
          <p14:tracePt t="56106" x="638175" y="4449763"/>
          <p14:tracePt t="56108" x="638175" y="4457700"/>
          <p14:tracePt t="56111" x="646113" y="4465638"/>
          <p14:tracePt t="56114" x="646113" y="4473575"/>
          <p14:tracePt t="56116" x="646113" y="4481513"/>
          <p14:tracePt t="56118" x="646113" y="4489450"/>
          <p14:tracePt t="56120" x="654050" y="4497388"/>
          <p14:tracePt t="56124" x="654050" y="4505325"/>
          <p14:tracePt t="56127" x="654050" y="4513263"/>
          <p14:tracePt t="56129" x="654050" y="4521200"/>
          <p14:tracePt t="56132" x="661988" y="4529138"/>
          <p14:tracePt t="56134" x="661988" y="4537075"/>
          <p14:tracePt t="56136" x="661988" y="4545013"/>
          <p14:tracePt t="56138" x="661988" y="4552950"/>
          <p14:tracePt t="56144" x="669925" y="4568825"/>
          <p14:tracePt t="56146" x="669925" y="4576763"/>
          <p14:tracePt t="56150" x="677863" y="4584700"/>
          <p14:tracePt t="56152" x="677863" y="4592638"/>
          <p14:tracePt t="56154" x="677863" y="4600575"/>
          <p14:tracePt t="56158" x="677863" y="4608513"/>
          <p14:tracePt t="56161" x="677863" y="4616450"/>
          <p14:tracePt t="56164" x="685800" y="4616450"/>
          <p14:tracePt t="56165" x="685800" y="4624388"/>
          <p14:tracePt t="56168" x="685800" y="4633913"/>
          <p14:tracePt t="56170" x="685800" y="4641850"/>
          <p14:tracePt t="56174" x="685800" y="4649788"/>
          <p14:tracePt t="56177" x="693738" y="4649788"/>
          <p14:tracePt t="56180" x="693738" y="4657725"/>
          <p14:tracePt t="56182" x="693738" y="4665663"/>
          <p14:tracePt t="56186" x="693738" y="4673600"/>
          <p14:tracePt t="56188" x="701675" y="4673600"/>
          <p14:tracePt t="56190" x="701675" y="4681538"/>
          <p14:tracePt t="56194" x="701675" y="4689475"/>
          <p14:tracePt t="56198" x="701675" y="4697413"/>
          <p14:tracePt t="56200" x="701675" y="4705350"/>
          <p14:tracePt t="56202" x="709613" y="4705350"/>
          <p14:tracePt t="56206" x="709613" y="4713288"/>
          <p14:tracePt t="56211" x="709613" y="4721225"/>
          <p14:tracePt t="56214" x="709613" y="4729163"/>
          <p14:tracePt t="56218" x="717550" y="4737100"/>
          <p14:tracePt t="56224" x="717550" y="4745038"/>
          <p14:tracePt t="56228" x="717550" y="4752975"/>
          <p14:tracePt t="56234" x="717550" y="4760913"/>
          <p14:tracePt t="56240" x="717550" y="4768850"/>
          <p14:tracePt t="56246" x="717550" y="4776788"/>
          <p14:tracePt t="56254" x="717550" y="4784725"/>
          <p14:tracePt t="56262" x="725488" y="4792663"/>
          <p14:tracePt t="56274" x="725488" y="4800600"/>
          <p14:tracePt t="56463" x="733425" y="4792663"/>
          <p14:tracePt t="56467" x="741363" y="4784725"/>
          <p14:tracePt t="56469" x="749300" y="4784725"/>
          <p14:tracePt t="56471" x="757238" y="4776788"/>
          <p14:tracePt t="56472" x="765175" y="4768850"/>
          <p14:tracePt t="56474" x="773113" y="4768850"/>
          <p14:tracePt t="56477" x="781050" y="4760913"/>
          <p14:tracePt t="56480" x="796925" y="4752975"/>
          <p14:tracePt t="56482" x="812800" y="4745038"/>
          <p14:tracePt t="56484" x="820738" y="4745038"/>
          <p14:tracePt t="56486" x="828675" y="4737100"/>
          <p14:tracePt t="56488" x="836613" y="4737100"/>
          <p14:tracePt t="56490" x="852488" y="4729163"/>
          <p14:tracePt t="56494" x="877888" y="4721225"/>
          <p14:tracePt t="56497" x="893763" y="4713288"/>
          <p14:tracePt t="56498" x="901700" y="4705350"/>
          <p14:tracePt t="56500" x="917575" y="4697413"/>
          <p14:tracePt t="56502" x="933450" y="4689475"/>
          <p14:tracePt t="56504" x="949325" y="4681538"/>
          <p14:tracePt t="56506" x="965200" y="4673600"/>
          <p14:tracePt t="56508" x="981075" y="4665663"/>
          <p14:tracePt t="56510" x="996950" y="4657725"/>
          <p14:tracePt t="56512" x="1020763" y="4649788"/>
          <p14:tracePt t="56516" x="1060450" y="4633913"/>
          <p14:tracePt t="56518" x="1076325" y="4624388"/>
          <p14:tracePt t="56520" x="1100138" y="4616450"/>
          <p14:tracePt t="56522" x="1116013" y="4600575"/>
          <p14:tracePt t="56524" x="1139825" y="4592638"/>
          <p14:tracePt t="56527" x="1163638" y="4584700"/>
          <p14:tracePt t="56528" x="1179513" y="4576763"/>
          <p14:tracePt t="56532" x="1228725" y="4552950"/>
          <p14:tracePt t="56535" x="1252538" y="4545013"/>
          <p14:tracePt t="56537" x="1276350" y="4537075"/>
          <p14:tracePt t="56538" x="1300163" y="4521200"/>
          <p14:tracePt t="56540" x="1323975" y="4513263"/>
          <p14:tracePt t="56544" x="1371600" y="4497388"/>
          <p14:tracePt t="56547" x="1395413" y="4489450"/>
          <p14:tracePt t="56551" x="1443038" y="4473575"/>
          <p14:tracePt t="56552" x="1466850" y="4465638"/>
          <p14:tracePt t="56555" x="1482725" y="4449763"/>
          <p14:tracePt t="56556" x="1506538" y="4441825"/>
          <p14:tracePt t="56558" x="1530350" y="4433888"/>
          <p14:tracePt t="56560" x="1554163" y="4425950"/>
          <p14:tracePt t="56562" x="1579563" y="4418013"/>
          <p14:tracePt t="56564" x="1595438" y="4410075"/>
          <p14:tracePt t="56568" x="1643063" y="4394200"/>
          <p14:tracePt t="56571" x="1658938" y="4386263"/>
          <p14:tracePt t="56572" x="1682750" y="4378325"/>
          <p14:tracePt t="56574" x="1698625" y="4370388"/>
          <p14:tracePt t="56578" x="1722438" y="4354513"/>
          <p14:tracePt t="56579" x="1738313" y="4346575"/>
          <p14:tracePt t="56581" x="1762125" y="4346575"/>
          <p14:tracePt t="56585" x="1793875" y="4330700"/>
          <p14:tracePt t="56587" x="1809750" y="4322763"/>
          <p14:tracePt t="56588" x="1825625" y="4314825"/>
          <p14:tracePt t="56590" x="1849438" y="4306888"/>
          <p14:tracePt t="56593" x="1865313" y="4298950"/>
          <p14:tracePt t="56594" x="1881188" y="4291013"/>
          <p14:tracePt t="56598" x="1905000" y="4281488"/>
          <p14:tracePt t="56601" x="1922463" y="4273550"/>
          <p14:tracePt t="56603" x="1938338" y="4265613"/>
          <p14:tracePt t="56604" x="1954213" y="4265613"/>
          <p14:tracePt t="56606" x="1962150" y="4257675"/>
          <p14:tracePt t="56608" x="1978025" y="4249738"/>
          <p14:tracePt t="56611" x="1993900" y="4249738"/>
          <p14:tracePt t="56612" x="2001838" y="4241800"/>
          <p14:tracePt t="56616" x="2017713" y="4233863"/>
          <p14:tracePt t="56618" x="2041525" y="4225925"/>
          <p14:tracePt t="56620" x="2049463" y="4217988"/>
          <p14:tracePt t="56622" x="2065338" y="4210050"/>
          <p14:tracePt t="56624" x="2073275" y="4210050"/>
          <p14:tracePt t="56627" x="2081213" y="4202113"/>
          <p14:tracePt t="56628" x="2097088" y="4194175"/>
          <p14:tracePt t="56633" x="2112963" y="4186238"/>
          <p14:tracePt t="56634" x="2128838" y="4178300"/>
          <p14:tracePt t="56636" x="2136775" y="4178300"/>
          <p14:tracePt t="56638" x="2144713" y="4170363"/>
          <p14:tracePt t="56640" x="2152650" y="4162425"/>
          <p14:tracePt t="56644" x="2176463" y="4154488"/>
          <p14:tracePt t="56646" x="2184400" y="4146550"/>
          <p14:tracePt t="56650" x="2208213" y="4146550"/>
          <p14:tracePt t="56652" x="2216150" y="4138613"/>
          <p14:tracePt t="56654" x="2232025" y="4138613"/>
          <p14:tracePt t="56656" x="2239963" y="4130675"/>
          <p14:tracePt t="56658" x="2247900" y="4122738"/>
          <p14:tracePt t="56661" x="2255838" y="4122738"/>
          <p14:tracePt t="56664" x="2273300" y="4114800"/>
          <p14:tracePt t="56667" x="2289175" y="4114800"/>
          <p14:tracePt t="56668" x="2297113" y="4106863"/>
          <p14:tracePt t="56670" x="2305050" y="4106863"/>
          <p14:tracePt t="56672" x="2312988" y="4106863"/>
          <p14:tracePt t="56674" x="2320925" y="4098925"/>
          <p14:tracePt t="56677" x="2328863" y="4098925"/>
          <p14:tracePt t="56678" x="2336800" y="4090988"/>
          <p14:tracePt t="56682" x="2352675" y="4090988"/>
          <p14:tracePt t="56684" x="2360613" y="4090988"/>
          <p14:tracePt t="56686" x="2368550" y="4083050"/>
          <p14:tracePt t="56688" x="2376488" y="4083050"/>
          <p14:tracePt t="56690" x="2384425" y="4083050"/>
          <p14:tracePt t="56694" x="2400300" y="4075113"/>
          <p14:tracePt t="56696" x="2408238" y="4075113"/>
          <p14:tracePt t="56700" x="2416175" y="4075113"/>
          <p14:tracePt t="56702" x="2424113" y="4075113"/>
          <p14:tracePt t="56704" x="2432050" y="4067175"/>
          <p14:tracePt t="56706" x="2439988" y="4067175"/>
          <p14:tracePt t="56708" x="2447925" y="4067175"/>
          <p14:tracePt t="56711" x="2455863" y="4067175"/>
          <p14:tracePt t="56714" x="2463800" y="4059238"/>
          <p14:tracePt t="56716" x="2471738" y="4059238"/>
          <p14:tracePt t="56720" x="2479675" y="4059238"/>
          <p14:tracePt t="56722" x="2487613" y="4059238"/>
          <p14:tracePt t="56728" x="2495550" y="4059238"/>
          <p14:tracePt t="56729" x="2495550" y="4051300"/>
          <p14:tracePt t="56730" x="2503488" y="4051300"/>
          <p14:tracePt t="56734" x="2511425" y="4051300"/>
          <p14:tracePt t="56738" x="2519363" y="4051300"/>
          <p14:tracePt t="56744" x="2527300" y="4051300"/>
          <p14:tracePt t="56752" x="2535238" y="4051300"/>
          <p14:tracePt t="56758" x="2543175" y="4051300"/>
          <p14:tracePt t="56764" x="2543175" y="4043363"/>
          <p14:tracePt t="56768" x="2551113" y="4043363"/>
          <p14:tracePt t="56848" x="2559050" y="4043363"/>
          <p14:tracePt t="56874" x="2566988" y="4043363"/>
          <p14:tracePt t="56886" x="2574925" y="4043363"/>
          <p14:tracePt t="56892" x="2582863" y="4043363"/>
          <p14:tracePt t="56896" x="2590800" y="4051300"/>
          <p14:tracePt t="56900" x="2598738" y="4051300"/>
          <p14:tracePt t="56904" x="2606675" y="4051300"/>
          <p14:tracePt t="56906" x="2616200" y="4051300"/>
          <p14:tracePt t="56908" x="2624138" y="4051300"/>
          <p14:tracePt t="56911" x="2632075" y="4051300"/>
          <p14:tracePt t="56912" x="2640013" y="4051300"/>
          <p14:tracePt t="56914" x="2647950" y="4051300"/>
          <p14:tracePt t="56917" x="2655888" y="4051300"/>
          <p14:tracePt t="56919" x="2663825" y="4051300"/>
          <p14:tracePt t="56920" x="2671763" y="4051300"/>
          <p14:tracePt t="56922" x="2679700" y="4051300"/>
          <p14:tracePt t="56924" x="2687638" y="4051300"/>
          <p14:tracePt t="56927" x="2695575" y="4051300"/>
          <p14:tracePt t="56929" x="2703513" y="4059238"/>
          <p14:tracePt t="56930" x="2711450" y="4059238"/>
          <p14:tracePt t="56932" x="2727325" y="4059238"/>
          <p14:tracePt t="56934" x="2735263" y="4059238"/>
          <p14:tracePt t="56936" x="2743200" y="4059238"/>
          <p14:tracePt t="56938" x="2751138" y="4059238"/>
          <p14:tracePt t="56940" x="2767013" y="4059238"/>
          <p14:tracePt t="56943" x="2774950" y="4059238"/>
          <p14:tracePt t="56946" x="2798763" y="4067175"/>
          <p14:tracePt t="56948" x="2806700" y="4067175"/>
          <p14:tracePt t="56950" x="2822575" y="4067175"/>
          <p14:tracePt t="56952" x="2830513" y="4067175"/>
          <p14:tracePt t="56954" x="2846388" y="4067175"/>
          <p14:tracePt t="56956" x="2854325" y="4067175"/>
          <p14:tracePt t="56958" x="2870200" y="4075113"/>
          <p14:tracePt t="56961" x="2878138" y="4075113"/>
          <p14:tracePt t="56963" x="2894013" y="4075113"/>
          <p14:tracePt t="56965" x="2901950" y="4075113"/>
          <p14:tracePt t="56966" x="2917825" y="4083050"/>
          <p14:tracePt t="56968" x="2925763" y="4083050"/>
          <p14:tracePt t="56970" x="2933700" y="4083050"/>
          <p14:tracePt t="56972" x="2949575" y="4083050"/>
          <p14:tracePt t="56974" x="2957513" y="4083050"/>
          <p14:tracePt t="56977" x="2974975" y="4083050"/>
          <p14:tracePt t="56979" x="2982913" y="4090988"/>
          <p14:tracePt t="56981" x="2998788" y="4090988"/>
          <p14:tracePt t="56982" x="3006725" y="4090988"/>
          <p14:tracePt t="56984" x="3014663" y="4090988"/>
          <p14:tracePt t="56986" x="3030538" y="4090988"/>
          <p14:tracePt t="56988" x="3038475" y="4090988"/>
          <p14:tracePt t="56990" x="3046413" y="4090988"/>
          <p14:tracePt t="56994" x="3070225" y="4090988"/>
          <p14:tracePt t="56996" x="3078163" y="4090988"/>
          <p14:tracePt t="56998" x="3094038" y="4090988"/>
          <p14:tracePt t="57000" x="3101975" y="4090988"/>
          <p14:tracePt t="57002" x="3109913" y="4090988"/>
          <p14:tracePt t="57004" x="3117850" y="4090988"/>
          <p14:tracePt t="57006" x="3133725" y="4090988"/>
          <p14:tracePt t="57008" x="3141663" y="4090988"/>
          <p14:tracePt t="57011" x="3149600" y="4090988"/>
          <p14:tracePt t="57013" x="3157538" y="4090988"/>
          <p14:tracePt t="57014" x="3165475" y="4090988"/>
          <p14:tracePt t="57016" x="3181350" y="4090988"/>
          <p14:tracePt t="57018" x="3189288" y="4090988"/>
          <p14:tracePt t="57020" x="3197225" y="4090988"/>
          <p14:tracePt t="57022" x="3205163" y="4090988"/>
          <p14:tracePt t="57024" x="3213100" y="4090988"/>
          <p14:tracePt t="57027" x="3221038" y="4098925"/>
          <p14:tracePt t="57028" x="3228975" y="4098925"/>
          <p14:tracePt t="57030" x="3236913" y="4098925"/>
          <p14:tracePt t="57032" x="3244850" y="4098925"/>
          <p14:tracePt t="57034" x="3252788" y="4098925"/>
          <p14:tracePt t="57036" x="3260725" y="4098925"/>
          <p14:tracePt t="57038" x="3268663" y="4098925"/>
          <p14:tracePt t="57040" x="3276600" y="4098925"/>
          <p14:tracePt t="57044" x="3292475" y="4098925"/>
          <p14:tracePt t="57048" x="3300413" y="4098925"/>
          <p14:tracePt t="57050" x="3308350" y="4098925"/>
          <p14:tracePt t="57052" x="3317875" y="4098925"/>
          <p14:tracePt t="57056" x="3325813" y="4098925"/>
          <p14:tracePt t="57058" x="3333750" y="4098925"/>
          <p14:tracePt t="57062" x="3341688" y="4098925"/>
          <p14:tracePt t="57064" x="3349625" y="4098925"/>
          <p14:tracePt t="57068" x="3357563" y="4098925"/>
          <p14:tracePt t="57070" x="3365500" y="4098925"/>
          <p14:tracePt t="57074" x="3373438" y="4098925"/>
          <p14:tracePt t="57078" x="3381375" y="4098925"/>
          <p14:tracePt t="57080" x="3389313" y="4098925"/>
          <p14:tracePt t="57084" x="3397250" y="4098925"/>
          <p14:tracePt t="57088" x="3405188" y="4098925"/>
          <p14:tracePt t="57090" x="3405188" y="4106863"/>
          <p14:tracePt t="57094" x="3413125" y="4106863"/>
          <p14:tracePt t="57096" x="3421063" y="4106863"/>
          <p14:tracePt t="57100" x="3429000" y="4106863"/>
          <p14:tracePt t="57102" x="3436938" y="4106863"/>
          <p14:tracePt t="57106" x="3444875" y="4106863"/>
          <p14:tracePt t="57110" x="3452813" y="4106863"/>
          <p14:tracePt t="57112" x="3460750" y="4106863"/>
          <p14:tracePt t="57116" x="3468688" y="4106863"/>
          <p14:tracePt t="57120" x="3476625" y="4114800"/>
          <p14:tracePt t="57122" x="3484563" y="4114800"/>
          <p14:tracePt t="57126" x="3492500" y="4114800"/>
          <p14:tracePt t="57128" x="3500438" y="4114800"/>
          <p14:tracePt t="57146" x="3548063" y="4114800"/>
          <p14:tracePt t="57150" x="3556000" y="4114800"/>
          <p14:tracePt t="57152" x="3563938" y="4122738"/>
          <p14:tracePt t="57154" x="3571875" y="4122738"/>
          <p14:tracePt t="57158" x="3579813" y="4122738"/>
          <p14:tracePt t="57161" x="3587750" y="4122738"/>
          <p14:tracePt t="57163" x="3595688" y="4122738"/>
          <p14:tracePt t="57166" x="3603625" y="4122738"/>
          <p14:tracePt t="57168" x="3611563" y="4122738"/>
          <p14:tracePt t="57170" x="3619500" y="4122738"/>
          <p14:tracePt t="57172" x="3627438" y="4122738"/>
          <p14:tracePt t="57177" x="3635375" y="4122738"/>
          <p14:tracePt t="57179" x="3643313" y="4122738"/>
          <p14:tracePt t="57180" x="3651250" y="4122738"/>
          <p14:tracePt t="57182" x="3660775" y="4122738"/>
          <p14:tracePt t="57184" x="3668713" y="4122738"/>
          <p14:tracePt t="57186" x="3676650" y="4122738"/>
          <p14:tracePt t="57190" x="3684588" y="4122738"/>
          <p14:tracePt t="57194" x="3700463" y="4122738"/>
          <p14:tracePt t="57196" x="3708400" y="4122738"/>
          <p14:tracePt t="57200" x="3716338" y="4122738"/>
          <p14:tracePt t="57202" x="3724275" y="4122738"/>
          <p14:tracePt t="57204" x="3732213" y="4122738"/>
          <p14:tracePt t="57208" x="3740150" y="4122738"/>
          <p14:tracePt t="57211" x="3748088" y="4122738"/>
          <p14:tracePt t="57214" x="3756025" y="4122738"/>
          <p14:tracePt t="57218" x="3763963" y="4122738"/>
          <p14:tracePt t="57220" x="3771900" y="4122738"/>
          <p14:tracePt t="57224" x="3779838" y="4122738"/>
          <p14:tracePt t="57228" x="3787775" y="4122738"/>
          <p14:tracePt t="57234" x="3795713" y="4130675"/>
          <p14:tracePt t="57238" x="3803650" y="4130675"/>
          <p14:tracePt t="57246" x="3811588" y="4130675"/>
          <p14:tracePt t="57472" x="3811588" y="4122738"/>
          <p14:tracePt t="57475" x="3819525" y="4122738"/>
          <p14:tracePt t="57482" x="3827463" y="4122738"/>
          <p14:tracePt t="57488" x="3835400" y="4122738"/>
          <p14:tracePt t="57490" x="3835400" y="4114800"/>
          <p14:tracePt t="57494" x="3843338" y="4114800"/>
          <p14:tracePt t="57496" x="3851275" y="4114800"/>
          <p14:tracePt t="57498" x="3859213" y="4114800"/>
          <p14:tracePt t="57502" x="3867150" y="4114800"/>
          <p14:tracePt t="57506" x="3875088" y="4114800"/>
          <p14:tracePt t="57508" x="3883025" y="4114800"/>
          <p14:tracePt t="57511" x="3883025" y="4106863"/>
          <p14:tracePt t="57512" x="3890963" y="4106863"/>
          <p14:tracePt t="57514" x="3898900" y="4106863"/>
          <p14:tracePt t="57518" x="3906838" y="4106863"/>
          <p14:tracePt t="57520" x="3914775" y="4106863"/>
          <p14:tracePt t="57524" x="3922713" y="4098925"/>
          <p14:tracePt t="57526" x="3930650" y="4098925"/>
          <p14:tracePt t="57530" x="3938588" y="4098925"/>
          <p14:tracePt t="57534" x="3946525" y="4098925"/>
          <p14:tracePt t="57536" x="3954463" y="4098925"/>
          <p14:tracePt t="57540" x="3962400" y="4098925"/>
          <p14:tracePt t="57543" x="3970338" y="4098925"/>
          <p14:tracePt t="57545" x="3970338" y="4090988"/>
          <p14:tracePt t="57546" x="3978275" y="4090988"/>
          <p14:tracePt t="57548" x="3986213" y="4090988"/>
          <p14:tracePt t="57552" x="3994150" y="4090988"/>
          <p14:tracePt t="57556" x="4002088" y="4090988"/>
          <p14:tracePt t="57560" x="4011613" y="4090988"/>
          <p14:tracePt t="57564" x="4019550" y="4090988"/>
          <p14:tracePt t="57566" x="4019550" y="4083050"/>
          <p14:tracePt t="57568" x="4027488" y="4083050"/>
          <p14:tracePt t="57572" x="4035425" y="4083050"/>
          <p14:tracePt t="57578" x="4043363" y="4083050"/>
          <p14:tracePt t="57582" x="4051300" y="4083050"/>
          <p14:tracePt t="57590" x="4059238" y="4083050"/>
          <p14:tracePt t="57594" x="4059238" y="4075113"/>
          <p14:tracePt t="57598" x="4067175" y="4075113"/>
          <p14:tracePt t="57606" x="4075113" y="4075113"/>
          <p14:tracePt t="57612" x="4083050" y="4075113"/>
          <p14:tracePt t="57618" x="4083050" y="4067175"/>
          <p14:tracePt t="57620" x="4090988" y="4067175"/>
          <p14:tracePt t="57627" x="4098925" y="4067175"/>
          <p14:tracePt t="57630" x="4106863" y="4067175"/>
          <p14:tracePt t="57634" x="4114800" y="4067175"/>
          <p14:tracePt t="57638" x="4114800" y="4059238"/>
          <p14:tracePt t="57640" x="4122738" y="4059238"/>
          <p14:tracePt t="57644" x="4130675" y="4059238"/>
          <p14:tracePt t="57648" x="4138613" y="4059238"/>
          <p14:tracePt t="57650" x="4146550" y="4059238"/>
          <p14:tracePt t="57654" x="4154488" y="4059238"/>
          <p14:tracePt t="57658" x="4162425" y="4059238"/>
          <p14:tracePt t="57661" x="4170363" y="4059238"/>
          <p14:tracePt t="57664" x="4178300" y="4059238"/>
          <p14:tracePt t="57666" x="4186238" y="4059238"/>
          <p14:tracePt t="57670" x="4194175" y="4059238"/>
          <p14:tracePt t="57673" x="4202113" y="4059238"/>
          <p14:tracePt t="57677" x="4210050" y="4059238"/>
          <p14:tracePt t="57678" x="4217988" y="4059238"/>
          <p14:tracePt t="57680" x="4225925" y="4059238"/>
          <p14:tracePt t="57684" x="4233863" y="4059238"/>
          <p14:tracePt t="57686" x="4241800" y="4059238"/>
          <p14:tracePt t="57690" x="4249738" y="4059238"/>
          <p14:tracePt t="57694" x="4257675" y="4059238"/>
          <p14:tracePt t="57696" x="4265613" y="4059238"/>
          <p14:tracePt t="57700" x="4273550" y="4059238"/>
          <p14:tracePt t="57704" x="4281488" y="4059238"/>
          <p14:tracePt t="57710" x="4289425" y="4059238"/>
          <p14:tracePt t="57712" x="4297363" y="4059238"/>
          <p14:tracePt t="57716" x="4305300" y="4059238"/>
          <p14:tracePt t="57720" x="4313238" y="4059238"/>
          <p14:tracePt t="57724" x="4321175" y="4059238"/>
          <p14:tracePt t="57728" x="4329113" y="4059238"/>
          <p14:tracePt t="57734" x="4337050" y="4059238"/>
          <p14:tracePt t="57738" x="4344988" y="4059238"/>
          <p14:tracePt t="57745" x="4352925" y="4059238"/>
          <p14:tracePt t="57752" x="4362450" y="4059238"/>
          <p14:tracePt t="58142" x="4352925" y="4059238"/>
          <p14:tracePt t="58150" x="4344988" y="4059238"/>
          <p14:tracePt t="58153" x="4344988" y="4067175"/>
          <p14:tracePt t="58156" x="4337050" y="4067175"/>
          <p14:tracePt t="58160" x="4329113" y="4075113"/>
          <p14:tracePt t="58162" x="4321175" y="4075113"/>
          <p14:tracePt t="58166" x="4313238" y="4083050"/>
          <p14:tracePt t="58168" x="4305300" y="4083050"/>
          <p14:tracePt t="58170" x="4305300" y="4090988"/>
          <p14:tracePt t="58172" x="4297363" y="4098925"/>
          <p14:tracePt t="58174" x="4289425" y="4098925"/>
          <p14:tracePt t="58177" x="4281488" y="4106863"/>
          <p14:tracePt t="58180" x="4265613" y="4114800"/>
          <p14:tracePt t="58182" x="4257675" y="4122738"/>
          <p14:tracePt t="58184" x="4249738" y="4122738"/>
          <p14:tracePt t="58186" x="4233863" y="4130675"/>
          <p14:tracePt t="58188" x="4225925" y="4138613"/>
          <p14:tracePt t="58190" x="4217988" y="4138613"/>
          <p14:tracePt t="58195" x="4194175" y="4154488"/>
          <p14:tracePt t="58197" x="4178300" y="4162425"/>
          <p14:tracePt t="58200" x="4154488" y="4178300"/>
          <p14:tracePt t="58202" x="4138613" y="4178300"/>
          <p14:tracePt t="58204" x="4130675" y="4186238"/>
          <p14:tracePt t="58206" x="4114800" y="4194175"/>
          <p14:tracePt t="58208" x="4098925" y="4202113"/>
          <p14:tracePt t="58211" x="4083050" y="4210050"/>
          <p14:tracePt t="58214" x="4067175" y="4210050"/>
          <p14:tracePt t="58217" x="4035425" y="4225925"/>
          <p14:tracePt t="58218" x="4019550" y="4233863"/>
          <p14:tracePt t="58220" x="4002088" y="4233863"/>
          <p14:tracePt t="58222" x="3986213" y="4241800"/>
          <p14:tracePt t="58224" x="3962400" y="4249738"/>
          <p14:tracePt t="58227" x="3946525" y="4257675"/>
          <p14:tracePt t="58228" x="3930650" y="4257675"/>
          <p14:tracePt t="58232" x="3890963" y="4265613"/>
          <p14:tracePt t="58234" x="3875088" y="4273550"/>
          <p14:tracePt t="58236" x="3859213" y="4281488"/>
          <p14:tracePt t="58238" x="3843338" y="4281488"/>
          <p14:tracePt t="58240" x="3827463" y="4291013"/>
          <p14:tracePt t="58244" x="3787775" y="4298950"/>
          <p14:tracePt t="58247" x="3771900" y="4298950"/>
          <p14:tracePt t="58251" x="3740150" y="4314825"/>
          <p14:tracePt t="58252" x="3724275" y="4314825"/>
          <p14:tracePt t="58254" x="3708400" y="4314825"/>
          <p14:tracePt t="58256" x="3692525" y="4322763"/>
          <p14:tracePt t="58258" x="3676650" y="4322763"/>
          <p14:tracePt t="58261" x="3660775" y="4330700"/>
          <p14:tracePt t="58263" x="3643313" y="4330700"/>
          <p14:tracePt t="58266" x="3619500" y="4338638"/>
          <p14:tracePt t="58268" x="3603625" y="4338638"/>
          <p14:tracePt t="58270" x="3595688" y="4346575"/>
          <p14:tracePt t="58272" x="3579813" y="4346575"/>
          <p14:tracePt t="58274" x="3563938" y="4346575"/>
          <p14:tracePt t="58277" x="3556000" y="4346575"/>
          <p14:tracePt t="58278" x="3540125" y="4346575"/>
          <p14:tracePt t="58281" x="3532188" y="4354513"/>
          <p14:tracePt t="58282" x="3524250" y="4354513"/>
          <p14:tracePt t="58284" x="3516313" y="4354513"/>
          <p14:tracePt t="58286" x="3500438" y="4354513"/>
          <p14:tracePt t="58288" x="3492500" y="4362450"/>
          <p14:tracePt t="58290" x="3484563" y="4362450"/>
          <p14:tracePt t="58294" x="3468688" y="4362450"/>
          <p14:tracePt t="58296" x="3460750" y="4362450"/>
          <p14:tracePt t="58300" x="3452813" y="4362450"/>
          <p14:tracePt t="58302" x="3444875" y="4362450"/>
          <p14:tracePt t="58304" x="3436938" y="4362450"/>
          <p14:tracePt t="58306" x="3436938" y="4370388"/>
          <p14:tracePt t="58308" x="3429000" y="4370388"/>
          <p14:tracePt t="58312" x="3421063" y="4370388"/>
          <p14:tracePt t="58318" x="3413125" y="4370388"/>
          <p14:tracePt t="58324" x="3405188" y="4370388"/>
          <p14:tracePt t="58366" x="3397250" y="4370388"/>
          <p14:tracePt t="58372" x="3397250" y="4378325"/>
          <p14:tracePt t="58380" x="3389313" y="4378325"/>
          <p14:tracePt t="58386" x="3389313" y="4386263"/>
          <p14:tracePt t="58388" x="3381375" y="4386263"/>
          <p14:tracePt t="58394" x="3373438" y="4386263"/>
          <p14:tracePt t="58398" x="3373438" y="4394200"/>
          <p14:tracePt t="58400" x="3365500" y="4394200"/>
          <p14:tracePt t="58404" x="3357563" y="4394200"/>
          <p14:tracePt t="58406" x="3357563" y="4402138"/>
          <p14:tracePt t="58408" x="3349625" y="4402138"/>
          <p14:tracePt t="58414" x="3341688" y="4402138"/>
          <p14:tracePt t="58418" x="3333750" y="4410075"/>
          <p14:tracePt t="58422" x="3325813" y="4410075"/>
          <p14:tracePt t="58426" x="3317875" y="4410075"/>
          <p14:tracePt t="58430" x="3317875" y="4418013"/>
          <p14:tracePt t="58432" x="3308350" y="4418013"/>
          <p14:tracePt t="58438" x="3300413" y="4418013"/>
          <p14:tracePt t="58446" x="3292475" y="4418013"/>
          <p14:tracePt t="58450" x="3292475" y="4425950"/>
          <p14:tracePt t="58461" x="3284538" y="4425950"/>
          <p14:tracePt t="58574" x="3284538" y="4418013"/>
          <p14:tracePt t="58584" x="3276600" y="4410075"/>
          <p14:tracePt t="58590" x="3276600" y="4402138"/>
          <p14:tracePt t="58594" x="3268663" y="4402138"/>
          <p14:tracePt t="58598" x="3268663" y="4394200"/>
          <p14:tracePt t="58604" x="3260725" y="4386263"/>
          <p14:tracePt t="58612" x="3252788" y="4378325"/>
          <p14:tracePt t="58618" x="3252788" y="4370388"/>
          <p14:tracePt t="58620" x="3244850" y="4370388"/>
          <p14:tracePt t="58624" x="3236913" y="4362450"/>
          <p14:tracePt t="58630" x="3228975" y="4362450"/>
          <p14:tracePt t="58632" x="3228975" y="4354513"/>
          <p14:tracePt t="58634" x="3221038" y="4354513"/>
          <p14:tracePt t="58638" x="3221038" y="4346575"/>
          <p14:tracePt t="58640" x="3213100" y="4346575"/>
          <p14:tracePt t="58644" x="3205163" y="4346575"/>
          <p14:tracePt t="58646" x="3205163" y="4338638"/>
          <p14:tracePt t="58650" x="3197225" y="4338638"/>
          <p14:tracePt t="58654" x="3197225" y="4330700"/>
          <p14:tracePt t="58656" x="3189288" y="4330700"/>
          <p14:tracePt t="58660" x="3181350" y="4330700"/>
          <p14:tracePt t="58664" x="3181350" y="4322763"/>
          <p14:tracePt t="58668" x="3173413" y="4322763"/>
          <p14:tracePt t="58674" x="3165475" y="4322763"/>
          <p14:tracePt t="58680" x="3157538" y="4314825"/>
          <p14:tracePt t="58684" x="3149600" y="4314825"/>
          <p14:tracePt t="58690" x="3141663" y="4314825"/>
          <p14:tracePt t="58696" x="3133725" y="4314825"/>
          <p14:tracePt t="58702" x="3125788" y="4306888"/>
          <p14:tracePt t="58708" x="3117850" y="4306888"/>
          <p14:tracePt t="58714" x="3109913" y="4306888"/>
          <p14:tracePt t="58720" x="3101975" y="4306888"/>
          <p14:tracePt t="58728" x="3094038" y="4306888"/>
          <p14:tracePt t="58734" x="3086100" y="4306888"/>
          <p14:tracePt t="58744" x="3078163" y="4306888"/>
          <p14:tracePt t="58754" x="3070225" y="4306888"/>
          <p14:tracePt t="59345" x="3062288" y="4306888"/>
          <p14:tracePt t="59352" x="3054350" y="4306888"/>
          <p14:tracePt t="59355" x="3054350" y="4314825"/>
          <p14:tracePt t="59356" x="3046413" y="4314825"/>
          <p14:tracePt t="59358" x="3038475" y="4314825"/>
          <p14:tracePt t="59361" x="3030538" y="4314825"/>
          <p14:tracePt t="59362" x="3022600" y="4314825"/>
          <p14:tracePt t="59364" x="3014663" y="4322763"/>
          <p14:tracePt t="59366" x="3006725" y="4322763"/>
          <p14:tracePt t="59368" x="2998788" y="4322763"/>
          <p14:tracePt t="59370" x="2990850" y="4322763"/>
          <p14:tracePt t="59372" x="2982913" y="4322763"/>
          <p14:tracePt t="59374" x="2974975" y="4322763"/>
          <p14:tracePt t="59377" x="2957513" y="4322763"/>
          <p14:tracePt t="59379" x="2949575" y="4322763"/>
          <p14:tracePt t="59380" x="2941638" y="4322763"/>
          <p14:tracePt t="59382" x="2925763" y="4322763"/>
          <p14:tracePt t="59384" x="2917825" y="4322763"/>
          <p14:tracePt t="59386" x="2901950" y="4322763"/>
          <p14:tracePt t="59388" x="2886075" y="4322763"/>
          <p14:tracePt t="59390" x="2878138" y="4322763"/>
          <p14:tracePt t="59394" x="2846388" y="4314825"/>
          <p14:tracePt t="59396" x="2830513" y="4314825"/>
          <p14:tracePt t="59398" x="2822575" y="4314825"/>
          <p14:tracePt t="59400" x="2806700" y="4314825"/>
          <p14:tracePt t="59402" x="2790825" y="4314825"/>
          <p14:tracePt t="59404" x="2774950" y="4314825"/>
          <p14:tracePt t="59406" x="2759075" y="4314825"/>
          <p14:tracePt t="59408" x="2743200" y="4314825"/>
          <p14:tracePt t="59411" x="2727325" y="4314825"/>
          <p14:tracePt t="59412" x="2711450" y="4314825"/>
          <p14:tracePt t="59414" x="2695575" y="4314825"/>
          <p14:tracePt t="59416" x="2679700" y="4314825"/>
          <p14:tracePt t="59418" x="2663825" y="4314825"/>
          <p14:tracePt t="59420" x="2647950" y="4314825"/>
          <p14:tracePt t="59422" x="2632075" y="4314825"/>
          <p14:tracePt t="59424" x="2616200" y="4314825"/>
          <p14:tracePt t="59427" x="2598738" y="4314825"/>
          <p14:tracePt t="59430" x="2566988" y="4314825"/>
          <p14:tracePt t="59432" x="2551113" y="4314825"/>
          <p14:tracePt t="59434" x="2535238" y="4314825"/>
          <p14:tracePt t="59436" x="2519363" y="4314825"/>
          <p14:tracePt t="59438" x="2503488" y="4314825"/>
          <p14:tracePt t="59440" x="2487613" y="4314825"/>
          <p14:tracePt t="59443" x="2471738" y="4314825"/>
          <p14:tracePt t="59445" x="2455863" y="4314825"/>
          <p14:tracePt t="59446" x="2439988" y="4314825"/>
          <p14:tracePt t="59448" x="2424113" y="4314825"/>
          <p14:tracePt t="59450" x="2408238" y="4314825"/>
          <p14:tracePt t="59452" x="2392363" y="4322763"/>
          <p14:tracePt t="59454" x="2384425" y="4322763"/>
          <p14:tracePt t="59456" x="2368550" y="4322763"/>
          <p14:tracePt t="59458" x="2352675" y="4322763"/>
          <p14:tracePt t="59461" x="2344738" y="4322763"/>
          <p14:tracePt t="59463" x="2328863" y="4322763"/>
          <p14:tracePt t="59464" x="2320925" y="4322763"/>
          <p14:tracePt t="59466" x="2305050" y="4330700"/>
          <p14:tracePt t="59468" x="2297113" y="4330700"/>
          <p14:tracePt t="59470" x="2281238" y="4330700"/>
          <p14:tracePt t="59472" x="2273300" y="4330700"/>
          <p14:tracePt t="59474" x="2265363" y="4330700"/>
          <p14:tracePt t="59477" x="2255838" y="4330700"/>
          <p14:tracePt t="59479" x="2247900" y="4330700"/>
          <p14:tracePt t="59480" x="2239963" y="4330700"/>
          <p14:tracePt t="59482" x="2232025" y="4330700"/>
          <p14:tracePt t="59486" x="2224088" y="4330700"/>
          <p14:tracePt t="59490" x="2216150" y="4330700"/>
          <p14:tracePt t="59495" x="2208213" y="4330700"/>
          <p14:tracePt t="59502" x="2200275" y="4330700"/>
          <p14:tracePt t="59610" x="2200275" y="4322763"/>
          <p14:tracePt t="59614" x="2192338" y="4322763"/>
          <p14:tracePt t="59620" x="2192338" y="4314825"/>
          <p14:tracePt t="59628" x="2184400" y="4314825"/>
          <p14:tracePt t="59630" x="2184400" y="4306888"/>
          <p14:tracePt t="59672" x="2184400" y="4314825"/>
          <p14:tracePt t="59676" x="2184400" y="4322763"/>
          <p14:tracePt t="59679" x="2184400" y="4330700"/>
          <p14:tracePt t="59680" x="2184400" y="4338638"/>
          <p14:tracePt t="59682" x="2184400" y="4346575"/>
          <p14:tracePt t="59684" x="2192338" y="4354513"/>
          <p14:tracePt t="59686" x="2192338" y="4362450"/>
          <p14:tracePt t="59688" x="2192338" y="4370388"/>
          <p14:tracePt t="59690" x="2200275" y="4378325"/>
          <p14:tracePt t="59694" x="2208213" y="4402138"/>
          <p14:tracePt t="59696" x="2208213" y="4410075"/>
          <p14:tracePt t="59698" x="2216150" y="4418013"/>
          <p14:tracePt t="59700" x="2216150" y="4425950"/>
          <p14:tracePt t="59702" x="2224088" y="4433888"/>
          <p14:tracePt t="59704" x="2232025" y="4449763"/>
          <p14:tracePt t="59706" x="2239963" y="4457700"/>
          <p14:tracePt t="59708" x="2247900" y="4465638"/>
          <p14:tracePt t="59711" x="2255838" y="4473575"/>
          <p14:tracePt t="59715" x="2273300" y="4497388"/>
          <p14:tracePt t="59716" x="2281238" y="4505325"/>
          <p14:tracePt t="59718" x="2289175" y="4513263"/>
          <p14:tracePt t="59720" x="2297113" y="4513263"/>
          <p14:tracePt t="59722" x="2305050" y="4521200"/>
          <p14:tracePt t="59724" x="2320925" y="4529138"/>
          <p14:tracePt t="59727" x="2328863" y="4537075"/>
          <p14:tracePt t="59728" x="2336800" y="4537075"/>
          <p14:tracePt t="59732" x="2352675" y="4545013"/>
          <p14:tracePt t="59734" x="2360613" y="4552950"/>
          <p14:tracePt t="59736" x="2368550" y="4552950"/>
          <p14:tracePt t="59738" x="2376488" y="4552950"/>
          <p14:tracePt t="59740" x="2384425" y="4560888"/>
          <p14:tracePt t="59744" x="2400300" y="4560888"/>
          <p14:tracePt t="59749" x="2416175" y="4560888"/>
          <p14:tracePt t="59752" x="2424113" y="4560888"/>
          <p14:tracePt t="59754" x="2432050" y="4560888"/>
          <p14:tracePt t="59758" x="2439988" y="4552950"/>
          <p14:tracePt t="59764" x="2447925" y="4552950"/>
          <p14:tracePt t="59802" x="2439988" y="4552950"/>
          <p14:tracePt t="59804" x="2432050" y="4552950"/>
          <p14:tracePt t="59806" x="2424113" y="4552950"/>
          <p14:tracePt t="59809" x="2408238" y="4545013"/>
          <p14:tracePt t="59811" x="2400300" y="4545013"/>
          <p14:tracePt t="59813" x="2384425" y="4545013"/>
          <p14:tracePt t="59814" x="2376488" y="4545013"/>
          <p14:tracePt t="59816" x="2360613" y="4545013"/>
          <p14:tracePt t="59818" x="2344738" y="4545013"/>
          <p14:tracePt t="59820" x="2328863" y="4545013"/>
          <p14:tracePt t="59822" x="2305050" y="4545013"/>
          <p14:tracePt t="59824" x="2289175" y="4545013"/>
          <p14:tracePt t="59827" x="2273300" y="4545013"/>
          <p14:tracePt t="59829" x="2247900" y="4545013"/>
          <p14:tracePt t="59830" x="2232025" y="4545013"/>
          <p14:tracePt t="59832" x="2208213" y="4545013"/>
          <p14:tracePt t="59834" x="2192338" y="4545013"/>
          <p14:tracePt t="59836" x="2168525" y="4552950"/>
          <p14:tracePt t="59838" x="2152650" y="4552950"/>
          <p14:tracePt t="59840" x="2128838" y="4552950"/>
          <p14:tracePt t="59844" x="2089150" y="4560888"/>
          <p14:tracePt t="59846" x="2073275" y="4560888"/>
          <p14:tracePt t="59848" x="2049463" y="4560888"/>
          <p14:tracePt t="59850" x="2033588" y="4560888"/>
          <p14:tracePt t="59851" x="2009775" y="4560888"/>
          <p14:tracePt t="59853" x="1993900" y="4568825"/>
          <p14:tracePt t="59855" x="1970088" y="4568825"/>
          <p14:tracePt t="59857" x="1954213" y="4568825"/>
          <p14:tracePt t="59860" x="1930400" y="4568825"/>
          <p14:tracePt t="59862" x="1912938" y="4568825"/>
          <p14:tracePt t="59863" x="1889125" y="4568825"/>
          <p14:tracePt t="59865" x="1873250" y="4576763"/>
          <p14:tracePt t="59868" x="1849438" y="4576763"/>
          <p14:tracePt t="59869" x="1833563" y="4576763"/>
          <p14:tracePt t="59872" x="1809750" y="4576763"/>
          <p14:tracePt t="59873" x="1785938" y="4576763"/>
          <p14:tracePt t="59876" x="1770063" y="4584700"/>
          <p14:tracePt t="59878" x="1746250" y="4584700"/>
          <p14:tracePt t="59879" x="1730375" y="4584700"/>
          <p14:tracePt t="59882" x="1706563" y="4584700"/>
          <p14:tracePt t="59884" x="1682750" y="4584700"/>
          <p14:tracePt t="59886" x="1666875" y="4584700"/>
          <p14:tracePt t="59888" x="1643063" y="4584700"/>
          <p14:tracePt t="59890" x="1627188" y="4584700"/>
          <p14:tracePt t="59894" x="1587500" y="4584700"/>
          <p14:tracePt t="59896" x="1571625" y="4584700"/>
          <p14:tracePt t="59898" x="1546225" y="4584700"/>
          <p14:tracePt t="59900" x="1530350" y="4584700"/>
          <p14:tracePt t="59902" x="1514475" y="4576763"/>
          <p14:tracePt t="59904" x="1498600" y="4576763"/>
          <p14:tracePt t="59906" x="1482725" y="4576763"/>
          <p14:tracePt t="59908" x="1466850" y="4576763"/>
          <p14:tracePt t="59910" x="1450975" y="4584700"/>
          <p14:tracePt t="59913" x="1435100" y="4584700"/>
          <p14:tracePt t="59914" x="1419225" y="4584700"/>
          <p14:tracePt t="59916" x="1411288" y="4584700"/>
          <p14:tracePt t="59918" x="1395413" y="4584700"/>
          <p14:tracePt t="59920" x="1379538" y="4584700"/>
          <p14:tracePt t="59923" x="1371600" y="4584700"/>
          <p14:tracePt t="59925" x="1363663" y="4584700"/>
          <p14:tracePt t="59928" x="1339850" y="4584700"/>
          <p14:tracePt t="59930" x="1331913" y="4584700"/>
          <p14:tracePt t="59932" x="1316038" y="4584700"/>
          <p14:tracePt t="59934" x="1308100" y="4584700"/>
          <p14:tracePt t="59936" x="1300163" y="4584700"/>
          <p14:tracePt t="59938" x="1292225" y="4584700"/>
          <p14:tracePt t="59940" x="1284288" y="4584700"/>
          <p14:tracePt t="59945" x="1268413" y="4584700"/>
          <p14:tracePt t="59947" x="1260475" y="4584700"/>
          <p14:tracePt t="59948" x="1252538" y="4584700"/>
          <p14:tracePt t="59952" x="1244600" y="4584700"/>
          <p14:tracePt t="59954" x="1236663" y="4584700"/>
          <p14:tracePt t="59956" x="1228725" y="4584700"/>
          <p14:tracePt t="59960" x="1220788" y="4584700"/>
          <p14:tracePt t="59962" x="1211263" y="4584700"/>
          <p14:tracePt t="59966" x="1203325" y="4584700"/>
          <p14:tracePt t="59970" x="1195388" y="4592638"/>
          <p14:tracePt t="59972" x="1187450" y="4592638"/>
          <p14:tracePt t="59977" x="1179513" y="4592638"/>
          <p14:tracePt t="59980" x="1171575" y="4592638"/>
          <p14:tracePt t="59986" x="1163638" y="4592638"/>
          <p14:tracePt t="59990" x="1155700" y="4592638"/>
          <p14:tracePt t="59995" x="1147763" y="4592638"/>
          <p14:tracePt t="59998" x="1139825" y="4592638"/>
          <p14:tracePt t="60004" x="1131888" y="4592638"/>
          <p14:tracePt t="60008" x="1123950" y="4592638"/>
          <p14:tracePt t="60012" x="1116013" y="4592638"/>
          <p14:tracePt t="60018" x="1108075" y="4592638"/>
          <p14:tracePt t="60022" x="1100138" y="4592638"/>
          <p14:tracePt t="60027" x="1092200" y="4592638"/>
          <p14:tracePt t="60029" x="1092200" y="4584700"/>
          <p14:tracePt t="60030" x="1084263" y="4584700"/>
          <p14:tracePt t="60034" x="1076325" y="4584700"/>
          <p14:tracePt t="60036" x="1068388" y="4584700"/>
          <p14:tracePt t="60038" x="1068388" y="4576763"/>
          <p14:tracePt t="60040" x="1060450" y="4576763"/>
          <p14:tracePt t="60045" x="1052513" y="4568825"/>
          <p14:tracePt t="60048" x="1044575" y="4568825"/>
          <p14:tracePt t="60050" x="1036638" y="4568825"/>
          <p14:tracePt t="60052" x="1036638" y="4560888"/>
          <p14:tracePt t="60054" x="1028700" y="4560888"/>
          <p14:tracePt t="60056" x="1028700" y="4552950"/>
          <p14:tracePt t="60058" x="1020763" y="4552950"/>
          <p14:tracePt t="60061" x="1012825" y="4552950"/>
          <p14:tracePt t="60063" x="1012825" y="4545013"/>
          <p14:tracePt t="60064" x="1004888" y="4545013"/>
          <p14:tracePt t="60066" x="1004888" y="4537075"/>
          <p14:tracePt t="60068" x="996950" y="4537075"/>
          <p14:tracePt t="60072" x="989013" y="4537075"/>
          <p14:tracePt t="60074" x="989013" y="4529138"/>
          <p14:tracePt t="60077" x="981075" y="4529138"/>
          <p14:tracePt t="60079" x="973138" y="4529138"/>
          <p14:tracePt t="60082" x="965200" y="4521200"/>
          <p14:tracePt t="60086" x="957263" y="4521200"/>
          <p14:tracePt t="60090" x="949325" y="4513263"/>
          <p14:tracePt t="60096" x="941388" y="4513263"/>
          <p14:tracePt t="60100" x="933450" y="4513263"/>
          <p14:tracePt t="60102" x="933450" y="4505325"/>
          <p14:tracePt t="60108" x="925513" y="4505325"/>
          <p14:tracePt t="60129" x="917575" y="4505325"/>
          <p14:tracePt t="60145" x="925513" y="4505325"/>
          <p14:tracePt t="60174" x="925513" y="4497388"/>
          <p14:tracePt t="60178" x="933450" y="4497388"/>
          <p14:tracePt t="60196" x="941388" y="4497388"/>
          <p14:tracePt t="60268" x="941388" y="4489450"/>
          <p14:tracePt t="60276" x="933450" y="4489450"/>
          <p14:tracePt t="60282" x="925513" y="4489450"/>
          <p14:tracePt t="60286" x="917575" y="4481513"/>
          <p14:tracePt t="60290" x="909638" y="4481513"/>
          <p14:tracePt t="60293" x="901700" y="4481513"/>
          <p14:tracePt t="60296" x="893763" y="4481513"/>
          <p14:tracePt t="60298" x="885825" y="4481513"/>
          <p14:tracePt t="60300" x="877888" y="4481513"/>
          <p14:tracePt t="60302" x="868363" y="4481513"/>
          <p14:tracePt t="60304" x="860425" y="4481513"/>
          <p14:tracePt t="60306" x="852488" y="4481513"/>
          <p14:tracePt t="60308" x="844550" y="4481513"/>
          <p14:tracePt t="60311" x="828675" y="4481513"/>
          <p14:tracePt t="60313" x="820738" y="4481513"/>
          <p14:tracePt t="60314" x="812800" y="4481513"/>
          <p14:tracePt t="60316" x="796925" y="4481513"/>
          <p14:tracePt t="60318" x="788988" y="4481513"/>
          <p14:tracePt t="60320" x="781050" y="4481513"/>
          <p14:tracePt t="60322" x="773113" y="4481513"/>
          <p14:tracePt t="60324" x="757238" y="4489450"/>
          <p14:tracePt t="60327" x="749300" y="4489450"/>
          <p14:tracePt t="60328" x="741363" y="4489450"/>
          <p14:tracePt t="60330" x="725488" y="4489450"/>
          <p14:tracePt t="60333" x="717550" y="4497388"/>
          <p14:tracePt t="60334" x="701675" y="4497388"/>
          <p14:tracePt t="60336" x="693738" y="4497388"/>
          <p14:tracePt t="60338" x="685800" y="4497388"/>
          <p14:tracePt t="60340" x="677863" y="4505325"/>
          <p14:tracePt t="60344" x="654050" y="4513263"/>
          <p14:tracePt t="60346" x="646113" y="4513263"/>
          <p14:tracePt t="60349" x="630238" y="4513263"/>
          <p14:tracePt t="60351" x="622300" y="4521200"/>
          <p14:tracePt t="60352" x="614363" y="4521200"/>
          <p14:tracePt t="60354" x="606425" y="4529138"/>
          <p14:tracePt t="60356" x="598488" y="4529138"/>
          <p14:tracePt t="60358" x="590550" y="4537075"/>
          <p14:tracePt t="60361" x="582613" y="4545013"/>
          <p14:tracePt t="60364" x="566738" y="4552950"/>
          <p14:tracePt t="60366" x="558800" y="4560888"/>
          <p14:tracePt t="60368" x="550863" y="4568825"/>
          <p14:tracePt t="60370" x="550863" y="4576763"/>
          <p14:tracePt t="60372" x="542925" y="4584700"/>
          <p14:tracePt t="60374" x="534988" y="4592638"/>
          <p14:tracePt t="60378" x="527050" y="4600575"/>
          <p14:tracePt t="60382" x="517525" y="4608513"/>
          <p14:tracePt t="60385" x="509588" y="4624388"/>
          <p14:tracePt t="60386" x="509588" y="4633913"/>
          <p14:tracePt t="60388" x="509588" y="4641850"/>
          <p14:tracePt t="60390" x="501650" y="4649788"/>
          <p14:tracePt t="60394" x="501650" y="4665663"/>
          <p14:tracePt t="60399" x="493713" y="4689475"/>
          <p14:tracePt t="60400" x="493713" y="4697413"/>
          <p14:tracePt t="60402" x="493713" y="4705350"/>
          <p14:tracePt t="60404" x="493713" y="4713288"/>
          <p14:tracePt t="60406" x="493713" y="4729163"/>
          <p14:tracePt t="60408" x="493713" y="4737100"/>
          <p14:tracePt t="60411" x="493713" y="4745038"/>
          <p14:tracePt t="60415" x="501650" y="4768850"/>
          <p14:tracePt t="60416" x="501650" y="4776788"/>
          <p14:tracePt t="60418" x="501650" y="4784725"/>
          <p14:tracePt t="60420" x="501650" y="4800600"/>
          <p14:tracePt t="60422" x="509588" y="4808538"/>
          <p14:tracePt t="60424" x="509588" y="4824413"/>
          <p14:tracePt t="60427" x="509588" y="4832350"/>
          <p14:tracePt t="60430" x="517525" y="4864100"/>
          <p14:tracePt t="60432" x="517525" y="4872038"/>
          <p14:tracePt t="60434" x="527050" y="4887913"/>
          <p14:tracePt t="60436" x="527050" y="4903788"/>
          <p14:tracePt t="60438" x="534988" y="4911725"/>
          <p14:tracePt t="60440" x="534988" y="4927600"/>
          <p14:tracePt t="60444" x="542925" y="4943475"/>
          <p14:tracePt t="60447" x="550863" y="4967288"/>
          <p14:tracePt t="60448" x="558800" y="4984750"/>
          <p14:tracePt t="60450" x="566738" y="4992688"/>
          <p14:tracePt t="60452" x="566738" y="5008563"/>
          <p14:tracePt t="60454" x="574675" y="5024438"/>
          <p14:tracePt t="60456" x="574675" y="5032375"/>
          <p14:tracePt t="60458" x="582613" y="5048250"/>
          <p14:tracePt t="60462" x="590550" y="5072063"/>
          <p14:tracePt t="60464" x="598488" y="5080000"/>
          <p14:tracePt t="60466" x="606425" y="5095875"/>
          <p14:tracePt t="60468" x="606425" y="5103813"/>
          <p14:tracePt t="60470" x="614363" y="5111750"/>
          <p14:tracePt t="60472" x="614363" y="5127625"/>
          <p14:tracePt t="60474" x="622300" y="5135563"/>
          <p14:tracePt t="60477" x="622300" y="5151438"/>
          <p14:tracePt t="60478" x="630238" y="5159375"/>
          <p14:tracePt t="60482" x="638175" y="5183188"/>
          <p14:tracePt t="60484" x="646113" y="5191125"/>
          <p14:tracePt t="60486" x="654050" y="5207000"/>
          <p14:tracePt t="60488" x="654050" y="5214938"/>
          <p14:tracePt t="60490" x="661988" y="5230813"/>
          <p14:tracePt t="60494" x="669925" y="5254625"/>
          <p14:tracePt t="60498" x="677863" y="5278438"/>
          <p14:tracePt t="60500" x="685800" y="5286375"/>
          <p14:tracePt t="60502" x="685800" y="5302250"/>
          <p14:tracePt t="60504" x="693738" y="5319713"/>
          <p14:tracePt t="60506" x="693738" y="5327650"/>
          <p14:tracePt t="60508" x="701675" y="5343525"/>
          <p14:tracePt t="60511" x="701675" y="5351463"/>
          <p14:tracePt t="60512" x="709613" y="5367338"/>
          <p14:tracePt t="60516" x="717550" y="5391150"/>
          <p14:tracePt t="60518" x="717550" y="5407025"/>
          <p14:tracePt t="60520" x="725488" y="5414963"/>
          <p14:tracePt t="60522" x="725488" y="5430838"/>
          <p14:tracePt t="60524" x="733425" y="5446713"/>
          <p14:tracePt t="60527" x="733425" y="5454650"/>
          <p14:tracePt t="60528" x="741363" y="5470525"/>
          <p14:tracePt t="60531" x="741363" y="5486400"/>
          <p14:tracePt t="60532" x="749300" y="5494338"/>
          <p14:tracePt t="60534" x="749300" y="5510213"/>
          <p14:tracePt t="60536" x="757238" y="5526088"/>
          <p14:tracePt t="60538" x="757238" y="5541963"/>
          <p14:tracePt t="60540" x="765175" y="5557838"/>
          <p14:tracePt t="60544" x="765175" y="5589588"/>
          <p14:tracePt t="60548" x="773113" y="5613400"/>
          <p14:tracePt t="60550" x="773113" y="5629275"/>
          <p14:tracePt t="60552" x="773113" y="5645150"/>
          <p14:tracePt t="60555" x="781050" y="5653088"/>
          <p14:tracePt t="60556" x="781050" y="5670550"/>
          <p14:tracePt t="60558" x="781050" y="5678488"/>
          <p14:tracePt t="60561" x="788988" y="5694363"/>
          <p14:tracePt t="60562" x="788988" y="5710238"/>
          <p14:tracePt t="60564" x="796925" y="5726113"/>
          <p14:tracePt t="60566" x="796925" y="5734050"/>
          <p14:tracePt t="60568" x="796925" y="5749925"/>
          <p14:tracePt t="60570" x="804863" y="5765800"/>
          <p14:tracePt t="60572" x="804863" y="5773738"/>
          <p14:tracePt t="60574" x="804863" y="5789613"/>
          <p14:tracePt t="60577" x="804863" y="5805488"/>
          <p14:tracePt t="60579" x="804863" y="5821363"/>
          <p14:tracePt t="60581" x="804863" y="5829300"/>
          <p14:tracePt t="60582" x="804863" y="5845175"/>
          <p14:tracePt t="60584" x="804863" y="5861050"/>
          <p14:tracePt t="60586" x="804863" y="5868988"/>
          <p14:tracePt t="60588" x="804863" y="5884863"/>
          <p14:tracePt t="60590" x="804863" y="5892800"/>
          <p14:tracePt t="60594" x="804863" y="5916613"/>
          <p14:tracePt t="60596" x="804863" y="5932488"/>
          <p14:tracePt t="60598" x="804863" y="5940425"/>
          <p14:tracePt t="60601" x="804863" y="5948363"/>
          <p14:tracePt t="60602" x="804863" y="5956300"/>
          <p14:tracePt t="60604" x="804863" y="5972175"/>
          <p14:tracePt t="60606" x="804863" y="5980113"/>
          <p14:tracePt t="60608" x="804863" y="5988050"/>
          <p14:tracePt t="60610" x="804863" y="5995988"/>
          <p14:tracePt t="60612" x="804863" y="6005513"/>
          <p14:tracePt t="60614" x="804863" y="6013450"/>
          <p14:tracePt t="60616" x="804863" y="6021388"/>
          <p14:tracePt t="60618" x="804863" y="6029325"/>
          <p14:tracePt t="60620" x="804863" y="6037263"/>
          <p14:tracePt t="60622" x="804863" y="6045200"/>
          <p14:tracePt t="60624" x="804863" y="6053138"/>
          <p14:tracePt t="60627" x="812800" y="6053138"/>
          <p14:tracePt t="60628" x="812800" y="6061075"/>
          <p14:tracePt t="60630" x="812800" y="6069013"/>
          <p14:tracePt t="60632" x="812800" y="6076950"/>
          <p14:tracePt t="60636" x="812800" y="6084888"/>
          <p14:tracePt t="60640" x="812800" y="6092825"/>
          <p14:tracePt t="60643" x="812800" y="6100763"/>
          <p14:tracePt t="60646" x="812800" y="6108700"/>
          <p14:tracePt t="60650" x="812800" y="6116638"/>
          <p14:tracePt t="60658" x="812800" y="6124575"/>
          <p14:tracePt t="60758" x="820738" y="6132513"/>
          <p14:tracePt t="60761" x="828675" y="6132513"/>
          <p14:tracePt t="60765" x="836613" y="6132513"/>
          <p14:tracePt t="60766" x="844550" y="6132513"/>
          <p14:tracePt t="60768" x="852488" y="6132513"/>
          <p14:tracePt t="60770" x="860425" y="6132513"/>
          <p14:tracePt t="60772" x="877888" y="6132513"/>
          <p14:tracePt t="60774" x="885825" y="6132513"/>
          <p14:tracePt t="60777" x="893763" y="6132513"/>
          <p14:tracePt t="60779" x="901700" y="6132513"/>
          <p14:tracePt t="60780" x="917575" y="6132513"/>
          <p14:tracePt t="60782" x="925513" y="6140450"/>
          <p14:tracePt t="60784" x="941388" y="6140450"/>
          <p14:tracePt t="60786" x="949325" y="6140450"/>
          <p14:tracePt t="60788" x="965200" y="6140450"/>
          <p14:tracePt t="60790" x="981075" y="6148388"/>
          <p14:tracePt t="60794" x="1012825" y="6148388"/>
          <p14:tracePt t="60796" x="1028700" y="6148388"/>
          <p14:tracePt t="60798" x="1044575" y="6148388"/>
          <p14:tracePt t="60800" x="1060450" y="6156325"/>
          <p14:tracePt t="60802" x="1084263" y="6156325"/>
          <p14:tracePt t="60804" x="1100138" y="6156325"/>
          <p14:tracePt t="60806" x="1116013" y="6156325"/>
          <p14:tracePt t="60808" x="1131888" y="6156325"/>
          <p14:tracePt t="60810" x="1155700" y="6156325"/>
          <p14:tracePt t="60812" x="1171575" y="6164263"/>
          <p14:tracePt t="60814" x="1187450" y="6164263"/>
          <p14:tracePt t="60816" x="1211263" y="6164263"/>
          <p14:tracePt t="60818" x="1228725" y="6172200"/>
          <p14:tracePt t="60820" x="1252538" y="6172200"/>
          <p14:tracePt t="60822" x="1268413" y="6172200"/>
          <p14:tracePt t="60824" x="1292225" y="6180138"/>
          <p14:tracePt t="60826" x="1316038" y="6180138"/>
          <p14:tracePt t="60829" x="1331913" y="6180138"/>
          <p14:tracePt t="60830" x="1355725" y="6188075"/>
          <p14:tracePt t="60832" x="1379538" y="6188075"/>
          <p14:tracePt t="60834" x="1395413" y="6188075"/>
          <p14:tracePt t="60836" x="1419225" y="6188075"/>
          <p14:tracePt t="60838" x="1435100" y="6196013"/>
          <p14:tracePt t="60840" x="1458913" y="6196013"/>
          <p14:tracePt t="60843" x="1482725" y="6203950"/>
          <p14:tracePt t="60846" x="1498600" y="6203950"/>
          <p14:tracePt t="60847" x="1522413" y="6203950"/>
          <p14:tracePt t="60848" x="1538288" y="6211888"/>
          <p14:tracePt t="60850" x="1554163" y="6211888"/>
          <p14:tracePt t="60852" x="1571625" y="6211888"/>
          <p14:tracePt t="60854" x="1587500" y="6211888"/>
          <p14:tracePt t="60856" x="1603375" y="6219825"/>
          <p14:tracePt t="60858" x="1619250" y="6219825"/>
          <p14:tracePt t="60860" x="1635125" y="6219825"/>
          <p14:tracePt t="60864" x="1651000" y="6227763"/>
          <p14:tracePt t="60864" x="1666875" y="6227763"/>
          <p14:tracePt t="60866" x="1682750" y="6227763"/>
          <p14:tracePt t="60868" x="1690688" y="6227763"/>
          <p14:tracePt t="60870" x="1698625" y="6227763"/>
          <p14:tracePt t="60872" x="1714500" y="6235700"/>
          <p14:tracePt t="60874" x="1722438" y="6235700"/>
          <p14:tracePt t="60877" x="1730375" y="6235700"/>
          <p14:tracePt t="60879" x="1738313" y="6235700"/>
          <p14:tracePt t="60881" x="1746250" y="6235700"/>
          <p14:tracePt t="60884" x="1754188" y="6235700"/>
          <p14:tracePt t="60888" x="1762125" y="6235700"/>
          <p14:tracePt t="60895" x="1762125" y="6243638"/>
          <p14:tracePt t="60896" x="1770063" y="6243638"/>
          <p14:tracePt t="60950" x="1762125" y="6243638"/>
          <p14:tracePt t="60954" x="1754188" y="6243638"/>
          <p14:tracePt t="60958" x="1746250" y="6243638"/>
          <p14:tracePt t="60962" x="1738313" y="6243638"/>
          <p14:tracePt t="60966" x="1730375" y="6243638"/>
          <p14:tracePt t="60970" x="1730375" y="6235700"/>
          <p14:tracePt t="60972" x="1722438" y="6235700"/>
          <p14:tracePt t="60984" x="1714500" y="6235700"/>
          <p14:tracePt t="61020" x="1706563" y="6235700"/>
          <p14:tracePt t="61032" x="1698625" y="6227763"/>
          <p14:tracePt t="61043" x="1690688" y="6227763"/>
          <p14:tracePt t="61054" x="1682750" y="6227763"/>
          <p14:tracePt t="61068" x="1674813" y="6219825"/>
          <p14:tracePt t="61214" x="1674813" y="6227763"/>
          <p14:tracePt t="61218" x="1666875" y="6227763"/>
          <p14:tracePt t="61232" x="1658938" y="6227763"/>
          <p14:tracePt t="61254" x="1658938" y="6235700"/>
          <p14:tracePt t="61324" x="1658938" y="6227763"/>
          <p14:tracePt t="61330" x="1651000" y="6227763"/>
          <p14:tracePt t="61348" x="1643063" y="6227763"/>
          <p14:tracePt t="61354" x="1643063" y="6219825"/>
          <p14:tracePt t="61376" x="1635125" y="6219825"/>
          <p14:tracePt t="61747" x="1635125" y="6211888"/>
          <p14:tracePt t="61752" x="1627188" y="6211888"/>
          <p14:tracePt t="61758" x="1627188" y="6203950"/>
          <p14:tracePt t="61760" x="1619250" y="6203950"/>
          <p14:tracePt t="61764" x="1619250" y="6196013"/>
          <p14:tracePt t="61766" x="1619250" y="6188075"/>
          <p14:tracePt t="61768" x="1611313" y="6188075"/>
          <p14:tracePt t="61770" x="1611313" y="6180138"/>
          <p14:tracePt t="61772" x="1611313" y="6172200"/>
          <p14:tracePt t="61774" x="1603375" y="6172200"/>
          <p14:tracePt t="61777" x="1603375" y="6164263"/>
          <p14:tracePt t="61780" x="1595438" y="6148388"/>
          <p14:tracePt t="61782" x="1595438" y="6132513"/>
          <p14:tracePt t="61784" x="1587500" y="6124575"/>
          <p14:tracePt t="61786" x="1587500" y="6116638"/>
          <p14:tracePt t="61788" x="1579563" y="6100763"/>
          <p14:tracePt t="61790" x="1579563" y="6092825"/>
          <p14:tracePt t="61794" x="1571625" y="6069013"/>
          <p14:tracePt t="61796" x="1571625" y="6053138"/>
          <p14:tracePt t="61798" x="1562100" y="6037263"/>
          <p14:tracePt t="61800" x="1562100" y="6021388"/>
          <p14:tracePt t="61802" x="1554163" y="6005513"/>
          <p14:tracePt t="61804" x="1554163" y="5988050"/>
          <p14:tracePt t="61806" x="1546225" y="5972175"/>
          <p14:tracePt t="61808" x="1546225" y="5956300"/>
          <p14:tracePt t="61810" x="1538288" y="5940425"/>
          <p14:tracePt t="61814" x="1530350" y="5900738"/>
          <p14:tracePt t="61816" x="1522413" y="5884863"/>
          <p14:tracePt t="61818" x="1514475" y="5861050"/>
          <p14:tracePt t="61820" x="1506538" y="5845175"/>
          <p14:tracePt t="61822" x="1498600" y="5821363"/>
          <p14:tracePt t="61824" x="1490663" y="5805488"/>
          <p14:tracePt t="61827" x="1482725" y="5781675"/>
          <p14:tracePt t="61828" x="1482725" y="5765800"/>
          <p14:tracePt t="61832" x="1466850" y="5718175"/>
          <p14:tracePt t="61834" x="1458913" y="5702300"/>
          <p14:tracePt t="61836" x="1450975" y="5678488"/>
          <p14:tracePt t="61838" x="1450975" y="5662613"/>
          <p14:tracePt t="61840" x="1443038" y="5637213"/>
          <p14:tracePt t="61844" x="1427163" y="5597525"/>
          <p14:tracePt t="61848" x="1419225" y="5557838"/>
          <p14:tracePt t="61851" x="1411288" y="5534025"/>
          <p14:tracePt t="61852" x="1403350" y="5510213"/>
          <p14:tracePt t="61854" x="1403350" y="5486400"/>
          <p14:tracePt t="61856" x="1395413" y="5470525"/>
          <p14:tracePt t="61858" x="1387475" y="5446713"/>
          <p14:tracePt t="61860" x="1387475" y="5422900"/>
          <p14:tracePt t="61862" x="1387475" y="5407025"/>
          <p14:tracePt t="61866" x="1379538" y="5359400"/>
          <p14:tracePt t="61868" x="1371600" y="5343525"/>
          <p14:tracePt t="61870" x="1371600" y="5319713"/>
          <p14:tracePt t="61872" x="1371600" y="5302250"/>
          <p14:tracePt t="61874" x="1371600" y="5278438"/>
          <p14:tracePt t="61877" x="1371600" y="5262563"/>
          <p14:tracePt t="61879" x="1371600" y="5238750"/>
          <p14:tracePt t="61881" x="1371600" y="5222875"/>
          <p14:tracePt t="61884" x="1371600" y="5183188"/>
          <p14:tracePt t="61886" x="1371600" y="5159375"/>
          <p14:tracePt t="61888" x="1371600" y="5143500"/>
          <p14:tracePt t="61890" x="1379538" y="5119688"/>
          <p14:tracePt t="61894" x="1387475" y="5080000"/>
          <p14:tracePt t="61896" x="1387475" y="5064125"/>
          <p14:tracePt t="61899" x="1395413" y="5040313"/>
          <p14:tracePt t="61900" x="1403350" y="5024438"/>
          <p14:tracePt t="61902" x="1411288" y="5008563"/>
          <p14:tracePt t="61904" x="1411288" y="4984750"/>
          <p14:tracePt t="61906" x="1419225" y="4967288"/>
          <p14:tracePt t="61908" x="1427163" y="4951413"/>
          <p14:tracePt t="61911" x="1435100" y="4927600"/>
          <p14:tracePt t="61913" x="1443038" y="4911725"/>
          <p14:tracePt t="61916" x="1458913" y="4879975"/>
          <p14:tracePt t="61918" x="1466850" y="4864100"/>
          <p14:tracePt t="61920" x="1474788" y="4848225"/>
          <p14:tracePt t="61922" x="1482725" y="4840288"/>
          <p14:tracePt t="61924" x="1498600" y="4824413"/>
          <p14:tracePt t="61927" x="1506538" y="4808538"/>
          <p14:tracePt t="61928" x="1514475" y="4792663"/>
          <p14:tracePt t="61933" x="1538288" y="4768850"/>
          <p14:tracePt t="61935" x="1546225" y="4760913"/>
          <p14:tracePt t="61937" x="1554163" y="4752975"/>
          <p14:tracePt t="61939" x="1562100" y="4737100"/>
          <p14:tracePt t="61940" x="1571625" y="4729163"/>
          <p14:tracePt t="61944" x="1595438" y="4713288"/>
          <p14:tracePt t="61947" x="1603375" y="4705350"/>
          <p14:tracePt t="61949" x="1619250" y="4697413"/>
          <p14:tracePt t="61951" x="1627188" y="4689475"/>
          <p14:tracePt t="61952" x="1635125" y="4681538"/>
          <p14:tracePt t="61960" x="1674813" y="4657725"/>
          <p14:tracePt t="61962" x="1682750" y="4649788"/>
          <p14:tracePt t="61964" x="1690688" y="4641850"/>
          <p14:tracePt t="61965" x="1698625" y="4641850"/>
          <p14:tracePt t="61968" x="1706563" y="4633913"/>
          <p14:tracePt t="61970" x="1714500" y="4633913"/>
          <p14:tracePt t="61971" x="1722438" y="4624388"/>
          <p14:tracePt t="61973" x="1730375" y="4624388"/>
          <p14:tracePt t="61976" x="1738313" y="4616450"/>
          <p14:tracePt t="61980" x="1746250" y="4616450"/>
          <p14:tracePt t="61982" x="1754188" y="4616450"/>
          <p14:tracePt t="61984" x="1762125" y="4608513"/>
          <p14:tracePt t="61987" x="1770063" y="4608513"/>
          <p14:tracePt t="61993" x="1778000" y="4608513"/>
          <p14:tracePt t="61994" x="1778000" y="4600575"/>
          <p14:tracePt t="61996" x="1785938" y="4600575"/>
          <p14:tracePt t="61999" x="1793875" y="4600575"/>
          <p14:tracePt t="62003" x="1801813" y="4600575"/>
          <p14:tracePt t="62007" x="1809750" y="4600575"/>
          <p14:tracePt t="62011" x="1809750" y="4592638"/>
          <p14:tracePt t="62014" x="1817688" y="4592638"/>
          <p14:tracePt t="62018" x="1825625" y="4592638"/>
          <p14:tracePt t="62022" x="1833563" y="4592638"/>
          <p14:tracePt t="62024" x="1833563" y="4584700"/>
          <p14:tracePt t="62027" x="1841500" y="4584700"/>
          <p14:tracePt t="62030" x="1849438" y="4584700"/>
          <p14:tracePt t="62032" x="1849438" y="4576763"/>
          <p14:tracePt t="62034" x="1857375" y="4576763"/>
          <p14:tracePt t="62038" x="1865313" y="4568825"/>
          <p14:tracePt t="62044" x="1873250" y="4560888"/>
          <p14:tracePt t="62046" x="1881188" y="4560888"/>
          <p14:tracePt t="62052" x="1889125" y="4552950"/>
          <p14:tracePt t="62060" x="1889125" y="4545013"/>
          <p14:tracePt t="62063" x="1897063" y="4545013"/>
          <p14:tracePt t="62070" x="1897063" y="4537075"/>
          <p14:tracePt t="62088" x="1897063" y="4529138"/>
          <p14:tracePt t="62124" x="1889125" y="4529138"/>
          <p14:tracePt t="62132" x="1889125" y="4521200"/>
          <p14:tracePt t="62134" x="1881188" y="4521200"/>
          <p14:tracePt t="62138" x="1881188" y="4529138"/>
          <p14:tracePt t="62140" x="1873250" y="4529138"/>
          <p14:tracePt t="62144" x="1865313" y="4529138"/>
          <p14:tracePt t="62148" x="1857375" y="4529138"/>
          <p14:tracePt t="62152" x="1849438" y="4529138"/>
          <p14:tracePt t="62154" x="1841500" y="4529138"/>
          <p14:tracePt t="62156" x="1841500" y="4537075"/>
          <p14:tracePt t="62158" x="1833563" y="4537075"/>
          <p14:tracePt t="62161" x="1825625" y="4537075"/>
          <p14:tracePt t="62164" x="1817688" y="4537075"/>
          <p14:tracePt t="62168" x="1809750" y="4545013"/>
          <p14:tracePt t="62172" x="1801813" y="4545013"/>
          <p14:tracePt t="62177" x="1793875" y="4545013"/>
          <p14:tracePt t="62181" x="1785938" y="4552950"/>
          <p14:tracePt t="62186" x="1778000" y="4552950"/>
          <p14:tracePt t="62194" x="1770063" y="4560888"/>
          <p14:tracePt t="62196" x="1762125" y="4560888"/>
          <p14:tracePt t="62202" x="1754188" y="4560888"/>
          <p14:tracePt t="62206" x="1746250" y="4560888"/>
          <p14:tracePt t="62212" x="1738313" y="4568825"/>
          <p14:tracePt t="62218" x="1730375" y="4568825"/>
          <p14:tracePt t="62222" x="1722438" y="4568825"/>
          <p14:tracePt t="62230" x="1714500" y="4568825"/>
          <p14:tracePt t="62238" x="1706563" y="4568825"/>
          <p14:tracePt t="62254" x="1698625" y="4568825"/>
          <p14:tracePt t="62282" x="1690688" y="4568825"/>
          <p14:tracePt t="62292" x="1682750" y="4568825"/>
          <p14:tracePt t="62296" x="1682750" y="4576763"/>
          <p14:tracePt t="62302" x="1674813" y="4576763"/>
          <p14:tracePt t="62312" x="1666875" y="4576763"/>
          <p14:tracePt t="62324" x="1658938" y="4576763"/>
          <p14:tracePt t="62332" x="1658938" y="4584700"/>
          <p14:tracePt t="62336" x="1651000" y="4584700"/>
          <p14:tracePt t="62346" x="1643063" y="4584700"/>
          <p14:tracePt t="62360" x="1635125" y="4584700"/>
          <p14:tracePt t="62882" x="1635125" y="4592638"/>
          <p14:tracePt t="62886" x="1627188" y="4592638"/>
          <p14:tracePt t="62887" x="1627188" y="4600575"/>
          <p14:tracePt t="62892" x="1619250" y="4608513"/>
          <p14:tracePt t="62896" x="1619250" y="4616450"/>
          <p14:tracePt t="62900" x="1611313" y="4624388"/>
          <p14:tracePt t="62903" x="1611313" y="4633913"/>
          <p14:tracePt t="62905" x="1603375" y="4633913"/>
          <p14:tracePt t="62908" x="1603375" y="4641850"/>
          <p14:tracePt t="62910" x="1603375" y="4649788"/>
          <p14:tracePt t="62912" x="1595438" y="4649788"/>
          <p14:tracePt t="62914" x="1595438" y="4657725"/>
          <p14:tracePt t="62918" x="1587500" y="4665663"/>
          <p14:tracePt t="62920" x="1587500" y="4673600"/>
          <p14:tracePt t="62922" x="1579563" y="4673600"/>
          <p14:tracePt t="62924" x="1579563" y="4681538"/>
          <p14:tracePt t="62927" x="1571625" y="4681538"/>
          <p14:tracePt t="62930" x="1571625" y="4697413"/>
          <p14:tracePt t="62932" x="1562100" y="4697413"/>
          <p14:tracePt t="62934" x="1562100" y="4705350"/>
          <p14:tracePt t="62936" x="1554163" y="4705350"/>
          <p14:tracePt t="62938" x="1554163" y="4713288"/>
          <p14:tracePt t="62947" x="1538288" y="4729163"/>
          <p14:tracePt t="62952" x="1530350" y="4737100"/>
          <p14:tracePt t="62958" x="1522413" y="4745038"/>
          <p14:tracePt t="62966" x="1514475" y="4745038"/>
          <p14:tracePt t="62970" x="1514475" y="4752975"/>
          <p14:tracePt t="62974" x="1506538" y="4752975"/>
          <p14:tracePt t="62991" x="1498600" y="4752975"/>
          <p14:tracePt t="63010" x="1490663" y="4752975"/>
          <p14:tracePt t="63020" x="1482725" y="4752975"/>
          <p14:tracePt t="63027" x="1474788" y="4745038"/>
          <p14:tracePt t="63032" x="1466850" y="4745038"/>
          <p14:tracePt t="63036" x="1458913" y="4737100"/>
          <p14:tracePt t="63040" x="1450975" y="4737100"/>
          <p14:tracePt t="63043" x="1450975" y="4729163"/>
          <p14:tracePt t="63046" x="1443038" y="4729163"/>
          <p14:tracePt t="63048" x="1435100" y="4721225"/>
          <p14:tracePt t="63052" x="1427163" y="4721225"/>
          <p14:tracePt t="63054" x="1427163" y="4713288"/>
          <p14:tracePt t="63056" x="1419225" y="4713288"/>
          <p14:tracePt t="63060" x="1419225" y="4705350"/>
          <p14:tracePt t="63062" x="1411288" y="4705350"/>
          <p14:tracePt t="63066" x="1403350" y="4697413"/>
          <p14:tracePt t="63072" x="1403350" y="4689475"/>
          <p14:tracePt t="63075" x="1395413" y="4689475"/>
          <p14:tracePt t="63079" x="1395413" y="4681538"/>
          <p14:tracePt t="63082" x="1387475" y="4681538"/>
          <p14:tracePt t="63086" x="1387475" y="4673600"/>
          <p14:tracePt t="63093" x="1379538" y="4673600"/>
          <p14:tracePt t="63096" x="1379538" y="4665663"/>
          <p14:tracePt t="63104" x="1379538" y="4657725"/>
          <p14:tracePt t="63120" x="1379538" y="4649788"/>
          <p14:tracePt t="63140" x="1387475" y="4649788"/>
          <p14:tracePt t="63143" x="1387475" y="4641850"/>
          <p14:tracePt t="63152" x="1395413" y="4641850"/>
          <p14:tracePt t="63161" x="1395413" y="4633913"/>
          <p14:tracePt t="63164" x="1403350" y="4633913"/>
          <p14:tracePt t="63172" x="1411288" y="4624388"/>
          <p14:tracePt t="63180" x="1411288" y="4616450"/>
          <p14:tracePt t="63182" x="1419225" y="4616450"/>
          <p14:tracePt t="63190" x="1419225" y="4608513"/>
          <p14:tracePt t="63193" x="1427163" y="4608513"/>
          <p14:tracePt t="63200" x="1427163" y="4600575"/>
          <p14:tracePt t="63206" x="1427163" y="4592638"/>
          <p14:tracePt t="63208" x="1435100" y="4592638"/>
          <p14:tracePt t="63212" x="1435100" y="4584700"/>
          <p14:tracePt t="63218" x="1435100" y="4576763"/>
          <p14:tracePt t="63224" x="1427163" y="4568825"/>
          <p14:tracePt t="63230" x="1427163" y="4560888"/>
          <p14:tracePt t="63234" x="1427163" y="4552950"/>
          <p14:tracePt t="63238" x="1419225" y="4552950"/>
          <p14:tracePt t="63240" x="1419225" y="4545013"/>
          <p14:tracePt t="63244" x="1419225" y="4537075"/>
          <p14:tracePt t="63246" x="1411288" y="4537075"/>
          <p14:tracePt t="63250" x="1403350" y="4529138"/>
          <p14:tracePt t="63254" x="1403350" y="4521200"/>
          <p14:tracePt t="63256" x="1395413" y="4521200"/>
          <p14:tracePt t="63260" x="1387475" y="4513263"/>
          <p14:tracePt t="63264" x="1379538" y="4505325"/>
          <p14:tracePt t="63268" x="1371600" y="4505325"/>
          <p14:tracePt t="63270" x="1371600" y="4497388"/>
          <p14:tracePt t="63272" x="1363663" y="4497388"/>
          <p14:tracePt t="63274" x="1355725" y="4489450"/>
          <p14:tracePt t="63280" x="1339850" y="4481513"/>
          <p14:tracePt t="63284" x="1331913" y="4481513"/>
          <p14:tracePt t="63286" x="1323975" y="4473575"/>
          <p14:tracePt t="63289" x="1316038" y="4473575"/>
          <p14:tracePt t="63290" x="1308100" y="4473575"/>
          <p14:tracePt t="63294" x="1292225" y="4465638"/>
          <p14:tracePt t="63296" x="1284288" y="4465638"/>
          <p14:tracePt t="63298" x="1276350" y="4457700"/>
          <p14:tracePt t="63300" x="1268413" y="4457700"/>
          <p14:tracePt t="63302" x="1260475" y="4457700"/>
          <p14:tracePt t="63304" x="1252538" y="4457700"/>
          <p14:tracePt t="63306" x="1244600" y="4449763"/>
          <p14:tracePt t="63308" x="1236663" y="4449763"/>
          <p14:tracePt t="63310" x="1228725" y="4449763"/>
          <p14:tracePt t="63313" x="1220788" y="4449763"/>
          <p14:tracePt t="63314" x="1203325" y="4449763"/>
          <p14:tracePt t="63316" x="1195388" y="4441825"/>
          <p14:tracePt t="63318" x="1187450" y="4441825"/>
          <p14:tracePt t="63320" x="1179513" y="4441825"/>
          <p14:tracePt t="63322" x="1171575" y="4441825"/>
          <p14:tracePt t="63324" x="1155700" y="4441825"/>
          <p14:tracePt t="63327" x="1147763" y="4441825"/>
          <p14:tracePt t="63330" x="1139825" y="4441825"/>
          <p14:tracePt t="63331" x="1131888" y="4441825"/>
          <p14:tracePt t="63332" x="1116013" y="4441825"/>
          <p14:tracePt t="63334" x="1108075" y="4441825"/>
          <p14:tracePt t="63336" x="1100138" y="4441825"/>
          <p14:tracePt t="63338" x="1084263" y="4441825"/>
          <p14:tracePt t="63340" x="1076325" y="4441825"/>
          <p14:tracePt t="63343" x="1068388" y="4441825"/>
          <p14:tracePt t="63345" x="1060450" y="4441825"/>
          <p14:tracePt t="63346" x="1044575" y="4441825"/>
          <p14:tracePt t="63348" x="1036638" y="4441825"/>
          <p14:tracePt t="63350" x="1028700" y="4441825"/>
          <p14:tracePt t="63352" x="1020763" y="4441825"/>
          <p14:tracePt t="63354" x="1004888" y="4441825"/>
          <p14:tracePt t="63356" x="996950" y="4441825"/>
          <p14:tracePt t="63358" x="989013" y="4441825"/>
          <p14:tracePt t="63361" x="981075" y="4441825"/>
          <p14:tracePt t="63362" x="973138" y="4441825"/>
          <p14:tracePt t="63364" x="965200" y="4441825"/>
          <p14:tracePt t="63366" x="957263" y="4449763"/>
          <p14:tracePt t="63368" x="941388" y="4449763"/>
          <p14:tracePt t="63370" x="933450" y="4449763"/>
          <p14:tracePt t="63372" x="925513" y="4449763"/>
          <p14:tracePt t="63374" x="917575" y="4449763"/>
          <p14:tracePt t="63377" x="909638" y="4449763"/>
          <p14:tracePt t="63379" x="901700" y="4449763"/>
          <p14:tracePt t="63380" x="893763" y="4457700"/>
          <p14:tracePt t="63382" x="885825" y="4457700"/>
          <p14:tracePt t="63384" x="877888" y="4457700"/>
          <p14:tracePt t="63386" x="868363" y="4457700"/>
          <p14:tracePt t="63388" x="860425" y="4457700"/>
          <p14:tracePt t="63390" x="852488" y="4457700"/>
          <p14:tracePt t="63393" x="844550" y="4465638"/>
          <p14:tracePt t="63396" x="836613" y="4465638"/>
          <p14:tracePt t="63399" x="828675" y="4465638"/>
          <p14:tracePt t="63400" x="820738" y="4465638"/>
          <p14:tracePt t="63402" x="812800" y="4473575"/>
          <p14:tracePt t="63404" x="804863" y="4473575"/>
          <p14:tracePt t="63406" x="796925" y="4473575"/>
          <p14:tracePt t="63411" x="788988" y="4481513"/>
          <p14:tracePt t="63412" x="781050" y="4481513"/>
          <p14:tracePt t="63414" x="773113" y="4481513"/>
          <p14:tracePt t="63416" x="773113" y="4489450"/>
          <p14:tracePt t="63418" x="765175" y="4489450"/>
          <p14:tracePt t="63420" x="757238" y="4489450"/>
          <p14:tracePt t="63422" x="757238" y="4497388"/>
          <p14:tracePt t="63424" x="749300" y="4497388"/>
          <p14:tracePt t="63427" x="741363" y="4497388"/>
          <p14:tracePt t="63431" x="733425" y="4505325"/>
          <p14:tracePt t="63434" x="725488" y="4513263"/>
          <p14:tracePt t="63440" x="717550" y="4521200"/>
          <p14:tracePt t="63445" x="709613" y="4521200"/>
          <p14:tracePt t="63447" x="709613" y="4529138"/>
          <p14:tracePt t="63452" x="701675" y="4537075"/>
          <p14:tracePt t="63456" x="701675" y="4545013"/>
          <p14:tracePt t="63461" x="701675" y="4552950"/>
          <p14:tracePt t="63463" x="693738" y="4552950"/>
          <p14:tracePt t="63464" x="693738" y="4560888"/>
          <p14:tracePt t="63468" x="693738" y="4568825"/>
          <p14:tracePt t="63470" x="693738" y="4576763"/>
          <p14:tracePt t="63474" x="685800" y="4584700"/>
          <p14:tracePt t="63477" x="685800" y="4592638"/>
          <p14:tracePt t="63480" x="685800" y="4600575"/>
          <p14:tracePt t="63480" x="685800" y="4608513"/>
          <p14:tracePt t="63484" x="685800" y="4616450"/>
          <p14:tracePt t="63486" x="685800" y="4624388"/>
          <p14:tracePt t="63488" x="685800" y="4633913"/>
          <p14:tracePt t="63490" x="685800" y="4641850"/>
          <p14:tracePt t="63494" x="685800" y="4657725"/>
          <p14:tracePt t="63496" x="685800" y="4665663"/>
          <p14:tracePt t="63498" x="685800" y="4673600"/>
          <p14:tracePt t="63500" x="685800" y="4681538"/>
          <p14:tracePt t="63502" x="685800" y="4689475"/>
          <p14:tracePt t="63504" x="685800" y="4697413"/>
          <p14:tracePt t="63506" x="685800" y="4705350"/>
          <p14:tracePt t="63508" x="685800" y="4713288"/>
          <p14:tracePt t="63511" x="685800" y="4721225"/>
          <p14:tracePt t="63512" x="685800" y="4729163"/>
          <p14:tracePt t="63514" x="693738" y="4737100"/>
          <p14:tracePt t="63516" x="693738" y="4745038"/>
          <p14:tracePt t="63518" x="693738" y="4752975"/>
          <p14:tracePt t="63520" x="693738" y="4760913"/>
          <p14:tracePt t="63522" x="701675" y="4760913"/>
          <p14:tracePt t="63524" x="701675" y="4768850"/>
          <p14:tracePt t="63527" x="701675" y="4776788"/>
          <p14:tracePt t="63529" x="709613" y="4784725"/>
          <p14:tracePt t="63530" x="709613" y="4792663"/>
          <p14:tracePt t="63532" x="717550" y="4800600"/>
          <p14:tracePt t="63534" x="717550" y="4808538"/>
          <p14:tracePt t="63536" x="725488" y="4808538"/>
          <p14:tracePt t="63538" x="725488" y="4816475"/>
          <p14:tracePt t="63540" x="733425" y="4824413"/>
          <p14:tracePt t="63544" x="741363" y="4840288"/>
          <p14:tracePt t="63546" x="749300" y="4840288"/>
          <p14:tracePt t="63548" x="757238" y="4848225"/>
          <p14:tracePt t="63550" x="765175" y="4856163"/>
          <p14:tracePt t="63552" x="773113" y="4864100"/>
          <p14:tracePt t="63556" x="781050" y="4872038"/>
          <p14:tracePt t="63558" x="788988" y="4879975"/>
          <p14:tracePt t="63560" x="796925" y="4879975"/>
          <p14:tracePt t="63562" x="804863" y="4887913"/>
          <p14:tracePt t="63566" x="820738" y="4895850"/>
          <p14:tracePt t="63568" x="828675" y="4903788"/>
          <p14:tracePt t="63570" x="836613" y="4903788"/>
          <p14:tracePt t="63572" x="844550" y="4911725"/>
          <p14:tracePt t="63574" x="860425" y="4911725"/>
          <p14:tracePt t="63577" x="868363" y="4919663"/>
          <p14:tracePt t="63578" x="877888" y="4919663"/>
          <p14:tracePt t="63582" x="893763" y="4935538"/>
          <p14:tracePt t="63584" x="901700" y="4935538"/>
          <p14:tracePt t="63586" x="917575" y="4935538"/>
          <p14:tracePt t="63588" x="925513" y="4943475"/>
          <p14:tracePt t="63590" x="933450" y="4943475"/>
          <p14:tracePt t="63594" x="957263" y="4951413"/>
          <p14:tracePt t="63598" x="965200" y="4959350"/>
          <p14:tracePt t="63599" x="981075" y="4959350"/>
          <p14:tracePt t="63600" x="989013" y="4959350"/>
          <p14:tracePt t="63602" x="996950" y="4959350"/>
          <p14:tracePt t="63604" x="1012825" y="4967288"/>
          <p14:tracePt t="63606" x="1020763" y="4967288"/>
          <p14:tracePt t="63608" x="1028700" y="4967288"/>
          <p14:tracePt t="63610" x="1044575" y="4976813"/>
          <p14:tracePt t="63615" x="1060450" y="4984750"/>
          <p14:tracePt t="63616" x="1076325" y="4984750"/>
          <p14:tracePt t="63618" x="1084263" y="4984750"/>
          <p14:tracePt t="63620" x="1092200" y="4992688"/>
          <p14:tracePt t="63622" x="1108075" y="4992688"/>
          <p14:tracePt t="63624" x="1116013" y="4992688"/>
          <p14:tracePt t="63627" x="1123950" y="5000625"/>
          <p14:tracePt t="63629" x="1131888" y="5000625"/>
          <p14:tracePt t="63631" x="1147763" y="5000625"/>
          <p14:tracePt t="63632" x="1155700" y="5000625"/>
          <p14:tracePt t="63634" x="1163638" y="5008563"/>
          <p14:tracePt t="63636" x="1171575" y="5008563"/>
          <p14:tracePt t="63638" x="1187450" y="5008563"/>
          <p14:tracePt t="63640" x="1195388" y="5008563"/>
          <p14:tracePt t="63644" x="1211263" y="5016500"/>
          <p14:tracePt t="63646" x="1220788" y="5016500"/>
          <p14:tracePt t="63648" x="1236663" y="5016500"/>
          <p14:tracePt t="63650" x="1244600" y="5016500"/>
          <p14:tracePt t="63652" x="1252538" y="5016500"/>
          <p14:tracePt t="63654" x="1260475" y="5024438"/>
          <p14:tracePt t="63656" x="1268413" y="5024438"/>
          <p14:tracePt t="63658" x="1276350" y="5024438"/>
          <p14:tracePt t="63660" x="1284288" y="5024438"/>
          <p14:tracePt t="63664" x="1300163" y="5032375"/>
          <p14:tracePt t="63666" x="1308100" y="5032375"/>
          <p14:tracePt t="63668" x="1316038" y="5032375"/>
          <p14:tracePt t="63670" x="1323975" y="5032375"/>
          <p14:tracePt t="63672" x="1331913" y="5032375"/>
          <p14:tracePt t="63674" x="1339850" y="5032375"/>
          <p14:tracePt t="63677" x="1347788" y="5040313"/>
          <p14:tracePt t="63680" x="1355725" y="5040313"/>
          <p14:tracePt t="63682" x="1363663" y="5040313"/>
          <p14:tracePt t="63684" x="1371600" y="5040313"/>
          <p14:tracePt t="63686" x="1379538" y="5040313"/>
          <p14:tracePt t="63688" x="1387475" y="5040313"/>
          <p14:tracePt t="63690" x="1395413" y="5040313"/>
          <p14:tracePt t="63695" x="1411288" y="5040313"/>
          <p14:tracePt t="63696" x="1419225" y="5040313"/>
          <p14:tracePt t="63698" x="1427163" y="5040313"/>
          <p14:tracePt t="63700" x="1435100" y="5032375"/>
          <p14:tracePt t="63702" x="1443038" y="5032375"/>
          <p14:tracePt t="63704" x="1450975" y="5032375"/>
          <p14:tracePt t="63706" x="1458913" y="5032375"/>
          <p14:tracePt t="63708" x="1466850" y="5032375"/>
          <p14:tracePt t="63710" x="1474788" y="5032375"/>
          <p14:tracePt t="63713" x="1482725" y="5032375"/>
          <p14:tracePt t="63714" x="1490663" y="5032375"/>
          <p14:tracePt t="63716" x="1498600" y="5024438"/>
          <p14:tracePt t="63718" x="1506538" y="5024438"/>
          <p14:tracePt t="63720" x="1514475" y="5024438"/>
          <p14:tracePt t="63722" x="1522413" y="5024438"/>
          <p14:tracePt t="63724" x="1530350" y="5016500"/>
          <p14:tracePt t="63729" x="1538288" y="5016500"/>
          <p14:tracePt t="63730" x="1546225" y="5016500"/>
          <p14:tracePt t="63732" x="1554163" y="5008563"/>
          <p14:tracePt t="63734" x="1562100" y="5008563"/>
          <p14:tracePt t="63736" x="1571625" y="5008563"/>
          <p14:tracePt t="63738" x="1579563" y="5000625"/>
          <p14:tracePt t="63744" x="1595438" y="4992688"/>
          <p14:tracePt t="63748" x="1603375" y="4984750"/>
          <p14:tracePt t="63750" x="1611313" y="4984750"/>
          <p14:tracePt t="63752" x="1611313" y="4976813"/>
          <p14:tracePt t="63754" x="1619250" y="4976813"/>
          <p14:tracePt t="63758" x="1627188" y="4967288"/>
          <p14:tracePt t="63763" x="1635125" y="4959350"/>
          <p14:tracePt t="63766" x="1635125" y="4951413"/>
          <p14:tracePt t="63768" x="1643063" y="4951413"/>
          <p14:tracePt t="63770" x="1643063" y="4943475"/>
          <p14:tracePt t="63774" x="1643063" y="4935538"/>
          <p14:tracePt t="63777" x="1651000" y="4935538"/>
          <p14:tracePt t="63779" x="1651000" y="4927600"/>
          <p14:tracePt t="63782" x="1651000" y="4919663"/>
          <p14:tracePt t="63786" x="1651000" y="4911725"/>
          <p14:tracePt t="63790" x="1651000" y="4903788"/>
          <p14:tracePt t="63794" x="1658938" y="4895850"/>
          <p14:tracePt t="63798" x="1651000" y="4887913"/>
          <p14:tracePt t="63800" x="1651000" y="4879975"/>
          <p14:tracePt t="63804" x="1651000" y="4872038"/>
          <p14:tracePt t="63806" x="1651000" y="4864100"/>
          <p14:tracePt t="63811" x="1651000" y="4856163"/>
          <p14:tracePt t="63813" x="1651000" y="4848225"/>
          <p14:tracePt t="63814" x="1643063" y="4848225"/>
          <p14:tracePt t="63816" x="1643063" y="4840288"/>
          <p14:tracePt t="63818" x="1643063" y="4832350"/>
          <p14:tracePt t="63820" x="1635125" y="4824413"/>
          <p14:tracePt t="63822" x="1635125" y="4816475"/>
          <p14:tracePt t="63824" x="1635125" y="4808538"/>
          <p14:tracePt t="63827" x="1627188" y="4808538"/>
          <p14:tracePt t="63829" x="1627188" y="4800600"/>
          <p14:tracePt t="63830" x="1627188" y="4792663"/>
          <p14:tracePt t="63832" x="1619250" y="4784725"/>
          <p14:tracePt t="63834" x="1619250" y="4776788"/>
          <p14:tracePt t="63836" x="1611313" y="4768850"/>
          <p14:tracePt t="63840" x="1603375" y="4760913"/>
          <p14:tracePt t="63843" x="1595438" y="4752975"/>
          <p14:tracePt t="63844" x="1595438" y="4745038"/>
          <p14:tracePt t="63847" x="1587500" y="4745038"/>
          <p14:tracePt t="63848" x="1579563" y="4737100"/>
          <p14:tracePt t="63850" x="1579563" y="4729163"/>
          <p14:tracePt t="63852" x="1571625" y="4729163"/>
          <p14:tracePt t="63854" x="1562100" y="4721225"/>
          <p14:tracePt t="63856" x="1554163" y="4713288"/>
          <p14:tracePt t="63858" x="1546225" y="4705350"/>
          <p14:tracePt t="63860" x="1546225" y="4697413"/>
          <p14:tracePt t="63862" x="1538288" y="4689475"/>
          <p14:tracePt t="63866" x="1522413" y="4681538"/>
          <p14:tracePt t="63868" x="1514475" y="4673600"/>
          <p14:tracePt t="63870" x="1506538" y="4665663"/>
          <p14:tracePt t="63872" x="1498600" y="4657725"/>
          <p14:tracePt t="63874" x="1490663" y="4657725"/>
          <p14:tracePt t="63877" x="1474788" y="4649788"/>
          <p14:tracePt t="63878" x="1466850" y="4641850"/>
          <p14:tracePt t="63882" x="1450975" y="4633913"/>
          <p14:tracePt t="63884" x="1443038" y="4624388"/>
          <p14:tracePt t="63886" x="1435100" y="4624388"/>
          <p14:tracePt t="63888" x="1427163" y="4616450"/>
          <p14:tracePt t="63890" x="1419225" y="4616450"/>
          <p14:tracePt t="63893" x="1411288" y="4608513"/>
          <p14:tracePt t="63895" x="1411288" y="4600575"/>
          <p14:tracePt t="63900" x="1379538" y="4592638"/>
          <p14:tracePt t="63902" x="1371600" y="4584700"/>
          <p14:tracePt t="63904" x="1363663" y="4576763"/>
          <p14:tracePt t="63906" x="1355725" y="4576763"/>
          <p14:tracePt t="63908" x="1347788" y="4576763"/>
          <p14:tracePt t="63910" x="1339850" y="4568825"/>
          <p14:tracePt t="63913" x="1331913" y="4568825"/>
          <p14:tracePt t="63917" x="1316038" y="4560888"/>
          <p14:tracePt t="63918" x="1308100" y="4552950"/>
          <p14:tracePt t="63920" x="1300163" y="4552950"/>
          <p14:tracePt t="63922" x="1292225" y="4552950"/>
          <p14:tracePt t="63924" x="1284288" y="4545013"/>
          <p14:tracePt t="63927" x="1276350" y="4545013"/>
          <p14:tracePt t="63931" x="1252538" y="4537075"/>
          <p14:tracePt t="63933" x="1244600" y="4537075"/>
          <p14:tracePt t="63934" x="1236663" y="4529138"/>
          <p14:tracePt t="63946" x="1179513" y="4513263"/>
          <p14:tracePt t="63948" x="1163638" y="4513263"/>
          <p14:tracePt t="63950" x="1155700" y="4513263"/>
          <p14:tracePt t="63952" x="1147763" y="4513263"/>
          <p14:tracePt t="63954" x="1139825" y="4513263"/>
          <p14:tracePt t="63956" x="1123950" y="4513263"/>
          <p14:tracePt t="63958" x="1116013" y="4505325"/>
          <p14:tracePt t="63962" x="1092200" y="4505325"/>
          <p14:tracePt t="63964" x="1084263" y="4505325"/>
          <p14:tracePt t="63966" x="1076325" y="4505325"/>
          <p14:tracePt t="63968" x="1060450" y="4505325"/>
          <p14:tracePt t="63970" x="1052513" y="4497388"/>
          <p14:tracePt t="63972" x="1044575" y="4497388"/>
          <p14:tracePt t="63974" x="1028700" y="4497388"/>
          <p14:tracePt t="63977" x="1020763" y="4497388"/>
          <p14:tracePt t="63980" x="996950" y="4489450"/>
          <p14:tracePt t="63982" x="989013" y="4489450"/>
          <p14:tracePt t="63984" x="981075" y="4489450"/>
          <p14:tracePt t="63986" x="965200" y="4489450"/>
          <p14:tracePt t="63988" x="957263" y="4489450"/>
          <p14:tracePt t="63990" x="941388" y="4489450"/>
          <p14:tracePt t="63994" x="925513" y="4489450"/>
          <p14:tracePt t="63996" x="909638" y="4489450"/>
          <p14:tracePt t="63998" x="901700" y="4489450"/>
          <p14:tracePt t="64000" x="893763" y="4489450"/>
          <p14:tracePt t="64002" x="877888" y="4489450"/>
          <p14:tracePt t="64004" x="868363" y="4489450"/>
          <p14:tracePt t="64006" x="860425" y="4489450"/>
          <p14:tracePt t="64008" x="852488" y="4481513"/>
          <p14:tracePt t="64010" x="836613" y="4481513"/>
          <p14:tracePt t="64012" x="828675" y="4481513"/>
          <p14:tracePt t="64014" x="820738" y="4481513"/>
          <p14:tracePt t="64016" x="812800" y="4481513"/>
          <p14:tracePt t="64018" x="804863" y="4489450"/>
          <p14:tracePt t="64020" x="796925" y="4489450"/>
          <p14:tracePt t="64022" x="788988" y="4489450"/>
          <p14:tracePt t="64024" x="781050" y="4489450"/>
          <p14:tracePt t="64027" x="773113" y="4489450"/>
          <p14:tracePt t="64028" x="765175" y="4489450"/>
          <p14:tracePt t="64030" x="757238" y="4489450"/>
          <p14:tracePt t="64032" x="749300" y="4489450"/>
          <p14:tracePt t="64034" x="749300" y="4497388"/>
          <p14:tracePt t="64036" x="741363" y="4497388"/>
          <p14:tracePt t="64038" x="733425" y="4497388"/>
          <p14:tracePt t="64043" x="725488" y="4497388"/>
          <p14:tracePt t="64046" x="717550" y="4497388"/>
          <p14:tracePt t="64050" x="717550" y="4505325"/>
          <p14:tracePt t="64052" x="709613" y="4505325"/>
          <p14:tracePt t="64062" x="701675" y="4505325"/>
          <p14:tracePt t="64130" x="701675" y="4513263"/>
          <p14:tracePt t="64136" x="693738" y="4513263"/>
          <p14:tracePt t="64143" x="693738" y="4521200"/>
          <p14:tracePt t="64152" x="685800" y="4529138"/>
          <p14:tracePt t="64166" x="685800" y="4537075"/>
          <p14:tracePt t="64172" x="677863" y="4537075"/>
          <p14:tracePt t="64226" x="677863" y="4545013"/>
          <p14:tracePt t="64653" x="685800" y="4545013"/>
          <p14:tracePt t="64658" x="685800" y="4552950"/>
          <p14:tracePt t="64661" x="693738" y="4552950"/>
          <p14:tracePt t="64664" x="701675" y="4560888"/>
          <p14:tracePt t="64668" x="709613" y="4560888"/>
          <p14:tracePt t="64670" x="709613" y="4568825"/>
          <p14:tracePt t="64672" x="717550" y="4568825"/>
          <p14:tracePt t="64674" x="725488" y="4568825"/>
          <p14:tracePt t="64677" x="725488" y="4576763"/>
          <p14:tracePt t="64679" x="733425" y="4576763"/>
          <p14:tracePt t="64680" x="741363" y="4576763"/>
          <p14:tracePt t="64682" x="741363" y="4584700"/>
          <p14:tracePt t="64684" x="749300" y="4584700"/>
          <p14:tracePt t="64686" x="757238" y="4584700"/>
          <p14:tracePt t="64688" x="757238" y="4592638"/>
          <p14:tracePt t="64690" x="765175" y="4592638"/>
          <p14:tracePt t="64696" x="781050" y="4600575"/>
          <p14:tracePt t="64700" x="788988" y="4608513"/>
          <p14:tracePt t="64702" x="796925" y="4608513"/>
          <p14:tracePt t="64704" x="804863" y="4608513"/>
          <p14:tracePt t="64706" x="804863" y="4616450"/>
          <p14:tracePt t="64708" x="812800" y="4616450"/>
          <p14:tracePt t="64711" x="820738" y="4616450"/>
          <p14:tracePt t="64714" x="828675" y="4624388"/>
          <p14:tracePt t="64716" x="836613" y="4624388"/>
          <p14:tracePt t="64720" x="844550" y="4633913"/>
          <p14:tracePt t="64722" x="852488" y="4633913"/>
          <p14:tracePt t="64727" x="860425" y="4633913"/>
          <p14:tracePt t="64731" x="868363" y="4641850"/>
          <p14:tracePt t="64734" x="877888" y="4641850"/>
          <p14:tracePt t="64738" x="885825" y="4641850"/>
          <p14:tracePt t="64744" x="893763" y="4649788"/>
          <p14:tracePt t="64748" x="901700" y="4649788"/>
          <p14:tracePt t="64756" x="909638" y="4649788"/>
          <p14:tracePt t="64764" x="909638" y="4657725"/>
          <p14:tracePt t="65014" x="917575" y="4657725"/>
          <p14:tracePt t="65022" x="925513" y="4665663"/>
          <p14:tracePt t="65026" x="933450" y="4665663"/>
          <p14:tracePt t="65030" x="941388" y="4665663"/>
          <p14:tracePt t="65032" x="941388" y="4673600"/>
          <p14:tracePt t="65034" x="949325" y="4673600"/>
          <p14:tracePt t="65038" x="957263" y="4673600"/>
          <p14:tracePt t="65040" x="965200" y="4681538"/>
          <p14:tracePt t="65044" x="973138" y="4681538"/>
          <p14:tracePt t="65046" x="981075" y="4681538"/>
          <p14:tracePt t="65048" x="981075" y="4689475"/>
          <p14:tracePt t="65050" x="989013" y="4689475"/>
          <p14:tracePt t="65052" x="996950" y="4689475"/>
          <p14:tracePt t="65054" x="1004888" y="4689475"/>
          <p14:tracePt t="65056" x="1012825" y="4689475"/>
          <p14:tracePt t="65058" x="1020763" y="4697413"/>
          <p14:tracePt t="65062" x="1028700" y="4697413"/>
          <p14:tracePt t="65064" x="1044575" y="4705350"/>
          <p14:tracePt t="65066" x="1052513" y="4705350"/>
          <p14:tracePt t="65068" x="1060450" y="4705350"/>
          <p14:tracePt t="65070" x="1068388" y="4705350"/>
          <p14:tracePt t="65072" x="1076325" y="4713288"/>
          <p14:tracePt t="65074" x="1084263" y="4713288"/>
          <p14:tracePt t="65077" x="1092200" y="4713288"/>
          <p14:tracePt t="65079" x="1108075" y="4713288"/>
          <p14:tracePt t="65080" x="1116013" y="4713288"/>
          <p14:tracePt t="65082" x="1123950" y="4721225"/>
          <p14:tracePt t="65084" x="1131888" y="4721225"/>
          <p14:tracePt t="65086" x="1139825" y="4721225"/>
          <p14:tracePt t="65088" x="1147763" y="4721225"/>
          <p14:tracePt t="65090" x="1155700" y="4729163"/>
          <p14:tracePt t="65093" x="1171575" y="4729163"/>
          <p14:tracePt t="65096" x="1187450" y="4729163"/>
          <p14:tracePt t="65098" x="1195388" y="4729163"/>
          <p14:tracePt t="65100" x="1203325" y="4729163"/>
          <p14:tracePt t="65102" x="1211263" y="4737100"/>
          <p14:tracePt t="65104" x="1220788" y="4737100"/>
          <p14:tracePt t="65108" x="1228725" y="4737100"/>
          <p14:tracePt t="65111" x="1236663" y="4737100"/>
          <p14:tracePt t="65114" x="1252538" y="4745038"/>
          <p14:tracePt t="65118" x="1260475" y="4745038"/>
          <p14:tracePt t="65120" x="1268413" y="4745038"/>
          <p14:tracePt t="65124" x="1276350" y="4745038"/>
          <p14:tracePt t="65127" x="1284288" y="4752975"/>
          <p14:tracePt t="65130" x="1292225" y="4752975"/>
          <p14:tracePt t="65132" x="1300163" y="4752975"/>
          <p14:tracePt t="65135" x="1308100" y="4752975"/>
          <p14:tracePt t="65137" x="1316038" y="4760913"/>
          <p14:tracePt t="65142" x="1323975" y="4760913"/>
          <p14:tracePt t="65145" x="1331913" y="4760913"/>
          <p14:tracePt t="65147" x="1339850" y="4760913"/>
          <p14:tracePt t="65151" x="1347788" y="4760913"/>
          <p14:tracePt t="65155" x="1347788" y="4768850"/>
          <p14:tracePt t="65157" x="1355725" y="4768850"/>
          <p14:tracePt t="65164" x="1363663" y="4768850"/>
          <p14:tracePt t="65173" x="1371600" y="4768850"/>
          <p14:tracePt t="65192" x="1371600" y="4776788"/>
          <p14:tracePt t="65195" x="1379538" y="4776788"/>
          <p14:tracePt t="65206" x="1387475" y="4776788"/>
          <p14:tracePt t="65214" x="1395413" y="4776788"/>
          <p14:tracePt t="65218" x="1395413" y="4784725"/>
          <p14:tracePt t="65220" x="1403350" y="4784725"/>
          <p14:tracePt t="65228" x="1411288" y="4784725"/>
          <p14:tracePt t="65232" x="1419225" y="4784725"/>
          <p14:tracePt t="65234" x="1419225" y="4792663"/>
          <p14:tracePt t="65238" x="1427163" y="4792663"/>
          <p14:tracePt t="65243" x="1435100" y="4792663"/>
          <p14:tracePt t="65246" x="1443038" y="4800600"/>
          <p14:tracePt t="65250" x="1450975" y="4800600"/>
          <p14:tracePt t="65254" x="1458913" y="4800600"/>
          <p14:tracePt t="65258" x="1466850" y="4808538"/>
          <p14:tracePt t="65260" x="1474788" y="4808538"/>
          <p14:tracePt t="65264" x="1482725" y="4808538"/>
          <p14:tracePt t="65268" x="1490663" y="4808538"/>
          <p14:tracePt t="65270" x="1490663" y="4816475"/>
          <p14:tracePt t="65272" x="1498600" y="4816475"/>
          <p14:tracePt t="65274" x="1506538" y="4816475"/>
          <p14:tracePt t="65279" x="1514475" y="4816475"/>
          <p14:tracePt t="65282" x="1522413" y="4824413"/>
          <p14:tracePt t="65286" x="1530350" y="4824413"/>
          <p14:tracePt t="65290" x="1538288" y="4824413"/>
          <p14:tracePt t="65294" x="1546225" y="4832350"/>
          <p14:tracePt t="65296" x="1554163" y="4832350"/>
          <p14:tracePt t="65298" x="1562100" y="4832350"/>
          <p14:tracePt t="65302" x="1571625" y="4832350"/>
          <p14:tracePt t="65306" x="1579563" y="4840288"/>
          <p14:tracePt t="65308" x="1587500" y="4840288"/>
          <p14:tracePt t="65312" x="1595438" y="4840288"/>
          <p14:tracePt t="65314" x="1603375" y="4840288"/>
          <p14:tracePt t="65318" x="1611313" y="4840288"/>
          <p14:tracePt t="65320" x="1619250" y="4848225"/>
          <p14:tracePt t="65324" x="1627188" y="4848225"/>
          <p14:tracePt t="65327" x="1635125" y="4848225"/>
          <p14:tracePt t="65330" x="1643063" y="4848225"/>
          <p14:tracePt t="65332" x="1651000" y="4848225"/>
          <p14:tracePt t="65336" x="1658938" y="4848225"/>
          <p14:tracePt t="65340" x="1666875" y="4856163"/>
          <p14:tracePt t="65345" x="1674813" y="4856163"/>
          <p14:tracePt t="65346" x="1682750" y="4856163"/>
          <p14:tracePt t="65352" x="1690688" y="4856163"/>
          <p14:tracePt t="65356" x="1698625" y="4856163"/>
          <p14:tracePt t="65361" x="1706563" y="4856163"/>
          <p14:tracePt t="65364" x="1714500" y="4856163"/>
          <p14:tracePt t="65368" x="1722438" y="4856163"/>
          <p14:tracePt t="65374" x="1730375" y="4856163"/>
          <p14:tracePt t="65378" x="1738313" y="4856163"/>
          <p14:tracePt t="65384" x="1746250" y="4856163"/>
          <p14:tracePt t="65390" x="1754188" y="4856163"/>
          <p14:tracePt t="65398" x="1762125" y="4856163"/>
          <p14:tracePt t="65410" x="1770063" y="4856163"/>
          <p14:tracePt t="65620" x="1762125" y="4856163"/>
          <p14:tracePt t="65630" x="1762125" y="4848225"/>
          <p14:tracePt t="65632" x="1754188" y="4848225"/>
          <p14:tracePt t="65640" x="1746250" y="4848225"/>
          <p14:tracePt t="65644" x="1746250" y="4840288"/>
          <p14:tracePt t="65646" x="1738313" y="4840288"/>
          <p14:tracePt t="65654" x="1730375" y="4840288"/>
          <p14:tracePt t="65658" x="1722438" y="4832350"/>
          <p14:tracePt t="65662" x="1714500" y="4832350"/>
          <p14:tracePt t="65666" x="1706563" y="4832350"/>
          <p14:tracePt t="65670" x="1698625" y="4832350"/>
          <p14:tracePt t="65672" x="1690688" y="4832350"/>
          <p14:tracePt t="65674" x="1690688" y="4824413"/>
          <p14:tracePt t="65677" x="1682750" y="4824413"/>
          <p14:tracePt t="65679" x="1674813" y="4824413"/>
          <p14:tracePt t="65682" x="1666875" y="4824413"/>
          <p14:tracePt t="65684" x="1658938" y="4824413"/>
          <p14:tracePt t="65686" x="1651000" y="4824413"/>
          <p14:tracePt t="65688" x="1643063" y="4816475"/>
          <p14:tracePt t="65694" x="1627188" y="4816475"/>
          <p14:tracePt t="65696" x="1619250" y="4816475"/>
          <p14:tracePt t="65698" x="1611313" y="4816475"/>
          <p14:tracePt t="65702" x="1603375" y="4816475"/>
          <p14:tracePt t="65704" x="1595438" y="4816475"/>
          <p14:tracePt t="65706" x="1587500" y="4808538"/>
          <p14:tracePt t="65708" x="1579563" y="4808538"/>
          <p14:tracePt t="65710" x="1571625" y="4808538"/>
          <p14:tracePt t="65714" x="1562100" y="4808538"/>
          <p14:tracePt t="65716" x="1554163" y="4808538"/>
          <p14:tracePt t="65718" x="1546225" y="4808538"/>
          <p14:tracePt t="65720" x="1538288" y="4808538"/>
          <p14:tracePt t="65722" x="1530350" y="4808538"/>
          <p14:tracePt t="65724" x="1522413" y="4800600"/>
          <p14:tracePt t="65727" x="1514475" y="4800600"/>
          <p14:tracePt t="65730" x="1498600" y="4800600"/>
          <p14:tracePt t="65732" x="1490663" y="4800600"/>
          <p14:tracePt t="65734" x="1482725" y="4800600"/>
          <p14:tracePt t="65736" x="1474788" y="4800600"/>
          <p14:tracePt t="65740" x="1466850" y="4800600"/>
          <p14:tracePt t="65744" x="1450975" y="4792663"/>
          <p14:tracePt t="65746" x="1443038" y="4792663"/>
          <p14:tracePt t="65748" x="1435100" y="4792663"/>
          <p14:tracePt t="65750" x="1427163" y="4792663"/>
          <p14:tracePt t="65752" x="1419225" y="4792663"/>
          <p14:tracePt t="65754" x="1411288" y="4792663"/>
          <p14:tracePt t="65756" x="1403350" y="4792663"/>
          <p14:tracePt t="65758" x="1403350" y="4784725"/>
          <p14:tracePt t="65760" x="1395413" y="4784725"/>
          <p14:tracePt t="65763" x="1387475" y="4784725"/>
          <p14:tracePt t="65766" x="1379538" y="4784725"/>
          <p14:tracePt t="65770" x="1371600" y="4784725"/>
          <p14:tracePt t="65774" x="1363663" y="4784725"/>
          <p14:tracePt t="65778" x="1355725" y="4776788"/>
          <p14:tracePt t="65782" x="1347788" y="4776788"/>
          <p14:tracePt t="65786" x="1339850" y="4776788"/>
          <p14:tracePt t="65793" x="1331913" y="4776788"/>
          <p14:tracePt t="65798" x="1323975" y="4776788"/>
          <p14:tracePt t="65804" x="1316038" y="4776788"/>
          <p14:tracePt t="65812" x="1308100" y="4776788"/>
          <p14:tracePt t="66088" x="1308100" y="4784725"/>
          <p14:tracePt t="66094" x="1308100" y="4792663"/>
          <p14:tracePt t="66098" x="1308100" y="4800600"/>
          <p14:tracePt t="66101" x="1316038" y="4800600"/>
          <p14:tracePt t="66102" x="1316038" y="4808538"/>
          <p14:tracePt t="66106" x="1316038" y="4816475"/>
          <p14:tracePt t="66110" x="1316038" y="4824413"/>
          <p14:tracePt t="66114" x="1316038" y="4832350"/>
          <p14:tracePt t="66118" x="1316038" y="4840288"/>
          <p14:tracePt t="66120" x="1316038" y="4848225"/>
          <p14:tracePt t="66124" x="1323975" y="4856163"/>
          <p14:tracePt t="66127" x="1323975" y="4864100"/>
          <p14:tracePt t="66130" x="1331913" y="4879975"/>
          <p14:tracePt t="66132" x="1331913" y="4887913"/>
          <p14:tracePt t="66134" x="1331913" y="4895850"/>
          <p14:tracePt t="66136" x="1331913" y="4903788"/>
          <p14:tracePt t="66138" x="1331913" y="4911725"/>
          <p14:tracePt t="66140" x="1331913" y="4919663"/>
          <p14:tracePt t="66145" x="1339850" y="4935538"/>
          <p14:tracePt t="66146" x="1339850" y="4943475"/>
          <p14:tracePt t="66148" x="1339850" y="4959350"/>
          <p14:tracePt t="66150" x="1339850" y="4967288"/>
          <p14:tracePt t="66152" x="1339850" y="4976813"/>
          <p14:tracePt t="66154" x="1347788" y="4984750"/>
          <p14:tracePt t="66156" x="1347788" y="4992688"/>
          <p14:tracePt t="66158" x="1347788" y="5008563"/>
          <p14:tracePt t="66160" x="1347788" y="5016500"/>
          <p14:tracePt t="66162" x="1347788" y="5024438"/>
          <p14:tracePt t="66164" x="1355725" y="5040313"/>
          <p14:tracePt t="66166" x="1355725" y="5048250"/>
          <p14:tracePt t="66168" x="1355725" y="5056188"/>
          <p14:tracePt t="66170" x="1355725" y="5072063"/>
          <p14:tracePt t="66172" x="1355725" y="5080000"/>
          <p14:tracePt t="66174" x="1355725" y="5087938"/>
          <p14:tracePt t="66178" x="1363663" y="5103813"/>
          <p14:tracePt t="66182" x="1363663" y="5135563"/>
          <p14:tracePt t="66184" x="1363663" y="5151438"/>
          <p14:tracePt t="66186" x="1363663" y="5159375"/>
          <p14:tracePt t="66188" x="1363663" y="5175250"/>
          <p14:tracePt t="66190" x="1363663" y="5183188"/>
          <p14:tracePt t="66194" x="1363663" y="5207000"/>
          <p14:tracePt t="66196" x="1363663" y="5214938"/>
          <p14:tracePt t="66198" x="1371600" y="5230813"/>
          <p14:tracePt t="66200" x="1371600" y="5238750"/>
          <p14:tracePt t="66202" x="1371600" y="5246688"/>
          <p14:tracePt t="66204" x="1371600" y="5262563"/>
          <p14:tracePt t="66206" x="1371600" y="5270500"/>
          <p14:tracePt t="66208" x="1379538" y="5278438"/>
          <p14:tracePt t="66211" x="1379538" y="5294313"/>
          <p14:tracePt t="66213" x="1379538" y="5302250"/>
          <p14:tracePt t="66214" x="1379538" y="5310188"/>
          <p14:tracePt t="66216" x="1379538" y="5319713"/>
          <p14:tracePt t="66218" x="1379538" y="5335588"/>
          <p14:tracePt t="66220" x="1379538" y="5343525"/>
          <p14:tracePt t="66222" x="1379538" y="5351463"/>
          <p14:tracePt t="66224" x="1387475" y="5359400"/>
          <p14:tracePt t="66227" x="1387475" y="5367338"/>
          <p14:tracePt t="66229" x="1387475" y="5375275"/>
          <p14:tracePt t="66230" x="1387475" y="5383213"/>
          <p14:tracePt t="66232" x="1387475" y="5399088"/>
          <p14:tracePt t="66234" x="1387475" y="5407025"/>
          <p14:tracePt t="66236" x="1387475" y="5414963"/>
          <p14:tracePt t="66238" x="1387475" y="5422900"/>
          <p14:tracePt t="66240" x="1387475" y="5430838"/>
          <p14:tracePt t="66244" x="1387475" y="5446713"/>
          <p14:tracePt t="66246" x="1387475" y="5462588"/>
          <p14:tracePt t="66248" x="1379538" y="5470525"/>
          <p14:tracePt t="66250" x="1379538" y="5478463"/>
          <p14:tracePt t="66252" x="1379538" y="5486400"/>
          <p14:tracePt t="66254" x="1379538" y="5494338"/>
          <p14:tracePt t="66256" x="1379538" y="5502275"/>
          <p14:tracePt t="66258" x="1379538" y="5510213"/>
          <p14:tracePt t="66261" x="1379538" y="5518150"/>
          <p14:tracePt t="66262" x="1379538" y="5526088"/>
          <p14:tracePt t="66264" x="1371600" y="5534025"/>
          <p14:tracePt t="66266" x="1371600" y="5541963"/>
          <p14:tracePt t="66268" x="1371600" y="5549900"/>
          <p14:tracePt t="66270" x="1371600" y="5557838"/>
          <p14:tracePt t="66272" x="1371600" y="5565775"/>
          <p14:tracePt t="66274" x="1371600" y="5573713"/>
          <p14:tracePt t="66277" x="1371600" y="5581650"/>
          <p14:tracePt t="66279" x="1363663" y="5589588"/>
          <p14:tracePt t="66282" x="1363663" y="5597525"/>
          <p14:tracePt t="66284" x="1363663" y="5605463"/>
          <p14:tracePt t="66286" x="1363663" y="5613400"/>
          <p14:tracePt t="66288" x="1363663" y="5621338"/>
          <p14:tracePt t="66290" x="1355725" y="5629275"/>
          <p14:tracePt t="66294" x="1355725" y="5645150"/>
          <p14:tracePt t="66296" x="1355725" y="5653088"/>
          <p14:tracePt t="66298" x="1347788" y="5653088"/>
          <p14:tracePt t="66300" x="1347788" y="5662613"/>
          <p14:tracePt t="66302" x="1347788" y="5670550"/>
          <p14:tracePt t="66304" x="1347788" y="5678488"/>
          <p14:tracePt t="66306" x="1339850" y="5686425"/>
          <p14:tracePt t="66308" x="1339850" y="5694363"/>
          <p14:tracePt t="66313" x="1339850" y="5702300"/>
          <p14:tracePt t="66314" x="1331913" y="5710238"/>
          <p14:tracePt t="66316" x="1331913" y="5718175"/>
          <p14:tracePt t="66320" x="1331913" y="5726113"/>
          <p14:tracePt t="66322" x="1331913" y="5734050"/>
          <p14:tracePt t="66324" x="1323975" y="5734050"/>
          <p14:tracePt t="66327" x="1323975" y="5741988"/>
          <p14:tracePt t="66329" x="1323975" y="5749925"/>
          <p14:tracePt t="66332" x="1323975" y="5757863"/>
          <p14:tracePt t="66334" x="1316038" y="5757863"/>
          <p14:tracePt t="66336" x="1316038" y="5765800"/>
          <p14:tracePt t="66338" x="1316038" y="5773738"/>
          <p14:tracePt t="66344" x="1316038" y="5789613"/>
          <p14:tracePt t="66348" x="1316038" y="5797550"/>
          <p14:tracePt t="66350" x="1308100" y="5797550"/>
          <p14:tracePt t="66352" x="1308100" y="5805488"/>
          <p14:tracePt t="66354" x="1308100" y="5813425"/>
          <p14:tracePt t="66358" x="1308100" y="5821363"/>
          <p14:tracePt t="66362" x="1308100" y="5829300"/>
          <p14:tracePt t="66364" x="1300163" y="5837238"/>
          <p14:tracePt t="66368" x="1300163" y="5845175"/>
          <p14:tracePt t="66372" x="1300163" y="5853113"/>
          <p14:tracePt t="66374" x="1300163" y="5861050"/>
          <p14:tracePt t="66377" x="1292225" y="5861050"/>
          <p14:tracePt t="66379" x="1292225" y="5868988"/>
          <p14:tracePt t="66382" x="1292225" y="5876925"/>
          <p14:tracePt t="66384" x="1292225" y="5884863"/>
          <p14:tracePt t="66386" x="1292225" y="5892800"/>
          <p14:tracePt t="66388" x="1284288" y="5892800"/>
          <p14:tracePt t="66390" x="1284288" y="5900738"/>
          <p14:tracePt t="66394" x="1284288" y="5916613"/>
          <p14:tracePt t="66398" x="1284288" y="5924550"/>
          <p14:tracePt t="66400" x="1276350" y="5932488"/>
          <p14:tracePt t="66402" x="1276350" y="5940425"/>
          <p14:tracePt t="66404" x="1276350" y="5948363"/>
          <p14:tracePt t="66406" x="1276350" y="5956300"/>
          <p14:tracePt t="66410" x="1276350" y="5964238"/>
          <p14:tracePt t="66412" x="1276350" y="5972175"/>
          <p14:tracePt t="66414" x="1276350" y="5980113"/>
          <p14:tracePt t="66418" x="1276350" y="5988050"/>
          <p14:tracePt t="66420" x="1276350" y="5995988"/>
          <p14:tracePt t="66422" x="1276350" y="6005513"/>
          <p14:tracePt t="66428" x="1276350" y="6021388"/>
          <p14:tracePt t="66432" x="1276350" y="6029325"/>
          <p14:tracePt t="66434" x="1276350" y="6037263"/>
          <p14:tracePt t="66438" x="1276350" y="6045200"/>
          <p14:tracePt t="66440" x="1276350" y="6053138"/>
          <p14:tracePt t="66444" x="1276350" y="6061075"/>
          <p14:tracePt t="66446" x="1276350" y="6069013"/>
          <p14:tracePt t="66450" x="1276350" y="6076950"/>
          <p14:tracePt t="66454" x="1276350" y="6084888"/>
          <p14:tracePt t="66456" x="1284288" y="6092825"/>
          <p14:tracePt t="66461" x="1284288" y="6100763"/>
          <p14:tracePt t="66462" x="1284288" y="6108700"/>
          <p14:tracePt t="66466" x="1284288" y="6116638"/>
          <p14:tracePt t="66468" x="1284288" y="6124575"/>
          <p14:tracePt t="66472" x="1284288" y="6132513"/>
          <p14:tracePt t="66474" x="1292225" y="6140450"/>
          <p14:tracePt t="66478" x="1292225" y="6148388"/>
          <p14:tracePt t="66482" x="1292225" y="6156325"/>
          <p14:tracePt t="66486" x="1292225" y="6164263"/>
          <p14:tracePt t="66488" x="1300163" y="6172200"/>
          <p14:tracePt t="66494" x="1300163" y="6180138"/>
          <p14:tracePt t="66496" x="1300163" y="6188075"/>
          <p14:tracePt t="66500" x="1300163" y="6196013"/>
          <p14:tracePt t="66506" x="1300163" y="6203950"/>
          <p14:tracePt t="66516" x="1300163" y="6211888"/>
          <p14:tracePt t="66654" x="1308100" y="6211888"/>
          <p14:tracePt t="66674" x="1316038" y="6211888"/>
          <p14:tracePt t="66678" x="1323975" y="6211888"/>
          <p14:tracePt t="66681" x="1331913" y="6211888"/>
          <p14:tracePt t="66682" x="1339850" y="6211888"/>
          <p14:tracePt t="66684" x="1347788" y="6203950"/>
          <p14:tracePt t="66686" x="1355725" y="6203950"/>
          <p14:tracePt t="66688" x="1371600" y="6203950"/>
          <p14:tracePt t="66690" x="1379538" y="6203950"/>
          <p14:tracePt t="66694" x="1395413" y="6203950"/>
          <p14:tracePt t="66696" x="1411288" y="6203950"/>
          <p14:tracePt t="66698" x="1419225" y="6196013"/>
          <p14:tracePt t="66700" x="1435100" y="6196013"/>
          <p14:tracePt t="66702" x="1443038" y="6196013"/>
          <p14:tracePt t="66704" x="1458913" y="6196013"/>
          <p14:tracePt t="66706" x="1466850" y="6196013"/>
          <p14:tracePt t="66708" x="1482725" y="6196013"/>
          <p14:tracePt t="66712" x="1506538" y="6196013"/>
          <p14:tracePt t="66714" x="1514475" y="6188075"/>
          <p14:tracePt t="66716" x="1530350" y="6188075"/>
          <p14:tracePt t="66718" x="1538288" y="6188075"/>
          <p14:tracePt t="66720" x="1554163" y="6188075"/>
          <p14:tracePt t="66722" x="1562100" y="6188075"/>
          <p14:tracePt t="66724" x="1579563" y="6188075"/>
          <p14:tracePt t="66727" x="1587500" y="6188075"/>
          <p14:tracePt t="66730" x="1611313" y="6180138"/>
          <p14:tracePt t="66732" x="1627188" y="6180138"/>
          <p14:tracePt t="66734" x="1635125" y="6180138"/>
          <p14:tracePt t="66736" x="1643063" y="6180138"/>
          <p14:tracePt t="66738" x="1658938" y="6180138"/>
          <p14:tracePt t="66740" x="1666875" y="6180138"/>
          <p14:tracePt t="66745" x="1682750" y="6180138"/>
          <p14:tracePt t="66746" x="1690688" y="6180138"/>
          <p14:tracePt t="66748" x="1698625" y="6180138"/>
          <p14:tracePt t="66752" x="1706563" y="6180138"/>
          <p14:tracePt t="66754" x="1714500" y="6180138"/>
          <p14:tracePt t="66761" x="1722438" y="6180138"/>
          <p14:tracePt t="66802" x="1722438" y="6172200"/>
          <p14:tracePt t="66812" x="1722438" y="6164263"/>
          <p14:tracePt t="66815" x="1714500" y="6164263"/>
          <p14:tracePt t="66816" x="1714500" y="6156325"/>
          <p14:tracePt t="66818" x="1706563" y="6148388"/>
          <p14:tracePt t="66820" x="1698625" y="6140450"/>
          <p14:tracePt t="66824" x="1690688" y="6132513"/>
          <p14:tracePt t="66827" x="1690688" y="6124575"/>
          <p14:tracePt t="66829" x="1682750" y="6116638"/>
          <p14:tracePt t="66830" x="1674813" y="6108700"/>
          <p14:tracePt t="66832" x="1674813" y="6092825"/>
          <p14:tracePt t="66834" x="1666875" y="6084888"/>
          <p14:tracePt t="66836" x="1658938" y="6076950"/>
          <p14:tracePt t="66838" x="1651000" y="6069013"/>
          <p14:tracePt t="66840" x="1651000" y="6053138"/>
          <p14:tracePt t="66844" x="1635125" y="6029325"/>
          <p14:tracePt t="66848" x="1627188" y="6005513"/>
          <p14:tracePt t="66850" x="1619250" y="5988050"/>
          <p14:tracePt t="66852" x="1619250" y="5980113"/>
          <p14:tracePt t="66854" x="1611313" y="5964238"/>
          <p14:tracePt t="66856" x="1611313" y="5948363"/>
          <p14:tracePt t="66858" x="1603375" y="5940425"/>
          <p14:tracePt t="66860" x="1603375" y="5924550"/>
          <p14:tracePt t="66862" x="1595438" y="5908675"/>
          <p14:tracePt t="66867" x="1587500" y="5884863"/>
          <p14:tracePt t="66868" x="1579563" y="5868988"/>
          <p14:tracePt t="66870" x="1579563" y="5861050"/>
          <p14:tracePt t="66872" x="1571625" y="5845175"/>
          <p14:tracePt t="66874" x="1571625" y="5829300"/>
          <p14:tracePt t="66877" x="1562100" y="5821363"/>
          <p14:tracePt t="66878" x="1562100" y="5805488"/>
          <p14:tracePt t="66882" x="1554163" y="5781675"/>
          <p14:tracePt t="66884" x="1554163" y="5765800"/>
          <p14:tracePt t="66886" x="1546225" y="5757863"/>
          <p14:tracePt t="66888" x="1546225" y="5741988"/>
          <p14:tracePt t="66890" x="1546225" y="5726113"/>
          <p14:tracePt t="66894" x="1546225" y="5702300"/>
          <p14:tracePt t="66898" x="1538288" y="5678488"/>
          <p14:tracePt t="66900" x="1538288" y="5662613"/>
          <p14:tracePt t="66902" x="1538288" y="5645150"/>
          <p14:tracePt t="66904" x="1538288" y="5637213"/>
          <p14:tracePt t="66906" x="1538288" y="5621338"/>
          <p14:tracePt t="66908" x="1538288" y="5605463"/>
          <p14:tracePt t="66911" x="1538288" y="5597525"/>
          <p14:tracePt t="66913" x="1538288" y="5581650"/>
          <p14:tracePt t="66915" x="1538288" y="5565775"/>
          <p14:tracePt t="66916" x="1538288" y="5557838"/>
          <p14:tracePt t="66918" x="1538288" y="5541963"/>
          <p14:tracePt t="66920" x="1538288" y="5534025"/>
          <p14:tracePt t="66922" x="1538288" y="5518150"/>
          <p14:tracePt t="66924" x="1538288" y="5510213"/>
          <p14:tracePt t="66927" x="1538288" y="5494338"/>
          <p14:tracePt t="66930" x="1538288" y="5478463"/>
          <p14:tracePt t="66932" x="1538288" y="5470525"/>
          <p14:tracePt t="66934" x="1546225" y="5454650"/>
          <p14:tracePt t="66936" x="1546225" y="5446713"/>
          <p14:tracePt t="66948" x="1546225" y="5399088"/>
          <p14:tracePt t="66951" x="1546225" y="5391150"/>
          <p14:tracePt t="66953" x="1546225" y="5383213"/>
          <p14:tracePt t="66954" x="1546225" y="5375275"/>
          <p14:tracePt t="66956" x="1546225" y="5367338"/>
          <p14:tracePt t="66958" x="1546225" y="5359400"/>
          <p14:tracePt t="66962" x="1546225" y="5351463"/>
          <p14:tracePt t="66964" x="1546225" y="5343525"/>
          <p14:tracePt t="66966" x="1546225" y="5335588"/>
          <p14:tracePt t="66968" x="1546225" y="5327650"/>
          <p14:tracePt t="66970" x="1546225" y="5319713"/>
          <p14:tracePt t="66972" x="1546225" y="5310188"/>
          <p14:tracePt t="66977" x="1546225" y="5302250"/>
          <p14:tracePt t="66979" x="1546225" y="5294313"/>
          <p14:tracePt t="66980" x="1546225" y="5286375"/>
          <p14:tracePt t="66982" x="1546225" y="5278438"/>
          <p14:tracePt t="66984" x="1546225" y="5270500"/>
          <p14:tracePt t="66988" x="1546225" y="5262563"/>
          <p14:tracePt t="66990" x="1546225" y="5254625"/>
          <p14:tracePt t="66995" x="1546225" y="5246688"/>
          <p14:tracePt t="66998" x="1546225" y="5238750"/>
          <p14:tracePt t="67002" x="1546225" y="5230813"/>
          <p14:tracePt t="67006" x="1546225" y="5222875"/>
          <p14:tracePt t="67010" x="1538288" y="5222875"/>
          <p14:tracePt t="67012" x="1538288" y="5214938"/>
          <p14:tracePt t="67018" x="1538288" y="5207000"/>
          <p14:tracePt t="67027" x="1538288" y="5199063"/>
          <p14:tracePt t="67030" x="1530350" y="5199063"/>
          <p14:tracePt t="67034" x="1530350" y="5191125"/>
          <p14:tracePt t="67043" x="1530350" y="5183188"/>
          <p14:tracePt t="67048" x="1522413" y="5183188"/>
          <p14:tracePt t="67052" x="1522413" y="5175250"/>
          <p14:tracePt t="67062" x="1514475" y="5167313"/>
          <p14:tracePt t="67074" x="1514475" y="5159375"/>
          <p14:tracePt t="67087" x="1506538" y="5159375"/>
          <p14:tracePt t="67088" x="1506538" y="5151438"/>
          <p14:tracePt t="67277" x="1514475" y="5151438"/>
          <p14:tracePt t="67294" x="1522413" y="5151438"/>
          <p14:tracePt t="67297" x="1522413" y="5159375"/>
          <p14:tracePt t="67300" x="1530350" y="5159375"/>
          <p14:tracePt t="67307" x="1538288" y="5159375"/>
          <p14:tracePt t="67311" x="1546225" y="5167313"/>
          <p14:tracePt t="67313" x="1554163" y="5167313"/>
          <p14:tracePt t="67314" x="1562100" y="5167313"/>
          <p14:tracePt t="67316" x="1571625" y="5167313"/>
          <p14:tracePt t="67318" x="1579563" y="5175250"/>
          <p14:tracePt t="67320" x="1587500" y="5175250"/>
          <p14:tracePt t="67322" x="1595438" y="5175250"/>
          <p14:tracePt t="67324" x="1603375" y="5175250"/>
          <p14:tracePt t="67327" x="1611313" y="5175250"/>
          <p14:tracePt t="67329" x="1619250" y="5183188"/>
          <p14:tracePt t="67330" x="1627188" y="5183188"/>
          <p14:tracePt t="67332" x="1635125" y="5183188"/>
          <p14:tracePt t="67334" x="1643063" y="5183188"/>
          <p14:tracePt t="67336" x="1658938" y="5183188"/>
          <p14:tracePt t="67338" x="1666875" y="5191125"/>
          <p14:tracePt t="67340" x="1674813" y="5191125"/>
          <p14:tracePt t="67344" x="1698625" y="5191125"/>
          <p14:tracePt t="67346" x="1706563" y="5191125"/>
          <p14:tracePt t="67348" x="1714500" y="5191125"/>
          <p14:tracePt t="67350" x="1730375" y="5191125"/>
          <p14:tracePt t="67352" x="1738313" y="5199063"/>
          <p14:tracePt t="67354" x="1746250" y="5199063"/>
          <p14:tracePt t="67356" x="1762125" y="5199063"/>
          <p14:tracePt t="67358" x="1770063" y="5199063"/>
          <p14:tracePt t="67361" x="1778000" y="5199063"/>
          <p14:tracePt t="67363" x="1785938" y="5199063"/>
          <p14:tracePt t="67364" x="1801813" y="5199063"/>
          <p14:tracePt t="67366" x="1809750" y="5199063"/>
          <p14:tracePt t="67368" x="1817688" y="5199063"/>
          <p14:tracePt t="67370" x="1825625" y="5199063"/>
          <p14:tracePt t="67372" x="1841500" y="5199063"/>
          <p14:tracePt t="67374" x="1849438" y="5199063"/>
          <p14:tracePt t="67377" x="1857375" y="5199063"/>
          <p14:tracePt t="67379" x="1865313" y="5199063"/>
          <p14:tracePt t="67380" x="1873250" y="5199063"/>
          <p14:tracePt t="67382" x="1881188" y="5199063"/>
          <p14:tracePt t="67384" x="1889125" y="5199063"/>
          <p14:tracePt t="67386" x="1897063" y="5207000"/>
          <p14:tracePt t="67388" x="1905000" y="5207000"/>
          <p14:tracePt t="67395" x="1922463" y="5199063"/>
          <p14:tracePt t="67396" x="1930400" y="5207000"/>
          <p14:tracePt t="67400" x="1938338" y="5207000"/>
          <p14:tracePt t="67404" x="1946275" y="5207000"/>
          <p14:tracePt t="67408" x="1954213" y="5207000"/>
          <p14:tracePt t="67414" x="1962150" y="5207000"/>
          <p14:tracePt t="67570" x="1970088" y="5207000"/>
          <p14:tracePt t="67578" x="1978025" y="5207000"/>
          <p14:tracePt t="67582" x="1985963" y="5207000"/>
          <p14:tracePt t="67584" x="1993900" y="5207000"/>
          <p14:tracePt t="67586" x="2001838" y="5199063"/>
          <p14:tracePt t="67590" x="2009775" y="5199063"/>
          <p14:tracePt t="67593" x="2017713" y="5199063"/>
          <p14:tracePt t="67596" x="2041525" y="5199063"/>
          <p14:tracePt t="67598" x="2049463" y="5199063"/>
          <p14:tracePt t="67600" x="2057400" y="5199063"/>
          <p14:tracePt t="67602" x="2065338" y="5207000"/>
          <p14:tracePt t="67604" x="2081213" y="5207000"/>
          <p14:tracePt t="67606" x="2089150" y="5207000"/>
          <p14:tracePt t="67608" x="2097088" y="5207000"/>
          <p14:tracePt t="67611" x="2112963" y="5207000"/>
          <p14:tracePt t="67613" x="2120900" y="5207000"/>
          <p14:tracePt t="67615" x="2136775" y="5207000"/>
          <p14:tracePt t="67616" x="2144713" y="5207000"/>
          <p14:tracePt t="67618" x="2160588" y="5207000"/>
          <p14:tracePt t="67620" x="2176463" y="5214938"/>
          <p14:tracePt t="67622" x="2184400" y="5214938"/>
          <p14:tracePt t="67624" x="2200275" y="5214938"/>
          <p14:tracePt t="67627" x="2216150" y="5214938"/>
          <p14:tracePt t="67629" x="2232025" y="5214938"/>
          <p14:tracePt t="67630" x="2247900" y="5214938"/>
          <p14:tracePt t="67632" x="2255838" y="5214938"/>
          <p14:tracePt t="67634" x="2273300" y="5214938"/>
          <p14:tracePt t="67636" x="2289175" y="5214938"/>
          <p14:tracePt t="67638" x="2305050" y="5214938"/>
          <p14:tracePt t="67640" x="2320925" y="5214938"/>
          <p14:tracePt t="67644" x="2352675" y="5222875"/>
          <p14:tracePt t="67646" x="2368550" y="5222875"/>
          <p14:tracePt t="67648" x="2384425" y="5222875"/>
          <p14:tracePt t="67650" x="2400300" y="5222875"/>
          <p14:tracePt t="67652" x="2416175" y="5230813"/>
          <p14:tracePt t="67654" x="2432050" y="5230813"/>
          <p14:tracePt t="67656" x="2447925" y="5230813"/>
          <p14:tracePt t="67658" x="2463800" y="5230813"/>
          <p14:tracePt t="67661" x="2479675" y="5230813"/>
          <p14:tracePt t="67663" x="2503488" y="5230813"/>
          <p14:tracePt t="67664" x="2519363" y="5230813"/>
          <p14:tracePt t="67666" x="2535238" y="5238750"/>
          <p14:tracePt t="67668" x="2551113" y="5238750"/>
          <p14:tracePt t="67670" x="2566988" y="5238750"/>
          <p14:tracePt t="67672" x="2582863" y="5238750"/>
          <p14:tracePt t="67674" x="2598738" y="5246688"/>
          <p14:tracePt t="67677" x="2616200" y="5246688"/>
          <p14:tracePt t="67681" x="2640013" y="5246688"/>
          <p14:tracePt t="67682" x="2655888" y="5246688"/>
          <p14:tracePt t="67684" x="2671763" y="5246688"/>
          <p14:tracePt t="67686" x="2679700" y="5254625"/>
          <p14:tracePt t="67688" x="2695575" y="5254625"/>
          <p14:tracePt t="67690" x="2703513" y="5254625"/>
          <p14:tracePt t="67694" x="2727325" y="5262563"/>
          <p14:tracePt t="67696" x="2735263" y="5262563"/>
          <p14:tracePt t="67698" x="2751138" y="5262563"/>
          <p14:tracePt t="67700" x="2759075" y="5262563"/>
          <p14:tracePt t="67702" x="2767013" y="5262563"/>
          <p14:tracePt t="67704" x="2774950" y="5262563"/>
          <p14:tracePt t="67706" x="2782888" y="5270500"/>
          <p14:tracePt t="67708" x="2790825" y="5270500"/>
          <p14:tracePt t="67711" x="2798763" y="5270500"/>
          <p14:tracePt t="67713" x="2806700" y="5270500"/>
          <p14:tracePt t="67714" x="2814638" y="5270500"/>
          <p14:tracePt t="67716" x="2822575" y="5270500"/>
          <p14:tracePt t="67718" x="2830513" y="5270500"/>
          <p14:tracePt t="67720" x="2830513" y="5278438"/>
          <p14:tracePt t="67722" x="2838450" y="5278438"/>
          <p14:tracePt t="67724" x="2846388" y="5278438"/>
          <p14:tracePt t="67727" x="2854325" y="5278438"/>
          <p14:tracePt t="67730" x="2862263" y="5278438"/>
          <p14:tracePt t="67734" x="2870200" y="5278438"/>
          <p14:tracePt t="67736" x="2870200" y="5286375"/>
          <p14:tracePt t="67738" x="2878138" y="5286375"/>
          <p14:tracePt t="67744" x="2886075" y="5286375"/>
          <p14:tracePt t="67756" x="2894013" y="5286375"/>
          <p14:tracePt t="67826" x="2901950" y="5286375"/>
          <p14:tracePt t="67832" x="2909888" y="5286375"/>
          <p14:tracePt t="67836" x="2917825" y="5286375"/>
          <p14:tracePt t="67838" x="2925763" y="5278438"/>
          <p14:tracePt t="67843" x="2933700" y="5278438"/>
          <p14:tracePt t="67845" x="2941638" y="5278438"/>
          <p14:tracePt t="67846" x="2949575" y="5278438"/>
          <p14:tracePt t="67848" x="2957513" y="5278438"/>
          <p14:tracePt t="67850" x="2967038" y="5278438"/>
          <p14:tracePt t="67852" x="2974975" y="5278438"/>
          <p14:tracePt t="67856" x="2982913" y="5278438"/>
          <p14:tracePt t="67858" x="2990850" y="5278438"/>
          <p14:tracePt t="67861" x="2998788" y="5278438"/>
          <p14:tracePt t="67863" x="3006725" y="5278438"/>
          <p14:tracePt t="67864" x="3014663" y="5278438"/>
          <p14:tracePt t="67866" x="3030538" y="5278438"/>
          <p14:tracePt t="67868" x="3038475" y="5278438"/>
          <p14:tracePt t="67870" x="3046413" y="5278438"/>
          <p14:tracePt t="67872" x="3054350" y="5278438"/>
          <p14:tracePt t="67874" x="3062288" y="5278438"/>
          <p14:tracePt t="67877" x="3078163" y="5278438"/>
          <p14:tracePt t="67878" x="3086100" y="5278438"/>
          <p14:tracePt t="67880" x="3094038" y="5278438"/>
          <p14:tracePt t="67882" x="3109913" y="5278438"/>
          <p14:tracePt t="67884" x="3117850" y="5278438"/>
          <p14:tracePt t="67886" x="3133725" y="5278438"/>
          <p14:tracePt t="67888" x="3141663" y="5278438"/>
          <p14:tracePt t="67890" x="3149600" y="5286375"/>
          <p14:tracePt t="67895" x="3173413" y="5286375"/>
          <p14:tracePt t="67896" x="3189288" y="5286375"/>
          <p14:tracePt t="67898" x="3205163" y="5286375"/>
          <p14:tracePt t="67900" x="3213100" y="5286375"/>
          <p14:tracePt t="67902" x="3228975" y="5286375"/>
          <p14:tracePt t="67904" x="3236913" y="5286375"/>
          <p14:tracePt t="67906" x="3252788" y="5286375"/>
          <p14:tracePt t="67908" x="3260725" y="5286375"/>
          <p14:tracePt t="67910" x="3276600" y="5286375"/>
          <p14:tracePt t="67913" x="3284538" y="5286375"/>
          <p14:tracePt t="67915" x="3300413" y="5286375"/>
          <p14:tracePt t="67916" x="3308350" y="5286375"/>
          <p14:tracePt t="67918" x="3317875" y="5286375"/>
          <p14:tracePt t="67920" x="3333750" y="5286375"/>
          <p14:tracePt t="67922" x="3341688" y="5286375"/>
          <p14:tracePt t="67924" x="3357563" y="5286375"/>
          <p14:tracePt t="67926" x="3365500" y="5286375"/>
          <p14:tracePt t="67928" x="3373438" y="5286375"/>
          <p14:tracePt t="67930" x="3381375" y="5286375"/>
          <p14:tracePt t="67932" x="3397250" y="5294313"/>
          <p14:tracePt t="67934" x="3405188" y="5294313"/>
          <p14:tracePt t="67936" x="3413125" y="5294313"/>
          <p14:tracePt t="67938" x="3421063" y="5294313"/>
          <p14:tracePt t="67940" x="3436938" y="5294313"/>
          <p14:tracePt t="67944" x="3452813" y="5286375"/>
          <p14:tracePt t="67961" x="3508375" y="5286375"/>
          <p14:tracePt t="67963" x="3516313" y="5286375"/>
          <p14:tracePt t="67966" x="3524250" y="5286375"/>
          <p14:tracePt t="67970" x="3532188" y="5286375"/>
          <p14:tracePt t="67974" x="3540125" y="5286375"/>
          <p14:tracePt t="68016" x="3548063" y="5286375"/>
          <p14:tracePt t="68100" x="3556000" y="5286375"/>
          <p14:tracePt t="68110" x="3563938" y="5286375"/>
          <p14:tracePt t="68119" x="3571875" y="5286375"/>
          <p14:tracePt t="68124" x="3579813" y="5286375"/>
          <p14:tracePt t="68128" x="3587750" y="5286375"/>
          <p14:tracePt t="68132" x="3595688" y="5286375"/>
          <p14:tracePt t="68134" x="3603625" y="5286375"/>
          <p14:tracePt t="68138" x="3611563" y="5286375"/>
          <p14:tracePt t="68140" x="3619500" y="5278438"/>
          <p14:tracePt t="68144" x="3635375" y="5278438"/>
          <p14:tracePt t="68148" x="3643313" y="5278438"/>
          <p14:tracePt t="68150" x="3651250" y="5278438"/>
          <p14:tracePt t="68152" x="3660775" y="5278438"/>
          <p14:tracePt t="68154" x="3668713" y="5278438"/>
          <p14:tracePt t="68156" x="3676650" y="5278438"/>
          <p14:tracePt t="68158" x="3684588" y="5278438"/>
          <p14:tracePt t="68160" x="3692525" y="5278438"/>
          <p14:tracePt t="68162" x="3700463" y="5278438"/>
          <p14:tracePt t="68164" x="3716338" y="5270500"/>
          <p14:tracePt t="68166" x="3724275" y="5270500"/>
          <p14:tracePt t="68168" x="3732213" y="5270500"/>
          <p14:tracePt t="68170" x="3740150" y="5270500"/>
          <p14:tracePt t="68172" x="3748088" y="5270500"/>
          <p14:tracePt t="68174" x="3756025" y="5270500"/>
          <p14:tracePt t="68177" x="3763963" y="5270500"/>
          <p14:tracePt t="68179" x="3771900" y="5270500"/>
          <p14:tracePt t="68180" x="3779838" y="5270500"/>
          <p14:tracePt t="68182" x="3787775" y="5270500"/>
          <p14:tracePt t="68184" x="3803650" y="5270500"/>
          <p14:tracePt t="68186" x="3811588" y="5270500"/>
          <p14:tracePt t="68188" x="3819525" y="5270500"/>
          <p14:tracePt t="68190" x="3827463" y="5270500"/>
          <p14:tracePt t="68195" x="3843338" y="5270500"/>
          <p14:tracePt t="68196" x="3859213" y="5262563"/>
          <p14:tracePt t="68198" x="3867150" y="5262563"/>
          <p14:tracePt t="68200" x="3875088" y="5262563"/>
          <p14:tracePt t="68202" x="3883025" y="5262563"/>
          <p14:tracePt t="68204" x="3890963" y="5262563"/>
          <p14:tracePt t="68206" x="3898900" y="5262563"/>
          <p14:tracePt t="68208" x="3906838" y="5262563"/>
          <p14:tracePt t="68210" x="3914775" y="5262563"/>
          <p14:tracePt t="68213" x="3922713" y="5262563"/>
          <p14:tracePt t="68214" x="3930650" y="5262563"/>
          <p14:tracePt t="68216" x="3938588" y="5262563"/>
          <p14:tracePt t="68218" x="3946525" y="5262563"/>
          <p14:tracePt t="68220" x="3954463" y="5262563"/>
          <p14:tracePt t="68222" x="3962400" y="5262563"/>
          <p14:tracePt t="68224" x="3970338" y="5262563"/>
          <p14:tracePt t="68228" x="3978275" y="5262563"/>
          <p14:tracePt t="68230" x="3986213" y="5262563"/>
          <p14:tracePt t="68232" x="3986213" y="5254625"/>
          <p14:tracePt t="68234" x="3994150" y="5254625"/>
          <p14:tracePt t="68236" x="4002088" y="5254625"/>
          <p14:tracePt t="68240" x="4011613" y="5254625"/>
          <p14:tracePt t="68244" x="4019550" y="5254625"/>
          <p14:tracePt t="68250" x="4027488" y="5254625"/>
          <p14:tracePt t="68261" x="4035425" y="5254625"/>
          <p14:tracePt t="68344" x="4043363" y="5254625"/>
          <p14:tracePt t="68350" x="4051300" y="5254625"/>
          <p14:tracePt t="68354" x="4059238" y="5254625"/>
          <p14:tracePt t="68358" x="4067175" y="5246688"/>
          <p14:tracePt t="68361" x="4075113" y="5246688"/>
          <p14:tracePt t="68364" x="4083050" y="5246688"/>
          <p14:tracePt t="68366" x="4090988" y="5246688"/>
          <p14:tracePt t="68368" x="4098925" y="5246688"/>
          <p14:tracePt t="68370" x="4106863" y="5238750"/>
          <p14:tracePt t="68372" x="4114800" y="5238750"/>
          <p14:tracePt t="68374" x="4122738" y="5238750"/>
          <p14:tracePt t="68377" x="4130675" y="5238750"/>
          <p14:tracePt t="68379" x="4138613" y="5230813"/>
          <p14:tracePt t="68380" x="4146550" y="5230813"/>
          <p14:tracePt t="68382" x="4154488" y="5230813"/>
          <p14:tracePt t="68384" x="4162425" y="5230813"/>
          <p14:tracePt t="68386" x="4170363" y="5230813"/>
          <p14:tracePt t="68388" x="4178300" y="5230813"/>
          <p14:tracePt t="68390" x="4186238" y="5230813"/>
          <p14:tracePt t="68394" x="4202113" y="5222875"/>
          <p14:tracePt t="68396" x="4210050" y="5222875"/>
          <p14:tracePt t="68398" x="4217988" y="5222875"/>
          <p14:tracePt t="68400" x="4225925" y="5222875"/>
          <p14:tracePt t="68402" x="4233863" y="5222875"/>
          <p14:tracePt t="68404" x="4241800" y="5222875"/>
          <p14:tracePt t="68406" x="4249738" y="5222875"/>
          <p14:tracePt t="68408" x="4257675" y="5222875"/>
          <p14:tracePt t="68410" x="4273550" y="5222875"/>
          <p14:tracePt t="68413" x="4281488" y="5222875"/>
          <p14:tracePt t="68415" x="4289425" y="5214938"/>
          <p14:tracePt t="68416" x="4297363" y="5214938"/>
          <p14:tracePt t="68418" x="4313238" y="5214938"/>
          <p14:tracePt t="68420" x="4321175" y="5214938"/>
          <p14:tracePt t="68422" x="4329113" y="5214938"/>
          <p14:tracePt t="68424" x="4337050" y="5214938"/>
          <p14:tracePt t="68427" x="4352925" y="5214938"/>
          <p14:tracePt t="68430" x="4370388" y="5214938"/>
          <p14:tracePt t="68432" x="4378325" y="5214938"/>
          <p14:tracePt t="68434" x="4394200" y="5214938"/>
          <p14:tracePt t="68436" x="4402138" y="5214938"/>
          <p14:tracePt t="68438" x="4410075" y="5214938"/>
          <p14:tracePt t="68440" x="4418013" y="5214938"/>
          <p14:tracePt t="68444" x="4441825" y="5214938"/>
          <p14:tracePt t="68446" x="4449763" y="5214938"/>
          <p14:tracePt t="68448" x="4457700" y="5214938"/>
          <p14:tracePt t="68450" x="4465638" y="5214938"/>
          <p14:tracePt t="68452" x="4473575" y="5214938"/>
          <p14:tracePt t="68454" x="4481513" y="5214938"/>
          <p14:tracePt t="68456" x="4489450" y="5214938"/>
          <p14:tracePt t="68458" x="4497388" y="5214938"/>
          <p14:tracePt t="68461" x="4505325" y="5214938"/>
          <p14:tracePt t="68463" x="4513263" y="5214938"/>
          <p14:tracePt t="68464" x="4521200" y="5207000"/>
          <p14:tracePt t="68468" x="4529138" y="5207000"/>
          <p14:tracePt t="68470" x="4537075" y="5207000"/>
          <p14:tracePt t="68474" x="4545013" y="5207000"/>
          <p14:tracePt t="68479" x="4552950" y="5207000"/>
          <p14:tracePt t="68480" x="4560888" y="5207000"/>
          <p14:tracePt t="68484" x="4568825" y="5207000"/>
          <p14:tracePt t="68490" x="4576763" y="5207000"/>
          <p14:tracePt t="68495" x="4584700" y="5207000"/>
          <p14:tracePt t="68500" x="4592638" y="5207000"/>
          <p14:tracePt t="68504" x="4600575" y="5207000"/>
          <p14:tracePt t="68506" x="4600575" y="5199063"/>
          <p14:tracePt t="68512" x="4608513" y="5199063"/>
          <p14:tracePt t="68518" x="4616450" y="5199063"/>
          <p14:tracePt t="68528" x="4624388" y="5199063"/>
          <p14:tracePt t="68538" x="4632325" y="5199063"/>
          <p14:tracePt t="68548" x="4640263" y="5199063"/>
          <p14:tracePt t="68556" x="4648200" y="5199063"/>
          <p14:tracePt t="68562" x="4656138" y="5199063"/>
          <p14:tracePt t="68568" x="4664075" y="5191125"/>
          <p14:tracePt t="68572" x="4672013" y="5191125"/>
          <p14:tracePt t="68577" x="4679950" y="5191125"/>
          <p14:tracePt t="68580" x="4687888" y="5191125"/>
          <p14:tracePt t="68584" x="4695825" y="5191125"/>
          <p14:tracePt t="68588" x="4705350" y="5191125"/>
          <p14:tracePt t="68590" x="4705350" y="5183188"/>
          <p14:tracePt t="68593" x="4713288" y="5183188"/>
          <p14:tracePt t="68596" x="4721225" y="5183188"/>
          <p14:tracePt t="68600" x="4729163" y="5183188"/>
          <p14:tracePt t="68604" x="4737100" y="5183188"/>
          <p14:tracePt t="68608" x="4745038" y="5183188"/>
          <p14:tracePt t="68611" x="4745038" y="5175250"/>
          <p14:tracePt t="68612" x="4752975" y="5175250"/>
          <p14:tracePt t="68616" x="4760913" y="5175250"/>
          <p14:tracePt t="68620" x="4768850" y="5175250"/>
          <p14:tracePt t="68624" x="4776788" y="5175250"/>
          <p14:tracePt t="68628" x="4784725" y="5175250"/>
          <p14:tracePt t="68632" x="4792663" y="5175250"/>
          <p14:tracePt t="68638" x="4800600" y="5175250"/>
          <p14:tracePt t="68640" x="4800600" y="5167313"/>
          <p14:tracePt t="68644" x="4808538" y="5167313"/>
          <p14:tracePt t="68661" x="4816475" y="5167313"/>
          <p14:tracePt t="68788" x="4824413" y="5167313"/>
          <p14:tracePt t="68798" x="4832350" y="5167313"/>
          <p14:tracePt t="68802" x="4832350" y="5159375"/>
          <p14:tracePt t="68808" x="4840288" y="5159375"/>
          <p14:tracePt t="68816" x="4848225" y="5159375"/>
          <p14:tracePt t="68824" x="4856163" y="5159375"/>
          <p14:tracePt t="68851" x="4864100" y="5151438"/>
          <p14:tracePt t="69142" x="4856163" y="5151438"/>
          <p14:tracePt t="69149" x="4848225" y="5151438"/>
          <p14:tracePt t="69154" x="4840288" y="5151438"/>
          <p14:tracePt t="69158" x="4832350" y="5151438"/>
          <p14:tracePt t="69162" x="4824413" y="5151438"/>
          <p14:tracePt t="69164" x="4824413" y="5143500"/>
          <p14:tracePt t="69166" x="4816475" y="5143500"/>
          <p14:tracePt t="69168" x="4808538" y="5143500"/>
          <p14:tracePt t="69172" x="4800600" y="5143500"/>
          <p14:tracePt t="69177" x="4792663" y="5143500"/>
          <p14:tracePt t="69180" x="4784725" y="5143500"/>
          <p14:tracePt t="69184" x="4776788" y="5143500"/>
          <p14:tracePt t="69188" x="4768850" y="5143500"/>
          <p14:tracePt t="69194" x="4760913" y="5143500"/>
          <p14:tracePt t="69196" x="4752975" y="5143500"/>
          <p14:tracePt t="69200" x="4745038" y="5143500"/>
          <p14:tracePt t="69206" x="4737100" y="5143500"/>
          <p14:tracePt t="69210" x="4729163" y="5143500"/>
          <p14:tracePt t="69216" x="4721225" y="5143500"/>
          <p14:tracePt t="69222" x="4713288" y="5143500"/>
          <p14:tracePt t="69230" x="4705350" y="5143500"/>
          <p14:tracePt t="69244" x="4695825" y="5143500"/>
          <p14:tracePt t="69256" x="4695825" y="5151438"/>
          <p14:tracePt t="69262" x="4687888" y="5151438"/>
          <p14:tracePt t="69284" x="4679950" y="5151438"/>
          <p14:tracePt t="69302" x="4672013" y="5151438"/>
          <p14:tracePt t="69318" x="4672013" y="5143500"/>
          <p14:tracePt t="69322" x="4664075" y="5143500"/>
          <p14:tracePt t="69334" x="4656138" y="5143500"/>
          <p14:tracePt t="69338" x="4656138" y="5135563"/>
          <p14:tracePt t="69344" x="4648200" y="5135563"/>
          <p14:tracePt t="69348" x="4640263" y="5127625"/>
          <p14:tracePt t="69354" x="4632325" y="5127625"/>
          <p14:tracePt t="69356" x="4632325" y="5119688"/>
          <p14:tracePt t="69361" x="4624388" y="5119688"/>
          <p14:tracePt t="69364" x="4616450" y="5111750"/>
          <p14:tracePt t="69372" x="4608513" y="5111750"/>
          <p14:tracePt t="69374" x="4608513" y="5103813"/>
          <p14:tracePt t="69380" x="4600575" y="5103813"/>
          <p14:tracePt t="69386" x="4600575" y="5095875"/>
          <p14:tracePt t="69388" x="4592638" y="5095875"/>
          <p14:tracePt t="69398" x="4584700" y="5095875"/>
          <p14:tracePt t="69402" x="4584700" y="5087938"/>
          <p14:tracePt t="69844" x="4584700" y="5080000"/>
          <p14:tracePt t="70266" x="4584700" y="5087938"/>
          <p14:tracePt t="70284" x="4576763" y="5087938"/>
          <p14:tracePt t="70290" x="4576763" y="5095875"/>
          <p14:tracePt t="70293" x="4568825" y="5095875"/>
          <p14:tracePt t="70296" x="4560888" y="5095875"/>
          <p14:tracePt t="70298" x="4552950" y="5103813"/>
          <p14:tracePt t="70300" x="4545013" y="5103813"/>
          <p14:tracePt t="70304" x="4537075" y="5111750"/>
          <p14:tracePt t="70306" x="4521200" y="5111750"/>
          <p14:tracePt t="70308" x="4513263" y="5111750"/>
          <p14:tracePt t="70310" x="4505325" y="5119688"/>
          <p14:tracePt t="70312" x="4489450" y="5119688"/>
          <p14:tracePt t="70314" x="4481513" y="5127625"/>
          <p14:tracePt t="70316" x="4465638" y="5127625"/>
          <p14:tracePt t="70318" x="4449763" y="5127625"/>
          <p14:tracePt t="70320" x="4425950" y="5127625"/>
          <p14:tracePt t="70322" x="4402138" y="5127625"/>
          <p14:tracePt t="70324" x="4378325" y="5127625"/>
          <p14:tracePt t="70327" x="4344988" y="5127625"/>
          <p14:tracePt t="70330" x="4297363" y="5127625"/>
          <p14:tracePt t="70332" x="4265613" y="5127625"/>
          <p14:tracePt t="70334" x="4233863" y="5127625"/>
          <p14:tracePt t="70336" x="4202113" y="5119688"/>
          <p14:tracePt t="70338" x="4162425" y="5119688"/>
          <p14:tracePt t="70340" x="4130675" y="5119688"/>
          <p14:tracePt t="70344" x="4059238" y="5111750"/>
          <p14:tracePt t="70346" x="4019550" y="5111750"/>
          <p14:tracePt t="70348" x="3978275" y="5111750"/>
          <p14:tracePt t="70350" x="3938588" y="5111750"/>
          <p14:tracePt t="70352" x="3898900" y="5111750"/>
          <p14:tracePt t="70354" x="3859213" y="5111750"/>
          <p14:tracePt t="70356" x="3819525" y="5111750"/>
          <p14:tracePt t="70358" x="3779838" y="5111750"/>
          <p14:tracePt t="70360" x="3732213" y="5111750"/>
          <p14:tracePt t="70363" x="3708400" y="5111750"/>
          <p14:tracePt t="70364" x="3668713" y="5119688"/>
          <p14:tracePt t="70366" x="3627438" y="5119688"/>
          <p14:tracePt t="70368" x="3595688" y="5119688"/>
          <p14:tracePt t="70370" x="3556000" y="5127625"/>
          <p14:tracePt t="70372" x="3524250" y="5127625"/>
          <p14:tracePt t="70374" x="3484563" y="5127625"/>
          <p14:tracePt t="70377" x="3452813" y="5127625"/>
          <p14:tracePt t="70379" x="3421063" y="5135563"/>
          <p14:tracePt t="70380" x="3381375" y="5135563"/>
          <p14:tracePt t="70382" x="3349625" y="5135563"/>
          <p14:tracePt t="70384" x="3317875" y="5135563"/>
          <p14:tracePt t="70386" x="3284538" y="5135563"/>
          <p14:tracePt t="70388" x="3252788" y="5135563"/>
          <p14:tracePt t="70390" x="3221038" y="5135563"/>
          <p14:tracePt t="70394" x="3157538" y="5135563"/>
          <p14:tracePt t="70396" x="3133725" y="5135563"/>
          <p14:tracePt t="70399" x="3109913" y="5143500"/>
          <p14:tracePt t="70400" x="3078163" y="5143500"/>
          <p14:tracePt t="70402" x="3054350" y="5135563"/>
          <p14:tracePt t="70404" x="3030538" y="5135563"/>
          <p14:tracePt t="70406" x="3006725" y="5135563"/>
          <p14:tracePt t="70408" x="2982913" y="5135563"/>
          <p14:tracePt t="70411" x="2957513" y="5135563"/>
          <p14:tracePt t="70413" x="2933700" y="5135563"/>
          <p14:tracePt t="70414" x="2917825" y="5127625"/>
          <p14:tracePt t="70416" x="2894013" y="5135563"/>
          <p14:tracePt t="70418" x="2878138" y="5135563"/>
          <p14:tracePt t="70420" x="2862263" y="5135563"/>
          <p14:tracePt t="70422" x="2838450" y="5135563"/>
          <p14:tracePt t="70424" x="2822575" y="5127625"/>
          <p14:tracePt t="70427" x="2814638" y="5127625"/>
          <p14:tracePt t="70430" x="2782888" y="5127625"/>
          <p14:tracePt t="70432" x="2767013" y="5127625"/>
          <p14:tracePt t="70434" x="2759075" y="5127625"/>
          <p14:tracePt t="70436" x="2743200" y="5127625"/>
          <p14:tracePt t="70438" x="2735263" y="5127625"/>
          <p14:tracePt t="70440" x="2727325" y="5127625"/>
          <p14:tracePt t="70445" x="2703513" y="5127625"/>
          <p14:tracePt t="70446" x="2695575" y="5127625"/>
          <p14:tracePt t="70450" x="2687638" y="5127625"/>
          <p14:tracePt t="70452" x="2679700" y="5127625"/>
          <p14:tracePt t="70454" x="2671763" y="5127625"/>
          <p14:tracePt t="70461" x="2663825" y="5127625"/>
          <p14:tracePt t="70466" x="2655888" y="5127625"/>
          <p14:tracePt t="70504" x="2655888" y="5135563"/>
          <p14:tracePt t="70514" x="2655888" y="5143500"/>
          <p14:tracePt t="70522" x="2655888" y="5151438"/>
          <p14:tracePt t="70527" x="2647950" y="5151438"/>
          <p14:tracePt t="70538" x="2647950" y="5159375"/>
          <p14:tracePt t="70559" x="2640013" y="5159375"/>
          <p14:tracePt t="70569" x="2640013" y="5167313"/>
          <p14:tracePt t="70588" x="2632075" y="5167313"/>
          <p14:tracePt t="70636" x="2624138" y="5167313"/>
          <p14:tracePt t="70639" x="2624138" y="5175250"/>
          <p14:tracePt t="70643" x="2616200" y="5175250"/>
          <p14:tracePt t="70645" x="2606675" y="5175250"/>
          <p14:tracePt t="70646" x="2598738" y="5175250"/>
          <p14:tracePt t="70648" x="2590800" y="5175250"/>
          <p14:tracePt t="70650" x="2582863" y="5175250"/>
          <p14:tracePt t="70652" x="2574925" y="5175250"/>
          <p14:tracePt t="70654" x="2566988" y="5183188"/>
          <p14:tracePt t="70656" x="2559050" y="5183188"/>
          <p14:tracePt t="70658" x="2551113" y="5183188"/>
          <p14:tracePt t="70661" x="2543175" y="5183188"/>
          <p14:tracePt t="70662" x="2527300" y="5183188"/>
          <p14:tracePt t="70664" x="2519363" y="5183188"/>
          <p14:tracePt t="70666" x="2503488" y="5183188"/>
          <p14:tracePt t="70668" x="2487613" y="5183188"/>
          <p14:tracePt t="70670" x="2479675" y="5191125"/>
          <p14:tracePt t="70672" x="2463800" y="5191125"/>
          <p14:tracePt t="70674" x="2455863" y="5191125"/>
          <p14:tracePt t="70677" x="2439988" y="5191125"/>
          <p14:tracePt t="70680" x="2416175" y="5191125"/>
          <p14:tracePt t="70682" x="2408238" y="5191125"/>
          <p14:tracePt t="70684" x="2392363" y="5199063"/>
          <p14:tracePt t="70686" x="2384425" y="5199063"/>
          <p14:tracePt t="70688" x="2368550" y="5199063"/>
          <p14:tracePt t="70690" x="2352675" y="5199063"/>
          <p14:tracePt t="70695" x="2328863" y="5199063"/>
          <p14:tracePt t="70696" x="2320925" y="5207000"/>
          <p14:tracePt t="70698" x="2305050" y="5207000"/>
          <p14:tracePt t="70700" x="2289175" y="5207000"/>
          <p14:tracePt t="70702" x="2281238" y="5207000"/>
          <p14:tracePt t="70704" x="2265363" y="5207000"/>
          <p14:tracePt t="70706" x="2247900" y="5207000"/>
          <p14:tracePt t="70708" x="2239963" y="5207000"/>
          <p14:tracePt t="70711" x="2224088" y="5207000"/>
          <p14:tracePt t="70714" x="2200275" y="5207000"/>
          <p14:tracePt t="70716" x="2192338" y="5207000"/>
          <p14:tracePt t="70718" x="2176463" y="5207000"/>
          <p14:tracePt t="70720" x="2168525" y="5207000"/>
          <p14:tracePt t="70722" x="2152650" y="5207000"/>
          <p14:tracePt t="70724" x="2144713" y="5207000"/>
          <p14:tracePt t="70727" x="2136775" y="5207000"/>
          <p14:tracePt t="70729" x="2128838" y="5207000"/>
          <p14:tracePt t="70730" x="2120900" y="5207000"/>
          <p14:tracePt t="70732" x="2112963" y="5207000"/>
          <p14:tracePt t="70734" x="2097088" y="5214938"/>
          <p14:tracePt t="70738" x="2089150" y="5214938"/>
          <p14:tracePt t="70740" x="2081213" y="5214938"/>
          <p14:tracePt t="70744" x="2073275" y="5214938"/>
          <p14:tracePt t="70746" x="2065338" y="5214938"/>
          <p14:tracePt t="70752" x="2057400" y="5214938"/>
          <p14:tracePt t="70952" x="2057400" y="5222875"/>
          <p14:tracePt t="70982" x="2049463" y="5222875"/>
          <p14:tracePt t="71000" x="2041525" y="5230813"/>
          <p14:tracePt t="71008" x="2033588" y="5230813"/>
          <p14:tracePt t="71013" x="2025650" y="5230813"/>
          <p14:tracePt t="71018" x="2017713" y="5230813"/>
          <p14:tracePt t="71022" x="2009775" y="5230813"/>
          <p14:tracePt t="71024" x="2001838" y="5238750"/>
          <p14:tracePt t="71029" x="1993900" y="5238750"/>
          <p14:tracePt t="71030" x="1985963" y="5238750"/>
          <p14:tracePt t="71032" x="1978025" y="5238750"/>
          <p14:tracePt t="71036" x="1970088" y="5246688"/>
          <p14:tracePt t="71038" x="1962150" y="5246688"/>
          <p14:tracePt t="71040" x="1954213" y="5246688"/>
          <p14:tracePt t="71044" x="1946275" y="5246688"/>
          <p14:tracePt t="71046" x="1938338" y="5246688"/>
          <p14:tracePt t="71050" x="1930400" y="5246688"/>
          <p14:tracePt t="71055" x="1922463" y="5246688"/>
          <p14:tracePt t="71058" x="1912938" y="5254625"/>
          <p14:tracePt t="71062" x="1905000" y="5254625"/>
          <p14:tracePt t="71070" x="1897063" y="5254625"/>
          <p14:tracePt t="71078" x="1889125" y="5254625"/>
          <p14:tracePt t="71090" x="1889125" y="5262563"/>
          <p14:tracePt t="71131" x="1889125" y="5270500"/>
          <p14:tracePt t="71143" x="1889125" y="5278438"/>
          <p14:tracePt t="71150" x="1889125" y="5286375"/>
          <p14:tracePt t="71158" x="1889125" y="5294313"/>
          <p14:tracePt t="71164" x="1889125" y="5302250"/>
          <p14:tracePt t="71170" x="1889125" y="5310188"/>
          <p14:tracePt t="71177" x="1889125" y="5319713"/>
          <p14:tracePt t="71180" x="1889125" y="5327650"/>
          <p14:tracePt t="71186" x="1889125" y="5335588"/>
          <p14:tracePt t="71188" x="1897063" y="5335588"/>
          <p14:tracePt t="71190" x="1897063" y="5343525"/>
          <p14:tracePt t="71196" x="1897063" y="5351463"/>
          <p14:tracePt t="71200" x="1897063" y="5359400"/>
          <p14:tracePt t="71204" x="1905000" y="5359400"/>
          <p14:tracePt t="71206" x="1905000" y="5367338"/>
          <p14:tracePt t="71211" x="1905000" y="5375275"/>
          <p14:tracePt t="71214" x="1912938" y="5383213"/>
          <p14:tracePt t="71218" x="1912938" y="5391150"/>
          <p14:tracePt t="71224" x="1922463" y="5399088"/>
          <p14:tracePt t="71229" x="1922463" y="5407025"/>
          <p14:tracePt t="71232" x="1930400" y="5414963"/>
          <p14:tracePt t="71236" x="1930400" y="5422900"/>
          <p14:tracePt t="71240" x="1938338" y="5430838"/>
          <p14:tracePt t="71244" x="1938338" y="5438775"/>
          <p14:tracePt t="71248" x="1946275" y="5438775"/>
          <p14:tracePt t="71250" x="1946275" y="5446713"/>
          <p14:tracePt t="71254" x="1954213" y="5454650"/>
          <p14:tracePt t="71258" x="1954213" y="5462588"/>
          <p14:tracePt t="71263" x="1962150" y="5470525"/>
          <p14:tracePt t="71264" x="1962150" y="5478463"/>
          <p14:tracePt t="71268" x="1970088" y="5486400"/>
          <p14:tracePt t="71272" x="1970088" y="5494338"/>
          <p14:tracePt t="71274" x="1978025" y="5494338"/>
          <p14:tracePt t="71277" x="1978025" y="5502275"/>
          <p14:tracePt t="71279" x="1978025" y="5510213"/>
          <p14:tracePt t="71282" x="1985963" y="5518150"/>
          <p14:tracePt t="71286" x="1985963" y="5526088"/>
          <p14:tracePt t="71288" x="1993900" y="5526088"/>
          <p14:tracePt t="71290" x="1993900" y="5534025"/>
          <p14:tracePt t="71295" x="2001838" y="5541963"/>
          <p14:tracePt t="71300" x="2001838" y="5549900"/>
          <p14:tracePt t="71302" x="2009775" y="5549900"/>
          <p14:tracePt t="71304" x="2009775" y="5557838"/>
          <p14:tracePt t="71308" x="2009775" y="5565775"/>
          <p14:tracePt t="71311" x="2017713" y="5565775"/>
          <p14:tracePt t="71314" x="2017713" y="5573713"/>
          <p14:tracePt t="71320" x="2025650" y="5581650"/>
          <p14:tracePt t="71329" x="2025650" y="5589588"/>
          <p14:tracePt t="71337" x="2033588" y="5597525"/>
          <p14:tracePt t="71356" x="2033588" y="5605463"/>
          <p14:tracePt t="71503" x="2041525" y="5605463"/>
          <p14:tracePt t="71516" x="2049463" y="5605463"/>
          <p14:tracePt t="71524" x="2057400" y="5605463"/>
          <p14:tracePt t="71530" x="2065338" y="5605463"/>
          <p14:tracePt t="71533" x="2065338" y="5613400"/>
          <p14:tracePt t="71534" x="2073275" y="5613400"/>
          <p14:tracePt t="71538" x="2081213" y="5613400"/>
          <p14:tracePt t="71544" x="2089150" y="5613400"/>
          <p14:tracePt t="71546" x="2097088" y="5613400"/>
          <p14:tracePt t="71548" x="2105025" y="5613400"/>
          <p14:tracePt t="71552" x="2112963" y="5613400"/>
          <p14:tracePt t="71554" x="2120900" y="5613400"/>
          <p14:tracePt t="71556" x="2120900" y="5605463"/>
          <p14:tracePt t="71558" x="2128838" y="5605463"/>
          <p14:tracePt t="71560" x="2136775" y="5605463"/>
          <p14:tracePt t="71562" x="2144713" y="5605463"/>
          <p14:tracePt t="71566" x="2152650" y="5605463"/>
          <p14:tracePt t="71567" x="2160588" y="5605463"/>
          <p14:tracePt t="71570" x="2168525" y="5605463"/>
          <p14:tracePt t="71574" x="2176463" y="5597525"/>
          <p14:tracePt t="71576" x="2184400" y="5597525"/>
          <p14:tracePt t="71578" x="2192338" y="5597525"/>
          <p14:tracePt t="71580" x="2200275" y="5597525"/>
          <p14:tracePt t="71581" x="2208213" y="5597525"/>
          <p14:tracePt t="71586" x="2216150" y="5597525"/>
          <p14:tracePt t="71588" x="2224088" y="5589588"/>
          <p14:tracePt t="71589" x="2232025" y="5589588"/>
          <p14:tracePt t="71594" x="2239963" y="5589588"/>
          <p14:tracePt t="71596" x="2247900" y="5589588"/>
          <p14:tracePt t="71598" x="2255838" y="5589588"/>
          <p14:tracePt t="71601" x="2265363" y="5589588"/>
          <p14:tracePt t="71603" x="2273300" y="5589588"/>
          <p14:tracePt t="71605" x="2281238" y="5589588"/>
          <p14:tracePt t="71610" x="2289175" y="5589588"/>
          <p14:tracePt t="71612" x="2297113" y="5589588"/>
          <p14:tracePt t="71616" x="2305050" y="5589588"/>
          <p14:tracePt t="71618" x="2312988" y="5589588"/>
          <p14:tracePt t="71622" x="2320925" y="5581650"/>
          <p14:tracePt t="71628" x="2328863" y="5581650"/>
          <p14:tracePt t="71633" x="2336800" y="5581650"/>
          <p14:tracePt t="71638" x="2344738" y="5581650"/>
          <p14:tracePt t="71654" x="2352675" y="5581650"/>
          <p14:tracePt t="71706" x="2344738" y="5581650"/>
          <p14:tracePt t="71752" x="2336800" y="5589588"/>
          <p14:tracePt t="71758" x="2328863" y="5589588"/>
          <p14:tracePt t="71764" x="2320925" y="5589588"/>
          <p14:tracePt t="71768" x="2312988" y="5589588"/>
          <p14:tracePt t="71770" x="2305050" y="5589588"/>
          <p14:tracePt t="71774" x="2297113" y="5589588"/>
          <p14:tracePt t="71778" x="2289175" y="5589588"/>
          <p14:tracePt t="71780" x="2281238" y="5589588"/>
          <p14:tracePt t="71784" x="2273300" y="5597525"/>
          <p14:tracePt t="71786" x="2265363" y="5597525"/>
          <p14:tracePt t="71788" x="2255838" y="5597525"/>
          <p14:tracePt t="71790" x="2247900" y="5597525"/>
          <p14:tracePt t="71795" x="2239963" y="5589588"/>
          <p14:tracePt t="71796" x="2232025" y="5589588"/>
          <p14:tracePt t="71798" x="2224088" y="5589588"/>
          <p14:tracePt t="71800" x="2216150" y="5589588"/>
          <p14:tracePt t="71802" x="2208213" y="5589588"/>
          <p14:tracePt t="71806" x="2200275" y="5589588"/>
          <p14:tracePt t="71808" x="2192338" y="5589588"/>
          <p14:tracePt t="71810" x="2184400" y="5589588"/>
          <p14:tracePt t="71813" x="2176463" y="5589588"/>
          <p14:tracePt t="71814" x="2168525" y="5589588"/>
          <p14:tracePt t="71816" x="2160588" y="5589588"/>
          <p14:tracePt t="71820" x="2152650" y="5589588"/>
          <p14:tracePt t="71822" x="2144713" y="5581650"/>
          <p14:tracePt t="71824" x="2136775" y="5581650"/>
          <p14:tracePt t="71827" x="2128838" y="5581650"/>
          <p14:tracePt t="71830" x="2120900" y="5581650"/>
          <p14:tracePt t="71832" x="2112963" y="5581650"/>
          <p14:tracePt t="71836" x="2105025" y="5581650"/>
          <p14:tracePt t="71840" x="2097088" y="5573713"/>
          <p14:tracePt t="71845" x="2089150" y="5573713"/>
          <p14:tracePt t="71848" x="2081213" y="5573713"/>
          <p14:tracePt t="71855" x="2073275" y="5573713"/>
          <p14:tracePt t="71858" x="2073275" y="5565775"/>
          <p14:tracePt t="71860" x="2065338" y="5565775"/>
          <p14:tracePt t="71870" x="2057400" y="5565775"/>
          <p14:tracePt t="71878" x="2049463" y="5557838"/>
          <p14:tracePt t="71894" x="2041525" y="5557838"/>
          <p14:tracePt t="71896" x="2041525" y="5549900"/>
          <p14:tracePt t="71908" x="2033588" y="5541963"/>
          <p14:tracePt t="71918" x="2033588" y="5534025"/>
          <p14:tracePt t="71924" x="2025650" y="5534025"/>
          <p14:tracePt t="71927" x="2025650" y="5526088"/>
          <p14:tracePt t="71932" x="2025650" y="5518150"/>
          <p14:tracePt t="71936" x="2017713" y="5518150"/>
          <p14:tracePt t="71938" x="2017713" y="5510213"/>
          <p14:tracePt t="71946" x="2017713" y="5502275"/>
          <p14:tracePt t="71948" x="2009775" y="5494338"/>
          <p14:tracePt t="71954" x="2009775" y="5486400"/>
          <p14:tracePt t="71963" x="2009775" y="5478463"/>
          <p14:tracePt t="71968" x="2009775" y="5470525"/>
          <p14:tracePt t="71977" x="2009775" y="5462588"/>
          <p14:tracePt t="71982" x="2009775" y="5454650"/>
          <p14:tracePt t="71988" x="2009775" y="5446713"/>
          <p14:tracePt t="71994" x="2009775" y="5438775"/>
          <p14:tracePt t="71996" x="2017713" y="5430838"/>
          <p14:tracePt t="72000" x="2017713" y="5422900"/>
          <p14:tracePt t="72004" x="2017713" y="5414963"/>
          <p14:tracePt t="72008" x="2025650" y="5407025"/>
          <p14:tracePt t="72012" x="2025650" y="5399088"/>
          <p14:tracePt t="72014" x="2025650" y="5391150"/>
          <p14:tracePt t="72018" x="2033588" y="5383213"/>
          <p14:tracePt t="72022" x="2033588" y="5375275"/>
          <p14:tracePt t="72027" x="2033588" y="5367338"/>
          <p14:tracePt t="72030" x="2041525" y="5359400"/>
          <p14:tracePt t="72036" x="2041525" y="5351463"/>
          <p14:tracePt t="72040" x="2049463" y="5351463"/>
          <p14:tracePt t="72042" x="2049463" y="5343525"/>
          <p14:tracePt t="72048" x="2049463" y="5335588"/>
          <p14:tracePt t="72052" x="2057400" y="5335588"/>
          <p14:tracePt t="72056" x="2057400" y="5327650"/>
          <p14:tracePt t="72062" x="2065338" y="5319713"/>
          <p14:tracePt t="72070" x="2073275" y="5310188"/>
          <p14:tracePt t="72080" x="2073275" y="5302250"/>
          <p14:tracePt t="72082" x="2081213" y="5302250"/>
          <p14:tracePt t="72096" x="2081213" y="5294313"/>
          <p14:tracePt t="72098" x="2089150" y="5294313"/>
          <p14:tracePt t="72142" x="2097088" y="5294313"/>
          <p14:tracePt t="72156" x="2097088" y="5286375"/>
          <p14:tracePt t="72164" x="2105025" y="5286375"/>
          <p14:tracePt t="72176" x="2112963" y="5286375"/>
          <p14:tracePt t="72182" x="2120900" y="5286375"/>
          <p14:tracePt t="72188" x="2128838" y="5278438"/>
          <p14:tracePt t="72194" x="2136775" y="5278438"/>
          <p14:tracePt t="72196" x="2144713" y="5278438"/>
          <p14:tracePt t="72200" x="2152650" y="5278438"/>
          <p14:tracePt t="72202" x="2160588" y="5278438"/>
          <p14:tracePt t="72206" x="2168525" y="5278438"/>
          <p14:tracePt t="72208" x="2176463" y="5278438"/>
          <p14:tracePt t="72212" x="2184400" y="5278438"/>
          <p14:tracePt t="72214" x="2192338" y="5278438"/>
          <p14:tracePt t="72216" x="2200275" y="5278438"/>
          <p14:tracePt t="72218" x="2200275" y="5270500"/>
          <p14:tracePt t="72220" x="2208213" y="5270500"/>
          <p14:tracePt t="72222" x="2216150" y="5270500"/>
          <p14:tracePt t="72224" x="2224088" y="5270500"/>
          <p14:tracePt t="72227" x="2232025" y="5270500"/>
          <p14:tracePt t="72230" x="2239963" y="5270500"/>
          <p14:tracePt t="72232" x="2247900" y="5270500"/>
          <p14:tracePt t="72236" x="2255838" y="5270500"/>
          <p14:tracePt t="72238" x="2265363" y="5270500"/>
          <p14:tracePt t="72245" x="2281238" y="5270500"/>
          <p14:tracePt t="72248" x="2289175" y="5270500"/>
          <p14:tracePt t="72252" x="2297113" y="5270500"/>
          <p14:tracePt t="72258" x="2305050" y="5270500"/>
          <p14:tracePt t="72264" x="2312988" y="5270500"/>
          <p14:tracePt t="72274" x="2320925" y="5270500"/>
          <p14:tracePt t="72398" x="2312988" y="5270500"/>
          <p14:tracePt t="72430" x="2305050" y="5270500"/>
          <p14:tracePt t="72444" x="2297113" y="5270500"/>
          <p14:tracePt t="72447" x="2297113" y="5262563"/>
          <p14:tracePt t="72450" x="2289175" y="5262563"/>
          <p14:tracePt t="72456" x="2281238" y="5262563"/>
          <p14:tracePt t="72460" x="2273300" y="5262563"/>
          <p14:tracePt t="72464" x="2265363" y="5262563"/>
          <p14:tracePt t="72468" x="2255838" y="5262563"/>
          <p14:tracePt t="72470" x="2247900" y="5262563"/>
          <p14:tracePt t="72474" x="2239963" y="5262563"/>
          <p14:tracePt t="72477" x="2232025" y="5262563"/>
          <p14:tracePt t="72478" x="2224088" y="5254625"/>
          <p14:tracePt t="72482" x="2216150" y="5254625"/>
          <p14:tracePt t="72484" x="2208213" y="5254625"/>
          <p14:tracePt t="72486" x="2200275" y="5254625"/>
          <p14:tracePt t="72488" x="2192338" y="5254625"/>
          <p14:tracePt t="72490" x="2184400" y="5254625"/>
          <p14:tracePt t="72494" x="2176463" y="5254625"/>
          <p14:tracePt t="72496" x="2168525" y="5254625"/>
          <p14:tracePt t="72498" x="2160588" y="5254625"/>
          <p14:tracePt t="72500" x="2152650" y="5254625"/>
          <p14:tracePt t="72502" x="2144713" y="5254625"/>
          <p14:tracePt t="72504" x="2136775" y="5254625"/>
          <p14:tracePt t="72506" x="2128838" y="5254625"/>
          <p14:tracePt t="72509" x="2120900" y="5254625"/>
          <p14:tracePt t="72511" x="2112963" y="5254625"/>
          <p14:tracePt t="72514" x="2105025" y="5254625"/>
          <p14:tracePt t="72516" x="2097088" y="5254625"/>
          <p14:tracePt t="72518" x="2089150" y="5254625"/>
          <p14:tracePt t="72520" x="2081213" y="5254625"/>
          <p14:tracePt t="72524" x="2073275" y="5254625"/>
          <p14:tracePt t="72527" x="2065338" y="5254625"/>
          <p14:tracePt t="72530" x="2057400" y="5254625"/>
          <p14:tracePt t="72532" x="2049463" y="5262563"/>
          <p14:tracePt t="72536" x="2041525" y="5262563"/>
          <p14:tracePt t="72544" x="2033588" y="5262563"/>
          <p14:tracePt t="72548" x="2025650" y="5262563"/>
          <p14:tracePt t="73186" x="2017713" y="5262563"/>
          <p14:tracePt t="73196" x="2017713" y="5270500"/>
          <p14:tracePt t="73199" x="2009775" y="5270500"/>
          <p14:tracePt t="73202" x="2009775" y="5278438"/>
          <p14:tracePt t="73204" x="2001838" y="5278438"/>
          <p14:tracePt t="73206" x="2001838" y="5286375"/>
          <p14:tracePt t="73210" x="1993900" y="5294313"/>
          <p14:tracePt t="73214" x="1985963" y="5302250"/>
          <p14:tracePt t="73218" x="1985963" y="5310188"/>
          <p14:tracePt t="73220" x="1978025" y="5310188"/>
          <p14:tracePt t="73222" x="1978025" y="5319713"/>
          <p14:tracePt t="73224" x="1970088" y="5319713"/>
          <p14:tracePt t="73227" x="1970088" y="5327650"/>
          <p14:tracePt t="73229" x="1962150" y="5327650"/>
          <p14:tracePt t="73230" x="1962150" y="5335588"/>
          <p14:tracePt t="73232" x="1962150" y="5343525"/>
          <p14:tracePt t="73234" x="1954213" y="5343525"/>
          <p14:tracePt t="73236" x="1954213" y="5351463"/>
          <p14:tracePt t="73238" x="1946275" y="5351463"/>
          <p14:tracePt t="73240" x="1946275" y="5359400"/>
          <p14:tracePt t="73244" x="1938338" y="5367338"/>
          <p14:tracePt t="73248" x="1930400" y="5375275"/>
          <p14:tracePt t="73252" x="1930400" y="5383213"/>
          <p14:tracePt t="73254" x="1922463" y="5383213"/>
          <p14:tracePt t="73256" x="1922463" y="5391150"/>
          <p14:tracePt t="73260" x="1912938" y="5399088"/>
          <p14:tracePt t="73264" x="1912938" y="5407025"/>
          <p14:tracePt t="73266" x="1905000" y="5407025"/>
          <p14:tracePt t="73268" x="1905000" y="5414963"/>
          <p14:tracePt t="73272" x="1905000" y="5422900"/>
          <p14:tracePt t="73274" x="1897063" y="5422900"/>
          <p14:tracePt t="73277" x="1897063" y="5430838"/>
          <p14:tracePt t="73280" x="1897063" y="5438775"/>
          <p14:tracePt t="73284" x="1897063" y="5446713"/>
          <p14:tracePt t="73286" x="1889125" y="5446713"/>
          <p14:tracePt t="73288" x="1889125" y="5454650"/>
          <p14:tracePt t="73295" x="1889125" y="5462588"/>
          <p14:tracePt t="73300" x="1889125" y="5470525"/>
          <p14:tracePt t="73306" x="1889125" y="5478463"/>
          <p14:tracePt t="73314" x="1889125" y="5486400"/>
          <p14:tracePt t="73328" x="1889125" y="5494338"/>
          <p14:tracePt t="73378" x="1889125" y="5502275"/>
          <p14:tracePt t="73396" x="1881188" y="5502275"/>
          <p14:tracePt t="73400" x="1881188" y="5510213"/>
          <p14:tracePt t="73406" x="1881188" y="5518150"/>
          <p14:tracePt t="73413" x="1873250" y="5526088"/>
          <p14:tracePt t="73421" x="1873250" y="5534025"/>
          <p14:tracePt t="73556" x="1865313" y="5534025"/>
          <p14:tracePt t="73562" x="1857375" y="5534025"/>
          <p14:tracePt t="73566" x="1849438" y="5534025"/>
          <p14:tracePt t="73570" x="1841500" y="5534025"/>
          <p14:tracePt t="73572" x="1833563" y="5541963"/>
          <p14:tracePt t="73577" x="1825625" y="5541963"/>
          <p14:tracePt t="73580" x="1817688" y="5541963"/>
          <p14:tracePt t="73582" x="1809750" y="5541963"/>
          <p14:tracePt t="73586" x="1801813" y="5541963"/>
          <p14:tracePt t="73590" x="1793875" y="5541963"/>
          <p14:tracePt t="73593" x="1785938" y="5541963"/>
          <p14:tracePt t="73596" x="1778000" y="5541963"/>
          <p14:tracePt t="73600" x="1770063" y="5541963"/>
          <p14:tracePt t="73604" x="1762125" y="5541963"/>
          <p14:tracePt t="73608" x="1754188" y="5541963"/>
          <p14:tracePt t="73612" x="1746250" y="5541963"/>
          <p14:tracePt t="73616" x="1738313" y="5534025"/>
          <p14:tracePt t="73620" x="1730375" y="5534025"/>
          <p14:tracePt t="73624" x="1722438" y="5534025"/>
          <p14:tracePt t="73628" x="1714500" y="5534025"/>
          <p14:tracePt t="73632" x="1706563" y="5534025"/>
          <p14:tracePt t="73636" x="1698625" y="5526088"/>
          <p14:tracePt t="73638" x="1690688" y="5526088"/>
          <p14:tracePt t="73642" x="1682750" y="5526088"/>
          <p14:tracePt t="73646" x="1674813" y="5526088"/>
          <p14:tracePt t="73648" x="1674813" y="5518150"/>
          <p14:tracePt t="73650" x="1666875" y="5518150"/>
          <p14:tracePt t="73654" x="1658938" y="5518150"/>
          <p14:tracePt t="73661" x="1651000" y="5510213"/>
          <p14:tracePt t="73665" x="1643063" y="5510213"/>
          <p14:tracePt t="73668" x="1635125" y="5510213"/>
          <p14:tracePt t="73672" x="1627188" y="5502275"/>
          <p14:tracePt t="73674" x="1619250" y="5502275"/>
          <p14:tracePt t="73679" x="1611313" y="5502275"/>
          <p14:tracePt t="73682" x="1603375" y="5494338"/>
          <p14:tracePt t="73684" x="1595438" y="5494338"/>
          <p14:tracePt t="73688" x="1587500" y="5494338"/>
          <p14:tracePt t="73690" x="1579563" y="5494338"/>
          <p14:tracePt t="73692" x="1571625" y="5494338"/>
          <p14:tracePt t="73694" x="1571625" y="5486400"/>
          <p14:tracePt t="73697" x="1562100" y="5486400"/>
          <p14:tracePt t="73698" x="1554163" y="5486400"/>
          <p14:tracePt t="73700" x="1546225" y="5486400"/>
          <p14:tracePt t="73702" x="1538288" y="5486400"/>
          <p14:tracePt t="73706" x="1530350" y="5478463"/>
          <p14:tracePt t="73708" x="1522413" y="5478463"/>
          <p14:tracePt t="73712" x="1514475" y="5478463"/>
          <p14:tracePt t="73714" x="1506538" y="5478463"/>
          <p14:tracePt t="73718" x="1498600" y="5478463"/>
          <p14:tracePt t="73720" x="1490663" y="5478463"/>
          <p14:tracePt t="73722" x="1482725" y="5478463"/>
          <p14:tracePt t="73728" x="1474788" y="5478463"/>
          <p14:tracePt t="73729" x="1466850" y="5478463"/>
          <p14:tracePt t="73732" x="1458913" y="5470525"/>
          <p14:tracePt t="73734" x="1450975" y="5470525"/>
          <p14:tracePt t="73738" x="1443038" y="5470525"/>
          <p14:tracePt t="73743" x="1435100" y="5470525"/>
          <p14:tracePt t="73745" x="1427163" y="5470525"/>
          <p14:tracePt t="73748" x="1419225" y="5470525"/>
          <p14:tracePt t="73750" x="1411288" y="5470525"/>
          <p14:tracePt t="73754" x="1403350" y="5470525"/>
          <p14:tracePt t="73758" x="1395413" y="5470525"/>
          <p14:tracePt t="73761" x="1387475" y="5470525"/>
          <p14:tracePt t="73764" x="1379538" y="5470525"/>
          <p14:tracePt t="73768" x="1371600" y="5470525"/>
          <p14:tracePt t="73772" x="1363663" y="5470525"/>
          <p14:tracePt t="73777" x="1355725" y="5470525"/>
          <p14:tracePt t="73780" x="1347788" y="5470525"/>
          <p14:tracePt t="73786" x="1339850" y="5470525"/>
          <p14:tracePt t="73794" x="1331913" y="5470525"/>
          <p14:tracePt t="73796" x="1323975" y="5470525"/>
          <p14:tracePt t="73802" x="1316038" y="5478463"/>
          <p14:tracePt t="73808" x="1308100" y="5478463"/>
          <p14:tracePt t="73814" x="1300163" y="5486400"/>
          <p14:tracePt t="73820" x="1292225" y="5486400"/>
          <p14:tracePt t="73822" x="1292225" y="5494338"/>
          <p14:tracePt t="73827" x="1284288" y="5502275"/>
          <p14:tracePt t="73832" x="1276350" y="5510213"/>
          <p14:tracePt t="73836" x="1276350" y="5518150"/>
          <p14:tracePt t="73838" x="1268413" y="5518150"/>
          <p14:tracePt t="73840" x="1268413" y="5526088"/>
          <p14:tracePt t="73845" x="1260475" y="5534025"/>
          <p14:tracePt t="73848" x="1260475" y="5541963"/>
          <p14:tracePt t="73850" x="1252538" y="5541963"/>
          <p14:tracePt t="73852" x="1252538" y="5549900"/>
          <p14:tracePt t="73856" x="1244600" y="5557838"/>
          <p14:tracePt t="73860" x="1244600" y="5565775"/>
          <p14:tracePt t="73863" x="1236663" y="5573713"/>
          <p14:tracePt t="73866" x="1236663" y="5581650"/>
          <p14:tracePt t="73870" x="1228725" y="5589588"/>
          <p14:tracePt t="73872" x="1228725" y="5597525"/>
          <p14:tracePt t="73877" x="1228725" y="5605463"/>
          <p14:tracePt t="73880" x="1220788" y="5613400"/>
          <p14:tracePt t="73882" x="1220788" y="5621338"/>
          <p14:tracePt t="73886" x="1220788" y="5629275"/>
          <p14:tracePt t="73890" x="1211263" y="5637213"/>
          <p14:tracePt t="73892" x="1211263" y="5645150"/>
          <p14:tracePt t="73896" x="1211263" y="5653088"/>
          <p14:tracePt t="73900" x="1203325" y="5662613"/>
          <p14:tracePt t="73902" x="1203325" y="5670550"/>
          <p14:tracePt t="73906" x="1203325" y="5678488"/>
          <p14:tracePt t="73908" x="1203325" y="5686425"/>
          <p14:tracePt t="73911" x="1203325" y="5694363"/>
          <p14:tracePt t="73914" x="1195388" y="5702300"/>
          <p14:tracePt t="73916" x="1195388" y="5710238"/>
          <p14:tracePt t="73920" x="1195388" y="5718175"/>
          <p14:tracePt t="73922" x="1195388" y="5726113"/>
          <p14:tracePt t="73927" x="1195388" y="5734050"/>
          <p14:tracePt t="73929" x="1195388" y="5741988"/>
          <p14:tracePt t="73932" x="1195388" y="5749925"/>
          <p14:tracePt t="73934" x="1203325" y="5757863"/>
          <p14:tracePt t="73938" x="1203325" y="5765800"/>
          <p14:tracePt t="73944" x="1203325" y="5773738"/>
          <p14:tracePt t="73961" x="1211263" y="5821363"/>
          <p14:tracePt t="73965" x="1211263" y="5829300"/>
          <p14:tracePt t="73967" x="1211263" y="5837238"/>
          <p14:tracePt t="73969" x="1211263" y="5845175"/>
          <p14:tracePt t="73972" x="1220788" y="5853113"/>
          <p14:tracePt t="73974" x="1220788" y="5861050"/>
          <p14:tracePt t="73977" x="1220788" y="5868988"/>
          <p14:tracePt t="73980" x="1228725" y="5876925"/>
          <p14:tracePt t="73982" x="1228725" y="5884863"/>
          <p14:tracePt t="73986" x="1228725" y="5892800"/>
          <p14:tracePt t="73988" x="1236663" y="5900738"/>
          <p14:tracePt t="73994" x="1236663" y="5908675"/>
          <p14:tracePt t="73996" x="1236663" y="5916613"/>
          <p14:tracePt t="73998" x="1244600" y="5924550"/>
          <p14:tracePt t="74002" x="1244600" y="5932488"/>
          <p14:tracePt t="74006" x="1244600" y="5940425"/>
          <p14:tracePt t="74008" x="1252538" y="5940425"/>
          <p14:tracePt t="74010" x="1252538" y="5948363"/>
          <p14:tracePt t="74014" x="1252538" y="5956300"/>
          <p14:tracePt t="74016" x="1252538" y="5964238"/>
          <p14:tracePt t="74022" x="1260475" y="5972175"/>
          <p14:tracePt t="74027" x="1260475" y="5980113"/>
          <p14:tracePt t="74030" x="1260475" y="5988050"/>
          <p14:tracePt t="74036" x="1260475" y="5995988"/>
          <p14:tracePt t="74040" x="1260475" y="6005513"/>
          <p14:tracePt t="74042" x="1268413" y="6005513"/>
          <p14:tracePt t="74045" x="1268413" y="6013450"/>
          <p14:tracePt t="74050" x="1268413" y="6021388"/>
          <p14:tracePt t="74054" x="1268413" y="6029325"/>
          <p14:tracePt t="74058" x="1268413" y="6037263"/>
          <p14:tracePt t="74062" x="1268413" y="6045200"/>
          <p14:tracePt t="74066" x="1268413" y="6053138"/>
          <p14:tracePt t="74072" x="1268413" y="6061075"/>
          <p14:tracePt t="74077" x="1268413" y="6069013"/>
          <p14:tracePt t="74080" x="1268413" y="6076950"/>
          <p14:tracePt t="74084" x="1268413" y="6084888"/>
          <p14:tracePt t="74088" x="1268413" y="6092825"/>
          <p14:tracePt t="74094" x="1260475" y="6100763"/>
          <p14:tracePt t="74096" x="1260475" y="6108700"/>
          <p14:tracePt t="74098" x="1260475" y="6116638"/>
          <p14:tracePt t="74102" x="1260475" y="6124575"/>
          <p14:tracePt t="74106" x="1260475" y="6132513"/>
          <p14:tracePt t="74108" x="1260475" y="6140450"/>
          <p14:tracePt t="74111" x="1260475" y="6148388"/>
          <p14:tracePt t="74114" x="1260475" y="6156325"/>
          <p14:tracePt t="74116" x="1260475" y="6164263"/>
          <p14:tracePt t="74120" x="1260475" y="6172200"/>
          <p14:tracePt t="74122" x="1260475" y="6180138"/>
          <p14:tracePt t="74124" x="1252538" y="6180138"/>
          <p14:tracePt t="74127" x="1252538" y="6188075"/>
          <p14:tracePt t="74129" x="1252538" y="6196013"/>
          <p14:tracePt t="74133" x="1252538" y="6203950"/>
          <p14:tracePt t="74136" x="1252538" y="6211888"/>
          <p14:tracePt t="74138" x="1252538" y="6219825"/>
          <p14:tracePt t="74142" x="1252538" y="6227763"/>
          <p14:tracePt t="74146" x="1244600" y="6235700"/>
          <p14:tracePt t="74150" x="1244600" y="6243638"/>
          <p14:tracePt t="74154" x="1244600" y="6251575"/>
          <p14:tracePt t="74158" x="1244600" y="6259513"/>
          <p14:tracePt t="74162" x="1244600" y="6267450"/>
          <p14:tracePt t="74168" x="1244600" y="6275388"/>
          <p14:tracePt t="74174" x="1244600" y="6283325"/>
          <p14:tracePt t="74179" x="1244600" y="6291263"/>
          <p14:tracePt t="74182" x="1236663" y="6291263"/>
          <p14:tracePt t="74184" x="1236663" y="6299200"/>
          <p14:tracePt t="74190" x="1236663" y="6307138"/>
          <p14:tracePt t="74195" x="1236663" y="6315075"/>
          <p14:tracePt t="74200" x="1236663" y="6323013"/>
          <p14:tracePt t="74206" x="1236663" y="6330950"/>
          <p14:tracePt t="74214" x="1236663" y="6338888"/>
          <p14:tracePt t="74222" x="1236663" y="6348413"/>
          <p14:tracePt t="74230" x="1236663" y="6356350"/>
          <p14:tracePt t="74240" x="1236663" y="6364288"/>
          <p14:tracePt t="74252" x="1236663" y="6372225"/>
          <p14:tracePt t="74260" x="1236663" y="6380163"/>
          <p14:tracePt t="74270" x="1236663" y="6388100"/>
          <p14:tracePt t="74278" x="1236663" y="6396038"/>
          <p14:tracePt t="74286" x="1236663" y="6403975"/>
          <p14:tracePt t="74292" x="1236663" y="6411913"/>
          <p14:tracePt t="74300" x="1236663" y="6419850"/>
          <p14:tracePt t="74308" x="1236663" y="6427788"/>
          <p14:tracePt t="74316" x="1236663" y="6435725"/>
          <p14:tracePt t="74322" x="1236663" y="6443663"/>
          <p14:tracePt t="74324" x="1244600" y="6443663"/>
          <p14:tracePt t="74328" x="1244600" y="6451600"/>
          <p14:tracePt t="74336" x="1244600" y="6459538"/>
          <p14:tracePt t="74354" x="1244600" y="6467475"/>
          <p14:tracePt t="74398" x="1244600" y="6475413"/>
          <p14:tracePt t="74406" x="1252538" y="6475413"/>
          <p14:tracePt t="74418" x="1252538" y="6483350"/>
          <p14:tracePt t="74432" x="1260475" y="6483350"/>
          <p14:tracePt t="74450" x="1268413" y="6491288"/>
          <p14:tracePt t="74462" x="1276350" y="6491288"/>
          <p14:tracePt t="74470" x="1284288" y="6491288"/>
          <p14:tracePt t="74477" x="1292225" y="6491288"/>
          <p14:tracePt t="74480" x="1300163" y="6491288"/>
          <p14:tracePt t="74482" x="1308100" y="6491288"/>
          <p14:tracePt t="74486" x="1316038" y="6491288"/>
          <p14:tracePt t="74490" x="1323975" y="6491288"/>
          <p14:tracePt t="74494" x="1331913" y="6491288"/>
          <p14:tracePt t="74496" x="1339850" y="6491288"/>
          <p14:tracePt t="74498" x="1339850" y="6483350"/>
          <p14:tracePt t="74500" x="1347788" y="6483350"/>
          <p14:tracePt t="74502" x="1355725" y="6483350"/>
          <p14:tracePt t="74506" x="1363663" y="6483350"/>
          <p14:tracePt t="74508" x="1371600" y="6483350"/>
          <p14:tracePt t="74510" x="1379538" y="6483350"/>
          <p14:tracePt t="74514" x="1387475" y="6483350"/>
          <p14:tracePt t="74516" x="1395413" y="6483350"/>
          <p14:tracePt t="74518" x="1403350" y="6483350"/>
          <p14:tracePt t="74520" x="1411288" y="6483350"/>
          <p14:tracePt t="74524" x="1419225" y="6483350"/>
          <p14:tracePt t="74527" x="1427163" y="6483350"/>
          <p14:tracePt t="74528" x="1435100" y="6483350"/>
          <p14:tracePt t="74532" x="1443038" y="6483350"/>
          <p14:tracePt t="74534" x="1450975" y="6483350"/>
          <p14:tracePt t="74536" x="1458913" y="6483350"/>
          <p14:tracePt t="74539" x="1458913" y="6491288"/>
          <p14:tracePt t="74540" x="1466850" y="6491288"/>
          <p14:tracePt t="74543" x="1474788" y="6491288"/>
          <p14:tracePt t="74546" x="1482725" y="6491288"/>
          <p14:tracePt t="74548" x="1490663" y="6491288"/>
          <p14:tracePt t="74550" x="1498600" y="6491288"/>
          <p14:tracePt t="74554" x="1506538" y="6491288"/>
          <p14:tracePt t="74556" x="1514475" y="6491288"/>
          <p14:tracePt t="74560" x="1522413" y="6491288"/>
          <p14:tracePt t="74562" x="1530350" y="6491288"/>
          <p14:tracePt t="74564" x="1530350" y="6499225"/>
          <p14:tracePt t="74566" x="1538288" y="6499225"/>
          <p14:tracePt t="74570" x="1546225" y="6499225"/>
          <p14:tracePt t="74574" x="1554163" y="6499225"/>
          <p14:tracePt t="74578" x="1562100" y="6499225"/>
          <p14:tracePt t="74584" x="1571625" y="6499225"/>
          <p14:tracePt t="74588" x="1579563" y="6507163"/>
          <p14:tracePt t="74593" x="1587500" y="6507163"/>
          <p14:tracePt t="74598" x="1595438" y="6507163"/>
          <p14:tracePt t="74602" x="1603375" y="6507163"/>
          <p14:tracePt t="74608" x="1611313" y="6507163"/>
          <p14:tracePt t="74614" x="1619250" y="6507163"/>
          <p14:tracePt t="74622" x="1627188" y="6507163"/>
          <p14:tracePt t="74747" x="1635125" y="6507163"/>
          <p14:tracePt t="74756" x="1627188" y="6499225"/>
          <p14:tracePt t="74763" x="1619250" y="6491288"/>
          <p14:tracePt t="74766" x="1611313" y="6491288"/>
          <p14:tracePt t="74768" x="1603375" y="6483350"/>
          <p14:tracePt t="74772" x="1595438" y="6483350"/>
          <p14:tracePt t="74774" x="1587500" y="6475413"/>
          <p14:tracePt t="74777" x="1579563" y="6475413"/>
          <p14:tracePt t="74780" x="1571625" y="6467475"/>
          <p14:tracePt t="74782" x="1562100" y="6467475"/>
          <p14:tracePt t="74784" x="1554163" y="6459538"/>
          <p14:tracePt t="74786" x="1546225" y="6459538"/>
          <p14:tracePt t="74788" x="1538288" y="6459538"/>
          <p14:tracePt t="74790" x="1530350" y="6451600"/>
          <p14:tracePt t="74794" x="1514475" y="6443663"/>
          <p14:tracePt t="74798" x="1506538" y="6435725"/>
          <p14:tracePt t="74800" x="1498600" y="6435725"/>
          <p14:tracePt t="74802" x="1490663" y="6427788"/>
          <p14:tracePt t="74804" x="1482725" y="6427788"/>
          <p14:tracePt t="74806" x="1474788" y="6419850"/>
          <p14:tracePt t="74808" x="1466850" y="6419850"/>
          <p14:tracePt t="74811" x="1458913" y="6411913"/>
          <p14:tracePt t="74813" x="1450975" y="6411913"/>
          <p14:tracePt t="74815" x="1443038" y="6403975"/>
          <p14:tracePt t="74816" x="1435100" y="6403975"/>
          <p14:tracePt t="74818" x="1427163" y="6396038"/>
          <p14:tracePt t="74822" x="1419225" y="6388100"/>
          <p14:tracePt t="74824" x="1411288" y="6388100"/>
          <p14:tracePt t="74827" x="1403350" y="6380163"/>
          <p14:tracePt t="74829" x="1395413" y="6372225"/>
          <p14:tracePt t="74832" x="1387475" y="6364288"/>
          <p14:tracePt t="74834" x="1379538" y="6364288"/>
          <p14:tracePt t="74836" x="1379538" y="6356350"/>
          <p14:tracePt t="74838" x="1371600" y="6348413"/>
          <p14:tracePt t="74840" x="1363663" y="6348413"/>
          <p14:tracePt t="74842" x="1363663" y="6338888"/>
          <p14:tracePt t="74845" x="1355725" y="6338888"/>
          <p14:tracePt t="74847" x="1355725" y="6330950"/>
          <p14:tracePt t="74850" x="1347788" y="6323013"/>
          <p14:tracePt t="74852" x="1339850" y="6315075"/>
          <p14:tracePt t="74854" x="1339850" y="6307138"/>
          <p14:tracePt t="74856" x="1331913" y="6307138"/>
          <p14:tracePt t="74858" x="1331913" y="6299200"/>
          <p14:tracePt t="74861" x="1323975" y="6291263"/>
          <p14:tracePt t="74864" x="1323975" y="6283325"/>
          <p14:tracePt t="74866" x="1323975" y="6275388"/>
          <p14:tracePt t="74868" x="1316038" y="6275388"/>
          <p14:tracePt t="74870" x="1316038" y="6267450"/>
          <p14:tracePt t="74872" x="1316038" y="6259513"/>
          <p14:tracePt t="74874" x="1308100" y="6251575"/>
          <p14:tracePt t="74879" x="1308100" y="6243638"/>
          <p14:tracePt t="74881" x="1308100" y="6235700"/>
          <p14:tracePt t="74882" x="1308100" y="6227763"/>
          <p14:tracePt t="74884" x="1300163" y="6219825"/>
          <p14:tracePt t="74888" x="1300163" y="6211888"/>
          <p14:tracePt t="74890" x="1300163" y="6203950"/>
          <p14:tracePt t="74892" x="1300163" y="6196013"/>
          <p14:tracePt t="74895" x="1300163" y="6188075"/>
          <p14:tracePt t="74898" x="1292225" y="6172200"/>
          <p14:tracePt t="74900" x="1292225" y="6164263"/>
          <p14:tracePt t="74902" x="1292225" y="6156325"/>
          <p14:tracePt t="74904" x="1292225" y="6148388"/>
          <p14:tracePt t="74906" x="1292225" y="6140450"/>
          <p14:tracePt t="74908" x="1292225" y="6132513"/>
          <p14:tracePt t="74910" x="1292225" y="6124575"/>
          <p14:tracePt t="74912" x="1292225" y="6116638"/>
          <p14:tracePt t="74916" x="1292225" y="6108700"/>
          <p14:tracePt t="74918" x="1284288" y="6100763"/>
          <p14:tracePt t="74920" x="1284288" y="6092825"/>
          <p14:tracePt t="74922" x="1284288" y="6084888"/>
          <p14:tracePt t="74924" x="1284288" y="6076950"/>
          <p14:tracePt t="74927" x="1284288" y="6069013"/>
          <p14:tracePt t="74930" x="1284288" y="6061075"/>
          <p14:tracePt t="74932" x="1284288" y="6053138"/>
          <p14:tracePt t="74934" x="1284288" y="6045200"/>
          <p14:tracePt t="74936" x="1276350" y="6037263"/>
          <p14:tracePt t="74938" x="1276350" y="6029325"/>
          <p14:tracePt t="74948" x="1276350" y="5995988"/>
          <p14:tracePt t="74950" x="1276350" y="5988050"/>
          <p14:tracePt t="74952" x="1268413" y="5980113"/>
          <p14:tracePt t="74956" x="1268413" y="5972175"/>
          <p14:tracePt t="74958" x="1268413" y="5964238"/>
          <p14:tracePt t="74962" x="1268413" y="5948363"/>
          <p14:tracePt t="74966" x="1268413" y="5940425"/>
          <p14:tracePt t="74968" x="1260475" y="5932488"/>
          <p14:tracePt t="74970" x="1260475" y="5924550"/>
          <p14:tracePt t="74972" x="1260475" y="5916613"/>
          <p14:tracePt t="74978" x="1260475" y="5900738"/>
          <p14:tracePt t="74980" x="1260475" y="5892800"/>
          <p14:tracePt t="74982" x="1260475" y="5884863"/>
          <p14:tracePt t="74984" x="1260475" y="5876925"/>
          <p14:tracePt t="74988" x="1260475" y="5868988"/>
          <p14:tracePt t="74990" x="1260475" y="5861050"/>
          <p14:tracePt t="74993" x="1260475" y="5853113"/>
          <p14:tracePt t="74994" x="1260475" y="5845175"/>
          <p14:tracePt t="74998" x="1268413" y="5837238"/>
          <p14:tracePt t="75000" x="1268413" y="5829300"/>
          <p14:tracePt t="75002" x="1268413" y="5821363"/>
          <p14:tracePt t="75006" x="1268413" y="5813425"/>
          <p14:tracePt t="75008" x="1268413" y="5805488"/>
          <p14:tracePt t="75011" x="1268413" y="5797550"/>
          <p14:tracePt t="75013" x="1276350" y="5789613"/>
          <p14:tracePt t="75016" x="1276350" y="5781675"/>
          <p14:tracePt t="75018" x="1276350" y="5773738"/>
          <p14:tracePt t="75020" x="1276350" y="5765800"/>
          <p14:tracePt t="75024" x="1284288" y="5757863"/>
          <p14:tracePt t="75027" x="1284288" y="5749925"/>
          <p14:tracePt t="75028" x="1284288" y="5741988"/>
          <p14:tracePt t="75030" x="1284288" y="5734050"/>
          <p14:tracePt t="75032" x="1292225" y="5734050"/>
          <p14:tracePt t="75034" x="1292225" y="5726113"/>
          <p14:tracePt t="75036" x="1292225" y="5718175"/>
          <p14:tracePt t="75039" x="1300163" y="5718175"/>
          <p14:tracePt t="75040" x="1300163" y="5710238"/>
          <p14:tracePt t="75042" x="1300163" y="5702300"/>
          <p14:tracePt t="75045" x="1308100" y="5702300"/>
          <p14:tracePt t="75047" x="1308100" y="5694363"/>
          <p14:tracePt t="75048" x="1308100" y="5686425"/>
          <p14:tracePt t="75052" x="1316038" y="5678488"/>
          <p14:tracePt t="75054" x="1316038" y="5670550"/>
          <p14:tracePt t="75058" x="1323975" y="5662613"/>
          <p14:tracePt t="75061" x="1323975" y="5653088"/>
          <p14:tracePt t="75064" x="1331913" y="5645150"/>
          <p14:tracePt t="75068" x="1331913" y="5637213"/>
          <p14:tracePt t="75070" x="1339850" y="5637213"/>
          <p14:tracePt t="75072" x="1339850" y="5629275"/>
          <p14:tracePt t="75077" x="1339850" y="5621338"/>
          <p14:tracePt t="75079" x="1347788" y="5621338"/>
          <p14:tracePt t="75082" x="1347788" y="5613400"/>
          <p14:tracePt t="75086" x="1355725" y="5613400"/>
          <p14:tracePt t="75090" x="1355725" y="5605463"/>
          <p14:tracePt t="75098" x="1363663" y="5605463"/>
          <p14:tracePt t="75102" x="1363663" y="5597525"/>
          <p14:tracePt t="75462" x="1371600" y="5589588"/>
          <p14:tracePt t="75470" x="1379538" y="5589588"/>
          <p14:tracePt t="75473" x="1379538" y="5581650"/>
          <p14:tracePt t="75475" x="1387475" y="5581650"/>
          <p14:tracePt t="75478" x="1403350" y="5573713"/>
          <p14:tracePt t="75480" x="1411288" y="5573713"/>
          <p14:tracePt t="75482" x="1419225" y="5565775"/>
          <p14:tracePt t="75484" x="1427163" y="5565775"/>
          <p14:tracePt t="75486" x="1443038" y="5557838"/>
          <p14:tracePt t="75488" x="1450975" y="5557838"/>
          <p14:tracePt t="75490" x="1466850" y="5549900"/>
          <p14:tracePt t="75493" x="1482725" y="5549900"/>
          <p14:tracePt t="75495" x="1498600" y="5541963"/>
          <p14:tracePt t="75497" x="1514475" y="5534025"/>
          <p14:tracePt t="75499" x="1530350" y="5534025"/>
          <p14:tracePt t="75500" x="1554163" y="5526088"/>
          <p14:tracePt t="75502" x="1571625" y="5518150"/>
          <p14:tracePt t="75504" x="1595438" y="5510213"/>
          <p14:tracePt t="75506" x="1619250" y="5510213"/>
          <p14:tracePt t="75508" x="1643063" y="5502275"/>
          <p14:tracePt t="75511" x="1674813" y="5494338"/>
          <p14:tracePt t="75513" x="1698625" y="5486400"/>
          <p14:tracePt t="75516" x="1762125" y="5470525"/>
          <p14:tracePt t="75518" x="1793875" y="5462588"/>
          <p14:tracePt t="75520" x="1825625" y="5446713"/>
          <p14:tracePt t="75522" x="1857375" y="5438775"/>
          <p14:tracePt t="75524" x="1897063" y="5430838"/>
          <p14:tracePt t="75527" x="1938338" y="5422900"/>
          <p14:tracePt t="75529" x="1978025" y="5414963"/>
          <p14:tracePt t="75532" x="2057400" y="5391150"/>
          <p14:tracePt t="75535" x="2097088" y="5383213"/>
          <p14:tracePt t="75536" x="2144713" y="5375275"/>
          <p14:tracePt t="75538" x="2184400" y="5367338"/>
          <p14:tracePt t="75540" x="2232025" y="5359400"/>
          <p14:tracePt t="75542" x="2281238" y="5351463"/>
          <p14:tracePt t="75545" x="2328863" y="5343525"/>
          <p14:tracePt t="75546" x="2376488" y="5335588"/>
          <p14:tracePt t="75550" x="2479675" y="5319713"/>
          <p14:tracePt t="75553" x="2527300" y="5310188"/>
          <p14:tracePt t="75555" x="2574925" y="5302250"/>
          <p14:tracePt t="75556" x="2624138" y="5294313"/>
          <p14:tracePt t="75558" x="2671763" y="5286375"/>
          <p14:tracePt t="75560" x="2727325" y="5278438"/>
          <p14:tracePt t="75562" x="2774950" y="5278438"/>
          <p14:tracePt t="75566" x="2870200" y="5270500"/>
          <p14:tracePt t="75568" x="2917825" y="5262563"/>
          <p14:tracePt t="75570" x="2967038" y="5262563"/>
          <p14:tracePt t="75571" x="3014663" y="5254625"/>
          <p14:tracePt t="75573" x="3062288" y="5254625"/>
          <p14:tracePt t="75576" x="3109913" y="5246688"/>
          <p14:tracePt t="75578" x="3157538" y="5246688"/>
          <p14:tracePt t="75579" x="3205163" y="5238750"/>
          <p14:tracePt t="75581" x="3252788" y="5238750"/>
          <p14:tracePt t="75583" x="3292475" y="5238750"/>
          <p14:tracePt t="75586" x="3341688" y="5238750"/>
          <p14:tracePt t="75587" x="3389313" y="5230813"/>
          <p14:tracePt t="75589" x="3436938" y="5230813"/>
          <p14:tracePt t="75592" x="3484563" y="5222875"/>
          <p14:tracePt t="75594" x="3532188" y="5222875"/>
          <p14:tracePt t="75596" x="3579813" y="5214938"/>
          <p14:tracePt t="75598" x="3627438" y="5214938"/>
          <p14:tracePt t="75599" x="3676650" y="5207000"/>
          <p14:tracePt t="75602" x="3724275" y="5207000"/>
          <p14:tracePt t="75603" x="3771900" y="5207000"/>
          <p14:tracePt t="75605" x="3827463" y="5199063"/>
          <p14:tracePt t="75608" x="3875088" y="5199063"/>
          <p14:tracePt t="75610" x="3930650" y="5199063"/>
          <p14:tracePt t="75612" x="3978275" y="5199063"/>
          <p14:tracePt t="75614" x="4027488" y="5199063"/>
          <p14:tracePt t="75616" x="4075113" y="5199063"/>
          <p14:tracePt t="75618" x="4122738" y="5199063"/>
          <p14:tracePt t="75620" x="4170363" y="5191125"/>
          <p14:tracePt t="75621" x="4225925" y="5191125"/>
          <p14:tracePt t="75623" x="4273550" y="5191125"/>
          <p14:tracePt t="75626" x="4321175" y="5191125"/>
          <p14:tracePt t="75628" x="4370388" y="5191125"/>
          <p14:tracePt t="75629" x="4418013" y="5191125"/>
          <p14:tracePt t="75632" x="4465638" y="5191125"/>
          <p14:tracePt t="75634" x="4521200" y="5191125"/>
          <p14:tracePt t="75636" x="4568825" y="5191125"/>
          <p14:tracePt t="75638" x="4616450" y="5191125"/>
          <p14:tracePt t="75640" x="4664075" y="5191125"/>
          <p14:tracePt t="75642" x="4721225" y="5183188"/>
          <p14:tracePt t="75645" x="4768850" y="5183188"/>
          <p14:tracePt t="75647" x="4816475" y="5183188"/>
          <p14:tracePt t="75648" x="4872038" y="5183188"/>
          <p14:tracePt t="75650" x="4919663" y="5175250"/>
          <p14:tracePt t="75652" x="4967288" y="5175250"/>
          <p14:tracePt t="75654" x="5022850" y="5167313"/>
          <p14:tracePt t="75656" x="5072063" y="5159375"/>
          <p14:tracePt t="75658" x="5119688" y="5159375"/>
          <p14:tracePt t="75660" x="5175250" y="5151438"/>
          <p14:tracePt t="75663" x="5222875" y="5151438"/>
          <p14:tracePt t="75665" x="5278438" y="5151438"/>
          <p14:tracePt t="75666" x="5326063" y="5143500"/>
          <p14:tracePt t="75668" x="5381625" y="5143500"/>
          <p14:tracePt t="75670" x="5430838" y="5143500"/>
          <p14:tracePt t="75672" x="5486400" y="5135563"/>
          <p14:tracePt t="75674" x="5541963" y="5135563"/>
          <p14:tracePt t="75677" x="5597525" y="5127625"/>
          <p14:tracePt t="75680" x="5653088" y="5127625"/>
          <p14:tracePt t="75682" x="5757863" y="5127625"/>
          <p14:tracePt t="75684" x="5813425" y="5127625"/>
          <p14:tracePt t="75686" x="5868988" y="5119688"/>
          <p14:tracePt t="75688" x="5916613" y="5119688"/>
          <p14:tracePt t="75690" x="5972175" y="5119688"/>
          <p14:tracePt t="75692" x="6027738" y="5111750"/>
          <p14:tracePt t="75696" x="6132513" y="5103813"/>
          <p14:tracePt t="75698" x="6180138" y="5103813"/>
          <p14:tracePt t="75700" x="6235700" y="5095875"/>
          <p14:tracePt t="75702" x="6283325" y="5095875"/>
          <p14:tracePt t="75704" x="6330950" y="5087938"/>
          <p14:tracePt t="75706" x="6378575" y="5087938"/>
          <p14:tracePt t="75708" x="6426200" y="5087938"/>
          <p14:tracePt t="75711" x="6483350" y="5087938"/>
          <p14:tracePt t="75714" x="6578600" y="5072063"/>
          <p14:tracePt t="75716" x="6626225" y="5072063"/>
          <p14:tracePt t="75718" x="6681788" y="5064125"/>
          <p14:tracePt t="75720" x="6729413" y="5064125"/>
          <p14:tracePt t="75722" x="6777038" y="5056188"/>
          <p14:tracePt t="75724" x="6826250" y="5048250"/>
          <p14:tracePt t="75727" x="6873875" y="5040313"/>
          <p14:tracePt t="75730" x="6977063" y="5024438"/>
          <p14:tracePt t="75732" x="7024688" y="5024438"/>
          <p14:tracePt t="75734" x="7080250" y="5016500"/>
          <p14:tracePt t="75736" x="7127875" y="5016500"/>
          <p14:tracePt t="75738" x="7185025" y="5008563"/>
          <p14:tracePt t="75740" x="7232650" y="5000625"/>
          <p14:tracePt t="75743" x="7280275" y="5000625"/>
          <p14:tracePt t="75745" x="7335838" y="4992688"/>
          <p14:tracePt t="75746" x="7383463" y="4984750"/>
          <p14:tracePt t="75749" x="7439025" y="4976813"/>
          <p14:tracePt t="75750" x="7486650" y="4967288"/>
          <p14:tracePt t="75752" x="7535863" y="4967288"/>
          <p14:tracePt t="75754" x="7583488" y="4959350"/>
          <p14:tracePt t="75756" x="7631113" y="4951413"/>
          <p14:tracePt t="75758" x="7678738" y="4951413"/>
          <p14:tracePt t="75761" x="7726363" y="4943475"/>
          <p14:tracePt t="75762" x="7773988" y="4935538"/>
          <p14:tracePt t="75766" x="7862888" y="4927600"/>
          <p14:tracePt t="75768" x="7910513" y="4919663"/>
          <p14:tracePt t="75770" x="7958138" y="4911725"/>
          <p14:tracePt t="75772" x="8005763" y="4903788"/>
          <p14:tracePt t="75774" x="8045450" y="4903788"/>
          <p14:tracePt t="75777" x="8093075" y="4895850"/>
          <p14:tracePt t="75778" x="8132763" y="4887913"/>
          <p14:tracePt t="75782" x="8221663" y="4872038"/>
          <p14:tracePt t="75784" x="8269288" y="4864100"/>
          <p14:tracePt t="75786" x="8308975" y="4856163"/>
          <p14:tracePt t="75788" x="8348663" y="4848225"/>
          <p14:tracePt t="75790" x="8388350" y="4840288"/>
          <p14:tracePt t="75792" x="8435975" y="4840288"/>
          <p14:tracePt t="75795" x="8475663" y="4832350"/>
          <p14:tracePt t="75797" x="8515350" y="4824413"/>
          <p14:tracePt t="75799" x="8556625" y="4824413"/>
          <p14:tracePt t="75802" x="8643938" y="4808538"/>
          <p14:tracePt t="75804" x="8683625" y="4808538"/>
          <p14:tracePt t="75806" x="8723313" y="4800600"/>
          <p14:tracePt t="75808" x="8770938" y="4792663"/>
          <p14:tracePt t="75810" x="8810625" y="4784725"/>
          <p14:tracePt t="75812" x="8850313" y="4776788"/>
          <p14:tracePt t="75814" x="8891588" y="4768850"/>
          <p14:tracePt t="75816" x="8931275" y="4768850"/>
          <p14:tracePt t="75817" x="8970963" y="4760913"/>
          <p14:tracePt t="75820" x="9010650" y="4752975"/>
          <p14:tracePt t="75822" x="9050338" y="4745038"/>
          <p14:tracePt t="75823" x="9090025" y="4745038"/>
          <p14:tracePt t="75826" x="9129713" y="4737100"/>
          <p14:tracePt t="75828" x="9169400" y="4729163"/>
          <p14:tracePt t="75830" x="9209088" y="4721225"/>
          <p14:tracePt t="75832" x="9242425" y="4713288"/>
          <p14:tracePt t="75834" x="9282113" y="4705350"/>
          <p14:tracePt t="75836" x="9313863" y="4705350"/>
          <p14:tracePt t="75838" x="9353550" y="4697413"/>
          <p14:tracePt t="75839" x="9385300" y="4689475"/>
          <p14:tracePt t="75842" x="9417050" y="4689475"/>
          <p14:tracePt t="75844" x="9448800" y="4681538"/>
          <p14:tracePt t="75846" x="9480550" y="4673600"/>
          <p14:tracePt t="75847" x="9512300" y="4673600"/>
          <p14:tracePt t="75850" x="9544050" y="4665663"/>
          <p14:tracePt t="75852" x="9575800" y="4657725"/>
          <p14:tracePt t="75853" x="9609138" y="4649788"/>
          <p14:tracePt t="75855" x="9632950" y="4649788"/>
          <p14:tracePt t="75857" x="9664700" y="4641850"/>
          <p14:tracePt t="75859" x="9688513" y="4633913"/>
          <p14:tracePt t="75862" x="9712325" y="4624388"/>
          <p14:tracePt t="75863" x="9736138" y="4616450"/>
          <p14:tracePt t="75866" x="9759950" y="4616450"/>
          <p14:tracePt t="75868" x="9783763" y="4608513"/>
          <p14:tracePt t="75869" x="9807575" y="4600575"/>
          <p14:tracePt t="75871" x="9831388" y="4600575"/>
          <p14:tracePt t="75873" x="9855200" y="4592638"/>
          <p14:tracePt t="75876" x="9871075" y="4584700"/>
          <p14:tracePt t="75878" x="9894888" y="4584700"/>
          <p14:tracePt t="75880" x="9910763" y="4576763"/>
          <p14:tracePt t="75882" x="9936163" y="4576763"/>
          <p14:tracePt t="75883" x="9952038" y="4568825"/>
          <p14:tracePt t="75885" x="9967913" y="4560888"/>
          <p14:tracePt t="75888" x="9983788" y="4560888"/>
          <p14:tracePt t="75889" x="9991725" y="4552950"/>
          <p14:tracePt t="75891" x="10007600" y="4545013"/>
          <p14:tracePt t="75893" x="10023475" y="4545013"/>
          <p14:tracePt t="75896" x="10031413" y="4537075"/>
          <p14:tracePt t="75898" x="10047288" y="4537075"/>
          <p14:tracePt t="75899" x="10055225" y="4529138"/>
          <p14:tracePt t="75901" x="10063163" y="4521200"/>
          <p14:tracePt t="75903" x="10071100" y="4521200"/>
          <p14:tracePt t="75905" x="10071100" y="4513263"/>
          <p14:tracePt t="75909" x="10079038" y="4505325"/>
          <p14:tracePt t="75916" x="10079038" y="4497388"/>
          <p14:tracePt t="75920" x="10079038" y="4489450"/>
          <p14:tracePt t="75928" x="10079038" y="4481513"/>
          <p14:tracePt t="75930" x="10071100" y="4481513"/>
          <p14:tracePt t="75931" x="10071100" y="4473575"/>
          <p14:tracePt t="75934" x="10063163" y="4473575"/>
          <p14:tracePt t="75936" x="10063163" y="4465638"/>
          <p14:tracePt t="75938" x="10055225" y="4465638"/>
          <p14:tracePt t="75940" x="10055225" y="4457700"/>
          <p14:tracePt t="75945" x="10039350" y="4449763"/>
          <p14:tracePt t="75962" x="9936163" y="4378325"/>
          <p14:tracePt t="75964" x="9918700" y="4370388"/>
          <p14:tracePt t="75967" x="9902825" y="4362450"/>
          <p14:tracePt t="75969" x="9886950" y="4354513"/>
          <p14:tracePt t="75971" x="9863138" y="4346575"/>
          <p14:tracePt t="75972" x="9847263" y="4346575"/>
          <p14:tracePt t="75974" x="9823450" y="4338638"/>
          <p14:tracePt t="75979" x="9775825" y="4314825"/>
          <p14:tracePt t="75983" x="9728200" y="4298950"/>
          <p14:tracePt t="75984" x="9704388" y="4291013"/>
          <p14:tracePt t="75986" x="9680575" y="4281488"/>
          <p14:tracePt t="75988" x="9656763" y="4273550"/>
          <p14:tracePt t="75990" x="9625013" y="4265613"/>
          <p14:tracePt t="75993" x="9601200" y="4257675"/>
          <p14:tracePt t="75995" x="9567863" y="4257675"/>
          <p14:tracePt t="75996" x="9536113" y="4249738"/>
          <p14:tracePt t="76000" x="9504363" y="4241800"/>
          <p14:tracePt t="76001" x="9472613" y="4233863"/>
          <p14:tracePt t="76002" x="9440863" y="4225925"/>
          <p14:tracePt t="76004" x="9409113" y="4217988"/>
          <p14:tracePt t="76006" x="9369425" y="4210050"/>
          <p14:tracePt t="76008" x="9337675" y="4202113"/>
          <p14:tracePt t="76010" x="9297988" y="4194175"/>
          <p14:tracePt t="76012" x="9258300" y="4186238"/>
          <p14:tracePt t="76015" x="9217025" y="4170363"/>
          <p14:tracePt t="76019" x="9137650" y="4154488"/>
          <p14:tracePt t="76020" x="9090025" y="4146550"/>
          <p14:tracePt t="76022" x="9050338" y="4138613"/>
          <p14:tracePt t="76024" x="9002713" y="4130675"/>
          <p14:tracePt t="76027" x="8955088" y="4122738"/>
          <p14:tracePt t="76028" x="8907463" y="4114800"/>
          <p14:tracePt t="76032" x="8794750" y="4090988"/>
          <p14:tracePt t="76034" x="8747125" y="4083050"/>
          <p14:tracePt t="76036" x="8683625" y="4075113"/>
          <p14:tracePt t="76039" x="8628063" y="4067175"/>
          <p14:tracePt t="76040" x="8572500" y="4051300"/>
          <p14:tracePt t="76042" x="8507413" y="4043363"/>
          <p14:tracePt t="76045" x="8443913" y="4035425"/>
          <p14:tracePt t="76046" x="8380413" y="4027488"/>
          <p14:tracePt t="76050" x="8253413" y="4003675"/>
          <p14:tracePt t="76053" x="8189913" y="3995738"/>
          <p14:tracePt t="76055" x="8124825" y="3987800"/>
          <p14:tracePt t="76056" x="8053388" y="3979863"/>
          <p14:tracePt t="76058" x="7989888" y="3971925"/>
          <p14:tracePt t="76060" x="7926388" y="3963988"/>
          <p14:tracePt t="76062" x="7862888" y="3963988"/>
          <p14:tracePt t="76066" x="7734300" y="3948113"/>
          <p14:tracePt t="76068" x="7670800" y="3938588"/>
          <p14:tracePt t="76070" x="7607300" y="3930650"/>
          <p14:tracePt t="76072" x="7543800" y="3930650"/>
          <p14:tracePt t="76074" x="7478713" y="3922713"/>
          <p14:tracePt t="76077" x="7415213" y="3914775"/>
          <p14:tracePt t="76078" x="7359650" y="3906838"/>
          <p14:tracePt t="76082" x="7240588" y="3890963"/>
          <p14:tracePt t="76084" x="7185025" y="3883025"/>
          <p14:tracePt t="76086" x="7127875" y="3875088"/>
          <p14:tracePt t="76088" x="7072313" y="3867150"/>
          <p14:tracePt t="76090" x="7016750" y="3859213"/>
          <p14:tracePt t="76093" x="6961188" y="3851275"/>
          <p14:tracePt t="76095" x="6905625" y="3843338"/>
          <p14:tracePt t="76096" x="6858000" y="3835400"/>
          <p14:tracePt t="76101" x="6753225" y="3811588"/>
          <p14:tracePt t="76102" x="6705600" y="3803650"/>
          <p14:tracePt t="76104" x="6657975" y="3795713"/>
          <p14:tracePt t="76106" x="6610350" y="3779838"/>
          <p14:tracePt t="76108" x="6562725" y="3771900"/>
          <p14:tracePt t="76111" x="6515100" y="3756025"/>
          <p14:tracePt t="76112" x="6467475" y="3748088"/>
          <p14:tracePt t="76117" x="6378575" y="3716338"/>
          <p14:tracePt t="76120" x="6283325" y="3692525"/>
          <p14:tracePt t="76122" x="6235700" y="3684588"/>
          <p14:tracePt t="76124" x="6188075" y="3668713"/>
          <p14:tracePt t="76127" x="6140450" y="3660775"/>
          <p14:tracePt t="76128" x="6091238" y="3644900"/>
          <p14:tracePt t="76134" x="5988050" y="3621088"/>
          <p14:tracePt t="76135" x="5932488" y="3605213"/>
          <p14:tracePt t="76136" x="5884863" y="3595688"/>
          <p14:tracePt t="76138" x="5829300" y="3579813"/>
          <p14:tracePt t="76140" x="5781675" y="3571875"/>
          <p14:tracePt t="76142" x="5724525" y="3563938"/>
          <p14:tracePt t="76145" x="5676900" y="3548063"/>
          <p14:tracePt t="76146" x="5621338" y="3540125"/>
          <p14:tracePt t="76152" x="5518150" y="3524250"/>
          <p14:tracePt t="76153" x="5470525" y="3524250"/>
          <p14:tracePt t="76154" x="5422900" y="3516313"/>
          <p14:tracePt t="76156" x="5373688" y="3508375"/>
          <p14:tracePt t="76158" x="5326063" y="3508375"/>
          <p14:tracePt t="76160" x="5278438" y="3508375"/>
          <p14:tracePt t="76162" x="5230813" y="3508375"/>
          <p14:tracePt t="76168" x="5151438" y="3500438"/>
          <p14:tracePt t="76170" x="5072063" y="3500438"/>
          <p14:tracePt t="76172" x="5038725" y="3500438"/>
          <p14:tracePt t="76174" x="4999038" y="3500438"/>
          <p14:tracePt t="76177" x="4967288" y="3500438"/>
          <p14:tracePt t="76178" x="4935538" y="3500438"/>
          <p14:tracePt t="76181" x="4903788" y="3508375"/>
          <p14:tracePt t="76182" x="4872038" y="3508375"/>
          <p14:tracePt t="76184" x="4848225" y="3516313"/>
          <p14:tracePt t="76186" x="4824413" y="3516313"/>
          <p14:tracePt t="76188" x="4800600" y="3516313"/>
          <p14:tracePt t="76190" x="4776788" y="3524250"/>
          <p14:tracePt t="76192" x="4752975" y="3524250"/>
          <p14:tracePt t="76195" x="4729163" y="3532188"/>
          <p14:tracePt t="76198" x="4687888" y="3540125"/>
          <p14:tracePt t="76200" x="4672013" y="3548063"/>
          <p14:tracePt t="76202" x="4648200" y="3556000"/>
          <p14:tracePt t="76204" x="4632325" y="3556000"/>
          <p14:tracePt t="76206" x="4616450" y="3563938"/>
          <p14:tracePt t="76208" x="4600575" y="3571875"/>
          <p14:tracePt t="76211" x="4584700" y="3579813"/>
          <p14:tracePt t="76213" x="4576763" y="3579813"/>
          <p14:tracePt t="76216" x="4545013" y="3595688"/>
          <p14:tracePt t="76218" x="4529138" y="3605213"/>
          <p14:tracePt t="76220" x="4521200" y="3613150"/>
          <p14:tracePt t="76222" x="4513263" y="3621088"/>
          <p14:tracePt t="76224" x="4497388" y="3629025"/>
          <p14:tracePt t="76227" x="4489450" y="3629025"/>
          <p14:tracePt t="76229" x="4481513" y="3636963"/>
          <p14:tracePt t="76232" x="4465638" y="3652838"/>
          <p14:tracePt t="76234" x="4449763" y="3660775"/>
          <p14:tracePt t="76236" x="4441825" y="3660775"/>
          <p14:tracePt t="76238" x="4433888" y="3668713"/>
          <p14:tracePt t="76240" x="4418013" y="3676650"/>
          <p14:tracePt t="76243" x="4410075" y="3684588"/>
          <p14:tracePt t="76246" x="4394200" y="3692525"/>
          <p14:tracePt t="76246" x="4386263" y="3700463"/>
          <p14:tracePt t="76250" x="4370388" y="3708400"/>
          <p14:tracePt t="76252" x="4344988" y="3724275"/>
          <p14:tracePt t="76254" x="4329113" y="3732213"/>
          <p14:tracePt t="76256" x="4321175" y="3740150"/>
          <p14:tracePt t="76258" x="4305300" y="3748088"/>
          <p14:tracePt t="76261" x="4289425" y="3756025"/>
          <p14:tracePt t="76262" x="4273550" y="3763963"/>
          <p14:tracePt t="76266" x="4241800" y="3779838"/>
          <p14:tracePt t="76268" x="4225925" y="3787775"/>
          <p14:tracePt t="76270" x="4210050" y="3795713"/>
          <p14:tracePt t="76272" x="4186238" y="3803650"/>
          <p14:tracePt t="76274" x="4170363" y="3811588"/>
          <p14:tracePt t="76277" x="4146550" y="3819525"/>
          <p14:tracePt t="76279" x="4130675" y="3827463"/>
          <p14:tracePt t="76282" x="4090988" y="3843338"/>
          <p14:tracePt t="76285" x="4067175" y="3851275"/>
          <p14:tracePt t="76286" x="4043363" y="3859213"/>
          <p14:tracePt t="76288" x="4019550" y="3867150"/>
          <p14:tracePt t="76290" x="3994150" y="3875088"/>
          <p14:tracePt t="76292" x="3970338" y="3883025"/>
          <p14:tracePt t="76293" x="3946525" y="3883025"/>
          <p14:tracePt t="76296" x="3922713" y="3890963"/>
          <p14:tracePt t="76297" x="3890963" y="3898900"/>
          <p14:tracePt t="76299" x="3867150" y="3906838"/>
          <p14:tracePt t="76301" x="3843338" y="3906838"/>
          <p14:tracePt t="76303" x="3811588" y="3914775"/>
          <p14:tracePt t="76305" x="3787775" y="3922713"/>
          <p14:tracePt t="76307" x="3756025" y="3922713"/>
          <p14:tracePt t="76309" x="3732213" y="3930650"/>
          <p14:tracePt t="76312" x="3700463" y="3930650"/>
          <p14:tracePt t="76313" x="3676650" y="3938588"/>
          <p14:tracePt t="76315" x="3643313" y="3938588"/>
          <p14:tracePt t="76317" x="3611563" y="3938588"/>
          <p14:tracePt t="76320" x="3579813" y="3938588"/>
          <p14:tracePt t="76321" x="3548063" y="3948113"/>
          <p14:tracePt t="76324" x="3524250" y="3948113"/>
          <p14:tracePt t="76326" x="3492500" y="3948113"/>
          <p14:tracePt t="76328" x="3460750" y="3948113"/>
          <p14:tracePt t="76329" x="3429000" y="3948113"/>
          <p14:tracePt t="76331" x="3397250" y="3948113"/>
          <p14:tracePt t="76334" x="3365500" y="3948113"/>
          <p14:tracePt t="76335" x="3333750" y="3956050"/>
          <p14:tracePt t="76337" x="3300413" y="3956050"/>
          <p14:tracePt t="76340" x="3260725" y="3956050"/>
          <p14:tracePt t="76342" x="3228975" y="3956050"/>
          <p14:tracePt t="76344" x="3197225" y="3956050"/>
          <p14:tracePt t="76345" x="3157538" y="3956050"/>
          <p14:tracePt t="76347" x="3125788" y="3956050"/>
          <p14:tracePt t="76350" x="3094038" y="3956050"/>
          <p14:tracePt t="76351" x="3054350" y="3956050"/>
          <p14:tracePt t="76353" x="3022600" y="3956050"/>
          <p14:tracePt t="76355" x="2990850" y="3956050"/>
          <p14:tracePt t="76357" x="2957513" y="3956050"/>
          <p14:tracePt t="76360" x="2925763" y="3956050"/>
          <p14:tracePt t="76362" x="2894013" y="3948113"/>
          <p14:tracePt t="76364" x="2862263" y="3948113"/>
          <p14:tracePt t="76366" x="2830513" y="3948113"/>
          <p14:tracePt t="76368" x="2806700" y="3948113"/>
          <p14:tracePt t="76370" x="2774950" y="3948113"/>
          <p14:tracePt t="76371" x="2743200" y="3948113"/>
          <p14:tracePt t="76373" x="2719388" y="3938588"/>
          <p14:tracePt t="76376" x="2687638" y="3938588"/>
          <p14:tracePt t="76377" x="2663825" y="3938588"/>
          <p14:tracePt t="76379" x="2632075" y="3938588"/>
          <p14:tracePt t="76382" x="2606675" y="3938588"/>
          <p14:tracePt t="76383" x="2582863" y="3938588"/>
          <p14:tracePt t="76385" x="2559050" y="3938588"/>
          <p14:tracePt t="76387" x="2535238" y="3938588"/>
          <p14:tracePt t="76389" x="2511425" y="3938588"/>
          <p14:tracePt t="76392" x="2487613" y="3938588"/>
          <p14:tracePt t="76394" x="2463800" y="3938588"/>
          <p14:tracePt t="76395" x="2439988" y="3938588"/>
          <p14:tracePt t="76398" x="2424113" y="3930650"/>
          <p14:tracePt t="76399" x="2400300" y="3930650"/>
          <p14:tracePt t="76401" x="2384425" y="3930650"/>
          <p14:tracePt t="76403" x="2368550" y="3930650"/>
          <p14:tracePt t="76405" x="2344738" y="3930650"/>
          <p14:tracePt t="76407" x="2328863" y="3930650"/>
          <p14:tracePt t="76410" x="2312988" y="3930650"/>
          <p14:tracePt t="76412" x="2305050" y="3930650"/>
          <p14:tracePt t="76413" x="2289175" y="3930650"/>
          <p14:tracePt t="76415" x="2273300" y="3930650"/>
          <p14:tracePt t="76418" x="2265363" y="3930650"/>
          <p14:tracePt t="76420" x="2247900" y="3930650"/>
          <p14:tracePt t="76421" x="2239963" y="3930650"/>
          <p14:tracePt t="76424" x="2232025" y="3930650"/>
          <p14:tracePt t="76426" x="2224088" y="3938588"/>
          <p14:tracePt t="76428" x="2216150" y="3938588"/>
          <p14:tracePt t="76429" x="2208213" y="3938588"/>
          <p14:tracePt t="76431" x="2200275" y="3938588"/>
          <p14:tracePt t="76433" x="2192338" y="3938588"/>
          <p14:tracePt t="76435" x="2184400" y="3938588"/>
          <p14:tracePt t="76439" x="2176463" y="3938588"/>
          <p14:tracePt t="76442" x="2168525" y="3938588"/>
          <p14:tracePt t="76446" x="2160588" y="3938588"/>
          <p14:tracePt t="76450" x="2152650" y="3938588"/>
          <p14:tracePt t="76454" x="2144713" y="3948113"/>
          <p14:tracePt t="76460" x="2136775" y="3948113"/>
          <p14:tracePt t="76464" x="2128838" y="3948113"/>
          <p14:tracePt t="76470" x="2120900" y="3948113"/>
          <p14:tracePt t="76473" x="2112963" y="3948113"/>
          <p14:tracePt t="76476" x="2112963" y="3956050"/>
          <p14:tracePt t="76478" x="2105025" y="3956050"/>
          <p14:tracePt t="76479" x="2097088" y="3956050"/>
          <p14:tracePt t="76483" x="2089150" y="3956050"/>
          <p14:tracePt t="76488" x="2081213" y="3956050"/>
          <p14:tracePt t="76492" x="2073275" y="3963988"/>
          <p14:tracePt t="76494" x="2065338" y="3963988"/>
          <p14:tracePt t="76498" x="2057400" y="3963988"/>
          <p14:tracePt t="76500" x="2049463" y="3963988"/>
          <p14:tracePt t="76502" x="2041525" y="3963988"/>
          <p14:tracePt t="76504" x="2033588" y="3971925"/>
          <p14:tracePt t="76506" x="2025650" y="3971925"/>
          <p14:tracePt t="76508" x="2017713" y="3971925"/>
          <p14:tracePt t="76511" x="2009775" y="3971925"/>
          <p14:tracePt t="76513" x="2001838" y="3971925"/>
          <p14:tracePt t="76514" x="1993900" y="3971925"/>
          <p14:tracePt t="76516" x="1985963" y="3979863"/>
          <p14:tracePt t="76518" x="1970088" y="3979863"/>
          <p14:tracePt t="76520" x="1962150" y="3979863"/>
          <p14:tracePt t="76522" x="1946275" y="3979863"/>
          <p14:tracePt t="76524" x="1938338" y="3979863"/>
          <p14:tracePt t="76527" x="1930400" y="3987800"/>
          <p14:tracePt t="76529" x="1912938" y="3987800"/>
          <p14:tracePt t="76530" x="1905000" y="3987800"/>
          <p14:tracePt t="76532" x="1889125" y="3987800"/>
          <p14:tracePt t="76535" x="1881188" y="3995738"/>
          <p14:tracePt t="76536" x="1873250" y="3995738"/>
          <p14:tracePt t="76538" x="1857375" y="3995738"/>
          <p14:tracePt t="76540" x="1849438" y="3995738"/>
          <p14:tracePt t="76542" x="1833563" y="4003675"/>
          <p14:tracePt t="76545" x="1825625" y="4003675"/>
          <p14:tracePt t="76548" x="1801813" y="4003675"/>
          <p14:tracePt t="76550" x="1785938" y="4003675"/>
          <p14:tracePt t="76552" x="1778000" y="4003675"/>
          <p14:tracePt t="76555" x="1762125" y="4003675"/>
          <p14:tracePt t="76556" x="1754188" y="4003675"/>
          <p14:tracePt t="76558" x="1738313" y="4011613"/>
          <p14:tracePt t="76561" x="1730375" y="4011613"/>
          <p14:tracePt t="76563" x="1714500" y="4011613"/>
          <p14:tracePt t="76564" x="1698625" y="4011613"/>
          <p14:tracePt t="76566" x="1690688" y="4011613"/>
          <p14:tracePt t="76568" x="1674813" y="4011613"/>
          <p14:tracePt t="76570" x="1666875" y="4011613"/>
          <p14:tracePt t="76572" x="1651000" y="4011613"/>
          <p14:tracePt t="76574" x="1643063" y="4011613"/>
          <p14:tracePt t="76577" x="1635125" y="4011613"/>
          <p14:tracePt t="76579" x="1627188" y="4011613"/>
          <p14:tracePt t="76580" x="1611313" y="4011613"/>
          <p14:tracePt t="76582" x="1603375" y="4011613"/>
          <p14:tracePt t="76584" x="1595438" y="4011613"/>
          <p14:tracePt t="76586" x="1587500" y="4011613"/>
          <p14:tracePt t="76588" x="1579563" y="4011613"/>
          <p14:tracePt t="76590" x="1562100" y="4011613"/>
          <p14:tracePt t="76592" x="1554163" y="4011613"/>
          <p14:tracePt t="76594" x="1546225" y="4011613"/>
          <p14:tracePt t="76596" x="1538288" y="4011613"/>
          <p14:tracePt t="76598" x="1530350" y="4011613"/>
          <p14:tracePt t="76600" x="1522413" y="4011613"/>
          <p14:tracePt t="76602" x="1514475" y="4011613"/>
          <p14:tracePt t="76604" x="1506538" y="4011613"/>
          <p14:tracePt t="76606" x="1498600" y="4011613"/>
          <p14:tracePt t="76608" x="1490663" y="4011613"/>
          <p14:tracePt t="76611" x="1482725" y="4011613"/>
          <p14:tracePt t="76612" x="1474788" y="4011613"/>
          <p14:tracePt t="76614" x="1466850" y="4011613"/>
          <p14:tracePt t="76618" x="1458913" y="4011613"/>
          <p14:tracePt t="76620" x="1450975" y="4011613"/>
          <p14:tracePt t="76622" x="1443038" y="4011613"/>
          <p14:tracePt t="76627" x="1435100" y="4011613"/>
          <p14:tracePt t="76629" x="1435100" y="4019550"/>
          <p14:tracePt t="76630" x="1427163" y="4019550"/>
          <p14:tracePt t="76634" x="1419225" y="4019550"/>
          <p14:tracePt t="76640" x="1411288" y="4019550"/>
          <p14:tracePt t="76646" x="1403350" y="4019550"/>
          <p14:tracePt t="76698" x="1403350" y="4011613"/>
          <p14:tracePt t="76702" x="1395413" y="4011613"/>
          <p14:tracePt t="76706" x="1387475" y="4011613"/>
          <p14:tracePt t="76711" x="1379538" y="4011613"/>
          <p14:tracePt t="76714" x="1371600" y="4011613"/>
          <p14:tracePt t="76716" x="1363663" y="4003675"/>
          <p14:tracePt t="76718" x="1355725" y="4003675"/>
          <p14:tracePt t="76720" x="1347788" y="4003675"/>
          <p14:tracePt t="76722" x="1339850" y="4003675"/>
          <p14:tracePt t="76724" x="1331913" y="3995738"/>
          <p14:tracePt t="76727" x="1323975" y="3995738"/>
          <p14:tracePt t="76729" x="1316038" y="3995738"/>
          <p14:tracePt t="76730" x="1308100" y="3995738"/>
          <p14:tracePt t="76732" x="1300163" y="3987800"/>
          <p14:tracePt t="76734" x="1292225" y="3987800"/>
          <p14:tracePt t="76736" x="1276350" y="3987800"/>
          <p14:tracePt t="76738" x="1268413" y="3979863"/>
          <p14:tracePt t="76740" x="1260475" y="3979863"/>
          <p14:tracePt t="76743" x="1252538" y="3979863"/>
          <p14:tracePt t="76745" x="1244600" y="3971925"/>
          <p14:tracePt t="76747" x="1236663" y="3971925"/>
          <p14:tracePt t="76749" x="1228725" y="3963988"/>
          <p14:tracePt t="76752" x="1220788" y="3963988"/>
          <p14:tracePt t="76754" x="1211263" y="3963988"/>
          <p14:tracePt t="76756" x="1203325" y="3956050"/>
          <p14:tracePt t="76758" x="1195388" y="3956050"/>
          <p14:tracePt t="76763" x="1187450" y="3948113"/>
          <p14:tracePt t="76764" x="1179513" y="3948113"/>
          <p14:tracePt t="76766" x="1171575" y="3938588"/>
          <p14:tracePt t="76770" x="1163638" y="3930650"/>
          <p14:tracePt t="76772" x="1155700" y="3930650"/>
          <p14:tracePt t="76777" x="1147763" y="3922713"/>
          <p14:tracePt t="76778" x="1139825" y="3922713"/>
          <p14:tracePt t="76781" x="1139825" y="3914775"/>
          <p14:tracePt t="76782" x="1131888" y="3914775"/>
          <p14:tracePt t="76784" x="1131888" y="3906838"/>
          <p14:tracePt t="76786" x="1123950" y="3906838"/>
          <p14:tracePt t="76788" x="1116013" y="3898900"/>
          <p14:tracePt t="76793" x="1108075" y="3890963"/>
          <p14:tracePt t="76795" x="1100138" y="3890963"/>
          <p14:tracePt t="76797" x="1100138" y="3883025"/>
          <p14:tracePt t="76799" x="1092200" y="3875088"/>
          <p14:tracePt t="76802" x="1084263" y="3867150"/>
          <p14:tracePt t="76804" x="1076325" y="3867150"/>
          <p14:tracePt t="76806" x="1076325" y="3859213"/>
          <p14:tracePt t="76808" x="1068388" y="3851275"/>
          <p14:tracePt t="76810" x="1060450" y="3851275"/>
          <p14:tracePt t="76813" x="1060450" y="3843338"/>
          <p14:tracePt t="76816" x="1052513" y="3835400"/>
          <p14:tracePt t="76818" x="1044575" y="3835400"/>
          <p14:tracePt t="76820" x="1036638" y="3827463"/>
          <p14:tracePt t="76824" x="1028700" y="3819525"/>
          <p14:tracePt t="76829" x="1020763" y="3811588"/>
          <p14:tracePt t="76832" x="1012825" y="3803650"/>
          <p14:tracePt t="76836" x="1004888" y="3795713"/>
          <p14:tracePt t="76840" x="996950" y="3787775"/>
          <p14:tracePt t="76847" x="989013" y="3779838"/>
          <p14:tracePt t="76850" x="981075" y="3771900"/>
          <p14:tracePt t="76854" x="973138" y="3771900"/>
          <p14:tracePt t="76856" x="973138" y="3763963"/>
          <p14:tracePt t="76861" x="965200" y="3756025"/>
          <p14:tracePt t="76864" x="957263" y="3756025"/>
          <p14:tracePt t="76866" x="957263" y="3748088"/>
          <p14:tracePt t="76870" x="949325" y="3740150"/>
          <p14:tracePt t="76877" x="941388" y="3732213"/>
          <p14:tracePt t="76880" x="933450" y="3724275"/>
          <p14:tracePt t="76886" x="925513" y="3716338"/>
          <p14:tracePt t="76890" x="917575" y="3708400"/>
          <p14:tracePt t="76894" x="917575" y="3700463"/>
          <p14:tracePt t="76897" x="909638" y="3700463"/>
          <p14:tracePt t="76899" x="909638" y="3692525"/>
          <p14:tracePt t="76902" x="901700" y="3684588"/>
          <p14:tracePt t="76906" x="901700" y="3676650"/>
          <p14:tracePt t="76908" x="893763" y="3676650"/>
          <p14:tracePt t="76911" x="893763" y="3668713"/>
          <p14:tracePt t="76914" x="885825" y="3660775"/>
          <p14:tracePt t="76918" x="877888" y="3652838"/>
          <p14:tracePt t="76922" x="877888" y="3644900"/>
          <p14:tracePt t="76924" x="868363" y="3644900"/>
          <p14:tracePt t="76927" x="868363" y="3636963"/>
          <p14:tracePt t="76932" x="860425" y="3629025"/>
          <p14:tracePt t="76936" x="860425" y="3621088"/>
          <p14:tracePt t="76938" x="852488" y="3621088"/>
          <p14:tracePt t="76942" x="852488" y="3613150"/>
          <p14:tracePt t="76962" x="836613" y="3587750"/>
          <p14:tracePt t="76964" x="828675" y="3579813"/>
          <p14:tracePt t="76968" x="828675" y="3571875"/>
          <p14:tracePt t="76972" x="820738" y="3563938"/>
          <p14:tracePt t="76979" x="820738" y="3556000"/>
          <p14:tracePt t="76982" x="812800" y="3548063"/>
          <p14:tracePt t="76987" x="812800" y="3540125"/>
          <p14:tracePt t="76990" x="804863" y="3532188"/>
          <p14:tracePt t="76994" x="804863" y="3524250"/>
          <p14:tracePt t="76997" x="796925" y="3516313"/>
          <p14:tracePt t="77000" x="796925" y="3508375"/>
          <p14:tracePt t="77004" x="788988" y="3500438"/>
          <p14:tracePt t="77008" x="788988" y="3492500"/>
          <p14:tracePt t="77011" x="781050" y="3484563"/>
          <p14:tracePt t="77014" x="781050" y="3476625"/>
          <p14:tracePt t="77018" x="773113" y="3468688"/>
          <p14:tracePt t="77022" x="773113" y="3460750"/>
          <p14:tracePt t="77027" x="765175" y="3452813"/>
          <p14:tracePt t="77030" x="765175" y="3444875"/>
          <p14:tracePt t="77034" x="757238" y="3444875"/>
          <p14:tracePt t="77036" x="757238" y="3436938"/>
          <p14:tracePt t="77040" x="757238" y="3429000"/>
          <p14:tracePt t="77042" x="749300" y="3429000"/>
          <p14:tracePt t="77045" x="749300" y="3421063"/>
          <p14:tracePt t="77048" x="749300" y="3413125"/>
          <p14:tracePt t="77050" x="741363" y="3413125"/>
          <p14:tracePt t="77054" x="741363" y="3405188"/>
          <p14:tracePt t="77056" x="733425" y="3405188"/>
          <p14:tracePt t="77058" x="733425" y="3397250"/>
          <p14:tracePt t="77063" x="733425" y="3389313"/>
          <p14:tracePt t="77065" x="725488" y="3389313"/>
          <p14:tracePt t="77066" x="725488" y="3381375"/>
          <p14:tracePt t="77070" x="725488" y="3373438"/>
          <p14:tracePt t="77072" x="717550" y="3373438"/>
          <p14:tracePt t="77074" x="717550" y="3365500"/>
          <p14:tracePt t="77080" x="717550" y="3357563"/>
          <p14:tracePt t="77082" x="709613" y="3357563"/>
          <p14:tracePt t="77086" x="709613" y="3349625"/>
          <p14:tracePt t="77092" x="709613" y="3341688"/>
          <p14:tracePt t="77096" x="701675" y="3341688"/>
          <p14:tracePt t="77098" x="701675" y="3333750"/>
          <p14:tracePt t="77106" x="701675" y="3325813"/>
          <p14:tracePt t="77111" x="693738" y="3325813"/>
          <p14:tracePt t="77112" x="693738" y="3317875"/>
          <p14:tracePt t="77120" x="693738" y="3309938"/>
          <p14:tracePt t="77124" x="685800" y="3309938"/>
          <p14:tracePt t="77128" x="685800" y="3302000"/>
          <p14:tracePt t="77143" x="685800" y="3294063"/>
          <p14:tracePt t="77162" x="677863" y="3294063"/>
          <p14:tracePt t="77258" x="669925" y="3286125"/>
          <p14:tracePt t="77308" x="661988" y="3286125"/>
          <p14:tracePt t="77326" x="654050" y="3286125"/>
          <p14:tracePt t="77476" x="646113" y="3286125"/>
          <p14:tracePt t="77506" x="638175" y="3286125"/>
          <p14:tracePt t="77520" x="630238" y="3286125"/>
          <p14:tracePt t="77528" x="622300" y="3286125"/>
          <p14:tracePt t="77534" x="614363" y="3286125"/>
          <p14:tracePt t="77538" x="606425" y="3286125"/>
          <p14:tracePt t="77542" x="606425" y="3294063"/>
          <p14:tracePt t="77545" x="598488" y="3294063"/>
          <p14:tracePt t="77550" x="590550" y="3294063"/>
          <p14:tracePt t="77561" x="582613" y="3294063"/>
          <p14:tracePt t="77604" x="582613" y="3286125"/>
          <p14:tracePt t="77630" x="582613" y="3294063"/>
          <p14:tracePt t="77644" x="582613" y="3286125"/>
          <p14:tracePt t="77648" x="582613" y="3294063"/>
          <p14:tracePt t="77652" x="590550" y="3294063"/>
          <p14:tracePt t="77654" x="590550" y="3302000"/>
          <p14:tracePt t="77656" x="598488" y="3309938"/>
          <p14:tracePt t="77658" x="598488" y="3317875"/>
          <p14:tracePt t="77660" x="606425" y="3325813"/>
          <p14:tracePt t="77663" x="614363" y="3333750"/>
          <p14:tracePt t="77664" x="622300" y="3341688"/>
          <p14:tracePt t="77666" x="622300" y="3349625"/>
          <p14:tracePt t="77668" x="630238" y="3365500"/>
          <p14:tracePt t="77670" x="638175" y="3373438"/>
          <p14:tracePt t="77672" x="646113" y="3389313"/>
          <p14:tracePt t="77674" x="654050" y="3405188"/>
          <p14:tracePt t="77677" x="661988" y="3421063"/>
          <p14:tracePt t="77679" x="669925" y="3436938"/>
          <p14:tracePt t="77683" x="685800" y="3468688"/>
          <p14:tracePt t="77684" x="693738" y="3484563"/>
          <p14:tracePt t="77686" x="693738" y="3500438"/>
          <p14:tracePt t="77688" x="701675" y="3516313"/>
          <p14:tracePt t="77690" x="709613" y="3532188"/>
          <p14:tracePt t="77694" x="725488" y="3571875"/>
          <p14:tracePt t="77697" x="733425" y="3587750"/>
          <p14:tracePt t="77702" x="749300" y="3644900"/>
          <p14:tracePt t="77704" x="749300" y="3668713"/>
          <p14:tracePt t="77706" x="757238" y="3684588"/>
          <p14:tracePt t="77708" x="757238" y="3700463"/>
          <p14:tracePt t="77711" x="765175" y="3716338"/>
          <p14:tracePt t="77712" x="765175" y="3740150"/>
          <p14:tracePt t="77716" x="773113" y="3771900"/>
          <p14:tracePt t="77718" x="781050" y="3787775"/>
          <p14:tracePt t="77720" x="781050" y="3803650"/>
          <p14:tracePt t="77722" x="788988" y="3819525"/>
          <p14:tracePt t="77724" x="788988" y="3835400"/>
          <p14:tracePt t="77728" x="796925" y="3867150"/>
          <p14:tracePt t="77731" x="804863" y="3883025"/>
          <p14:tracePt t="77733" x="812800" y="3906838"/>
          <p14:tracePt t="77734" x="812800" y="3914775"/>
          <p14:tracePt t="77736" x="820738" y="3930650"/>
          <p14:tracePt t="77738" x="828675" y="3948113"/>
          <p14:tracePt t="77740" x="828675" y="3963988"/>
          <p14:tracePt t="77742" x="836613" y="3979863"/>
          <p14:tracePt t="77745" x="836613" y="3987800"/>
          <p14:tracePt t="77746" x="844550" y="4003675"/>
          <p14:tracePt t="77749" x="852488" y="4011613"/>
          <p14:tracePt t="77750" x="852488" y="4027488"/>
          <p14:tracePt t="77752" x="860425" y="4035425"/>
          <p14:tracePt t="77754" x="860425" y="4051300"/>
          <p14:tracePt t="77756" x="868363" y="4059238"/>
          <p14:tracePt t="77758" x="877888" y="4067175"/>
          <p14:tracePt t="77761" x="877888" y="4083050"/>
          <p14:tracePt t="77762" x="885825" y="4090988"/>
          <p14:tracePt t="77765" x="885825" y="4098925"/>
          <p14:tracePt t="77766" x="893763" y="4114800"/>
          <p14:tracePt t="77768" x="893763" y="4122738"/>
          <p14:tracePt t="77770" x="901700" y="4130675"/>
          <p14:tracePt t="77772" x="901700" y="4146550"/>
          <p14:tracePt t="77774" x="909638" y="4154488"/>
          <p14:tracePt t="77777" x="909638" y="4162425"/>
          <p14:tracePt t="77778" x="917575" y="4178300"/>
          <p14:tracePt t="77781" x="917575" y="4186238"/>
          <p14:tracePt t="77782" x="925513" y="4194175"/>
          <p14:tracePt t="77784" x="925513" y="4210050"/>
          <p14:tracePt t="77786" x="933450" y="4217988"/>
          <p14:tracePt t="77788" x="933450" y="4225925"/>
          <p14:tracePt t="77790" x="933450" y="4241800"/>
          <p14:tracePt t="77792" x="941388" y="4249738"/>
          <p14:tracePt t="77794" x="941388" y="4257675"/>
          <p14:tracePt t="77797" x="941388" y="4265613"/>
          <p14:tracePt t="77799" x="949325" y="4273550"/>
          <p14:tracePt t="77800" x="949325" y="4281488"/>
          <p14:tracePt t="77802" x="949325" y="4298950"/>
          <p14:tracePt t="77804" x="957263" y="4306888"/>
          <p14:tracePt t="77806" x="957263" y="4314825"/>
          <p14:tracePt t="77808" x="957263" y="4322763"/>
          <p14:tracePt t="77811" x="957263" y="4330700"/>
          <p14:tracePt t="77813" x="957263" y="4338638"/>
          <p14:tracePt t="77814" x="965200" y="4346575"/>
          <p14:tracePt t="77816" x="965200" y="4354513"/>
          <p14:tracePt t="77818" x="965200" y="4362450"/>
          <p14:tracePt t="77822" x="965200" y="4370388"/>
          <p14:tracePt t="77824" x="965200" y="4378325"/>
          <p14:tracePt t="77827" x="965200" y="4386263"/>
          <p14:tracePt t="77829" x="965200" y="4394200"/>
          <p14:tracePt t="77832" x="957263" y="4402138"/>
          <p14:tracePt t="77834" x="957263" y="4410075"/>
          <p14:tracePt t="77838" x="957263" y="4418013"/>
          <p14:tracePt t="77840" x="957263" y="4425950"/>
          <p14:tracePt t="77844" x="957263" y="4433888"/>
          <p14:tracePt t="77848" x="957263" y="4441825"/>
          <p14:tracePt t="77852" x="957263" y="4449763"/>
          <p14:tracePt t="77859" x="957263" y="4457700"/>
          <p14:tracePt t="77864" x="957263" y="4465638"/>
          <p14:tracePt t="77866" x="949325" y="4465638"/>
          <p14:tracePt t="77877" x="949325" y="4473575"/>
          <p14:tracePt t="78016" x="949325" y="4465638"/>
          <p14:tracePt t="78022" x="949325" y="4457700"/>
          <p14:tracePt t="78025" x="957263" y="4457700"/>
          <p14:tracePt t="78027" x="957263" y="4449763"/>
          <p14:tracePt t="78030" x="957263" y="4441825"/>
          <p14:tracePt t="78034" x="957263" y="4433888"/>
          <p14:tracePt t="78038" x="957263" y="4425950"/>
          <p14:tracePt t="78042" x="957263" y="4418013"/>
          <p14:tracePt t="78046" x="957263" y="4410075"/>
          <p14:tracePt t="78050" x="957263" y="4402138"/>
          <p14:tracePt t="78054" x="957263" y="4394200"/>
          <p14:tracePt t="78056" x="949325" y="4394200"/>
          <p14:tracePt t="78059" x="949325" y="4386263"/>
          <p14:tracePt t="78062" x="949325" y="4378325"/>
          <p14:tracePt t="78066" x="949325" y="4370388"/>
          <p14:tracePt t="78068" x="941388" y="4370388"/>
          <p14:tracePt t="78070" x="941388" y="4362450"/>
          <p14:tracePt t="78074" x="941388" y="4354513"/>
          <p14:tracePt t="78078" x="933450" y="4354513"/>
          <p14:tracePt t="78079" x="933450" y="4346575"/>
          <p14:tracePt t="78082" x="925513" y="4338638"/>
          <p14:tracePt t="78086" x="917575" y="4330700"/>
          <p14:tracePt t="78090" x="909638" y="4322763"/>
          <p14:tracePt t="78094" x="901700" y="4314825"/>
          <p14:tracePt t="78096" x="893763" y="4314825"/>
          <p14:tracePt t="78100" x="885825" y="4306888"/>
          <p14:tracePt t="78102" x="877888" y="4306888"/>
          <p14:tracePt t="78104" x="868363" y="4298950"/>
          <p14:tracePt t="78106" x="860425" y="4298950"/>
          <p14:tracePt t="78110" x="852488" y="4291013"/>
          <p14:tracePt t="78114" x="836613" y="4281488"/>
          <p14:tracePt t="78116" x="828675" y="4281488"/>
          <p14:tracePt t="78118" x="820738" y="4281488"/>
          <p14:tracePt t="78120" x="812800" y="4273550"/>
          <p14:tracePt t="78122" x="804863" y="4273550"/>
          <p14:tracePt t="78124" x="796925" y="4273550"/>
          <p14:tracePt t="78127" x="788988" y="4273550"/>
          <p14:tracePt t="78129" x="781050" y="4273550"/>
          <p14:tracePt t="78131" x="773113" y="4265613"/>
          <p14:tracePt t="78133" x="765175" y="4265613"/>
          <p14:tracePt t="78134" x="757238" y="4265613"/>
          <p14:tracePt t="78136" x="749300" y="4265613"/>
          <p14:tracePt t="78140" x="741363" y="4265613"/>
          <p14:tracePt t="78142" x="733425" y="4265613"/>
          <p14:tracePt t="78145" x="725488" y="4257675"/>
          <p14:tracePt t="78147" x="717550" y="4257675"/>
          <p14:tracePt t="78149" x="709613" y="4257675"/>
          <p14:tracePt t="78150" x="701675" y="4257675"/>
          <p14:tracePt t="78152" x="693738" y="4257675"/>
          <p14:tracePt t="78156" x="685800" y="4257675"/>
          <p14:tracePt t="78158" x="677863" y="4249738"/>
          <p14:tracePt t="78160" x="669925" y="4249738"/>
          <p14:tracePt t="78163" x="661988" y="4249738"/>
          <p14:tracePt t="78164" x="654050" y="4249738"/>
          <p14:tracePt t="78168" x="646113" y="4249738"/>
          <p14:tracePt t="78170" x="638175" y="4249738"/>
          <p14:tracePt t="78172" x="630238" y="4241800"/>
          <p14:tracePt t="78174" x="622300" y="4241800"/>
          <p14:tracePt t="78179" x="614363" y="4241800"/>
          <p14:tracePt t="78181" x="606425" y="4241800"/>
          <p14:tracePt t="78184" x="598488" y="4233863"/>
          <p14:tracePt t="78186" x="590550" y="4233863"/>
          <p14:tracePt t="78190" x="582613" y="4233863"/>
          <p14:tracePt t="78195" x="574675" y="4233863"/>
          <p14:tracePt t="78196" x="566738" y="4233863"/>
          <p14:tracePt t="78198" x="566738" y="4225925"/>
          <p14:tracePt t="78200" x="558800" y="4225925"/>
          <p14:tracePt t="78206" x="550863" y="4225925"/>
          <p14:tracePt t="78210" x="542925" y="4225925"/>
          <p14:tracePt t="78214" x="542925" y="4217988"/>
          <p14:tracePt t="78216" x="534988" y="4217988"/>
          <p14:tracePt t="78224" x="527050" y="4217988"/>
          <p14:tracePt t="78232" x="517525" y="4217988"/>
          <p14:tracePt t="78236" x="517525" y="4210050"/>
          <p14:tracePt t="78240" x="509588" y="4210050"/>
          <p14:tracePt t="78248" x="501650" y="4210050"/>
          <p14:tracePt t="78266" x="493713" y="4210050"/>
          <p14:tracePt t="78344" x="501650" y="4210050"/>
          <p14:tracePt t="78362" x="501650" y="4202113"/>
          <p14:tracePt t="78382" x="509588" y="4202113"/>
          <p14:tracePt t="78390" x="517525" y="4202113"/>
          <p14:tracePt t="78394" x="527050" y="4202113"/>
          <p14:tracePt t="78396" x="534988" y="4202113"/>
          <p14:tracePt t="78398" x="534988" y="4194175"/>
          <p14:tracePt t="78400" x="542925" y="4194175"/>
          <p14:tracePt t="78402" x="550863" y="4194175"/>
          <p14:tracePt t="78406" x="558800" y="4194175"/>
          <p14:tracePt t="78411" x="566738" y="4194175"/>
          <p14:tracePt t="78415" x="574675" y="4194175"/>
          <p14:tracePt t="78416" x="582613" y="4194175"/>
          <p14:tracePt t="78422" x="590550" y="4194175"/>
          <p14:tracePt t="78427" x="598488" y="4194175"/>
          <p14:tracePt t="78432" x="606425" y="4194175"/>
          <p14:tracePt t="78440" x="614363" y="4194175"/>
          <p14:tracePt t="78452" x="622300" y="4194175"/>
          <p14:tracePt t="78468" x="630238" y="4194175"/>
          <p14:tracePt t="78480" x="638175" y="4194175"/>
          <p14:tracePt t="78484" x="638175" y="4202113"/>
          <p14:tracePt t="78493" x="646113" y="4202113"/>
          <p14:tracePt t="78506" x="654050" y="4202113"/>
          <p14:tracePt t="78514" x="654050" y="4210050"/>
          <p14:tracePt t="78516" x="661988" y="4210050"/>
          <p14:tracePt t="78524" x="669925" y="4210050"/>
          <p14:tracePt t="78528" x="677863" y="4210050"/>
          <p14:tracePt t="78530" x="677863" y="4217988"/>
          <p14:tracePt t="78532" x="685800" y="4217988"/>
          <p14:tracePt t="78536" x="693738" y="4217988"/>
          <p14:tracePt t="78540" x="701675" y="4217988"/>
          <p14:tracePt t="78542" x="701675" y="4225925"/>
          <p14:tracePt t="78545" x="709613" y="4225925"/>
          <p14:tracePt t="78548" x="717550" y="4225925"/>
          <p14:tracePt t="78552" x="725488" y="4225925"/>
          <p14:tracePt t="78554" x="725488" y="4233863"/>
          <p14:tracePt t="78557" x="733425" y="4233863"/>
          <p14:tracePt t="78558" x="741363" y="4233863"/>
          <p14:tracePt t="78562" x="749300" y="4233863"/>
          <p14:tracePt t="78566" x="757238" y="4233863"/>
          <p14:tracePt t="78570" x="765175" y="4233863"/>
          <p14:tracePt t="78572" x="765175" y="4241800"/>
          <p14:tracePt t="78574" x="773113" y="4241800"/>
          <p14:tracePt t="78579" x="781050" y="4241800"/>
          <p14:tracePt t="78582" x="788988" y="4241800"/>
          <p14:tracePt t="78586" x="796925" y="4241800"/>
          <p14:tracePt t="78588" x="796925" y="4249738"/>
          <p14:tracePt t="78590" x="804863" y="4249738"/>
          <p14:tracePt t="78595" x="812800" y="4249738"/>
          <p14:tracePt t="78598" x="820738" y="4249738"/>
          <p14:tracePt t="78600" x="820738" y="4257675"/>
          <p14:tracePt t="78604" x="828675" y="4257675"/>
          <p14:tracePt t="78608" x="836613" y="4257675"/>
          <p14:tracePt t="78611" x="836613" y="4265613"/>
          <p14:tracePt t="78614" x="844550" y="4265613"/>
          <p14:tracePt t="78624" x="852488" y="4265613"/>
          <p14:tracePt t="78630" x="852488" y="4273550"/>
          <p14:tracePt t="78666" x="844550" y="4273550"/>
          <p14:tracePt t="78680" x="844550" y="4281488"/>
          <p14:tracePt t="78688" x="836613" y="4281488"/>
          <p14:tracePt t="78690" x="836613" y="4291013"/>
          <p14:tracePt t="78696" x="836613" y="4298950"/>
          <p14:tracePt t="78702" x="828675" y="4306888"/>
          <p14:tracePt t="78708" x="828675" y="4314825"/>
          <p14:tracePt t="78712" x="828675" y="4322763"/>
          <p14:tracePt t="78714" x="820738" y="4322763"/>
          <p14:tracePt t="78716" x="820738" y="4330700"/>
          <p14:tracePt t="78720" x="820738" y="4338638"/>
          <p14:tracePt t="78724" x="820738" y="4346575"/>
          <p14:tracePt t="78729" x="812800" y="4354513"/>
          <p14:tracePt t="78730" x="812800" y="4362450"/>
          <p14:tracePt t="78732" x="812800" y="4370388"/>
          <p14:tracePt t="78736" x="812800" y="4378325"/>
          <p14:tracePt t="78738" x="812800" y="4386263"/>
          <p14:tracePt t="78740" x="804863" y="4394200"/>
          <p14:tracePt t="78744" x="804863" y="4402138"/>
          <p14:tracePt t="78746" x="804863" y="4410075"/>
          <p14:tracePt t="78750" x="804863" y="4418013"/>
          <p14:tracePt t="78752" x="804863" y="4425950"/>
          <p14:tracePt t="78754" x="796925" y="4425950"/>
          <p14:tracePt t="78756" x="796925" y="4433888"/>
          <p14:tracePt t="78759" x="796925" y="4441825"/>
          <p14:tracePt t="78762" x="796925" y="4449763"/>
          <p14:tracePt t="78766" x="796925" y="4457700"/>
          <p14:tracePt t="78770" x="788988" y="4465638"/>
          <p14:tracePt t="78772" x="788988" y="4473575"/>
          <p14:tracePt t="78777" x="788988" y="4481513"/>
          <p14:tracePt t="78779" x="788988" y="4489450"/>
          <p14:tracePt t="78782" x="781050" y="4497388"/>
          <p14:tracePt t="78784" x="781050" y="4505325"/>
          <p14:tracePt t="78789" x="781050" y="4513263"/>
          <p14:tracePt t="78790" x="781050" y="4521200"/>
          <p14:tracePt t="78792" x="773113" y="4521200"/>
          <p14:tracePt t="78795" x="773113" y="4529138"/>
          <p14:tracePt t="78797" x="773113" y="4537075"/>
          <p14:tracePt t="78798" x="773113" y="4545013"/>
          <p14:tracePt t="78802" x="765175" y="4552950"/>
          <p14:tracePt t="78804" x="765175" y="4560888"/>
          <p14:tracePt t="78806" x="765175" y="4568825"/>
          <p14:tracePt t="78808" x="757238" y="4576763"/>
          <p14:tracePt t="78810" x="757238" y="4584700"/>
          <p14:tracePt t="78813" x="757238" y="4592638"/>
          <p14:tracePt t="78814" x="757238" y="4600575"/>
          <p14:tracePt t="78816" x="749300" y="4600575"/>
          <p14:tracePt t="78818" x="749300" y="4608513"/>
          <p14:tracePt t="78820" x="749300" y="4616450"/>
          <p14:tracePt t="78822" x="749300" y="4633913"/>
          <p14:tracePt t="78828" x="741363" y="4657725"/>
          <p14:tracePt t="78830" x="741363" y="4665663"/>
          <p14:tracePt t="78832" x="741363" y="4673600"/>
          <p14:tracePt t="78834" x="741363" y="4681538"/>
          <p14:tracePt t="78836" x="733425" y="4689475"/>
          <p14:tracePt t="78838" x="733425" y="4697413"/>
          <p14:tracePt t="78840" x="733425" y="4705350"/>
          <p14:tracePt t="78842" x="733425" y="4713288"/>
          <p14:tracePt t="78845" x="725488" y="4721225"/>
          <p14:tracePt t="78848" x="725488" y="4737100"/>
          <p14:tracePt t="78850" x="725488" y="4745038"/>
          <p14:tracePt t="78852" x="725488" y="4752975"/>
          <p14:tracePt t="78854" x="725488" y="4760913"/>
          <p14:tracePt t="78858" x="717550" y="4768850"/>
          <p14:tracePt t="78861" x="717550" y="4776788"/>
          <p14:tracePt t="78864" x="717550" y="4784725"/>
          <p14:tracePt t="78868" x="717550" y="4792663"/>
          <p14:tracePt t="78872" x="717550" y="4800600"/>
          <p14:tracePt t="78877" x="717550" y="4808538"/>
          <p14:tracePt t="78882" x="717550" y="4816475"/>
          <p14:tracePt t="78896" x="717550" y="4824413"/>
          <p14:tracePt t="78916" x="725488" y="4824413"/>
          <p14:tracePt t="78931" x="733425" y="4824413"/>
          <p14:tracePt t="78932" x="733425" y="4832350"/>
          <p14:tracePt t="78936" x="741363" y="4832350"/>
          <p14:tracePt t="78948" x="773113" y="4848225"/>
          <p14:tracePt t="78950" x="781050" y="4848225"/>
          <p14:tracePt t="78952" x="788988" y="4848225"/>
          <p14:tracePt t="78954" x="788988" y="4856163"/>
          <p14:tracePt t="78956" x="796925" y="4856163"/>
          <p14:tracePt t="78958" x="804863" y="4856163"/>
          <p14:tracePt t="78961" x="812800" y="4864100"/>
          <p14:tracePt t="78964" x="828675" y="4864100"/>
          <p14:tracePt t="78966" x="836613" y="4864100"/>
          <p14:tracePt t="78968" x="844550" y="4872038"/>
          <p14:tracePt t="78970" x="852488" y="4872038"/>
          <p14:tracePt t="78972" x="860425" y="4872038"/>
          <p14:tracePt t="78974" x="868363" y="4872038"/>
          <p14:tracePt t="78977" x="877888" y="4879975"/>
          <p14:tracePt t="78978" x="885825" y="4879975"/>
          <p14:tracePt t="78981" x="893763" y="4879975"/>
          <p14:tracePt t="78982" x="901700" y="4887913"/>
          <p14:tracePt t="78985" x="909638" y="4887913"/>
          <p14:tracePt t="78987" x="925513" y="4887913"/>
          <p14:tracePt t="78988" x="933450" y="4887913"/>
          <p14:tracePt t="78990" x="941388" y="4887913"/>
          <p14:tracePt t="78993" x="949325" y="4895850"/>
          <p14:tracePt t="78995" x="957263" y="4895850"/>
          <p14:tracePt t="78997" x="973138" y="4895850"/>
          <p14:tracePt t="78999" x="981075" y="4903788"/>
          <p14:tracePt t="79000" x="989013" y="4903788"/>
          <p14:tracePt t="79002" x="996950" y="4903788"/>
          <p14:tracePt t="79004" x="1012825" y="4903788"/>
          <p14:tracePt t="79006" x="1020763" y="4911725"/>
          <p14:tracePt t="79008" x="1028700" y="4911725"/>
          <p14:tracePt t="79010" x="1036638" y="4911725"/>
          <p14:tracePt t="79014" x="1052513" y="4911725"/>
          <p14:tracePt t="79015" x="1060450" y="4919663"/>
          <p14:tracePt t="79016" x="1068388" y="4919663"/>
          <p14:tracePt t="79018" x="1076325" y="4919663"/>
          <p14:tracePt t="79020" x="1092200" y="4919663"/>
          <p14:tracePt t="79022" x="1100138" y="4927600"/>
          <p14:tracePt t="79024" x="1108075" y="4927600"/>
          <p14:tracePt t="79028" x="1131888" y="4927600"/>
          <p14:tracePt t="79030" x="1139825" y="4935538"/>
          <p14:tracePt t="79032" x="1147763" y="4935538"/>
          <p14:tracePt t="79034" x="1155700" y="4935538"/>
          <p14:tracePt t="79036" x="1171575" y="4935538"/>
          <p14:tracePt t="79038" x="1179513" y="4943475"/>
          <p14:tracePt t="79040" x="1187450" y="4943475"/>
          <p14:tracePt t="79042" x="1195388" y="4943475"/>
          <p14:tracePt t="79044" x="1203325" y="4943475"/>
          <p14:tracePt t="79047" x="1211263" y="4951413"/>
          <p14:tracePt t="79048" x="1220788" y="4951413"/>
          <p14:tracePt t="79050" x="1228725" y="4951413"/>
          <p14:tracePt t="79052" x="1236663" y="4951413"/>
          <p14:tracePt t="79054" x="1244600" y="4951413"/>
          <p14:tracePt t="79056" x="1252538" y="4951413"/>
          <p14:tracePt t="79058" x="1252538" y="4959350"/>
          <p14:tracePt t="79061" x="1260475" y="4959350"/>
          <p14:tracePt t="79063" x="1268413" y="4959350"/>
          <p14:tracePt t="79066" x="1276350" y="4959350"/>
          <p14:tracePt t="79068" x="1276350" y="4967288"/>
          <p14:tracePt t="79070" x="1284288" y="4967288"/>
          <p14:tracePt t="79074" x="1292225" y="4967288"/>
          <p14:tracePt t="79079" x="1292225" y="4976813"/>
          <p14:tracePt t="79082" x="1300163" y="4976813"/>
          <p14:tracePt t="79147" x="1300163" y="4984750"/>
          <p14:tracePt t="79150" x="1292225" y="4984750"/>
          <p14:tracePt t="79156" x="1284288" y="4992688"/>
          <p14:tracePt t="79164" x="1276350" y="4992688"/>
          <p14:tracePt t="79166" x="1276350" y="5000625"/>
          <p14:tracePt t="79172" x="1268413" y="5000625"/>
          <p14:tracePt t="79178" x="1268413" y="5008563"/>
          <p14:tracePt t="79182" x="1260475" y="5008563"/>
          <p14:tracePt t="79186" x="1260475" y="5016500"/>
          <p14:tracePt t="79188" x="1252538" y="5016500"/>
          <p14:tracePt t="79194" x="1252538" y="5024438"/>
          <p14:tracePt t="79197" x="1244600" y="5024438"/>
          <p14:tracePt t="79202" x="1236663" y="5032375"/>
          <p14:tracePt t="79206" x="1228725" y="5032375"/>
          <p14:tracePt t="79211" x="1228725" y="5040313"/>
          <p14:tracePt t="79214" x="1220788" y="5040313"/>
          <p14:tracePt t="79216" x="1220788" y="5048250"/>
          <p14:tracePt t="79218" x="1211263" y="5048250"/>
          <p14:tracePt t="79224" x="1203325" y="5056188"/>
          <p14:tracePt t="79230" x="1195388" y="5056188"/>
          <p14:tracePt t="79232" x="1195388" y="5064125"/>
          <p14:tracePt t="79238" x="1187450" y="5064125"/>
          <p14:tracePt t="79243" x="1187450" y="5072063"/>
          <p14:tracePt t="79248" x="1179513" y="5072063"/>
          <p14:tracePt t="79252" x="1179513" y="5080000"/>
          <p14:tracePt t="79261" x="1179513" y="5087938"/>
          <p14:tracePt t="79266" x="1179513" y="5095875"/>
          <p14:tracePt t="79268" x="1171575" y="5095875"/>
          <p14:tracePt t="79270" x="1171575" y="5103813"/>
          <p14:tracePt t="79274" x="1171575" y="5111750"/>
          <p14:tracePt t="79278" x="1171575" y="5119688"/>
          <p14:tracePt t="79280" x="1171575" y="5127625"/>
          <p14:tracePt t="79284" x="1179513" y="5135563"/>
          <p14:tracePt t="79288" x="1179513" y="5143500"/>
          <p14:tracePt t="79290" x="1179513" y="5151438"/>
          <p14:tracePt t="79294" x="1179513" y="5159375"/>
          <p14:tracePt t="79296" x="1179513" y="5167313"/>
          <p14:tracePt t="79300" x="1187450" y="5175250"/>
          <p14:tracePt t="79302" x="1187450" y="5183188"/>
          <p14:tracePt t="79306" x="1187450" y="5191125"/>
          <p14:tracePt t="79308" x="1187450" y="5199063"/>
          <p14:tracePt t="79311" x="1187450" y="5207000"/>
          <p14:tracePt t="79313" x="1187450" y="5214938"/>
          <p14:tracePt t="79314" x="1195388" y="5214938"/>
          <p14:tracePt t="79316" x="1195388" y="5222875"/>
          <p14:tracePt t="79318" x="1195388" y="5230813"/>
          <p14:tracePt t="79320" x="1195388" y="5238750"/>
          <p14:tracePt t="79322" x="1203325" y="5246688"/>
          <p14:tracePt t="79328" x="1203325" y="5262563"/>
          <p14:tracePt t="79330" x="1211263" y="5270500"/>
          <p14:tracePt t="79332" x="1211263" y="5278438"/>
          <p14:tracePt t="79334" x="1211263" y="5286375"/>
          <p14:tracePt t="79338" x="1220788" y="5294313"/>
          <p14:tracePt t="79340" x="1220788" y="5302250"/>
          <p14:tracePt t="79344" x="1228725" y="5319713"/>
          <p14:tracePt t="79347" x="1228725" y="5327650"/>
          <p14:tracePt t="79348" x="1236663" y="5327650"/>
          <p14:tracePt t="79350" x="1236663" y="5335588"/>
          <p14:tracePt t="79352" x="1236663" y="5343525"/>
          <p14:tracePt t="79354" x="1244600" y="5343525"/>
          <p14:tracePt t="79356" x="1244600" y="5351463"/>
          <p14:tracePt t="79358" x="1252538" y="5359400"/>
          <p14:tracePt t="79363" x="1260475" y="5367338"/>
          <p14:tracePt t="79366" x="1260475" y="5375275"/>
          <p14:tracePt t="79368" x="1268413" y="5375275"/>
          <p14:tracePt t="79370" x="1268413" y="5383213"/>
          <p14:tracePt t="79372" x="1276350" y="5383213"/>
          <p14:tracePt t="79378" x="1284288" y="5391150"/>
          <p14:tracePt t="79384" x="1292225" y="5399088"/>
          <p14:tracePt t="79390" x="1300163" y="5399088"/>
          <p14:tracePt t="79398" x="1308100" y="5399088"/>
          <p14:tracePt t="79406" x="1316038" y="5399088"/>
          <p14:tracePt t="79414" x="1323975" y="5399088"/>
          <p14:tracePt t="79422" x="1331913" y="5399088"/>
          <p14:tracePt t="79427" x="1339850" y="5399088"/>
          <p14:tracePt t="79430" x="1339850" y="5391150"/>
          <p14:tracePt t="79432" x="1347788" y="5391150"/>
          <p14:tracePt t="79438" x="1355725" y="5391150"/>
          <p14:tracePt t="79440" x="1355725" y="5383213"/>
          <p14:tracePt t="79442" x="1363663" y="5383213"/>
          <p14:tracePt t="79446" x="1371600" y="5375275"/>
          <p14:tracePt t="79452" x="1379538" y="5375275"/>
          <p14:tracePt t="79454" x="1379538" y="5367338"/>
          <p14:tracePt t="79458" x="1387475" y="5367338"/>
          <p14:tracePt t="79461" x="1387475" y="5359400"/>
          <p14:tracePt t="79464" x="1395413" y="5359400"/>
          <p14:tracePt t="79466" x="1395413" y="5351463"/>
          <p14:tracePt t="79470" x="1403350" y="5343525"/>
          <p14:tracePt t="79478" x="1403350" y="5335588"/>
          <p14:tracePt t="79479" x="1411288" y="5335588"/>
          <p14:tracePt t="79481" x="1411288" y="5327650"/>
          <p14:tracePt t="79484" x="1411288" y="5319713"/>
          <p14:tracePt t="79488" x="1419225" y="5310188"/>
          <p14:tracePt t="79490" x="1419225" y="5302250"/>
          <p14:tracePt t="79494" x="1427163" y="5294313"/>
          <p14:tracePt t="79496" x="1427163" y="5286375"/>
          <p14:tracePt t="79500" x="1435100" y="5278438"/>
          <p14:tracePt t="79502" x="1435100" y="5270500"/>
          <p14:tracePt t="79504" x="1435100" y="5262563"/>
          <p14:tracePt t="79506" x="1443038" y="5262563"/>
          <p14:tracePt t="79509" x="1443038" y="5254625"/>
          <p14:tracePt t="79510" x="1450975" y="5238750"/>
          <p14:tracePt t="79514" x="1450975" y="5222875"/>
          <p14:tracePt t="79516" x="1458913" y="5214938"/>
          <p14:tracePt t="79518" x="1458913" y="5199063"/>
          <p14:tracePt t="79520" x="1458913" y="5191125"/>
          <p14:tracePt t="79522" x="1466850" y="5175250"/>
          <p14:tracePt t="79524" x="1466850" y="5167313"/>
          <p14:tracePt t="79528" x="1474788" y="5143500"/>
          <p14:tracePt t="79530" x="1474788" y="5127625"/>
          <p14:tracePt t="79532" x="1474788" y="5119688"/>
          <p14:tracePt t="79534" x="1482725" y="5103813"/>
          <p14:tracePt t="79536" x="1482725" y="5095875"/>
          <p14:tracePt t="79538" x="1482725" y="5080000"/>
          <p14:tracePt t="79540" x="1482725" y="5072063"/>
          <p14:tracePt t="79544" x="1482725" y="5040313"/>
          <p14:tracePt t="79548" x="1482725" y="5032375"/>
          <p14:tracePt t="79549" x="1482725" y="5016500"/>
          <p14:tracePt t="79550" x="1482725" y="5008563"/>
          <p14:tracePt t="79552" x="1482725" y="4992688"/>
          <p14:tracePt t="79555" x="1482725" y="4976813"/>
          <p14:tracePt t="79556" x="1482725" y="4959350"/>
          <p14:tracePt t="79558" x="1482725" y="4951413"/>
          <p14:tracePt t="79561" x="1482725" y="4935538"/>
          <p14:tracePt t="79563" x="1482725" y="4919663"/>
          <p14:tracePt t="79564" x="1482725" y="4911725"/>
          <p14:tracePt t="79566" x="1482725" y="4895850"/>
          <p14:tracePt t="79568" x="1482725" y="4887913"/>
          <p14:tracePt t="79570" x="1482725" y="4872038"/>
          <p14:tracePt t="79572" x="1482725" y="4864100"/>
          <p14:tracePt t="79574" x="1482725" y="4848225"/>
          <p14:tracePt t="79578" x="1474788" y="4824413"/>
          <p14:tracePt t="79580" x="1474788" y="4808538"/>
          <p14:tracePt t="79582" x="1474788" y="4800600"/>
          <p14:tracePt t="79584" x="1474788" y="4784725"/>
          <p14:tracePt t="79586" x="1474788" y="4776788"/>
          <p14:tracePt t="79588" x="1474788" y="4760913"/>
          <p14:tracePt t="79590" x="1474788" y="4752975"/>
          <p14:tracePt t="79594" x="1474788" y="4729163"/>
          <p14:tracePt t="79596" x="1474788" y="4721225"/>
          <p14:tracePt t="79598" x="1474788" y="4713288"/>
          <p14:tracePt t="79600" x="1474788" y="4697413"/>
          <p14:tracePt t="79602" x="1474788" y="4689475"/>
          <p14:tracePt t="79604" x="1474788" y="4681538"/>
          <p14:tracePt t="79606" x="1474788" y="4673600"/>
          <p14:tracePt t="79608" x="1474788" y="4657725"/>
          <p14:tracePt t="79611" x="1474788" y="4649788"/>
          <p14:tracePt t="79613" x="1474788" y="4641850"/>
          <p14:tracePt t="79614" x="1474788" y="4633913"/>
          <p14:tracePt t="79616" x="1474788" y="4616450"/>
          <p14:tracePt t="79618" x="1474788" y="4608513"/>
          <p14:tracePt t="79620" x="1482725" y="4592638"/>
          <p14:tracePt t="79622" x="1482725" y="4584700"/>
          <p14:tracePt t="79624" x="1482725" y="4576763"/>
          <p14:tracePt t="79628" x="1482725" y="4552950"/>
          <p14:tracePt t="79630" x="1482725" y="4537075"/>
          <p14:tracePt t="79632" x="1482725" y="4529138"/>
          <p14:tracePt t="79634" x="1482725" y="4521200"/>
          <p14:tracePt t="79636" x="1482725" y="4505325"/>
          <p14:tracePt t="79638" x="1482725" y="4497388"/>
          <p14:tracePt t="79640" x="1482725" y="4481513"/>
          <p14:tracePt t="79646" x="1482725" y="4449763"/>
          <p14:tracePt t="79648" x="1482725" y="4433888"/>
          <p14:tracePt t="79651" x="1474788" y="4418013"/>
          <p14:tracePt t="79652" x="1474788" y="4410075"/>
          <p14:tracePt t="79654" x="1474788" y="4394200"/>
          <p14:tracePt t="79656" x="1474788" y="4386263"/>
          <p14:tracePt t="79658" x="1474788" y="4370388"/>
          <p14:tracePt t="79662" x="1474788" y="4362450"/>
          <p14:tracePt t="79663" x="1466850" y="4346575"/>
          <p14:tracePt t="79664" x="1466850" y="4338638"/>
          <p14:tracePt t="79666" x="1466850" y="4330700"/>
          <p14:tracePt t="79668" x="1466850" y="4322763"/>
          <p14:tracePt t="79670" x="1458913" y="4306888"/>
          <p14:tracePt t="79672" x="1458913" y="4298950"/>
          <p14:tracePt t="79674" x="1458913" y="4291013"/>
          <p14:tracePt t="79679" x="1450975" y="4273550"/>
          <p14:tracePt t="79680" x="1450975" y="4265613"/>
          <p14:tracePt t="79682" x="1450975" y="4249738"/>
          <p14:tracePt t="79686" x="1443038" y="4241800"/>
          <p14:tracePt t="79688" x="1443038" y="4233863"/>
          <p14:tracePt t="79690" x="1443038" y="4225925"/>
          <p14:tracePt t="79692" x="1443038" y="4217988"/>
          <p14:tracePt t="79695" x="1435100" y="4210050"/>
          <p14:tracePt t="79698" x="1435100" y="4202113"/>
          <p14:tracePt t="79700" x="1427163" y="4194175"/>
          <p14:tracePt t="79702" x="1427163" y="4186238"/>
          <p14:tracePt t="79704" x="1427163" y="4178300"/>
          <p14:tracePt t="79706" x="1419225" y="4178300"/>
          <p14:tracePt t="79708" x="1419225" y="4170363"/>
          <p14:tracePt t="79711" x="1411288" y="4162425"/>
          <p14:tracePt t="79715" x="1403350" y="4154488"/>
          <p14:tracePt t="79716" x="1403350" y="4146550"/>
          <p14:tracePt t="79718" x="1395413" y="4138613"/>
          <p14:tracePt t="79720" x="1387475" y="4130675"/>
          <p14:tracePt t="79724" x="1379538" y="4122738"/>
          <p14:tracePt t="79727" x="1371600" y="4114800"/>
          <p14:tracePt t="79731" x="1363663" y="4106863"/>
          <p14:tracePt t="79732" x="1355725" y="4106863"/>
          <p14:tracePt t="79734" x="1347788" y="4098925"/>
          <p14:tracePt t="79738" x="1339850" y="4090988"/>
          <p14:tracePt t="79740" x="1331913" y="4090988"/>
          <p14:tracePt t="79743" x="1331913" y="4083050"/>
          <p14:tracePt t="79745" x="1323975" y="4083050"/>
          <p14:tracePt t="79746" x="1323975" y="4075113"/>
          <p14:tracePt t="79749" x="1316038" y="4075113"/>
          <p14:tracePt t="79752" x="1308100" y="4067175"/>
          <p14:tracePt t="79756" x="1300163" y="4067175"/>
          <p14:tracePt t="79763" x="1292225" y="4059238"/>
          <p14:tracePt t="79802" x="1292225" y="4051300"/>
          <p14:tracePt t="79814" x="1300163" y="4051300"/>
          <p14:tracePt t="79828" x="1308100" y="4043363"/>
          <p14:tracePt t="79830" x="1316038" y="4043363"/>
          <p14:tracePt t="79832" x="1323975" y="4043363"/>
          <p14:tracePt t="79836" x="1331913" y="4043363"/>
          <p14:tracePt t="79838" x="1339850" y="4043363"/>
          <p14:tracePt t="79840" x="1347788" y="4035425"/>
          <p14:tracePt t="79842" x="1363663" y="4035425"/>
          <p14:tracePt t="79844" x="1371600" y="4035425"/>
          <p14:tracePt t="79846" x="1379538" y="4035425"/>
          <p14:tracePt t="79848" x="1387475" y="4035425"/>
          <p14:tracePt t="79850" x="1403350" y="4035425"/>
          <p14:tracePt t="79852" x="1411288" y="4027488"/>
          <p14:tracePt t="79854" x="1419225" y="4027488"/>
          <p14:tracePt t="79856" x="1427163" y="4027488"/>
          <p14:tracePt t="79858" x="1443038" y="4027488"/>
          <p14:tracePt t="79861" x="1450975" y="4027488"/>
          <p14:tracePt t="79863" x="1466850" y="4027488"/>
          <p14:tracePt t="79864" x="1474788" y="4027488"/>
          <p14:tracePt t="79866" x="1482725" y="4027488"/>
          <p14:tracePt t="79868" x="1490663" y="4027488"/>
          <p14:tracePt t="79870" x="1506538" y="4027488"/>
          <p14:tracePt t="79872" x="1514475" y="4035425"/>
          <p14:tracePt t="79874" x="1522413" y="4035425"/>
          <p14:tracePt t="79878" x="1546225" y="4035425"/>
          <p14:tracePt t="79880" x="1554163" y="4035425"/>
          <p14:tracePt t="79882" x="1571625" y="4035425"/>
          <p14:tracePt t="79884" x="1579563" y="4035425"/>
          <p14:tracePt t="79886" x="1587500" y="4035425"/>
          <p14:tracePt t="79888" x="1595438" y="4035425"/>
          <p14:tracePt t="79890" x="1611313" y="4043363"/>
          <p14:tracePt t="79893" x="1619250" y="4043363"/>
          <p14:tracePt t="79895" x="1627188" y="4043363"/>
          <p14:tracePt t="79897" x="1635125" y="4043363"/>
          <p14:tracePt t="79898" x="1651000" y="4043363"/>
          <p14:tracePt t="79900" x="1658938" y="4043363"/>
          <p14:tracePt t="79902" x="1666875" y="4043363"/>
          <p14:tracePt t="79904" x="1674813" y="4051300"/>
          <p14:tracePt t="79906" x="1682750" y="4051300"/>
          <p14:tracePt t="79908" x="1690688" y="4051300"/>
          <p14:tracePt t="79911" x="1698625" y="4051300"/>
          <p14:tracePt t="79913" x="1706563" y="4059238"/>
          <p14:tracePt t="79914" x="1714500" y="4059238"/>
          <p14:tracePt t="79916" x="1722438" y="4059238"/>
          <p14:tracePt t="79918" x="1730375" y="4059238"/>
          <p14:tracePt t="79920" x="1730375" y="4067175"/>
          <p14:tracePt t="79922" x="1738313" y="4067175"/>
          <p14:tracePt t="79924" x="1746250" y="4067175"/>
          <p14:tracePt t="79929" x="1754188" y="4075113"/>
          <p14:tracePt t="79932" x="1762125" y="4075113"/>
          <p14:tracePt t="79947" x="1770063" y="4090988"/>
          <p14:tracePt t="79952" x="1770063" y="4098925"/>
          <p14:tracePt t="79961" x="1770063" y="4106863"/>
          <p14:tracePt t="79964" x="1770063" y="4114800"/>
          <p14:tracePt t="79968" x="1770063" y="4122738"/>
          <p14:tracePt t="79972" x="1762125" y="4130675"/>
          <p14:tracePt t="79974" x="1762125" y="4138613"/>
          <p14:tracePt t="79977" x="1762125" y="4146550"/>
          <p14:tracePt t="79979" x="1762125" y="4154488"/>
          <p14:tracePt t="79982" x="1754188" y="4162425"/>
          <p14:tracePt t="79984" x="1754188" y="4170363"/>
          <p14:tracePt t="79986" x="1754188" y="4178300"/>
          <p14:tracePt t="79989" x="1746250" y="4186238"/>
          <p14:tracePt t="79991" x="1746250" y="4194175"/>
          <p14:tracePt t="79996" x="1738313" y="4225925"/>
          <p14:tracePt t="79998" x="1738313" y="4233863"/>
          <p14:tracePt t="80000" x="1730375" y="4241800"/>
          <p14:tracePt t="80002" x="1730375" y="4257675"/>
          <p14:tracePt t="80004" x="1730375" y="4265613"/>
          <p14:tracePt t="80006" x="1722438" y="4273550"/>
          <p14:tracePt t="80008" x="1722438" y="4291013"/>
          <p14:tracePt t="80011" x="1714500" y="4298950"/>
          <p14:tracePt t="80013" x="1714500" y="4314825"/>
          <p14:tracePt t="80015" x="1706563" y="4322763"/>
          <p14:tracePt t="80016" x="1706563" y="4338638"/>
          <p14:tracePt t="80018" x="1698625" y="4354513"/>
          <p14:tracePt t="80020" x="1698625" y="4370388"/>
          <p14:tracePt t="80022" x="1690688" y="4386263"/>
          <p14:tracePt t="80024" x="1682750" y="4394200"/>
          <p14:tracePt t="80028" x="1682750" y="4410075"/>
          <p14:tracePt t="80029" x="1674813" y="4425950"/>
          <p14:tracePt t="80032" x="1666875" y="4457700"/>
          <p14:tracePt t="80034" x="1666875" y="4465638"/>
          <p14:tracePt t="80036" x="1658938" y="4481513"/>
          <p14:tracePt t="80038" x="1658938" y="4497388"/>
          <p14:tracePt t="80040" x="1651000" y="4513263"/>
          <p14:tracePt t="80042" x="1651000" y="4529138"/>
          <p14:tracePt t="80045" x="1651000" y="4537075"/>
          <p14:tracePt t="80046" x="1651000" y="4552950"/>
          <p14:tracePt t="80049" x="1643063" y="4568825"/>
          <p14:tracePt t="80050" x="1643063" y="4576763"/>
          <p14:tracePt t="80052" x="1643063" y="4592638"/>
          <p14:tracePt t="80054" x="1643063" y="4608513"/>
          <p14:tracePt t="80056" x="1643063" y="4616450"/>
          <p14:tracePt t="80058" x="1635125" y="4633913"/>
          <p14:tracePt t="80061" x="1635125" y="4641850"/>
          <p14:tracePt t="80063" x="1635125" y="4657725"/>
          <p14:tracePt t="80065" x="1635125" y="4665663"/>
          <p14:tracePt t="80066" x="1627188" y="4673600"/>
          <p14:tracePt t="80068" x="1627188" y="4681538"/>
          <p14:tracePt t="80070" x="1627188" y="4697413"/>
          <p14:tracePt t="80072" x="1627188" y="4705350"/>
          <p14:tracePt t="80074" x="1627188" y="4713288"/>
          <p14:tracePt t="80078" x="1619250" y="4737100"/>
          <p14:tracePt t="80080" x="1619250" y="4745038"/>
          <p14:tracePt t="80082" x="1619250" y="4752975"/>
          <p14:tracePt t="80084" x="1619250" y="4760913"/>
          <p14:tracePt t="80086" x="1619250" y="4768850"/>
          <p14:tracePt t="80088" x="1619250" y="4776788"/>
          <p14:tracePt t="80090" x="1619250" y="4784725"/>
          <p14:tracePt t="80092" x="1619250" y="4792663"/>
          <p14:tracePt t="80094" x="1619250" y="4800600"/>
          <p14:tracePt t="80096" x="1619250" y="4808538"/>
          <p14:tracePt t="80098" x="1619250" y="4816475"/>
          <p14:tracePt t="80102" x="1611313" y="4824413"/>
          <p14:tracePt t="80104" x="1611313" y="4832350"/>
          <p14:tracePt t="80106" x="1611313" y="4840288"/>
          <p14:tracePt t="80110" x="1611313" y="4848225"/>
          <p14:tracePt t="80113" x="1619250" y="4856163"/>
          <p14:tracePt t="80116" x="1619250" y="4864100"/>
          <p14:tracePt t="80120" x="1619250" y="4872038"/>
          <p14:tracePt t="80122" x="1619250" y="4879975"/>
          <p14:tracePt t="80127" x="1619250" y="4887913"/>
          <p14:tracePt t="80130" x="1619250" y="4895850"/>
          <p14:tracePt t="80134" x="1619250" y="4903788"/>
          <p14:tracePt t="80138" x="1611313" y="4911725"/>
          <p14:tracePt t="80143" x="1611313" y="4919663"/>
          <p14:tracePt t="80146" x="1611313" y="4927600"/>
          <p14:tracePt t="80150" x="1611313" y="4935538"/>
          <p14:tracePt t="80152" x="1603375" y="4935538"/>
          <p14:tracePt t="80154" x="1603375" y="4943475"/>
          <p14:tracePt t="80160" x="1595438" y="4951413"/>
          <p14:tracePt t="80164" x="1595438" y="4959350"/>
          <p14:tracePt t="80166" x="1587500" y="4959350"/>
          <p14:tracePt t="80168" x="1587500" y="4967288"/>
          <p14:tracePt t="80172" x="1579563" y="4976813"/>
          <p14:tracePt t="80178" x="1571625" y="4984750"/>
          <p14:tracePt t="80181" x="1571625" y="4992688"/>
          <p14:tracePt t="80183" x="1562100" y="4992688"/>
          <p14:tracePt t="80185" x="1562100" y="5000625"/>
          <p14:tracePt t="80188" x="1554163" y="5000625"/>
          <p14:tracePt t="80190" x="1554163" y="5008563"/>
          <p14:tracePt t="80192" x="1546225" y="5016500"/>
          <p14:tracePt t="80196" x="1538288" y="5024438"/>
          <p14:tracePt t="80200" x="1530350" y="5032375"/>
          <p14:tracePt t="80204" x="1522413" y="5040313"/>
          <p14:tracePt t="80207" x="1514475" y="5048250"/>
          <p14:tracePt t="80210" x="1514475" y="5056188"/>
          <p14:tracePt t="80212" x="1506538" y="5056188"/>
          <p14:tracePt t="80214" x="1506538" y="5064125"/>
          <p14:tracePt t="80215" x="1498600" y="5064125"/>
          <p14:tracePt t="80217" x="1498600" y="5072063"/>
          <p14:tracePt t="80219" x="1498600" y="5080000"/>
          <p14:tracePt t="80221" x="1490663" y="5080000"/>
          <p14:tracePt t="80223" x="1490663" y="5087938"/>
          <p14:tracePt t="80225" x="1482725" y="5087938"/>
          <p14:tracePt t="80229" x="1482725" y="5095875"/>
          <p14:tracePt t="80231" x="1474788" y="5095875"/>
          <p14:tracePt t="80233" x="1474788" y="5103813"/>
          <p14:tracePt t="80241" x="1466850" y="5111750"/>
          <p14:tracePt t="80249" x="1466850" y="5119688"/>
          <p14:tracePt t="80253" x="1458913" y="5119688"/>
          <p14:tracePt t="80264" x="1458913" y="5127625"/>
          <p14:tracePt t="80284" x="1458913" y="5135563"/>
          <p14:tracePt t="80334" x="1458913" y="5143500"/>
          <p14:tracePt t="80338" x="1466850" y="5143500"/>
          <p14:tracePt t="80343" x="1466850" y="5151438"/>
          <p14:tracePt t="80348" x="1474788" y="5151438"/>
          <p14:tracePt t="80350" x="1474788" y="5159375"/>
          <p14:tracePt t="80354" x="1482725" y="5159375"/>
          <p14:tracePt t="80358" x="1482725" y="5167313"/>
          <p14:tracePt t="80361" x="1490663" y="5167313"/>
          <p14:tracePt t="80364" x="1490663" y="5175250"/>
          <p14:tracePt t="80370" x="1498600" y="5175250"/>
          <p14:tracePt t="80374" x="1498600" y="5183188"/>
          <p14:tracePt t="80382" x="1506538" y="5191125"/>
          <p14:tracePt t="80392" x="1514475" y="5199063"/>
          <p14:tracePt t="80400" x="1514475" y="5207000"/>
          <p14:tracePt t="80406" x="1522413" y="5207000"/>
          <p14:tracePt t="80411" x="1522413" y="5214938"/>
          <p14:tracePt t="80416" x="1522413" y="5222875"/>
          <p14:tracePt t="80418" x="1530350" y="5222875"/>
          <p14:tracePt t="80420" x="1530350" y="5230813"/>
          <p14:tracePt t="80427" x="1530350" y="5238750"/>
          <p14:tracePt t="80430" x="1538288" y="5246688"/>
          <p14:tracePt t="80432" x="1538288" y="5254625"/>
          <p14:tracePt t="80436" x="1538288" y="5262563"/>
          <p14:tracePt t="80440" x="1538288" y="5270500"/>
          <p14:tracePt t="80443" x="1538288" y="5278438"/>
          <p14:tracePt t="80445" x="1546225" y="5278438"/>
          <p14:tracePt t="80447" x="1546225" y="5286375"/>
          <p14:tracePt t="80449" x="1546225" y="5294313"/>
          <p14:tracePt t="80452" x="1546225" y="5302250"/>
          <p14:tracePt t="80454" x="1546225" y="5310188"/>
          <p14:tracePt t="80458" x="1546225" y="5319713"/>
          <p14:tracePt t="80461" x="1546225" y="5327650"/>
          <p14:tracePt t="80463" x="1546225" y="5335588"/>
          <p14:tracePt t="80464" x="1546225" y="5343525"/>
          <p14:tracePt t="80468" x="1546225" y="5351463"/>
          <p14:tracePt t="80470" x="1546225" y="5359400"/>
          <p14:tracePt t="80472" x="1546225" y="5367338"/>
          <p14:tracePt t="80474" x="1546225" y="5375275"/>
          <p14:tracePt t="80477" x="1546225" y="5383213"/>
          <p14:tracePt t="80480" x="1546225" y="5391150"/>
          <p14:tracePt t="80482" x="1546225" y="5399088"/>
          <p14:tracePt t="80484" x="1546225" y="5407025"/>
          <p14:tracePt t="80486" x="1546225" y="5414963"/>
          <p14:tracePt t="80490" x="1546225" y="5422900"/>
          <p14:tracePt t="80492" x="1546225" y="5430838"/>
          <p14:tracePt t="80495" x="1546225" y="5438775"/>
          <p14:tracePt t="80496" x="1546225" y="5446713"/>
          <p14:tracePt t="80500" x="1546225" y="5454650"/>
          <p14:tracePt t="80502" x="1546225" y="5462588"/>
          <p14:tracePt t="80506" x="1546225" y="5470525"/>
          <p14:tracePt t="80508" x="1546225" y="5478463"/>
          <p14:tracePt t="80513" x="1538288" y="5486400"/>
          <p14:tracePt t="80517" x="1538288" y="5494338"/>
          <p14:tracePt t="80518" x="1538288" y="5502275"/>
          <p14:tracePt t="80522" x="1538288" y="5510213"/>
          <p14:tracePt t="80524" x="1538288" y="5518150"/>
          <p14:tracePt t="80528" x="1530350" y="5526088"/>
          <p14:tracePt t="80530" x="1530350" y="5534025"/>
          <p14:tracePt t="80532" x="1530350" y="5541963"/>
          <p14:tracePt t="80536" x="1530350" y="5549900"/>
          <p14:tracePt t="80538" x="1530350" y="5557838"/>
          <p14:tracePt t="80540" x="1530350" y="5565775"/>
          <p14:tracePt t="80545" x="1530350" y="5573713"/>
          <p14:tracePt t="80547" x="1522413" y="5581650"/>
          <p14:tracePt t="80550" x="1522413" y="5589588"/>
          <p14:tracePt t="80551" x="1522413" y="5597525"/>
          <p14:tracePt t="80555" x="1522413" y="5605463"/>
          <p14:tracePt t="80557" x="1522413" y="5613400"/>
          <p14:tracePt t="80561" x="1522413" y="5621338"/>
          <p14:tracePt t="80565" x="1522413" y="5629275"/>
          <p14:tracePt t="80571" x="1522413" y="5637213"/>
          <p14:tracePt t="80581" x="1522413" y="5645150"/>
          <p14:tracePt t="80651" x="1522413" y="5637213"/>
          <p14:tracePt t="80667" x="1522413" y="5629275"/>
          <p14:tracePt t="80671" x="1522413" y="5621338"/>
          <p14:tracePt t="80673" x="1522413" y="5613400"/>
          <p14:tracePt t="80676" x="1514475" y="5613400"/>
          <p14:tracePt t="80678" x="1514475" y="5605463"/>
          <p14:tracePt t="80680" x="1514475" y="5597525"/>
          <p14:tracePt t="80681" x="1506538" y="5589588"/>
          <p14:tracePt t="80683" x="1506538" y="5581650"/>
          <p14:tracePt t="80685" x="1506538" y="5573713"/>
          <p14:tracePt t="80689" x="1498600" y="5565775"/>
          <p14:tracePt t="80691" x="1498600" y="5549900"/>
          <p14:tracePt t="80694" x="1498600" y="5541963"/>
          <p14:tracePt t="80695" x="1490663" y="5534025"/>
          <p14:tracePt t="80697" x="1490663" y="5526088"/>
          <p14:tracePt t="80700" x="1490663" y="5518150"/>
          <p14:tracePt t="80701" x="1482725" y="5502275"/>
          <p14:tracePt t="80703" x="1482725" y="5494338"/>
          <p14:tracePt t="80705" x="1482725" y="5486400"/>
          <p14:tracePt t="80707" x="1474788" y="5478463"/>
          <p14:tracePt t="80709" x="1474788" y="5462588"/>
          <p14:tracePt t="80711" x="1466850" y="5454650"/>
          <p14:tracePt t="80713" x="1466850" y="5438775"/>
          <p14:tracePt t="80715" x="1458913" y="5430838"/>
          <p14:tracePt t="80717" x="1458913" y="5422900"/>
          <p14:tracePt t="80719" x="1450975" y="5407025"/>
          <p14:tracePt t="80721" x="1443038" y="5391150"/>
          <p14:tracePt t="80723" x="1443038" y="5383213"/>
          <p14:tracePt t="80726" x="1435100" y="5367338"/>
          <p14:tracePt t="80728" x="1427163" y="5359400"/>
          <p14:tracePt t="80730" x="1427163" y="5343525"/>
          <p14:tracePt t="80731" x="1419225" y="5327650"/>
          <p14:tracePt t="80733" x="1411288" y="5319713"/>
          <p14:tracePt t="80736" x="1411288" y="5310188"/>
          <p14:tracePt t="80737" x="1403350" y="5294313"/>
          <p14:tracePt t="80739" x="1395413" y="5286375"/>
          <p14:tracePt t="80742" x="1387475" y="5270500"/>
          <p14:tracePt t="80743" x="1379538" y="5262563"/>
          <p14:tracePt t="80745" x="1379538" y="5254625"/>
          <p14:tracePt t="80747" x="1371600" y="5238750"/>
          <p14:tracePt t="80749" x="1363663" y="5230813"/>
          <p14:tracePt t="80751" x="1355725" y="5214938"/>
          <p14:tracePt t="80753" x="1355725" y="5207000"/>
          <p14:tracePt t="80755" x="1347788" y="5199063"/>
          <p14:tracePt t="80757" x="1339850" y="5183188"/>
          <p14:tracePt t="80759" x="1331913" y="5175250"/>
          <p14:tracePt t="80761" x="1323975" y="5159375"/>
          <p14:tracePt t="80763" x="1316038" y="5151438"/>
          <p14:tracePt t="80765" x="1308100" y="5135563"/>
          <p14:tracePt t="80767" x="1308100" y="5127625"/>
          <p14:tracePt t="80769" x="1300163" y="5111750"/>
          <p14:tracePt t="80772" x="1292225" y="5095875"/>
          <p14:tracePt t="80773" x="1284288" y="5087938"/>
          <p14:tracePt t="80776" x="1284288" y="5072063"/>
          <p14:tracePt t="80778" x="1276350" y="5064125"/>
          <p14:tracePt t="80779" x="1268413" y="5048250"/>
          <p14:tracePt t="80781" x="1260475" y="5032375"/>
          <p14:tracePt t="80783" x="1252538" y="5016500"/>
          <p14:tracePt t="80785" x="1252538" y="5008563"/>
          <p14:tracePt t="80787" x="1244600" y="4992688"/>
          <p14:tracePt t="80790" x="1236663" y="4976813"/>
          <p14:tracePt t="80791" x="1228725" y="4959350"/>
          <p14:tracePt t="80793" x="1228725" y="4943475"/>
          <p14:tracePt t="80795" x="1220788" y="4927600"/>
          <p14:tracePt t="80797" x="1211263" y="4911725"/>
          <p14:tracePt t="80799" x="1211263" y="4895850"/>
          <p14:tracePt t="80801" x="1203325" y="4879975"/>
          <p14:tracePt t="80803" x="1195388" y="4864100"/>
          <p14:tracePt t="80805" x="1195388" y="4848225"/>
          <p14:tracePt t="80807" x="1187450" y="4824413"/>
          <p14:tracePt t="80809" x="1187450" y="4808538"/>
          <p14:tracePt t="80812" x="1179513" y="4792663"/>
          <p14:tracePt t="80813" x="1179513" y="4776788"/>
          <p14:tracePt t="80815" x="1179513" y="4760913"/>
          <p14:tracePt t="80817" x="1179513" y="4737100"/>
          <p14:tracePt t="80820" x="1171575" y="4721225"/>
          <p14:tracePt t="80821" x="1171575" y="4705350"/>
          <p14:tracePt t="80823" x="1171575" y="4689475"/>
          <p14:tracePt t="80826" x="1163638" y="4673600"/>
          <p14:tracePt t="80827" x="1163638" y="4649788"/>
          <p14:tracePt t="80829" x="1163638" y="4633913"/>
          <p14:tracePt t="80831" x="1163638" y="4616450"/>
          <p14:tracePt t="80833" x="1155700" y="4600575"/>
          <p14:tracePt t="80835" x="1155700" y="4584700"/>
          <p14:tracePt t="80837" x="1163638" y="4568825"/>
          <p14:tracePt t="80839" x="1163638" y="4552950"/>
          <p14:tracePt t="80841" x="1163638" y="4537075"/>
          <p14:tracePt t="80844" x="1163638" y="4521200"/>
          <p14:tracePt t="80845" x="1163638" y="4505325"/>
          <p14:tracePt t="80847" x="1171575" y="4489450"/>
          <p14:tracePt t="80849" x="1171575" y="4481513"/>
          <p14:tracePt t="80851" x="1171575" y="4465638"/>
          <p14:tracePt t="80853" x="1179513" y="4449763"/>
          <p14:tracePt t="80855" x="1179513" y="4433888"/>
          <p14:tracePt t="80857" x="1179513" y="4425950"/>
          <p14:tracePt t="80860" x="1187450" y="4410075"/>
          <p14:tracePt t="80861" x="1187450" y="4394200"/>
          <p14:tracePt t="80863" x="1195388" y="4386263"/>
          <p14:tracePt t="80865" x="1195388" y="4370388"/>
          <p14:tracePt t="80867" x="1195388" y="4362450"/>
          <p14:tracePt t="80869" x="1195388" y="4354513"/>
          <p14:tracePt t="80871" x="1203325" y="4338638"/>
          <p14:tracePt t="80873" x="1203325" y="4330700"/>
          <p14:tracePt t="80876" x="1203325" y="4322763"/>
          <p14:tracePt t="80877" x="1203325" y="4306888"/>
          <p14:tracePt t="80879" x="1203325" y="4298950"/>
          <p14:tracePt t="80881" x="1211263" y="4291013"/>
          <p14:tracePt t="80884" x="1211263" y="4281488"/>
          <p14:tracePt t="80886" x="1211263" y="4273550"/>
          <p14:tracePt t="80888" x="1211263" y="4265613"/>
          <p14:tracePt t="80890" x="1211263" y="4257675"/>
          <p14:tracePt t="80892" x="1211263" y="4249738"/>
          <p14:tracePt t="80895" x="1211263" y="4241800"/>
          <p14:tracePt t="80897" x="1211263" y="4233863"/>
          <p14:tracePt t="80898" x="1203325" y="4225925"/>
          <p14:tracePt t="80900" x="1203325" y="4217988"/>
          <p14:tracePt t="80902" x="1203325" y="4210050"/>
          <p14:tracePt t="80904" x="1203325" y="4202113"/>
          <p14:tracePt t="80908" x="1203325" y="4194175"/>
          <p14:tracePt t="80910" x="1203325" y="4186238"/>
          <p14:tracePt t="80911" x="1195388" y="4178300"/>
          <p14:tracePt t="80917" x="1195388" y="4170363"/>
          <p14:tracePt t="80923" x="1195388" y="4162425"/>
          <p14:tracePt t="80929" x="1187450" y="4162425"/>
          <p14:tracePt t="80962" x="1187450" y="4154488"/>
          <p14:tracePt t="80977" x="1187450" y="4146550"/>
          <p14:tracePt t="80979" x="1179513" y="4146550"/>
          <p14:tracePt t="80982" x="1179513" y="4138613"/>
          <p14:tracePt t="80984" x="1179513" y="4130675"/>
          <p14:tracePt t="80988" x="1171575" y="4122738"/>
          <p14:tracePt t="80990" x="1171575" y="4114800"/>
          <p14:tracePt t="80992" x="1171575" y="4106863"/>
          <p14:tracePt t="80995" x="1171575" y="4098925"/>
          <p14:tracePt t="80998" x="1171575" y="4083050"/>
          <p14:tracePt t="81001" x="1163638" y="4075113"/>
          <p14:tracePt t="81004" x="1163638" y="4067175"/>
          <p14:tracePt t="81005" x="1163638" y="4059238"/>
          <p14:tracePt t="81006" x="1163638" y="4051300"/>
          <p14:tracePt t="81009" x="1163638" y="4035425"/>
          <p14:tracePt t="81011" x="1163638" y="4019550"/>
          <p14:tracePt t="81012" x="1155700" y="4003675"/>
          <p14:tracePt t="81014" x="1155700" y="3987800"/>
          <p14:tracePt t="81016" x="1155700" y="3971925"/>
          <p14:tracePt t="81018" x="1155700" y="3956050"/>
          <p14:tracePt t="81020" x="1155700" y="3938588"/>
          <p14:tracePt t="81022" x="1147763" y="3914775"/>
          <p14:tracePt t="81024" x="1147763" y="3898900"/>
          <p14:tracePt t="81028" x="1139825" y="3867150"/>
          <p14:tracePt t="81030" x="1139825" y="3843338"/>
          <p14:tracePt t="81032" x="1131888" y="3827463"/>
          <p14:tracePt t="81034" x="1131888" y="3803650"/>
          <p14:tracePt t="81036" x="1131888" y="3787775"/>
          <p14:tracePt t="81038" x="1123950" y="3763963"/>
          <p14:tracePt t="81040" x="1123950" y="3740150"/>
          <p14:tracePt t="81042" x="1116013" y="3716338"/>
          <p14:tracePt t="81045" x="1116013" y="3700463"/>
          <p14:tracePt t="81047" x="1108075" y="3676650"/>
          <p14:tracePt t="81049" x="1100138" y="3652838"/>
          <p14:tracePt t="81050" x="1100138" y="3629025"/>
          <p14:tracePt t="81052" x="1092200" y="3605213"/>
          <p14:tracePt t="81054" x="1092200" y="3579813"/>
          <p14:tracePt t="81056" x="1084263" y="3556000"/>
          <p14:tracePt t="81058" x="1076325" y="3524250"/>
          <p14:tracePt t="81061" x="1068388" y="3500438"/>
          <p14:tracePt t="81062" x="1060450" y="3468688"/>
          <p14:tracePt t="81066" x="1044575" y="3421063"/>
          <p14:tracePt t="81068" x="1036638" y="3397250"/>
          <p14:tracePt t="81070" x="1028700" y="3365500"/>
          <p14:tracePt t="81072" x="1020763" y="3333750"/>
          <p14:tracePt t="81074" x="1012825" y="3309938"/>
          <p14:tracePt t="81078" x="996950" y="3252788"/>
          <p14:tracePt t="81082" x="981075" y="3189288"/>
          <p14:tracePt t="81084" x="973138" y="3165475"/>
          <p14:tracePt t="81086" x="965200" y="3133725"/>
          <p14:tracePt t="81088" x="949325" y="3109913"/>
          <p14:tracePt t="81090" x="941388" y="3078163"/>
          <p14:tracePt t="81092" x="933450" y="3046413"/>
          <p14:tracePt t="81095" x="925513" y="3022600"/>
          <p14:tracePt t="81096" x="909638" y="2990850"/>
          <p14:tracePt t="81098" x="901700" y="2959100"/>
          <p14:tracePt t="81104" x="877888" y="2894013"/>
          <p14:tracePt t="81106" x="852488" y="2846388"/>
          <p14:tracePt t="81108" x="844550" y="2814638"/>
          <p14:tracePt t="81111" x="828675" y="2790825"/>
          <p14:tracePt t="81112" x="820738" y="2751138"/>
          <p14:tracePt t="81115" x="804863" y="2727325"/>
          <p14:tracePt t="81118" x="781050" y="2671763"/>
          <p14:tracePt t="81121" x="773113" y="2640013"/>
          <p14:tracePt t="81122" x="757238" y="2608263"/>
          <p14:tracePt t="81124" x="749300" y="2584450"/>
          <p14:tracePt t="81128" x="741363" y="2559050"/>
          <p14:tracePt t="81128" x="725488" y="2527300"/>
          <p14:tracePt t="81130" x="717550" y="2503488"/>
          <p14:tracePt t="81135" x="693738" y="2447925"/>
          <p14:tracePt t="81136" x="677863" y="2424113"/>
          <p14:tracePt t="81138" x="669925" y="2392363"/>
          <p14:tracePt t="81140" x="654050" y="2368550"/>
          <p14:tracePt t="81142" x="638175" y="2336800"/>
          <p14:tracePt t="81145" x="630238" y="2320925"/>
          <p14:tracePt t="81146" x="614363" y="2289175"/>
          <p14:tracePt t="81152" x="582613" y="2216150"/>
          <p14:tracePt t="81154" x="574675" y="2192338"/>
          <p14:tracePt t="81156" x="558800" y="2168525"/>
          <p14:tracePt t="81158" x="550863" y="2136775"/>
          <p14:tracePt t="81160" x="542925" y="2112963"/>
          <p14:tracePt t="81162" x="527050" y="2089150"/>
          <p14:tracePt t="81167" x="501650" y="2041525"/>
          <p14:tracePt t="81168" x="493713" y="2017713"/>
          <p14:tracePt t="81170" x="477838" y="1985963"/>
          <p14:tracePt t="81172" x="469900" y="1962150"/>
          <p14:tracePt t="81174" x="461963" y="1938338"/>
          <p14:tracePt t="81177" x="446088" y="1914525"/>
          <p14:tracePt t="81178" x="438150" y="1890713"/>
          <p14:tracePt t="81180" x="430213" y="1865313"/>
          <p14:tracePt t="81184" x="406400" y="1825625"/>
          <p14:tracePt t="81186" x="398463" y="1801813"/>
          <p14:tracePt t="81188" x="390525" y="1778000"/>
          <p14:tracePt t="81190" x="382588" y="1754188"/>
          <p14:tracePt t="81192" x="374650" y="1730375"/>
          <p14:tracePt t="81195" x="366713" y="1714500"/>
          <p14:tracePt t="81196" x="366713" y="1690688"/>
          <p14:tracePt t="81198" x="358775" y="1674813"/>
          <p14:tracePt t="81203" x="342900" y="1627188"/>
          <p14:tracePt t="81205" x="334963" y="1611313"/>
          <p14:tracePt t="81206" x="334963" y="1587500"/>
          <p14:tracePt t="81208" x="327025" y="1571625"/>
          <p14:tracePt t="81210" x="319088" y="1547813"/>
          <p14:tracePt t="81211" x="311150" y="1522413"/>
          <p14:tracePt t="81213" x="311150" y="1506538"/>
          <p14:tracePt t="81215" x="303213" y="1482725"/>
          <p14:tracePt t="81217" x="295275" y="1458913"/>
          <p14:tracePt t="81219" x="295275" y="1435100"/>
          <p14:tracePt t="81221" x="287338" y="1411288"/>
          <p14:tracePt t="81223" x="279400" y="1387475"/>
          <p14:tracePt t="81226" x="279400" y="1363663"/>
          <p14:tracePt t="81228" x="271463" y="1339850"/>
          <p14:tracePt t="81229" x="263525" y="1316038"/>
          <p14:tracePt t="81231" x="263525" y="1292225"/>
          <p14:tracePt t="81233" x="255588" y="1268413"/>
          <p14:tracePt t="81235" x="255588" y="1244600"/>
          <p14:tracePt t="81237" x="247650" y="1220788"/>
          <p14:tracePt t="81239" x="247650" y="1195388"/>
          <p14:tracePt t="81241" x="239713" y="1171575"/>
          <p14:tracePt t="81243" x="239713" y="1147763"/>
          <p14:tracePt t="81245" x="231775" y="1123950"/>
          <p14:tracePt t="81247" x="231775" y="1100138"/>
          <p14:tracePt t="81249" x="223838" y="1076325"/>
          <p14:tracePt t="81251" x="223838" y="1052513"/>
          <p14:tracePt t="81253" x="223838" y="1036638"/>
          <p14:tracePt t="81255" x="215900" y="1012825"/>
          <p14:tracePt t="81257" x="215900" y="989013"/>
          <p14:tracePt t="81260" x="207963" y="973138"/>
          <p14:tracePt t="81261" x="207963" y="949325"/>
          <p14:tracePt t="81263" x="200025" y="933450"/>
          <p14:tracePt t="81265" x="200025" y="917575"/>
          <p14:tracePt t="81267" x="192088" y="901700"/>
          <p14:tracePt t="81269" x="184150" y="885825"/>
          <p14:tracePt t="81272" x="184150" y="869950"/>
          <p14:tracePt t="81274" x="176213" y="852488"/>
          <p14:tracePt t="81277" x="176213" y="836613"/>
          <p14:tracePt t="81279" x="166688" y="828675"/>
          <p14:tracePt t="81282" x="158750" y="796925"/>
          <p14:tracePt t="81284" x="158750" y="788988"/>
          <p14:tracePt t="81286" x="158750" y="773113"/>
          <p14:tracePt t="81288" x="150813" y="765175"/>
          <p14:tracePt t="81290" x="150813" y="749300"/>
          <p14:tracePt t="81292" x="142875" y="741363"/>
          <p14:tracePt t="81295" x="142875" y="733425"/>
          <p14:tracePt t="81296" x="134938" y="717550"/>
          <p14:tracePt t="81300" x="134938" y="709613"/>
          <p14:tracePt t="81301" x="127000" y="693738"/>
          <p14:tracePt t="81302" x="127000" y="685800"/>
          <p14:tracePt t="81304" x="119063" y="677863"/>
          <p14:tracePt t="81306" x="119063" y="661988"/>
          <p14:tracePt t="81308" x="111125" y="654050"/>
          <p14:tracePt t="81311" x="111125" y="646113"/>
          <p14:tracePt t="81313" x="103188" y="630238"/>
          <p14:tracePt t="81315" x="103188" y="622300"/>
          <p14:tracePt t="81316" x="95250" y="614363"/>
          <p14:tracePt t="81318" x="95250" y="598488"/>
          <p14:tracePt t="81320" x="87313" y="590550"/>
          <p14:tracePt t="81322" x="87313" y="574675"/>
          <p14:tracePt t="81324" x="87313" y="566738"/>
          <p14:tracePt t="81327" x="79375" y="558800"/>
          <p14:tracePt t="81328" x="79375" y="550863"/>
          <p14:tracePt t="81332" x="71438" y="527050"/>
          <p14:tracePt t="81334" x="71438" y="519113"/>
          <p14:tracePt t="81336" x="71438" y="509588"/>
          <p14:tracePt t="81338" x="71438" y="501650"/>
          <p14:tracePt t="81340" x="71438" y="493713"/>
          <p14:tracePt t="81342" x="63500" y="477838"/>
          <p14:tracePt t="81344" x="63500" y="469900"/>
          <p14:tracePt t="81348" x="63500" y="454025"/>
          <p14:tracePt t="81350" x="55563" y="446088"/>
          <p14:tracePt t="81352" x="55563" y="430213"/>
          <p14:tracePt t="81354" x="55563" y="422275"/>
          <p14:tracePt t="81356" x="55563" y="414338"/>
          <p14:tracePt t="81358" x="55563" y="398463"/>
          <p14:tracePt t="81361" x="55563" y="390525"/>
          <p14:tracePt t="81363" x="47625" y="382588"/>
          <p14:tracePt t="81364" x="47625" y="374650"/>
          <p14:tracePt t="81366" x="47625" y="358775"/>
          <p14:tracePt t="81368" x="47625" y="350838"/>
          <p14:tracePt t="81370" x="47625" y="342900"/>
          <p14:tracePt t="81372" x="39688" y="334963"/>
          <p14:tracePt t="81374" x="39688" y="327025"/>
          <p14:tracePt t="81377" x="39688" y="319088"/>
          <p14:tracePt t="81380" x="39688" y="303213"/>
          <p14:tracePt t="81381" x="31750" y="295275"/>
          <p14:tracePt t="81382" x="31750" y="279400"/>
          <p14:tracePt t="81384" x="31750" y="271463"/>
          <p14:tracePt t="81386" x="23813" y="263525"/>
          <p14:tracePt t="81388" x="23813" y="255588"/>
          <p14:tracePt t="81390" x="23813" y="239713"/>
          <p14:tracePt t="81392" x="15875" y="231775"/>
          <p14:tracePt t="81395" x="15875" y="223838"/>
          <p14:tracePt t="81399" x="7938" y="200025"/>
          <p14:tracePt t="81400" x="7938" y="192088"/>
          <p14:tracePt t="81402" x="0" y="184150"/>
          <p14:tracePt t="81404" x="0" y="166688"/>
          <p14:tracePt t="81406" x="0" y="15875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Python syntax rules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Python Style Guide (PEP8): </a:t>
            </a:r>
            <a:r>
              <a:rPr lang="nl-BE" dirty="0">
                <a:hlinkClick r:id="rId4"/>
              </a:rPr>
              <a:t>http://legacy.python.org/dev/peps/pep-0008/</a:t>
            </a:r>
            <a:endParaRPr lang="nl-BE" dirty="0"/>
          </a:p>
          <a:p>
            <a:r>
              <a:rPr lang="nl-BE" dirty="0"/>
              <a:t>“</a:t>
            </a:r>
            <a:r>
              <a:rPr lang="en-US" dirty="0"/>
              <a:t>One of Guido's key insights is </a:t>
            </a:r>
            <a:r>
              <a:rPr lang="en-US" b="1" dirty="0">
                <a:solidFill>
                  <a:srgbClr val="FF0000"/>
                </a:solidFill>
              </a:rPr>
              <a:t>that code is read much more often than it is written</a:t>
            </a:r>
            <a:r>
              <a:rPr lang="en-US" dirty="0"/>
              <a:t>. The guidelines provided here are intended to improve the readability of code and make it consistent across the wide spectrum of Python code. As </a:t>
            </a:r>
            <a:r>
              <a:rPr lang="en-US" dirty="0">
                <a:hlinkClick r:id="rId5"/>
              </a:rPr>
              <a:t>PEP 20</a:t>
            </a:r>
            <a:r>
              <a:rPr lang="en-US" dirty="0"/>
              <a:t> says, "Readability counts".”</a:t>
            </a:r>
          </a:p>
          <a:p>
            <a:pPr lvl="1"/>
            <a:r>
              <a:rPr lang="nl-BE" dirty="0" err="1"/>
              <a:t>Use</a:t>
            </a:r>
            <a:r>
              <a:rPr lang="nl-BE" dirty="0"/>
              <a:t> 4 spaces as an indentation</a:t>
            </a:r>
          </a:p>
          <a:p>
            <a:pPr lvl="1"/>
            <a:r>
              <a:rPr lang="nl-BE" dirty="0"/>
              <a:t>Be sure not to use any tabs</a:t>
            </a:r>
          </a:p>
          <a:p>
            <a:r>
              <a:rPr lang="nl-BE" dirty="0"/>
              <a:t>In </a:t>
            </a:r>
            <a:r>
              <a:rPr lang="nl-BE" dirty="0" err="1"/>
              <a:t>PyCharm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tab is automatically 4 </a:t>
            </a:r>
            <a:r>
              <a:rPr lang="nl-BE" dirty="0" err="1"/>
              <a:t>spaces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21</a:t>
            </a:fld>
            <a:endParaRPr lang="nl-B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F814608-B015-411A-8CC6-5B8971C228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612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50"/>
    </mc:Choice>
    <mc:Fallback xmlns="">
      <p:transition spd="slow" advTm="45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64" x="15875" y="2990850"/>
          <p14:tracePt t="3465" x="23813" y="2990850"/>
          <p14:tracePt t="3468" x="39688" y="2990850"/>
          <p14:tracePt t="3470" x="47625" y="2998788"/>
          <p14:tracePt t="3472" x="63500" y="2998788"/>
          <p14:tracePt t="3474" x="79375" y="3006725"/>
          <p14:tracePt t="3475" x="87313" y="3006725"/>
          <p14:tracePt t="3477" x="103188" y="3006725"/>
          <p14:tracePt t="3479" x="119063" y="3006725"/>
          <p14:tracePt t="3481" x="134938" y="3006725"/>
          <p14:tracePt t="3483" x="158750" y="3014663"/>
          <p14:tracePt t="3485" x="176213" y="3014663"/>
          <p14:tracePt t="3487" x="192088" y="3014663"/>
          <p14:tracePt t="3489" x="215900" y="3014663"/>
          <p14:tracePt t="3491" x="239713" y="3022600"/>
          <p14:tracePt t="3493" x="255588" y="3022600"/>
          <p14:tracePt t="3495" x="279400" y="3022600"/>
          <p14:tracePt t="3496" x="303213" y="3022600"/>
          <p14:tracePt t="3499" x="327025" y="3022600"/>
          <p14:tracePt t="3501" x="350838" y="3022600"/>
          <p14:tracePt t="3503" x="374650" y="3022600"/>
          <p14:tracePt t="3505" x="406400" y="3030538"/>
          <p14:tracePt t="3507" x="430213" y="3030538"/>
          <p14:tracePt t="3509" x="461963" y="3030538"/>
          <p14:tracePt t="3511" x="485775" y="3030538"/>
          <p14:tracePt t="3513" x="517525" y="3030538"/>
          <p14:tracePt t="3515" x="550863" y="3030538"/>
          <p14:tracePt t="3517" x="582613" y="3038475"/>
          <p14:tracePt t="3519" x="614363" y="3038475"/>
          <p14:tracePt t="3521" x="646113" y="3038475"/>
          <p14:tracePt t="3523" x="677863" y="3038475"/>
          <p14:tracePt t="3525" x="709613" y="3038475"/>
          <p14:tracePt t="3527" x="749300" y="3038475"/>
          <p14:tracePt t="3529" x="781050" y="3038475"/>
          <p14:tracePt t="3531" x="812800" y="3038475"/>
          <p14:tracePt t="3533" x="852488" y="3038475"/>
          <p14:tracePt t="3535" x="885825" y="3038475"/>
          <p14:tracePt t="3537" x="925513" y="3038475"/>
          <p14:tracePt t="3539" x="957263" y="3038475"/>
          <p14:tracePt t="3541" x="996950" y="3038475"/>
          <p14:tracePt t="3543" x="1028700" y="3038475"/>
          <p14:tracePt t="3545" x="1068388" y="3038475"/>
          <p14:tracePt t="3546" x="1108075" y="3030538"/>
          <p14:tracePt t="3549" x="1147763" y="3030538"/>
          <p14:tracePt t="3551" x="1187450" y="3030538"/>
          <p14:tracePt t="3553" x="1228725" y="3022600"/>
          <p14:tracePt t="3555" x="1268413" y="3022600"/>
          <p14:tracePt t="3557" x="1308100" y="3022600"/>
          <p14:tracePt t="3559" x="1339850" y="3014663"/>
          <p14:tracePt t="3560" x="1379538" y="3014663"/>
          <p14:tracePt t="3563" x="1419225" y="3014663"/>
          <p14:tracePt t="3565" x="1458913" y="3006725"/>
          <p14:tracePt t="3567" x="1498600" y="3006725"/>
          <p14:tracePt t="3569" x="1538288" y="2998788"/>
          <p14:tracePt t="3571" x="1571625" y="2998788"/>
          <p14:tracePt t="3573" x="1611313" y="2990850"/>
          <p14:tracePt t="3575" x="1651000" y="2982913"/>
          <p14:tracePt t="3577" x="1682750" y="2982913"/>
          <p14:tracePt t="3579" x="1722438" y="2974975"/>
          <p14:tracePt t="3581" x="1762125" y="2974975"/>
          <p14:tracePt t="3583" x="1793875" y="2967038"/>
          <p14:tracePt t="3585" x="1833563" y="2967038"/>
          <p14:tracePt t="3587" x="1873250" y="2959100"/>
          <p14:tracePt t="3589" x="1905000" y="2951163"/>
          <p14:tracePt t="3591" x="1946275" y="2951163"/>
          <p14:tracePt t="3593" x="1978025" y="2943225"/>
          <p14:tracePt t="3595" x="2017713" y="2935288"/>
          <p14:tracePt t="3597" x="2049463" y="2935288"/>
          <p14:tracePt t="3599" x="2081213" y="2927350"/>
          <p14:tracePt t="3601" x="2120900" y="2919413"/>
          <p14:tracePt t="3603" x="2152650" y="2919413"/>
          <p14:tracePt t="3605" x="2184400" y="2909888"/>
          <p14:tracePt t="3607" x="2216150" y="2909888"/>
          <p14:tracePt t="3609" x="2247900" y="2901950"/>
          <p14:tracePt t="3611" x="2289175" y="2894013"/>
          <p14:tracePt t="3613" x="2320925" y="2886075"/>
          <p14:tracePt t="3615" x="2352675" y="2886075"/>
          <p14:tracePt t="3617" x="2384425" y="2878138"/>
          <p14:tracePt t="3619" x="2416175" y="2878138"/>
          <p14:tracePt t="3621" x="2447925" y="2870200"/>
          <p14:tracePt t="3623" x="2479675" y="2870200"/>
          <p14:tracePt t="3625" x="2511425" y="2862263"/>
          <p14:tracePt t="3627" x="2535238" y="2862263"/>
          <p14:tracePt t="3629" x="2566988" y="2854325"/>
          <p14:tracePt t="3631" x="2598738" y="2846388"/>
          <p14:tracePt t="3633" x="2624138" y="2838450"/>
          <p14:tracePt t="3635" x="2655888" y="2830513"/>
          <p14:tracePt t="3637" x="2679700" y="2822575"/>
          <p14:tracePt t="3639" x="2711450" y="2822575"/>
          <p14:tracePt t="3641" x="2735263" y="2814638"/>
          <p14:tracePt t="3642" x="2759075" y="2806700"/>
          <p14:tracePt t="3645" x="2790825" y="2806700"/>
          <p14:tracePt t="3647" x="2814638" y="2798763"/>
          <p14:tracePt t="3649" x="2838450" y="2790825"/>
          <p14:tracePt t="3651" x="2862263" y="2782888"/>
          <p14:tracePt t="3653" x="2886075" y="2782888"/>
          <p14:tracePt t="3655" x="2909888" y="2774950"/>
          <p14:tracePt t="3657" x="2941638" y="2767013"/>
          <p14:tracePt t="3659" x="2967038" y="2767013"/>
          <p14:tracePt t="3661" x="2990850" y="2759075"/>
          <p14:tracePt t="3663" x="3014663" y="2751138"/>
          <p14:tracePt t="3665" x="3038475" y="2751138"/>
          <p14:tracePt t="3668" x="3062288" y="2743200"/>
          <p14:tracePt t="3669" x="3086100" y="2735263"/>
          <p14:tracePt t="3671" x="3101975" y="2727325"/>
          <p14:tracePt t="3673" x="3125788" y="2719388"/>
          <p14:tracePt t="3675" x="3149600" y="2711450"/>
          <p14:tracePt t="3677" x="3173413" y="2711450"/>
          <p14:tracePt t="3678" x="3197225" y="2703513"/>
          <p14:tracePt t="3681" x="3213100" y="2695575"/>
          <p14:tracePt t="3683" x="3236913" y="2695575"/>
          <p14:tracePt t="3685" x="3252788" y="2687638"/>
          <p14:tracePt t="3687" x="3276600" y="2679700"/>
          <p14:tracePt t="3689" x="3300413" y="2671763"/>
          <p14:tracePt t="3691" x="3317875" y="2671763"/>
          <p14:tracePt t="3693" x="3341688" y="2663825"/>
          <p14:tracePt t="3695" x="3357563" y="2655888"/>
          <p14:tracePt t="3697" x="3373438" y="2655888"/>
          <p14:tracePt t="3698" x="3397250" y="2647950"/>
          <p14:tracePt t="3701" x="3413125" y="2640013"/>
          <p14:tracePt t="3703" x="3436938" y="2640013"/>
          <p14:tracePt t="3705" x="3452813" y="2632075"/>
          <p14:tracePt t="3707" x="3468688" y="2632075"/>
          <p14:tracePt t="3709" x="3492500" y="2624138"/>
          <p14:tracePt t="3711" x="3508375" y="2624138"/>
          <p14:tracePt t="3713" x="3524250" y="2616200"/>
          <p14:tracePt t="3715" x="3540125" y="2616200"/>
          <p14:tracePt t="3718" x="3556000" y="2608263"/>
          <p14:tracePt t="3719" x="3579813" y="2608263"/>
          <p14:tracePt t="3721" x="3595688" y="2600325"/>
          <p14:tracePt t="3723" x="3611563" y="2600325"/>
          <p14:tracePt t="3725" x="3627438" y="2600325"/>
          <p14:tracePt t="3727" x="3643313" y="2600325"/>
          <p14:tracePt t="3729" x="3660775" y="2592388"/>
          <p14:tracePt t="3731" x="3676650" y="2592388"/>
          <p14:tracePt t="3733" x="3692525" y="2584450"/>
          <p14:tracePt t="3735" x="3700463" y="2584450"/>
          <p14:tracePt t="3737" x="3716338" y="2576513"/>
          <p14:tracePt t="3739" x="3732213" y="2576513"/>
          <p14:tracePt t="3741" x="3748088" y="2576513"/>
          <p14:tracePt t="3743" x="3756025" y="2566988"/>
          <p14:tracePt t="3745" x="3771900" y="2566988"/>
          <p14:tracePt t="3747" x="3779838" y="2566988"/>
          <p14:tracePt t="3749" x="3795713" y="2566988"/>
          <p14:tracePt t="3751" x="3811588" y="2559050"/>
          <p14:tracePt t="3753" x="3819525" y="2559050"/>
          <p14:tracePt t="3755" x="3835400" y="2559050"/>
          <p14:tracePt t="3757" x="3843338" y="2551113"/>
          <p14:tracePt t="3759" x="3859213" y="2551113"/>
          <p14:tracePt t="3761" x="3867150" y="2551113"/>
          <p14:tracePt t="3763" x="3875088" y="2551113"/>
          <p14:tracePt t="3765" x="3890963" y="2551113"/>
          <p14:tracePt t="3767" x="3898900" y="2551113"/>
          <p14:tracePt t="3769" x="3906838" y="2543175"/>
          <p14:tracePt t="3771" x="3922713" y="2543175"/>
          <p14:tracePt t="3773" x="3930650" y="2543175"/>
          <p14:tracePt t="3775" x="3946525" y="2543175"/>
          <p14:tracePt t="3777" x="3954463" y="2543175"/>
          <p14:tracePt t="3779" x="3962400" y="2543175"/>
          <p14:tracePt t="3781" x="3978275" y="2535238"/>
          <p14:tracePt t="3784" x="3986213" y="2535238"/>
          <p14:tracePt t="3785" x="3994150" y="2535238"/>
          <p14:tracePt t="3787" x="4002088" y="2535238"/>
          <p14:tracePt t="3789" x="4019550" y="2535238"/>
          <p14:tracePt t="3791" x="4027488" y="2535238"/>
          <p14:tracePt t="3793" x="4035425" y="2535238"/>
          <p14:tracePt t="3795" x="4043363" y="2535238"/>
          <p14:tracePt t="3797" x="4059238" y="2535238"/>
          <p14:tracePt t="3799" x="4067175" y="2535238"/>
          <p14:tracePt t="3801" x="4075113" y="2535238"/>
          <p14:tracePt t="3803" x="4090988" y="2527300"/>
          <p14:tracePt t="3805" x="4098925" y="2527300"/>
          <p14:tracePt t="3807" x="4106863" y="2527300"/>
          <p14:tracePt t="3809" x="4122738" y="2527300"/>
          <p14:tracePt t="3811" x="4130675" y="2527300"/>
          <p14:tracePt t="3813" x="4138613" y="2527300"/>
          <p14:tracePt t="3815" x="4154488" y="2527300"/>
          <p14:tracePt t="3817" x="4162425" y="2527300"/>
          <p14:tracePt t="3819" x="4178300" y="2519363"/>
          <p14:tracePt t="3821" x="4186238" y="2519363"/>
          <p14:tracePt t="3823" x="4202113" y="2519363"/>
          <p14:tracePt t="3825" x="4210050" y="2519363"/>
          <p14:tracePt t="3827" x="4217988" y="2519363"/>
          <p14:tracePt t="3829" x="4233863" y="2511425"/>
          <p14:tracePt t="3831" x="4241800" y="2511425"/>
          <p14:tracePt t="3833" x="4257675" y="2511425"/>
          <p14:tracePt t="3835" x="4265613" y="2511425"/>
          <p14:tracePt t="3837" x="4281488" y="2503488"/>
          <p14:tracePt t="3838" x="4289425" y="2503488"/>
          <p14:tracePt t="3841" x="4305300" y="2503488"/>
          <p14:tracePt t="3843" x="4313238" y="2495550"/>
          <p14:tracePt t="3845" x="4329113" y="2495550"/>
          <p14:tracePt t="3847" x="4344988" y="2487613"/>
          <p14:tracePt t="3849" x="4352925" y="2487613"/>
          <p14:tracePt t="3851" x="4370388" y="2479675"/>
          <p14:tracePt t="3853" x="4378325" y="2479675"/>
          <p14:tracePt t="3855" x="4394200" y="2479675"/>
          <p14:tracePt t="3857" x="4410075" y="2471738"/>
          <p14:tracePt t="3859" x="4418013" y="2471738"/>
          <p14:tracePt t="3861" x="4433888" y="2471738"/>
          <p14:tracePt t="3863" x="4449763" y="2463800"/>
          <p14:tracePt t="3865" x="4465638" y="2463800"/>
          <p14:tracePt t="3867" x="4481513" y="2463800"/>
          <p14:tracePt t="3869" x="4497388" y="2455863"/>
          <p14:tracePt t="3871" x="4505325" y="2455863"/>
          <p14:tracePt t="3873" x="4521200" y="2447925"/>
          <p14:tracePt t="3875" x="4537075" y="2447925"/>
          <p14:tracePt t="3877" x="4552950" y="2439988"/>
          <p14:tracePt t="3879" x="4568825" y="2439988"/>
          <p14:tracePt t="3881" x="4584700" y="2439988"/>
          <p14:tracePt t="3883" x="4600575" y="2432050"/>
          <p14:tracePt t="3885" x="4616450" y="2432050"/>
          <p14:tracePt t="3887" x="4632325" y="2424113"/>
          <p14:tracePt t="3889" x="4648200" y="2424113"/>
          <p14:tracePt t="3891" x="4664075" y="2416175"/>
          <p14:tracePt t="3893" x="4679950" y="2416175"/>
          <p14:tracePt t="3895" x="4695825" y="2408238"/>
          <p14:tracePt t="3897" x="4713288" y="2408238"/>
          <p14:tracePt t="3899" x="4729163" y="2400300"/>
          <p14:tracePt t="3901" x="4745038" y="2400300"/>
          <p14:tracePt t="3903" x="4760913" y="2400300"/>
          <p14:tracePt t="3905" x="4776788" y="2392363"/>
          <p14:tracePt t="3907" x="4784725" y="2392363"/>
          <p14:tracePt t="3909" x="4800600" y="2384425"/>
          <p14:tracePt t="3911" x="4816475" y="2384425"/>
          <p14:tracePt t="3913" x="4832350" y="2376488"/>
          <p14:tracePt t="3915" x="4848225" y="2376488"/>
          <p14:tracePt t="3917" x="4856163" y="2368550"/>
          <p14:tracePt t="3919" x="4872038" y="2368550"/>
          <p14:tracePt t="3921" x="4887913" y="2368550"/>
          <p14:tracePt t="3923" x="4895850" y="2360613"/>
          <p14:tracePt t="3925" x="4911725" y="2360613"/>
          <p14:tracePt t="3927" x="4919663" y="2352675"/>
          <p14:tracePt t="3929" x="4935538" y="2352675"/>
          <p14:tracePt t="3931" x="4951413" y="2352675"/>
          <p14:tracePt t="3933" x="4959350" y="2352675"/>
          <p14:tracePt t="3935" x="4975225" y="2344738"/>
          <p14:tracePt t="3937" x="4983163" y="2344738"/>
          <p14:tracePt t="3939" x="4999038" y="2336800"/>
          <p14:tracePt t="3941" x="5006975" y="2336800"/>
          <p14:tracePt t="3943" x="5014913" y="2328863"/>
          <p14:tracePt t="3945" x="5030788" y="2328863"/>
          <p14:tracePt t="3947" x="5038725" y="2320925"/>
          <p14:tracePt t="3949" x="5056188" y="2320925"/>
          <p14:tracePt t="3951" x="5064125" y="2312988"/>
          <p14:tracePt t="3953" x="5072063" y="2312988"/>
          <p14:tracePt t="3966" x="5135563" y="2289175"/>
          <p14:tracePt t="3968" x="5151438" y="2281238"/>
          <p14:tracePt t="3969" x="5159375" y="2281238"/>
          <p14:tracePt t="3971" x="5167313" y="2273300"/>
          <p14:tracePt t="3973" x="5175250" y="2273300"/>
          <p14:tracePt t="3975" x="5183188" y="2265363"/>
          <p14:tracePt t="3977" x="5191125" y="2265363"/>
          <p14:tracePt t="3979" x="5199063" y="2257425"/>
          <p14:tracePt t="3982" x="5207000" y="2257425"/>
          <p14:tracePt t="3984" x="5207000" y="2249488"/>
          <p14:tracePt t="3985" x="5214938" y="2249488"/>
          <p14:tracePt t="3987" x="5222875" y="2241550"/>
          <p14:tracePt t="3991" x="5230813" y="2233613"/>
          <p14:tracePt t="3995" x="5238750" y="2224088"/>
          <p14:tracePt t="3999" x="5246688" y="2224088"/>
          <p14:tracePt t="4001" x="5246688" y="2216150"/>
          <p14:tracePt t="4005" x="5246688" y="2208213"/>
          <p14:tracePt t="4009" x="5254625" y="2208213"/>
          <p14:tracePt t="4011" x="5254625" y="2200275"/>
          <p14:tracePt t="4019" x="5254625" y="2192338"/>
          <p14:tracePt t="4027" x="5246688" y="2192338"/>
          <p14:tracePt t="4029" x="5246688" y="2184400"/>
          <p14:tracePt t="4037" x="5246688" y="2176463"/>
          <p14:tracePt t="4041" x="5238750" y="2176463"/>
          <p14:tracePt t="4043" x="5238750" y="2168525"/>
          <p14:tracePt t="4047" x="5230813" y="2168525"/>
          <p14:tracePt t="4049" x="5230813" y="2160588"/>
          <p14:tracePt t="4051" x="5222875" y="2160588"/>
          <p14:tracePt t="4053" x="5222875" y="2152650"/>
          <p14:tracePt t="4055" x="5214938" y="2152650"/>
          <p14:tracePt t="4057" x="5207000" y="2144713"/>
          <p14:tracePt t="4059" x="5199063" y="2144713"/>
          <p14:tracePt t="4063" x="5191125" y="2136775"/>
          <p14:tracePt t="4065" x="5183188" y="2136775"/>
          <p14:tracePt t="4069" x="5175250" y="2128838"/>
          <p14:tracePt t="4071" x="5167313" y="2128838"/>
          <p14:tracePt t="4075" x="5159375" y="2120900"/>
          <p14:tracePt t="4077" x="5151438" y="2120900"/>
          <p14:tracePt t="4081" x="5143500" y="2112963"/>
          <p14:tracePt t="4085" x="5135563" y="2112963"/>
          <p14:tracePt t="4087" x="5127625" y="2105025"/>
          <p14:tracePt t="4091" x="5119688" y="2105025"/>
          <p14:tracePt t="4093" x="5119688" y="2097088"/>
          <p14:tracePt t="4095" x="5111750" y="2097088"/>
          <p14:tracePt t="4097" x="5103813" y="2097088"/>
          <p14:tracePt t="4100" x="5103813" y="2089150"/>
          <p14:tracePt t="4103" x="5095875" y="2089150"/>
          <p14:tracePt t="4105" x="5087938" y="2081213"/>
          <p14:tracePt t="4109" x="5080000" y="2073275"/>
          <p14:tracePt t="4114" x="5072063" y="2073275"/>
          <p14:tracePt t="4116" x="5072063" y="2065338"/>
          <p14:tracePt t="4119" x="5064125" y="2065338"/>
          <p14:tracePt t="4121" x="5064125" y="2057400"/>
          <p14:tracePt t="4123" x="5056188" y="2057400"/>
          <p14:tracePt t="4125" x="5056188" y="2049463"/>
          <p14:tracePt t="4129" x="5046663" y="2041525"/>
          <p14:tracePt t="4133" x="5046663" y="2033588"/>
          <p14:tracePt t="4136" x="5038725" y="2033588"/>
          <p14:tracePt t="4137" x="5038725" y="2025650"/>
          <p14:tracePt t="4141" x="5030788" y="2017713"/>
          <p14:tracePt t="4145" x="5030788" y="2009775"/>
          <p14:tracePt t="4150" x="5022850" y="2001838"/>
          <p14:tracePt t="4152" x="5022850" y="1993900"/>
          <p14:tracePt t="4155" x="5014913" y="1985963"/>
          <p14:tracePt t="4159" x="5014913" y="1978025"/>
          <p14:tracePt t="4163" x="5014913" y="1970088"/>
          <p14:tracePt t="4166" x="5006975" y="1962150"/>
          <p14:tracePt t="4169" x="5006975" y="1954213"/>
          <p14:tracePt t="4174" x="5006975" y="1946275"/>
          <p14:tracePt t="4177" x="5006975" y="1938338"/>
          <p14:tracePt t="4179" x="5006975" y="1930400"/>
          <p14:tracePt t="4183" x="5006975" y="1922463"/>
          <p14:tracePt t="4186" x="5006975" y="1914525"/>
          <p14:tracePt t="4187" x="4999038" y="1914525"/>
          <p14:tracePt t="4189" x="4999038" y="1906588"/>
          <p14:tracePt t="4191" x="4999038" y="1898650"/>
          <p14:tracePt t="4195" x="4999038" y="1890713"/>
          <p14:tracePt t="4197" x="4999038" y="1881188"/>
          <p14:tracePt t="4201" x="4999038" y="1873250"/>
          <p14:tracePt t="4203" x="4999038" y="1865313"/>
          <p14:tracePt t="4207" x="4999038" y="1857375"/>
          <p14:tracePt t="4209" x="4999038" y="1849438"/>
          <p14:tracePt t="4213" x="4999038" y="1841500"/>
          <p14:tracePt t="4216" x="4999038" y="1833563"/>
          <p14:tracePt t="4219" x="4999038" y="1825625"/>
          <p14:tracePt t="4221" x="4999038" y="1817688"/>
          <p14:tracePt t="4223" x="4999038" y="1809750"/>
          <p14:tracePt t="4227" x="4999038" y="1801813"/>
          <p14:tracePt t="4229" x="4999038" y="1793875"/>
          <p14:tracePt t="4233" x="4999038" y="1785938"/>
          <p14:tracePt t="4235" x="4999038" y="1778000"/>
          <p14:tracePt t="4239" x="4999038" y="1770063"/>
          <p14:tracePt t="4241" x="4999038" y="1762125"/>
          <p14:tracePt t="4245" x="4999038" y="1754188"/>
          <p14:tracePt t="4247" x="4999038" y="1746250"/>
          <p14:tracePt t="4251" x="4999038" y="1738313"/>
          <p14:tracePt t="4255" x="4999038" y="1730375"/>
          <p14:tracePt t="4257" x="4991100" y="1722438"/>
          <p14:tracePt t="4261" x="4991100" y="1714500"/>
          <p14:tracePt t="4263" x="4991100" y="1706563"/>
          <p14:tracePt t="4268" x="4991100" y="1698625"/>
          <p14:tracePt t="4271" x="4991100" y="1690688"/>
          <p14:tracePt t="4275" x="4991100" y="1682750"/>
          <p14:tracePt t="4277" x="4991100" y="1674813"/>
          <p14:tracePt t="4281" x="4991100" y="1666875"/>
          <p14:tracePt t="4285" x="4991100" y="1658938"/>
          <p14:tracePt t="4289" x="4991100" y="1651000"/>
          <p14:tracePt t="4293" x="4991100" y="1643063"/>
          <p14:tracePt t="4297" x="4991100" y="1635125"/>
          <p14:tracePt t="4303" x="4991100" y="1627188"/>
          <p14:tracePt t="4307" x="4991100" y="1619250"/>
          <p14:tracePt t="4311" x="4991100" y="1611313"/>
          <p14:tracePt t="4317" x="4991100" y="1603375"/>
          <p14:tracePt t="4321" x="4999038" y="1595438"/>
          <p14:tracePt t="4325" x="4999038" y="1587500"/>
          <p14:tracePt t="4329" x="4999038" y="1579563"/>
          <p14:tracePt t="4334" x="5006975" y="1579563"/>
          <p14:tracePt t="4335" x="5006975" y="1571625"/>
          <p14:tracePt t="4339" x="5006975" y="1563688"/>
          <p14:tracePt t="4343" x="5006975" y="1555750"/>
          <p14:tracePt t="4347" x="5014913" y="1547813"/>
          <p14:tracePt t="4351" x="5014913" y="1538288"/>
          <p14:tracePt t="4355" x="5014913" y="1530350"/>
          <p14:tracePt t="4357" x="5022850" y="1522413"/>
          <p14:tracePt t="4361" x="5022850" y="1514475"/>
          <p14:tracePt t="4363" x="5022850" y="1506538"/>
          <p14:tracePt t="4366" x="5022850" y="1498600"/>
          <p14:tracePt t="4368" x="5030788" y="1490663"/>
          <p14:tracePt t="4369" x="5030788" y="1482725"/>
          <p14:tracePt t="4371" x="5030788" y="1474788"/>
          <p14:tracePt t="4373" x="5038725" y="1466850"/>
          <p14:tracePt t="4375" x="5038725" y="1458913"/>
          <p14:tracePt t="4377" x="5038725" y="1450975"/>
          <p14:tracePt t="4379" x="5038725" y="1443038"/>
          <p14:tracePt t="4381" x="5046663" y="1435100"/>
          <p14:tracePt t="4384" x="5046663" y="1427163"/>
          <p14:tracePt t="4387" x="5056188" y="1419225"/>
          <p14:tracePt t="4388" x="5056188" y="1411288"/>
          <p14:tracePt t="4389" x="5064125" y="1403350"/>
          <p14:tracePt t="4391" x="5064125" y="1395413"/>
          <p14:tracePt t="4393" x="5064125" y="1387475"/>
          <p14:tracePt t="4395" x="5064125" y="1379538"/>
          <p14:tracePt t="4397" x="5072063" y="1371600"/>
          <p14:tracePt t="4400" x="5072063" y="1363663"/>
          <p14:tracePt t="4402" x="5072063" y="1355725"/>
          <p14:tracePt t="4404" x="5080000" y="1347788"/>
          <p14:tracePt t="4405" x="5080000" y="1339850"/>
          <p14:tracePt t="4410" x="5087938" y="1331913"/>
          <p14:tracePt t="4411" x="5087938" y="1323975"/>
          <p14:tracePt t="4413" x="5087938" y="1316038"/>
          <p14:tracePt t="4417" x="5095875" y="1300163"/>
          <p14:tracePt t="4420" x="5095875" y="1292225"/>
          <p14:tracePt t="4421" x="5095875" y="1284288"/>
          <p14:tracePt t="4423" x="5103813" y="1284288"/>
          <p14:tracePt t="4425" x="5103813" y="1276350"/>
          <p14:tracePt t="4427" x="5103813" y="1268413"/>
          <p14:tracePt t="4429" x="5111750" y="1260475"/>
          <p14:tracePt t="4433" x="5111750" y="1252538"/>
          <p14:tracePt t="4436" x="5111750" y="1244600"/>
          <p14:tracePt t="4437" x="5119688" y="1236663"/>
          <p14:tracePt t="4441" x="5119688" y="1228725"/>
          <p14:tracePt t="4443" x="5119688" y="1220788"/>
          <p14:tracePt t="4445" x="5127625" y="1220788"/>
          <p14:tracePt t="4447" x="5127625" y="1212850"/>
          <p14:tracePt t="4452" x="5127625" y="1204913"/>
          <p14:tracePt t="4455" x="5135563" y="1195388"/>
          <p14:tracePt t="4459" x="5135563" y="1187450"/>
          <p14:tracePt t="4463" x="5143500" y="1179513"/>
          <p14:tracePt t="4469" x="5143500" y="1171575"/>
          <p14:tracePt t="4473" x="5151438" y="1163638"/>
          <p14:tracePt t="4479" x="5151438" y="1155700"/>
          <p14:tracePt t="4481" x="5159375" y="1155700"/>
          <p14:tracePt t="4484" x="5159375" y="1147763"/>
          <p14:tracePt t="4487" x="5167313" y="1147763"/>
          <p14:tracePt t="4490" x="5167313" y="1139825"/>
          <p14:tracePt t="4495" x="5175250" y="1131888"/>
          <p14:tracePt t="4502" x="5183188" y="1123950"/>
          <p14:tracePt t="4509" x="5191125" y="1116013"/>
          <p14:tracePt t="4516" x="5199063" y="1116013"/>
          <p14:tracePt t="4519" x="5199063" y="1108075"/>
          <p14:tracePt t="4525" x="5207000" y="1108075"/>
          <p14:tracePt t="4527" x="5207000" y="1100138"/>
          <p14:tracePt t="4539" x="5214938" y="1092200"/>
          <p14:tracePt t="4732" x="5207000" y="1100138"/>
          <p14:tracePt t="4743" x="5207000" y="1108075"/>
          <p14:tracePt t="4751" x="5207000" y="1116013"/>
          <p14:tracePt t="4759" x="5207000" y="1123950"/>
          <p14:tracePt t="4767" x="5207000" y="1131888"/>
          <p14:tracePt t="4773" x="5207000" y="1139825"/>
          <p14:tracePt t="4777" x="5214938" y="1139825"/>
          <p14:tracePt t="4781" x="5214938" y="1147763"/>
          <p14:tracePt t="4785" x="5214938" y="1155700"/>
          <p14:tracePt t="4791" x="5214938" y="1163638"/>
          <p14:tracePt t="4795" x="5214938" y="1171575"/>
          <p14:tracePt t="4800" x="5222875" y="1179513"/>
          <p14:tracePt t="4805" x="5222875" y="1187450"/>
          <p14:tracePt t="4809" x="5222875" y="1195388"/>
          <p14:tracePt t="4816" x="5230813" y="1204913"/>
          <p14:tracePt t="4821" x="5230813" y="1212850"/>
          <p14:tracePt t="4827" x="5230813" y="1220788"/>
          <p14:tracePt t="4831" x="5230813" y="1228725"/>
          <p14:tracePt t="4835" x="5238750" y="1228725"/>
          <p14:tracePt t="4837" x="5238750" y="1236663"/>
          <p14:tracePt t="4843" x="5238750" y="1244600"/>
          <p14:tracePt t="4850" x="5238750" y="1252538"/>
          <p14:tracePt t="4855" x="5238750" y="1260475"/>
          <p14:tracePt t="4859" x="5246688" y="1260475"/>
          <p14:tracePt t="4863" x="5246688" y="1268413"/>
          <p14:tracePt t="4871" x="5246688" y="1276350"/>
          <p14:tracePt t="4885" x="5246688" y="1284288"/>
          <p14:tracePt t="4935" x="5246688" y="1292225"/>
          <p14:tracePt t="4951" x="5246688" y="1300163"/>
          <p14:tracePt t="4974" x="5246688" y="1308100"/>
          <p14:tracePt t="5153" x="5238750" y="1316038"/>
          <p14:tracePt t="5159" x="5230813" y="1316038"/>
          <p14:tracePt t="5162" x="5222875" y="1316038"/>
          <p14:tracePt t="5164" x="5214938" y="1316038"/>
          <p14:tracePt t="5167" x="5199063" y="1323975"/>
          <p14:tracePt t="5169" x="5183188" y="1323975"/>
          <p14:tracePt t="5171" x="5175250" y="1323975"/>
          <p14:tracePt t="5173" x="5159375" y="1323975"/>
          <p14:tracePt t="5175" x="5151438" y="1331913"/>
          <p14:tracePt t="5177" x="5135563" y="1331913"/>
          <p14:tracePt t="5179" x="5119688" y="1331913"/>
          <p14:tracePt t="5183" x="5080000" y="1339850"/>
          <p14:tracePt t="5185" x="5064125" y="1339850"/>
          <p14:tracePt t="5187" x="5046663" y="1347788"/>
          <p14:tracePt t="5189" x="5022850" y="1347788"/>
          <p14:tracePt t="5191" x="4999038" y="1355725"/>
          <p14:tracePt t="5193" x="4983163" y="1355725"/>
          <p14:tracePt t="5195" x="4959350" y="1355725"/>
          <p14:tracePt t="5197" x="4935538" y="1363663"/>
          <p14:tracePt t="5200" x="4911725" y="1363663"/>
          <p14:tracePt t="5202" x="4887913" y="1371600"/>
          <p14:tracePt t="5204" x="4856163" y="1371600"/>
          <p14:tracePt t="5205" x="4832350" y="1371600"/>
          <p14:tracePt t="5207" x="4800600" y="1379538"/>
          <p14:tracePt t="5209" x="4776788" y="1379538"/>
          <p14:tracePt t="5211" x="4745038" y="1379538"/>
          <p14:tracePt t="5213" x="4713288" y="1387475"/>
          <p14:tracePt t="5217" x="4679950" y="1387475"/>
          <p14:tracePt t="5218" x="4656138" y="1387475"/>
          <p14:tracePt t="5221" x="4592638" y="1387475"/>
          <p14:tracePt t="5223" x="4560888" y="1387475"/>
          <p14:tracePt t="5225" x="4529138" y="1387475"/>
          <p14:tracePt t="5227" x="4489450" y="1395413"/>
          <p14:tracePt t="5229" x="4457700" y="1395413"/>
          <p14:tracePt t="5231" x="4425950" y="1395413"/>
          <p14:tracePt t="5233" x="4394200" y="1395413"/>
          <p14:tracePt t="5235" x="4352925" y="1395413"/>
          <p14:tracePt t="5237" x="4321175" y="1395413"/>
          <p14:tracePt t="5239" x="4281488" y="1395413"/>
          <p14:tracePt t="5241" x="4241800" y="1395413"/>
          <p14:tracePt t="5243" x="4210050" y="1395413"/>
          <p14:tracePt t="5245" x="4170363" y="1403350"/>
          <p14:tracePt t="5246" x="4130675" y="1403350"/>
          <p14:tracePt t="5249" x="4098925" y="1403350"/>
          <p14:tracePt t="5251" x="4059238" y="1403350"/>
          <p14:tracePt t="5253" x="4019550" y="1403350"/>
          <p14:tracePt t="5255" x="3978275" y="1403350"/>
          <p14:tracePt t="5257" x="3938588" y="1403350"/>
          <p14:tracePt t="5259" x="3898900" y="1403350"/>
          <p14:tracePt t="5261" x="3867150" y="1403350"/>
          <p14:tracePt t="5263" x="3827463" y="1403350"/>
          <p14:tracePt t="5265" x="3787775" y="1403350"/>
          <p14:tracePt t="5267" x="3748088" y="1403350"/>
          <p14:tracePt t="5269" x="3708400" y="1403350"/>
          <p14:tracePt t="5271" x="3676650" y="1403350"/>
          <p14:tracePt t="5273" x="3635375" y="1403350"/>
          <p14:tracePt t="5275" x="3595688" y="1403350"/>
          <p14:tracePt t="5276" x="3563938" y="1403350"/>
          <p14:tracePt t="5278" x="3524250" y="1411288"/>
          <p14:tracePt t="5281" x="3484563" y="1411288"/>
          <p14:tracePt t="5283" x="3452813" y="1411288"/>
          <p14:tracePt t="5285" x="3413125" y="1411288"/>
          <p14:tracePt t="5287" x="3381375" y="1411288"/>
          <p14:tracePt t="5289" x="3341688" y="1411288"/>
          <p14:tracePt t="5291" x="3308350" y="1411288"/>
          <p14:tracePt t="5293" x="3276600" y="1403350"/>
          <p14:tracePt t="5294" x="3244850" y="1403350"/>
          <p14:tracePt t="5296" x="3213100" y="1403350"/>
          <p14:tracePt t="5299" x="3181350" y="1411288"/>
          <p14:tracePt t="5301" x="3149600" y="1411288"/>
          <p14:tracePt t="5303" x="3117850" y="1411288"/>
          <p14:tracePt t="5305" x="3094038" y="1411288"/>
          <p14:tracePt t="5307" x="3062288" y="1419225"/>
          <p14:tracePt t="5309" x="3030538" y="1419225"/>
          <p14:tracePt t="5311" x="3006725" y="1419225"/>
          <p14:tracePt t="5313" x="2982913" y="1419225"/>
          <p14:tracePt t="5316" x="2949575" y="1419225"/>
          <p14:tracePt t="5318" x="2925763" y="1427163"/>
          <p14:tracePt t="5319" x="2901950" y="1427163"/>
          <p14:tracePt t="5321" x="2878138" y="1435100"/>
          <p14:tracePt t="5323" x="2854325" y="1435100"/>
          <p14:tracePt t="5325" x="2830513" y="1435100"/>
          <p14:tracePt t="5327" x="2806700" y="1435100"/>
          <p14:tracePt t="5329" x="2790825" y="1435100"/>
          <p14:tracePt t="5331" x="2767013" y="1443038"/>
          <p14:tracePt t="5334" x="2743200" y="1443038"/>
          <p14:tracePt t="5336" x="2727325" y="1443038"/>
          <p14:tracePt t="5337" x="2711450" y="1450975"/>
          <p14:tracePt t="5339" x="2687638" y="1450975"/>
          <p14:tracePt t="5341" x="2671763" y="1450975"/>
          <p14:tracePt t="5343" x="2655888" y="1458913"/>
          <p14:tracePt t="5345" x="2640013" y="1458913"/>
          <p14:tracePt t="5347" x="2624138" y="1458913"/>
          <p14:tracePt t="5350" x="2606675" y="1466850"/>
          <p14:tracePt t="5352" x="2590800" y="1466850"/>
          <p14:tracePt t="5354" x="2574925" y="1474788"/>
          <p14:tracePt t="5355" x="2559050" y="1474788"/>
          <p14:tracePt t="5357" x="2543175" y="1474788"/>
          <p14:tracePt t="5359" x="2535238" y="1482725"/>
          <p14:tracePt t="5361" x="2519363" y="1482725"/>
          <p14:tracePt t="5364" x="2511425" y="1482725"/>
          <p14:tracePt t="5367" x="2487613" y="1490663"/>
          <p14:tracePt t="5371" x="2463800" y="1498600"/>
          <p14:tracePt t="5373" x="2455863" y="1506538"/>
          <p14:tracePt t="5375" x="2447925" y="1506538"/>
          <p14:tracePt t="5377" x="2432050" y="1506538"/>
          <p14:tracePt t="5379" x="2424113" y="1514475"/>
          <p14:tracePt t="5381" x="2416175" y="1514475"/>
          <p14:tracePt t="5384" x="2408238" y="1522413"/>
          <p14:tracePt t="5386" x="2400300" y="1522413"/>
          <p14:tracePt t="5388" x="2392363" y="1522413"/>
          <p14:tracePt t="5390" x="2384425" y="1530350"/>
          <p14:tracePt t="5391" x="2376488" y="1530350"/>
          <p14:tracePt t="5393" x="2368550" y="1538288"/>
          <p14:tracePt t="5395" x="2360613" y="1538288"/>
          <p14:tracePt t="5397" x="2352675" y="1538288"/>
          <p14:tracePt t="5400" x="2352675" y="1547813"/>
          <p14:tracePt t="5402" x="2344738" y="1547813"/>
          <p14:tracePt t="5405" x="2336800" y="1555750"/>
          <p14:tracePt t="5406" x="2328863" y="1555750"/>
          <p14:tracePt t="5410" x="2320925" y="1563688"/>
          <p14:tracePt t="5411" x="2312988" y="1563688"/>
          <p14:tracePt t="5416" x="2305050" y="1563688"/>
          <p14:tracePt t="5418" x="2305050" y="1571625"/>
          <p14:tracePt t="5420" x="2297113" y="1571625"/>
          <p14:tracePt t="5423" x="2289175" y="1579563"/>
          <p14:tracePt t="5427" x="2281238" y="1579563"/>
          <p14:tracePt t="5431" x="2273300" y="1587500"/>
          <p14:tracePt t="5436" x="2265363" y="1587500"/>
          <p14:tracePt t="5439" x="2255838" y="1595438"/>
          <p14:tracePt t="5445" x="2247900" y="1595438"/>
          <p14:tracePt t="5450" x="2239963" y="1603375"/>
          <p14:tracePt t="5455" x="2232025" y="1603375"/>
          <p14:tracePt t="5457" x="2232025" y="1611313"/>
          <p14:tracePt t="5459" x="2224088" y="1611313"/>
          <p14:tracePt t="5463" x="2216150" y="1611313"/>
          <p14:tracePt t="5466" x="2216150" y="1619250"/>
          <p14:tracePt t="5469" x="2208213" y="1619250"/>
          <p14:tracePt t="5471" x="2208213" y="1627188"/>
          <p14:tracePt t="5473" x="2200275" y="1627188"/>
          <p14:tracePt t="5477" x="2192338" y="1627188"/>
          <p14:tracePt t="5479" x="2192338" y="1635125"/>
          <p14:tracePt t="5481" x="2184400" y="1635125"/>
          <p14:tracePt t="5485" x="2176463" y="1643063"/>
          <p14:tracePt t="5489" x="2168525" y="1651000"/>
          <p14:tracePt t="5491" x="2160588" y="1651000"/>
          <p14:tracePt t="5495" x="2160588" y="1658938"/>
          <p14:tracePt t="5497" x="2152650" y="1658938"/>
          <p14:tracePt t="5503" x="2144713" y="1666875"/>
          <p14:tracePt t="5505" x="2136775" y="1666875"/>
          <p14:tracePt t="5507" x="2136775" y="1674813"/>
          <p14:tracePt t="5509" x="2128838" y="1674813"/>
          <p14:tracePt t="5513" x="2128838" y="1682750"/>
          <p14:tracePt t="5516" x="2120900" y="1682750"/>
          <p14:tracePt t="5520" x="2112963" y="1690688"/>
          <p14:tracePt t="5523" x="2105025" y="1690688"/>
          <p14:tracePt t="5525" x="2105025" y="1698625"/>
          <p14:tracePt t="5529" x="2097088" y="1698625"/>
          <p14:tracePt t="5531" x="2097088" y="1706563"/>
          <p14:tracePt t="5536" x="2089150" y="1706563"/>
          <p14:tracePt t="5537" x="2089150" y="1714500"/>
          <p14:tracePt t="5541" x="2081213" y="1714500"/>
          <p14:tracePt t="5543" x="2081213" y="1722438"/>
          <p14:tracePt t="5547" x="2073275" y="1722438"/>
          <p14:tracePt t="5552" x="2073275" y="1730375"/>
          <p14:tracePt t="5553" x="2065338" y="1730375"/>
          <p14:tracePt t="5563" x="2057400" y="1738313"/>
          <p14:tracePt t="5577" x="2049463" y="1738313"/>
          <p14:tracePt t="5587" x="2049463" y="1746250"/>
          <p14:tracePt t="5631" x="2041525" y="1746250"/>
          <p14:tracePt t="5643" x="2033588" y="1754188"/>
          <p14:tracePt t="5653" x="2025650" y="1754188"/>
          <p14:tracePt t="5656" x="2025650" y="1762125"/>
          <p14:tracePt t="5661" x="2017713" y="1762125"/>
          <p14:tracePt t="5669" x="2009775" y="1770063"/>
          <p14:tracePt t="5679" x="2001838" y="1770063"/>
          <p14:tracePt t="5687" x="2001838" y="1778000"/>
          <p14:tracePt t="5693" x="1993900" y="1778000"/>
          <p14:tracePt t="5710" x="1993900" y="1785938"/>
          <p14:tracePt t="5711" x="1985963" y="1785938"/>
          <p14:tracePt t="5797" x="1978025" y="1785938"/>
          <p14:tracePt t="5803" x="1978025" y="1793875"/>
          <p14:tracePt t="5881" x="1970088" y="1801813"/>
          <p14:tracePt t="5899" x="1962150" y="1809750"/>
          <p14:tracePt t="6112" x="1962150" y="1817688"/>
          <p14:tracePt t="6114" x="1954213" y="1817688"/>
          <p14:tracePt t="9455" x="1954213" y="1825625"/>
          <p14:tracePt t="9458" x="1946275" y="1833563"/>
          <p14:tracePt t="9462" x="1946275" y="1849438"/>
          <p14:tracePt t="9463" x="1946275" y="1865313"/>
          <p14:tracePt t="9466" x="1946275" y="1873250"/>
          <p14:tracePt t="9469" x="1946275" y="1898650"/>
          <p14:tracePt t="9471" x="1946275" y="1914525"/>
          <p14:tracePt t="9473" x="1946275" y="1922463"/>
          <p14:tracePt t="9475" x="1946275" y="1938338"/>
          <p14:tracePt t="9477" x="1946275" y="1954213"/>
          <p14:tracePt t="9479" x="1938338" y="1970088"/>
          <p14:tracePt t="9481" x="1946275" y="1985963"/>
          <p14:tracePt t="9484" x="1946275" y="2001838"/>
          <p14:tracePt t="9485" x="1946275" y="2017713"/>
          <p14:tracePt t="9487" x="1946275" y="2033588"/>
          <p14:tracePt t="9489" x="1946275" y="2057400"/>
          <p14:tracePt t="9491" x="1946275" y="2073275"/>
          <p14:tracePt t="9493" x="1946275" y="2097088"/>
          <p14:tracePt t="9495" x="1946275" y="2112963"/>
          <p14:tracePt t="9497" x="1946275" y="2136775"/>
          <p14:tracePt t="9500" x="1946275" y="2160588"/>
          <p14:tracePt t="9501" x="1946275" y="2184400"/>
          <p14:tracePt t="9504" x="1946275" y="2200275"/>
          <p14:tracePt t="9505" x="1946275" y="2224088"/>
          <p14:tracePt t="9507" x="1946275" y="2249488"/>
          <p14:tracePt t="9509" x="1946275" y="2273300"/>
          <p14:tracePt t="9511" x="1954213" y="2297113"/>
          <p14:tracePt t="9513" x="1954213" y="2320925"/>
          <p14:tracePt t="9517" x="1954213" y="2344738"/>
          <p14:tracePt t="9519" x="1954213" y="2392363"/>
          <p14:tracePt t="9521" x="1954213" y="2416175"/>
          <p14:tracePt t="9523" x="1954213" y="2439988"/>
          <p14:tracePt t="9525" x="1954213" y="2463800"/>
          <p14:tracePt t="9527" x="1954213" y="2487613"/>
          <p14:tracePt t="9529" x="1954213" y="2519363"/>
          <p14:tracePt t="9531" x="1954213" y="2543175"/>
          <p14:tracePt t="9535" x="1946275" y="2608263"/>
          <p14:tracePt t="9537" x="1946275" y="2624138"/>
          <p14:tracePt t="9539" x="1946275" y="2655888"/>
          <p14:tracePt t="9541" x="1946275" y="2679700"/>
          <p14:tracePt t="9543" x="1938338" y="2711450"/>
          <p14:tracePt t="9545" x="1938338" y="2735263"/>
          <p14:tracePt t="9547" x="1938338" y="2759075"/>
          <p14:tracePt t="9550" x="1930400" y="2790825"/>
          <p14:tracePt t="9552" x="1930400" y="2814638"/>
          <p14:tracePt t="9553" x="1930400" y="2846388"/>
          <p14:tracePt t="9555" x="1922463" y="2870200"/>
          <p14:tracePt t="9557" x="1922463" y="2894013"/>
          <p14:tracePt t="9560" x="1922463" y="2919413"/>
          <p14:tracePt t="9561" x="1912938" y="2951163"/>
          <p14:tracePt t="9563" x="1912938" y="2967038"/>
          <p14:tracePt t="9567" x="1912938" y="3014663"/>
          <p14:tracePt t="9570" x="1905000" y="3046413"/>
          <p14:tracePt t="9571" x="1905000" y="3062288"/>
          <p14:tracePt t="9573" x="1905000" y="3078163"/>
          <p14:tracePt t="9575" x="1905000" y="3094038"/>
          <p14:tracePt t="9577" x="1897063" y="3117850"/>
          <p14:tracePt t="9579" x="1897063" y="3133725"/>
          <p14:tracePt t="9581" x="1897063" y="3157538"/>
          <p14:tracePt t="9584" x="1897063" y="3173413"/>
          <p14:tracePt t="9588" x="1889125" y="3205163"/>
          <p14:tracePt t="9589" x="1889125" y="3221038"/>
          <p14:tracePt t="9591" x="1889125" y="3236913"/>
          <p14:tracePt t="9593" x="1889125" y="3252788"/>
          <p14:tracePt t="9595" x="1889125" y="3270250"/>
          <p14:tracePt t="9597" x="1889125" y="3286125"/>
          <p14:tracePt t="9600" x="1889125" y="3294063"/>
          <p14:tracePt t="9603" x="1889125" y="3309938"/>
          <p14:tracePt t="9604" x="1889125" y="3325813"/>
          <p14:tracePt t="9605" x="1889125" y="3333750"/>
          <p14:tracePt t="9607" x="1881188" y="3341688"/>
          <p14:tracePt t="9609" x="1881188" y="3349625"/>
          <p14:tracePt t="9611" x="1881188" y="3357563"/>
          <p14:tracePt t="9613" x="1881188" y="3365500"/>
          <p14:tracePt t="9617" x="1881188" y="3381375"/>
          <p14:tracePt t="9619" x="1881188" y="3389313"/>
          <p14:tracePt t="9621" x="1881188" y="3397250"/>
          <p14:tracePt t="9623" x="1873250" y="3405188"/>
          <p14:tracePt t="9627" x="1873250" y="3413125"/>
          <p14:tracePt t="9631" x="1873250" y="3421063"/>
          <p14:tracePt t="9633" x="1873250" y="3429000"/>
          <p14:tracePt t="9637" x="1873250" y="3436938"/>
          <p14:tracePt t="9641" x="1865313" y="3444875"/>
          <p14:tracePt t="9645" x="1865313" y="3452813"/>
          <p14:tracePt t="9650" x="1865313" y="3460750"/>
          <p14:tracePt t="9653" x="1857375" y="3468688"/>
          <p14:tracePt t="9657" x="1857375" y="3476625"/>
          <p14:tracePt t="9661" x="1849438" y="3484563"/>
          <p14:tracePt t="9666" x="1841500" y="3492500"/>
          <p14:tracePt t="9668" x="1841500" y="3500438"/>
          <p14:tracePt t="9671" x="1833563" y="3508375"/>
          <p14:tracePt t="9673" x="1833563" y="3516313"/>
          <p14:tracePt t="9675" x="1825625" y="3516313"/>
          <p14:tracePt t="9677" x="1825625" y="3524250"/>
          <p14:tracePt t="9679" x="1817688" y="3532188"/>
          <p14:tracePt t="9681" x="1817688" y="3540125"/>
          <p14:tracePt t="9684" x="1809750" y="3540125"/>
          <p14:tracePt t="9685" x="1809750" y="3548063"/>
          <p14:tracePt t="9687" x="1801813" y="3556000"/>
          <p14:tracePt t="9689" x="1793875" y="3563938"/>
          <p14:tracePt t="9691" x="1785938" y="3571875"/>
          <p14:tracePt t="9695" x="1778000" y="3579813"/>
          <p14:tracePt t="9697" x="1770063" y="3587750"/>
          <p14:tracePt t="9700" x="1762125" y="3595688"/>
          <p14:tracePt t="9702" x="1754188" y="3605213"/>
          <p14:tracePt t="9706" x="1738313" y="3621088"/>
          <p14:tracePt t="9707" x="1730375" y="3629025"/>
          <p14:tracePt t="9709" x="1722438" y="3636963"/>
          <p14:tracePt t="9711" x="1714500" y="3644900"/>
          <p14:tracePt t="9713" x="1706563" y="3652838"/>
          <p14:tracePt t="9716" x="1698625" y="3660775"/>
          <p14:tracePt t="9718" x="1690688" y="3668713"/>
          <p14:tracePt t="9720" x="1674813" y="3676650"/>
          <p14:tracePt t="9725" x="1643063" y="3708400"/>
          <p14:tracePt t="9727" x="1635125" y="3716338"/>
          <p14:tracePt t="9729" x="1619250" y="3724275"/>
          <p14:tracePt t="9731" x="1603375" y="3740150"/>
          <p14:tracePt t="9733" x="1595438" y="3748088"/>
          <p14:tracePt t="9735" x="1579563" y="3756025"/>
          <p14:tracePt t="9740" x="1554163" y="3779838"/>
          <p14:tracePt t="9742" x="1538288" y="3787775"/>
          <p14:tracePt t="9743" x="1522413" y="3795713"/>
          <p14:tracePt t="9745" x="1506538" y="3811588"/>
          <p14:tracePt t="9747" x="1490663" y="3819525"/>
          <p14:tracePt t="9750" x="1474788" y="3835400"/>
          <p14:tracePt t="9751" x="1466850" y="3843338"/>
          <p14:tracePt t="9755" x="1435100" y="3867150"/>
          <p14:tracePt t="9758" x="1411288" y="3875088"/>
          <p14:tracePt t="9759" x="1395413" y="3883025"/>
          <p14:tracePt t="9761" x="1379538" y="3898900"/>
          <p14:tracePt t="9763" x="1363663" y="3906838"/>
          <p14:tracePt t="9767" x="1331913" y="3930650"/>
          <p14:tracePt t="9770" x="1316038" y="3948113"/>
          <p14:tracePt t="9774" x="1276350" y="3971925"/>
          <p14:tracePt t="9775" x="1268413" y="3979863"/>
          <p14:tracePt t="9777" x="1252538" y="3987800"/>
          <p14:tracePt t="9779" x="1236663" y="4003675"/>
          <p14:tracePt t="9781" x="1220788" y="4011613"/>
          <p14:tracePt t="9785" x="1187450" y="4027488"/>
          <p14:tracePt t="9790" x="1163638" y="4043363"/>
          <p14:tracePt t="9792" x="1147763" y="4051300"/>
          <p14:tracePt t="9793" x="1131888" y="4059238"/>
          <p14:tracePt t="9795" x="1116013" y="4067175"/>
          <p14:tracePt t="9797" x="1108075" y="4083050"/>
          <p14:tracePt t="9800" x="1092200" y="4090988"/>
          <p14:tracePt t="9802" x="1076325" y="4098925"/>
          <p14:tracePt t="9805" x="1060450" y="4106863"/>
          <p14:tracePt t="9807" x="1044575" y="4114800"/>
          <p14:tracePt t="9809" x="1036638" y="4122738"/>
          <p14:tracePt t="9811" x="1028700" y="4130675"/>
          <p14:tracePt t="9813" x="1012825" y="4138613"/>
          <p14:tracePt t="9817" x="996950" y="4146550"/>
          <p14:tracePt t="9819" x="989013" y="4154488"/>
          <p14:tracePt t="9823" x="973138" y="4162425"/>
          <p14:tracePt t="9825" x="957263" y="4170363"/>
          <p14:tracePt t="9827" x="949325" y="4170363"/>
          <p14:tracePt t="9831" x="941388" y="4178300"/>
          <p14:tracePt t="9834" x="933450" y="4178300"/>
          <p14:tracePt t="9835" x="925513" y="4178300"/>
          <p14:tracePt t="9838" x="917575" y="4186238"/>
          <p14:tracePt t="9841" x="909638" y="4186238"/>
          <p14:tracePt t="9843" x="901700" y="4194175"/>
          <p14:tracePt t="9847" x="893763" y="4194175"/>
          <p14:tracePt t="9853" x="885825" y="4194175"/>
          <p14:tracePt t="9855" x="885825" y="4202113"/>
          <p14:tracePt t="9861" x="877888" y="4202113"/>
          <p14:tracePt t="9960" x="868363" y="4202113"/>
          <p14:tracePt t="9985" x="860425" y="4194175"/>
          <p14:tracePt t="9995" x="852488" y="4186238"/>
          <p14:tracePt t="10001" x="852488" y="4178300"/>
          <p14:tracePt t="10005" x="844550" y="4178300"/>
          <p14:tracePt t="10007" x="844550" y="4170363"/>
          <p14:tracePt t="10011" x="836613" y="4170363"/>
          <p14:tracePt t="10016" x="836613" y="4162425"/>
          <p14:tracePt t="10021" x="828675" y="4154488"/>
          <p14:tracePt t="10027" x="828675" y="4146550"/>
          <p14:tracePt t="10029" x="820738" y="4146550"/>
          <p14:tracePt t="10035" x="820738" y="4138613"/>
          <p14:tracePt t="10039" x="812800" y="4138613"/>
          <p14:tracePt t="10043" x="812800" y="4130675"/>
          <p14:tracePt t="10050" x="812800" y="4122738"/>
          <p14:tracePt t="10053" x="804863" y="4122738"/>
          <p14:tracePt t="10057" x="804863" y="4114800"/>
          <p14:tracePt t="10063" x="796925" y="4114800"/>
          <p14:tracePt t="10067" x="796925" y="4106863"/>
          <p14:tracePt t="10073" x="796925" y="4098925"/>
          <p14:tracePt t="10079" x="788988" y="4098925"/>
          <p14:tracePt t="10085" x="788988" y="4090988"/>
          <p14:tracePt t="10097" x="788988" y="4083050"/>
          <p14:tracePt t="10114" x="788988" y="4075113"/>
          <p14:tracePt t="10119" x="781050" y="4075113"/>
          <p14:tracePt t="10129" x="781050" y="4067175"/>
          <p14:tracePt t="10153" x="781050" y="4059238"/>
          <p14:tracePt t="10173" x="781050" y="4051300"/>
          <p14:tracePt t="10187" x="788988" y="4051300"/>
          <p14:tracePt t="10190" x="788988" y="4043363"/>
          <p14:tracePt t="10203" x="788988" y="4035425"/>
          <p14:tracePt t="10216" x="788988" y="4027488"/>
          <p14:tracePt t="10234" x="788988" y="4019550"/>
          <p14:tracePt t="10239" x="796925" y="4019550"/>
          <p14:tracePt t="10253" x="796925" y="4011613"/>
          <p14:tracePt t="10271" x="796925" y="4003675"/>
          <p14:tracePt t="10279" x="804863" y="4003675"/>
          <p14:tracePt t="10293" x="804863" y="3995738"/>
          <p14:tracePt t="10316" x="804863" y="3987800"/>
          <p14:tracePt t="10319" x="812800" y="3987800"/>
          <p14:tracePt t="10331" x="812800" y="3979863"/>
          <p14:tracePt t="10343" x="820738" y="3979863"/>
          <p14:tracePt t="10347" x="820738" y="3971925"/>
          <p14:tracePt t="10365" x="828675" y="3963988"/>
          <p14:tracePt t="10387" x="828675" y="3956050"/>
          <p14:tracePt t="10391" x="836613" y="3956050"/>
          <p14:tracePt t="10401" x="836613" y="3948113"/>
          <p14:tracePt t="10405" x="844550" y="3948113"/>
          <p14:tracePt t="10410" x="844550" y="3938588"/>
          <p14:tracePt t="10416" x="852488" y="3930650"/>
          <p14:tracePt t="10421" x="860425" y="3922713"/>
          <p14:tracePt t="10427" x="868363" y="3914775"/>
          <p14:tracePt t="10431" x="868363" y="3906838"/>
          <p14:tracePt t="10434" x="877888" y="3906838"/>
          <p14:tracePt t="10436" x="877888" y="3898900"/>
          <p14:tracePt t="10441" x="885825" y="3890963"/>
          <p14:tracePt t="10448" x="885825" y="3883025"/>
          <p14:tracePt t="10827" x="893763" y="3875088"/>
          <p14:tracePt t="10833" x="901700" y="3875088"/>
          <p14:tracePt t="10835" x="901700" y="3867150"/>
          <p14:tracePt t="10839" x="909638" y="3867150"/>
          <p14:tracePt t="10841" x="917575" y="3867150"/>
          <p14:tracePt t="10843" x="917575" y="3859213"/>
          <p14:tracePt t="10845" x="925513" y="3859213"/>
          <p14:tracePt t="10850" x="933450" y="3851275"/>
          <p14:tracePt t="10852" x="941388" y="3851275"/>
          <p14:tracePt t="10855" x="949325" y="3851275"/>
          <p14:tracePt t="10857" x="957263" y="3843338"/>
          <p14:tracePt t="10861" x="965200" y="3843338"/>
          <p14:tracePt t="10863" x="973138" y="3843338"/>
          <p14:tracePt t="10866" x="973138" y="3835400"/>
          <p14:tracePt t="10868" x="981075" y="3835400"/>
          <p14:tracePt t="10871" x="989013" y="3835400"/>
          <p14:tracePt t="10873" x="996950" y="3827463"/>
          <p14:tracePt t="10877" x="1004888" y="3827463"/>
          <p14:tracePt t="10881" x="1012825" y="3827463"/>
          <p14:tracePt t="10884" x="1012825" y="3819525"/>
          <p14:tracePt t="10886" x="1020763" y="3819525"/>
          <p14:tracePt t="10889" x="1028700" y="3819525"/>
          <p14:tracePt t="10893" x="1036638" y="3819525"/>
          <p14:tracePt t="10895" x="1036638" y="3811588"/>
          <p14:tracePt t="10898" x="1044575" y="3811588"/>
          <p14:tracePt t="10903" x="1052513" y="3811588"/>
          <p14:tracePt t="10907" x="1060450" y="3811588"/>
          <p14:tracePt t="10909" x="1060450" y="3803650"/>
          <p14:tracePt t="10911" x="1068388" y="3803650"/>
          <p14:tracePt t="10918" x="1076325" y="3803650"/>
          <p14:tracePt t="10921" x="1084263" y="3795713"/>
          <p14:tracePt t="10927" x="1092200" y="3795713"/>
          <p14:tracePt t="10933" x="1100138" y="3795713"/>
          <p14:tracePt t="10935" x="1100138" y="3787775"/>
          <p14:tracePt t="10942" x="1108075" y="3787775"/>
          <p14:tracePt t="10967" x="1123950" y="3779838"/>
          <p14:tracePt t="10972" x="1123950" y="3771900"/>
          <p14:tracePt t="10973" x="1131888" y="3771900"/>
          <p14:tracePt t="10981" x="1139825" y="3771900"/>
          <p14:tracePt t="10985" x="1139825" y="3763963"/>
          <p14:tracePt t="10989" x="1147763" y="3763963"/>
          <p14:tracePt t="11000" x="1155700" y="3763963"/>
          <p14:tracePt t="11003" x="1155700" y="3756025"/>
          <p14:tracePt t="11011" x="1163638" y="3756025"/>
          <p14:tracePt t="11019" x="1163638" y="3748088"/>
          <p14:tracePt t="11021" x="1171575" y="3748088"/>
          <p14:tracePt t="11033" x="1179513" y="3748088"/>
          <p14:tracePt t="11037" x="1179513" y="3740150"/>
          <p14:tracePt t="11045" x="1187450" y="3740150"/>
          <p14:tracePt t="11055" x="1187450" y="3732213"/>
          <p14:tracePt t="11061" x="1195388" y="3732213"/>
          <p14:tracePt t="11079" x="1203325" y="3732213"/>
          <p14:tracePt t="11081" x="1203325" y="3724275"/>
          <p14:tracePt t="11105" x="1211263" y="3724275"/>
          <p14:tracePt t="11123" x="1211263" y="3716338"/>
          <p14:tracePt t="11570" x="1220788" y="3716338"/>
          <p14:tracePt t="11581" x="1228725" y="3716338"/>
          <p14:tracePt t="11585" x="1228725" y="3708400"/>
          <p14:tracePt t="11588" x="1236663" y="3708400"/>
          <p14:tracePt t="11593" x="1244600" y="3708400"/>
          <p14:tracePt t="11600" x="1252538" y="3700463"/>
          <p14:tracePt t="11609" x="1260475" y="3700463"/>
          <p14:tracePt t="12121" x="1260475" y="3692525"/>
          <p14:tracePt t="12131" x="1252538" y="3692525"/>
          <p14:tracePt t="12135" x="1252538" y="3684588"/>
          <p14:tracePt t="12139" x="1244600" y="3684588"/>
          <p14:tracePt t="12145" x="1244600" y="3676650"/>
          <p14:tracePt t="12147" x="1236663" y="3676650"/>
          <p14:tracePt t="12153" x="1228725" y="3676650"/>
          <p14:tracePt t="12155" x="1228725" y="3668713"/>
          <p14:tracePt t="12163" x="1220788" y="3668713"/>
          <p14:tracePt t="12169" x="1220788" y="3660775"/>
          <p14:tracePt t="12173" x="1211263" y="3660775"/>
          <p14:tracePt t="12181" x="1203325" y="3652838"/>
          <p14:tracePt t="12189" x="1195388" y="3652838"/>
          <p14:tracePt t="12195" x="1195388" y="3644900"/>
          <p14:tracePt t="12197" x="1187450" y="3644900"/>
          <p14:tracePt t="12209" x="1179513" y="3644900"/>
          <p14:tracePt t="12583" x="1171575" y="3644900"/>
          <p14:tracePt t="12595" x="1163638" y="3644900"/>
          <p14:tracePt t="12599" x="1163638" y="3652838"/>
          <p14:tracePt t="12627" x="1155700" y="3652838"/>
          <p14:tracePt t="12726" x="1147763" y="3652838"/>
          <p14:tracePt t="12733" x="1139825" y="3652838"/>
          <p14:tracePt t="12739" x="1131888" y="3652838"/>
          <p14:tracePt t="12743" x="1123950" y="3652838"/>
          <p14:tracePt t="12747" x="1116013" y="3652838"/>
          <p14:tracePt t="12751" x="1108075" y="3652838"/>
          <p14:tracePt t="12755" x="1100138" y="3652838"/>
          <p14:tracePt t="12759" x="1092200" y="3652838"/>
          <p14:tracePt t="12763" x="1084263" y="3652838"/>
          <p14:tracePt t="12769" x="1076325" y="3652838"/>
          <p14:tracePt t="12773" x="1068388" y="3652838"/>
          <p14:tracePt t="12777" x="1060450" y="3652838"/>
          <p14:tracePt t="12781" x="1052513" y="3652838"/>
          <p14:tracePt t="12785" x="1044575" y="3652838"/>
          <p14:tracePt t="12789" x="1036638" y="3652838"/>
          <p14:tracePt t="12795" x="1028700" y="3652838"/>
          <p14:tracePt t="12801" x="1020763" y="3652838"/>
          <p14:tracePt t="12811" x="1012825" y="3652838"/>
          <p14:tracePt t="13017" x="1012825" y="3660775"/>
          <p14:tracePt t="13021" x="1012825" y="3668713"/>
          <p14:tracePt t="13025" x="1012825" y="3676650"/>
          <p14:tracePt t="13027" x="1012825" y="3684588"/>
          <p14:tracePt t="13031" x="1020763" y="3692525"/>
          <p14:tracePt t="13034" x="1020763" y="3700463"/>
          <p14:tracePt t="13037" x="1020763" y="3708400"/>
          <p14:tracePt t="13039" x="1020763" y="3716338"/>
          <p14:tracePt t="13043" x="1020763" y="3724275"/>
          <p14:tracePt t="13045" x="1020763" y="3732213"/>
          <p14:tracePt t="13050" x="1020763" y="3740150"/>
          <p14:tracePt t="13053" x="1028700" y="3748088"/>
          <p14:tracePt t="13054" x="1028700" y="3756025"/>
          <p14:tracePt t="13055" x="1028700" y="3763963"/>
          <p14:tracePt t="13057" x="1028700" y="3771900"/>
          <p14:tracePt t="13061" x="1028700" y="3779838"/>
          <p14:tracePt t="13063" x="1028700" y="3787775"/>
          <p14:tracePt t="13066" x="1028700" y="3795713"/>
          <p14:tracePt t="13069" x="1036638" y="3811588"/>
          <p14:tracePt t="13071" x="1036638" y="3819525"/>
          <p14:tracePt t="13073" x="1036638" y="3827463"/>
          <p14:tracePt t="13075" x="1036638" y="3835400"/>
          <p14:tracePt t="13077" x="1036638" y="3843338"/>
          <p14:tracePt t="13079" x="1036638" y="3851275"/>
          <p14:tracePt t="13081" x="1036638" y="3859213"/>
          <p14:tracePt t="13084" x="1044575" y="3867150"/>
          <p14:tracePt t="13087" x="1044575" y="3875088"/>
          <p14:tracePt t="13089" x="1044575" y="3883025"/>
          <p14:tracePt t="13091" x="1044575" y="3890963"/>
          <p14:tracePt t="13093" x="1044575" y="3898900"/>
          <p14:tracePt t="13095" x="1044575" y="3906838"/>
          <p14:tracePt t="13097" x="1044575" y="3914775"/>
          <p14:tracePt t="13100" x="1044575" y="3922713"/>
          <p14:tracePt t="13102" x="1044575" y="3930650"/>
          <p14:tracePt t="13103" x="1044575" y="3938588"/>
          <p14:tracePt t="13105" x="1044575" y="3948113"/>
          <p14:tracePt t="13107" x="1052513" y="3956050"/>
          <p14:tracePt t="13111" x="1052513" y="3963988"/>
          <p14:tracePt t="13113" x="1052513" y="3971925"/>
          <p14:tracePt t="13117" x="1052513" y="3987800"/>
          <p14:tracePt t="13121" x="1052513" y="3995738"/>
          <p14:tracePt t="13123" x="1052513" y="4003675"/>
          <p14:tracePt t="13127" x="1052513" y="4011613"/>
          <p14:tracePt t="13129" x="1052513" y="4019550"/>
          <p14:tracePt t="13131" x="1052513" y="4027488"/>
          <p14:tracePt t="13134" x="1060450" y="4027488"/>
          <p14:tracePt t="13135" x="1060450" y="4035425"/>
          <p14:tracePt t="13137" x="1060450" y="4043363"/>
          <p14:tracePt t="13141" x="1060450" y="4051300"/>
          <p14:tracePt t="13143" x="1060450" y="4059238"/>
          <p14:tracePt t="13147" x="1060450" y="4067175"/>
          <p14:tracePt t="13150" x="1060450" y="4075113"/>
          <p14:tracePt t="13153" x="1060450" y="4083050"/>
          <p14:tracePt t="13157" x="1060450" y="4090988"/>
          <p14:tracePt t="13160" x="1060450" y="4098925"/>
          <p14:tracePt t="13161" x="1068388" y="4098925"/>
          <p14:tracePt t="13163" x="1068388" y="4106863"/>
          <p14:tracePt t="13167" x="1068388" y="4114800"/>
          <p14:tracePt t="13171" x="1068388" y="4122738"/>
          <p14:tracePt t="13175" x="1068388" y="4130675"/>
          <p14:tracePt t="13179" x="1068388" y="4138613"/>
          <p14:tracePt t="13184" x="1068388" y="4146550"/>
          <p14:tracePt t="13187" x="1068388" y="4154488"/>
          <p14:tracePt t="13192" x="1068388" y="4162425"/>
          <p14:tracePt t="13197" x="1068388" y="4170363"/>
          <p14:tracePt t="13200" x="1076325" y="4170363"/>
          <p14:tracePt t="13202" x="1076325" y="4178300"/>
          <p14:tracePt t="13208" x="1076325" y="4186238"/>
          <p14:tracePt t="13213" x="1076325" y="4194175"/>
          <p14:tracePt t="13219" x="1076325" y="4202113"/>
          <p14:tracePt t="13223" x="1076325" y="4210050"/>
          <p14:tracePt t="13229" x="1076325" y="4217988"/>
          <p14:tracePt t="13235" x="1076325" y="4225925"/>
          <p14:tracePt t="13239" x="1076325" y="4233863"/>
          <p14:tracePt t="13245" x="1084263" y="4241800"/>
          <p14:tracePt t="13251" x="1084263" y="4249738"/>
          <p14:tracePt t="13257" x="1084263" y="4257675"/>
          <p14:tracePt t="13266" x="1084263" y="4265613"/>
          <p14:tracePt t="13273" x="1084263" y="4273550"/>
          <p14:tracePt t="13285" x="1084263" y="4281488"/>
          <p14:tracePt t="13301" x="1084263" y="4291013"/>
          <p14:tracePt t="13313" x="1084263" y="4298950"/>
          <p14:tracePt t="13321" x="1084263" y="4306888"/>
          <p14:tracePt t="13329" x="1084263" y="4314825"/>
          <p14:tracePt t="13337" x="1084263" y="4322763"/>
          <p14:tracePt t="13343" x="1084263" y="4330700"/>
          <p14:tracePt t="13347" x="1084263" y="4338638"/>
          <p14:tracePt t="13353" x="1084263" y="4346575"/>
          <p14:tracePt t="13357" x="1084263" y="4354513"/>
          <p14:tracePt t="13363" x="1084263" y="4362450"/>
          <p14:tracePt t="13369" x="1084263" y="4370388"/>
          <p14:tracePt t="13373" x="1084263" y="4378325"/>
          <p14:tracePt t="13379" x="1084263" y="4386263"/>
          <p14:tracePt t="13385" x="1084263" y="4394200"/>
          <p14:tracePt t="13389" x="1084263" y="4402138"/>
          <p14:tracePt t="13395" x="1084263" y="4410075"/>
          <p14:tracePt t="13400" x="1084263" y="4418013"/>
          <p14:tracePt t="13405" x="1084263" y="4425950"/>
          <p14:tracePt t="13411" x="1084263" y="4433888"/>
          <p14:tracePt t="13419" x="1084263" y="4441825"/>
          <p14:tracePt t="13427" x="1084263" y="4449763"/>
          <p14:tracePt t="13435" x="1076325" y="4449763"/>
          <p14:tracePt t="13437" x="1076325" y="4457700"/>
          <p14:tracePt t="13451" x="1076325" y="4465638"/>
          <p14:tracePt t="13475" x="1076325" y="4473575"/>
          <p14:tracePt t="13597" x="1076325" y="4481513"/>
          <p14:tracePt t="13734" x="1084263" y="4481513"/>
          <p14:tracePt t="13738" x="1084263" y="4473575"/>
          <p14:tracePt t="13748" x="1092200" y="4473575"/>
          <p14:tracePt t="13758" x="1092200" y="4465638"/>
          <p14:tracePt t="13760" x="1100138" y="4465638"/>
          <p14:tracePt t="13776" x="1108075" y="4465638"/>
          <p14:tracePt t="13877" x="1108075" y="4457700"/>
          <p14:tracePt t="13885" x="1116013" y="4449763"/>
          <p14:tracePt t="13893" x="1116013" y="4441825"/>
          <p14:tracePt t="13899" x="1116013" y="4433888"/>
          <p14:tracePt t="13904" x="1116013" y="4425950"/>
          <p14:tracePt t="13907" x="1116013" y="4418013"/>
          <p14:tracePt t="13911" x="1116013" y="4410075"/>
          <p14:tracePt t="13913" x="1116013" y="4402138"/>
          <p14:tracePt t="13917" x="1116013" y="4394200"/>
          <p14:tracePt t="13919" x="1116013" y="4386263"/>
          <p14:tracePt t="13921" x="1116013" y="4378325"/>
          <p14:tracePt t="13923" x="1123950" y="4370388"/>
          <p14:tracePt t="13925" x="1123950" y="4362450"/>
          <p14:tracePt t="13927" x="1123950" y="4354513"/>
          <p14:tracePt t="13929" x="1123950" y="4346575"/>
          <p14:tracePt t="13931" x="1123950" y="4338638"/>
          <p14:tracePt t="13934" x="1123950" y="4330700"/>
          <p14:tracePt t="13935" x="1123950" y="4314825"/>
          <p14:tracePt t="13937" x="1123950" y="4306888"/>
          <p14:tracePt t="13939" x="1123950" y="4298950"/>
          <p14:tracePt t="13941" x="1123950" y="4281488"/>
          <p14:tracePt t="13943" x="1123950" y="4273550"/>
          <p14:tracePt t="13945" x="1123950" y="4265613"/>
          <p14:tracePt t="13947" x="1123950" y="4257675"/>
          <p14:tracePt t="13950" x="1123950" y="4249738"/>
          <p14:tracePt t="13952" x="1123950" y="4241800"/>
          <p14:tracePt t="13953" x="1123950" y="4233863"/>
          <p14:tracePt t="13969" x="1123950" y="4170363"/>
          <p14:tracePt t="13971" x="1116013" y="4162425"/>
          <p14:tracePt t="13973" x="1116013" y="4154488"/>
          <p14:tracePt t="13975" x="1116013" y="4146550"/>
          <p14:tracePt t="13977" x="1116013" y="4138613"/>
          <p14:tracePt t="13981" x="1116013" y="4130675"/>
          <p14:tracePt t="13984" x="1108075" y="4122738"/>
          <p14:tracePt t="13986" x="1108075" y="4114800"/>
          <p14:tracePt t="13988" x="1108075" y="4106863"/>
          <p14:tracePt t="13991" x="1108075" y="4098925"/>
          <p14:tracePt t="13993" x="1108075" y="4090988"/>
          <p14:tracePt t="13997" x="1100138" y="4083050"/>
          <p14:tracePt t="14002" x="1100138" y="4075113"/>
          <p14:tracePt t="14005" x="1100138" y="4067175"/>
          <p14:tracePt t="14009" x="1100138" y="4059238"/>
          <p14:tracePt t="14011" x="1092200" y="4059238"/>
          <p14:tracePt t="14013" x="1092200" y="4051300"/>
          <p14:tracePt t="14018" x="1092200" y="4043363"/>
          <p14:tracePt t="14021" x="1092200" y="4035425"/>
          <p14:tracePt t="14029" x="1092200" y="4027488"/>
          <p14:tracePt t="14031" x="1084263" y="4027488"/>
          <p14:tracePt t="14037" x="1084263" y="4019550"/>
          <p14:tracePt t="14067" x="1084263" y="4011613"/>
          <p14:tracePt t="14101" x="1084263" y="4003675"/>
          <p14:tracePt t="14107" x="1076325" y="4003675"/>
          <p14:tracePt t="14117" x="1076325" y="3995738"/>
          <p14:tracePt t="14129" x="1076325" y="3987800"/>
          <p14:tracePt t="14139" x="1076325" y="3979863"/>
          <p14:tracePt t="14145" x="1068388" y="3979863"/>
          <p14:tracePt t="14150" x="1068388" y="3971925"/>
          <p14:tracePt t="14159" x="1068388" y="3963988"/>
          <p14:tracePt t="14171" x="1068388" y="3956050"/>
          <p14:tracePt t="14185" x="1068388" y="3948113"/>
          <p14:tracePt t="14194" x="1068388" y="3938588"/>
          <p14:tracePt t="14205" x="1068388" y="3930650"/>
          <p14:tracePt t="14215" x="1068388" y="3922713"/>
          <p14:tracePt t="14223" x="1068388" y="3914775"/>
          <p14:tracePt t="14229" x="1068388" y="3906838"/>
          <p14:tracePt t="14233" x="1068388" y="3898900"/>
          <p14:tracePt t="14239" x="1068388" y="3890963"/>
          <p14:tracePt t="14243" x="1068388" y="3883025"/>
          <p14:tracePt t="14250" x="1068388" y="3875088"/>
          <p14:tracePt t="14251" x="1076325" y="3875088"/>
          <p14:tracePt t="14253" x="1076325" y="3867150"/>
          <p14:tracePt t="14261" x="1076325" y="3859213"/>
          <p14:tracePt t="14267" x="1076325" y="3851275"/>
          <p14:tracePt t="14273" x="1076325" y="3843338"/>
          <p14:tracePt t="14277" x="1084263" y="3843338"/>
          <p14:tracePt t="14281" x="1084263" y="3835400"/>
          <p14:tracePt t="14287" x="1084263" y="3827463"/>
          <p14:tracePt t="14295" x="1084263" y="3819525"/>
          <p14:tracePt t="14297" x="1092200" y="3819525"/>
          <p14:tracePt t="14301" x="1092200" y="3811588"/>
          <p14:tracePt t="14309" x="1092200" y="3803650"/>
          <p14:tracePt t="14318" x="1092200" y="3795713"/>
          <p14:tracePt t="14319" x="1100138" y="3795713"/>
          <p14:tracePt t="14327" x="1100138" y="3787775"/>
          <p14:tracePt t="14337" x="1100138" y="3779838"/>
          <p14:tracePt t="14341" x="1108075" y="3779838"/>
          <p14:tracePt t="14350" x="1108075" y="3771900"/>
          <p14:tracePt t="14357" x="1108075" y="3763963"/>
          <p14:tracePt t="14361" x="1116013" y="3763963"/>
          <p14:tracePt t="14369" x="1116013" y="3756025"/>
          <p14:tracePt t="14377" x="1123950" y="3756025"/>
          <p14:tracePt t="14385" x="1123950" y="3748088"/>
          <p14:tracePt t="14391" x="1131888" y="3748088"/>
          <p14:tracePt t="14401" x="1131888" y="3740150"/>
          <p14:tracePt t="14403" x="1139825" y="3740150"/>
          <p14:tracePt t="14411" x="1147763" y="3740150"/>
          <p14:tracePt t="14416" x="1147763" y="3732213"/>
          <p14:tracePt t="14419" x="1155700" y="3732213"/>
          <p14:tracePt t="14427" x="1163638" y="3724275"/>
          <p14:tracePt t="14435" x="1171575" y="3724275"/>
          <p14:tracePt t="14437" x="1171575" y="3716338"/>
          <p14:tracePt t="14441" x="1179513" y="3716338"/>
          <p14:tracePt t="14448" x="1179513" y="3708400"/>
          <p14:tracePt t="14450" x="1187450" y="3708400"/>
          <p14:tracePt t="14458" x="1195388" y="3700463"/>
          <p14:tracePt t="14467" x="1203325" y="3692525"/>
          <p14:tracePt t="14475" x="1211263" y="3692525"/>
          <p14:tracePt t="14479" x="1211263" y="3684588"/>
          <p14:tracePt t="14488" x="1220788" y="3684588"/>
          <p14:tracePt t="14497" x="1220788" y="3676650"/>
          <p14:tracePt t="14534" x="1220788" y="3668713"/>
          <p14:tracePt t="14610" x="1220788" y="3660775"/>
          <p14:tracePt t="14627" x="1211263" y="3660775"/>
          <p14:tracePt t="14637" x="1203325" y="3652838"/>
          <p14:tracePt t="14644" x="1195388" y="3652838"/>
          <p14:tracePt t="14647" x="1187450" y="3652838"/>
          <p14:tracePt t="14651" x="1179513" y="3644900"/>
          <p14:tracePt t="14655" x="1171575" y="3644900"/>
          <p14:tracePt t="14657" x="1163638" y="3644900"/>
          <p14:tracePt t="14661" x="1155700" y="3644900"/>
          <p14:tracePt t="14663" x="1147763" y="3644900"/>
          <p14:tracePt t="14666" x="1139825" y="3644900"/>
          <p14:tracePt t="14669" x="1131888" y="3644900"/>
          <p14:tracePt t="14671" x="1123950" y="3636963"/>
          <p14:tracePt t="14673" x="1116013" y="3636963"/>
          <p14:tracePt t="14675" x="1108075" y="3636963"/>
          <p14:tracePt t="14677" x="1100138" y="3636963"/>
          <p14:tracePt t="14679" x="1092200" y="3636963"/>
          <p14:tracePt t="14683" x="1084263" y="3636963"/>
          <p14:tracePt t="14685" x="1076325" y="3636963"/>
          <p14:tracePt t="14687" x="1068388" y="3644900"/>
          <p14:tracePt t="14692" x="1060450" y="3644900"/>
          <p14:tracePt t="14693" x="1052513" y="3644900"/>
          <p14:tracePt t="14695" x="1044575" y="3644900"/>
          <p14:tracePt t="14700" x="1036638" y="3644900"/>
          <p14:tracePt t="14702" x="1028700" y="3644900"/>
          <p14:tracePt t="14705" x="1020763" y="3644900"/>
          <p14:tracePt t="14707" x="1012825" y="3644900"/>
          <p14:tracePt t="14709" x="1012825" y="3652838"/>
          <p14:tracePt t="14711" x="1004888" y="3652838"/>
          <p14:tracePt t="14713" x="996950" y="3652838"/>
          <p14:tracePt t="14718" x="989013" y="3652838"/>
          <p14:tracePt t="14721" x="981075" y="3652838"/>
          <p14:tracePt t="14725" x="973138" y="3652838"/>
          <p14:tracePt t="14731" x="965200" y="3652838"/>
          <p14:tracePt t="14734" x="965200" y="3660775"/>
          <p14:tracePt t="14737" x="957263" y="3660775"/>
          <p14:tracePt t="14861" x="957263" y="3668713"/>
          <p14:tracePt t="14877" x="957263" y="3676650"/>
          <p14:tracePt t="14893" x="957263" y="3684588"/>
          <p14:tracePt t="14897" x="965200" y="3684588"/>
          <p14:tracePt t="14907" x="965200" y="3692525"/>
          <p14:tracePt t="14919" x="973138" y="3700463"/>
          <p14:tracePt t="14927" x="973138" y="3708400"/>
          <p14:tracePt t="14931" x="981075" y="3708400"/>
          <p14:tracePt t="14935" x="981075" y="3716338"/>
          <p14:tracePt t="14941" x="989013" y="3716338"/>
          <p14:tracePt t="14943" x="989013" y="3724275"/>
          <p14:tracePt t="14951" x="989013" y="3732213"/>
          <p14:tracePt t="14969" x="996950" y="3740150"/>
          <p14:tracePt t="14973" x="1004888" y="3748088"/>
          <p14:tracePt t="14979" x="1004888" y="3756025"/>
          <p14:tracePt t="14985" x="1004888" y="3763963"/>
          <p14:tracePt t="14989" x="1012825" y="3763963"/>
          <p14:tracePt t="14991" x="1012825" y="3771900"/>
          <p14:tracePt t="14995" x="1012825" y="3779838"/>
          <p14:tracePt t="15002" x="1012825" y="3787775"/>
          <p14:tracePt t="15005" x="1012825" y="3795713"/>
          <p14:tracePt t="15007" x="1020763" y="3803650"/>
          <p14:tracePt t="15011" x="1020763" y="3811588"/>
          <p14:tracePt t="15017" x="1020763" y="3827463"/>
          <p14:tracePt t="15019" x="1020763" y="3835400"/>
          <p14:tracePt t="15021" x="1020763" y="3843338"/>
          <p14:tracePt t="15023" x="1020763" y="3851275"/>
          <p14:tracePt t="15025" x="1020763" y="3859213"/>
          <p14:tracePt t="15027" x="1028700" y="3867150"/>
          <p14:tracePt t="15029" x="1028700" y="3875088"/>
          <p14:tracePt t="15031" x="1028700" y="3883025"/>
          <p14:tracePt t="15034" x="1028700" y="3890963"/>
          <p14:tracePt t="15036" x="1028700" y="3898900"/>
          <p14:tracePt t="15037" x="1028700" y="3906838"/>
          <p14:tracePt t="15039" x="1028700" y="3914775"/>
          <p14:tracePt t="15041" x="1028700" y="3922713"/>
          <p14:tracePt t="15043" x="1028700" y="3930650"/>
          <p14:tracePt t="15045" x="1028700" y="3948113"/>
          <p14:tracePt t="15047" x="1028700" y="3956050"/>
          <p14:tracePt t="15051" x="1028700" y="3971925"/>
          <p14:tracePt t="15053" x="1028700" y="3979863"/>
          <p14:tracePt t="15055" x="1028700" y="3987800"/>
          <p14:tracePt t="15057" x="1028700" y="3995738"/>
          <p14:tracePt t="15059" x="1028700" y="4003675"/>
          <p14:tracePt t="15061" x="1028700" y="4019550"/>
          <p14:tracePt t="15063" x="1036638" y="4027488"/>
          <p14:tracePt t="15067" x="1036638" y="4043363"/>
          <p14:tracePt t="15069" x="1036638" y="4051300"/>
          <p14:tracePt t="15071" x="1036638" y="4059238"/>
          <p14:tracePt t="15073" x="1036638" y="4067175"/>
          <p14:tracePt t="15075" x="1028700" y="4075113"/>
          <p14:tracePt t="15077" x="1028700" y="4083050"/>
          <p14:tracePt t="15079" x="1028700" y="4090988"/>
          <p14:tracePt t="15081" x="1028700" y="4098925"/>
          <p14:tracePt t="15084" x="1028700" y="4106863"/>
          <p14:tracePt t="15086" x="1028700" y="4114800"/>
          <p14:tracePt t="15088" x="1028700" y="4122738"/>
          <p14:tracePt t="15091" x="1028700" y="4130675"/>
          <p14:tracePt t="15093" x="1028700" y="4138613"/>
          <p14:tracePt t="15097" x="1028700" y="4146550"/>
          <p14:tracePt t="15100" x="1028700" y="4154488"/>
          <p14:tracePt t="15103" x="1028700" y="4162425"/>
          <p14:tracePt t="15105" x="1028700" y="4170363"/>
          <p14:tracePt t="15109" x="1028700" y="4178300"/>
          <p14:tracePt t="15113" x="1020763" y="4186238"/>
          <p14:tracePt t="15116" x="1020763" y="4194175"/>
          <p14:tracePt t="15119" x="1020763" y="4202113"/>
          <p14:tracePt t="15123" x="1020763" y="4210050"/>
          <p14:tracePt t="15126" x="1020763" y="4217988"/>
          <p14:tracePt t="15130" x="1012825" y="4225925"/>
          <p14:tracePt t="15134" x="1012825" y="4233863"/>
          <p14:tracePt t="15138" x="1012825" y="4241800"/>
          <p14:tracePt t="15142" x="1012825" y="4249738"/>
          <p14:tracePt t="15146" x="1012825" y="4257675"/>
          <p14:tracePt t="15149" x="1004888" y="4257675"/>
          <p14:tracePt t="15150" x="1004888" y="4265613"/>
          <p14:tracePt t="15154" x="1004888" y="4273550"/>
          <p14:tracePt t="15159" x="1004888" y="4281488"/>
          <p14:tracePt t="15163" x="1004888" y="4291013"/>
          <p14:tracePt t="15167" x="996950" y="4298950"/>
          <p14:tracePt t="15169" x="996950" y="4306888"/>
          <p14:tracePt t="15173" x="996950" y="4314825"/>
          <p14:tracePt t="15177" x="996950" y="4322763"/>
          <p14:tracePt t="15179" x="996950" y="4330700"/>
          <p14:tracePt t="15181" x="989013" y="4330700"/>
          <p14:tracePt t="15184" x="989013" y="4338638"/>
          <p14:tracePt t="15186" x="989013" y="4346575"/>
          <p14:tracePt t="15189" x="989013" y="4354513"/>
          <p14:tracePt t="15191" x="989013" y="4362450"/>
          <p14:tracePt t="15195" x="989013" y="4370388"/>
          <p14:tracePt t="15197" x="989013" y="4378325"/>
          <p14:tracePt t="15200" x="981075" y="4378325"/>
          <p14:tracePt t="15202" x="981075" y="4386263"/>
          <p14:tracePt t="15203" x="981075" y="4394200"/>
          <p14:tracePt t="15207" x="981075" y="4402138"/>
          <p14:tracePt t="15209" x="981075" y="4410075"/>
          <p14:tracePt t="15213" x="981075" y="4418013"/>
          <p14:tracePt t="15216" x="981075" y="4425950"/>
          <p14:tracePt t="15218" x="973138" y="4425950"/>
          <p14:tracePt t="15219" x="973138" y="4433888"/>
          <p14:tracePt t="15223" x="973138" y="4441825"/>
          <p14:tracePt t="15225" x="973138" y="4449763"/>
          <p14:tracePt t="15229" x="973138" y="4457700"/>
          <p14:tracePt t="15234" x="973138" y="4465638"/>
          <p14:tracePt t="15238" x="973138" y="4473575"/>
          <p14:tracePt t="15243" x="973138" y="4481513"/>
          <p14:tracePt t="15247" x="973138" y="4489450"/>
          <p14:tracePt t="15255" x="965200" y="4497388"/>
          <p14:tracePt t="15263" x="965200" y="4505325"/>
          <p14:tracePt t="15277" x="965200" y="4513263"/>
          <p14:tracePt t="15295" x="965200" y="4521200"/>
          <p14:tracePt t="15484" x="965200" y="4513263"/>
          <p14:tracePt t="16524" x="973138" y="4505325"/>
          <p14:tracePt t="16531" x="981075" y="4497388"/>
          <p14:tracePt t="16535" x="989013" y="4489450"/>
          <p14:tracePt t="16539" x="996950" y="4489450"/>
          <p14:tracePt t="16541" x="996950" y="4481513"/>
          <p14:tracePt t="16543" x="1004888" y="4481513"/>
          <p14:tracePt t="16547" x="1012825" y="4473575"/>
          <p14:tracePt t="16552" x="1020763" y="4473575"/>
          <p14:tracePt t="16553" x="1028700" y="4465638"/>
          <p14:tracePt t="16559" x="1036638" y="4457700"/>
          <p14:tracePt t="16561" x="1044575" y="4457700"/>
          <p14:tracePt t="16563" x="1044575" y="4449763"/>
          <p14:tracePt t="16567" x="1052513" y="4449763"/>
          <p14:tracePt t="16570" x="1060450" y="4441825"/>
          <p14:tracePt t="16573" x="1068388" y="4433888"/>
          <p14:tracePt t="16577" x="1076325" y="4425950"/>
          <p14:tracePt t="16581" x="1084263" y="4425950"/>
          <p14:tracePt t="16584" x="1092200" y="4418013"/>
          <p14:tracePt t="16587" x="1100138" y="4410075"/>
          <p14:tracePt t="16591" x="1108075" y="4410075"/>
          <p14:tracePt t="16593" x="1108075" y="4402138"/>
          <p14:tracePt t="16595" x="1116013" y="4402138"/>
          <p14:tracePt t="16597" x="1116013" y="4394200"/>
          <p14:tracePt t="16600" x="1123950" y="4394200"/>
          <p14:tracePt t="16602" x="1131888" y="4386263"/>
          <p14:tracePt t="16605" x="1139825" y="4378325"/>
          <p14:tracePt t="16609" x="1147763" y="4370388"/>
          <p14:tracePt t="16614" x="1155700" y="4362450"/>
          <p14:tracePt t="16617" x="1163638" y="4354513"/>
          <p14:tracePt t="16621" x="1171575" y="4346575"/>
          <p14:tracePt t="16623" x="1179513" y="4346575"/>
          <p14:tracePt t="16625" x="1179513" y="4338638"/>
          <p14:tracePt t="16627" x="1187450" y="4338638"/>
          <p14:tracePt t="16629" x="1187450" y="4330700"/>
          <p14:tracePt t="16631" x="1195388" y="4330700"/>
          <p14:tracePt t="16633" x="1195388" y="4322763"/>
          <p14:tracePt t="16637" x="1203325" y="4314825"/>
          <p14:tracePt t="16641" x="1203325" y="4306888"/>
          <p14:tracePt t="16644" x="1211263" y="4306888"/>
          <p14:tracePt t="16645" x="1211263" y="4298950"/>
          <p14:tracePt t="16650" x="1220788" y="4291013"/>
          <p14:tracePt t="16653" x="1220788" y="4281488"/>
          <p14:tracePt t="16655" x="1228725" y="4281488"/>
          <p14:tracePt t="16657" x="1228725" y="4273550"/>
          <p14:tracePt t="16659" x="1228725" y="4265613"/>
          <p14:tracePt t="16661" x="1236663" y="4265613"/>
          <p14:tracePt t="16663" x="1236663" y="4257675"/>
          <p14:tracePt t="16668" x="1244600" y="4249738"/>
          <p14:tracePt t="16670" x="1244600" y="4241800"/>
          <p14:tracePt t="16671" x="1252538" y="4241800"/>
          <p14:tracePt t="16673" x="1252538" y="4233863"/>
          <p14:tracePt t="16675" x="1252538" y="4225925"/>
          <p14:tracePt t="16677" x="1260475" y="4225925"/>
          <p14:tracePt t="16679" x="1260475" y="4217988"/>
          <p14:tracePt t="16681" x="1268413" y="4217988"/>
          <p14:tracePt t="16684" x="1268413" y="4210050"/>
          <p14:tracePt t="16687" x="1268413" y="4202113"/>
          <p14:tracePt t="16688" x="1276350" y="4202113"/>
          <p14:tracePt t="16689" x="1276350" y="4194175"/>
          <p14:tracePt t="16693" x="1284288" y="4186238"/>
          <p14:tracePt t="16700" x="1284288" y="4178300"/>
          <p14:tracePt t="16703" x="1292225" y="4170363"/>
          <p14:tracePt t="16711" x="1300163" y="4162425"/>
          <p14:tracePt t="16718" x="1300163" y="4154488"/>
          <p14:tracePt t="16721" x="1308100" y="4154488"/>
          <p14:tracePt t="16727" x="1308100" y="4146550"/>
          <p14:tracePt t="16743" x="1316038" y="4138613"/>
          <p14:tracePt t="16891" x="1323975" y="4138613"/>
          <p14:tracePt t="16903" x="1331913" y="4138613"/>
          <p14:tracePt t="16910" x="1331913" y="4130675"/>
          <p14:tracePt t="16913" x="1339850" y="4130675"/>
          <p14:tracePt t="16919" x="1347788" y="4130675"/>
          <p14:tracePt t="16924" x="1355725" y="4130675"/>
          <p14:tracePt t="16929" x="1363663" y="4130675"/>
          <p14:tracePt t="16935" x="1371600" y="4122738"/>
          <p14:tracePt t="16941" x="1379538" y="4122738"/>
          <p14:tracePt t="16945" x="1387475" y="4122738"/>
          <p14:tracePt t="16951" x="1395413" y="4122738"/>
          <p14:tracePt t="16957" x="1403350" y="4122738"/>
          <p14:tracePt t="16963" x="1411288" y="4122738"/>
          <p14:tracePt t="16969" x="1411288" y="4114800"/>
          <p14:tracePt t="16972" x="1419225" y="4114800"/>
          <p14:tracePt t="16977" x="1427163" y="4114800"/>
          <p14:tracePt t="16985" x="1435100" y="4114800"/>
          <p14:tracePt t="16995" x="1443038" y="4114800"/>
          <p14:tracePt t="17009" x="1443038" y="4106863"/>
          <p14:tracePt t="17035" x="1450975" y="4106863"/>
          <p14:tracePt t="17377" x="1443038" y="4106863"/>
          <p14:tracePt t="17389" x="1443038" y="4114800"/>
          <p14:tracePt t="17391" x="1435100" y="4114800"/>
          <p14:tracePt t="17401" x="1427163" y="4114800"/>
          <p14:tracePt t="17410" x="1419225" y="4114800"/>
          <p14:tracePt t="17411" x="1419225" y="4122738"/>
          <p14:tracePt t="17419" x="1411288" y="4122738"/>
          <p14:tracePt t="17425" x="1411288" y="4130675"/>
          <p14:tracePt t="17427" x="1403350" y="4130675"/>
          <p14:tracePt t="17435" x="1403350" y="4138613"/>
          <p14:tracePt t="17437" x="1395413" y="4138613"/>
          <p14:tracePt t="17443" x="1395413" y="4146550"/>
          <p14:tracePt t="17445" x="1387475" y="4146550"/>
          <p14:tracePt t="17451" x="1387475" y="4154488"/>
          <p14:tracePt t="17457" x="1387475" y="4162425"/>
          <p14:tracePt t="17461" x="1379538" y="4162425"/>
          <p14:tracePt t="17463" x="1379538" y="4170363"/>
          <p14:tracePt t="17469" x="1379538" y="4178300"/>
          <p14:tracePt t="17473" x="1387475" y="4186238"/>
          <p14:tracePt t="17479" x="1387475" y="4194175"/>
          <p14:tracePt t="17482" x="1387475" y="4202113"/>
          <p14:tracePt t="17487" x="1387475" y="4210050"/>
          <p14:tracePt t="17489" x="1395413" y="4217988"/>
          <p14:tracePt t="17493" x="1395413" y="4225925"/>
          <p14:tracePt t="17495" x="1403350" y="4225925"/>
          <p14:tracePt t="17497" x="1403350" y="4233863"/>
          <p14:tracePt t="17500" x="1411288" y="4241800"/>
          <p14:tracePt t="17503" x="1411288" y="4249738"/>
          <p14:tracePt t="17505" x="1419225" y="4257675"/>
          <p14:tracePt t="17509" x="1427163" y="4265613"/>
          <p14:tracePt t="17511" x="1427163" y="4273550"/>
          <p14:tracePt t="17513" x="1435100" y="4273550"/>
          <p14:tracePt t="17517" x="1443038" y="4291013"/>
          <p14:tracePt t="17521" x="1450975" y="4291013"/>
          <p14:tracePt t="17521" x="1450975" y="4298950"/>
          <p14:tracePt t="17523" x="1458913" y="4306888"/>
          <p14:tracePt t="17525" x="1466850" y="4314825"/>
          <p14:tracePt t="17527" x="1474788" y="4314825"/>
          <p14:tracePt t="17529" x="1474788" y="4322763"/>
          <p14:tracePt t="17531" x="1482725" y="4330700"/>
          <p14:tracePt t="17533" x="1490663" y="4330700"/>
          <p14:tracePt t="17538" x="1506538" y="4346575"/>
          <p14:tracePt t="17539" x="1514475" y="4354513"/>
          <p14:tracePt t="17541" x="1530350" y="4362450"/>
          <p14:tracePt t="17543" x="1538288" y="4370388"/>
          <p14:tracePt t="17545" x="1546225" y="4370388"/>
          <p14:tracePt t="17547" x="1554163" y="4378325"/>
          <p14:tracePt t="17550" x="1571625" y="4386263"/>
          <p14:tracePt t="17554" x="1595438" y="4394200"/>
          <p14:tracePt t="17556" x="1603375" y="4402138"/>
          <p14:tracePt t="17557" x="1619250" y="4410075"/>
          <p14:tracePt t="17559" x="1627188" y="4410075"/>
          <p14:tracePt t="17561" x="1643063" y="4418013"/>
          <p14:tracePt t="17563" x="1658938" y="4425950"/>
          <p14:tracePt t="17567" x="1682750" y="4433888"/>
          <p14:tracePt t="17570" x="1698625" y="4441825"/>
          <p14:tracePt t="17573" x="1722438" y="4449763"/>
          <p14:tracePt t="17575" x="1738313" y="4449763"/>
          <p14:tracePt t="17577" x="1754188" y="4457700"/>
          <p14:tracePt t="17579" x="1770063" y="4465638"/>
          <p14:tracePt t="17581" x="1785938" y="4465638"/>
          <p14:tracePt t="17584" x="1801813" y="4473575"/>
          <p14:tracePt t="17585" x="1809750" y="4473575"/>
          <p14:tracePt t="17589" x="1841500" y="4481513"/>
          <p14:tracePt t="17591" x="1849438" y="4489450"/>
          <p14:tracePt t="17593" x="1865313" y="4489450"/>
          <p14:tracePt t="17595" x="1881188" y="4497388"/>
          <p14:tracePt t="17597" x="1897063" y="4497388"/>
          <p14:tracePt t="17600" x="1905000" y="4505325"/>
          <p14:tracePt t="17601" x="1922463" y="4505325"/>
          <p14:tracePt t="17605" x="1954213" y="4513263"/>
          <p14:tracePt t="17607" x="1962150" y="4521200"/>
          <p14:tracePt t="17609" x="1978025" y="4521200"/>
          <p14:tracePt t="17611" x="1993900" y="4521200"/>
          <p14:tracePt t="17613" x="2001838" y="4529138"/>
          <p14:tracePt t="17617" x="2025650" y="4529138"/>
          <p14:tracePt t="17621" x="2049463" y="4537075"/>
          <p14:tracePt t="17623" x="2065338" y="4537075"/>
          <p14:tracePt t="17625" x="2073275" y="4537075"/>
          <p14:tracePt t="17627" x="2081213" y="4537075"/>
          <p14:tracePt t="17629" x="2097088" y="4545013"/>
          <p14:tracePt t="17631" x="2105025" y="4545013"/>
          <p14:tracePt t="17634" x="2112963" y="4545013"/>
          <p14:tracePt t="17635" x="2128838" y="4545013"/>
          <p14:tracePt t="17638" x="2136775" y="4545013"/>
          <p14:tracePt t="17639" x="2144713" y="4545013"/>
          <p14:tracePt t="17641" x="2152650" y="4545013"/>
          <p14:tracePt t="17643" x="2160588" y="4545013"/>
          <p14:tracePt t="17645" x="2176463" y="4545013"/>
          <p14:tracePt t="17647" x="2184400" y="4552950"/>
          <p14:tracePt t="17650" x="2192338" y="4552950"/>
          <p14:tracePt t="17653" x="2200275" y="4552950"/>
          <p14:tracePt t="17654" x="2208213" y="4552950"/>
          <p14:tracePt t="17655" x="2216150" y="4552950"/>
          <p14:tracePt t="17659" x="2224088" y="4552950"/>
          <p14:tracePt t="17663" x="2232025" y="4552950"/>
          <p14:tracePt t="17666" x="2239963" y="4552950"/>
          <p14:tracePt t="17669" x="2247900" y="4552950"/>
          <p14:tracePt t="17676" x="2255838" y="4552950"/>
          <p14:tracePt t="17685" x="2265363" y="4552950"/>
          <p14:tracePt t="17735" x="2273300" y="4552950"/>
          <p14:tracePt t="17743" x="2281238" y="4552950"/>
          <p14:tracePt t="17747" x="2289175" y="4552950"/>
          <p14:tracePt t="17752" x="2297113" y="4552950"/>
          <p14:tracePt t="17755" x="2305050" y="4552950"/>
          <p14:tracePt t="17759" x="2312988" y="4552950"/>
          <p14:tracePt t="17761" x="2320925" y="4552950"/>
          <p14:tracePt t="17766" x="2328863" y="4552950"/>
          <p14:tracePt t="17768" x="2336800" y="4552950"/>
          <p14:tracePt t="17769" x="2344738" y="4552950"/>
          <p14:tracePt t="17771" x="2360613" y="4552950"/>
          <p14:tracePt t="17773" x="2368550" y="4552950"/>
          <p14:tracePt t="17775" x="2376488" y="4552950"/>
          <p14:tracePt t="17777" x="2384425" y="4545013"/>
          <p14:tracePt t="17779" x="2400300" y="4545013"/>
          <p14:tracePt t="17781" x="2408238" y="4545013"/>
          <p14:tracePt t="17785" x="2432050" y="4545013"/>
          <p14:tracePt t="17787" x="2447925" y="4545013"/>
          <p14:tracePt t="17789" x="2463800" y="4545013"/>
          <p14:tracePt t="17791" x="2471738" y="4545013"/>
          <p14:tracePt t="17793" x="2487613" y="4545013"/>
          <p14:tracePt t="17795" x="2503488" y="4545013"/>
          <p14:tracePt t="17797" x="2519363" y="4545013"/>
          <p14:tracePt t="17800" x="2535238" y="4545013"/>
          <p14:tracePt t="17803" x="2566988" y="4545013"/>
          <p14:tracePt t="17805" x="2582863" y="4552950"/>
          <p14:tracePt t="17807" x="2598738" y="4552950"/>
          <p14:tracePt t="17809" x="2616200" y="4552950"/>
          <p14:tracePt t="17811" x="2632075" y="4552950"/>
          <p14:tracePt t="17813" x="2655888" y="4552950"/>
          <p14:tracePt t="17816" x="2671763" y="4552950"/>
          <p14:tracePt t="17819" x="2703513" y="4552950"/>
          <p14:tracePt t="17821" x="2719388" y="4552950"/>
          <p14:tracePt t="17823" x="2743200" y="4552950"/>
          <p14:tracePt t="17825" x="2759075" y="4552950"/>
          <p14:tracePt t="17827" x="2774950" y="4552950"/>
          <p14:tracePt t="17829" x="2790825" y="4552950"/>
          <p14:tracePt t="17831" x="2814638" y="4552950"/>
          <p14:tracePt t="17833" x="2830513" y="4560888"/>
          <p14:tracePt t="17835" x="2854325" y="4560888"/>
          <p14:tracePt t="17837" x="2870200" y="4560888"/>
          <p14:tracePt t="17839" x="2894013" y="4560888"/>
          <p14:tracePt t="17841" x="2909888" y="4552950"/>
          <p14:tracePt t="17843" x="2933700" y="4552950"/>
          <p14:tracePt t="17845" x="2949575" y="4552950"/>
          <p14:tracePt t="17847" x="2974975" y="4552950"/>
          <p14:tracePt t="17850" x="2990850" y="4560888"/>
          <p14:tracePt t="17851" x="3014663" y="4560888"/>
          <p14:tracePt t="17853" x="3030538" y="4560888"/>
          <p14:tracePt t="17855" x="3054350" y="4560888"/>
          <p14:tracePt t="17857" x="3070225" y="4560888"/>
          <p14:tracePt t="17859" x="3094038" y="4560888"/>
          <p14:tracePt t="17861" x="3109913" y="4560888"/>
          <p14:tracePt t="17863" x="3133725" y="4560888"/>
          <p14:tracePt t="17866" x="3149600" y="4560888"/>
          <p14:tracePt t="17868" x="3173413" y="4560888"/>
          <p14:tracePt t="17869" x="3189288" y="4560888"/>
          <p14:tracePt t="17871" x="3205163" y="4560888"/>
          <p14:tracePt t="17873" x="3228975" y="4560888"/>
          <p14:tracePt t="17875" x="3244850" y="4560888"/>
          <p14:tracePt t="17877" x="3260725" y="4560888"/>
          <p14:tracePt t="17879" x="3276600" y="4560888"/>
          <p14:tracePt t="17881" x="3300413" y="4560888"/>
          <p14:tracePt t="17883" x="3317875" y="4552950"/>
          <p14:tracePt t="17885" x="3341688" y="4552950"/>
          <p14:tracePt t="17887" x="3357563" y="4552950"/>
          <p14:tracePt t="17889" x="3373438" y="4552950"/>
          <p14:tracePt t="17891" x="3389313" y="4552950"/>
          <p14:tracePt t="17893" x="3405188" y="4552950"/>
          <p14:tracePt t="17895" x="3421063" y="4552950"/>
          <p14:tracePt t="17897" x="3436938" y="4552950"/>
          <p14:tracePt t="17900" x="3452813" y="4552950"/>
          <p14:tracePt t="17902" x="3468688" y="4552950"/>
          <p14:tracePt t="17903" x="3484563" y="4552950"/>
          <p14:tracePt t="17905" x="3500438" y="4552950"/>
          <p14:tracePt t="17907" x="3516313" y="4552950"/>
          <p14:tracePt t="17909" x="3532188" y="4552950"/>
          <p14:tracePt t="17911" x="3548063" y="4545013"/>
          <p14:tracePt t="17913" x="3563938" y="4545013"/>
          <p14:tracePt t="17918" x="3595688" y="4545013"/>
          <p14:tracePt t="17920" x="3603625" y="4545013"/>
          <p14:tracePt t="17921" x="3619500" y="4545013"/>
          <p14:tracePt t="17923" x="3635375" y="4545013"/>
          <p14:tracePt t="17925" x="3651250" y="4545013"/>
          <p14:tracePt t="17927" x="3660775" y="4537075"/>
          <p14:tracePt t="17929" x="3676650" y="4537075"/>
          <p14:tracePt t="17931" x="3692525" y="4537075"/>
          <p14:tracePt t="17933" x="3708400" y="4537075"/>
          <p14:tracePt t="17935" x="3716338" y="4537075"/>
          <p14:tracePt t="17937" x="3732213" y="4537075"/>
          <p14:tracePt t="17939" x="3748088" y="4537075"/>
          <p14:tracePt t="17941" x="3756025" y="4537075"/>
          <p14:tracePt t="17943" x="3771900" y="4537075"/>
          <p14:tracePt t="17945" x="3787775" y="4529138"/>
          <p14:tracePt t="17947" x="3795713" y="4529138"/>
          <p14:tracePt t="17950" x="3811588" y="4529138"/>
          <p14:tracePt t="17952" x="3827463" y="4529138"/>
          <p14:tracePt t="17953" x="3835400" y="4529138"/>
          <p14:tracePt t="17955" x="3851275" y="4529138"/>
          <p14:tracePt t="17957" x="3859213" y="4529138"/>
          <p14:tracePt t="17959" x="3875088" y="4521200"/>
          <p14:tracePt t="17970" x="3938588" y="4513263"/>
          <p14:tracePt t="17972" x="3946525" y="4513263"/>
          <p14:tracePt t="17974" x="3962400" y="4513263"/>
          <p14:tracePt t="17975" x="3970338" y="4513263"/>
          <p14:tracePt t="17977" x="3986213" y="4513263"/>
          <p14:tracePt t="17979" x="3994150" y="4513263"/>
          <p14:tracePt t="17981" x="4002088" y="4513263"/>
          <p14:tracePt t="17984" x="4011613" y="4513263"/>
          <p14:tracePt t="17986" x="4027488" y="4513263"/>
          <p14:tracePt t="17988" x="4035425" y="4513263"/>
          <p14:tracePt t="17989" x="4043363" y="4513263"/>
          <p14:tracePt t="17991" x="4051300" y="4505325"/>
          <p14:tracePt t="17993" x="4059238" y="4505325"/>
          <p14:tracePt t="17995" x="4067175" y="4505325"/>
          <p14:tracePt t="17997" x="4075113" y="4505325"/>
          <p14:tracePt t="18000" x="4083050" y="4505325"/>
          <p14:tracePt t="18002" x="4090988" y="4505325"/>
          <p14:tracePt t="18005" x="4098925" y="4505325"/>
          <p14:tracePt t="18007" x="4106863" y="4505325"/>
          <p14:tracePt t="18011" x="4114800" y="4505325"/>
          <p14:tracePt t="18016" x="4122738" y="4505325"/>
          <p14:tracePt t="18021" x="4130675" y="4505325"/>
          <p14:tracePt t="18055" x="4138613" y="4505325"/>
          <p14:tracePt t="18159" x="4130675" y="4505325"/>
          <p14:tracePt t="18173" x="4122738" y="4505325"/>
          <p14:tracePt t="18177" x="4114800" y="4505325"/>
          <p14:tracePt t="18181" x="4106863" y="4505325"/>
          <p14:tracePt t="18184" x="4098925" y="4505325"/>
          <p14:tracePt t="18185" x="4090988" y="4505325"/>
          <p14:tracePt t="18187" x="4083050" y="4505325"/>
          <p14:tracePt t="18189" x="4075113" y="4505325"/>
          <p14:tracePt t="18191" x="4067175" y="4505325"/>
          <p14:tracePt t="18193" x="4051300" y="4505325"/>
          <p14:tracePt t="18195" x="4043363" y="4505325"/>
          <p14:tracePt t="18197" x="4027488" y="4505325"/>
          <p14:tracePt t="18200" x="4019550" y="4505325"/>
          <p14:tracePt t="18201" x="4002088" y="4505325"/>
          <p14:tracePt t="18203" x="3994150" y="4513263"/>
          <p14:tracePt t="18205" x="3978275" y="4513263"/>
          <p14:tracePt t="18207" x="3962400" y="4513263"/>
          <p14:tracePt t="18209" x="3946525" y="4513263"/>
          <p14:tracePt t="18211" x="3930650" y="4513263"/>
          <p14:tracePt t="18213" x="3914775" y="4513263"/>
          <p14:tracePt t="18217" x="3883025" y="4513263"/>
          <p14:tracePt t="18219" x="3859213" y="4513263"/>
          <p14:tracePt t="18221" x="3843338" y="4513263"/>
          <p14:tracePt t="18223" x="3827463" y="4513263"/>
          <p14:tracePt t="18225" x="3803650" y="4513263"/>
          <p14:tracePt t="18227" x="3787775" y="4513263"/>
          <p14:tracePt t="18229" x="3771900" y="4521200"/>
          <p14:tracePt t="18231" x="3748088" y="4521200"/>
          <p14:tracePt t="18234" x="3732213" y="4521200"/>
          <p14:tracePt t="18236" x="3708400" y="4521200"/>
          <p14:tracePt t="18238" x="3692525" y="4521200"/>
          <p14:tracePt t="18239" x="3676650" y="4521200"/>
          <p14:tracePt t="18241" x="3651250" y="4521200"/>
          <p14:tracePt t="18243" x="3635375" y="4521200"/>
          <p14:tracePt t="18245" x="3611563" y="4529138"/>
          <p14:tracePt t="18247" x="3587750" y="4529138"/>
          <p14:tracePt t="18250" x="3571875" y="4529138"/>
          <p14:tracePt t="18252" x="3548063" y="4529138"/>
          <p14:tracePt t="18254" x="3532188" y="4529138"/>
          <p14:tracePt t="18255" x="3508375" y="4529138"/>
          <p14:tracePt t="18257" x="3484563" y="4529138"/>
          <p14:tracePt t="18259" x="3468688" y="4529138"/>
          <p14:tracePt t="18261" x="3444875" y="4529138"/>
          <p14:tracePt t="18263" x="3421063" y="4529138"/>
          <p14:tracePt t="18267" x="3381375" y="4529138"/>
          <p14:tracePt t="18269" x="3365500" y="4529138"/>
          <p14:tracePt t="18271" x="3341688" y="4529138"/>
          <p14:tracePt t="18273" x="3325813" y="4529138"/>
          <p14:tracePt t="18275" x="3300413" y="4521200"/>
          <p14:tracePt t="18277" x="3284538" y="4521200"/>
          <p14:tracePt t="18279" x="3268663" y="4521200"/>
          <p14:tracePt t="18281" x="3244850" y="4521200"/>
          <p14:tracePt t="18286" x="3205163" y="4521200"/>
          <p14:tracePt t="18287" x="3189288" y="4513263"/>
          <p14:tracePt t="18289" x="3173413" y="4513263"/>
          <p14:tracePt t="18291" x="3149600" y="4513263"/>
          <p14:tracePt t="18293" x="3133725" y="4513263"/>
          <p14:tracePt t="18295" x="3109913" y="4513263"/>
          <p14:tracePt t="18297" x="3094038" y="4513263"/>
          <p14:tracePt t="18300" x="3078163" y="4513263"/>
          <p14:tracePt t="18302" x="3054350" y="4505325"/>
          <p14:tracePt t="18304" x="3038475" y="4505325"/>
          <p14:tracePt t="18305" x="3022600" y="4505325"/>
          <p14:tracePt t="18307" x="3006725" y="4505325"/>
          <p14:tracePt t="18309" x="2982913" y="4505325"/>
          <p14:tracePt t="18311" x="2967038" y="4497388"/>
          <p14:tracePt t="18313" x="2949575" y="4497388"/>
          <p14:tracePt t="18316" x="2925763" y="4497388"/>
          <p14:tracePt t="18319" x="2894013" y="4497388"/>
          <p14:tracePt t="18321" x="2878138" y="4489450"/>
          <p14:tracePt t="18323" x="2854325" y="4489450"/>
          <p14:tracePt t="18325" x="2838450" y="4497388"/>
          <p14:tracePt t="18327" x="2822575" y="4497388"/>
          <p14:tracePt t="18329" x="2798763" y="4497388"/>
          <p14:tracePt t="18331" x="2782888" y="4497388"/>
          <p14:tracePt t="18333" x="2767013" y="4497388"/>
          <p14:tracePt t="18336" x="2751138" y="4497388"/>
          <p14:tracePt t="18337" x="2735263" y="4497388"/>
          <p14:tracePt t="18339" x="2711450" y="4497388"/>
          <p14:tracePt t="18341" x="2695575" y="4497388"/>
          <p14:tracePt t="18343" x="2679700" y="4497388"/>
          <p14:tracePt t="18345" x="2663825" y="4497388"/>
          <p14:tracePt t="18347" x="2647950" y="4497388"/>
          <p14:tracePt t="18350" x="2632075" y="4497388"/>
          <p14:tracePt t="18352" x="2616200" y="4497388"/>
          <p14:tracePt t="18353" x="2606675" y="4497388"/>
          <p14:tracePt t="18355" x="2590800" y="4497388"/>
          <p14:tracePt t="18357" x="2574925" y="4497388"/>
          <p14:tracePt t="18359" x="2559050" y="4505325"/>
          <p14:tracePt t="18361" x="2543175" y="4505325"/>
          <p14:tracePt t="18363" x="2535238" y="4505325"/>
          <p14:tracePt t="18367" x="2503488" y="4505325"/>
          <p14:tracePt t="18369" x="2495550" y="4505325"/>
          <p14:tracePt t="18371" x="2479675" y="4505325"/>
          <p14:tracePt t="18373" x="2471738" y="4505325"/>
          <p14:tracePt t="18375" x="2455863" y="4505325"/>
          <p14:tracePt t="18377" x="2447925" y="4505325"/>
          <p14:tracePt t="18379" x="2439988" y="4505325"/>
          <p14:tracePt t="18381" x="2424113" y="4505325"/>
          <p14:tracePt t="18384" x="2416175" y="4505325"/>
          <p14:tracePt t="18386" x="2408238" y="4505325"/>
          <p14:tracePt t="18387" x="2392363" y="4505325"/>
          <p14:tracePt t="18389" x="2384425" y="4505325"/>
          <p14:tracePt t="18391" x="2376488" y="4513263"/>
          <p14:tracePt t="18394" x="2368550" y="4513263"/>
          <p14:tracePt t="18395" x="2352675" y="4513263"/>
          <p14:tracePt t="18397" x="2344738" y="4513263"/>
          <p14:tracePt t="18400" x="2336800" y="4513263"/>
          <p14:tracePt t="18402" x="2328863" y="4513263"/>
          <p14:tracePt t="18403" x="2320925" y="4513263"/>
          <p14:tracePt t="18405" x="2312988" y="4513263"/>
          <p14:tracePt t="18407" x="2305050" y="4513263"/>
          <p14:tracePt t="18410" x="2297113" y="4513263"/>
          <p14:tracePt t="18411" x="2289175" y="4513263"/>
          <p14:tracePt t="18413" x="2281238" y="4513263"/>
          <p14:tracePt t="18417" x="2265363" y="4513263"/>
          <p14:tracePt t="18419" x="2255838" y="4513263"/>
          <p14:tracePt t="18421" x="2247900" y="4513263"/>
          <p14:tracePt t="18423" x="2239963" y="4513263"/>
          <p14:tracePt t="18425" x="2232025" y="4513263"/>
          <p14:tracePt t="18427" x="2224088" y="4513263"/>
          <p14:tracePt t="18429" x="2216150" y="4513263"/>
          <p14:tracePt t="18431" x="2208213" y="4513263"/>
          <p14:tracePt t="18434" x="2200275" y="4513263"/>
          <p14:tracePt t="18435" x="2192338" y="4513263"/>
          <p14:tracePt t="18437" x="2184400" y="4513263"/>
          <p14:tracePt t="18439" x="2176463" y="4513263"/>
          <p14:tracePt t="18441" x="2168525" y="4513263"/>
          <p14:tracePt t="18443" x="2160588" y="4513263"/>
          <p14:tracePt t="18445" x="2152650" y="4513263"/>
          <p14:tracePt t="18450" x="2144713" y="4513263"/>
          <p14:tracePt t="18452" x="2136775" y="4513263"/>
          <p14:tracePt t="18453" x="2128838" y="4513263"/>
          <p14:tracePt t="18455" x="2120900" y="4513263"/>
          <p14:tracePt t="18459" x="2112963" y="4513263"/>
          <p14:tracePt t="18461" x="2105025" y="4513263"/>
          <p14:tracePt t="18463" x="2097088" y="4513263"/>
          <p14:tracePt t="18467" x="2089150" y="4513263"/>
          <p14:tracePt t="18469" x="2081213" y="4513263"/>
          <p14:tracePt t="18473" x="2073275" y="4513263"/>
          <p14:tracePt t="18475" x="2065338" y="4513263"/>
          <p14:tracePt t="18479" x="2057400" y="4513263"/>
          <p14:tracePt t="18481" x="2049463" y="4513263"/>
          <p14:tracePt t="18485" x="2041525" y="4513263"/>
          <p14:tracePt t="18487" x="2033588" y="4513263"/>
          <p14:tracePt t="18491" x="2025650" y="4513263"/>
          <p14:tracePt t="18493" x="2017713" y="4513263"/>
          <p14:tracePt t="18497" x="2009775" y="4513263"/>
          <p14:tracePt t="18500" x="2001838" y="4513263"/>
          <p14:tracePt t="18501" x="1993900" y="4513263"/>
          <p14:tracePt t="18505" x="1985963" y="4513263"/>
          <p14:tracePt t="18507" x="1978025" y="4513263"/>
          <p14:tracePt t="18511" x="1970088" y="4521200"/>
          <p14:tracePt t="18516" x="1962150" y="4521200"/>
          <p14:tracePt t="18519" x="1954213" y="4521200"/>
          <p14:tracePt t="18523" x="1946275" y="4521200"/>
          <p14:tracePt t="18527" x="1938338" y="4521200"/>
          <p14:tracePt t="18531" x="1930400" y="4521200"/>
          <p14:tracePt t="18537" x="1922463" y="4521200"/>
          <p14:tracePt t="18541" x="1912938" y="4521200"/>
          <p14:tracePt t="18547" x="1905000" y="4521200"/>
          <p14:tracePt t="18555" x="1897063" y="4521200"/>
          <p14:tracePt t="18563" x="1889125" y="4521200"/>
          <p14:tracePt t="18571" x="1881188" y="4521200"/>
          <p14:tracePt t="18579" x="1873250" y="4521200"/>
          <p14:tracePt t="18585" x="1873250" y="4513263"/>
          <p14:tracePt t="18587" x="1865313" y="4513263"/>
          <p14:tracePt t="18593" x="1857375" y="4513263"/>
          <p14:tracePt t="18600" x="1849438" y="4513263"/>
          <p14:tracePt t="18605" x="1841500" y="4513263"/>
          <p14:tracePt t="18609" x="1833563" y="4513263"/>
          <p14:tracePt t="18611" x="1833563" y="4505325"/>
          <p14:tracePt t="18613" x="1825625" y="4505325"/>
          <p14:tracePt t="18619" x="1817688" y="4505325"/>
          <p14:tracePt t="18623" x="1809750" y="4505325"/>
          <p14:tracePt t="18627" x="1801813" y="4505325"/>
          <p14:tracePt t="18629" x="1793875" y="4505325"/>
          <p14:tracePt t="18633" x="1785938" y="4505325"/>
          <p14:tracePt t="18637" x="1778000" y="4505325"/>
          <p14:tracePt t="18639" x="1770063" y="4505325"/>
          <p14:tracePt t="18644" x="1762125" y="4497388"/>
          <p14:tracePt t="18645" x="1754188" y="4497388"/>
          <p14:tracePt t="18650" x="1746250" y="4497388"/>
          <p14:tracePt t="18652" x="1738313" y="4497388"/>
          <p14:tracePt t="18653" x="1730375" y="4497388"/>
          <p14:tracePt t="18657" x="1722438" y="4497388"/>
          <p14:tracePt t="18659" x="1714500" y="4497388"/>
          <p14:tracePt t="18661" x="1706563" y="4497388"/>
          <p14:tracePt t="18668" x="1690688" y="4497388"/>
          <p14:tracePt t="18669" x="1682750" y="4497388"/>
          <p14:tracePt t="18673" x="1674813" y="4489450"/>
          <p14:tracePt t="18675" x="1666875" y="4489450"/>
          <p14:tracePt t="18678" x="1658938" y="4489450"/>
          <p14:tracePt t="18679" x="1651000" y="4489450"/>
          <p14:tracePt t="18682" x="1643063" y="4489450"/>
          <p14:tracePt t="18685" x="1635125" y="4489450"/>
          <p14:tracePt t="18687" x="1627188" y="4489450"/>
          <p14:tracePt t="18689" x="1619250" y="4481513"/>
          <p14:tracePt t="18691" x="1611313" y="4481513"/>
          <p14:tracePt t="18693" x="1603375" y="4481513"/>
          <p14:tracePt t="18697" x="1595438" y="4481513"/>
          <p14:tracePt t="18699" x="1587500" y="4481513"/>
          <p14:tracePt t="18703" x="1579563" y="4473575"/>
          <p14:tracePt t="18705" x="1571625" y="4473575"/>
          <p14:tracePt t="18707" x="1562100" y="4473575"/>
          <p14:tracePt t="18711" x="1554163" y="4473575"/>
          <p14:tracePt t="18716" x="1546225" y="4473575"/>
          <p14:tracePt t="18719" x="1538288" y="4473575"/>
          <p14:tracePt t="18725" x="1530350" y="4473575"/>
          <p14:tracePt t="18731" x="1522413" y="4473575"/>
          <p14:tracePt t="18733" x="1522413" y="4465638"/>
          <p14:tracePt t="18737" x="1514475" y="4465638"/>
          <p14:tracePt t="18743" x="1506538" y="4465638"/>
          <p14:tracePt t="18750" x="1498600" y="4465638"/>
          <p14:tracePt t="18755" x="1490663" y="4465638"/>
          <p14:tracePt t="18763" x="1482725" y="4465638"/>
          <p14:tracePt t="18775" x="1474788" y="4465638"/>
          <p14:tracePt t="18781" x="1474788" y="4457700"/>
          <p14:tracePt t="18789" x="1466850" y="4457700"/>
          <p14:tracePt t="18803" x="1458913" y="4457700"/>
          <p14:tracePt t="18841" x="1450975" y="4457700"/>
          <p14:tracePt t="23745" x="1443038" y="4457700"/>
          <p14:tracePt t="23748" x="1443038" y="4465638"/>
          <p14:tracePt t="23751" x="1435100" y="4465638"/>
          <p14:tracePt t="23753" x="1427163" y="4473575"/>
          <p14:tracePt t="23755" x="1419225" y="4473575"/>
          <p14:tracePt t="23757" x="1411288" y="4481513"/>
          <p14:tracePt t="23759" x="1411288" y="4489450"/>
          <p14:tracePt t="23761" x="1403350" y="4489450"/>
          <p14:tracePt t="23763" x="1395413" y="4497388"/>
          <p14:tracePt t="23767" x="1379538" y="4505325"/>
          <p14:tracePt t="23770" x="1371600" y="4513263"/>
          <p14:tracePt t="23771" x="1363663" y="4513263"/>
          <p14:tracePt t="23773" x="1355725" y="4521200"/>
          <p14:tracePt t="23775" x="1347788" y="4521200"/>
          <p14:tracePt t="23777" x="1339850" y="4529138"/>
          <p14:tracePt t="23779" x="1331913" y="4537075"/>
          <p14:tracePt t="23784" x="1323975" y="4545013"/>
          <p14:tracePt t="23785" x="1316038" y="4545013"/>
          <p14:tracePt t="23789" x="1308100" y="4552950"/>
          <p14:tracePt t="23790" x="1300163" y="4560888"/>
          <p14:tracePt t="23791" x="1292225" y="4560888"/>
          <p14:tracePt t="23793" x="1284288" y="4568825"/>
          <p14:tracePt t="23795" x="1276350" y="4576763"/>
          <p14:tracePt t="23797" x="1268413" y="4576763"/>
          <p14:tracePt t="23800" x="1260475" y="4584700"/>
          <p14:tracePt t="23804" x="1252538" y="4592638"/>
          <p14:tracePt t="23805" x="1244600" y="4592638"/>
          <p14:tracePt t="23807" x="1236663" y="4600575"/>
          <p14:tracePt t="23809" x="1228725" y="4600575"/>
          <p14:tracePt t="23811" x="1228725" y="4608513"/>
          <p14:tracePt t="23813" x="1220788" y="4608513"/>
          <p14:tracePt t="23817" x="1211263" y="4616450"/>
          <p14:tracePt t="23821" x="1195388" y="4624388"/>
          <p14:tracePt t="23823" x="1187450" y="4624388"/>
          <p14:tracePt t="23827" x="1179513" y="4633913"/>
          <p14:tracePt t="23831" x="1171575" y="4633913"/>
          <p14:tracePt t="23837" x="1163638" y="4633913"/>
          <p14:tracePt t="23839" x="1155700" y="4641850"/>
          <p14:tracePt t="23845" x="1147763" y="4641850"/>
          <p14:tracePt t="23853" x="1139825" y="4641850"/>
          <p14:tracePt t="24149" x="1131888" y="4641850"/>
          <p14:tracePt t="24157" x="1131888" y="4633913"/>
          <p14:tracePt t="24163" x="1123950" y="4633913"/>
          <p14:tracePt t="24175" x="1116013" y="4624388"/>
          <p14:tracePt t="24184" x="1108075" y="4624388"/>
          <p14:tracePt t="24189" x="1108075" y="4616450"/>
          <p14:tracePt t="24191" x="1100138" y="4616450"/>
          <p14:tracePt t="24195" x="1092200" y="4616450"/>
          <p14:tracePt t="24197" x="1092200" y="4608513"/>
          <p14:tracePt t="24202" x="1084263" y="4608513"/>
          <p14:tracePt t="24207" x="1076325" y="4600575"/>
          <p14:tracePt t="24213" x="1068388" y="4600575"/>
          <p14:tracePt t="24217" x="1068388" y="4592638"/>
          <p14:tracePt t="24219" x="1060450" y="4592638"/>
          <p14:tracePt t="24225" x="1052513" y="4584700"/>
          <p14:tracePt t="24233" x="1044575" y="4584700"/>
          <p14:tracePt t="24237" x="1044575" y="4576763"/>
          <p14:tracePt t="24239" x="1036638" y="4576763"/>
          <p14:tracePt t="24250" x="1028700" y="4568825"/>
          <p14:tracePt t="24261" x="1020763" y="4568825"/>
          <p14:tracePt t="24401" x="1012825" y="4568825"/>
          <p14:tracePt t="24409" x="1004888" y="4568825"/>
          <p14:tracePt t="24418" x="996950" y="4568825"/>
          <p14:tracePt t="24425" x="989013" y="4568825"/>
          <p14:tracePt t="24435" x="981075" y="4568825"/>
          <p14:tracePt t="24445" x="973138" y="4568825"/>
          <p14:tracePt t="24458" x="965200" y="4568825"/>
          <p14:tracePt t="24563" x="957263" y="4568825"/>
          <p14:tracePt t="24589" x="949325" y="4568825"/>
          <p14:tracePt t="24605" x="941388" y="4568825"/>
          <p14:tracePt t="24623" x="933450" y="4568825"/>
          <p14:tracePt t="24645" x="925513" y="4568825"/>
          <p14:tracePt t="24749" x="917575" y="4568825"/>
          <p14:tracePt t="24761" x="909638" y="4568825"/>
          <p14:tracePt t="24779" x="901700" y="4568825"/>
          <p14:tracePt t="24913" x="893763" y="4568825"/>
          <p14:tracePt t="24923" x="885825" y="4576763"/>
          <p14:tracePt t="24933" x="877888" y="4576763"/>
          <p14:tracePt t="24943" x="868363" y="4576763"/>
          <p14:tracePt t="24951" x="868363" y="4584700"/>
          <p14:tracePt t="24970" x="860425" y="4584700"/>
          <p14:tracePt t="25189" x="860425" y="4592638"/>
          <p14:tracePt t="25201" x="860425" y="4600575"/>
          <p14:tracePt t="25207" x="852488" y="4600575"/>
          <p14:tracePt t="25211" x="852488" y="4608513"/>
          <p14:tracePt t="25223" x="852488" y="4616450"/>
          <p14:tracePt t="25241" x="852488" y="4624388"/>
          <p14:tracePt t="25350" x="852488" y="4633913"/>
          <p14:tracePt t="25357" x="852488" y="4641850"/>
          <p14:tracePt t="25361" x="844550" y="4641850"/>
          <p14:tracePt t="25368" x="844550" y="4649788"/>
          <p14:tracePt t="25379" x="844550" y="4657725"/>
          <p14:tracePt t="25389" x="844550" y="4665663"/>
          <p14:tracePt t="25391" x="852488" y="4665663"/>
          <p14:tracePt t="25400" x="852488" y="4673600"/>
          <p14:tracePt t="25409" x="852488" y="4681538"/>
          <p14:tracePt t="25419" x="852488" y="4689475"/>
          <p14:tracePt t="25429" x="852488" y="4697413"/>
          <p14:tracePt t="25437" x="852488" y="4705350"/>
          <p14:tracePt t="25445" x="852488" y="4713288"/>
          <p14:tracePt t="25453" x="852488" y="4721225"/>
          <p14:tracePt t="25461" x="852488" y="4729163"/>
          <p14:tracePt t="25469" x="852488" y="4737100"/>
          <p14:tracePt t="25475" x="852488" y="4745038"/>
          <p14:tracePt t="25481" x="852488" y="4752975"/>
          <p14:tracePt t="25487" x="852488" y="4760913"/>
          <p14:tracePt t="25491" x="852488" y="4768850"/>
          <p14:tracePt t="25497" x="852488" y="4776788"/>
          <p14:tracePt t="25501" x="852488" y="4784725"/>
          <p14:tracePt t="25507" x="852488" y="4792663"/>
          <p14:tracePt t="25511" x="852488" y="4800600"/>
          <p14:tracePt t="25517" x="852488" y="4808538"/>
          <p14:tracePt t="25522" x="852488" y="4816475"/>
          <p14:tracePt t="25525" x="852488" y="4824413"/>
          <p14:tracePt t="25529" x="852488" y="4832350"/>
          <p14:tracePt t="25533" x="844550" y="4840288"/>
          <p14:tracePt t="25539" x="844550" y="4848225"/>
          <p14:tracePt t="25543" x="844550" y="4856163"/>
          <p14:tracePt t="25550" x="844550" y="4864100"/>
          <p14:tracePt t="25555" x="844550" y="4872038"/>
          <p14:tracePt t="25561" x="844550" y="4879975"/>
          <p14:tracePt t="25567" x="844550" y="4887913"/>
          <p14:tracePt t="25575" x="844550" y="4895850"/>
          <p14:tracePt t="25584" x="844550" y="4903788"/>
          <p14:tracePt t="25589" x="844550" y="4911725"/>
          <p14:tracePt t="25596" x="844550" y="4919663"/>
          <p14:tracePt t="25601" x="844550" y="4927600"/>
          <p14:tracePt t="25605" x="844550" y="4935538"/>
          <p14:tracePt t="25611" x="844550" y="4943475"/>
          <p14:tracePt t="25617" x="844550" y="4951413"/>
          <p14:tracePt t="25621" x="844550" y="4959350"/>
          <p14:tracePt t="25627" x="844550" y="4967288"/>
          <p14:tracePt t="25629" x="836613" y="4967288"/>
          <p14:tracePt t="25631" x="836613" y="4976813"/>
          <p14:tracePt t="25635" x="836613" y="4984750"/>
          <p14:tracePt t="25641" x="836613" y="4992688"/>
          <p14:tracePt t="25645" x="836613" y="5000625"/>
          <p14:tracePt t="25650" x="836613" y="5008563"/>
          <p14:tracePt t="25653" x="836613" y="5016500"/>
          <p14:tracePt t="25657" x="836613" y="5024438"/>
          <p14:tracePt t="25661" x="836613" y="5032375"/>
          <p14:tracePt t="25667" x="836613" y="5040313"/>
          <p14:tracePt t="25669" x="828675" y="5048250"/>
          <p14:tracePt t="25675" x="828675" y="5056188"/>
          <p14:tracePt t="25679" x="828675" y="5064125"/>
          <p14:tracePt t="25687" x="828675" y="5072063"/>
          <p14:tracePt t="25693" x="828675" y="5080000"/>
          <p14:tracePt t="25703" x="828675" y="5087938"/>
          <p14:tracePt t="25727" x="828675" y="5095875"/>
          <p14:tracePt t="25743" x="820738" y="5095875"/>
          <p14:tracePt t="25747" x="820738" y="5103813"/>
          <p14:tracePt t="25761" x="820738" y="5111750"/>
          <p14:tracePt t="25773" x="828675" y="5111750"/>
          <p14:tracePt t="25775" x="828675" y="5119688"/>
          <p14:tracePt t="25799" x="828675" y="5127625"/>
          <p14:tracePt t="25949" x="836613" y="5127625"/>
          <p14:tracePt t="25957" x="844550" y="5127625"/>
          <p14:tracePt t="25961" x="844550" y="5119688"/>
          <p14:tracePt t="25963" x="852488" y="5119688"/>
          <p14:tracePt t="25969" x="860425" y="5119688"/>
          <p14:tracePt t="25973" x="868363" y="5111750"/>
          <p14:tracePt t="25977" x="877888" y="5111750"/>
          <p14:tracePt t="25981" x="885825" y="5111750"/>
          <p14:tracePt t="25984" x="885825" y="5103813"/>
          <p14:tracePt t="25986" x="893763" y="5103813"/>
          <p14:tracePt t="25990" x="901700" y="5103813"/>
          <p14:tracePt t="25991" x="901700" y="5095875"/>
          <p14:tracePt t="25993" x="909638" y="5095875"/>
          <p14:tracePt t="25995" x="917575" y="5095875"/>
          <p14:tracePt t="26000" x="925513" y="5095875"/>
          <p14:tracePt t="26002" x="925513" y="5087938"/>
          <p14:tracePt t="26004" x="933450" y="5087938"/>
          <p14:tracePt t="26005" x="941388" y="5087938"/>
          <p14:tracePt t="26009" x="949325" y="5087938"/>
          <p14:tracePt t="26013" x="957263" y="5087938"/>
          <p14:tracePt t="26017" x="965200" y="5080000"/>
          <p14:tracePt t="26021" x="973138" y="5080000"/>
          <p14:tracePt t="26027" x="981075" y="5080000"/>
          <p14:tracePt t="26031" x="989013" y="5080000"/>
          <p14:tracePt t="26035" x="989013" y="5072063"/>
          <p14:tracePt t="27851" x="989013" y="5064125"/>
          <p14:tracePt t="27855" x="989013" y="5056188"/>
          <p14:tracePt t="27859" x="981075" y="5048250"/>
          <p14:tracePt t="27861" x="981075" y="5040313"/>
          <p14:tracePt t="27863" x="981075" y="5032375"/>
          <p14:tracePt t="27868" x="981075" y="5016500"/>
          <p14:tracePt t="27869" x="973138" y="5008563"/>
          <p14:tracePt t="27871" x="973138" y="5000625"/>
          <p14:tracePt t="27873" x="973138" y="4992688"/>
          <p14:tracePt t="27877" x="965200" y="4984750"/>
          <p14:tracePt t="27879" x="965200" y="4967288"/>
          <p14:tracePt t="27881" x="957263" y="4967288"/>
          <p14:tracePt t="27884" x="957263" y="4959350"/>
          <p14:tracePt t="27887" x="957263" y="4951413"/>
          <p14:tracePt t="27888" x="949325" y="4943475"/>
          <p14:tracePt t="27889" x="949325" y="4935538"/>
          <p14:tracePt t="27891" x="941388" y="4927600"/>
          <p14:tracePt t="27893" x="941388" y="4919663"/>
          <p14:tracePt t="27895" x="933450" y="4911725"/>
          <p14:tracePt t="27897" x="933450" y="4903788"/>
          <p14:tracePt t="27901" x="933450" y="4895850"/>
          <p14:tracePt t="27901" x="925513" y="4887913"/>
          <p14:tracePt t="27905" x="917575" y="4879975"/>
          <p14:tracePt t="27907" x="917575" y="4872038"/>
          <p14:tracePt t="27911" x="917575" y="4864100"/>
          <p14:tracePt t="27913" x="909638" y="4856163"/>
          <p14:tracePt t="27917" x="909638" y="4848225"/>
          <p14:tracePt t="27921" x="901700" y="4848225"/>
          <p14:tracePt t="27923" x="901700" y="4840288"/>
          <p14:tracePt t="27930" x="901700" y="4832350"/>
          <p14:tracePt t="27980" x="901700" y="4840288"/>
          <p14:tracePt t="27985" x="901700" y="4848225"/>
          <p14:tracePt t="27987" x="901700" y="4856163"/>
          <p14:tracePt t="27989" x="909638" y="4856163"/>
          <p14:tracePt t="27991" x="909638" y="4864100"/>
          <p14:tracePt t="27993" x="909638" y="4872038"/>
          <p14:tracePt t="27995" x="917575" y="4872038"/>
          <p14:tracePt t="27997" x="917575" y="4879975"/>
          <p14:tracePt t="28001" x="917575" y="4887913"/>
          <p14:tracePt t="28003" x="925513" y="4895850"/>
          <p14:tracePt t="28007" x="925513" y="4903788"/>
          <p14:tracePt t="28011" x="933450" y="4911725"/>
          <p14:tracePt t="28020" x="941388" y="4919663"/>
          <p14:tracePt t="28031" x="941388" y="4927600"/>
          <p14:tracePt t="28036" x="949325" y="4927600"/>
          <p14:tracePt t="39140" x="949325" y="4919663"/>
          <p14:tracePt t="39153" x="957263" y="4919663"/>
          <p14:tracePt t="39163" x="957263" y="4911725"/>
          <p14:tracePt t="39175" x="965200" y="4911725"/>
          <p14:tracePt t="39183" x="965200" y="4903788"/>
          <p14:tracePt t="39197" x="973138" y="4903788"/>
          <p14:tracePt t="39201" x="973138" y="4895850"/>
          <p14:tracePt t="39285" x="973138" y="4887913"/>
          <p14:tracePt t="39288" x="981075" y="4887913"/>
          <p14:tracePt t="39293" x="989013" y="4879975"/>
          <p14:tracePt t="39295" x="996950" y="4879975"/>
          <p14:tracePt t="39297" x="996950" y="4872038"/>
          <p14:tracePt t="39301" x="1012825" y="4864100"/>
          <p14:tracePt t="39303" x="1020763" y="4864100"/>
          <p14:tracePt t="39305" x="1028700" y="4856163"/>
          <p14:tracePt t="39307" x="1036638" y="4848225"/>
          <p14:tracePt t="39309" x="1044575" y="4840288"/>
          <p14:tracePt t="39311" x="1052513" y="4832350"/>
          <p14:tracePt t="39313" x="1068388" y="4824413"/>
          <p14:tracePt t="39315" x="1076325" y="4816475"/>
          <p14:tracePt t="39318" x="1084263" y="4808538"/>
          <p14:tracePt t="39319" x="1092200" y="4800600"/>
          <p14:tracePt t="39322" x="1100138" y="4784725"/>
          <p14:tracePt t="39324" x="1108075" y="4776788"/>
          <p14:tracePt t="39325" x="1116013" y="4768850"/>
          <p14:tracePt t="39327" x="1123950" y="4760913"/>
          <p14:tracePt t="39329" x="1139825" y="4745038"/>
          <p14:tracePt t="39331" x="1147763" y="4737100"/>
          <p14:tracePt t="39334" x="1155700" y="4721225"/>
          <p14:tracePt t="39335" x="1171575" y="4713288"/>
          <p14:tracePt t="39339" x="1187450" y="4689475"/>
          <p14:tracePt t="39342" x="1203325" y="4673600"/>
          <p14:tracePt t="39344" x="1211263" y="4665663"/>
          <p14:tracePt t="39345" x="1228725" y="4649788"/>
          <p14:tracePt t="39347" x="1236663" y="4633913"/>
          <p14:tracePt t="39351" x="1260475" y="4608513"/>
          <p14:tracePt t="39353" x="1276350" y="4592638"/>
          <p14:tracePt t="39357" x="1300163" y="4568825"/>
          <p14:tracePt t="39359" x="1316038" y="4552950"/>
          <p14:tracePt t="39361" x="1323975" y="4537075"/>
          <p14:tracePt t="39363" x="1339850" y="4529138"/>
          <p14:tracePt t="39365" x="1355725" y="4513263"/>
          <p14:tracePt t="39368" x="1371600" y="4505325"/>
          <p14:tracePt t="39369" x="1379538" y="4489450"/>
          <p14:tracePt t="39372" x="1403350" y="4473575"/>
          <p14:tracePt t="39376" x="1427163" y="4449763"/>
          <p14:tracePt t="39377" x="1443038" y="4433888"/>
          <p14:tracePt t="39379" x="1450975" y="4425950"/>
          <p14:tracePt t="39381" x="1466850" y="4410075"/>
          <p14:tracePt t="39384" x="1482725" y="4402138"/>
          <p14:tracePt t="39385" x="1498600" y="4386263"/>
          <p14:tracePt t="39390" x="1522413" y="4362450"/>
          <p14:tracePt t="39391" x="1538288" y="4354513"/>
          <p14:tracePt t="39393" x="1546225" y="4338638"/>
          <p14:tracePt t="39395" x="1562100" y="4330700"/>
          <p14:tracePt t="39397" x="1579563" y="4322763"/>
          <p14:tracePt t="39401" x="1603375" y="4298950"/>
          <p14:tracePt t="39404" x="1611313" y="4291013"/>
          <p14:tracePt t="39408" x="1635125" y="4273550"/>
          <p14:tracePt t="39410" x="1643063" y="4265613"/>
          <p14:tracePt t="39411" x="1651000" y="4257675"/>
          <p14:tracePt t="39413" x="1658938" y="4249738"/>
          <p14:tracePt t="39415" x="1666875" y="4241800"/>
          <p14:tracePt t="39418" x="1674813" y="4233863"/>
          <p14:tracePt t="39419" x="1682750" y="4233863"/>
          <p14:tracePt t="39424" x="1698625" y="4217988"/>
          <p14:tracePt t="39426" x="1706563" y="4217988"/>
          <p14:tracePt t="39427" x="1706563" y="4210050"/>
          <p14:tracePt t="39429" x="1714500" y="4210050"/>
          <p14:tracePt t="39431" x="1722438" y="4202113"/>
          <p14:tracePt t="39434" x="1722438" y="4194175"/>
          <p14:tracePt t="39435" x="1730375" y="4194175"/>
          <p14:tracePt t="39439" x="1730375" y="4186238"/>
          <p14:tracePt t="39440" x="1738313" y="4186238"/>
          <p14:tracePt t="39441" x="1738313" y="4178300"/>
          <p14:tracePt t="39443" x="1746250" y="4178300"/>
          <p14:tracePt t="39447" x="1746250" y="4170363"/>
          <p14:tracePt t="39451" x="1754188" y="4162425"/>
          <p14:tracePt t="39456" x="1762125" y="4162425"/>
          <p14:tracePt t="39459" x="1762125" y="4154488"/>
          <p14:tracePt t="39465" x="1770063" y="4154488"/>
          <p14:tracePt t="39470" x="1770063" y="4146550"/>
          <p14:tracePt t="39615" x="1770063" y="4138613"/>
          <p14:tracePt t="39629" x="1770063" y="4130675"/>
          <p14:tracePt t="39635" x="1770063" y="4122738"/>
          <p14:tracePt t="39641" x="1770063" y="4114800"/>
          <p14:tracePt t="39646" x="1770063" y="4106863"/>
          <p14:tracePt t="39651" x="1770063" y="4098925"/>
          <p14:tracePt t="39653" x="1770063" y="4090988"/>
          <p14:tracePt t="39657" x="1770063" y="4083050"/>
          <p14:tracePt t="39659" x="1770063" y="4075113"/>
          <p14:tracePt t="39663" x="1770063" y="4067175"/>
          <p14:tracePt t="39665" x="1770063" y="4059238"/>
          <p14:tracePt t="39669" x="1770063" y="4051300"/>
          <p14:tracePt t="39671" x="1770063" y="4043363"/>
          <p14:tracePt t="39673" x="1770063" y="4035425"/>
          <p14:tracePt t="39675" x="1770063" y="4027488"/>
          <p14:tracePt t="39677" x="1770063" y="4019550"/>
          <p14:tracePt t="39679" x="1770063" y="4011613"/>
          <p14:tracePt t="39681" x="1770063" y="4003675"/>
          <p14:tracePt t="39684" x="1770063" y="3995738"/>
          <p14:tracePt t="39685" x="1770063" y="3987800"/>
          <p14:tracePt t="39687" x="1770063" y="3979863"/>
          <p14:tracePt t="39689" x="1770063" y="3971925"/>
          <p14:tracePt t="39691" x="1770063" y="3963988"/>
          <p14:tracePt t="39693" x="1778000" y="3963988"/>
          <p14:tracePt t="39695" x="1778000" y="3956050"/>
          <p14:tracePt t="39697" x="1778000" y="3948113"/>
          <p14:tracePt t="39700" x="1778000" y="3938588"/>
          <p14:tracePt t="39702" x="1778000" y="3930650"/>
          <p14:tracePt t="39703" x="1778000" y="3922713"/>
          <p14:tracePt t="39707" x="1778000" y="3914775"/>
          <p14:tracePt t="39709" x="1778000" y="3906838"/>
          <p14:tracePt t="39711" x="1778000" y="3898900"/>
          <p14:tracePt t="39713" x="1778000" y="3890963"/>
          <p14:tracePt t="39715" x="1770063" y="3883025"/>
          <p14:tracePt t="39718" x="1770063" y="3875088"/>
          <p14:tracePt t="39720" x="1770063" y="3867150"/>
          <p14:tracePt t="39723" x="1770063" y="3859213"/>
          <p14:tracePt t="39725" x="1770063" y="3851275"/>
          <p14:tracePt t="39727" x="1770063" y="3843338"/>
          <p14:tracePt t="39729" x="1770063" y="3835400"/>
          <p14:tracePt t="39731" x="1770063" y="3827463"/>
          <p14:tracePt t="39734" x="1770063" y="3819525"/>
          <p14:tracePt t="39736" x="1770063" y="3811588"/>
          <p14:tracePt t="39737" x="1770063" y="3803650"/>
          <p14:tracePt t="39740" x="1762125" y="3795713"/>
          <p14:tracePt t="39741" x="1762125" y="3787775"/>
          <p14:tracePt t="39743" x="1762125" y="3779838"/>
          <p14:tracePt t="39745" x="1762125" y="3771900"/>
          <p14:tracePt t="39747" x="1762125" y="3763963"/>
          <p14:tracePt t="39750" x="1762125" y="3756025"/>
          <p14:tracePt t="39752" x="1762125" y="3748088"/>
          <p14:tracePt t="39754" x="1754188" y="3748088"/>
          <p14:tracePt t="39755" x="1754188" y="3740150"/>
          <p14:tracePt t="39757" x="1754188" y="3732213"/>
          <p14:tracePt t="39759" x="1754188" y="3724275"/>
          <p14:tracePt t="39763" x="1754188" y="3716338"/>
          <p14:tracePt t="39765" x="1754188" y="3708400"/>
          <p14:tracePt t="39768" x="1746250" y="3700463"/>
          <p14:tracePt t="39771" x="1746250" y="3692525"/>
          <p14:tracePt t="39773" x="1746250" y="3684588"/>
          <p14:tracePt t="39777" x="1746250" y="3676650"/>
          <p14:tracePt t="39779" x="1746250" y="3668713"/>
          <p14:tracePt t="39784" x="1738313" y="3660775"/>
          <p14:tracePt t="39789" x="1738313" y="3652838"/>
          <p14:tracePt t="39797" x="1738313" y="3644900"/>
          <p14:tracePt t="40261" x="1730375" y="3644900"/>
          <p14:tracePt t="40266" x="1730375" y="3636963"/>
          <p14:tracePt t="40268" x="1722438" y="3636963"/>
          <p14:tracePt t="40271" x="1714500" y="3636963"/>
          <p14:tracePt t="40277" x="1706563" y="3636963"/>
          <p14:tracePt t="40285" x="1698625" y="3636963"/>
          <p14:tracePt t="40287" x="1690688" y="3636963"/>
          <p14:tracePt t="40289" x="1690688" y="3629025"/>
          <p14:tracePt t="40293" x="1682750" y="3629025"/>
          <p14:tracePt t="40297" x="1674813" y="3629025"/>
          <p14:tracePt t="40302" x="1666875" y="3629025"/>
          <p14:tracePt t="40305" x="1658938" y="3629025"/>
          <p14:tracePt t="40311" x="1651000" y="3629025"/>
          <p14:tracePt t="40316" x="1643063" y="3629025"/>
          <p14:tracePt t="40319" x="1635125" y="3629025"/>
          <p14:tracePt t="40323" x="1627188" y="3629025"/>
          <p14:tracePt t="40329" x="1619250" y="3629025"/>
          <p14:tracePt t="40335" x="1611313" y="3629025"/>
          <p14:tracePt t="40337" x="1611313" y="3621088"/>
          <p14:tracePt t="40347" x="1603375" y="3621088"/>
          <p14:tracePt t="41093" x="1595438" y="3621088"/>
          <p14:tracePt t="41098" x="1587500" y="3621088"/>
          <p14:tracePt t="41103" x="1579563" y="3621088"/>
          <p14:tracePt t="41106" x="1571625" y="3621088"/>
          <p14:tracePt t="41109" x="1562100" y="3621088"/>
          <p14:tracePt t="41111" x="1554163" y="3621088"/>
          <p14:tracePt t="41113" x="1546225" y="3621088"/>
          <p14:tracePt t="41115" x="1538288" y="3621088"/>
          <p14:tracePt t="41119" x="1530350" y="3621088"/>
          <p14:tracePt t="41121" x="1530350" y="3613150"/>
          <p14:tracePt t="41123" x="1522413" y="3613150"/>
          <p14:tracePt t="41125" x="1514475" y="3613150"/>
          <p14:tracePt t="41129" x="1506538" y="3613150"/>
          <p14:tracePt t="41131" x="1498600" y="3613150"/>
          <p14:tracePt t="41135" x="1490663" y="3613150"/>
          <p14:tracePt t="41137" x="1482725" y="3613150"/>
          <p14:tracePt t="41141" x="1474788" y="3613150"/>
          <p14:tracePt t="41143" x="1466850" y="3613150"/>
          <p14:tracePt t="41145" x="1466850" y="3605213"/>
          <p14:tracePt t="41147" x="1458913" y="3605213"/>
          <p14:tracePt t="41151" x="1443038" y="3605213"/>
          <p14:tracePt t="41155" x="1435100" y="3605213"/>
          <p14:tracePt t="41157" x="1427163" y="3605213"/>
          <p14:tracePt t="41161" x="1419225" y="3605213"/>
          <p14:tracePt t="41163" x="1411288" y="3605213"/>
          <p14:tracePt t="41167" x="1403350" y="3605213"/>
          <p14:tracePt t="41171" x="1395413" y="3595688"/>
          <p14:tracePt t="41173" x="1387475" y="3595688"/>
          <p14:tracePt t="41177" x="1379538" y="3595688"/>
          <p14:tracePt t="41184" x="1371600" y="3595688"/>
          <p14:tracePt t="41187" x="1363663" y="3587750"/>
          <p14:tracePt t="41191" x="1355725" y="3587750"/>
          <p14:tracePt t="41197" x="1347788" y="3587750"/>
          <p14:tracePt t="41205" x="1339850" y="3587750"/>
          <p14:tracePt t="41217" x="1331913" y="3587750"/>
          <p14:tracePt t="41231" x="1323975" y="3587750"/>
          <p14:tracePt t="41243" x="1316038" y="3587750"/>
          <p14:tracePt t="41255" x="1308100" y="3587750"/>
          <p14:tracePt t="41259" x="1308100" y="3595688"/>
          <p14:tracePt t="41268" x="1300163" y="3595688"/>
          <p14:tracePt t="41284" x="1292225" y="3595688"/>
          <p14:tracePt t="41298" x="1284288" y="3595688"/>
          <p14:tracePt t="41319" x="1276350" y="3595688"/>
          <p14:tracePt t="41355" x="1276350" y="3605213"/>
          <p14:tracePt t="41369" x="1276350" y="3613150"/>
          <p14:tracePt t="41377" x="1268413" y="3621088"/>
          <p14:tracePt t="41385" x="1268413" y="3629025"/>
          <p14:tracePt t="41397" x="1268413" y="3636963"/>
          <p14:tracePt t="41403" x="1260475" y="3636963"/>
          <p14:tracePt t="41407" x="1260475" y="3644900"/>
          <p14:tracePt t="41415" x="1260475" y="3652838"/>
          <p14:tracePt t="41425" x="1260475" y="3660775"/>
          <p14:tracePt t="41433" x="1252538" y="3660775"/>
          <p14:tracePt t="41436" x="1252538" y="3668713"/>
          <p14:tracePt t="41459" x="1252538" y="3676650"/>
          <p14:tracePt t="43123" x="1252538" y="3668713"/>
          <p14:tracePt t="43131" x="1244600" y="3668713"/>
          <p14:tracePt t="43137" x="1244600" y="3660775"/>
          <p14:tracePt t="43141" x="1236663" y="3660775"/>
          <p14:tracePt t="43144" x="1236663" y="3652838"/>
          <p14:tracePt t="43145" x="1228725" y="3652838"/>
          <p14:tracePt t="43147" x="1220788" y="3644900"/>
          <p14:tracePt t="43151" x="1211263" y="3636963"/>
          <p14:tracePt t="43153" x="1203325" y="3629025"/>
          <p14:tracePt t="43155" x="1195388" y="3621088"/>
          <p14:tracePt t="43157" x="1187450" y="3621088"/>
          <p14:tracePt t="43159" x="1179513" y="3613150"/>
          <p14:tracePt t="43161" x="1171575" y="3605213"/>
          <p14:tracePt t="43163" x="1163638" y="3595688"/>
          <p14:tracePt t="43165" x="1147763" y="3587750"/>
          <p14:tracePt t="43168" x="1139825" y="3579813"/>
          <p14:tracePt t="43169" x="1131888" y="3571875"/>
          <p14:tracePt t="43173" x="1123950" y="3563938"/>
          <p14:tracePt t="43176" x="1100138" y="3540125"/>
          <p14:tracePt t="43177" x="1084263" y="3532188"/>
          <p14:tracePt t="43179" x="1068388" y="3516313"/>
          <p14:tracePt t="43181" x="1052513" y="3500438"/>
          <p14:tracePt t="43184" x="1036638" y="3492500"/>
          <p14:tracePt t="43186" x="1020763" y="3476625"/>
          <p14:tracePt t="43190" x="981075" y="3436938"/>
          <p14:tracePt t="43193" x="941388" y="3405188"/>
          <p14:tracePt t="43195" x="925513" y="3381375"/>
          <p14:tracePt t="43197" x="901700" y="3357563"/>
          <p14:tracePt t="43201" x="860425" y="3309938"/>
          <p14:tracePt t="43207" x="812800" y="3262313"/>
          <p14:tracePt t="43209" x="765175" y="3197225"/>
          <p14:tracePt t="43211" x="741363" y="3165475"/>
          <p14:tracePt t="43213" x="717550" y="3133725"/>
          <p14:tracePt t="43215" x="693738" y="3101975"/>
          <p14:tracePt t="43217" x="669925" y="3070225"/>
          <p14:tracePt t="43219" x="646113" y="3038475"/>
          <p14:tracePt t="43223" x="598488" y="2959100"/>
          <p14:tracePt t="43225" x="582613" y="2919413"/>
          <p14:tracePt t="43227" x="558800" y="2878138"/>
          <p14:tracePt t="43229" x="542925" y="2838450"/>
          <p14:tracePt t="43231" x="527050" y="2798763"/>
          <p14:tracePt t="43234" x="509588" y="2759075"/>
          <p14:tracePt t="43235" x="493713" y="2719388"/>
          <p14:tracePt t="43241" x="454025" y="2632075"/>
          <p14:tracePt t="43242" x="438150" y="2584450"/>
          <p14:tracePt t="43243" x="422275" y="2543175"/>
          <p14:tracePt t="43245" x="414338" y="2495550"/>
          <p14:tracePt t="43247" x="398463" y="2455863"/>
          <p14:tracePt t="43251" x="374650" y="2368550"/>
          <p14:tracePt t="43253" x="366713" y="2320925"/>
          <p14:tracePt t="43258" x="342900" y="2241550"/>
          <p14:tracePt t="43260" x="334963" y="2192338"/>
          <p14:tracePt t="43261" x="319088" y="2152650"/>
          <p14:tracePt t="43263" x="311150" y="2112963"/>
          <p14:tracePt t="43265" x="303213" y="2073275"/>
          <p14:tracePt t="43267" x="295275" y="2041525"/>
          <p14:tracePt t="43269" x="279400" y="2001838"/>
          <p14:tracePt t="43274" x="263525" y="1930400"/>
          <p14:tracePt t="43276" x="255588" y="1898650"/>
          <p14:tracePt t="43277" x="247650" y="1865313"/>
          <p14:tracePt t="43279" x="239713" y="1841500"/>
          <p14:tracePt t="43281" x="231775" y="1809750"/>
          <p14:tracePt t="43284" x="231775" y="1778000"/>
          <p14:tracePt t="43286" x="223838" y="1746250"/>
          <p14:tracePt t="43290" x="207963" y="1690688"/>
          <p14:tracePt t="43291" x="207963" y="1658938"/>
          <p14:tracePt t="43293" x="200025" y="1635125"/>
          <p14:tracePt t="43295" x="192088" y="1603375"/>
          <p14:tracePt t="43297" x="184150" y="1579563"/>
          <p14:tracePt t="43301" x="166688" y="1522413"/>
          <p14:tracePt t="43304" x="158750" y="1490663"/>
          <p14:tracePt t="43308" x="150813" y="1435100"/>
          <p14:tracePt t="43309" x="142875" y="1411288"/>
          <p14:tracePt t="43311" x="134938" y="1387475"/>
          <p14:tracePt t="43313" x="134938" y="1363663"/>
          <p14:tracePt t="43315" x="127000" y="1331913"/>
          <p14:tracePt t="43317" x="127000" y="1308100"/>
          <p14:tracePt t="43319" x="119063" y="1284288"/>
          <p14:tracePt t="43323" x="111125" y="1228725"/>
          <p14:tracePt t="43325" x="111125" y="1212850"/>
          <p14:tracePt t="43327" x="103188" y="1187450"/>
          <p14:tracePt t="43329" x="103188" y="1163638"/>
          <p14:tracePt t="43331" x="103188" y="1139825"/>
          <p14:tracePt t="43334" x="103188" y="1123950"/>
          <p14:tracePt t="43335" x="95250" y="1100138"/>
          <p14:tracePt t="43338" x="95250" y="1084263"/>
          <p14:tracePt t="43340" x="95250" y="1068388"/>
          <p14:tracePt t="43341" x="95250" y="1052513"/>
          <p14:tracePt t="43343" x="95250" y="1036638"/>
          <p14:tracePt t="43345" x="95250" y="1020763"/>
          <p14:tracePt t="43347" x="103188" y="1004888"/>
          <p14:tracePt t="43351" x="103188" y="973138"/>
          <p14:tracePt t="43353" x="103188" y="965200"/>
          <p14:tracePt t="43355" x="111125" y="949325"/>
          <p14:tracePt t="43357" x="111125" y="933450"/>
          <p14:tracePt t="43359" x="111125" y="925513"/>
          <p14:tracePt t="43361" x="111125" y="909638"/>
          <p14:tracePt t="43363" x="111125" y="901700"/>
          <p14:tracePt t="43365" x="119063" y="885825"/>
          <p14:tracePt t="43368" x="119063" y="877888"/>
          <p14:tracePt t="43370" x="119063" y="862013"/>
          <p14:tracePt t="43371" x="119063" y="852488"/>
          <p14:tracePt t="43373" x="119063" y="836613"/>
          <p14:tracePt t="43375" x="119063" y="828675"/>
          <p14:tracePt t="43377" x="127000" y="812800"/>
          <p14:tracePt t="43379" x="127000" y="804863"/>
          <p14:tracePt t="43381" x="127000" y="788988"/>
          <p14:tracePt t="43384" x="127000" y="781050"/>
          <p14:tracePt t="43386" x="127000" y="765175"/>
          <p14:tracePt t="43387" x="127000" y="757238"/>
          <p14:tracePt t="43389" x="127000" y="749300"/>
          <p14:tracePt t="43391" x="134938" y="733425"/>
          <p14:tracePt t="43393" x="134938" y="725488"/>
          <p14:tracePt t="43395" x="134938" y="717550"/>
          <p14:tracePt t="43397" x="134938" y="709613"/>
          <p14:tracePt t="43401" x="134938" y="693738"/>
          <p14:tracePt t="43402" x="134938" y="685800"/>
          <p14:tracePt t="43403" x="134938" y="677863"/>
          <p14:tracePt t="43405" x="134938" y="669925"/>
          <p14:tracePt t="43407" x="134938" y="661988"/>
          <p14:tracePt t="43409" x="134938" y="654050"/>
          <p14:tracePt t="43411" x="134938" y="646113"/>
          <p14:tracePt t="43413" x="134938" y="638175"/>
          <p14:tracePt t="43415" x="134938" y="630238"/>
          <p14:tracePt t="43418" x="134938" y="622300"/>
          <p14:tracePt t="43419" x="134938" y="614363"/>
          <p14:tracePt t="43421" x="134938" y="606425"/>
          <p14:tracePt t="43423" x="134938" y="598488"/>
          <p14:tracePt t="43425" x="134938" y="590550"/>
          <p14:tracePt t="43427" x="134938" y="582613"/>
          <p14:tracePt t="43429" x="134938" y="574675"/>
          <p14:tracePt t="43431" x="134938" y="566738"/>
          <p14:tracePt t="43434" x="134938" y="558800"/>
          <p14:tracePt t="43435" x="134938" y="550863"/>
          <p14:tracePt t="43437" x="127000" y="542925"/>
          <p14:tracePt t="43439" x="127000" y="534988"/>
          <p14:tracePt t="43441" x="127000" y="527050"/>
          <p14:tracePt t="43443" x="127000" y="519113"/>
          <p14:tracePt t="43445" x="127000" y="509588"/>
          <p14:tracePt t="43447" x="119063" y="501650"/>
          <p14:tracePt t="43451" x="119063" y="493713"/>
          <p14:tracePt t="43453" x="119063" y="477838"/>
          <p14:tracePt t="43455" x="111125" y="469900"/>
          <p14:tracePt t="43457" x="111125" y="461963"/>
          <p14:tracePt t="43459" x="103188" y="454025"/>
          <p14:tracePt t="43463" x="103188" y="446088"/>
          <p14:tracePt t="43465" x="95250" y="438150"/>
          <p14:tracePt t="43470" x="95250" y="430213"/>
          <p14:tracePt t="43473" x="87313" y="422275"/>
          <p14:tracePt t="43477" x="87313" y="414338"/>
          <p14:tracePt t="43484" x="79375" y="406400"/>
          <p14:tracePt t="43489" x="79375" y="398463"/>
          <p14:tracePt t="43495" x="71438" y="398463"/>
          <p14:tracePt t="43529" x="71438" y="390525"/>
          <p14:tracePt t="43541" x="63500" y="390525"/>
          <p14:tracePt t="43551" x="55563" y="390525"/>
          <p14:tracePt t="43559" x="47625" y="382588"/>
          <p14:tracePt t="43573" x="39688" y="382588"/>
          <p14:tracePt t="43630" x="31750" y="374650"/>
          <p14:tracePt t="43645" x="23813" y="374650"/>
          <p14:tracePt t="43657" x="15875" y="374650"/>
          <p14:tracePt t="43683" x="7938" y="374650"/>
          <p14:tracePt t="43691" x="7938" y="366713"/>
          <p14:tracePt t="43700" x="7938" y="358775"/>
          <p14:tracePt t="43702" x="7938" y="350838"/>
          <p14:tracePt t="43704" x="0" y="350838"/>
          <p14:tracePt t="43706" x="0" y="342900"/>
          <p14:tracePt t="43707" x="0" y="334963"/>
          <p14:tracePt t="43709" x="0" y="327025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Python syntax rules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3"/>
            <a:ext cx="11291048" cy="5089603"/>
          </a:xfrm>
        </p:spPr>
        <p:txBody>
          <a:bodyPr>
            <a:normAutofit fontScale="70000" lnSpcReduction="20000"/>
          </a:bodyPr>
          <a:lstStyle/>
          <a:p>
            <a:pPr>
              <a:spcBef>
                <a:spcPts val="600"/>
              </a:spcBef>
              <a:buFontTx/>
              <a:buNone/>
            </a:pPr>
            <a:r>
              <a:rPr lang="nl-NL" b="1" dirty="0" err="1">
                <a:solidFill>
                  <a:srgbClr val="D5AD42"/>
                </a:solidFill>
                <a:latin typeface="Courier New"/>
                <a:cs typeface="Courier New"/>
                <a:sym typeface="Courier New"/>
              </a:rPr>
              <a:t>if</a:t>
            </a: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condition1:           	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# beginning of </a:t>
            </a:r>
            <a:r>
              <a:rPr lang="nl-NL" b="1" dirty="0">
                <a:solidFill>
                  <a:srgbClr val="D5AD42"/>
                </a:solidFill>
                <a:latin typeface="Courier New"/>
                <a:cs typeface="Courier New"/>
                <a:sym typeface="Courier New"/>
              </a:rPr>
              <a:t>first </a:t>
            </a:r>
            <a:r>
              <a:rPr lang="nl-NL" b="1" dirty="0" err="1">
                <a:solidFill>
                  <a:srgbClr val="D5AD42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D5AD42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009900"/>
                </a:solidFill>
                <a:latin typeface="Courier New"/>
                <a:cs typeface="Courier New"/>
                <a:sym typeface="Courier New"/>
              </a:rPr>
              <a:t>    </a:t>
            </a:r>
            <a:r>
              <a:rPr lang="nl-NL" b="1" dirty="0" err="1">
                <a:solidFill>
                  <a:srgbClr val="009900"/>
                </a:solidFill>
                <a:latin typeface="Courier New"/>
                <a:cs typeface="Courier New"/>
                <a:sym typeface="Courier New"/>
              </a:rPr>
              <a:t>if</a:t>
            </a: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condition2:       	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# beginning of </a:t>
            </a:r>
            <a:r>
              <a:rPr lang="nl-NL" b="1" dirty="0">
                <a:solidFill>
                  <a:srgbClr val="00B050"/>
                </a:solidFill>
                <a:latin typeface="Courier New"/>
                <a:cs typeface="Courier New"/>
                <a:sym typeface="Courier New"/>
              </a:rPr>
              <a:t>second </a:t>
            </a:r>
            <a:r>
              <a:rPr lang="nl-NL" b="1" dirty="0" err="1">
                <a:solidFill>
                  <a:srgbClr val="00B050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00B050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        </a:t>
            </a:r>
            <a:r>
              <a:rPr lang="nl-NL" b="1" dirty="0" err="1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if</a:t>
            </a: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condition3:   	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# beginning of </a:t>
            </a:r>
            <a:r>
              <a:rPr lang="nl-NL" b="1" dirty="0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third </a:t>
            </a:r>
            <a:r>
              <a:rPr lang="nl-NL" b="1" dirty="0" err="1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FF0000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           statements1</a:t>
            </a: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        </a:t>
            </a:r>
            <a:r>
              <a:rPr lang="nl-NL" b="1" dirty="0" err="1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elif</a:t>
            </a: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condition4: 	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#</a:t>
            </a: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</a:t>
            </a:r>
            <a:r>
              <a:rPr lang="nl-NL" b="1" dirty="0" err="1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elif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 of </a:t>
            </a:r>
            <a:r>
              <a:rPr lang="nl-NL" b="1" dirty="0" err="1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third</a:t>
            </a:r>
            <a:r>
              <a:rPr lang="nl-NL" b="1" dirty="0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 </a:t>
            </a:r>
            <a:r>
              <a:rPr lang="nl-NL" b="1" dirty="0" err="1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FF0000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           statements2</a:t>
            </a: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        </a:t>
            </a:r>
            <a:r>
              <a:rPr lang="nl-NL" b="1" dirty="0" err="1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else</a:t>
            </a: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:            	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# </a:t>
            </a:r>
            <a:r>
              <a:rPr lang="nl-NL" b="1" dirty="0" err="1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else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 of </a:t>
            </a:r>
            <a:r>
              <a:rPr lang="nl-NL" b="1" dirty="0" err="1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third</a:t>
            </a:r>
            <a:r>
              <a:rPr lang="nl-NL" b="1" dirty="0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 </a:t>
            </a:r>
            <a:r>
              <a:rPr lang="nl-NL" b="1" dirty="0" err="1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FF0000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           statements3	</a:t>
            </a: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						# end of </a:t>
            </a:r>
            <a:r>
              <a:rPr lang="nl-NL" b="1" dirty="0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third </a:t>
            </a:r>
            <a:r>
              <a:rPr lang="nl-NL" b="1" dirty="0" err="1">
                <a:solidFill>
                  <a:srgbClr val="FF0000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FF0000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009900"/>
                </a:solidFill>
                <a:latin typeface="Courier New"/>
                <a:cs typeface="Courier New"/>
                <a:sym typeface="Courier New"/>
              </a:rPr>
              <a:t>    </a:t>
            </a:r>
            <a:r>
              <a:rPr lang="nl-NL" b="1" dirty="0" err="1">
                <a:solidFill>
                  <a:srgbClr val="009900"/>
                </a:solidFill>
                <a:latin typeface="Courier New"/>
                <a:cs typeface="Courier New"/>
                <a:sym typeface="Courier New"/>
              </a:rPr>
              <a:t>else</a:t>
            </a: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:                	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# </a:t>
            </a:r>
            <a:r>
              <a:rPr lang="nl-NL" b="1" dirty="0" err="1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else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 at </a:t>
            </a:r>
            <a:r>
              <a:rPr lang="nl-NL" b="1" dirty="0">
                <a:solidFill>
                  <a:srgbClr val="00B050"/>
                </a:solidFill>
                <a:latin typeface="Courier New"/>
                <a:cs typeface="Courier New"/>
                <a:sym typeface="Courier New"/>
              </a:rPr>
              <a:t>second </a:t>
            </a:r>
            <a:r>
              <a:rPr lang="nl-NL" b="1" dirty="0" err="1">
                <a:solidFill>
                  <a:srgbClr val="00B050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00B050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CC00FF"/>
                </a:solidFill>
                <a:latin typeface="Courier New"/>
                <a:cs typeface="Courier New"/>
                <a:sym typeface="Courier New"/>
              </a:rPr>
              <a:t>        </a:t>
            </a:r>
            <a:r>
              <a:rPr lang="nl-NL" b="1" dirty="0" err="1">
                <a:solidFill>
                  <a:srgbClr val="CC00FF"/>
                </a:solidFill>
                <a:latin typeface="Courier New"/>
                <a:cs typeface="Courier New"/>
                <a:sym typeface="Courier New"/>
              </a:rPr>
              <a:t>if</a:t>
            </a: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condition5:   	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# beginning of </a:t>
            </a:r>
            <a:r>
              <a:rPr lang="nl-NL" b="1" dirty="0">
                <a:solidFill>
                  <a:srgbClr val="CC00FF"/>
                </a:solidFill>
                <a:latin typeface="Courier New"/>
                <a:cs typeface="Courier New"/>
                <a:sym typeface="Courier New"/>
              </a:rPr>
              <a:t>fourth </a:t>
            </a:r>
            <a:r>
              <a:rPr lang="nl-NL" b="1" dirty="0" err="1">
                <a:solidFill>
                  <a:srgbClr val="CC00FF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CC00FF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           statements4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 	</a:t>
            </a: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						# end of </a:t>
            </a:r>
            <a:r>
              <a:rPr lang="nl-NL" b="1" dirty="0">
                <a:solidFill>
                  <a:srgbClr val="CC00FF"/>
                </a:solidFill>
                <a:latin typeface="Courier New"/>
                <a:cs typeface="Courier New"/>
                <a:sym typeface="Courier New"/>
              </a:rPr>
              <a:t>fourth </a:t>
            </a:r>
            <a:r>
              <a:rPr lang="nl-NL" b="1" dirty="0" err="1">
                <a:solidFill>
                  <a:srgbClr val="CC00FF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CC00FF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 						# end of </a:t>
            </a:r>
            <a:r>
              <a:rPr lang="nl-NL" b="1" dirty="0">
                <a:solidFill>
                  <a:srgbClr val="00B050"/>
                </a:solidFill>
                <a:latin typeface="Courier New"/>
                <a:cs typeface="Courier New"/>
                <a:sym typeface="Courier New"/>
              </a:rPr>
              <a:t>second </a:t>
            </a:r>
            <a:r>
              <a:rPr lang="nl-NL" b="1" dirty="0" err="1">
                <a:solidFill>
                  <a:srgbClr val="00B050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00B050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 err="1">
                <a:solidFill>
                  <a:srgbClr val="D5AD42"/>
                </a:solidFill>
                <a:latin typeface="Courier New"/>
                <a:cs typeface="Courier New"/>
                <a:sym typeface="Courier New"/>
              </a:rPr>
              <a:t>else</a:t>
            </a: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:                 </a:t>
            </a:r>
            <a:r>
              <a:rPr lang="nl-NL" b="1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		</a:t>
            </a:r>
            <a:r>
              <a:rPr lang="nl-NL" b="1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# </a:t>
            </a:r>
            <a:r>
              <a:rPr lang="nl-NL" b="1" dirty="0" err="1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else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 at </a:t>
            </a:r>
            <a:r>
              <a:rPr lang="nl-NL" b="1" dirty="0">
                <a:solidFill>
                  <a:srgbClr val="D5AD42"/>
                </a:solidFill>
                <a:latin typeface="Courier New"/>
                <a:cs typeface="Courier New"/>
                <a:sym typeface="Courier New"/>
              </a:rPr>
              <a:t>first </a:t>
            </a:r>
            <a:r>
              <a:rPr lang="nl-NL" b="1" dirty="0" err="1">
                <a:solidFill>
                  <a:srgbClr val="D5AD42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D5AD42"/>
              </a:solidFill>
              <a:latin typeface="Courier New"/>
              <a:cs typeface="Courier New"/>
              <a:sym typeface="Courier New"/>
            </a:endParaRP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000000"/>
                </a:solidFill>
                <a:latin typeface="Courier New"/>
                <a:cs typeface="Courier New"/>
                <a:sym typeface="Courier New"/>
              </a:rPr>
              <a:t>    statements5</a:t>
            </a: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 		</a:t>
            </a:r>
          </a:p>
          <a:p>
            <a:pPr>
              <a:spcBef>
                <a:spcPts val="600"/>
              </a:spcBef>
              <a:buFontTx/>
              <a:buNone/>
            </a:pPr>
            <a:r>
              <a:rPr lang="nl-NL" b="1" dirty="0">
                <a:solidFill>
                  <a:srgbClr val="6B6BCF"/>
                </a:solidFill>
                <a:latin typeface="Courier New"/>
                <a:cs typeface="Courier New"/>
                <a:sym typeface="Courier New"/>
              </a:rPr>
              <a:t>						# end of </a:t>
            </a:r>
            <a:r>
              <a:rPr lang="nl-NL" b="1" dirty="0">
                <a:solidFill>
                  <a:srgbClr val="D5AD42"/>
                </a:solidFill>
                <a:latin typeface="Courier New"/>
                <a:cs typeface="Courier New"/>
                <a:sym typeface="Courier New"/>
              </a:rPr>
              <a:t>first </a:t>
            </a:r>
            <a:r>
              <a:rPr lang="nl-NL" b="1" dirty="0" err="1">
                <a:solidFill>
                  <a:srgbClr val="D5AD42"/>
                </a:solidFill>
                <a:latin typeface="Courier New"/>
                <a:cs typeface="Courier New"/>
                <a:sym typeface="Courier New"/>
              </a:rPr>
              <a:t>if</a:t>
            </a:r>
            <a:endParaRPr lang="nl-NL" b="1" dirty="0">
              <a:solidFill>
                <a:srgbClr val="D5AD42"/>
              </a:solidFill>
              <a:latin typeface="Courier New"/>
              <a:cs typeface="Courier New"/>
              <a:sym typeface="Courier New"/>
            </a:endParaRP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22</a:t>
            </a:fld>
            <a:endParaRPr lang="nl-B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42A8F44-3066-4EEB-AD27-DC0647E19B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889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69"/>
    </mc:Choice>
    <mc:Fallback xmlns="">
      <p:transition spd="slow" advTm="36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46" x="0" y="2647950"/>
          <p14:tracePt t="4549" x="7938" y="2647950"/>
          <p14:tracePt t="4606" x="15875" y="2647950"/>
          <p14:tracePt t="4612" x="23813" y="2647950"/>
          <p14:tracePt t="4615" x="31750" y="2647950"/>
          <p14:tracePt t="4618" x="31750" y="2640013"/>
          <p14:tracePt t="4621" x="39688" y="2640013"/>
          <p14:tracePt t="4622" x="47625" y="2640013"/>
          <p14:tracePt t="4624" x="55563" y="2640013"/>
          <p14:tracePt t="4628" x="63500" y="2632075"/>
          <p14:tracePt t="4632" x="71438" y="2632075"/>
          <p14:tracePt t="4634" x="79375" y="2632075"/>
          <p14:tracePt t="4638" x="87313" y="2624138"/>
          <p14:tracePt t="4640" x="95250" y="2624138"/>
          <p14:tracePt t="4644" x="103188" y="2624138"/>
          <p14:tracePt t="4648" x="111125" y="2624138"/>
          <p14:tracePt t="4654" x="127000" y="2616200"/>
          <p14:tracePt t="4658" x="134938" y="2616200"/>
          <p14:tracePt t="4663" x="142875" y="2616200"/>
          <p14:tracePt t="4664" x="150813" y="2608263"/>
          <p14:tracePt t="4671" x="158750" y="2608263"/>
          <p14:tracePt t="4674" x="166688" y="2608263"/>
          <p14:tracePt t="4676" x="166688" y="2600325"/>
          <p14:tracePt t="4678" x="176213" y="2600325"/>
          <p14:tracePt t="4682" x="184150" y="2600325"/>
          <p14:tracePt t="4687" x="192088" y="2600325"/>
          <p14:tracePt t="4690" x="192088" y="2592388"/>
          <p14:tracePt t="4692" x="200025" y="2592388"/>
          <p14:tracePt t="4698" x="207963" y="2592388"/>
          <p14:tracePt t="4704" x="215900" y="2584450"/>
          <p14:tracePt t="4715" x="223838" y="2584450"/>
          <p14:tracePt t="4718" x="223838" y="2576513"/>
          <p14:tracePt t="4722" x="231775" y="2576513"/>
          <p14:tracePt t="4730" x="239713" y="2566988"/>
          <p14:tracePt t="4738" x="247650" y="2566988"/>
          <p14:tracePt t="4740" x="247650" y="2559050"/>
          <p14:tracePt t="4744" x="255588" y="2559050"/>
          <p14:tracePt t="4750" x="263525" y="2551113"/>
          <p14:tracePt t="4755" x="271463" y="2551113"/>
          <p14:tracePt t="4757" x="271463" y="2543175"/>
          <p14:tracePt t="4760" x="279400" y="2543175"/>
          <p14:tracePt t="4764" x="287338" y="2535238"/>
          <p14:tracePt t="4770" x="295275" y="2535238"/>
          <p14:tracePt t="4773" x="295275" y="2527300"/>
          <p14:tracePt t="4774" x="303213" y="2527300"/>
          <p14:tracePt t="4778" x="311150" y="2527300"/>
          <p14:tracePt t="4780" x="311150" y="2519363"/>
          <p14:tracePt t="4782" x="319088" y="2519363"/>
          <p14:tracePt t="4787" x="327025" y="2511425"/>
          <p14:tracePt t="4790" x="334963" y="2511425"/>
          <p14:tracePt t="4793" x="334963" y="2503488"/>
          <p14:tracePt t="4795" x="342900" y="2503488"/>
          <p14:tracePt t="4799" x="350838" y="2495550"/>
          <p14:tracePt t="4804" x="358775" y="2487613"/>
          <p14:tracePt t="4807" x="366713" y="2487613"/>
          <p14:tracePt t="4810" x="374650" y="2487613"/>
          <p14:tracePt t="4812" x="374650" y="2479675"/>
          <p14:tracePt t="4814" x="382588" y="2479675"/>
          <p14:tracePt t="4818" x="382588" y="2471738"/>
          <p14:tracePt t="4821" x="390525" y="2471738"/>
          <p14:tracePt t="4824" x="398463" y="2471738"/>
          <p14:tracePt t="4826" x="398463" y="2463800"/>
          <p14:tracePt t="4830" x="406400" y="2463800"/>
          <p14:tracePt t="4834" x="414338" y="2455863"/>
          <p14:tracePt t="4840" x="422275" y="2455863"/>
          <p14:tracePt t="4844" x="422275" y="2447925"/>
          <p14:tracePt t="4848" x="430213" y="2447925"/>
          <p14:tracePt t="4855" x="430213" y="2439988"/>
          <p14:tracePt t="4858" x="438150" y="2439988"/>
          <p14:tracePt t="4867" x="438150" y="2432050"/>
          <p14:tracePt t="4868" x="446088" y="2432050"/>
          <p14:tracePt t="4880" x="446088" y="2424113"/>
          <p14:tracePt t="4884" x="454025" y="2424113"/>
          <p14:tracePt t="4894" x="454025" y="2416175"/>
          <p14:tracePt t="4903" x="461963" y="2416175"/>
          <p14:tracePt t="4906" x="461963" y="2408238"/>
          <p14:tracePt t="4915" x="461963" y="2400300"/>
          <p14:tracePt t="4916" x="469900" y="2400300"/>
          <p14:tracePt t="4921" x="469900" y="2392363"/>
          <p14:tracePt t="4924" x="469900" y="2384425"/>
          <p14:tracePt t="4926" x="477838" y="2384425"/>
          <p14:tracePt t="4928" x="477838" y="2376488"/>
          <p14:tracePt t="4932" x="477838" y="2368550"/>
          <p14:tracePt t="4934" x="485775" y="2360613"/>
          <p14:tracePt t="4938" x="485775" y="2352675"/>
          <p14:tracePt t="4942" x="493713" y="2344738"/>
          <p14:tracePt t="4944" x="493713" y="2336800"/>
          <p14:tracePt t="4948" x="493713" y="2328863"/>
          <p14:tracePt t="4950" x="501650" y="2320925"/>
          <p14:tracePt t="4953" x="501650" y="2312988"/>
          <p14:tracePt t="4956" x="501650" y="2305050"/>
          <p14:tracePt t="4958" x="501650" y="2297113"/>
          <p14:tracePt t="4961" x="509588" y="2297113"/>
          <p14:tracePt t="4962" x="509588" y="2289175"/>
          <p14:tracePt t="4964" x="509588" y="2281238"/>
          <p14:tracePt t="4970" x="517525" y="2265363"/>
          <p14:tracePt t="4972" x="517525" y="2257425"/>
          <p14:tracePt t="4976" x="517525" y="2249488"/>
          <p14:tracePt t="4978" x="517525" y="2241550"/>
          <p14:tracePt t="4982" x="517525" y="2233613"/>
          <p14:tracePt t="4990" x="517525" y="2216150"/>
          <p14:tracePt t="4992" x="527050" y="2208213"/>
          <p14:tracePt t="4996" x="527050" y="2200275"/>
          <p14:tracePt t="5000" x="527050" y="2192338"/>
          <p14:tracePt t="5004" x="527050" y="2184400"/>
          <p14:tracePt t="5007" x="527050" y="2176463"/>
          <p14:tracePt t="5008" x="527050" y="2168525"/>
          <p14:tracePt t="5012" x="527050" y="2160588"/>
          <p14:tracePt t="5014" x="527050" y="2152650"/>
          <p14:tracePt t="5018" x="527050" y="2144713"/>
          <p14:tracePt t="5021" x="527050" y="2136775"/>
          <p14:tracePt t="5023" x="527050" y="2128838"/>
          <p14:tracePt t="5024" x="534988" y="2128838"/>
          <p14:tracePt t="5026" x="534988" y="2120900"/>
          <p14:tracePt t="5028" x="534988" y="2112963"/>
          <p14:tracePt t="5030" x="534988" y="2105025"/>
          <p14:tracePt t="5034" x="534988" y="2097088"/>
          <p14:tracePt t="5037" x="534988" y="2089150"/>
          <p14:tracePt t="5040" x="534988" y="2081213"/>
          <p14:tracePt t="5042" x="534988" y="2073275"/>
          <p14:tracePt t="5044" x="534988" y="2065338"/>
          <p14:tracePt t="5048" x="534988" y="2057400"/>
          <p14:tracePt t="5050" x="534988" y="2049463"/>
          <p14:tracePt t="5055" x="534988" y="2041525"/>
          <p14:tracePt t="5056" x="542925" y="2033588"/>
          <p14:tracePt t="5058" x="542925" y="2025650"/>
          <p14:tracePt t="5062" x="542925" y="2017713"/>
          <p14:tracePt t="5064" x="542925" y="2009775"/>
          <p14:tracePt t="5066" x="542925" y="2001838"/>
          <p14:tracePt t="5068" x="542925" y="1993900"/>
          <p14:tracePt t="5071" x="542925" y="1985963"/>
          <p14:tracePt t="5074" x="542925" y="1978025"/>
          <p14:tracePt t="5076" x="542925" y="1970088"/>
          <p14:tracePt t="5078" x="542925" y="1962150"/>
          <p14:tracePt t="5080" x="542925" y="1954213"/>
          <p14:tracePt t="5082" x="550863" y="1946275"/>
          <p14:tracePt t="5084" x="550863" y="1938338"/>
          <p14:tracePt t="5087" x="550863" y="1930400"/>
          <p14:tracePt t="5088" x="550863" y="1922463"/>
          <p14:tracePt t="5090" x="550863" y="1914525"/>
          <p14:tracePt t="5092" x="550863" y="1906588"/>
          <p14:tracePt t="5094" x="558800" y="1898650"/>
          <p14:tracePt t="5096" x="558800" y="1890713"/>
          <p14:tracePt t="5098" x="558800" y="1881188"/>
          <p14:tracePt t="5104" x="558800" y="1873250"/>
          <p14:tracePt t="5105" x="566738" y="1865313"/>
          <p14:tracePt t="5107" x="566738" y="1857375"/>
          <p14:tracePt t="5108" x="566738" y="1849438"/>
          <p14:tracePt t="5110" x="566738" y="1841500"/>
          <p14:tracePt t="5112" x="574675" y="1833563"/>
          <p14:tracePt t="5114" x="574675" y="1825625"/>
          <p14:tracePt t="5116" x="574675" y="1817688"/>
          <p14:tracePt t="5119" x="574675" y="1809750"/>
          <p14:tracePt t="5122" x="582613" y="1793875"/>
          <p14:tracePt t="5124" x="582613" y="1785938"/>
          <p14:tracePt t="5126" x="582613" y="1778000"/>
          <p14:tracePt t="5128" x="590550" y="1770063"/>
          <p14:tracePt t="5130" x="590550" y="1762125"/>
          <p14:tracePt t="5134" x="598488" y="1754188"/>
          <p14:tracePt t="5137" x="598488" y="1746250"/>
          <p14:tracePt t="5139" x="598488" y="1738313"/>
          <p14:tracePt t="5141" x="606425" y="1738313"/>
          <p14:tracePt t="5142" x="606425" y="1730375"/>
          <p14:tracePt t="5144" x="606425" y="1722438"/>
          <p14:tracePt t="5146" x="614363" y="1714500"/>
          <p14:tracePt t="5150" x="614363" y="1706563"/>
          <p14:tracePt t="5155" x="622300" y="1698625"/>
          <p14:tracePt t="5157" x="622300" y="1690688"/>
          <p14:tracePt t="5160" x="630238" y="1682750"/>
          <p14:tracePt t="5164" x="630238" y="1674813"/>
          <p14:tracePt t="5166" x="630238" y="1666875"/>
          <p14:tracePt t="5168" x="638175" y="1666875"/>
          <p14:tracePt t="5171" x="638175" y="1658938"/>
          <p14:tracePt t="5174" x="638175" y="1651000"/>
          <p14:tracePt t="5178" x="646113" y="1643063"/>
          <p14:tracePt t="5182" x="646113" y="1635125"/>
          <p14:tracePt t="5187" x="654050" y="1627188"/>
          <p14:tracePt t="5193" x="654050" y="1619250"/>
          <p14:tracePt t="5194" x="661988" y="1619250"/>
          <p14:tracePt t="5198" x="661988" y="1611313"/>
          <p14:tracePt t="5205" x="669925" y="1603375"/>
          <p14:tracePt t="5211" x="669925" y="1595438"/>
          <p14:tracePt t="5218" x="677863" y="1587500"/>
          <p14:tracePt t="5226" x="677863" y="1579563"/>
          <p14:tracePt t="5232" x="685800" y="1571625"/>
          <p14:tracePt t="5240" x="685800" y="1563688"/>
          <p14:tracePt t="5244" x="693738" y="1555750"/>
          <p14:tracePt t="5250" x="693738" y="1547813"/>
          <p14:tracePt t="5255" x="701675" y="1538288"/>
          <p14:tracePt t="5260" x="701675" y="1530350"/>
          <p14:tracePt t="5264" x="709613" y="1530350"/>
          <p14:tracePt t="5266" x="709613" y="1522413"/>
          <p14:tracePt t="5274" x="709613" y="1514475"/>
          <p14:tracePt t="5276" x="717550" y="1514475"/>
          <p14:tracePt t="5280" x="717550" y="1506538"/>
          <p14:tracePt t="5287" x="725488" y="1498600"/>
          <p14:tracePt t="5292" x="725488" y="1490663"/>
          <p14:tracePt t="5296" x="733425" y="1490663"/>
          <p14:tracePt t="5300" x="733425" y="1482725"/>
          <p14:tracePt t="5305" x="741363" y="1482725"/>
          <p14:tracePt t="5306" x="741363" y="1474788"/>
          <p14:tracePt t="5312" x="749300" y="1474788"/>
          <p14:tracePt t="5314" x="749300" y="1466850"/>
          <p14:tracePt t="5318" x="757238" y="1466850"/>
          <p14:tracePt t="5321" x="757238" y="1458913"/>
          <p14:tracePt t="5326" x="765175" y="1458913"/>
          <p14:tracePt t="5328" x="765175" y="1450975"/>
          <p14:tracePt t="5332" x="773113" y="1450975"/>
          <p14:tracePt t="5334" x="773113" y="1443038"/>
          <p14:tracePt t="5337" x="781050" y="1443038"/>
          <p14:tracePt t="5342" x="788988" y="1435100"/>
          <p14:tracePt t="5348" x="796925" y="1435100"/>
          <p14:tracePt t="5350" x="796925" y="1427163"/>
          <p14:tracePt t="5355" x="804863" y="1427163"/>
          <p14:tracePt t="5356" x="804863" y="1419225"/>
          <p14:tracePt t="5358" x="812800" y="1419225"/>
          <p14:tracePt t="5362" x="820738" y="1419225"/>
          <p14:tracePt t="5364" x="820738" y="1411288"/>
          <p14:tracePt t="5368" x="828675" y="1411288"/>
          <p14:tracePt t="5373" x="836613" y="1403350"/>
          <p14:tracePt t="5378" x="844550" y="1403350"/>
          <p14:tracePt t="5383" x="844550" y="1395413"/>
          <p14:tracePt t="5384" x="852488" y="1395413"/>
          <p14:tracePt t="5392" x="860425" y="1395413"/>
          <p14:tracePt t="5396" x="860425" y="1387475"/>
          <p14:tracePt t="5398" x="868363" y="1387475"/>
          <p14:tracePt t="5410" x="877888" y="1387475"/>
          <p14:tracePt t="5510" x="885825" y="1387475"/>
          <p14:tracePt t="5516" x="885825" y="1395413"/>
          <p14:tracePt t="5524" x="893763" y="1395413"/>
          <p14:tracePt t="5552" x="893763" y="1387475"/>
          <p14:tracePt t="5555" x="885825" y="1387475"/>
          <p14:tracePt t="5558" x="885825" y="1379538"/>
          <p14:tracePt t="5566" x="877888" y="1379538"/>
          <p14:tracePt t="5578" x="885825" y="1379538"/>
          <p14:tracePt t="5920" x="877888" y="1387475"/>
          <p14:tracePt t="5930" x="877888" y="1395413"/>
          <p14:tracePt t="5940" x="877888" y="1403350"/>
          <p14:tracePt t="6323" x="877888" y="1411288"/>
          <p14:tracePt t="6326" x="885825" y="1411288"/>
          <p14:tracePt t="6337" x="893763" y="1411288"/>
          <p14:tracePt t="6342" x="901700" y="1419225"/>
          <p14:tracePt t="6348" x="909638" y="1419225"/>
          <p14:tracePt t="6355" x="917575" y="1419225"/>
          <p14:tracePt t="6358" x="917575" y="1427163"/>
          <p14:tracePt t="6360" x="925513" y="1427163"/>
          <p14:tracePt t="6364" x="933450" y="1427163"/>
          <p14:tracePt t="6370" x="941388" y="1427163"/>
          <p14:tracePt t="6373" x="941388" y="1435100"/>
          <p14:tracePt t="6376" x="949325" y="1435100"/>
          <p14:tracePt t="6380" x="957263" y="1435100"/>
          <p14:tracePt t="6387" x="965200" y="1435100"/>
          <p14:tracePt t="6389" x="965200" y="1443038"/>
          <p14:tracePt t="6396" x="973138" y="1443038"/>
          <p14:tracePt t="6408" x="981075" y="1443038"/>
          <p14:tracePt t="7106" x="973138" y="1443038"/>
          <p14:tracePt t="7116" x="965200" y="1443038"/>
          <p14:tracePt t="7120" x="965200" y="1435100"/>
          <p14:tracePt t="7124" x="957263" y="1435100"/>
          <p14:tracePt t="7130" x="949325" y="1435100"/>
          <p14:tracePt t="7138" x="941388" y="1427163"/>
          <p14:tracePt t="7146" x="933450" y="1427163"/>
          <p14:tracePt t="7156" x="925513" y="1427163"/>
          <p14:tracePt t="7164" x="925513" y="1419225"/>
          <p14:tracePt t="7170" x="917575" y="1419225"/>
          <p14:tracePt t="8316" x="917575" y="1427163"/>
          <p14:tracePt t="8326" x="909638" y="1427163"/>
          <p14:tracePt t="8329" x="909638" y="1435100"/>
          <p14:tracePt t="8342" x="909638" y="1443038"/>
          <p14:tracePt t="8360" x="901700" y="1443038"/>
          <p14:tracePt t="8362" x="901700" y="1450975"/>
          <p14:tracePt t="8374" x="901700" y="1458913"/>
          <p14:tracePt t="8388" x="901700" y="1466850"/>
          <p14:tracePt t="8408" x="901700" y="1474788"/>
          <p14:tracePt t="8410" x="893763" y="1474788"/>
          <p14:tracePt t="8496" x="893763" y="1466850"/>
          <p14:tracePt t="8499" x="885825" y="1466850"/>
          <p14:tracePt t="8503" x="877888" y="1458913"/>
          <p14:tracePt t="8508" x="868363" y="1450975"/>
          <p14:tracePt t="8512" x="860425" y="1450975"/>
          <p14:tracePt t="8516" x="852488" y="1443038"/>
          <p14:tracePt t="8522" x="844550" y="1443038"/>
          <p14:tracePt t="8524" x="844550" y="1435100"/>
          <p14:tracePt t="8526" x="836613" y="1435100"/>
          <p14:tracePt t="8530" x="828675" y="1435100"/>
          <p14:tracePt t="8534" x="820738" y="1427163"/>
          <p14:tracePt t="8539" x="812800" y="1427163"/>
          <p14:tracePt t="8542" x="804863" y="1419225"/>
          <p14:tracePt t="8546" x="796925" y="1419225"/>
          <p14:tracePt t="8550" x="788988" y="1419225"/>
          <p14:tracePt t="8554" x="781050" y="1411288"/>
          <p14:tracePt t="8558" x="773113" y="1411288"/>
          <p14:tracePt t="8562" x="765175" y="1411288"/>
          <p14:tracePt t="8566" x="757238" y="1403350"/>
          <p14:tracePt t="8570" x="749300" y="1403350"/>
          <p14:tracePt t="8574" x="741363" y="1403350"/>
          <p14:tracePt t="8578" x="733425" y="1403350"/>
          <p14:tracePt t="8584" x="725488" y="1403350"/>
          <p14:tracePt t="8590" x="717550" y="1403350"/>
          <p14:tracePt t="8601" x="709613" y="1403350"/>
          <p14:tracePt t="8612" x="701675" y="1403350"/>
          <p14:tracePt t="8626" x="693738" y="1403350"/>
          <p14:tracePt t="8632" x="693738" y="1411288"/>
          <p14:tracePt t="8637" x="685800" y="1411288"/>
          <p14:tracePt t="8648" x="677863" y="1419225"/>
          <p14:tracePt t="8658" x="669925" y="1427163"/>
          <p14:tracePt t="8666" x="669925" y="1435100"/>
          <p14:tracePt t="8668" x="661988" y="1435100"/>
          <p14:tracePt t="8672" x="661988" y="1443038"/>
          <p14:tracePt t="8676" x="654050" y="1443038"/>
          <p14:tracePt t="8678" x="654050" y="1450975"/>
          <p14:tracePt t="8682" x="646113" y="1450975"/>
          <p14:tracePt t="8684" x="646113" y="1458913"/>
          <p14:tracePt t="8690" x="638175" y="1466850"/>
          <p14:tracePt t="8695" x="638175" y="1474788"/>
          <p14:tracePt t="8696" x="630238" y="1474788"/>
          <p14:tracePt t="8700" x="630238" y="1482725"/>
          <p14:tracePt t="8705" x="622300" y="1482725"/>
          <p14:tracePt t="8706" x="622300" y="1490663"/>
          <p14:tracePt t="8710" x="622300" y="1498600"/>
          <p14:tracePt t="8714" x="614363" y="1498600"/>
          <p14:tracePt t="8716" x="614363" y="1506538"/>
          <p14:tracePt t="8720" x="614363" y="1514475"/>
          <p14:tracePt t="8724" x="614363" y="1522413"/>
          <p14:tracePt t="8726" x="606425" y="1522413"/>
          <p14:tracePt t="8730" x="606425" y="1530350"/>
          <p14:tracePt t="8734" x="606425" y="1538288"/>
          <p14:tracePt t="8739" x="598488" y="1547813"/>
          <p14:tracePt t="8742" x="598488" y="1555750"/>
          <p14:tracePt t="8746" x="598488" y="1563688"/>
          <p14:tracePt t="8750" x="598488" y="1571625"/>
          <p14:tracePt t="8756" x="598488" y="1579563"/>
          <p14:tracePt t="8760" x="590550" y="1587500"/>
          <p14:tracePt t="8766" x="590550" y="1595438"/>
          <p14:tracePt t="8770" x="590550" y="1603375"/>
          <p14:tracePt t="8776" x="590550" y="1611313"/>
          <p14:tracePt t="8780" x="590550" y="1619250"/>
          <p14:tracePt t="8784" x="590550" y="1627188"/>
          <p14:tracePt t="8790" x="590550" y="1635125"/>
          <p14:tracePt t="8794" x="590550" y="1643063"/>
          <p14:tracePt t="8798" x="590550" y="1651000"/>
          <p14:tracePt t="8804" x="590550" y="1658938"/>
          <p14:tracePt t="8806" x="590550" y="1666875"/>
          <p14:tracePt t="8810" x="590550" y="1674813"/>
          <p14:tracePt t="8812" x="590550" y="1682750"/>
          <p14:tracePt t="8816" x="590550" y="1690688"/>
          <p14:tracePt t="8821" x="590550" y="1698625"/>
          <p14:tracePt t="8822" x="598488" y="1706563"/>
          <p14:tracePt t="8826" x="598488" y="1714500"/>
          <p14:tracePt t="8830" x="598488" y="1722438"/>
          <p14:tracePt t="8832" x="598488" y="1730375"/>
          <p14:tracePt t="8837" x="598488" y="1738313"/>
          <p14:tracePt t="8839" x="606425" y="1738313"/>
          <p14:tracePt t="8840" x="606425" y="1746250"/>
          <p14:tracePt t="8842" x="606425" y="1754188"/>
          <p14:tracePt t="8846" x="606425" y="1762125"/>
          <p14:tracePt t="8848" x="614363" y="1762125"/>
          <p14:tracePt t="8850" x="614363" y="1770063"/>
          <p14:tracePt t="8855" x="614363" y="1778000"/>
          <p14:tracePt t="8858" x="622300" y="1778000"/>
          <p14:tracePt t="8860" x="622300" y="1785938"/>
          <p14:tracePt t="8864" x="630238" y="1793875"/>
          <p14:tracePt t="8868" x="630238" y="1801813"/>
          <p14:tracePt t="8872" x="638175" y="1801813"/>
          <p14:tracePt t="8874" x="638175" y="1809750"/>
          <p14:tracePt t="8879" x="646113" y="1817688"/>
          <p14:tracePt t="8884" x="646113" y="1825625"/>
          <p14:tracePt t="8887" x="654050" y="1825625"/>
          <p14:tracePt t="8890" x="654050" y="1833563"/>
          <p14:tracePt t="8892" x="661988" y="1833563"/>
          <p14:tracePt t="8896" x="661988" y="1841500"/>
          <p14:tracePt t="8898" x="669925" y="1841500"/>
          <p14:tracePt t="8904" x="677863" y="1849438"/>
          <p14:tracePt t="8908" x="677863" y="1857375"/>
          <p14:tracePt t="8910" x="685800" y="1857375"/>
          <p14:tracePt t="8916" x="693738" y="1865313"/>
          <p14:tracePt t="8922" x="701675" y="1865313"/>
          <p14:tracePt t="8924" x="701675" y="1873250"/>
          <p14:tracePt t="8926" x="709613" y="1873250"/>
          <p14:tracePt t="8930" x="717550" y="1881188"/>
          <p14:tracePt t="8937" x="725488" y="1881188"/>
          <p14:tracePt t="8940" x="733425" y="1890713"/>
          <p14:tracePt t="8944" x="741363" y="1898650"/>
          <p14:tracePt t="8948" x="749300" y="1898650"/>
          <p14:tracePt t="8950" x="757238" y="1898650"/>
          <p14:tracePt t="8955" x="765175" y="1906588"/>
          <p14:tracePt t="8958" x="773113" y="1906588"/>
          <p14:tracePt t="8962" x="781050" y="1914525"/>
          <p14:tracePt t="8964" x="788988" y="1914525"/>
          <p14:tracePt t="8968" x="796925" y="1914525"/>
          <p14:tracePt t="8973" x="804863" y="1914525"/>
          <p14:tracePt t="8974" x="804863" y="1922463"/>
          <p14:tracePt t="8976" x="812800" y="1922463"/>
          <p14:tracePt t="8980" x="820738" y="1922463"/>
          <p14:tracePt t="8984" x="828675" y="1922463"/>
          <p14:tracePt t="9004" x="877888" y="1930400"/>
          <p14:tracePt t="9008" x="885825" y="1930400"/>
          <p14:tracePt t="9010" x="893763" y="1930400"/>
          <p14:tracePt t="9014" x="901700" y="1930400"/>
          <p14:tracePt t="9016" x="909638" y="1930400"/>
          <p14:tracePt t="9020" x="917575" y="1930400"/>
          <p14:tracePt t="9023" x="917575" y="1922463"/>
          <p14:tracePt t="9024" x="925513" y="1922463"/>
          <p14:tracePt t="9026" x="933450" y="1922463"/>
          <p14:tracePt t="9030" x="941388" y="1922463"/>
          <p14:tracePt t="9034" x="949325" y="1922463"/>
          <p14:tracePt t="9038" x="957263" y="1922463"/>
          <p14:tracePt t="9040" x="957263" y="1914525"/>
          <p14:tracePt t="9042" x="965200" y="1914525"/>
          <p14:tracePt t="9046" x="973138" y="1914525"/>
          <p14:tracePt t="9050" x="981075" y="1914525"/>
          <p14:tracePt t="9055" x="989013" y="1914525"/>
          <p14:tracePt t="9056" x="989013" y="1906588"/>
          <p14:tracePt t="9060" x="996950" y="1906588"/>
          <p14:tracePt t="9064" x="1004888" y="1906588"/>
          <p14:tracePt t="9068" x="1012825" y="1898650"/>
          <p14:tracePt t="9074" x="1020763" y="1898650"/>
          <p14:tracePt t="9078" x="1028700" y="1890713"/>
          <p14:tracePt t="9082" x="1036638" y="1890713"/>
          <p14:tracePt t="9087" x="1044575" y="1881188"/>
          <p14:tracePt t="9090" x="1052513" y="1881188"/>
          <p14:tracePt t="9092" x="1052513" y="1873250"/>
          <p14:tracePt t="9094" x="1060450" y="1873250"/>
          <p14:tracePt t="9098" x="1068388" y="1865313"/>
          <p14:tracePt t="9103" x="1076325" y="1865313"/>
          <p14:tracePt t="9106" x="1084263" y="1857375"/>
          <p14:tracePt t="9108" x="1084263" y="1849438"/>
          <p14:tracePt t="9110" x="1092200" y="1849438"/>
          <p14:tracePt t="9112" x="1092200" y="1841500"/>
          <p14:tracePt t="9114" x="1100138" y="1841500"/>
          <p14:tracePt t="9116" x="1100138" y="1833563"/>
          <p14:tracePt t="9118" x="1108075" y="1833563"/>
          <p14:tracePt t="9121" x="1108075" y="1825625"/>
          <p14:tracePt t="9122" x="1116013" y="1825625"/>
          <p14:tracePt t="9124" x="1116013" y="1817688"/>
          <p14:tracePt t="9128" x="1123950" y="1809750"/>
          <p14:tracePt t="9132" x="1131888" y="1801813"/>
          <p14:tracePt t="9134" x="1131888" y="1793875"/>
          <p14:tracePt t="9137" x="1139825" y="1793875"/>
          <p14:tracePt t="9139" x="1139825" y="1785938"/>
          <p14:tracePt t="9142" x="1147763" y="1778000"/>
          <p14:tracePt t="9149" x="1147763" y="1770063"/>
          <p14:tracePt t="9150" x="1155700" y="1770063"/>
          <p14:tracePt t="9153" x="1155700" y="1762125"/>
          <p14:tracePt t="9156" x="1155700" y="1754188"/>
          <p14:tracePt t="9158" x="1163638" y="1754188"/>
          <p14:tracePt t="9160" x="1163638" y="1746250"/>
          <p14:tracePt t="9166" x="1163638" y="1738313"/>
          <p14:tracePt t="9168" x="1171575" y="1738313"/>
          <p14:tracePt t="9171" x="1171575" y="1730375"/>
          <p14:tracePt t="9176" x="1171575" y="1722438"/>
          <p14:tracePt t="9180" x="1171575" y="1714500"/>
          <p14:tracePt t="9184" x="1171575" y="1706563"/>
          <p14:tracePt t="9190" x="1179513" y="1698625"/>
          <p14:tracePt t="9196" x="1179513" y="1690688"/>
          <p14:tracePt t="9203" x="1171575" y="1682750"/>
          <p14:tracePt t="9210" x="1171575" y="1674813"/>
          <p14:tracePt t="9221" x="1171575" y="1666875"/>
          <p14:tracePt t="9232" x="1171575" y="1658938"/>
          <p14:tracePt t="9237" x="1163638" y="1658938"/>
          <p14:tracePt t="9242" x="1163638" y="1651000"/>
          <p14:tracePt t="9248" x="1163638" y="1643063"/>
          <p14:tracePt t="9250" x="1155700" y="1643063"/>
          <p14:tracePt t="9255" x="1155700" y="1635125"/>
          <p14:tracePt t="9258" x="1147763" y="1627188"/>
          <p14:tracePt t="9264" x="1139825" y="1619250"/>
          <p14:tracePt t="9268" x="1139825" y="1611313"/>
          <p14:tracePt t="9271" x="1131888" y="1611313"/>
          <p14:tracePt t="9273" x="1131888" y="1603375"/>
          <p14:tracePt t="9276" x="1123950" y="1603375"/>
          <p14:tracePt t="9278" x="1123950" y="1595438"/>
          <p14:tracePt t="9282" x="1116013" y="1587500"/>
          <p14:tracePt t="9287" x="1108075" y="1587500"/>
          <p14:tracePt t="9290" x="1108075" y="1579563"/>
          <p14:tracePt t="9292" x="1100138" y="1571625"/>
          <p14:tracePt t="9296" x="1092200" y="1571625"/>
          <p14:tracePt t="9298" x="1092200" y="1563688"/>
          <p14:tracePt t="9304" x="1084263" y="1555750"/>
          <p14:tracePt t="9306" x="1076325" y="1555750"/>
          <p14:tracePt t="9310" x="1068388" y="1547813"/>
          <p14:tracePt t="9314" x="1060450" y="1547813"/>
          <p14:tracePt t="9318" x="1052513" y="1538288"/>
          <p14:tracePt t="9323" x="1044575" y="1538288"/>
          <p14:tracePt t="9326" x="1036638" y="1530350"/>
          <p14:tracePt t="9330" x="1028700" y="1530350"/>
          <p14:tracePt t="9335" x="1020763" y="1522413"/>
          <p14:tracePt t="9337" x="1012825" y="1522413"/>
          <p14:tracePt t="9340" x="1004888" y="1522413"/>
          <p14:tracePt t="9342" x="996950" y="1522413"/>
          <p14:tracePt t="9344" x="996950" y="1514475"/>
          <p14:tracePt t="9346" x="989013" y="1514475"/>
          <p14:tracePt t="9348" x="981075" y="1514475"/>
          <p14:tracePt t="9350" x="973138" y="1514475"/>
          <p14:tracePt t="9355" x="965200" y="1514475"/>
          <p14:tracePt t="9356" x="957263" y="1514475"/>
          <p14:tracePt t="9358" x="949325" y="1506538"/>
          <p14:tracePt t="9362" x="941388" y="1506538"/>
          <p14:tracePt t="9364" x="933450" y="1506538"/>
          <p14:tracePt t="9366" x="925513" y="1506538"/>
          <p14:tracePt t="9370" x="917575" y="1506538"/>
          <p14:tracePt t="9372" x="909638" y="1506538"/>
          <p14:tracePt t="9374" x="901700" y="1506538"/>
          <p14:tracePt t="9378" x="893763" y="1506538"/>
          <p14:tracePt t="9382" x="885825" y="1514475"/>
          <p14:tracePt t="9384" x="877888" y="1514475"/>
          <p14:tracePt t="9388" x="868363" y="1514475"/>
          <p14:tracePt t="9392" x="860425" y="1514475"/>
          <p14:tracePt t="9398" x="852488" y="1514475"/>
          <p14:tracePt t="9405" x="844550" y="1514475"/>
          <p14:tracePt t="9412" x="836613" y="1514475"/>
          <p14:tracePt t="9430" x="828675" y="1514475"/>
          <p14:tracePt t="9519" x="828675" y="1522413"/>
          <p14:tracePt t="9523" x="820738" y="1522413"/>
          <p14:tracePt t="9528" x="812800" y="1530350"/>
          <p14:tracePt t="9534" x="804863" y="1530350"/>
          <p14:tracePt t="9540" x="796925" y="1538288"/>
          <p14:tracePt t="9544" x="788988" y="1538288"/>
          <p14:tracePt t="9550" x="781050" y="1538288"/>
          <p14:tracePt t="9556" x="773113" y="1538288"/>
          <p14:tracePt t="9564" x="765175" y="1547813"/>
          <p14:tracePt t="9570" x="757238" y="1547813"/>
          <p14:tracePt t="9576" x="749300" y="1547813"/>
          <p14:tracePt t="9584" x="741363" y="1547813"/>
          <p14:tracePt t="9590" x="741363" y="1555750"/>
          <p14:tracePt t="9592" x="733425" y="1555750"/>
          <p14:tracePt t="9650" x="733425" y="1563688"/>
          <p14:tracePt t="9658" x="733425" y="1571625"/>
          <p14:tracePt t="9667" x="733425" y="1579563"/>
          <p14:tracePt t="9674" x="733425" y="1587500"/>
          <p14:tracePt t="9676" x="741363" y="1587500"/>
          <p14:tracePt t="9680" x="741363" y="1595438"/>
          <p14:tracePt t="9687" x="741363" y="1603375"/>
          <p14:tracePt t="9692" x="749300" y="1603375"/>
          <p14:tracePt t="9694" x="749300" y="1611313"/>
          <p14:tracePt t="9700" x="757238" y="1619250"/>
          <p14:tracePt t="9706" x="765175" y="1627188"/>
          <p14:tracePt t="9710" x="773113" y="1627188"/>
          <p14:tracePt t="9712" x="773113" y="1635125"/>
          <p14:tracePt t="9716" x="781050" y="1635125"/>
          <p14:tracePt t="9718" x="781050" y="1643063"/>
          <p14:tracePt t="9720" x="788988" y="1643063"/>
          <p14:tracePt t="9724" x="796925" y="1651000"/>
          <p14:tracePt t="9726" x="804863" y="1651000"/>
          <p14:tracePt t="9730" x="812800" y="1658938"/>
          <p14:tracePt t="9732" x="820738" y="1658938"/>
          <p14:tracePt t="9737" x="828675" y="1658938"/>
          <p14:tracePt t="9739" x="836613" y="1666875"/>
          <p14:tracePt t="9742" x="844550" y="1666875"/>
          <p14:tracePt t="9744" x="852488" y="1666875"/>
          <p14:tracePt t="9746" x="860425" y="1674813"/>
          <p14:tracePt t="9748" x="868363" y="1674813"/>
          <p14:tracePt t="9750" x="877888" y="1674813"/>
          <p14:tracePt t="9754" x="885825" y="1674813"/>
          <p14:tracePt t="9756" x="893763" y="1682750"/>
          <p14:tracePt t="9758" x="901700" y="1682750"/>
          <p14:tracePt t="9760" x="909638" y="1682750"/>
          <p14:tracePt t="9762" x="917575" y="1682750"/>
          <p14:tracePt t="9764" x="925513" y="1682750"/>
          <p14:tracePt t="9766" x="933450" y="1682750"/>
          <p14:tracePt t="9768" x="941388" y="1682750"/>
          <p14:tracePt t="9771" x="949325" y="1682750"/>
          <p14:tracePt t="9773" x="957263" y="1682750"/>
          <p14:tracePt t="9775" x="965200" y="1682750"/>
          <p14:tracePt t="9776" x="973138" y="1690688"/>
          <p14:tracePt t="9778" x="981075" y="1690688"/>
          <p14:tracePt t="9780" x="996950" y="1690688"/>
          <p14:tracePt t="9782" x="1004888" y="1690688"/>
          <p14:tracePt t="9784" x="1012825" y="1690688"/>
          <p14:tracePt t="9787" x="1020763" y="1690688"/>
          <p14:tracePt t="9790" x="1036638" y="1690688"/>
          <p14:tracePt t="9792" x="1044575" y="1690688"/>
          <p14:tracePt t="9794" x="1052513" y="1690688"/>
          <p14:tracePt t="9796" x="1060450" y="1690688"/>
          <p14:tracePt t="9800" x="1068388" y="1690688"/>
          <p14:tracePt t="9804" x="1084263" y="1690688"/>
          <p14:tracePt t="9806" x="1092200" y="1690688"/>
          <p14:tracePt t="9808" x="1100138" y="1690688"/>
          <p14:tracePt t="9810" x="1108075" y="1682750"/>
          <p14:tracePt t="9812" x="1116013" y="1682750"/>
          <p14:tracePt t="9815" x="1123950" y="1682750"/>
          <p14:tracePt t="9818" x="1131888" y="1682750"/>
          <p14:tracePt t="9821" x="1139825" y="1682750"/>
          <p14:tracePt t="9822" x="1147763" y="1682750"/>
          <p14:tracePt t="9824" x="1155700" y="1682750"/>
          <p14:tracePt t="9826" x="1155700" y="1674813"/>
          <p14:tracePt t="9828" x="1163638" y="1674813"/>
          <p14:tracePt t="9830" x="1171575" y="1674813"/>
          <p14:tracePt t="9832" x="1179513" y="1674813"/>
          <p14:tracePt t="9837" x="1187450" y="1674813"/>
          <p14:tracePt t="9840" x="1203325" y="1666875"/>
          <p14:tracePt t="9844" x="1211263" y="1666875"/>
          <p14:tracePt t="9846" x="1220788" y="1658938"/>
          <p14:tracePt t="9850" x="1228725" y="1658938"/>
          <p14:tracePt t="9853" x="1236663" y="1658938"/>
          <p14:tracePt t="9856" x="1244600" y="1658938"/>
          <p14:tracePt t="9858" x="1252538" y="1651000"/>
          <p14:tracePt t="9862" x="1260475" y="1651000"/>
          <p14:tracePt t="9864" x="1268413" y="1651000"/>
          <p14:tracePt t="9868" x="1276350" y="1651000"/>
          <p14:tracePt t="9871" x="1284288" y="1651000"/>
          <p14:tracePt t="9874" x="1292225" y="1651000"/>
          <p14:tracePt t="9876" x="1300163" y="1643063"/>
          <p14:tracePt t="9878" x="1308100" y="1643063"/>
          <p14:tracePt t="9883" x="1316038" y="1643063"/>
          <p14:tracePt t="9884" x="1323975" y="1643063"/>
          <p14:tracePt t="9887" x="1331913" y="1643063"/>
          <p14:tracePt t="9890" x="1339850" y="1643063"/>
          <p14:tracePt t="9892" x="1347788" y="1643063"/>
          <p14:tracePt t="9894" x="1355725" y="1643063"/>
          <p14:tracePt t="9896" x="1363663" y="1643063"/>
          <p14:tracePt t="9898" x="1371600" y="1643063"/>
          <p14:tracePt t="9900" x="1379538" y="1643063"/>
          <p14:tracePt t="9903" x="1387475" y="1643063"/>
          <p14:tracePt t="9905" x="1395413" y="1643063"/>
          <p14:tracePt t="9906" x="1403350" y="1643063"/>
          <p14:tracePt t="9908" x="1411288" y="1643063"/>
          <p14:tracePt t="9910" x="1419225" y="1643063"/>
          <p14:tracePt t="9912" x="1427163" y="1643063"/>
          <p14:tracePt t="9914" x="1435100" y="1643063"/>
          <p14:tracePt t="9916" x="1450975" y="1643063"/>
          <p14:tracePt t="9918" x="1458913" y="1651000"/>
          <p14:tracePt t="9920" x="1466850" y="1651000"/>
          <p14:tracePt t="9922" x="1482725" y="1651000"/>
          <p14:tracePt t="9924" x="1490663" y="1651000"/>
          <p14:tracePt t="9926" x="1498600" y="1651000"/>
          <p14:tracePt t="9929" x="1514475" y="1651000"/>
          <p14:tracePt t="9930" x="1522413" y="1651000"/>
          <p14:tracePt t="9932" x="1538288" y="1651000"/>
          <p14:tracePt t="9934" x="1546225" y="1658938"/>
          <p14:tracePt t="9937" x="1554163" y="1658938"/>
          <p14:tracePt t="9939" x="1571625" y="1658938"/>
          <p14:tracePt t="9940" x="1579563" y="1658938"/>
          <p14:tracePt t="9942" x="1595438" y="1666875"/>
          <p14:tracePt t="9944" x="1611313" y="1666875"/>
          <p14:tracePt t="9946" x="1619250" y="1666875"/>
          <p14:tracePt t="9948" x="1635125" y="1666875"/>
          <p14:tracePt t="9950" x="1651000" y="1674813"/>
          <p14:tracePt t="9954" x="1674813" y="1674813"/>
          <p14:tracePt t="9956" x="1690688" y="1674813"/>
          <p14:tracePt t="9958" x="1706563" y="1682750"/>
          <p14:tracePt t="9960" x="1722438" y="1682750"/>
          <p14:tracePt t="9962" x="1738313" y="1682750"/>
          <p14:tracePt t="9964" x="1754188" y="1682750"/>
          <p14:tracePt t="9966" x="1770063" y="1682750"/>
          <p14:tracePt t="9968" x="1785938" y="1690688"/>
          <p14:tracePt t="9971" x="1793875" y="1690688"/>
          <p14:tracePt t="9973" x="1809750" y="1690688"/>
          <p14:tracePt t="9975" x="1825625" y="1690688"/>
          <p14:tracePt t="9976" x="1841500" y="1690688"/>
          <p14:tracePt t="9978" x="1857375" y="1690688"/>
          <p14:tracePt t="9980" x="1873250" y="1698625"/>
          <p14:tracePt t="9982" x="1889125" y="1698625"/>
          <p14:tracePt t="9984" x="1905000" y="1698625"/>
          <p14:tracePt t="9987" x="1922463" y="1698625"/>
          <p14:tracePt t="10005" x="2057400" y="1714500"/>
          <p14:tracePt t="10008" x="2081213" y="1722438"/>
          <p14:tracePt t="10010" x="2097088" y="1722438"/>
          <p14:tracePt t="10012" x="2112963" y="1722438"/>
          <p14:tracePt t="10014" x="2120900" y="1722438"/>
          <p14:tracePt t="10016" x="2136775" y="1722438"/>
          <p14:tracePt t="10018" x="2152650" y="1730375"/>
          <p14:tracePt t="10020" x="2160588" y="1730375"/>
          <p14:tracePt t="10023" x="2176463" y="1730375"/>
          <p14:tracePt t="10024" x="2184400" y="1730375"/>
          <p14:tracePt t="10026" x="2192338" y="1730375"/>
          <p14:tracePt t="10028" x="2208213" y="1730375"/>
          <p14:tracePt t="10030" x="2216150" y="1738313"/>
          <p14:tracePt t="10032" x="2224088" y="1738313"/>
          <p14:tracePt t="10034" x="2232025" y="1738313"/>
          <p14:tracePt t="10037" x="2239963" y="1738313"/>
          <p14:tracePt t="10040" x="2255838" y="1738313"/>
          <p14:tracePt t="10044" x="2265363" y="1738313"/>
          <p14:tracePt t="10046" x="2273300" y="1738313"/>
          <p14:tracePt t="10050" x="2281238" y="1738313"/>
          <p14:tracePt t="10055" x="2289175" y="1738313"/>
          <p14:tracePt t="10063" x="2297113" y="1738313"/>
          <p14:tracePt t="10214" x="2289175" y="1738313"/>
          <p14:tracePt t="10224" x="2289175" y="1730375"/>
          <p14:tracePt t="10227" x="2281238" y="1730375"/>
          <p14:tracePt t="10236" x="2273300" y="1730375"/>
          <p14:tracePt t="10240" x="2273300" y="1722438"/>
          <p14:tracePt t="10242" x="2265363" y="1722438"/>
          <p14:tracePt t="10248" x="2255838" y="1722438"/>
          <p14:tracePt t="10254" x="2247900" y="1714500"/>
          <p14:tracePt t="10256" x="2239963" y="1714500"/>
          <p14:tracePt t="10260" x="2232025" y="1714500"/>
          <p14:tracePt t="10262" x="2224088" y="1714500"/>
          <p14:tracePt t="10264" x="2224088" y="1706563"/>
          <p14:tracePt t="10266" x="2216150" y="1706563"/>
          <p14:tracePt t="10268" x="2208213" y="1706563"/>
          <p14:tracePt t="10270" x="2200275" y="1706563"/>
          <p14:tracePt t="10273" x="2192338" y="1706563"/>
          <p14:tracePt t="10274" x="2184400" y="1706563"/>
          <p14:tracePt t="10278" x="2176463" y="1706563"/>
          <p14:tracePt t="10280" x="2168525" y="1698625"/>
          <p14:tracePt t="10282" x="2160588" y="1698625"/>
          <p14:tracePt t="10284" x="2144713" y="1698625"/>
          <p14:tracePt t="10288" x="2136775" y="1698625"/>
          <p14:tracePt t="10291" x="2120900" y="1698625"/>
          <p14:tracePt t="10292" x="2112963" y="1698625"/>
          <p14:tracePt t="10294" x="2105025" y="1698625"/>
          <p14:tracePt t="10296" x="2089150" y="1698625"/>
          <p14:tracePt t="10298" x="2081213" y="1698625"/>
          <p14:tracePt t="10300" x="2073275" y="1698625"/>
          <p14:tracePt t="10303" x="2057400" y="1698625"/>
          <p14:tracePt t="10305" x="2049463" y="1698625"/>
          <p14:tracePt t="10306" x="2033588" y="1698625"/>
          <p14:tracePt t="10308" x="2025650" y="1698625"/>
          <p14:tracePt t="10310" x="2017713" y="1698625"/>
          <p14:tracePt t="10312" x="2001838" y="1698625"/>
          <p14:tracePt t="10314" x="1993900" y="1698625"/>
          <p14:tracePt t="10316" x="1978025" y="1698625"/>
          <p14:tracePt t="10318" x="1970088" y="1698625"/>
          <p14:tracePt t="10321" x="1954213" y="1698625"/>
          <p14:tracePt t="10322" x="1946275" y="1690688"/>
          <p14:tracePt t="10324" x="1938338" y="1690688"/>
          <p14:tracePt t="10326" x="1922463" y="1690688"/>
          <p14:tracePt t="10328" x="1912938" y="1690688"/>
          <p14:tracePt t="10330" x="1897063" y="1690688"/>
          <p14:tracePt t="10332" x="1889125" y="1698625"/>
          <p14:tracePt t="10334" x="1873250" y="1690688"/>
          <p14:tracePt t="10337" x="1865313" y="1690688"/>
          <p14:tracePt t="10339" x="1849438" y="1690688"/>
          <p14:tracePt t="10340" x="1833563" y="1690688"/>
          <p14:tracePt t="10342" x="1825625" y="1690688"/>
          <p14:tracePt t="10344" x="1809750" y="1690688"/>
          <p14:tracePt t="10346" x="1801813" y="1698625"/>
          <p14:tracePt t="10348" x="1785938" y="1698625"/>
          <p14:tracePt t="10350" x="1778000" y="1698625"/>
          <p14:tracePt t="10354" x="1754188" y="1698625"/>
          <p14:tracePt t="10356" x="1738313" y="1698625"/>
          <p14:tracePt t="10358" x="1730375" y="1698625"/>
          <p14:tracePt t="10360" x="1714500" y="1706563"/>
          <p14:tracePt t="10362" x="1706563" y="1706563"/>
          <p14:tracePt t="10364" x="1690688" y="1706563"/>
          <p14:tracePt t="10366" x="1682750" y="1706563"/>
          <p14:tracePt t="10368" x="1666875" y="1714500"/>
          <p14:tracePt t="10370" x="1658938" y="1714500"/>
          <p14:tracePt t="10373" x="1643063" y="1722438"/>
          <p14:tracePt t="10374" x="1635125" y="1722438"/>
          <p14:tracePt t="10376" x="1627188" y="1730375"/>
          <p14:tracePt t="10378" x="1611313" y="1730375"/>
          <p14:tracePt t="10380" x="1603375" y="1738313"/>
          <p14:tracePt t="10382" x="1595438" y="1738313"/>
          <p14:tracePt t="10384" x="1579563" y="1746250"/>
          <p14:tracePt t="10387" x="1571625" y="1754188"/>
          <p14:tracePt t="10390" x="1562100" y="1754188"/>
          <p14:tracePt t="10391" x="1554163" y="1762125"/>
          <p14:tracePt t="10392" x="1538288" y="1770063"/>
          <p14:tracePt t="10394" x="1530350" y="1770063"/>
          <p14:tracePt t="10396" x="1514475" y="1778000"/>
          <p14:tracePt t="10398" x="1506538" y="1785938"/>
          <p14:tracePt t="10400" x="1498600" y="1793875"/>
          <p14:tracePt t="10404" x="1474788" y="1809750"/>
          <p14:tracePt t="10408" x="1450975" y="1825625"/>
          <p14:tracePt t="10410" x="1443038" y="1833563"/>
          <p14:tracePt t="10412" x="1435100" y="1841500"/>
          <p14:tracePt t="10414" x="1419225" y="1857375"/>
          <p14:tracePt t="10416" x="1411288" y="1865313"/>
          <p14:tracePt t="10418" x="1403350" y="1873250"/>
          <p14:tracePt t="10421" x="1395413" y="1890713"/>
          <p14:tracePt t="10422" x="1379538" y="1898650"/>
          <p14:tracePt t="10427" x="1363663" y="1922463"/>
          <p14:tracePt t="10428" x="1355725" y="1930400"/>
          <p14:tracePt t="10430" x="1347788" y="1946275"/>
          <p14:tracePt t="10432" x="1339850" y="1962150"/>
          <p14:tracePt t="10434" x="1331913" y="1978025"/>
          <p14:tracePt t="10437" x="1323975" y="1993900"/>
          <p14:tracePt t="10439" x="1308100" y="2009775"/>
          <p14:tracePt t="10441" x="1300163" y="2025650"/>
          <p14:tracePt t="10446" x="1276350" y="2057400"/>
          <p14:tracePt t="10447" x="1268413" y="2073275"/>
          <p14:tracePt t="10448" x="1252538" y="2089150"/>
          <p14:tracePt t="10450" x="1244600" y="2105025"/>
          <p14:tracePt t="10454" x="1220788" y="2144713"/>
          <p14:tracePt t="10457" x="1211263" y="2160588"/>
          <p14:tracePt t="10462" x="1171575" y="2216150"/>
          <p14:tracePt t="10464" x="1155700" y="2241550"/>
          <p14:tracePt t="10466" x="1147763" y="2265363"/>
          <p14:tracePt t="10468" x="1131888" y="2281238"/>
          <p14:tracePt t="10471" x="1123950" y="2305050"/>
          <p14:tracePt t="10472" x="1108075" y="2328863"/>
          <p14:tracePt t="10475" x="1100138" y="2344738"/>
          <p14:tracePt t="10479" x="1068388" y="2392363"/>
          <p14:tracePt t="10481" x="1060450" y="2416175"/>
          <p14:tracePt t="10482" x="1044575" y="2439988"/>
          <p14:tracePt t="10484" x="1028700" y="2471738"/>
          <p14:tracePt t="10487" x="1012825" y="2495550"/>
          <p14:tracePt t="10488" x="1004888" y="2519363"/>
          <p14:tracePt t="10493" x="973138" y="2576513"/>
          <p14:tracePt t="10494" x="957263" y="2600325"/>
          <p14:tracePt t="10496" x="941388" y="2624138"/>
          <p14:tracePt t="10498" x="933450" y="2655888"/>
          <p14:tracePt t="10500" x="917575" y="2679700"/>
          <p14:tracePt t="10503" x="909638" y="2703513"/>
          <p14:tracePt t="10504" x="901700" y="2735263"/>
          <p14:tracePt t="10510" x="868363" y="2814638"/>
          <p14:tracePt t="10513" x="852488" y="2838450"/>
          <p14:tracePt t="10514" x="844550" y="2870200"/>
          <p14:tracePt t="10516" x="828675" y="2894013"/>
          <p14:tracePt t="10518" x="820738" y="2927350"/>
          <p14:tracePt t="10521" x="804863" y="2951163"/>
          <p14:tracePt t="10523" x="796925" y="2982913"/>
          <p14:tracePt t="10526" x="773113" y="3038475"/>
          <p14:tracePt t="10529" x="765175" y="3062288"/>
          <p14:tracePt t="10530" x="757238" y="3094038"/>
          <p14:tracePt t="10532" x="749300" y="3117850"/>
          <p14:tracePt t="10534" x="741363" y="3149600"/>
          <p14:tracePt t="10536" x="733425" y="3181350"/>
          <p14:tracePt t="10539" x="725488" y="3205163"/>
          <p14:tracePt t="10540" x="709613" y="3236913"/>
          <p14:tracePt t="10542" x="701675" y="3270250"/>
          <p14:tracePt t="10544" x="693738" y="3302000"/>
          <p14:tracePt t="10546" x="693738" y="3325813"/>
          <p14:tracePt t="10548" x="685800" y="3357563"/>
          <p14:tracePt t="10550" x="677863" y="3389313"/>
          <p14:tracePt t="10552" x="669925" y="3421063"/>
          <p14:tracePt t="10554" x="661988" y="3452813"/>
          <p14:tracePt t="10556" x="654050" y="3484563"/>
          <p14:tracePt t="10558" x="646113" y="3516313"/>
          <p14:tracePt t="10560" x="638175" y="3548063"/>
          <p14:tracePt t="10562" x="630238" y="3579813"/>
          <p14:tracePt t="10564" x="622300" y="3621088"/>
          <p14:tracePt t="10566" x="614363" y="3652838"/>
          <p14:tracePt t="10568" x="606425" y="3684588"/>
          <p14:tracePt t="10570" x="598488" y="3724275"/>
          <p14:tracePt t="10573" x="598488" y="3756025"/>
          <p14:tracePt t="10574" x="590550" y="3787775"/>
          <p14:tracePt t="10576" x="582613" y="3819525"/>
          <p14:tracePt t="10578" x="582613" y="3859213"/>
          <p14:tracePt t="10580" x="574675" y="3890963"/>
          <p14:tracePt t="10582" x="566738" y="3922713"/>
          <p14:tracePt t="10584" x="558800" y="3963988"/>
          <p14:tracePt t="10586" x="558800" y="3995738"/>
          <p14:tracePt t="10589" x="550863" y="4027488"/>
          <p14:tracePt t="10590" x="550863" y="4059238"/>
          <p14:tracePt t="10592" x="542925" y="4090988"/>
          <p14:tracePt t="10594" x="542925" y="4122738"/>
          <p14:tracePt t="10596" x="534988" y="4146550"/>
          <p14:tracePt t="10598" x="534988" y="4178300"/>
          <p14:tracePt t="10600" x="534988" y="4210050"/>
          <p14:tracePt t="10602" x="534988" y="4233863"/>
          <p14:tracePt t="10604" x="534988" y="4265613"/>
          <p14:tracePt t="10606" x="534988" y="4291013"/>
          <p14:tracePt t="10608" x="527050" y="4314825"/>
          <p14:tracePt t="10610" x="527050" y="4346575"/>
          <p14:tracePt t="10612" x="527050" y="4370388"/>
          <p14:tracePt t="10614" x="527050" y="4394200"/>
          <p14:tracePt t="10616" x="527050" y="4418013"/>
          <p14:tracePt t="10618" x="527050" y="4433888"/>
          <p14:tracePt t="10620" x="527050" y="4457700"/>
          <p14:tracePt t="10622" x="534988" y="4481513"/>
          <p14:tracePt t="10624" x="534988" y="4497388"/>
          <p14:tracePt t="10626" x="534988" y="4521200"/>
          <p14:tracePt t="10628" x="534988" y="4537075"/>
          <p14:tracePt t="10630" x="534988" y="4560888"/>
          <p14:tracePt t="10632" x="534988" y="4576763"/>
          <p14:tracePt t="10634" x="534988" y="4600575"/>
          <p14:tracePt t="10637" x="534988" y="4616450"/>
          <p14:tracePt t="10638" x="534988" y="4641850"/>
          <p14:tracePt t="10640" x="534988" y="4657725"/>
          <p14:tracePt t="10642" x="534988" y="4681538"/>
          <p14:tracePt t="10644" x="534988" y="4697413"/>
          <p14:tracePt t="10646" x="534988" y="4721225"/>
          <p14:tracePt t="10648" x="534988" y="4745038"/>
          <p14:tracePt t="10650" x="534988" y="4760913"/>
          <p14:tracePt t="10653" x="534988" y="4784725"/>
          <p14:tracePt t="10656" x="534988" y="4800600"/>
          <p14:tracePt t="10656" x="534988" y="4824413"/>
          <p14:tracePt t="10658" x="534988" y="4848225"/>
          <p14:tracePt t="10660" x="534988" y="4872038"/>
          <p14:tracePt t="10662" x="534988" y="4887913"/>
          <p14:tracePt t="10664" x="527050" y="4911725"/>
          <p14:tracePt t="10666" x="527050" y="4927600"/>
          <p14:tracePt t="10668" x="527050" y="4951413"/>
          <p14:tracePt t="10671" x="527050" y="4967288"/>
          <p14:tracePt t="10672" x="527050" y="4992688"/>
          <p14:tracePt t="10674" x="527050" y="5008563"/>
          <p14:tracePt t="10676" x="527050" y="5024438"/>
          <p14:tracePt t="10678" x="527050" y="5048250"/>
          <p14:tracePt t="10680" x="527050" y="5064125"/>
          <p14:tracePt t="10682" x="527050" y="5080000"/>
          <p14:tracePt t="10684" x="517525" y="5095875"/>
          <p14:tracePt t="10687" x="517525" y="5111750"/>
          <p14:tracePt t="10689" x="517525" y="5127625"/>
          <p14:tracePt t="10690" x="517525" y="5143500"/>
          <p14:tracePt t="10692" x="517525" y="5159375"/>
          <p14:tracePt t="10694" x="517525" y="5175250"/>
          <p14:tracePt t="10696" x="517525" y="5191125"/>
          <p14:tracePt t="10698" x="517525" y="5199063"/>
          <p14:tracePt t="10700" x="517525" y="5214938"/>
          <p14:tracePt t="10704" x="517525" y="5238750"/>
          <p14:tracePt t="10706" x="517525" y="5246688"/>
          <p14:tracePt t="10708" x="517525" y="5262563"/>
          <p14:tracePt t="10710" x="517525" y="5270500"/>
          <p14:tracePt t="10712" x="517525" y="5278438"/>
          <p14:tracePt t="10714" x="517525" y="5286375"/>
          <p14:tracePt t="10716" x="517525" y="5294313"/>
          <p14:tracePt t="10718" x="517525" y="5302250"/>
          <p14:tracePt t="10720" x="517525" y="5319713"/>
          <p14:tracePt t="10724" x="517525" y="5327650"/>
          <p14:tracePt t="10726" x="517525" y="5335588"/>
          <p14:tracePt t="10728" x="517525" y="5343525"/>
          <p14:tracePt t="10730" x="517525" y="5351463"/>
          <p14:tracePt t="10732" x="527050" y="5351463"/>
          <p14:tracePt t="10734" x="527050" y="5359400"/>
          <p14:tracePt t="10737" x="527050" y="5367338"/>
          <p14:tracePt t="10740" x="527050" y="5375275"/>
          <p14:tracePt t="10744" x="527050" y="5383213"/>
          <p14:tracePt t="10746" x="527050" y="5391150"/>
          <p14:tracePt t="10750" x="527050" y="5399088"/>
          <p14:tracePt t="10756" x="527050" y="5407025"/>
          <p14:tracePt t="10760" x="527050" y="5414963"/>
          <p14:tracePt t="10764" x="527050" y="5422900"/>
          <p14:tracePt t="10768" x="527050" y="5430838"/>
          <p14:tracePt t="10773" x="534988" y="5438775"/>
          <p14:tracePt t="10776" x="534988" y="5446713"/>
          <p14:tracePt t="10778" x="534988" y="5454650"/>
          <p14:tracePt t="10780" x="534988" y="5462588"/>
          <p14:tracePt t="10784" x="534988" y="5470525"/>
          <p14:tracePt t="10787" x="534988" y="5478463"/>
          <p14:tracePt t="10789" x="534988" y="5486400"/>
          <p14:tracePt t="10790" x="534988" y="5494338"/>
          <p14:tracePt t="10792" x="534988" y="5502275"/>
          <p14:tracePt t="10794" x="534988" y="5510213"/>
          <p14:tracePt t="10796" x="534988" y="5518150"/>
          <p14:tracePt t="10798" x="534988" y="5534025"/>
          <p14:tracePt t="10800" x="534988" y="5541963"/>
          <p14:tracePt t="10804" x="542925" y="5557838"/>
          <p14:tracePt t="10806" x="542925" y="5565775"/>
          <p14:tracePt t="10808" x="542925" y="5573713"/>
          <p14:tracePt t="10810" x="542925" y="5581650"/>
          <p14:tracePt t="10812" x="542925" y="5589588"/>
          <p14:tracePt t="10814" x="542925" y="5597525"/>
          <p14:tracePt t="10816" x="542925" y="5605463"/>
          <p14:tracePt t="10818" x="542925" y="5613400"/>
          <p14:tracePt t="10820" x="542925" y="5621338"/>
          <p14:tracePt t="10822" x="542925" y="5629275"/>
          <p14:tracePt t="10824" x="542925" y="5637213"/>
          <p14:tracePt t="10828" x="542925" y="5645150"/>
          <p14:tracePt t="10830" x="542925" y="5653088"/>
          <p14:tracePt t="10832" x="542925" y="5662613"/>
          <p14:tracePt t="10834" x="542925" y="5670550"/>
          <p14:tracePt t="10837" x="550863" y="5678488"/>
          <p14:tracePt t="10839" x="550863" y="5686425"/>
          <p14:tracePt t="10840" x="550863" y="5694363"/>
          <p14:tracePt t="10842" x="550863" y="5702300"/>
          <p14:tracePt t="10844" x="550863" y="5710238"/>
          <p14:tracePt t="10846" x="550863" y="5718175"/>
          <p14:tracePt t="10848" x="550863" y="5726113"/>
          <p14:tracePt t="10850" x="550863" y="5734050"/>
          <p14:tracePt t="10854" x="550863" y="5749925"/>
          <p14:tracePt t="10856" x="550863" y="5757863"/>
          <p14:tracePt t="10858" x="550863" y="5765800"/>
          <p14:tracePt t="10860" x="550863" y="5773738"/>
          <p14:tracePt t="10862" x="550863" y="5781675"/>
          <p14:tracePt t="10864" x="550863" y="5789613"/>
          <p14:tracePt t="10868" x="550863" y="5797550"/>
          <p14:tracePt t="10870" x="550863" y="5805488"/>
          <p14:tracePt t="10873" x="550863" y="5813425"/>
          <p14:tracePt t="10876" x="550863" y="5821363"/>
          <p14:tracePt t="10880" x="550863" y="5829300"/>
          <p14:tracePt t="10884" x="550863" y="5837238"/>
          <p14:tracePt t="10888" x="550863" y="5845175"/>
          <p14:tracePt t="10892" x="550863" y="5853113"/>
          <p14:tracePt t="10899" x="550863" y="5861050"/>
          <p14:tracePt t="10900" x="542925" y="5861050"/>
          <p14:tracePt t="10903" x="542925" y="5868988"/>
          <p14:tracePt t="10906" x="542925" y="5876925"/>
          <p14:tracePt t="10912" x="542925" y="5884863"/>
          <p14:tracePt t="10914" x="550863" y="5884863"/>
          <p14:tracePt t="10916" x="550863" y="5892800"/>
          <p14:tracePt t="10921" x="550863" y="5900738"/>
          <p14:tracePt t="10926" x="550863" y="5908675"/>
          <p14:tracePt t="10938" x="550863" y="5916613"/>
          <p14:tracePt t="10956" x="558800" y="5916613"/>
          <p14:tracePt t="10971" x="558800" y="5908675"/>
          <p14:tracePt t="10980" x="566738" y="5908675"/>
          <p14:tracePt t="10987" x="574675" y="5908675"/>
          <p14:tracePt t="10990" x="582613" y="5908675"/>
          <p14:tracePt t="10992" x="582613" y="5900738"/>
          <p14:tracePt t="10994" x="590550" y="5900738"/>
          <p14:tracePt t="10998" x="598488" y="5900738"/>
          <p14:tracePt t="11000" x="606425" y="5892800"/>
          <p14:tracePt t="11004" x="614363" y="5892800"/>
          <p14:tracePt t="11006" x="622300" y="5892800"/>
          <p14:tracePt t="11008" x="622300" y="5884863"/>
          <p14:tracePt t="11010" x="630238" y="5884863"/>
          <p14:tracePt t="11012" x="638175" y="5884863"/>
          <p14:tracePt t="11014" x="646113" y="5876925"/>
          <p14:tracePt t="11018" x="654050" y="5876925"/>
          <p14:tracePt t="11020" x="661988" y="5868988"/>
          <p14:tracePt t="11023" x="669925" y="5868988"/>
          <p14:tracePt t="11025" x="677863" y="5861050"/>
          <p14:tracePt t="11026" x="685800" y="5861050"/>
          <p14:tracePt t="11028" x="693738" y="5861050"/>
          <p14:tracePt t="11030" x="701675" y="5853113"/>
          <p14:tracePt t="11034" x="709613" y="5853113"/>
          <p14:tracePt t="11037" x="717550" y="5845175"/>
          <p14:tracePt t="11041" x="733425" y="5845175"/>
          <p14:tracePt t="11044" x="741363" y="5837238"/>
          <p14:tracePt t="11046" x="749300" y="5837238"/>
          <p14:tracePt t="11050" x="757238" y="5837238"/>
          <p14:tracePt t="11054" x="765175" y="5829300"/>
          <p14:tracePt t="11058" x="773113" y="5829300"/>
          <p14:tracePt t="11060" x="773113" y="5821363"/>
          <p14:tracePt t="11064" x="781050" y="5821363"/>
          <p14:tracePt t="11070" x="788988" y="5821363"/>
          <p14:tracePt t="11144" x="788988" y="5813425"/>
          <p14:tracePt t="11148" x="796925" y="5813425"/>
          <p14:tracePt t="11156" x="796925" y="5805488"/>
          <p14:tracePt t="11159" x="804863" y="5805488"/>
          <p14:tracePt t="11163" x="804863" y="5797550"/>
          <p14:tracePt t="11164" x="812800" y="5797550"/>
          <p14:tracePt t="11170" x="820738" y="5789613"/>
          <p14:tracePt t="11174" x="828675" y="5789613"/>
          <p14:tracePt t="11176" x="828675" y="5781675"/>
          <p14:tracePt t="11178" x="836613" y="5781675"/>
          <p14:tracePt t="11182" x="844550" y="5773738"/>
          <p14:tracePt t="11187" x="844550" y="5765800"/>
          <p14:tracePt t="11189" x="852488" y="5765800"/>
          <p14:tracePt t="11192" x="860425" y="5757863"/>
          <p14:tracePt t="11196" x="868363" y="5757863"/>
          <p14:tracePt t="11198" x="868363" y="5749925"/>
          <p14:tracePt t="11200" x="877888" y="5749925"/>
          <p14:tracePt t="11203" x="877888" y="5741988"/>
          <p14:tracePt t="11205" x="885825" y="5741988"/>
          <p14:tracePt t="11208" x="893763" y="5741988"/>
          <p14:tracePt t="11210" x="893763" y="5734050"/>
          <p14:tracePt t="11212" x="901700" y="5734050"/>
          <p14:tracePt t="11216" x="909638" y="5726113"/>
          <p14:tracePt t="11218" x="917575" y="5726113"/>
          <p14:tracePt t="11223" x="925513" y="5726113"/>
          <p14:tracePt t="11226" x="933450" y="5718175"/>
          <p14:tracePt t="11230" x="941388" y="5718175"/>
          <p14:tracePt t="11232" x="949325" y="5718175"/>
          <p14:tracePt t="11234" x="949325" y="5710238"/>
          <p14:tracePt t="11237" x="957263" y="5710238"/>
          <p14:tracePt t="11240" x="965200" y="5702300"/>
          <p14:tracePt t="11242" x="973138" y="5702300"/>
          <p14:tracePt t="11244" x="981075" y="5702300"/>
          <p14:tracePt t="11246" x="981075" y="5694363"/>
          <p14:tracePt t="11249" x="989013" y="5694363"/>
          <p14:tracePt t="11250" x="996950" y="5686425"/>
          <p14:tracePt t="11255" x="1004888" y="5686425"/>
          <p14:tracePt t="11257" x="1012825" y="5678488"/>
          <p14:tracePt t="11260" x="1020763" y="5670550"/>
          <p14:tracePt t="11262" x="1028700" y="5670550"/>
          <p14:tracePt t="11264" x="1028700" y="5662613"/>
          <p14:tracePt t="11266" x="1036638" y="5662613"/>
          <p14:tracePt t="11270" x="1044575" y="5653088"/>
          <p14:tracePt t="11273" x="1052513" y="5653088"/>
          <p14:tracePt t="11276" x="1060450" y="5645150"/>
          <p14:tracePt t="11280" x="1068388" y="5645150"/>
          <p14:tracePt t="11282" x="1068388" y="5637213"/>
          <p14:tracePt t="11284" x="1076325" y="5637213"/>
          <p14:tracePt t="11290" x="1076325" y="5629275"/>
          <p14:tracePt t="11294" x="1084263" y="5629275"/>
          <p14:tracePt t="11298" x="1084263" y="5621338"/>
          <p14:tracePt t="11308" x="1084263" y="5613400"/>
          <p14:tracePt t="11316" x="1084263" y="5605463"/>
          <p14:tracePt t="11322" x="1084263" y="5597525"/>
          <p14:tracePt t="11328" x="1084263" y="5589588"/>
          <p14:tracePt t="11332" x="1084263" y="5581650"/>
          <p14:tracePt t="11337" x="1084263" y="5573713"/>
          <p14:tracePt t="11340" x="1076325" y="5565775"/>
          <p14:tracePt t="11346" x="1076325" y="5557838"/>
          <p14:tracePt t="11353" x="1068388" y="5549900"/>
          <p14:tracePt t="11358" x="1068388" y="5541963"/>
          <p14:tracePt t="11360" x="1060450" y="5541963"/>
          <p14:tracePt t="11366" x="1052513" y="5534025"/>
          <p14:tracePt t="11372" x="1044575" y="5526088"/>
          <p14:tracePt t="11376" x="1036638" y="5526088"/>
          <p14:tracePt t="11378" x="1036638" y="5518150"/>
          <p14:tracePt t="11380" x="1028700" y="5518150"/>
          <p14:tracePt t="11384" x="1020763" y="5518150"/>
          <p14:tracePt t="11387" x="1020763" y="5510213"/>
          <p14:tracePt t="11390" x="1012825" y="5510213"/>
          <p14:tracePt t="11392" x="1004888" y="5510213"/>
          <p14:tracePt t="11396" x="996950" y="5510213"/>
          <p14:tracePt t="11398" x="996950" y="5502275"/>
          <p14:tracePt t="11400" x="989013" y="5502275"/>
          <p14:tracePt t="11405" x="981075" y="5502275"/>
          <p14:tracePt t="11408" x="973138" y="5502275"/>
          <p14:tracePt t="11412" x="965200" y="5502275"/>
          <p14:tracePt t="11416" x="957263" y="5502275"/>
          <p14:tracePt t="11421" x="949325" y="5502275"/>
          <p14:tracePt t="11424" x="941388" y="5502275"/>
          <p14:tracePt t="11429" x="933450" y="5502275"/>
          <p14:tracePt t="11430" x="925513" y="5502275"/>
          <p14:tracePt t="11434" x="917575" y="5502275"/>
          <p14:tracePt t="11437" x="909638" y="5502275"/>
          <p14:tracePt t="11440" x="901700" y="5502275"/>
          <p14:tracePt t="11445" x="893763" y="5502275"/>
          <p14:tracePt t="11446" x="885825" y="5502275"/>
          <p14:tracePt t="11448" x="877888" y="5502275"/>
          <p14:tracePt t="11453" x="868363" y="5502275"/>
          <p14:tracePt t="11455" x="860425" y="5502275"/>
          <p14:tracePt t="11458" x="852488" y="5502275"/>
          <p14:tracePt t="11460" x="844550" y="5502275"/>
          <p14:tracePt t="11464" x="836613" y="5502275"/>
          <p14:tracePt t="11466" x="828675" y="5502275"/>
          <p14:tracePt t="11471" x="820738" y="5502275"/>
          <p14:tracePt t="11472" x="812800" y="5502275"/>
          <p14:tracePt t="11476" x="804863" y="5502275"/>
          <p14:tracePt t="11480" x="796925" y="5502275"/>
          <p14:tracePt t="11484" x="788988" y="5502275"/>
          <p14:tracePt t="11487" x="781050" y="5502275"/>
          <p14:tracePt t="11491" x="773113" y="5502275"/>
          <p14:tracePt t="11494" x="765175" y="5502275"/>
          <p14:tracePt t="11498" x="757238" y="5502275"/>
          <p14:tracePt t="11503" x="749300" y="5502275"/>
          <p14:tracePt t="11506" x="741363" y="5510213"/>
          <p14:tracePt t="11512" x="733425" y="5510213"/>
          <p14:tracePt t="11516" x="725488" y="5510213"/>
          <p14:tracePt t="11522" x="717550" y="5510213"/>
          <p14:tracePt t="11530" x="709613" y="5510213"/>
          <p14:tracePt t="11538" x="701675" y="5510213"/>
          <p14:tracePt t="11544" x="693738" y="5510213"/>
          <p14:tracePt t="11550" x="685800" y="5510213"/>
          <p14:tracePt t="11558" x="677863" y="5510213"/>
          <p14:tracePt t="11560" x="677863" y="5518150"/>
          <p14:tracePt t="11566" x="669925" y="5518150"/>
          <p14:tracePt t="11574" x="661988" y="5518150"/>
          <p14:tracePt t="11578" x="661988" y="5526088"/>
          <p14:tracePt t="11582" x="654050" y="5526088"/>
          <p14:tracePt t="11592" x="646113" y="5526088"/>
          <p14:tracePt t="11594" x="646113" y="5534025"/>
          <p14:tracePt t="11603" x="638175" y="5534025"/>
          <p14:tracePt t="11606" x="638175" y="5541963"/>
          <p14:tracePt t="11616" x="630238" y="5549900"/>
          <p14:tracePt t="11624" x="630238" y="5557838"/>
          <p14:tracePt t="11628" x="622300" y="5557838"/>
          <p14:tracePt t="11630" x="622300" y="5565775"/>
          <p14:tracePt t="11637" x="622300" y="5573713"/>
          <p14:tracePt t="11640" x="614363" y="5581650"/>
          <p14:tracePt t="11646" x="614363" y="5589588"/>
          <p14:tracePt t="11650" x="614363" y="5597525"/>
          <p14:tracePt t="11653" x="606425" y="5597525"/>
          <p14:tracePt t="11655" x="606425" y="5605463"/>
          <p14:tracePt t="11658" x="606425" y="5613400"/>
          <p14:tracePt t="11660" x="606425" y="5621338"/>
          <p14:tracePt t="11664" x="606425" y="5629275"/>
          <p14:tracePt t="11668" x="606425" y="5637213"/>
          <p14:tracePt t="11672" x="606425" y="5645150"/>
          <p14:tracePt t="11674" x="598488" y="5645150"/>
          <p14:tracePt t="11676" x="598488" y="5653088"/>
          <p14:tracePt t="11678" x="598488" y="5662613"/>
          <p14:tracePt t="11680" x="598488" y="5670550"/>
          <p14:tracePt t="11684" x="598488" y="5678488"/>
          <p14:tracePt t="11687" x="598488" y="5686425"/>
          <p14:tracePt t="11690" x="598488" y="5694363"/>
          <p14:tracePt t="11692" x="598488" y="5702300"/>
          <p14:tracePt t="11696" x="598488" y="5710238"/>
          <p14:tracePt t="11698" x="598488" y="5718175"/>
          <p14:tracePt t="11700" x="598488" y="5726113"/>
          <p14:tracePt t="11703" x="606425" y="5726113"/>
          <p14:tracePt t="11705" x="606425" y="5734050"/>
          <p14:tracePt t="11706" x="606425" y="5741988"/>
          <p14:tracePt t="11708" x="606425" y="5749925"/>
          <p14:tracePt t="11713" x="606425" y="5757863"/>
          <p14:tracePt t="11714" x="606425" y="5765800"/>
          <p14:tracePt t="11718" x="606425" y="5773738"/>
          <p14:tracePt t="11721" x="606425" y="5781675"/>
          <p14:tracePt t="11722" x="614363" y="5781675"/>
          <p14:tracePt t="11724" x="614363" y="5789613"/>
          <p14:tracePt t="11726" x="614363" y="5797550"/>
          <p14:tracePt t="11730" x="614363" y="5805488"/>
          <p14:tracePt t="11734" x="622300" y="5813425"/>
          <p14:tracePt t="11738" x="622300" y="5821363"/>
          <p14:tracePt t="11742" x="622300" y="5829300"/>
          <p14:tracePt t="11746" x="622300" y="5837238"/>
          <p14:tracePt t="11748" x="630238" y="5837238"/>
          <p14:tracePt t="11751" x="630238" y="5845175"/>
          <p14:tracePt t="11755" x="630238" y="5853113"/>
          <p14:tracePt t="11759" x="630238" y="5861050"/>
          <p14:tracePt t="11762" x="638175" y="5861050"/>
          <p14:tracePt t="11764" x="638175" y="5868988"/>
          <p14:tracePt t="11768" x="638175" y="5876925"/>
          <p14:tracePt t="11774" x="638175" y="5884863"/>
          <p14:tracePt t="11776" x="646113" y="5884863"/>
          <p14:tracePt t="11780" x="646113" y="5892800"/>
          <p14:tracePt t="11784" x="646113" y="5900738"/>
          <p14:tracePt t="11787" x="654050" y="5900738"/>
          <p14:tracePt t="11790" x="654050" y="5908675"/>
          <p14:tracePt t="11794" x="661988" y="5916613"/>
          <p14:tracePt t="11798" x="661988" y="5924550"/>
          <p14:tracePt t="11800" x="661988" y="5932488"/>
          <p14:tracePt t="11804" x="669925" y="5932488"/>
          <p14:tracePt t="11805" x="669925" y="5940425"/>
          <p14:tracePt t="11807" x="669925" y="5948363"/>
          <p14:tracePt t="11808" x="677863" y="5948363"/>
          <p14:tracePt t="11810" x="677863" y="5956300"/>
          <p14:tracePt t="11812" x="685800" y="5956300"/>
          <p14:tracePt t="11814" x="685800" y="5964238"/>
          <p14:tracePt t="11816" x="685800" y="5972175"/>
          <p14:tracePt t="11818" x="693738" y="5972175"/>
          <p14:tracePt t="11821" x="693738" y="5980113"/>
          <p14:tracePt t="11823" x="701675" y="5988050"/>
          <p14:tracePt t="11825" x="701675" y="5995988"/>
          <p14:tracePt t="11826" x="709613" y="5995988"/>
          <p14:tracePt t="11828" x="709613" y="6005513"/>
          <p14:tracePt t="11830" x="717550" y="6013450"/>
          <p14:tracePt t="11832" x="717550" y="6021388"/>
          <p14:tracePt t="11834" x="725488" y="6021388"/>
          <p14:tracePt t="11837" x="725488" y="6029325"/>
          <p14:tracePt t="11839" x="733425" y="6037263"/>
          <p14:tracePt t="11841" x="741363" y="6045200"/>
          <p14:tracePt t="11844" x="749300" y="6053138"/>
          <p14:tracePt t="11846" x="749300" y="6061075"/>
          <p14:tracePt t="11848" x="757238" y="6069013"/>
          <p14:tracePt t="11853" x="765175" y="6076950"/>
          <p14:tracePt t="11856" x="773113" y="6084888"/>
          <p14:tracePt t="11858" x="773113" y="6092825"/>
          <p14:tracePt t="11860" x="781050" y="6092825"/>
          <p14:tracePt t="11862" x="781050" y="6100763"/>
          <p14:tracePt t="11864" x="788988" y="6100763"/>
          <p14:tracePt t="11866" x="788988" y="6108700"/>
          <p14:tracePt t="11869" x="796925" y="6116638"/>
          <p14:tracePt t="11872" x="804863" y="6124575"/>
          <p14:tracePt t="11876" x="812800" y="6132513"/>
          <p14:tracePt t="11880" x="820738" y="6140450"/>
          <p14:tracePt t="11884" x="828675" y="6148388"/>
          <p14:tracePt t="11888" x="836613" y="6156325"/>
          <p14:tracePt t="11892" x="844550" y="6156325"/>
          <p14:tracePt t="11894" x="844550" y="6164263"/>
          <p14:tracePt t="11896" x="852488" y="6164263"/>
          <p14:tracePt t="11898" x="852488" y="6172200"/>
          <p14:tracePt t="11900" x="860425" y="6172200"/>
          <p14:tracePt t="11904" x="868363" y="6180138"/>
          <p14:tracePt t="11908" x="868363" y="6188075"/>
          <p14:tracePt t="11910" x="877888" y="6188075"/>
          <p14:tracePt t="11912" x="877888" y="6196013"/>
          <p14:tracePt t="11914" x="885825" y="6196013"/>
          <p14:tracePt t="11916" x="885825" y="6203950"/>
          <p14:tracePt t="11918" x="893763" y="6203950"/>
          <p14:tracePt t="11921" x="901700" y="6211888"/>
          <p14:tracePt t="11924" x="909638" y="6219825"/>
          <p14:tracePt t="11929" x="917575" y="6219825"/>
          <p14:tracePt t="11930" x="925513" y="6227763"/>
          <p14:tracePt t="11934" x="933450" y="6235700"/>
          <p14:tracePt t="11938" x="941388" y="6235700"/>
          <p14:tracePt t="11941" x="949325" y="6243638"/>
          <p14:tracePt t="11944" x="957263" y="6243638"/>
          <p14:tracePt t="11945" x="965200" y="6251575"/>
          <p14:tracePt t="11949" x="973138" y="6251575"/>
          <p14:tracePt t="11952" x="981075" y="6259513"/>
          <p14:tracePt t="11954" x="989013" y="6259513"/>
          <p14:tracePt t="11955" x="989013" y="6267450"/>
          <p14:tracePt t="11957" x="996950" y="6267450"/>
          <p14:tracePt t="11960" x="1004888" y="6267450"/>
          <p14:tracePt t="11961" x="1012825" y="6275388"/>
          <p14:tracePt t="11963" x="1020763" y="6275388"/>
          <p14:tracePt t="11965" x="1028700" y="6283325"/>
          <p14:tracePt t="11967" x="1036638" y="6283325"/>
          <p14:tracePt t="11970" x="1044575" y="6283325"/>
          <p14:tracePt t="11971" x="1052513" y="6291263"/>
          <p14:tracePt t="11973" x="1060450" y="6291263"/>
          <p14:tracePt t="11976" x="1068388" y="6299200"/>
          <p14:tracePt t="11978" x="1076325" y="6299200"/>
          <p14:tracePt t="11980" x="1092200" y="6307138"/>
          <p14:tracePt t="11991" x="1131888" y="6315075"/>
          <p14:tracePt t="11994" x="1155700" y="6323013"/>
          <p14:tracePt t="11996" x="1163638" y="6323013"/>
          <p14:tracePt t="11998" x="1171575" y="6330950"/>
          <p14:tracePt t="12000" x="1187450" y="6330950"/>
          <p14:tracePt t="12004" x="1203325" y="6330950"/>
          <p14:tracePt t="12007" x="1220788" y="6338888"/>
          <p14:tracePt t="12009" x="1228725" y="6338888"/>
          <p14:tracePt t="12011" x="1236663" y="6338888"/>
          <p14:tracePt t="12012" x="1252538" y="6348413"/>
          <p14:tracePt t="12014" x="1260475" y="6348413"/>
          <p14:tracePt t="12016" x="1276350" y="6348413"/>
          <p14:tracePt t="12018" x="1284288" y="6348413"/>
          <p14:tracePt t="12021" x="1300163" y="6356350"/>
          <p14:tracePt t="12023" x="1308100" y="6356350"/>
          <p14:tracePt t="12025" x="1323975" y="6356350"/>
          <p14:tracePt t="12026" x="1331913" y="6364288"/>
          <p14:tracePt t="12028" x="1347788" y="6364288"/>
          <p14:tracePt t="12030" x="1355725" y="6364288"/>
          <p14:tracePt t="12032" x="1371600" y="6372225"/>
          <p14:tracePt t="12034" x="1379538" y="6372225"/>
          <p14:tracePt t="12037" x="1387475" y="6372225"/>
          <p14:tracePt t="12041" x="1419225" y="6380163"/>
          <p14:tracePt t="12042" x="1427163" y="6380163"/>
          <p14:tracePt t="12044" x="1443038" y="6388100"/>
          <p14:tracePt t="12046" x="1450975" y="6388100"/>
          <p14:tracePt t="12048" x="1466850" y="6388100"/>
          <p14:tracePt t="12050" x="1474788" y="6388100"/>
          <p14:tracePt t="12054" x="1506538" y="6396038"/>
          <p14:tracePt t="12056" x="1514475" y="6396038"/>
          <p14:tracePt t="12058" x="1530350" y="6396038"/>
          <p14:tracePt t="12060" x="1538288" y="6403975"/>
          <p14:tracePt t="12062" x="1546225" y="6403975"/>
          <p14:tracePt t="12065" x="1562100" y="6403975"/>
          <p14:tracePt t="12066" x="1571625" y="6403975"/>
          <p14:tracePt t="12068" x="1587500" y="6403975"/>
          <p14:tracePt t="12071" x="1595438" y="6411913"/>
          <p14:tracePt t="12072" x="1611313" y="6411913"/>
          <p14:tracePt t="12075" x="1619250" y="6411913"/>
          <p14:tracePt t="12076" x="1635125" y="6411913"/>
          <p14:tracePt t="12078" x="1643063" y="6411913"/>
          <p14:tracePt t="12080" x="1651000" y="6411913"/>
          <p14:tracePt t="12082" x="1658938" y="6419850"/>
          <p14:tracePt t="12084" x="1674813" y="6419850"/>
          <p14:tracePt t="12088" x="1690688" y="6419850"/>
          <p14:tracePt t="12092" x="1706563" y="6419850"/>
          <p14:tracePt t="12094" x="1714500" y="6427788"/>
          <p14:tracePt t="12095" x="1730375" y="6427788"/>
          <p14:tracePt t="12097" x="1738313" y="6427788"/>
          <p14:tracePt t="12099" x="1746250" y="6427788"/>
          <p14:tracePt t="12102" x="1754188" y="6427788"/>
          <p14:tracePt t="12103" x="1770063" y="6427788"/>
          <p14:tracePt t="12105" x="1778000" y="6435725"/>
          <p14:tracePt t="12107" x="1785938" y="6435725"/>
          <p14:tracePt t="12109" x="1793875" y="6435725"/>
          <p14:tracePt t="12111" x="1801813" y="6435725"/>
          <p14:tracePt t="12113" x="1809750" y="6435725"/>
          <p14:tracePt t="12115" x="1817688" y="6435725"/>
          <p14:tracePt t="12118" x="1825625" y="6443663"/>
          <p14:tracePt t="12120" x="1841500" y="6443663"/>
          <p14:tracePt t="12121" x="1849438" y="6443663"/>
          <p14:tracePt t="12123" x="1857375" y="6443663"/>
          <p14:tracePt t="12125" x="1865313" y="6443663"/>
          <p14:tracePt t="12128" x="1881188" y="6443663"/>
          <p14:tracePt t="12130" x="1889125" y="6443663"/>
          <p14:tracePt t="12132" x="1897063" y="6443663"/>
          <p14:tracePt t="12134" x="1905000" y="6451600"/>
          <p14:tracePt t="12137" x="1922463" y="6451600"/>
          <p14:tracePt t="12139" x="1930400" y="6451600"/>
          <p14:tracePt t="12140" x="1938338" y="6451600"/>
          <p14:tracePt t="12142" x="1946275" y="6451600"/>
          <p14:tracePt t="12144" x="1962150" y="6451600"/>
          <p14:tracePt t="12146" x="1970088" y="6451600"/>
          <p14:tracePt t="12148" x="1978025" y="6451600"/>
          <p14:tracePt t="12150" x="1993900" y="6451600"/>
          <p14:tracePt t="12154" x="2001838" y="6451600"/>
          <p14:tracePt t="12156" x="2025650" y="6451600"/>
          <p14:tracePt t="12158" x="2033588" y="6459538"/>
          <p14:tracePt t="12160" x="2049463" y="6459538"/>
          <p14:tracePt t="12162" x="2065338" y="6459538"/>
          <p14:tracePt t="12164" x="2073275" y="6459538"/>
          <p14:tracePt t="12166" x="2089150" y="6459538"/>
          <p14:tracePt t="12168" x="2097088" y="6459538"/>
          <p14:tracePt t="12171" x="2112963" y="6459538"/>
          <p14:tracePt t="12173" x="2120900" y="6459538"/>
          <p14:tracePt t="12174" x="2136775" y="6459538"/>
          <p14:tracePt t="12176" x="2144713" y="6459538"/>
          <p14:tracePt t="12178" x="2160588" y="6459538"/>
          <p14:tracePt t="12180" x="2176463" y="6459538"/>
          <p14:tracePt t="12182" x="2184400" y="6459538"/>
          <p14:tracePt t="12184" x="2200275" y="6459538"/>
          <p14:tracePt t="12187" x="2208213" y="6459538"/>
          <p14:tracePt t="12188" x="2224088" y="6459538"/>
          <p14:tracePt t="12190" x="2232025" y="6459538"/>
          <p14:tracePt t="12192" x="2247900" y="6459538"/>
          <p14:tracePt t="12194" x="2265363" y="6459538"/>
          <p14:tracePt t="12196" x="2273300" y="6459538"/>
          <p14:tracePt t="12198" x="2289175" y="6459538"/>
          <p14:tracePt t="12200" x="2297113" y="6459538"/>
          <p14:tracePt t="12204" x="2320925" y="6459538"/>
          <p14:tracePt t="12206" x="2328863" y="6459538"/>
          <p14:tracePt t="12208" x="2344738" y="6459538"/>
          <p14:tracePt t="12210" x="2352675" y="6459538"/>
          <p14:tracePt t="12212" x="2368550" y="6459538"/>
          <p14:tracePt t="12214" x="2376488" y="6459538"/>
          <p14:tracePt t="12216" x="2384425" y="6459538"/>
          <p14:tracePt t="12218" x="2400300" y="6459538"/>
          <p14:tracePt t="12220" x="2408238" y="6459538"/>
          <p14:tracePt t="12222" x="2416175" y="6459538"/>
          <p14:tracePt t="12224" x="2424113" y="6459538"/>
          <p14:tracePt t="12227" x="2439988" y="6459538"/>
          <p14:tracePt t="12228" x="2447925" y="6459538"/>
          <p14:tracePt t="12230" x="2455863" y="6459538"/>
          <p14:tracePt t="12232" x="2471738" y="6451600"/>
          <p14:tracePt t="12234" x="2479675" y="6451600"/>
          <p14:tracePt t="12237" x="2487613" y="6451600"/>
          <p14:tracePt t="12239" x="2503488" y="6451600"/>
          <p14:tracePt t="12240" x="2511425" y="6451600"/>
          <p14:tracePt t="12242" x="2527300" y="6451600"/>
          <p14:tracePt t="12244" x="2535238" y="6451600"/>
          <p14:tracePt t="12246" x="2543175" y="6451600"/>
          <p14:tracePt t="12248" x="2559050" y="6451600"/>
          <p14:tracePt t="12250" x="2566988" y="6451600"/>
          <p14:tracePt t="12254" x="2590800" y="6451600"/>
          <p14:tracePt t="12256" x="2606675" y="6443663"/>
          <p14:tracePt t="12258" x="2616200" y="6443663"/>
          <p14:tracePt t="12260" x="2632075" y="6443663"/>
          <p14:tracePt t="12262" x="2640013" y="6443663"/>
          <p14:tracePt t="12264" x="2655888" y="6443663"/>
          <p14:tracePt t="12266" x="2663825" y="6443663"/>
          <p14:tracePt t="12268" x="2679700" y="6443663"/>
          <p14:tracePt t="12270" x="2687638" y="6443663"/>
          <p14:tracePt t="12272" x="2695575" y="6443663"/>
          <p14:tracePt t="12274" x="2711450" y="6435725"/>
          <p14:tracePt t="12276" x="2719388" y="6435725"/>
          <p14:tracePt t="12278" x="2735263" y="6435725"/>
          <p14:tracePt t="12280" x="2743200" y="6435725"/>
          <p14:tracePt t="12282" x="2751138" y="6435725"/>
          <p14:tracePt t="12284" x="2767013" y="6427788"/>
          <p14:tracePt t="12287" x="2774950" y="6427788"/>
          <p14:tracePt t="12290" x="2790825" y="6427788"/>
          <p14:tracePt t="12292" x="2798763" y="6427788"/>
          <p14:tracePt t="12294" x="2814638" y="6427788"/>
          <p14:tracePt t="12296" x="2822575" y="6419850"/>
          <p14:tracePt t="12298" x="2830513" y="6419850"/>
          <p14:tracePt t="12300" x="2838450" y="6419850"/>
          <p14:tracePt t="12304" x="2854325" y="6419850"/>
          <p14:tracePt t="12306" x="2862263" y="6411913"/>
          <p14:tracePt t="12308" x="2870200" y="6411913"/>
          <p14:tracePt t="12310" x="2878138" y="6411913"/>
          <p14:tracePt t="12312" x="2886075" y="6411913"/>
          <p14:tracePt t="12314" x="2894013" y="6403975"/>
          <p14:tracePt t="12316" x="2901950" y="6403975"/>
          <p14:tracePt t="12318" x="2909888" y="6403975"/>
          <p14:tracePt t="12321" x="2917825" y="6403975"/>
          <p14:tracePt t="12323" x="2925763" y="6396038"/>
          <p14:tracePt t="12324" x="2933700" y="6396038"/>
          <p14:tracePt t="12326" x="2941638" y="6396038"/>
          <p14:tracePt t="12328" x="2949575" y="6388100"/>
          <p14:tracePt t="12330" x="2957513" y="6388100"/>
          <p14:tracePt t="12332" x="2967038" y="6388100"/>
          <p14:tracePt t="12334" x="2974975" y="6380163"/>
          <p14:tracePt t="12337" x="2982913" y="6380163"/>
          <p14:tracePt t="12339" x="2990850" y="6380163"/>
          <p14:tracePt t="12341" x="2998788" y="6372225"/>
          <p14:tracePt t="12344" x="3006725" y="6364288"/>
          <p14:tracePt t="12346" x="3014663" y="6364288"/>
          <p14:tracePt t="12348" x="3022600" y="6356350"/>
          <p14:tracePt t="12350" x="3030538" y="6356350"/>
          <p14:tracePt t="12355" x="3038475" y="6348413"/>
          <p14:tracePt t="12357" x="3046413" y="6348413"/>
          <p14:tracePt t="12359" x="3054350" y="6338888"/>
          <p14:tracePt t="12360" x="3062288" y="6338888"/>
          <p14:tracePt t="12362" x="3062288" y="6330950"/>
          <p14:tracePt t="12364" x="3070225" y="6330950"/>
          <p14:tracePt t="12366" x="3078163" y="6323013"/>
          <p14:tracePt t="12368" x="3086100" y="6323013"/>
          <p14:tracePt t="12370" x="3094038" y="6315075"/>
          <p14:tracePt t="12374" x="3101975" y="6307138"/>
          <p14:tracePt t="12376" x="3109913" y="6307138"/>
          <p14:tracePt t="12378" x="3117850" y="6299200"/>
          <p14:tracePt t="12383" x="3125788" y="6291263"/>
          <p14:tracePt t="12384" x="3133725" y="6291263"/>
          <p14:tracePt t="12387" x="3133725" y="6283325"/>
          <p14:tracePt t="12390" x="3141663" y="6283325"/>
          <p14:tracePt t="12391" x="3141663" y="6275388"/>
          <p14:tracePt t="12393" x="3149600" y="6275388"/>
          <p14:tracePt t="12394" x="3149600" y="6267450"/>
          <p14:tracePt t="12396" x="3157538" y="6267450"/>
          <p14:tracePt t="12398" x="3157538" y="6259513"/>
          <p14:tracePt t="12400" x="3165475" y="6251575"/>
          <p14:tracePt t="12404" x="3173413" y="6243638"/>
          <p14:tracePt t="12408" x="3181350" y="6235700"/>
          <p14:tracePt t="12413" x="3189288" y="6227763"/>
          <p14:tracePt t="12414" x="3189288" y="6219825"/>
          <p14:tracePt t="12416" x="3197225" y="6219825"/>
          <p14:tracePt t="12418" x="3197225" y="6211888"/>
          <p14:tracePt t="12420" x="3205163" y="6211888"/>
          <p14:tracePt t="12423" x="3205163" y="6203950"/>
          <p14:tracePt t="12426" x="3213100" y="6196013"/>
          <p14:tracePt t="12429" x="3213100" y="6188075"/>
          <p14:tracePt t="12430" x="3221038" y="6188075"/>
          <p14:tracePt t="12432" x="3221038" y="6180138"/>
          <p14:tracePt t="12437" x="3221038" y="6172200"/>
          <p14:tracePt t="12440" x="3228975" y="6164263"/>
          <p14:tracePt t="12442" x="3228975" y="6156325"/>
          <p14:tracePt t="12444" x="3236913" y="6156325"/>
          <p14:tracePt t="12447" x="3236913" y="6148388"/>
          <p14:tracePt t="12448" x="3236913" y="6140450"/>
          <p14:tracePt t="12453" x="3244850" y="6132513"/>
          <p14:tracePt t="12456" x="3244850" y="6124575"/>
          <p14:tracePt t="12458" x="3244850" y="6116638"/>
          <p14:tracePt t="12460" x="3252788" y="6108700"/>
          <p14:tracePt t="12464" x="3252788" y="6100763"/>
          <p14:tracePt t="12466" x="3252788" y="6092825"/>
          <p14:tracePt t="12470" x="3252788" y="6084888"/>
          <p14:tracePt t="12473" x="3252788" y="6076950"/>
          <p14:tracePt t="12476" x="3260725" y="6069013"/>
          <p14:tracePt t="12478" x="3260725" y="6061075"/>
          <p14:tracePt t="12480" x="3260725" y="6053138"/>
          <p14:tracePt t="12484" x="3260725" y="6045200"/>
          <p14:tracePt t="12487" x="3260725" y="6037263"/>
          <p14:tracePt t="12489" x="3260725" y="6029325"/>
          <p14:tracePt t="12490" x="3260725" y="6021388"/>
          <p14:tracePt t="12492" x="3260725" y="6013450"/>
          <p14:tracePt t="12496" x="3260725" y="6005513"/>
          <p14:tracePt t="12498" x="3260725" y="5995988"/>
          <p14:tracePt t="12500" x="3252788" y="5988050"/>
          <p14:tracePt t="12503" x="3252788" y="5980113"/>
          <p14:tracePt t="12506" x="3252788" y="5964238"/>
          <p14:tracePt t="12508" x="3252788" y="5956300"/>
          <p14:tracePt t="12510" x="3252788" y="5948363"/>
          <p14:tracePt t="12512" x="3252788" y="5940425"/>
          <p14:tracePt t="12514" x="3252788" y="5932488"/>
          <p14:tracePt t="12516" x="3244850" y="5924550"/>
          <p14:tracePt t="12518" x="3244850" y="5916613"/>
          <p14:tracePt t="12523" x="3244850" y="5908675"/>
          <p14:tracePt t="12525" x="3236913" y="5900738"/>
          <p14:tracePt t="12526" x="3236913" y="5892800"/>
          <p14:tracePt t="12528" x="3236913" y="5884863"/>
          <p14:tracePt t="12532" x="3228975" y="5876925"/>
          <p14:tracePt t="12534" x="3228975" y="5868988"/>
          <p14:tracePt t="12537" x="3228975" y="5861050"/>
          <p14:tracePt t="12540" x="3221038" y="5853113"/>
          <p14:tracePt t="12542" x="3213100" y="5845175"/>
          <p14:tracePt t="12546" x="3205163" y="5837238"/>
          <p14:tracePt t="12548" x="3205163" y="5829300"/>
          <p14:tracePt t="12550" x="3197225" y="5821363"/>
          <p14:tracePt t="12554" x="3181350" y="5813425"/>
          <p14:tracePt t="12558" x="3173413" y="5797550"/>
          <p14:tracePt t="12560" x="3165475" y="5789613"/>
          <p14:tracePt t="12562" x="3157538" y="5781675"/>
          <p14:tracePt t="12564" x="3141663" y="5773738"/>
          <p14:tracePt t="12566" x="3133725" y="5765800"/>
          <p14:tracePt t="12568" x="3125788" y="5757863"/>
          <p14:tracePt t="12571" x="3109913" y="5749925"/>
          <p14:tracePt t="12572" x="3101975" y="5741988"/>
          <p14:tracePt t="12575" x="3094038" y="5734050"/>
          <p14:tracePt t="12577" x="3078163" y="5726113"/>
          <p14:tracePt t="12578" x="3070225" y="5718175"/>
          <p14:tracePt t="12580" x="3054350" y="5710238"/>
          <p14:tracePt t="12582" x="3038475" y="5702300"/>
          <p14:tracePt t="12584" x="3030538" y="5694363"/>
          <p14:tracePt t="12587" x="3014663" y="5686425"/>
          <p14:tracePt t="12588" x="2998788" y="5678488"/>
          <p14:tracePt t="12593" x="2967038" y="5662613"/>
          <p14:tracePt t="12595" x="2949575" y="5653088"/>
          <p14:tracePt t="12596" x="2933700" y="5645150"/>
          <p14:tracePt t="12598" x="2917825" y="5637213"/>
          <p14:tracePt t="12600" x="2901950" y="5637213"/>
          <p14:tracePt t="12604" x="2870200" y="5621338"/>
          <p14:tracePt t="12606" x="2854325" y="5613400"/>
          <p14:tracePt t="12609" x="2838450" y="5613400"/>
          <p14:tracePt t="12613" x="2806700" y="5597525"/>
          <p14:tracePt t="12614" x="2790825" y="5597525"/>
          <p14:tracePt t="12616" x="2774950" y="5589588"/>
          <p14:tracePt t="12618" x="2759075" y="5581650"/>
          <p14:tracePt t="12621" x="2743200" y="5581650"/>
          <p14:tracePt t="12622" x="2727325" y="5573713"/>
          <p14:tracePt t="12625" x="2711450" y="5565775"/>
          <p14:tracePt t="12627" x="2695575" y="5565775"/>
          <p14:tracePt t="12628" x="2679700" y="5557838"/>
          <p14:tracePt t="12630" x="2663825" y="5557838"/>
          <p14:tracePt t="12632" x="2647950" y="5549900"/>
          <p14:tracePt t="12634" x="2632075" y="5549900"/>
          <p14:tracePt t="12636" x="2616200" y="5549900"/>
          <p14:tracePt t="12638" x="2598738" y="5541963"/>
          <p14:tracePt t="12640" x="2582863" y="5541963"/>
          <p14:tracePt t="12642" x="2566988" y="5534025"/>
          <p14:tracePt t="12644" x="2551113" y="5534025"/>
          <p14:tracePt t="12646" x="2535238" y="5534025"/>
          <p14:tracePt t="12648" x="2519363" y="5526088"/>
          <p14:tracePt t="12650" x="2511425" y="5526088"/>
          <p14:tracePt t="12652" x="2495550" y="5526088"/>
          <p14:tracePt t="12654" x="2479675" y="5518150"/>
          <p14:tracePt t="12656" x="2471738" y="5518150"/>
          <p14:tracePt t="12658" x="2455863" y="5518150"/>
          <p14:tracePt t="12660" x="2439988" y="5510213"/>
          <p14:tracePt t="12662" x="2432050" y="5510213"/>
          <p14:tracePt t="12664" x="2424113" y="5510213"/>
          <p14:tracePt t="12666" x="2416175" y="5510213"/>
          <p14:tracePt t="12668" x="2408238" y="5502275"/>
          <p14:tracePt t="12670" x="2400300" y="5502275"/>
          <p14:tracePt t="12672" x="2392363" y="5502275"/>
          <p14:tracePt t="12674" x="2384425" y="5494338"/>
          <p14:tracePt t="12676" x="2376488" y="5494338"/>
          <p14:tracePt t="12678" x="2368550" y="5494338"/>
          <p14:tracePt t="12682" x="2360613" y="5494338"/>
          <p14:tracePt t="12684" x="2352675" y="5486400"/>
          <p14:tracePt t="12690" x="2344738" y="5486400"/>
          <p14:tracePt t="12694" x="2336800" y="5478463"/>
          <p14:tracePt t="12700" x="2328863" y="5478463"/>
          <p14:tracePt t="12708" x="2320925" y="5470525"/>
          <p14:tracePt t="12716" x="2312988" y="5470525"/>
          <p14:tracePt t="12718" x="2312988" y="5462588"/>
          <p14:tracePt t="12722" x="2305050" y="5462588"/>
          <p14:tracePt t="12730" x="2297113" y="5454650"/>
          <p14:tracePt t="12737" x="2289175" y="5454650"/>
          <p14:tracePt t="12740" x="2289175" y="5446713"/>
          <p14:tracePt t="12742" x="2281238" y="5446713"/>
          <p14:tracePt t="12746" x="2281238" y="5438775"/>
          <p14:tracePt t="12748" x="2273300" y="5438775"/>
          <p14:tracePt t="12753" x="2265363" y="5430838"/>
          <p14:tracePt t="12756" x="2255838" y="5430838"/>
          <p14:tracePt t="12758" x="2255838" y="5422900"/>
          <p14:tracePt t="12760" x="2247900" y="5422900"/>
          <p14:tracePt t="12764" x="2239963" y="5414963"/>
          <p14:tracePt t="12766" x="2232025" y="5414963"/>
          <p14:tracePt t="12768" x="2232025" y="5407025"/>
          <p14:tracePt t="12771" x="2224088" y="5407025"/>
          <p14:tracePt t="12773" x="2216150" y="5407025"/>
          <p14:tracePt t="12775" x="2208213" y="5399088"/>
          <p14:tracePt t="12776" x="2200275" y="5399088"/>
          <p14:tracePt t="12778" x="2192338" y="5391150"/>
          <p14:tracePt t="12780" x="2184400" y="5391150"/>
          <p14:tracePt t="12782" x="2176463" y="5383213"/>
          <p14:tracePt t="12784" x="2168525" y="5383213"/>
          <p14:tracePt t="12787" x="2160588" y="5375275"/>
          <p14:tracePt t="12790" x="2136775" y="5367338"/>
          <p14:tracePt t="12792" x="2128838" y="5367338"/>
          <p14:tracePt t="12794" x="2120900" y="5359400"/>
          <p14:tracePt t="12796" x="2105025" y="5359400"/>
          <p14:tracePt t="12798" x="2097088" y="5351463"/>
          <p14:tracePt t="12800" x="2081213" y="5351463"/>
          <p14:tracePt t="12804" x="2049463" y="5335588"/>
          <p14:tracePt t="12808" x="2033588" y="5335588"/>
          <p14:tracePt t="12809" x="2017713" y="5327650"/>
          <p14:tracePt t="12810" x="1993900" y="5319713"/>
          <p14:tracePt t="12812" x="1978025" y="5319713"/>
          <p14:tracePt t="12814" x="1962150" y="5310188"/>
          <p14:tracePt t="12816" x="1946275" y="5310188"/>
          <p14:tracePt t="12818" x="1922463" y="5302250"/>
          <p14:tracePt t="12821" x="1905000" y="5294313"/>
          <p14:tracePt t="12822" x="1889125" y="5294313"/>
          <p14:tracePt t="12825" x="1865313" y="5286375"/>
          <p14:tracePt t="12827" x="1849438" y="5278438"/>
          <p14:tracePt t="12828" x="1825625" y="5270500"/>
          <p14:tracePt t="12830" x="1809750" y="5270500"/>
          <p14:tracePt t="12832" x="1785938" y="5262563"/>
          <p14:tracePt t="12834" x="1762125" y="5254625"/>
          <p14:tracePt t="12837" x="1746250" y="5246688"/>
          <p14:tracePt t="12838" x="1722438" y="5238750"/>
          <p14:tracePt t="12843" x="1682750" y="5230813"/>
          <p14:tracePt t="12845" x="1658938" y="5222875"/>
          <p14:tracePt t="12846" x="1643063" y="5214938"/>
          <p14:tracePt t="12848" x="1619250" y="5207000"/>
          <p14:tracePt t="12850" x="1595438" y="5207000"/>
          <p14:tracePt t="12854" x="1554163" y="5191125"/>
          <p14:tracePt t="12857" x="1538288" y="5191125"/>
          <p14:tracePt t="12860" x="1498600" y="5183188"/>
          <p14:tracePt t="12862" x="1482725" y="5175250"/>
          <p14:tracePt t="12864" x="1466850" y="5167313"/>
          <p14:tracePt t="12866" x="1450975" y="5167313"/>
          <p14:tracePt t="12868" x="1435100" y="5159375"/>
          <p14:tracePt t="12870" x="1419225" y="5151438"/>
          <p14:tracePt t="12872" x="1403350" y="5143500"/>
          <p14:tracePt t="12876" x="1371600" y="5135563"/>
          <p14:tracePt t="12878" x="1355725" y="5127625"/>
          <p14:tracePt t="12880" x="1331913" y="5127625"/>
          <p14:tracePt t="12882" x="1323975" y="5119688"/>
          <p14:tracePt t="12884" x="1308100" y="5111750"/>
          <p14:tracePt t="12887" x="1292225" y="5111750"/>
          <p14:tracePt t="12888" x="1276350" y="5103813"/>
          <p14:tracePt t="12892" x="1244600" y="5095875"/>
          <p14:tracePt t="12894" x="1236663" y="5087938"/>
          <p14:tracePt t="12896" x="1220788" y="5080000"/>
          <p14:tracePt t="12898" x="1203325" y="5072063"/>
          <p14:tracePt t="12900" x="1187450" y="5064125"/>
          <p14:tracePt t="12904" x="1171575" y="5056188"/>
          <p14:tracePt t="12904" x="1155700" y="5048250"/>
          <p14:tracePt t="12909" x="1123950" y="5024438"/>
          <p14:tracePt t="12911" x="1108075" y="5016500"/>
          <p14:tracePt t="12913" x="1092200" y="5000625"/>
          <p14:tracePt t="12914" x="1076325" y="4992688"/>
          <p14:tracePt t="12916" x="1060450" y="4976813"/>
          <p14:tracePt t="12918" x="1036638" y="4959350"/>
          <p14:tracePt t="12920" x="1020763" y="4951413"/>
          <p14:tracePt t="12922" x="1004888" y="4935538"/>
          <p14:tracePt t="12927" x="973138" y="4911725"/>
          <p14:tracePt t="12928" x="957263" y="4903788"/>
          <p14:tracePt t="12930" x="941388" y="4887913"/>
          <p14:tracePt t="12932" x="925513" y="4872038"/>
          <p14:tracePt t="12934" x="909638" y="4864100"/>
          <p14:tracePt t="12937" x="893763" y="4848225"/>
          <p14:tracePt t="12938" x="877888" y="4840288"/>
          <p14:tracePt t="12944" x="844550" y="4816475"/>
          <p14:tracePt t="12947" x="820738" y="4792663"/>
          <p14:tracePt t="12948" x="812800" y="4776788"/>
          <p14:tracePt t="12950" x="796925" y="4768850"/>
          <p14:tracePt t="12953" x="788988" y="4752975"/>
          <p14:tracePt t="12954" x="773113" y="4745038"/>
          <p14:tracePt t="12957" x="765175" y="4729163"/>
          <p14:tracePt t="12961" x="741363" y="4705350"/>
          <p14:tracePt t="12962" x="733425" y="4697413"/>
          <p14:tracePt t="12964" x="725488" y="4681538"/>
          <p14:tracePt t="12966" x="709613" y="4673600"/>
          <p14:tracePt t="12968" x="701675" y="4657725"/>
          <p14:tracePt t="12970" x="693738" y="4641850"/>
          <p14:tracePt t="12972" x="685800" y="4633913"/>
          <p14:tracePt t="12974" x="677863" y="4616450"/>
          <p14:tracePt t="12976" x="669925" y="4608513"/>
          <p14:tracePt t="12978" x="661988" y="4592638"/>
          <p14:tracePt t="12980" x="654050" y="4584700"/>
          <p14:tracePt t="12982" x="646113" y="4576763"/>
          <p14:tracePt t="12984" x="638175" y="4560888"/>
          <p14:tracePt t="12986" x="630238" y="4552950"/>
          <p14:tracePt t="12988" x="630238" y="4537075"/>
          <p14:tracePt t="12991" x="622300" y="4529138"/>
          <p14:tracePt t="12992" x="614363" y="4513263"/>
          <p14:tracePt t="12994" x="614363" y="4505325"/>
          <p14:tracePt t="12996" x="606425" y="4489450"/>
          <p14:tracePt t="12998" x="606425" y="4473575"/>
          <p14:tracePt t="13000" x="606425" y="4465638"/>
          <p14:tracePt t="13002" x="598488" y="4449763"/>
          <p14:tracePt t="13004" x="598488" y="4433888"/>
          <p14:tracePt t="13006" x="598488" y="4425950"/>
          <p14:tracePt t="13008" x="590550" y="4410075"/>
          <p14:tracePt t="13010" x="590550" y="4394200"/>
          <p14:tracePt t="13012" x="590550" y="4378325"/>
          <p14:tracePt t="13014" x="590550" y="4362450"/>
          <p14:tracePt t="13016" x="582613" y="4346575"/>
          <p14:tracePt t="13018" x="582613" y="4330700"/>
          <p14:tracePt t="13020" x="582613" y="4314825"/>
          <p14:tracePt t="13022" x="582613" y="4298950"/>
          <p14:tracePt t="13024" x="582613" y="4281488"/>
          <p14:tracePt t="13026" x="582613" y="4265613"/>
          <p14:tracePt t="13028" x="574675" y="4249738"/>
          <p14:tracePt t="13030" x="574675" y="4233863"/>
          <p14:tracePt t="13032" x="574675" y="4210050"/>
          <p14:tracePt t="13034" x="582613" y="4194175"/>
          <p14:tracePt t="13036" x="582613" y="4170363"/>
          <p14:tracePt t="13038" x="582613" y="4154488"/>
          <p14:tracePt t="13040" x="582613" y="4130675"/>
          <p14:tracePt t="13042" x="590550" y="4114800"/>
          <p14:tracePt t="13044" x="590550" y="4098925"/>
          <p14:tracePt t="13046" x="598488" y="4075113"/>
          <p14:tracePt t="13048" x="598488" y="4059238"/>
          <p14:tracePt t="13050" x="606425" y="4035425"/>
          <p14:tracePt t="13052" x="606425" y="4019550"/>
          <p14:tracePt t="13054" x="614363" y="3995738"/>
          <p14:tracePt t="13056" x="614363" y="3979863"/>
          <p14:tracePt t="13058" x="622300" y="3956050"/>
          <p14:tracePt t="13060" x="622300" y="3930650"/>
          <p14:tracePt t="13062" x="630238" y="3914775"/>
          <p14:tracePt t="13064" x="630238" y="3898900"/>
          <p14:tracePt t="13066" x="630238" y="3875088"/>
          <p14:tracePt t="13068" x="638175" y="3859213"/>
          <p14:tracePt t="13070" x="638175" y="3843338"/>
          <p14:tracePt t="13072" x="638175" y="3819525"/>
          <p14:tracePt t="13074" x="638175" y="3803650"/>
          <p14:tracePt t="13076" x="646113" y="3787775"/>
          <p14:tracePt t="13078" x="646113" y="3771900"/>
          <p14:tracePt t="13080" x="646113" y="3756025"/>
          <p14:tracePt t="13082" x="654050" y="3740150"/>
          <p14:tracePt t="13084" x="654050" y="3724275"/>
          <p14:tracePt t="13086" x="654050" y="3708400"/>
          <p14:tracePt t="13088" x="654050" y="3684588"/>
          <p14:tracePt t="13090" x="661988" y="3668713"/>
          <p14:tracePt t="13092" x="661988" y="3652838"/>
          <p14:tracePt t="13094" x="661988" y="3636963"/>
          <p14:tracePt t="13096" x="661988" y="3629025"/>
          <p14:tracePt t="13098" x="669925" y="3613150"/>
          <p14:tracePt t="13100" x="669925" y="3587750"/>
          <p14:tracePt t="13102" x="669925" y="3571875"/>
          <p14:tracePt t="13104" x="677863" y="3556000"/>
          <p14:tracePt t="13106" x="677863" y="3540125"/>
          <p14:tracePt t="13108" x="685800" y="3524250"/>
          <p14:tracePt t="13110" x="685800" y="3500438"/>
          <p14:tracePt t="13112" x="685800" y="3484563"/>
          <p14:tracePt t="13114" x="693738" y="3468688"/>
          <p14:tracePt t="13116" x="693738" y="3444875"/>
          <p14:tracePt t="13118" x="693738" y="3429000"/>
          <p14:tracePt t="13120" x="701675" y="3413125"/>
          <p14:tracePt t="13122" x="701675" y="3389313"/>
          <p14:tracePt t="13124" x="709613" y="3373438"/>
          <p14:tracePt t="13126" x="709613" y="3357563"/>
          <p14:tracePt t="13128" x="717550" y="3333750"/>
          <p14:tracePt t="13130" x="717550" y="3317875"/>
          <p14:tracePt t="13132" x="717550" y="3302000"/>
          <p14:tracePt t="13134" x="725488" y="3286125"/>
          <p14:tracePt t="13136" x="725488" y="3262313"/>
          <p14:tracePt t="13138" x="725488" y="3244850"/>
          <p14:tracePt t="13140" x="733425" y="3228975"/>
          <p14:tracePt t="13142" x="733425" y="3213100"/>
          <p14:tracePt t="13144" x="733425" y="3197225"/>
          <p14:tracePt t="13146" x="733425" y="3181350"/>
          <p14:tracePt t="13148" x="733425" y="3165475"/>
          <p14:tracePt t="13150" x="741363" y="3149600"/>
          <p14:tracePt t="13152" x="741363" y="3133725"/>
          <p14:tracePt t="13154" x="741363" y="3117850"/>
          <p14:tracePt t="13156" x="741363" y="3101975"/>
          <p14:tracePt t="13158" x="749300" y="3086100"/>
          <p14:tracePt t="13160" x="749300" y="3070225"/>
          <p14:tracePt t="13162" x="749300" y="3054350"/>
          <p14:tracePt t="13164" x="749300" y="3038475"/>
          <p14:tracePt t="13166" x="749300" y="3030538"/>
          <p14:tracePt t="13168" x="757238" y="3014663"/>
          <p14:tracePt t="13170" x="757238" y="2998788"/>
          <p14:tracePt t="13172" x="757238" y="2982913"/>
          <p14:tracePt t="13174" x="765175" y="2967038"/>
          <p14:tracePt t="13176" x="765175" y="2951163"/>
          <p14:tracePt t="13178" x="765175" y="2935288"/>
          <p14:tracePt t="13180" x="773113" y="2919413"/>
          <p14:tracePt t="13182" x="773113" y="2909888"/>
          <p14:tracePt t="13184" x="773113" y="2894013"/>
          <p14:tracePt t="13186" x="781050" y="2878138"/>
          <p14:tracePt t="13188" x="781050" y="2862263"/>
          <p14:tracePt t="13190" x="781050" y="2854325"/>
          <p14:tracePt t="13192" x="788988" y="2838450"/>
          <p14:tracePt t="13194" x="788988" y="2822575"/>
          <p14:tracePt t="13196" x="788988" y="2806700"/>
          <p14:tracePt t="13198" x="796925" y="2790825"/>
          <p14:tracePt t="13200" x="796925" y="2782888"/>
          <p14:tracePt t="13202" x="796925" y="2767013"/>
          <p14:tracePt t="13204" x="804863" y="2751138"/>
          <p14:tracePt t="13206" x="804863" y="2743200"/>
          <p14:tracePt t="13208" x="804863" y="2727325"/>
          <p14:tracePt t="13210" x="812800" y="2711450"/>
          <p14:tracePt t="13212" x="812800" y="2703513"/>
          <p14:tracePt t="13214" x="812800" y="2687638"/>
          <p14:tracePt t="13216" x="820738" y="2671763"/>
          <p14:tracePt t="13218" x="820738" y="2663825"/>
          <p14:tracePt t="13220" x="820738" y="2647950"/>
          <p14:tracePt t="13222" x="828675" y="2640013"/>
          <p14:tracePt t="13224" x="828675" y="2624138"/>
          <p14:tracePt t="13226" x="836613" y="2608263"/>
          <p14:tracePt t="13228" x="836613" y="2600325"/>
          <p14:tracePt t="13230" x="844550" y="2584450"/>
          <p14:tracePt t="13232" x="844550" y="2566988"/>
          <p14:tracePt t="13234" x="852488" y="2559050"/>
          <p14:tracePt t="13236" x="852488" y="2543175"/>
          <p14:tracePt t="13238" x="852488" y="2527300"/>
          <p14:tracePt t="13240" x="860425" y="2511425"/>
          <p14:tracePt t="13242" x="860425" y="2495550"/>
          <p14:tracePt t="13244" x="860425" y="2487613"/>
          <p14:tracePt t="13246" x="868363" y="2471738"/>
          <p14:tracePt t="13248" x="868363" y="2455863"/>
          <p14:tracePt t="13250" x="868363" y="2439988"/>
          <p14:tracePt t="13252" x="877888" y="2424113"/>
          <p14:tracePt t="13254" x="877888" y="2416175"/>
          <p14:tracePt t="13256" x="885825" y="2400300"/>
          <p14:tracePt t="13258" x="885825" y="2392363"/>
          <p14:tracePt t="13260" x="885825" y="2376488"/>
          <p14:tracePt t="13262" x="885825" y="2360613"/>
          <p14:tracePt t="13264" x="893763" y="2352675"/>
          <p14:tracePt t="13266" x="893763" y="2336800"/>
          <p14:tracePt t="13268" x="893763" y="2328863"/>
          <p14:tracePt t="13270" x="901700" y="2312988"/>
          <p14:tracePt t="13272" x="901700" y="2305050"/>
          <p14:tracePt t="13274" x="909638" y="2289175"/>
          <p14:tracePt t="13276" x="909638" y="2281238"/>
          <p14:tracePt t="13278" x="909638" y="2273300"/>
          <p14:tracePt t="13280" x="917575" y="2257425"/>
          <p14:tracePt t="13282" x="917575" y="2249488"/>
          <p14:tracePt t="13284" x="917575" y="2241550"/>
          <p14:tracePt t="13286" x="925513" y="2224088"/>
          <p14:tracePt t="13288" x="925513" y="2216150"/>
          <p14:tracePt t="13290" x="933450" y="2208213"/>
          <p14:tracePt t="13292" x="933450" y="2200275"/>
          <p14:tracePt t="13294" x="933450" y="2192338"/>
          <p14:tracePt t="13296" x="941388" y="2184400"/>
          <p14:tracePt t="13298" x="941388" y="2176463"/>
          <p14:tracePt t="13300" x="941388" y="2160588"/>
          <p14:tracePt t="13302" x="941388" y="2152650"/>
          <p14:tracePt t="13304" x="949325" y="2144713"/>
          <p14:tracePt t="13306" x="949325" y="2136775"/>
          <p14:tracePt t="13308" x="949325" y="2128838"/>
          <p14:tracePt t="13310" x="949325" y="2120900"/>
          <p14:tracePt t="13312" x="949325" y="2112963"/>
          <p14:tracePt t="13314" x="957263" y="2105025"/>
          <p14:tracePt t="13316" x="957263" y="2097088"/>
          <p14:tracePt t="13318" x="957263" y="2089150"/>
          <p14:tracePt t="13320" x="957263" y="2081213"/>
          <p14:tracePt t="13324" x="957263" y="2073275"/>
          <p14:tracePt t="13326" x="965200" y="2065338"/>
          <p14:tracePt t="13328" x="965200" y="2057400"/>
          <p14:tracePt t="13330" x="965200" y="2049463"/>
          <p14:tracePt t="13332" x="965200" y="2041525"/>
          <p14:tracePt t="13334" x="965200" y="2033588"/>
          <p14:tracePt t="13338" x="973138" y="2025650"/>
          <p14:tracePt t="13340" x="973138" y="2017713"/>
          <p14:tracePt t="13342" x="973138" y="2009775"/>
          <p14:tracePt t="13344" x="973138" y="2001838"/>
          <p14:tracePt t="13346" x="973138" y="1993900"/>
          <p14:tracePt t="13350" x="981075" y="1985963"/>
          <p14:tracePt t="13352" x="981075" y="1978025"/>
          <p14:tracePt t="13354" x="981075" y="1970088"/>
          <p14:tracePt t="13356" x="981075" y="1962150"/>
          <p14:tracePt t="13358" x="981075" y="1954213"/>
          <p14:tracePt t="13360" x="981075" y="1946275"/>
          <p14:tracePt t="13364" x="981075" y="1938338"/>
          <p14:tracePt t="13366" x="989013" y="1930400"/>
          <p14:tracePt t="13368" x="989013" y="1922463"/>
          <p14:tracePt t="13370" x="989013" y="1914525"/>
          <p14:tracePt t="13374" x="989013" y="1906588"/>
          <p14:tracePt t="13376" x="989013" y="1898650"/>
          <p14:tracePt t="13378" x="989013" y="1890713"/>
          <p14:tracePt t="13382" x="996950" y="1881188"/>
          <p14:tracePt t="13384" x="996950" y="1873250"/>
          <p14:tracePt t="13388" x="996950" y="1865313"/>
          <p14:tracePt t="13390" x="996950" y="1857375"/>
          <p14:tracePt t="13394" x="996950" y="1849438"/>
          <p14:tracePt t="13396" x="996950" y="1841500"/>
          <p14:tracePt t="13398" x="1004888" y="1841500"/>
          <p14:tracePt t="13400" x="1004888" y="1833563"/>
          <p14:tracePt t="13405" x="1004888" y="1825625"/>
          <p14:tracePt t="13408" x="1004888" y="1817688"/>
          <p14:tracePt t="13413" x="1004888" y="1809750"/>
          <p14:tracePt t="13414" x="1004888" y="1801813"/>
          <p14:tracePt t="13418" x="1004888" y="1793875"/>
          <p14:tracePt t="13422" x="1004888" y="1785938"/>
          <p14:tracePt t="13426" x="1004888" y="1778000"/>
          <p14:tracePt t="13430" x="1004888" y="1770063"/>
          <p14:tracePt t="13432" x="1004888" y="1762125"/>
          <p14:tracePt t="13437" x="1004888" y="1754188"/>
          <p14:tracePt t="13438" x="1004888" y="1746250"/>
          <p14:tracePt t="13442" x="1004888" y="1738313"/>
          <p14:tracePt t="13444" x="1004888" y="1730375"/>
          <p14:tracePt t="13448" x="1004888" y="1722438"/>
          <p14:tracePt t="13450" x="1004888" y="1714500"/>
          <p14:tracePt t="13454" x="1004888" y="1706563"/>
          <p14:tracePt t="13456" x="1004888" y="1698625"/>
          <p14:tracePt t="13458" x="1004888" y="1690688"/>
          <p14:tracePt t="13460" x="1004888" y="1682750"/>
          <p14:tracePt t="13464" x="1004888" y="1674813"/>
          <p14:tracePt t="13466" x="1004888" y="1666875"/>
          <p14:tracePt t="13468" x="1004888" y="1658938"/>
          <p14:tracePt t="13471" x="1004888" y="1651000"/>
          <p14:tracePt t="13474" x="1004888" y="1643063"/>
          <p14:tracePt t="13476" x="1004888" y="1635125"/>
          <p14:tracePt t="13478" x="1004888" y="1627188"/>
          <p14:tracePt t="13480" x="1004888" y="1619250"/>
          <p14:tracePt t="13482" x="1004888" y="1611313"/>
          <p14:tracePt t="13487" x="1004888" y="1603375"/>
          <p14:tracePt t="13488" x="1004888" y="1595438"/>
          <p14:tracePt t="13490" x="1004888" y="1587500"/>
          <p14:tracePt t="13494" x="1004888" y="1579563"/>
          <p14:tracePt t="13496" x="1004888" y="1571625"/>
          <p14:tracePt t="13500" x="1004888" y="1563688"/>
          <p14:tracePt t="13504" x="1004888" y="1555750"/>
          <p14:tracePt t="13506" x="1004888" y="1547813"/>
          <p14:tracePt t="13508" x="1004888" y="1538288"/>
          <p14:tracePt t="13512" x="1004888" y="1530350"/>
          <p14:tracePt t="13514" x="996950" y="1530350"/>
          <p14:tracePt t="13516" x="996950" y="1522413"/>
          <p14:tracePt t="13521" x="996950" y="1514475"/>
          <p14:tracePt t="13524" x="996950" y="1506538"/>
          <p14:tracePt t="13528" x="996950" y="1498600"/>
          <p14:tracePt t="13530" x="989013" y="1498600"/>
          <p14:tracePt t="13532" x="989013" y="1490663"/>
          <p14:tracePt t="13539" x="989013" y="1482725"/>
          <p14:tracePt t="13544" x="981075" y="1474788"/>
          <p14:tracePt t="13550" x="981075" y="1466850"/>
          <p14:tracePt t="13558" x="973138" y="1458913"/>
          <p14:tracePt t="13564" x="973138" y="1450975"/>
          <p14:tracePt t="13572" x="965200" y="1443038"/>
          <p14:tracePt t="13578" x="965200" y="1435100"/>
          <p14:tracePt t="13584" x="957263" y="1435100"/>
          <p14:tracePt t="13587" x="957263" y="1427163"/>
          <p14:tracePt t="13594" x="957263" y="1419225"/>
          <p14:tracePt t="13596" x="949325" y="1419225"/>
          <p14:tracePt t="13600" x="949325" y="1411288"/>
          <p14:tracePt t="13605" x="941388" y="1411288"/>
          <p14:tracePt t="13608" x="941388" y="1403350"/>
          <p14:tracePt t="13612" x="933450" y="1403350"/>
          <p14:tracePt t="13614" x="933450" y="1395413"/>
          <p14:tracePt t="13616" x="925513" y="1395413"/>
          <p14:tracePt t="13622" x="917575" y="1387475"/>
          <p14:tracePt t="13626" x="909638" y="1387475"/>
          <p14:tracePt t="13630" x="901700" y="1379538"/>
          <p14:tracePt t="13632" x="893763" y="1379538"/>
          <p14:tracePt t="13637" x="885825" y="1371600"/>
          <p14:tracePt t="13639" x="877888" y="1371600"/>
          <p14:tracePt t="13640" x="868363" y="1371600"/>
          <p14:tracePt t="13644" x="860425" y="1363663"/>
          <p14:tracePt t="13646" x="852488" y="1363663"/>
          <p14:tracePt t="13648" x="844550" y="1363663"/>
          <p14:tracePt t="13650" x="836613" y="1363663"/>
          <p14:tracePt t="13654" x="820738" y="1355725"/>
          <p14:tracePt t="13656" x="812800" y="1355725"/>
          <p14:tracePt t="13658" x="804863" y="1355725"/>
          <p14:tracePt t="13660" x="796925" y="1355725"/>
          <p14:tracePt t="13663" x="788988" y="1355725"/>
          <p14:tracePt t="13664" x="781050" y="1347788"/>
          <p14:tracePt t="13666" x="773113" y="1347788"/>
          <p14:tracePt t="13668" x="765175" y="1347788"/>
          <p14:tracePt t="13671" x="757238" y="1347788"/>
          <p14:tracePt t="13673" x="749300" y="1347788"/>
          <p14:tracePt t="13676" x="741363" y="1347788"/>
          <p14:tracePt t="13678" x="733425" y="1347788"/>
          <p14:tracePt t="13680" x="725488" y="1339850"/>
          <p14:tracePt t="13682" x="717550" y="1339850"/>
          <p14:tracePt t="13684" x="709613" y="1339850"/>
          <p14:tracePt t="13687" x="701675" y="1339850"/>
          <p14:tracePt t="13689" x="693738" y="1339850"/>
          <p14:tracePt t="13693" x="685800" y="1339850"/>
          <p14:tracePt t="13694" x="677863" y="1339850"/>
          <p14:tracePt t="13696" x="669925" y="1339850"/>
          <p14:tracePt t="13700" x="661988" y="1339850"/>
          <p14:tracePt t="13703" x="654050" y="1339850"/>
          <p14:tracePt t="13706" x="646113" y="1339850"/>
          <p14:tracePt t="13708" x="638175" y="1347788"/>
          <p14:tracePt t="13712" x="630238" y="1347788"/>
          <p14:tracePt t="13716" x="622300" y="1347788"/>
          <p14:tracePt t="13721" x="614363" y="1347788"/>
          <p14:tracePt t="13724" x="606425" y="1347788"/>
          <p14:tracePt t="13728" x="598488" y="1347788"/>
          <p14:tracePt t="13730" x="598488" y="1355725"/>
          <p14:tracePt t="13732" x="590550" y="1355725"/>
          <p14:tracePt t="13737" x="582613" y="1355725"/>
          <p14:tracePt t="13742" x="574675" y="1363663"/>
          <p14:tracePt t="13750" x="566738" y="1363663"/>
          <p14:tracePt t="13755" x="566738" y="1371600"/>
          <p14:tracePt t="13760" x="558800" y="1371600"/>
          <p14:tracePt t="13766" x="558800" y="1379538"/>
          <p14:tracePt t="13772" x="550863" y="1379538"/>
          <p14:tracePt t="13774" x="550863" y="1387475"/>
          <p14:tracePt t="13780" x="550863" y="1395413"/>
          <p14:tracePt t="13787" x="542925" y="1403350"/>
          <p14:tracePt t="13792" x="542925" y="1411288"/>
          <p14:tracePt t="13798" x="542925" y="1419225"/>
          <p14:tracePt t="13805" x="542925" y="1427163"/>
          <p14:tracePt t="13814" x="542925" y="1435100"/>
          <p14:tracePt t="13818" x="542925" y="1443038"/>
          <p14:tracePt t="13821" x="542925" y="1450975"/>
          <p14:tracePt t="13824" x="542925" y="1458913"/>
          <p14:tracePt t="13826" x="542925" y="1466850"/>
          <p14:tracePt t="13830" x="550863" y="1474788"/>
          <p14:tracePt t="13832" x="550863" y="1482725"/>
          <p14:tracePt t="13834" x="550863" y="1490663"/>
          <p14:tracePt t="13838" x="550863" y="1498600"/>
          <p14:tracePt t="13840" x="558800" y="1506538"/>
          <p14:tracePt t="13844" x="558800" y="1514475"/>
          <p14:tracePt t="13846" x="558800" y="1522413"/>
          <p14:tracePt t="13848" x="566738" y="1522413"/>
          <p14:tracePt t="13850" x="566738" y="1530350"/>
          <p14:tracePt t="13855" x="566738" y="1538288"/>
          <p14:tracePt t="13857" x="574675" y="1547813"/>
          <p14:tracePt t="13860" x="574675" y="1555750"/>
          <p14:tracePt t="13864" x="582613" y="1555750"/>
          <p14:tracePt t="13866" x="582613" y="1563688"/>
          <p14:tracePt t="13870" x="582613" y="1571625"/>
          <p14:tracePt t="13874" x="590550" y="1579563"/>
          <p14:tracePt t="13880" x="590550" y="1587500"/>
          <p14:tracePt t="13883" x="598488" y="1587500"/>
          <p14:tracePt t="13887" x="598488" y="1595438"/>
          <p14:tracePt t="13890" x="606425" y="1603375"/>
          <p14:tracePt t="13896" x="614363" y="1611313"/>
          <p14:tracePt t="13904" x="622300" y="1619250"/>
          <p14:tracePt t="13907" x="622300" y="1627188"/>
          <p14:tracePt t="13910" x="630238" y="1627188"/>
          <p14:tracePt t="13912" x="630238" y="1635125"/>
          <p14:tracePt t="13916" x="638175" y="1635125"/>
          <p14:tracePt t="13918" x="638175" y="1643063"/>
          <p14:tracePt t="13923" x="646113" y="1651000"/>
          <p14:tracePt t="13929" x="654050" y="1658938"/>
          <p14:tracePt t="13932" x="654050" y="1666875"/>
          <p14:tracePt t="13934" x="661988" y="1666875"/>
          <p14:tracePt t="13938" x="661988" y="1674813"/>
          <p14:tracePt t="13941" x="669925" y="1674813"/>
          <p14:tracePt t="13942" x="669925" y="1682750"/>
          <p14:tracePt t="13946" x="677863" y="1682750"/>
          <p14:tracePt t="13948" x="677863" y="1690688"/>
          <p14:tracePt t="13954" x="685800" y="1698625"/>
          <p14:tracePt t="13958" x="693738" y="1698625"/>
          <p14:tracePt t="13960" x="693738" y="1706563"/>
          <p14:tracePt t="13966" x="701675" y="1714500"/>
          <p14:tracePt t="13972" x="709613" y="1714500"/>
          <p14:tracePt t="13975" x="709613" y="1722438"/>
          <p14:tracePt t="13978" x="717550" y="1722438"/>
          <p14:tracePt t="13980" x="717550" y="1730375"/>
          <p14:tracePt t="13984" x="725488" y="1730375"/>
          <p14:tracePt t="14005" x="733425" y="1738313"/>
          <p14:tracePt t="14008" x="741363" y="1738313"/>
          <p14:tracePt t="14223" x="741363" y="1746250"/>
          <p14:tracePt t="14328" x="749300" y="1746250"/>
          <p14:tracePt t="14336" x="757238" y="1746250"/>
          <p14:tracePt t="14340" x="765175" y="1746250"/>
          <p14:tracePt t="14342" x="773113" y="1746250"/>
          <p14:tracePt t="14344" x="781050" y="1746250"/>
          <p14:tracePt t="14346" x="788988" y="1754188"/>
          <p14:tracePt t="14348" x="796925" y="1754188"/>
          <p14:tracePt t="14350" x="804863" y="1754188"/>
          <p14:tracePt t="14355" x="828675" y="1762125"/>
          <p14:tracePt t="14356" x="836613" y="1762125"/>
          <p14:tracePt t="14358" x="844550" y="1762125"/>
          <p14:tracePt t="14360" x="860425" y="1762125"/>
          <p14:tracePt t="14362" x="868363" y="1762125"/>
          <p14:tracePt t="14364" x="877888" y="1762125"/>
          <p14:tracePt t="14366" x="885825" y="1762125"/>
          <p14:tracePt t="14368" x="893763" y="1762125"/>
          <p14:tracePt t="14370" x="901700" y="1762125"/>
          <p14:tracePt t="14373" x="909638" y="1762125"/>
          <p14:tracePt t="14374" x="917575" y="1762125"/>
          <p14:tracePt t="14376" x="933450" y="1762125"/>
          <p14:tracePt t="14378" x="941388" y="1762125"/>
          <p14:tracePt t="14380" x="949325" y="1762125"/>
          <p14:tracePt t="14382" x="957263" y="1762125"/>
          <p14:tracePt t="14384" x="965200" y="1770063"/>
          <p14:tracePt t="14387" x="981075" y="1770063"/>
          <p14:tracePt t="14389" x="989013" y="1770063"/>
          <p14:tracePt t="14390" x="996950" y="1770063"/>
          <p14:tracePt t="14392" x="1004888" y="1770063"/>
          <p14:tracePt t="14394" x="1012825" y="1770063"/>
          <p14:tracePt t="14396" x="1028700" y="1770063"/>
          <p14:tracePt t="14398" x="1036638" y="1770063"/>
          <p14:tracePt t="14400" x="1044575" y="1770063"/>
          <p14:tracePt t="14404" x="1068388" y="1770063"/>
          <p14:tracePt t="14406" x="1076325" y="1770063"/>
          <p14:tracePt t="14408" x="1092200" y="1770063"/>
          <p14:tracePt t="14410" x="1100138" y="1770063"/>
          <p14:tracePt t="14412" x="1108075" y="1770063"/>
          <p14:tracePt t="14414" x="1123950" y="1770063"/>
          <p14:tracePt t="14416" x="1131888" y="1770063"/>
          <p14:tracePt t="14418" x="1147763" y="1770063"/>
          <p14:tracePt t="14420" x="1155700" y="1770063"/>
          <p14:tracePt t="14422" x="1163638" y="1770063"/>
          <p14:tracePt t="14424" x="1179513" y="1778000"/>
          <p14:tracePt t="14426" x="1187450" y="1778000"/>
          <p14:tracePt t="14428" x="1195388" y="1778000"/>
          <p14:tracePt t="14430" x="1203325" y="1778000"/>
          <p14:tracePt t="14432" x="1211263" y="1778000"/>
          <p14:tracePt t="14434" x="1220788" y="1778000"/>
          <p14:tracePt t="14437" x="1228725" y="1778000"/>
          <p14:tracePt t="14439" x="1236663" y="1785938"/>
          <p14:tracePt t="14440" x="1244600" y="1785938"/>
          <p14:tracePt t="14442" x="1252538" y="1785938"/>
          <p14:tracePt t="14444" x="1260475" y="1785938"/>
          <p14:tracePt t="14446" x="1268413" y="1785938"/>
          <p14:tracePt t="14450" x="1276350" y="1785938"/>
          <p14:tracePt t="14454" x="1284288" y="1785938"/>
          <p14:tracePt t="14456" x="1292225" y="1785938"/>
          <p14:tracePt t="14460" x="1300163" y="1785938"/>
          <p14:tracePt t="14462" x="1300163" y="1793875"/>
          <p14:tracePt t="14464" x="1308100" y="1793875"/>
          <p14:tracePt t="14471" x="1316038" y="1793875"/>
          <p14:tracePt t="14560" x="1323975" y="1793875"/>
          <p14:tracePt t="14906" x="1323975" y="1801813"/>
          <p14:tracePt t="14914" x="1323975" y="1809750"/>
          <p14:tracePt t="14920" x="1323975" y="1817688"/>
          <p14:tracePt t="14926" x="1323975" y="1825625"/>
          <p14:tracePt t="14956" x="1323975" y="1833563"/>
          <p14:tracePt t="14974" x="1331913" y="1833563"/>
          <p14:tracePt t="14977" x="1331913" y="1841500"/>
          <p14:tracePt t="15004" x="1339850" y="1857375"/>
          <p14:tracePt t="15012" x="1347788" y="1857375"/>
          <p14:tracePt t="15014" x="1347788" y="1865313"/>
          <p14:tracePt t="15021" x="1355725" y="1865313"/>
          <p14:tracePt t="15024" x="1355725" y="1873250"/>
          <p14:tracePt t="15028" x="1363663" y="1873250"/>
          <p14:tracePt t="15034" x="1371600" y="1881188"/>
          <p14:tracePt t="15039" x="1379538" y="1881188"/>
          <p14:tracePt t="15042" x="1387475" y="1881188"/>
          <p14:tracePt t="15044" x="1387475" y="1890713"/>
          <p14:tracePt t="15046" x="1395413" y="1890713"/>
          <p14:tracePt t="15053" x="1403350" y="1890713"/>
          <p14:tracePt t="15056" x="1411288" y="1890713"/>
          <p14:tracePt t="15058" x="1411288" y="1898650"/>
          <p14:tracePt t="15060" x="1419225" y="1898650"/>
          <p14:tracePt t="15064" x="1427163" y="1898650"/>
          <p14:tracePt t="15068" x="1435100" y="1898650"/>
          <p14:tracePt t="15071" x="1443038" y="1906588"/>
          <p14:tracePt t="15074" x="1450975" y="1906588"/>
          <p14:tracePt t="15078" x="1458913" y="1906588"/>
          <p14:tracePt t="15082" x="1466850" y="1914525"/>
          <p14:tracePt t="15087" x="1474788" y="1914525"/>
          <p14:tracePt t="15089" x="1482725" y="1914525"/>
          <p14:tracePt t="15092" x="1490663" y="1914525"/>
          <p14:tracePt t="15094" x="1498600" y="1922463"/>
          <p14:tracePt t="15098" x="1506538" y="1922463"/>
          <p14:tracePt t="15100" x="1514475" y="1922463"/>
          <p14:tracePt t="15104" x="1530350" y="1930400"/>
          <p14:tracePt t="15108" x="1538288" y="1930400"/>
          <p14:tracePt t="15110" x="1546225" y="1930400"/>
          <p14:tracePt t="15112" x="1554163" y="1938338"/>
          <p14:tracePt t="15114" x="1562100" y="1938338"/>
          <p14:tracePt t="15118" x="1571625" y="1938338"/>
          <p14:tracePt t="15121" x="1579563" y="1938338"/>
          <p14:tracePt t="15124" x="1595438" y="1946275"/>
          <p14:tracePt t="15128" x="1603375" y="1946275"/>
          <p14:tracePt t="15130" x="1611313" y="1954213"/>
          <p14:tracePt t="15132" x="1619250" y="1954213"/>
          <p14:tracePt t="15134" x="1627188" y="1954213"/>
          <p14:tracePt t="15140" x="1635125" y="1954213"/>
          <p14:tracePt t="15141" x="1643063" y="1962150"/>
          <p14:tracePt t="15142" x="1651000" y="1962150"/>
          <p14:tracePt t="15146" x="1658938" y="1962150"/>
          <p14:tracePt t="15148" x="1666875" y="1962150"/>
          <p14:tracePt t="15150" x="1666875" y="1970088"/>
          <p14:tracePt t="15154" x="1682750" y="1970088"/>
          <p14:tracePt t="15156" x="1690688" y="1970088"/>
          <p14:tracePt t="15158" x="1698625" y="1970088"/>
          <p14:tracePt t="15160" x="1698625" y="1978025"/>
          <p14:tracePt t="15162" x="1706563" y="1978025"/>
          <p14:tracePt t="15164" x="1714500" y="1978025"/>
          <p14:tracePt t="15168" x="1722438" y="1978025"/>
          <p14:tracePt t="15171" x="1730375" y="1978025"/>
          <p14:tracePt t="15174" x="1738313" y="1985963"/>
          <p14:tracePt t="15178" x="1746250" y="1985963"/>
          <p14:tracePt t="15180" x="1754188" y="1985963"/>
          <p14:tracePt t="15187" x="1762125" y="1985963"/>
          <p14:tracePt t="15189" x="1762125" y="1993900"/>
          <p14:tracePt t="15190" x="1770063" y="1993900"/>
          <p14:tracePt t="15194" x="1778000" y="1993900"/>
          <p14:tracePt t="15200" x="1785938" y="1993900"/>
          <p14:tracePt t="15206" x="1785938" y="2001838"/>
          <p14:tracePt t="15212" x="1793875" y="2001838"/>
          <p14:tracePt t="15264" x="1801813" y="2009775"/>
          <p14:tracePt t="15272" x="1801813" y="2017713"/>
          <p14:tracePt t="15275" x="1809750" y="2017713"/>
          <p14:tracePt t="15278" x="1809750" y="2025650"/>
          <p14:tracePt t="15280" x="1817688" y="2025650"/>
          <p14:tracePt t="15284" x="1825625" y="2033588"/>
          <p14:tracePt t="15290" x="1833563" y="2041525"/>
          <p14:tracePt t="15294" x="1841500" y="2041525"/>
          <p14:tracePt t="15296" x="1841500" y="2049463"/>
          <p14:tracePt t="15300" x="1849438" y="2057400"/>
          <p14:tracePt t="15305" x="1857375" y="2057400"/>
          <p14:tracePt t="15307" x="1857375" y="2065338"/>
          <p14:tracePt t="15308" x="1865313" y="2065338"/>
          <p14:tracePt t="15310" x="1865313" y="2073275"/>
          <p14:tracePt t="15312" x="1873250" y="2073275"/>
          <p14:tracePt t="15314" x="1873250" y="2081213"/>
          <p14:tracePt t="15316" x="1881188" y="2081213"/>
          <p14:tracePt t="15318" x="1881188" y="2089150"/>
          <p14:tracePt t="15321" x="1889125" y="2089150"/>
          <p14:tracePt t="15323" x="1889125" y="2097088"/>
          <p14:tracePt t="15325" x="1897063" y="2105025"/>
          <p14:tracePt t="15326" x="1905000" y="2105025"/>
          <p14:tracePt t="15328" x="1905000" y="2112963"/>
          <p14:tracePt t="15330" x="1912938" y="2120900"/>
          <p14:tracePt t="15332" x="1922463" y="2120900"/>
          <p14:tracePt t="15334" x="1922463" y="2128838"/>
          <p14:tracePt t="15337" x="1930400" y="2136775"/>
          <p14:tracePt t="15340" x="1938338" y="2144713"/>
          <p14:tracePt t="15342" x="1946275" y="2152650"/>
          <p14:tracePt t="15346" x="1954213" y="2152650"/>
          <p14:tracePt t="15348" x="1954213" y="2160588"/>
          <p14:tracePt t="15353" x="1962150" y="2168525"/>
          <p14:tracePt t="15358" x="1970088" y="2176463"/>
          <p14:tracePt t="15364" x="1970088" y="2184400"/>
          <p14:tracePt t="15368" x="1978025" y="2184400"/>
          <p14:tracePt t="15374" x="1978025" y="2192338"/>
          <p14:tracePt t="15387" x="1985963" y="2192338"/>
          <p14:tracePt t="15389" x="1985963" y="2200275"/>
          <p14:tracePt t="15686" x="1993900" y="2200275"/>
          <p14:tracePt t="15696" x="2001838" y="2200275"/>
          <p14:tracePt t="15700" x="2001838" y="2192338"/>
          <p14:tracePt t="15705" x="2009775" y="2192338"/>
          <p14:tracePt t="15716" x="2017713" y="2192338"/>
          <p14:tracePt t="15730" x="2025650" y="2192338"/>
          <p14:tracePt t="16070" x="2025650" y="2200275"/>
          <p14:tracePt t="16073" x="2033588" y="2200275"/>
          <p14:tracePt t="16279" x="2033588" y="2192338"/>
          <p14:tracePt t="16286" x="2033588" y="2184400"/>
          <p14:tracePt t="16294" x="2033588" y="2176463"/>
          <p14:tracePt t="16300" x="2041525" y="2176463"/>
          <p14:tracePt t="16304" x="2041525" y="2168525"/>
          <p14:tracePt t="16310" x="2041525" y="2160588"/>
          <p14:tracePt t="16322" x="2041525" y="2152650"/>
          <p14:tracePt t="16458" x="2041525" y="2160588"/>
          <p14:tracePt t="16466" x="2041525" y="2168525"/>
          <p14:tracePt t="16468" x="2033588" y="2168525"/>
          <p14:tracePt t="16470" x="2033588" y="2176463"/>
          <p14:tracePt t="16473" x="2033588" y="2184400"/>
          <p14:tracePt t="16476" x="2033588" y="2192338"/>
          <p14:tracePt t="16478" x="2033588" y="2200275"/>
          <p14:tracePt t="16480" x="2033588" y="2208213"/>
          <p14:tracePt t="16482" x="2025650" y="2208213"/>
          <p14:tracePt t="16484" x="2025650" y="2216150"/>
          <p14:tracePt t="16487" x="2025650" y="2224088"/>
          <p14:tracePt t="16489" x="2025650" y="2233613"/>
          <p14:tracePt t="16492" x="2025650" y="2241550"/>
          <p14:tracePt t="16494" x="2025650" y="2249488"/>
          <p14:tracePt t="16496" x="2025650" y="2257425"/>
          <p14:tracePt t="16500" x="2025650" y="2265363"/>
          <p14:tracePt t="16504" x="2017713" y="2281238"/>
          <p14:tracePt t="16506" x="2017713" y="2289175"/>
          <p14:tracePt t="16508" x="2017713" y="2297113"/>
          <p14:tracePt t="16510" x="2017713" y="2305050"/>
          <p14:tracePt t="16514" x="2017713" y="2312988"/>
          <p14:tracePt t="16516" x="2017713" y="2320925"/>
          <p14:tracePt t="16518" x="2009775" y="2328863"/>
          <p14:tracePt t="16520" x="2009775" y="2336800"/>
          <p14:tracePt t="16524" x="2009775" y="2352675"/>
          <p14:tracePt t="16526" x="2009775" y="2360613"/>
          <p14:tracePt t="16528" x="2009775" y="2368550"/>
          <p14:tracePt t="16531" x="2009775" y="2376488"/>
          <p14:tracePt t="16534" x="2001838" y="2384425"/>
          <p14:tracePt t="16537" x="2001838" y="2392363"/>
          <p14:tracePt t="16540" x="2001838" y="2408238"/>
          <p14:tracePt t="16542" x="2001838" y="2416175"/>
          <p14:tracePt t="16544" x="2001838" y="2424113"/>
          <p14:tracePt t="16546" x="2001838" y="2432050"/>
          <p14:tracePt t="16548" x="2001838" y="2447925"/>
          <p14:tracePt t="16550" x="2001838" y="2455863"/>
          <p14:tracePt t="16555" x="2001838" y="2471738"/>
          <p14:tracePt t="16556" x="1993900" y="2479675"/>
          <p14:tracePt t="16558" x="1993900" y="2487613"/>
          <p14:tracePt t="16560" x="1993900" y="2495550"/>
          <p14:tracePt t="16562" x="1993900" y="2511425"/>
          <p14:tracePt t="16564" x="1993900" y="2519363"/>
          <p14:tracePt t="16566" x="1993900" y="2527300"/>
          <p14:tracePt t="16568" x="1993900" y="2535238"/>
          <p14:tracePt t="16571" x="1993900" y="2551113"/>
          <p14:tracePt t="16573" x="1993900" y="2559050"/>
          <p14:tracePt t="16574" x="1985963" y="2566988"/>
          <p14:tracePt t="16576" x="1985963" y="2576513"/>
          <p14:tracePt t="16578" x="1985963" y="2584450"/>
          <p14:tracePt t="16580" x="1985963" y="2600325"/>
          <p14:tracePt t="16582" x="1985963" y="2608263"/>
          <p14:tracePt t="16584" x="1985963" y="2616200"/>
          <p14:tracePt t="16587" x="1985963" y="2624138"/>
          <p14:tracePt t="16590" x="1978025" y="2640013"/>
          <p14:tracePt t="16592" x="1978025" y="2655888"/>
          <p14:tracePt t="16594" x="1978025" y="2663825"/>
          <p14:tracePt t="16596" x="1978025" y="2671763"/>
          <p14:tracePt t="16598" x="1978025" y="2679700"/>
          <p14:tracePt t="16600" x="1978025" y="2695575"/>
          <p14:tracePt t="16604" x="1970088" y="2711450"/>
          <p14:tracePt t="16606" x="1970088" y="2719388"/>
          <p14:tracePt t="16608" x="1970088" y="2727325"/>
          <p14:tracePt t="16610" x="1962150" y="2735263"/>
          <p14:tracePt t="16612" x="1962150" y="2743200"/>
          <p14:tracePt t="16614" x="1962150" y="2759075"/>
          <p14:tracePt t="16616" x="1962150" y="2767013"/>
          <p14:tracePt t="16618" x="1962150" y="2774950"/>
          <p14:tracePt t="16621" x="1954213" y="2782888"/>
          <p14:tracePt t="16623" x="1954213" y="2790825"/>
          <p14:tracePt t="16625" x="1954213" y="2798763"/>
          <p14:tracePt t="16626" x="1954213" y="2806700"/>
          <p14:tracePt t="16628" x="1954213" y="2814638"/>
          <p14:tracePt t="16630" x="1954213" y="2822575"/>
          <p14:tracePt t="16632" x="1954213" y="2830513"/>
          <p14:tracePt t="16634" x="1954213" y="2838450"/>
          <p14:tracePt t="16637" x="1946275" y="2846388"/>
          <p14:tracePt t="16639" x="1946275" y="2854325"/>
          <p14:tracePt t="16640" x="1946275" y="2862263"/>
          <p14:tracePt t="16642" x="1946275" y="2870200"/>
          <p14:tracePt t="16644" x="1946275" y="2878138"/>
          <p14:tracePt t="16646" x="1946275" y="2886075"/>
          <p14:tracePt t="16650" x="1946275" y="2894013"/>
          <p14:tracePt t="16654" x="1954213" y="2909888"/>
          <p14:tracePt t="16658" x="1954213" y="2919413"/>
          <p14:tracePt t="16662" x="1954213" y="2927350"/>
          <p14:tracePt t="16664" x="1962150" y="2935288"/>
          <p14:tracePt t="16668" x="1962150" y="2943225"/>
          <p14:tracePt t="16671" x="1970088" y="2951163"/>
          <p14:tracePt t="16674" x="1970088" y="2959100"/>
          <p14:tracePt t="16676" x="1978025" y="2967038"/>
          <p14:tracePt t="16680" x="1978025" y="2974975"/>
          <p14:tracePt t="16682" x="1985963" y="2974975"/>
          <p14:tracePt t="16684" x="1985963" y="2982913"/>
          <p14:tracePt t="16687" x="1993900" y="2982913"/>
          <p14:tracePt t="16689" x="1993900" y="2990850"/>
          <p14:tracePt t="16692" x="2001838" y="2998788"/>
          <p14:tracePt t="16696" x="2009775" y="2998788"/>
          <p14:tracePt t="16698" x="2009775" y="3006725"/>
          <p14:tracePt t="16705" x="2017713" y="3014663"/>
          <p14:tracePt t="16713" x="2025650" y="3022600"/>
          <p14:tracePt t="16847" x="2025650" y="3030538"/>
          <p14:tracePt t="16851" x="2017713" y="3030538"/>
          <p14:tracePt t="16853" x="2017713" y="3038475"/>
          <p14:tracePt t="16856" x="2017713" y="3046413"/>
          <p14:tracePt t="16858" x="2009775" y="3054350"/>
          <p14:tracePt t="16862" x="2009775" y="3062288"/>
          <p14:tracePt t="16864" x="2009775" y="3070225"/>
          <p14:tracePt t="16866" x="2001838" y="3078163"/>
          <p14:tracePt t="16868" x="2001838" y="3086100"/>
          <p14:tracePt t="16871" x="2001838" y="3094038"/>
          <p14:tracePt t="16873" x="2001838" y="3101975"/>
          <p14:tracePt t="16874" x="1993900" y="3109913"/>
          <p14:tracePt t="16876" x="1993900" y="3117850"/>
          <p14:tracePt t="16878" x="1993900" y="3125788"/>
          <p14:tracePt t="16880" x="1985963" y="3133725"/>
          <p14:tracePt t="16882" x="1985963" y="3141663"/>
          <p14:tracePt t="16884" x="1985963" y="3149600"/>
          <p14:tracePt t="16887" x="1985963" y="3157538"/>
          <p14:tracePt t="16890" x="1978025" y="3181350"/>
          <p14:tracePt t="16892" x="1978025" y="3189288"/>
          <p14:tracePt t="16894" x="1978025" y="3197225"/>
          <p14:tracePt t="16896" x="1970088" y="3213100"/>
          <p14:tracePt t="16898" x="1970088" y="3221038"/>
          <p14:tracePt t="16900" x="1970088" y="3228975"/>
          <p14:tracePt t="16904" x="1970088" y="3252788"/>
          <p14:tracePt t="16907" x="1970088" y="3262313"/>
          <p14:tracePt t="16908" x="1970088" y="3278188"/>
          <p14:tracePt t="16910" x="1962150" y="3286125"/>
          <p14:tracePt t="16912" x="1962150" y="3294063"/>
          <p14:tracePt t="16914" x="1962150" y="3302000"/>
          <p14:tracePt t="16916" x="1962150" y="3317875"/>
          <p14:tracePt t="16918" x="1962150" y="3325813"/>
          <p14:tracePt t="16921" x="1962150" y="3333750"/>
          <p14:tracePt t="16923" x="1962150" y="3341688"/>
          <p14:tracePt t="16924" x="1962150" y="3349625"/>
          <p14:tracePt t="16926" x="1962150" y="3357563"/>
          <p14:tracePt t="16928" x="1962150" y="3365500"/>
          <p14:tracePt t="16930" x="1962150" y="3373438"/>
          <p14:tracePt t="16932" x="1962150" y="3381375"/>
          <p14:tracePt t="16934" x="1962150" y="3389313"/>
          <p14:tracePt t="16936" x="1962150" y="3397250"/>
          <p14:tracePt t="16940" x="1962150" y="3405188"/>
          <p14:tracePt t="16942" x="1962150" y="3413125"/>
          <p14:tracePt t="16944" x="1962150" y="3421063"/>
          <p14:tracePt t="16946" x="1970088" y="3421063"/>
          <p14:tracePt t="16948" x="1970088" y="3429000"/>
          <p14:tracePt t="16952" x="1970088" y="3436938"/>
          <p14:tracePt t="16954" x="1970088" y="3444875"/>
          <p14:tracePt t="16956" x="1978025" y="3444875"/>
          <p14:tracePt t="16958" x="1978025" y="3452813"/>
          <p14:tracePt t="16964" x="1985963" y="3460750"/>
          <p14:tracePt t="16968" x="1985963" y="3468688"/>
          <p14:tracePt t="16976" x="1985963" y="3476625"/>
          <p14:tracePt t="16978" x="1993900" y="3476625"/>
          <p14:tracePt t="16982" x="1993900" y="3484563"/>
          <p14:tracePt t="16990" x="2001838" y="3492500"/>
          <p14:tracePt t="17000" x="2001838" y="3500438"/>
          <p14:tracePt t="17454" x="2001838" y="3492500"/>
          <p14:tracePt t="17458" x="2001838" y="3484563"/>
          <p14:tracePt t="17462" x="2001838" y="3476625"/>
          <p14:tracePt t="17464" x="2001838" y="3468688"/>
          <p14:tracePt t="17466" x="2001838" y="3460750"/>
          <p14:tracePt t="17468" x="2001838" y="3452813"/>
          <p14:tracePt t="17471" x="2001838" y="3444875"/>
          <p14:tracePt t="17472" x="2001838" y="3436938"/>
          <p14:tracePt t="17474" x="2001838" y="3429000"/>
          <p14:tracePt t="17476" x="2001838" y="3421063"/>
          <p14:tracePt t="17478" x="2001838" y="3405188"/>
          <p14:tracePt t="17480" x="2009775" y="3397250"/>
          <p14:tracePt t="17482" x="2009775" y="3389313"/>
          <p14:tracePt t="17484" x="2009775" y="3381375"/>
          <p14:tracePt t="17488" x="2001838" y="3357563"/>
          <p14:tracePt t="17490" x="2009775" y="3341688"/>
          <p14:tracePt t="17492" x="2009775" y="3333750"/>
          <p14:tracePt t="17494" x="2009775" y="3317875"/>
          <p14:tracePt t="17496" x="2009775" y="3302000"/>
          <p14:tracePt t="17498" x="2009775" y="3294063"/>
          <p14:tracePt t="17500" x="2009775" y="3278188"/>
          <p14:tracePt t="17504" x="2017713" y="3252788"/>
          <p14:tracePt t="17506" x="2017713" y="3236913"/>
          <p14:tracePt t="17508" x="2017713" y="3221038"/>
          <p14:tracePt t="17510" x="2017713" y="3213100"/>
          <p14:tracePt t="17512" x="2025650" y="3197225"/>
          <p14:tracePt t="17514" x="2025650" y="3189288"/>
          <p14:tracePt t="17516" x="2025650" y="3173413"/>
          <p14:tracePt t="17518" x="2025650" y="3165475"/>
          <p14:tracePt t="17520" x="2025650" y="3149600"/>
          <p14:tracePt t="17523" x="2033588" y="3141663"/>
          <p14:tracePt t="17525" x="2033588" y="3125788"/>
          <p14:tracePt t="17526" x="2033588" y="3117850"/>
          <p14:tracePt t="17528" x="2041525" y="3101975"/>
          <p14:tracePt t="17530" x="2041525" y="3094038"/>
          <p14:tracePt t="17532" x="2041525" y="3078163"/>
          <p14:tracePt t="17535" x="2049463" y="3070225"/>
          <p14:tracePt t="17538" x="2057400" y="3046413"/>
          <p14:tracePt t="17541" x="2057400" y="3030538"/>
          <p14:tracePt t="17543" x="2065338" y="3022600"/>
          <p14:tracePt t="17544" x="2065338" y="3006725"/>
          <p14:tracePt t="17546" x="2065338" y="2998788"/>
          <p14:tracePt t="17548" x="2073275" y="2982913"/>
          <p14:tracePt t="17550" x="2073275" y="2967038"/>
          <p14:tracePt t="17555" x="2089150" y="2943225"/>
          <p14:tracePt t="17556" x="2089150" y="2935288"/>
          <p14:tracePt t="17559" x="2097088" y="2919413"/>
          <p14:tracePt t="17560" x="2097088" y="2909888"/>
          <p14:tracePt t="17562" x="2105025" y="2894013"/>
          <p14:tracePt t="17564" x="2105025" y="2886075"/>
          <p14:tracePt t="17566" x="2112963" y="2870200"/>
          <p14:tracePt t="17568" x="2112963" y="2854325"/>
          <p14:tracePt t="17571" x="2112963" y="2846388"/>
          <p14:tracePt t="17573" x="2120900" y="2830513"/>
          <p14:tracePt t="17575" x="2120900" y="2814638"/>
          <p14:tracePt t="17576" x="2120900" y="2798763"/>
          <p14:tracePt t="17578" x="2128838" y="2790825"/>
          <p14:tracePt t="17580" x="2128838" y="2774950"/>
          <p14:tracePt t="17582" x="2128838" y="2759075"/>
          <p14:tracePt t="17585" x="2136775" y="2743200"/>
          <p14:tracePt t="17587" x="2136775" y="2727325"/>
          <p14:tracePt t="17590" x="2144713" y="2703513"/>
          <p14:tracePt t="17592" x="2144713" y="2679700"/>
          <p14:tracePt t="17594" x="2144713" y="2671763"/>
          <p14:tracePt t="17596" x="2144713" y="2655888"/>
          <p14:tracePt t="17598" x="2152650" y="2640013"/>
          <p14:tracePt t="17600" x="2152650" y="2624138"/>
          <p14:tracePt t="17604" x="2152650" y="2592388"/>
          <p14:tracePt t="17606" x="2152650" y="2566988"/>
          <p14:tracePt t="17608" x="2152650" y="2551113"/>
          <p14:tracePt t="17610" x="2152650" y="2535238"/>
          <p14:tracePt t="17612" x="2152650" y="2519363"/>
          <p14:tracePt t="17614" x="2152650" y="2503488"/>
          <p14:tracePt t="17616" x="2152650" y="2487613"/>
          <p14:tracePt t="17618" x="2160588" y="2471738"/>
          <p14:tracePt t="17621" x="2160588" y="2455863"/>
          <p14:tracePt t="17623" x="2160588" y="2439988"/>
          <p14:tracePt t="17624" x="2160588" y="2432050"/>
          <p14:tracePt t="17626" x="2160588" y="2416175"/>
          <p14:tracePt t="17628" x="2160588" y="2408238"/>
          <p14:tracePt t="17630" x="2160588" y="2392363"/>
          <p14:tracePt t="17632" x="2160588" y="2384425"/>
          <p14:tracePt t="17634" x="2160588" y="2376488"/>
          <p14:tracePt t="17637" x="2168525" y="2360613"/>
          <p14:tracePt t="17639" x="2168525" y="2352675"/>
          <p14:tracePt t="17640" x="2168525" y="2344738"/>
          <p14:tracePt t="17642" x="2168525" y="2336800"/>
          <p14:tracePt t="17644" x="2168525" y="2328863"/>
          <p14:tracePt t="17646" x="2168525" y="2320925"/>
          <p14:tracePt t="17648" x="2168525" y="2312988"/>
          <p14:tracePt t="17650" x="2168525" y="2305050"/>
          <p14:tracePt t="17654" x="2168525" y="2297113"/>
          <p14:tracePt t="17656" x="2168525" y="2289175"/>
          <p14:tracePt t="17658" x="2168525" y="2281238"/>
          <p14:tracePt t="17660" x="2168525" y="2273300"/>
          <p14:tracePt t="17662" x="2168525" y="2265363"/>
          <p14:tracePt t="17666" x="2168525" y="2257425"/>
          <p14:tracePt t="17668" x="2168525" y="2249488"/>
          <p14:tracePt t="17672" x="2168525" y="2241550"/>
          <p14:tracePt t="17676" x="2160588" y="2233613"/>
          <p14:tracePt t="17680" x="2160588" y="2224088"/>
          <p14:tracePt t="17682" x="2160588" y="2216150"/>
          <p14:tracePt t="17687" x="2160588" y="2208213"/>
          <p14:tracePt t="17690" x="2160588" y="2200275"/>
          <p14:tracePt t="17694" x="2160588" y="2192338"/>
          <p14:tracePt t="17698" x="2160588" y="2184400"/>
          <p14:tracePt t="17704" x="2160588" y="2176463"/>
          <p14:tracePt t="17706" x="2160588" y="2168525"/>
          <p14:tracePt t="17711" x="2160588" y="2160588"/>
          <p14:tracePt t="17714" x="2160588" y="2152650"/>
          <p14:tracePt t="17721" x="2160588" y="2144713"/>
          <p14:tracePt t="17728" x="2160588" y="2136775"/>
          <p14:tracePt t="17737" x="2160588" y="2128838"/>
          <p14:tracePt t="17746" x="2160588" y="2120900"/>
          <p14:tracePt t="17762" x="2160588" y="2112963"/>
          <p14:tracePt t="17808" x="2152650" y="2112963"/>
          <p14:tracePt t="17814" x="2152650" y="2105025"/>
          <p14:tracePt t="17822" x="2144713" y="2105025"/>
          <p14:tracePt t="17828" x="2136775" y="2105025"/>
          <p14:tracePt t="17830" x="2136775" y="2097088"/>
          <p14:tracePt t="17832" x="2128838" y="2097088"/>
          <p14:tracePt t="17837" x="2120900" y="2097088"/>
          <p14:tracePt t="17840" x="2112963" y="2097088"/>
          <p14:tracePt t="17842" x="2112963" y="2089150"/>
          <p14:tracePt t="17844" x="2105025" y="2089150"/>
          <p14:tracePt t="17848" x="2097088" y="2089150"/>
          <p14:tracePt t="17850" x="2089150" y="2089150"/>
          <p14:tracePt t="17855" x="2081213" y="2089150"/>
          <p14:tracePt t="17856" x="2073275" y="2089150"/>
          <p14:tracePt t="17860" x="2065338" y="2081213"/>
          <p14:tracePt t="17862" x="2057400" y="2081213"/>
          <p14:tracePt t="17866" x="2049463" y="2081213"/>
          <p14:tracePt t="17868" x="2041525" y="2081213"/>
          <p14:tracePt t="17872" x="2033588" y="2081213"/>
          <p14:tracePt t="17874" x="2025650" y="2081213"/>
          <p14:tracePt t="17878" x="2017713" y="2081213"/>
          <p14:tracePt t="17880" x="2009775" y="2073275"/>
          <p14:tracePt t="17882" x="2001838" y="2073275"/>
          <p14:tracePt t="17887" x="1993900" y="2073275"/>
          <p14:tracePt t="17889" x="1985963" y="2073275"/>
          <p14:tracePt t="17890" x="1978025" y="2073275"/>
          <p14:tracePt t="17894" x="1970088" y="2073275"/>
          <p14:tracePt t="17896" x="1962150" y="2073275"/>
          <p14:tracePt t="17898" x="1954213" y="2073275"/>
          <p14:tracePt t="17904" x="1938338" y="2073275"/>
          <p14:tracePt t="17908" x="1930400" y="2073275"/>
          <p14:tracePt t="17912" x="1922463" y="2073275"/>
          <p14:tracePt t="17916" x="1912938" y="2073275"/>
          <p14:tracePt t="17921" x="1905000" y="2065338"/>
          <p14:tracePt t="17924" x="1905000" y="2073275"/>
          <p14:tracePt t="17926" x="1897063" y="2073275"/>
          <p14:tracePt t="17932" x="1889125" y="2073275"/>
          <p14:tracePt t="17944" x="1881188" y="2073275"/>
          <p14:tracePt t="18014" x="1881188" y="2081213"/>
          <p14:tracePt t="18022" x="1873250" y="2081213"/>
          <p14:tracePt t="18034" x="1873250" y="2089150"/>
          <p14:tracePt t="18048" x="1873250" y="2097088"/>
          <p14:tracePt t="18066" x="1865313" y="2097088"/>
          <p14:tracePt t="18072" x="1865313" y="2105025"/>
          <p14:tracePt t="18096" x="1865313" y="2112963"/>
          <p14:tracePt t="18100" x="1857375" y="2112963"/>
          <p14:tracePt t="18110" x="1857375" y="2120900"/>
          <p14:tracePt t="18117" x="1849438" y="2120900"/>
          <p14:tracePt t="18121" x="1849438" y="2128838"/>
          <p14:tracePt t="18128" x="1841500" y="2136775"/>
          <p14:tracePt t="18132" x="1841500" y="2144713"/>
          <p14:tracePt t="18137" x="1833563" y="2152650"/>
          <p14:tracePt t="18139" x="1833563" y="2160588"/>
          <p14:tracePt t="18140" x="1833563" y="2168525"/>
          <p14:tracePt t="18144" x="1825625" y="2176463"/>
          <p14:tracePt t="18146" x="1825625" y="2184400"/>
          <p14:tracePt t="18148" x="1825625" y="2192338"/>
          <p14:tracePt t="18150" x="1825625" y="2200275"/>
          <p14:tracePt t="18154" x="1817688" y="2216150"/>
          <p14:tracePt t="18156" x="1817688" y="2224088"/>
          <p14:tracePt t="18158" x="1817688" y="2241550"/>
          <p14:tracePt t="18160" x="1809750" y="2249488"/>
          <p14:tracePt t="18162" x="1809750" y="2257425"/>
          <p14:tracePt t="18164" x="1809750" y="2265363"/>
          <p14:tracePt t="18166" x="1801813" y="2273300"/>
          <p14:tracePt t="18168" x="1801813" y="2289175"/>
          <p14:tracePt t="18171" x="1801813" y="2305050"/>
          <p14:tracePt t="18174" x="1793875" y="2312988"/>
          <p14:tracePt t="18175" x="1793875" y="2320925"/>
          <p14:tracePt t="18176" x="1793875" y="2336800"/>
          <p14:tracePt t="18178" x="1785938" y="2352675"/>
          <p14:tracePt t="18180" x="1785938" y="2360613"/>
          <p14:tracePt t="18182" x="1785938" y="2376488"/>
          <p14:tracePt t="18184" x="1778000" y="2392363"/>
          <p14:tracePt t="18187" x="1778000" y="2408238"/>
          <p14:tracePt t="18190" x="1778000" y="2432050"/>
          <p14:tracePt t="18192" x="1778000" y="2447925"/>
          <p14:tracePt t="18194" x="1770063" y="2463800"/>
          <p14:tracePt t="18196" x="1770063" y="2479675"/>
          <p14:tracePt t="18198" x="1770063" y="2487613"/>
          <p14:tracePt t="18200" x="1770063" y="2503488"/>
          <p14:tracePt t="18204" x="1762125" y="2535238"/>
          <p14:tracePt t="18206" x="1762125" y="2551113"/>
          <p14:tracePt t="18208" x="1762125" y="2559050"/>
          <p14:tracePt t="18211" x="1762125" y="2576513"/>
          <p14:tracePt t="18212" x="1754188" y="2592388"/>
          <p14:tracePt t="18214" x="1754188" y="2608263"/>
          <p14:tracePt t="18216" x="1754188" y="2616200"/>
          <p14:tracePt t="18219" x="1754188" y="2632075"/>
          <p14:tracePt t="18221" x="1754188" y="2647950"/>
          <p14:tracePt t="18223" x="1754188" y="2663825"/>
          <p14:tracePt t="18224" x="1754188" y="2679700"/>
          <p14:tracePt t="18226" x="1754188" y="2687638"/>
          <p14:tracePt t="18228" x="1754188" y="2703513"/>
          <p14:tracePt t="18230" x="1754188" y="2719388"/>
          <p14:tracePt t="18232" x="1754188" y="2735263"/>
          <p14:tracePt t="18234" x="1754188" y="2743200"/>
          <p14:tracePt t="18238" x="1762125" y="2759075"/>
          <p14:tracePt t="18240" x="1762125" y="2790825"/>
          <p14:tracePt t="18242" x="1762125" y="2798763"/>
          <p14:tracePt t="18244" x="1762125" y="2814638"/>
          <p14:tracePt t="18246" x="1770063" y="2830513"/>
          <p14:tracePt t="18248" x="1770063" y="2846388"/>
          <p14:tracePt t="18250" x="1770063" y="2862263"/>
          <p14:tracePt t="18254" x="1778000" y="2886075"/>
          <p14:tracePt t="18256" x="1778000" y="2901950"/>
          <p14:tracePt t="18258" x="1778000" y="2919413"/>
          <p14:tracePt t="18260" x="1785938" y="2935288"/>
          <p14:tracePt t="18262" x="1785938" y="2943225"/>
          <p14:tracePt t="18264" x="1785938" y="2959100"/>
          <p14:tracePt t="18266" x="1793875" y="2974975"/>
          <p14:tracePt t="18268" x="1793875" y="2990850"/>
          <p14:tracePt t="18271" x="1793875" y="3006725"/>
          <p14:tracePt t="18274" x="1801813" y="3022600"/>
          <p14:tracePt t="18275" x="1801813" y="3038475"/>
          <p14:tracePt t="18276" x="1809750" y="3046413"/>
          <p14:tracePt t="18278" x="1809750" y="3062288"/>
          <p14:tracePt t="18280" x="1817688" y="3078163"/>
          <p14:tracePt t="18282" x="1817688" y="3094038"/>
          <p14:tracePt t="18284" x="1825625" y="3101975"/>
          <p14:tracePt t="18287" x="1825625" y="3117850"/>
          <p14:tracePt t="18289" x="1825625" y="3133725"/>
          <p14:tracePt t="18292" x="1833563" y="3157538"/>
          <p14:tracePt t="18294" x="1841500" y="3165475"/>
          <p14:tracePt t="18296" x="1841500" y="3181350"/>
          <p14:tracePt t="18298" x="1849438" y="3189288"/>
          <p14:tracePt t="18300" x="1849438" y="3205163"/>
          <p14:tracePt t="18304" x="1857375" y="3228975"/>
          <p14:tracePt t="18308" x="1865313" y="3252788"/>
          <p14:tracePt t="18310" x="1865313" y="3262313"/>
          <p14:tracePt t="18312" x="1865313" y="3270250"/>
          <p14:tracePt t="18314" x="1865313" y="3286125"/>
          <p14:tracePt t="18316" x="1873250" y="3294063"/>
          <p14:tracePt t="18318" x="1873250" y="3302000"/>
          <p14:tracePt t="18321" x="1873250" y="3317875"/>
          <p14:tracePt t="18322" x="1873250" y="3325813"/>
          <p14:tracePt t="18325" x="1881188" y="3333750"/>
          <p14:tracePt t="18326" x="1881188" y="3349625"/>
          <p14:tracePt t="18328" x="1881188" y="3357563"/>
          <p14:tracePt t="18330" x="1881188" y="3365500"/>
          <p14:tracePt t="18332" x="1881188" y="3373438"/>
          <p14:tracePt t="18334" x="1881188" y="3389313"/>
          <p14:tracePt t="18337" x="1881188" y="3397250"/>
          <p14:tracePt t="18340" x="1881188" y="3413125"/>
          <p14:tracePt t="18344" x="1881188" y="3421063"/>
          <p14:tracePt t="18346" x="1889125" y="3429000"/>
          <p14:tracePt t="18348" x="1889125" y="3436938"/>
          <p14:tracePt t="18350" x="1889125" y="3444875"/>
          <p14:tracePt t="18354" x="1889125" y="3452813"/>
          <p14:tracePt t="18356" x="1889125" y="3460750"/>
          <p14:tracePt t="18358" x="1889125" y="3468688"/>
          <p14:tracePt t="18362" x="1889125" y="3476625"/>
          <p14:tracePt t="18367" x="1889125" y="3484563"/>
          <p14:tracePt t="18368" x="1889125" y="3492500"/>
          <p14:tracePt t="18372" x="1897063" y="3500438"/>
          <p14:tracePt t="18376" x="1897063" y="3508375"/>
          <p14:tracePt t="18380" x="1897063" y="3516313"/>
          <p14:tracePt t="18384" x="1897063" y="3524250"/>
          <p14:tracePt t="18388" x="1897063" y="3532188"/>
          <p14:tracePt t="18392" x="1897063" y="3540125"/>
          <p14:tracePt t="18396" x="1905000" y="3548063"/>
          <p14:tracePt t="18400" x="1905000" y="3556000"/>
          <p14:tracePt t="18406" x="1905000" y="3563938"/>
          <p14:tracePt t="18410" x="1905000" y="3571875"/>
          <p14:tracePt t="18416" x="1905000" y="3579813"/>
          <p14:tracePt t="18418" x="1912938" y="3579813"/>
          <p14:tracePt t="18421" x="1912938" y="3587750"/>
          <p14:tracePt t="18426" x="1912938" y="3595688"/>
          <p14:tracePt t="18432" x="1912938" y="3605213"/>
          <p14:tracePt t="18444" x="1912938" y="3613150"/>
          <p14:tracePt t="18450" x="1922463" y="3613150"/>
          <p14:tracePt t="18529" x="1922463" y="3621088"/>
          <p14:tracePt t="18536" x="1922463" y="3629025"/>
          <p14:tracePt t="18544" x="1922463" y="3636963"/>
          <p14:tracePt t="18550" x="1930400" y="3636963"/>
          <p14:tracePt t="18554" x="1930400" y="3644900"/>
          <p14:tracePt t="18560" x="1930400" y="3652838"/>
          <p14:tracePt t="18570" x="1930400" y="3660775"/>
          <p14:tracePt t="18575" x="1938338" y="3660775"/>
          <p14:tracePt t="18584" x="1938338" y="3668713"/>
          <p14:tracePt t="18598" x="1946275" y="3676650"/>
          <p14:tracePt t="18612" x="1946275" y="3684588"/>
          <p14:tracePt t="18614" x="1954213" y="3684588"/>
          <p14:tracePt t="18624" x="1962150" y="3692525"/>
          <p14:tracePt t="18633" x="1970088" y="3692525"/>
          <p14:tracePt t="18634" x="1970088" y="3700463"/>
          <p14:tracePt t="18640" x="1978025" y="3700463"/>
          <p14:tracePt t="18646" x="1985963" y="3708400"/>
          <p14:tracePt t="18654" x="1993900" y="3708400"/>
          <p14:tracePt t="18657" x="1993900" y="3716338"/>
          <p14:tracePt t="18658" x="2001838" y="3716338"/>
          <p14:tracePt t="18663" x="2009775" y="3716338"/>
          <p14:tracePt t="18668" x="2017713" y="3716338"/>
          <p14:tracePt t="18672" x="2025650" y="3716338"/>
          <p14:tracePt t="18674" x="2025650" y="3724275"/>
          <p14:tracePt t="18679" x="2033588" y="3724275"/>
          <p14:tracePt t="18682" x="2041525" y="3724275"/>
          <p14:tracePt t="18687" x="2049463" y="3724275"/>
          <p14:tracePt t="18690" x="2057400" y="3724275"/>
          <p14:tracePt t="18694" x="2065338" y="3724275"/>
          <p14:tracePt t="18698" x="2073275" y="3724275"/>
          <p14:tracePt t="18704" x="2081213" y="3724275"/>
          <p14:tracePt t="18706" x="2089150" y="3724275"/>
          <p14:tracePt t="18712" x="2097088" y="3724275"/>
          <p14:tracePt t="18721" x="2105025" y="3724275"/>
          <p14:tracePt t="18730" x="2112963" y="3724275"/>
          <p14:tracePt t="18818" x="2120900" y="3724275"/>
          <p14:tracePt t="18830" x="2128838" y="3724275"/>
          <p14:tracePt t="18835" x="2128838" y="3716338"/>
          <p14:tracePt t="18838" x="2136775" y="3716338"/>
          <p14:tracePt t="18844" x="2144713" y="3716338"/>
          <p14:tracePt t="18850" x="2152650" y="3716338"/>
          <p14:tracePt t="18856" x="2152650" y="3708400"/>
          <p14:tracePt t="18858" x="2160588" y="3708400"/>
          <p14:tracePt t="18866" x="2168525" y="3708400"/>
          <p14:tracePt t="18888" x="2176463" y="3708400"/>
          <p14:tracePt t="19268" x="2176463" y="3700463"/>
          <p14:tracePt t="19271" x="2168525" y="3700463"/>
          <p14:tracePt t="19282" x="2168525" y="3692525"/>
          <p14:tracePt t="19298" x="2168525" y="3684588"/>
          <p14:tracePt t="19320" x="2168525" y="3676650"/>
          <p14:tracePt t="19370" x="2168525" y="3668713"/>
          <p14:tracePt t="19376" x="2160588" y="3668713"/>
          <p14:tracePt t="19379" x="2160588" y="3660775"/>
          <p14:tracePt t="19384" x="2152650" y="3652838"/>
          <p14:tracePt t="19390" x="2152650" y="3644900"/>
          <p14:tracePt t="19392" x="2144713" y="3644900"/>
          <p14:tracePt t="19394" x="2144713" y="3636963"/>
          <p14:tracePt t="19396" x="2136775" y="3636963"/>
          <p14:tracePt t="19398" x="2136775" y="3629025"/>
          <p14:tracePt t="19403" x="2128838" y="3621088"/>
          <p14:tracePt t="19406" x="2120900" y="3613150"/>
          <p14:tracePt t="19410" x="2112963" y="3613150"/>
          <p14:tracePt t="19412" x="2112963" y="3605213"/>
          <p14:tracePt t="19414" x="2105025" y="3605213"/>
          <p14:tracePt t="19416" x="2105025" y="3595688"/>
          <p14:tracePt t="19418" x="2097088" y="3587750"/>
          <p14:tracePt t="19421" x="2089150" y="3587750"/>
          <p14:tracePt t="19424" x="2081213" y="3579813"/>
          <p14:tracePt t="19426" x="2081213" y="3571875"/>
          <p14:tracePt t="19429" x="2073275" y="3563938"/>
          <p14:tracePt t="19430" x="2065338" y="3563938"/>
          <p14:tracePt t="19432" x="2065338" y="3556000"/>
          <p14:tracePt t="19434" x="2057400" y="3556000"/>
          <p14:tracePt t="19438" x="2049463" y="3548063"/>
          <p14:tracePt t="19440" x="2041525" y="3540125"/>
          <p14:tracePt t="19442" x="2033588" y="3532188"/>
          <p14:tracePt t="19446" x="2025650" y="3524250"/>
          <p14:tracePt t="19450" x="2017713" y="3516313"/>
          <p14:tracePt t="19454" x="2009775" y="3508375"/>
          <p14:tracePt t="19458" x="2001838" y="3500438"/>
          <p14:tracePt t="19460" x="2001838" y="3492500"/>
          <p14:tracePt t="19462" x="1993900" y="3484563"/>
          <p14:tracePt t="19466" x="1985963" y="3476625"/>
          <p14:tracePt t="19470" x="1985963" y="3468688"/>
          <p14:tracePt t="19473" x="1978025" y="3460750"/>
          <p14:tracePt t="19476" x="1970088" y="3452813"/>
          <p14:tracePt t="19478" x="1970088" y="3444875"/>
          <p14:tracePt t="19480" x="1970088" y="3436938"/>
          <p14:tracePt t="19482" x="1962150" y="3436938"/>
          <p14:tracePt t="19484" x="1962150" y="3429000"/>
          <p14:tracePt t="19487" x="1962150" y="3421063"/>
          <p14:tracePt t="19489" x="1954213" y="3421063"/>
          <p14:tracePt t="19492" x="1954213" y="3413125"/>
          <p14:tracePt t="19493" x="1954213" y="3405188"/>
          <p14:tracePt t="19494" x="1954213" y="3397250"/>
          <p14:tracePt t="19496" x="1946275" y="3389313"/>
          <p14:tracePt t="19500" x="1946275" y="3381375"/>
          <p14:tracePt t="19503" x="1946275" y="3373438"/>
          <p14:tracePt t="19506" x="1938338" y="3365500"/>
          <p14:tracePt t="19508" x="1938338" y="3349625"/>
          <p14:tracePt t="19510" x="1938338" y="3341688"/>
          <p14:tracePt t="19512" x="1930400" y="3333750"/>
          <p14:tracePt t="19514" x="1930400" y="3325813"/>
          <p14:tracePt t="19516" x="1930400" y="3317875"/>
          <p14:tracePt t="19518" x="1922463" y="3309938"/>
          <p14:tracePt t="19521" x="1922463" y="3302000"/>
          <p14:tracePt t="19524" x="1922463" y="3286125"/>
          <p14:tracePt t="19526" x="1912938" y="3278188"/>
          <p14:tracePt t="19528" x="1912938" y="3270250"/>
          <p14:tracePt t="19530" x="1905000" y="3262313"/>
          <p14:tracePt t="19532" x="1905000" y="3252788"/>
          <p14:tracePt t="19534" x="1905000" y="3244850"/>
          <p14:tracePt t="19537" x="1897063" y="3236913"/>
          <p14:tracePt t="19542" x="1889125" y="3205163"/>
          <p14:tracePt t="19545" x="1881188" y="3197225"/>
          <p14:tracePt t="19547" x="1881188" y="3181350"/>
          <p14:tracePt t="19548" x="1881188" y="3173413"/>
          <p14:tracePt t="19550" x="1873250" y="3165475"/>
          <p14:tracePt t="19553" x="1873250" y="3157538"/>
          <p14:tracePt t="19556" x="1865313" y="3141663"/>
          <p14:tracePt t="19558" x="1865313" y="3133725"/>
          <p14:tracePt t="19560" x="1865313" y="3125788"/>
          <p14:tracePt t="19562" x="1857375" y="3117850"/>
          <p14:tracePt t="19565" x="1857375" y="3101975"/>
          <p14:tracePt t="19566" x="1849438" y="3101975"/>
          <p14:tracePt t="19568" x="1849438" y="3094038"/>
          <p14:tracePt t="19571" x="1849438" y="3086100"/>
          <p14:tracePt t="19572" x="1841500" y="3078163"/>
          <p14:tracePt t="19575" x="1841500" y="3070225"/>
          <p14:tracePt t="19576" x="1833563" y="3062288"/>
          <p14:tracePt t="19578" x="1833563" y="3054350"/>
          <p14:tracePt t="19580" x="1825625" y="3038475"/>
          <p14:tracePt t="19582" x="1825625" y="3030538"/>
          <p14:tracePt t="19584" x="1825625" y="3022600"/>
          <p14:tracePt t="19587" x="1817688" y="3014663"/>
          <p14:tracePt t="19590" x="1817688" y="3006725"/>
          <p14:tracePt t="19591" x="1817688" y="2998788"/>
          <p14:tracePt t="19592" x="1809750" y="2998788"/>
          <p14:tracePt t="19594" x="1809750" y="2990850"/>
          <p14:tracePt t="19596" x="1809750" y="2982913"/>
          <p14:tracePt t="19598" x="1801813" y="2974975"/>
          <p14:tracePt t="19600" x="1801813" y="2967038"/>
          <p14:tracePt t="19604" x="1793875" y="2951163"/>
          <p14:tracePt t="19607" x="1793875" y="2943225"/>
          <p14:tracePt t="19608" x="1793875" y="2935288"/>
          <p14:tracePt t="19610" x="1785938" y="2935288"/>
          <p14:tracePt t="19612" x="1785938" y="2927350"/>
          <p14:tracePt t="19614" x="1785938" y="2919413"/>
          <p14:tracePt t="19616" x="1778000" y="2909888"/>
          <p14:tracePt t="19618" x="1778000" y="2901950"/>
          <p14:tracePt t="19621" x="1778000" y="2894013"/>
          <p14:tracePt t="19624" x="1770063" y="2886075"/>
          <p14:tracePt t="19625" x="1770063" y="2878138"/>
          <p14:tracePt t="19626" x="1770063" y="2870200"/>
          <p14:tracePt t="19628" x="1770063" y="2862263"/>
          <p14:tracePt t="19630" x="1762125" y="2854325"/>
          <p14:tracePt t="19632" x="1762125" y="2846388"/>
          <p14:tracePt t="19634" x="1762125" y="2838450"/>
          <p14:tracePt t="19637" x="1762125" y="2830513"/>
          <p14:tracePt t="19639" x="1754188" y="2814638"/>
          <p14:tracePt t="19641" x="1754188" y="2806700"/>
          <p14:tracePt t="19642" x="1754188" y="2798763"/>
          <p14:tracePt t="19644" x="1746250" y="2790825"/>
          <p14:tracePt t="19646" x="1746250" y="2782888"/>
          <p14:tracePt t="19648" x="1746250" y="2774950"/>
          <p14:tracePt t="19650" x="1738313" y="2767013"/>
          <p14:tracePt t="19654" x="1738313" y="2743200"/>
          <p14:tracePt t="19656" x="1730375" y="2735263"/>
          <p14:tracePt t="19658" x="1730375" y="2727325"/>
          <p14:tracePt t="19660" x="1730375" y="2719388"/>
          <p14:tracePt t="19662" x="1722438" y="2711450"/>
          <p14:tracePt t="19664" x="1722438" y="2703513"/>
          <p14:tracePt t="19666" x="1722438" y="2687638"/>
          <p14:tracePt t="19668" x="1722438" y="2679700"/>
          <p14:tracePt t="19671" x="1722438" y="2671763"/>
          <p14:tracePt t="19673" x="1714500" y="2663825"/>
          <p14:tracePt t="19675" x="1714500" y="2655888"/>
          <p14:tracePt t="19676" x="1714500" y="2647950"/>
          <p14:tracePt t="19678" x="1706563" y="2640013"/>
          <p14:tracePt t="19680" x="1706563" y="2632075"/>
          <p14:tracePt t="19682" x="1706563" y="2624138"/>
          <p14:tracePt t="19687" x="1698625" y="2616200"/>
          <p14:tracePt t="19690" x="1698625" y="2600325"/>
          <p14:tracePt t="19692" x="1690688" y="2592388"/>
          <p14:tracePt t="19694" x="1690688" y="2584450"/>
          <p14:tracePt t="19696" x="1690688" y="2576513"/>
          <p14:tracePt t="19698" x="1690688" y="2566988"/>
          <p14:tracePt t="19700" x="1682750" y="2559050"/>
          <p14:tracePt t="19703" x="1682750" y="2551113"/>
          <p14:tracePt t="19705" x="1682750" y="2543175"/>
          <p14:tracePt t="19707" x="1674813" y="2535238"/>
          <p14:tracePt t="19708" x="1674813" y="2527300"/>
          <p14:tracePt t="19710" x="1674813" y="2519363"/>
          <p14:tracePt t="19714" x="1666875" y="2511425"/>
          <p14:tracePt t="19716" x="1666875" y="2503488"/>
          <p14:tracePt t="19718" x="1666875" y="2495550"/>
          <p14:tracePt t="19721" x="1658938" y="2487613"/>
          <p14:tracePt t="19723" x="1658938" y="2479675"/>
          <p14:tracePt t="19725" x="1651000" y="2471738"/>
          <p14:tracePt t="19728" x="1651000" y="2463800"/>
          <p14:tracePt t="19730" x="1643063" y="2455863"/>
          <p14:tracePt t="19732" x="1643063" y="2447925"/>
          <p14:tracePt t="19734" x="1635125" y="2439988"/>
          <p14:tracePt t="19737" x="1635125" y="2432050"/>
          <p14:tracePt t="19739" x="1635125" y="2424113"/>
          <p14:tracePt t="19741" x="1627188" y="2416175"/>
          <p14:tracePt t="19744" x="1619250" y="2408238"/>
          <p14:tracePt t="19746" x="1619250" y="2400300"/>
          <p14:tracePt t="19748" x="1619250" y="2392363"/>
          <p14:tracePt t="19750" x="1611313" y="2384425"/>
          <p14:tracePt t="19754" x="1611313" y="2376488"/>
          <p14:tracePt t="19757" x="1603375" y="2368550"/>
          <p14:tracePt t="19759" x="1603375" y="2360613"/>
          <p14:tracePt t="19760" x="1595438" y="2352675"/>
          <p14:tracePt t="19764" x="1595438" y="2344738"/>
          <p14:tracePt t="19766" x="1587500" y="2336800"/>
          <p14:tracePt t="19768" x="1587500" y="2328863"/>
          <p14:tracePt t="19774" x="1579563" y="2312988"/>
          <p14:tracePt t="19776" x="1571625" y="2312988"/>
          <p14:tracePt t="19778" x="1571625" y="2305050"/>
          <p14:tracePt t="19780" x="1571625" y="2297113"/>
          <p14:tracePt t="19782" x="1562100" y="2297113"/>
          <p14:tracePt t="19784" x="1562100" y="2289175"/>
          <p14:tracePt t="19787" x="1562100" y="2281238"/>
          <p14:tracePt t="19791" x="1554163" y="2273300"/>
          <p14:tracePt t="19792" x="1554163" y="2265363"/>
          <p14:tracePt t="19794" x="1546225" y="2265363"/>
          <p14:tracePt t="19796" x="1546225" y="2257425"/>
          <p14:tracePt t="19798" x="1538288" y="2249488"/>
          <p14:tracePt t="19804" x="1530350" y="2233613"/>
          <p14:tracePt t="19808" x="1530350" y="2224088"/>
          <p14:tracePt t="19810" x="1522413" y="2224088"/>
          <p14:tracePt t="19812" x="1522413" y="2216150"/>
          <p14:tracePt t="19814" x="1514475" y="2208213"/>
          <p14:tracePt t="19818" x="1506538" y="2200275"/>
          <p14:tracePt t="19821" x="1506538" y="2192338"/>
          <p14:tracePt t="19823" x="1498600" y="2192338"/>
          <p14:tracePt t="19825" x="1498600" y="2184400"/>
          <p14:tracePt t="19826" x="1498600" y="2176463"/>
          <p14:tracePt t="19828" x="1490663" y="2176463"/>
          <p14:tracePt t="19830" x="1490663" y="2168525"/>
          <p14:tracePt t="19832" x="1482725" y="2168525"/>
          <p14:tracePt t="19834" x="1482725" y="2160588"/>
          <p14:tracePt t="19837" x="1474788" y="2160588"/>
          <p14:tracePt t="19839" x="1474788" y="2152650"/>
          <p14:tracePt t="19842" x="1466850" y="2144713"/>
          <p14:tracePt t="19846" x="1458913" y="2136775"/>
          <p14:tracePt t="19850" x="1450975" y="2128838"/>
          <p14:tracePt t="19854" x="1443038" y="2120900"/>
          <p14:tracePt t="19860" x="1435100" y="2112963"/>
          <p14:tracePt t="19864" x="1427163" y="2112963"/>
          <p14:tracePt t="19866" x="1427163" y="2105025"/>
          <p14:tracePt t="19870" x="1419225" y="2097088"/>
          <p14:tracePt t="19874" x="1411288" y="2097088"/>
          <p14:tracePt t="19876" x="1411288" y="2089150"/>
          <p14:tracePt t="19880" x="1403350" y="2089150"/>
          <p14:tracePt t="19882" x="1403350" y="2081213"/>
          <p14:tracePt t="19884" x="1395413" y="2081213"/>
          <p14:tracePt t="19890" x="1387475" y="2073275"/>
          <p14:tracePt t="19896" x="1379538" y="2065338"/>
          <p14:tracePt t="19904" x="1371600" y="2065338"/>
          <p14:tracePt t="19908" x="1371600" y="2057400"/>
          <p14:tracePt t="19911" x="1363663" y="2057400"/>
          <p14:tracePt t="19922" x="1355725" y="2057400"/>
          <p14:tracePt t="19924" x="1355725" y="2049463"/>
          <p14:tracePt t="19940" x="1347788" y="2049463"/>
          <p14:tracePt t="20124" x="1355725" y="2049463"/>
          <p14:tracePt t="20258" x="1347788" y="2049463"/>
          <p14:tracePt t="20425" x="1339850" y="2049463"/>
          <p14:tracePt t="20427" x="1339850" y="2041525"/>
          <p14:tracePt t="20436" x="1331913" y="2041525"/>
          <p14:tracePt t="20440" x="1331913" y="2033588"/>
          <p14:tracePt t="20444" x="1323975" y="2033588"/>
          <p14:tracePt t="20450" x="1323975" y="2025650"/>
          <p14:tracePt t="20453" x="1316038" y="2025650"/>
          <p14:tracePt t="20456" x="1308100" y="2025650"/>
          <p14:tracePt t="20458" x="1308100" y="2017713"/>
          <p14:tracePt t="20460" x="1300163" y="2017713"/>
          <p14:tracePt t="20464" x="1292225" y="2009775"/>
          <p14:tracePt t="20468" x="1284288" y="2009775"/>
          <p14:tracePt t="20471" x="1284288" y="2001838"/>
          <p14:tracePt t="20473" x="1276350" y="2001838"/>
          <p14:tracePt t="20476" x="1268413" y="2001838"/>
          <p14:tracePt t="20478" x="1268413" y="1993900"/>
          <p14:tracePt t="20480" x="1260475" y="1993900"/>
          <p14:tracePt t="20482" x="1252538" y="1993900"/>
          <p14:tracePt t="20484" x="1252538" y="1985963"/>
          <p14:tracePt t="20487" x="1244600" y="1985963"/>
          <p14:tracePt t="20490" x="1236663" y="1978025"/>
          <p14:tracePt t="20496" x="1228725" y="1978025"/>
          <p14:tracePt t="20500" x="1220788" y="1970088"/>
          <p14:tracePt t="20504" x="1211263" y="1970088"/>
          <p14:tracePt t="20508" x="1211263" y="1962150"/>
          <p14:tracePt t="20510" x="1203325" y="1962150"/>
          <p14:tracePt t="20516" x="1195388" y="1962150"/>
          <p14:tracePt t="20518" x="1195388" y="1954213"/>
          <p14:tracePt t="20521" x="1187450" y="1954213"/>
          <p14:tracePt t="20526" x="1179513" y="1946275"/>
          <p14:tracePt t="20532" x="1171575" y="1946275"/>
          <p14:tracePt t="20537" x="1171575" y="1938338"/>
          <p14:tracePt t="20540" x="1163638" y="1938338"/>
          <p14:tracePt t="20544" x="1163638" y="1930400"/>
          <p14:tracePt t="20549" x="1155700" y="1930400"/>
          <p14:tracePt t="20556" x="1147763" y="1922463"/>
          <p14:tracePt t="20568" x="1139825" y="1914525"/>
          <p14:tracePt t="20580" x="1139825" y="1906588"/>
          <p14:tracePt t="20582" x="1131888" y="1906588"/>
          <p14:tracePt t="20590" x="1131888" y="1898650"/>
          <p14:tracePt t="20596" x="1123950" y="1898650"/>
          <p14:tracePt t="20600" x="1123950" y="1890713"/>
          <p14:tracePt t="20608" x="1123950" y="1881188"/>
          <p14:tracePt t="20610" x="1116013" y="1881188"/>
          <p14:tracePt t="20616" x="1116013" y="1873250"/>
          <p14:tracePt t="20624" x="1108075" y="1873250"/>
          <p14:tracePt t="20626" x="1108075" y="1865313"/>
          <p14:tracePt t="20632" x="1108075" y="1857375"/>
          <p14:tracePt t="20634" x="1100138" y="1857375"/>
          <p14:tracePt t="20640" x="1100138" y="1849438"/>
          <p14:tracePt t="20642" x="1092200" y="1849438"/>
          <p14:tracePt t="20648" x="1092200" y="1841500"/>
          <p14:tracePt t="20650" x="1084263" y="1841500"/>
          <p14:tracePt t="20658" x="1076325" y="1833563"/>
          <p14:tracePt t="20664" x="1068388" y="1833563"/>
          <p14:tracePt t="20670" x="1060450" y="1825625"/>
          <p14:tracePt t="20678" x="1052513" y="1825625"/>
          <p14:tracePt t="20682" x="1052513" y="1817688"/>
          <p14:tracePt t="20684" x="1044575" y="1817688"/>
          <p14:tracePt t="20690" x="1036638" y="1817688"/>
          <p14:tracePt t="20692" x="1036638" y="1809750"/>
          <p14:tracePt t="20694" x="1028700" y="1809750"/>
          <p14:tracePt t="20700" x="1020763" y="1809750"/>
          <p14:tracePt t="20703" x="1020763" y="1801813"/>
          <p14:tracePt t="20705" x="1012825" y="1801813"/>
          <p14:tracePt t="20710" x="1004888" y="1801813"/>
          <p14:tracePt t="20712" x="1004888" y="1793875"/>
          <p14:tracePt t="20714" x="996950" y="1793875"/>
          <p14:tracePt t="20721" x="989013" y="1793875"/>
          <p14:tracePt t="20724" x="989013" y="1785938"/>
          <p14:tracePt t="20726" x="981075" y="1785938"/>
          <p14:tracePt t="20731" x="973138" y="1785938"/>
          <p14:tracePt t="20734" x="973138" y="1778000"/>
          <p14:tracePt t="20737" x="965200" y="1778000"/>
          <p14:tracePt t="20742" x="957263" y="1778000"/>
          <p14:tracePt t="20746" x="949325" y="1770063"/>
          <p14:tracePt t="20754" x="941388" y="1770063"/>
          <p14:tracePt t="20756" x="933450" y="1762125"/>
          <p14:tracePt t="20762" x="925513" y="1762125"/>
          <p14:tracePt t="20766" x="917575" y="1762125"/>
          <p14:tracePt t="20768" x="917575" y="1754188"/>
          <p14:tracePt t="20772" x="909638" y="1754188"/>
          <p14:tracePt t="20776" x="901700" y="1754188"/>
          <p14:tracePt t="20780" x="901700" y="1746250"/>
          <p14:tracePt t="20782" x="893763" y="1746250"/>
          <p14:tracePt t="20787" x="885825" y="1746250"/>
          <p14:tracePt t="20794" x="877888" y="1746250"/>
          <p14:tracePt t="20798" x="877888" y="1738313"/>
          <p14:tracePt t="20800" x="868363" y="1738313"/>
          <p14:tracePt t="20806" x="860425" y="1738313"/>
          <p14:tracePt t="20812" x="852488" y="1738313"/>
          <p14:tracePt t="20815" x="852488" y="1730375"/>
          <p14:tracePt t="20820" x="844550" y="1730375"/>
          <p14:tracePt t="20826" x="844550" y="1722438"/>
          <p14:tracePt t="20828" x="836613" y="1722438"/>
          <p14:tracePt t="20839" x="828675" y="1722438"/>
          <p14:tracePt t="20840" x="828675" y="1714500"/>
          <p14:tracePt t="20848" x="820738" y="1714500"/>
          <p14:tracePt t="20850" x="820738" y="1706563"/>
          <p14:tracePt t="20856" x="812800" y="1706563"/>
          <p14:tracePt t="20858" x="812800" y="1698625"/>
          <p14:tracePt t="20864" x="804863" y="1698625"/>
          <p14:tracePt t="20867" x="804863" y="1690688"/>
          <p14:tracePt t="20872" x="796925" y="1682750"/>
          <p14:tracePt t="20880" x="788988" y="1674813"/>
          <p14:tracePt t="20888" x="781050" y="1674813"/>
          <p14:tracePt t="20890" x="781050" y="1666875"/>
          <p14:tracePt t="20903" x="773113" y="1658938"/>
          <p14:tracePt t="20912" x="773113" y="1651000"/>
          <p14:tracePt t="20919" x="765175" y="1651000"/>
          <p14:tracePt t="20922" x="765175" y="1643063"/>
          <p14:tracePt t="20932" x="757238" y="1635125"/>
          <p14:tracePt t="20948" x="757238" y="1627188"/>
          <p14:tracePt t="20962" x="749300" y="1627188"/>
          <p14:tracePt t="20972" x="749300" y="1619250"/>
          <p14:tracePt t="21122" x="757238" y="1619250"/>
          <p14:tracePt t="21125" x="757238" y="1627188"/>
          <p14:tracePt t="21132" x="765175" y="1627188"/>
          <p14:tracePt t="21137" x="773113" y="1627188"/>
          <p14:tracePt t="21139" x="773113" y="1635125"/>
          <p14:tracePt t="21140" x="781050" y="1635125"/>
          <p14:tracePt t="21144" x="788988" y="1635125"/>
          <p14:tracePt t="21146" x="788988" y="1643063"/>
          <p14:tracePt t="21148" x="796925" y="1643063"/>
          <p14:tracePt t="21150" x="804863" y="1643063"/>
          <p14:tracePt t="21155" x="812800" y="1643063"/>
          <p14:tracePt t="21156" x="812800" y="1651000"/>
          <p14:tracePt t="21158" x="820738" y="1651000"/>
          <p14:tracePt t="21163" x="828675" y="1651000"/>
          <p14:tracePt t="21164" x="836613" y="1651000"/>
          <p14:tracePt t="21166" x="836613" y="1658938"/>
          <p14:tracePt t="21168" x="844550" y="1658938"/>
          <p14:tracePt t="21173" x="852488" y="1658938"/>
          <p14:tracePt t="21174" x="860425" y="1666875"/>
          <p14:tracePt t="21178" x="868363" y="1666875"/>
          <p14:tracePt t="21180" x="877888" y="1674813"/>
          <p14:tracePt t="21184" x="885825" y="1674813"/>
          <p14:tracePt t="21187" x="893763" y="1674813"/>
          <p14:tracePt t="21190" x="893763" y="1682750"/>
          <p14:tracePt t="21191" x="901700" y="1682750"/>
          <p14:tracePt t="21192" x="909638" y="1682750"/>
          <p14:tracePt t="21196" x="917575" y="1690688"/>
          <p14:tracePt t="21198" x="925513" y="1690688"/>
          <p14:tracePt t="21204" x="933450" y="1690688"/>
          <p14:tracePt t="21205" x="941388" y="1698625"/>
          <p14:tracePt t="21208" x="949325" y="1698625"/>
          <p14:tracePt t="21210" x="957263" y="1698625"/>
          <p14:tracePt t="21212" x="957263" y="1706563"/>
          <p14:tracePt t="21214" x="965200" y="1706563"/>
          <p14:tracePt t="21218" x="973138" y="1706563"/>
          <p14:tracePt t="21221" x="973138" y="1714500"/>
          <p14:tracePt t="21224" x="981075" y="1714500"/>
          <p14:tracePt t="21226" x="989013" y="1714500"/>
          <p14:tracePt t="21228" x="989013" y="1722438"/>
          <p14:tracePt t="21230" x="996950" y="1722438"/>
          <p14:tracePt t="21234" x="1004888" y="1722438"/>
          <p14:tracePt t="21242" x="1012825" y="1730375"/>
          <p14:tracePt t="21248" x="1020763" y="1730375"/>
          <p14:tracePt t="21260" x="1028700" y="1738313"/>
          <p14:tracePt t="21274" x="1036638" y="1738313"/>
          <p14:tracePt t="21278" x="1036638" y="1746250"/>
          <p14:tracePt t="21284" x="1044575" y="1746250"/>
          <p14:tracePt t="21290" x="1044575" y="1754188"/>
          <p14:tracePt t="21292" x="1052513" y="1754188"/>
          <p14:tracePt t="21298" x="1060450" y="1754188"/>
          <p14:tracePt t="21300" x="1060450" y="1762125"/>
          <p14:tracePt t="21306" x="1068388" y="1762125"/>
          <p14:tracePt t="21308" x="1068388" y="1770063"/>
          <p14:tracePt t="21310" x="1076325" y="1770063"/>
          <p14:tracePt t="21316" x="1084263" y="1778000"/>
          <p14:tracePt t="21321" x="1092200" y="1778000"/>
          <p14:tracePt t="21323" x="1092200" y="1785938"/>
          <p14:tracePt t="21324" x="1100138" y="1785938"/>
          <p14:tracePt t="21328" x="1108075" y="1785938"/>
          <p14:tracePt t="21330" x="1108075" y="1793875"/>
          <p14:tracePt t="21332" x="1116013" y="1793875"/>
          <p14:tracePt t="21335" x="1123950" y="1793875"/>
          <p14:tracePt t="21339" x="1131888" y="1793875"/>
          <p14:tracePt t="21341" x="1131888" y="1801813"/>
          <p14:tracePt t="21342" x="1139825" y="1801813"/>
          <p14:tracePt t="21346" x="1147763" y="1801813"/>
          <p14:tracePt t="21350" x="1155700" y="1809750"/>
          <p14:tracePt t="21354" x="1163638" y="1809750"/>
          <p14:tracePt t="21358" x="1171575" y="1809750"/>
          <p14:tracePt t="21361" x="1171575" y="1817688"/>
          <p14:tracePt t="21362" x="1179513" y="1817688"/>
          <p14:tracePt t="21366" x="1187450" y="1817688"/>
          <p14:tracePt t="21370" x="1195388" y="1817688"/>
          <p14:tracePt t="21374" x="1203325" y="1825625"/>
          <p14:tracePt t="21380" x="1211263" y="1825625"/>
          <p14:tracePt t="21388" x="1220788" y="1825625"/>
          <p14:tracePt t="21392" x="1220788" y="1833563"/>
          <p14:tracePt t="21396" x="1228725" y="1833563"/>
          <p14:tracePt t="21791" x="1228725" y="1841500"/>
          <p14:tracePt t="21796" x="1236663" y="1841500"/>
          <p14:tracePt t="21799" x="1236663" y="1849438"/>
          <p14:tracePt t="21806" x="1236663" y="1857375"/>
          <p14:tracePt t="21818" x="1236663" y="1865313"/>
          <p14:tracePt t="21821" x="1244600" y="1865313"/>
          <p14:tracePt t="21828" x="1244600" y="1873250"/>
          <p14:tracePt t="21837" x="1244600" y="1881188"/>
          <p14:tracePt t="21839" x="1252538" y="1881188"/>
          <p14:tracePt t="21842" x="1252538" y="1890713"/>
          <p14:tracePt t="21850" x="1252538" y="1898650"/>
          <p14:tracePt t="21854" x="1260475" y="1898650"/>
          <p14:tracePt t="21860" x="1260475" y="1906588"/>
          <p14:tracePt t="22166" x="1260475" y="1914525"/>
          <p14:tracePt t="22178" x="1260475" y="1922463"/>
          <p14:tracePt t="22194" x="1260475" y="1930400"/>
          <p14:tracePt t="22208" x="1260475" y="1938338"/>
          <p14:tracePt t="22224" x="1260475" y="1946275"/>
          <p14:tracePt t="22844" x="1252538" y="1938338"/>
          <p14:tracePt t="22848" x="1244600" y="1938338"/>
          <p14:tracePt t="22851" x="1244600" y="1930400"/>
          <p14:tracePt t="22855" x="1236663" y="1930400"/>
          <p14:tracePt t="22857" x="1228725" y="1922463"/>
          <p14:tracePt t="22860" x="1220788" y="1914525"/>
          <p14:tracePt t="22862" x="1220788" y="1906588"/>
          <p14:tracePt t="22866" x="1211263" y="1906588"/>
          <p14:tracePt t="22868" x="1211263" y="1898650"/>
          <p14:tracePt t="22871" x="1203325" y="1890713"/>
          <p14:tracePt t="22874" x="1195388" y="1881188"/>
          <p14:tracePt t="22879" x="1187450" y="1873250"/>
          <p14:tracePt t="22883" x="1187450" y="1865313"/>
          <p14:tracePt t="22884" x="1179513" y="1865313"/>
          <p14:tracePt t="22887" x="1179513" y="1857375"/>
          <p14:tracePt t="22888" x="1171575" y="1857375"/>
          <p14:tracePt t="22892" x="1171575" y="1849438"/>
          <p14:tracePt t="22893" x="1163638" y="1841500"/>
          <p14:tracePt t="22896" x="1155700" y="1833563"/>
          <p14:tracePt t="22900" x="1147763" y="1825625"/>
          <p14:tracePt t="22904" x="1139825" y="1817688"/>
          <p14:tracePt t="22908" x="1131888" y="1817688"/>
          <p14:tracePt t="22910" x="1131888" y="1809750"/>
          <p14:tracePt t="22912" x="1123950" y="1809750"/>
          <p14:tracePt t="22914" x="1123950" y="1801813"/>
          <p14:tracePt t="22918" x="1116013" y="1801813"/>
          <p14:tracePt t="22921" x="1116013" y="1793875"/>
          <p14:tracePt t="22926" x="1116013" y="1785938"/>
          <p14:tracePt t="22928" x="1108075" y="1785938"/>
          <p14:tracePt t="22934" x="1108075" y="1778000"/>
          <p14:tracePt t="22945" x="1108075" y="1770063"/>
          <p14:tracePt t="22950" x="1100138" y="1770063"/>
          <p14:tracePt t="22954" x="1100138" y="1762125"/>
          <p14:tracePt t="22962" x="1100138" y="1754188"/>
          <p14:tracePt t="22971" x="1100138" y="1746250"/>
          <p14:tracePt t="22978" x="1100138" y="1738313"/>
          <p14:tracePt t="22984" x="1100138" y="1730375"/>
          <p14:tracePt t="23005" x="1108075" y="1698625"/>
          <p14:tracePt t="23010" x="1108075" y="1690688"/>
          <p14:tracePt t="23014" x="1108075" y="1682750"/>
          <p14:tracePt t="23021" x="1108075" y="1674813"/>
          <p14:tracePt t="23026" x="1108075" y="1666875"/>
          <p14:tracePt t="23032" x="1108075" y="1658938"/>
          <p14:tracePt t="23037" x="1116013" y="1658938"/>
          <p14:tracePt t="23040" x="1116013" y="1651000"/>
          <p14:tracePt t="23208" x="1116013" y="1658938"/>
          <p14:tracePt t="23212" x="1116013" y="1666875"/>
          <p14:tracePt t="23218" x="1123950" y="1674813"/>
          <p14:tracePt t="23223" x="1123950" y="1682750"/>
          <p14:tracePt t="23226" x="1123950" y="1690688"/>
          <p14:tracePt t="23230" x="1123950" y="1698625"/>
          <p14:tracePt t="23234" x="1131888" y="1706563"/>
          <p14:tracePt t="23237" x="1131888" y="1714500"/>
          <p14:tracePt t="23241" x="1131888" y="1722438"/>
          <p14:tracePt t="23244" x="1131888" y="1730375"/>
          <p14:tracePt t="23248" x="1139825" y="1738313"/>
          <p14:tracePt t="23250" x="1139825" y="1746250"/>
          <p14:tracePt t="23254" x="1139825" y="1754188"/>
          <p14:tracePt t="23257" x="1139825" y="1762125"/>
          <p14:tracePt t="23260" x="1139825" y="1770063"/>
          <p14:tracePt t="23262" x="1147763" y="1778000"/>
          <p14:tracePt t="23266" x="1147763" y="1785938"/>
          <p14:tracePt t="23268" x="1147763" y="1793875"/>
          <p14:tracePt t="23272" x="1147763" y="1801813"/>
          <p14:tracePt t="23276" x="1155700" y="1809750"/>
          <p14:tracePt t="23278" x="1155700" y="1817688"/>
          <p14:tracePt t="23282" x="1155700" y="1825625"/>
          <p14:tracePt t="23288" x="1155700" y="1841500"/>
          <p14:tracePt t="23292" x="1163638" y="1849438"/>
          <p14:tracePt t="23296" x="1163638" y="1857375"/>
          <p14:tracePt t="23298" x="1163638" y="1865313"/>
          <p14:tracePt t="23302" x="1163638" y="1873250"/>
          <p14:tracePt t="23308" x="1171575" y="1881188"/>
          <p14:tracePt t="23312" x="1171575" y="1890713"/>
          <p14:tracePt t="23318" x="1171575" y="1898650"/>
          <p14:tracePt t="23324" x="1179513" y="1906588"/>
          <p14:tracePt t="23330" x="1179513" y="1914525"/>
          <p14:tracePt t="23337" x="1179513" y="1922463"/>
          <p14:tracePt t="23342" x="1187450" y="1922463"/>
          <p14:tracePt t="23344" x="1187450" y="1930400"/>
          <p14:tracePt t="23350" x="1187450" y="1938338"/>
          <p14:tracePt t="23358" x="1187450" y="1946275"/>
          <p14:tracePt t="23360" x="1195388" y="1946275"/>
          <p14:tracePt t="23365" x="1195388" y="1954213"/>
          <p14:tracePt t="23372" x="1195388" y="1962150"/>
          <p14:tracePt t="23376" x="1203325" y="1962150"/>
          <p14:tracePt t="23378" x="1203325" y="1970088"/>
          <p14:tracePt t="23384" x="1211263" y="1970088"/>
          <p14:tracePt t="23387" x="1211263" y="1978025"/>
          <p14:tracePt t="23394" x="1220788" y="1985963"/>
          <p14:tracePt t="23402" x="1220788" y="1993900"/>
          <p14:tracePt t="23406" x="1228725" y="1993900"/>
          <p14:tracePt t="23419" x="1228725" y="2001838"/>
          <p14:tracePt t="23428" x="1236663" y="2001838"/>
          <p14:tracePt t="23493" x="1244600" y="2001838"/>
          <p14:tracePt t="23504" x="1252538" y="2001838"/>
          <p14:tracePt t="23516" x="1260475" y="2001838"/>
          <p14:tracePt t="23526" x="1268413" y="2001838"/>
          <p14:tracePt t="23534" x="1276350" y="2001838"/>
          <p14:tracePt t="23542" x="1284288" y="2001838"/>
          <p14:tracePt t="23550" x="1292225" y="2001838"/>
          <p14:tracePt t="23556" x="1300163" y="2001838"/>
          <p14:tracePt t="23564" x="1308100" y="2001838"/>
          <p14:tracePt t="23574" x="1316038" y="2001838"/>
          <p14:tracePt t="23688" x="1316038" y="1993900"/>
          <p14:tracePt t="23698" x="1316038" y="1985963"/>
          <p14:tracePt t="23710" x="1316038" y="1978025"/>
          <p14:tracePt t="23732" x="1308100" y="1978025"/>
          <p14:tracePt t="23896" x="1316038" y="1978025"/>
          <p14:tracePt t="23916" x="1316038" y="1970088"/>
          <p14:tracePt t="23992" x="1316038" y="1962150"/>
          <p14:tracePt t="24014" x="1316038" y="1954213"/>
          <p14:tracePt t="24025" x="1316038" y="1946275"/>
          <p14:tracePt t="24030" x="1316038" y="1938338"/>
          <p14:tracePt t="24036" x="1316038" y="1930400"/>
          <p14:tracePt t="24040" x="1316038" y="1922463"/>
          <p14:tracePt t="24042" x="1316038" y="1914525"/>
          <p14:tracePt t="24046" x="1316038" y="1906588"/>
          <p14:tracePt t="24050" x="1316038" y="1898650"/>
          <p14:tracePt t="24052" x="1316038" y="1890713"/>
          <p14:tracePt t="24056" x="1316038" y="1881188"/>
          <p14:tracePt t="24058" x="1316038" y="1873250"/>
          <p14:tracePt t="24060" x="1316038" y="1865313"/>
          <p14:tracePt t="24062" x="1323975" y="1865313"/>
          <p14:tracePt t="24064" x="1323975" y="1857375"/>
          <p14:tracePt t="24068" x="1323975" y="1849438"/>
          <p14:tracePt t="24071" x="1323975" y="1841500"/>
          <p14:tracePt t="24074" x="1323975" y="1833563"/>
          <p14:tracePt t="24078" x="1323975" y="1825625"/>
          <p14:tracePt t="24080" x="1323975" y="1817688"/>
          <p14:tracePt t="24084" x="1323975" y="1809750"/>
          <p14:tracePt t="24089" x="1323975" y="1801813"/>
          <p14:tracePt t="24090" x="1323975" y="1793875"/>
          <p14:tracePt t="24094" x="1323975" y="1785938"/>
          <p14:tracePt t="24100" x="1323975" y="1778000"/>
          <p14:tracePt t="24105" x="1323975" y="1770063"/>
          <p14:tracePt t="24110" x="1323975" y="1762125"/>
          <p14:tracePt t="24116" x="1323975" y="1754188"/>
          <p14:tracePt t="24124" x="1323975" y="1746250"/>
          <p14:tracePt t="24134" x="1323975" y="1738313"/>
          <p14:tracePt t="24150" x="1323975" y="1730375"/>
          <p14:tracePt t="24170" x="1323975" y="1722438"/>
          <p14:tracePt t="24290" x="1323975" y="1730375"/>
          <p14:tracePt t="24296" x="1323975" y="1738313"/>
          <p14:tracePt t="24302" x="1323975" y="1746250"/>
          <p14:tracePt t="24308" x="1323975" y="1754188"/>
          <p14:tracePt t="24312" x="1323975" y="1762125"/>
          <p14:tracePt t="24318" x="1323975" y="1770063"/>
          <p14:tracePt t="24322" x="1323975" y="1778000"/>
          <p14:tracePt t="24326" x="1316038" y="1778000"/>
          <p14:tracePt t="24328" x="1316038" y="1785938"/>
          <p14:tracePt t="24332" x="1316038" y="1793875"/>
          <p14:tracePt t="24337" x="1316038" y="1801813"/>
          <p14:tracePt t="24340" x="1316038" y="1809750"/>
          <p14:tracePt t="24346" x="1316038" y="1817688"/>
          <p14:tracePt t="24350" x="1316038" y="1825625"/>
          <p14:tracePt t="24354" x="1316038" y="1833563"/>
          <p14:tracePt t="24358" x="1316038" y="1841500"/>
          <p14:tracePt t="24362" x="1308100" y="1849438"/>
          <p14:tracePt t="24368" x="1308100" y="1857375"/>
          <p14:tracePt t="24374" x="1308100" y="1865313"/>
          <p14:tracePt t="24380" x="1308100" y="1873250"/>
          <p14:tracePt t="24387" x="1308100" y="1881188"/>
          <p14:tracePt t="24396" x="1308100" y="1890713"/>
          <p14:tracePt t="24404" x="1300163" y="1890713"/>
          <p14:tracePt t="24406" x="1300163" y="1898650"/>
          <p14:tracePt t="24416" x="1300163" y="1906588"/>
          <p14:tracePt t="24430" x="1300163" y="1914525"/>
          <p14:tracePt t="24438" x="1292225" y="1914525"/>
          <p14:tracePt t="24440" x="1292225" y="1922463"/>
          <p14:tracePt t="24452" x="1292225" y="1930400"/>
          <p14:tracePt t="24460" x="1292225" y="1938338"/>
          <p14:tracePt t="24464" x="1284288" y="1938338"/>
          <p14:tracePt t="24471" x="1284288" y="1946275"/>
          <p14:tracePt t="24480" x="1284288" y="1954213"/>
          <p14:tracePt t="24488" x="1284288" y="1962150"/>
          <p14:tracePt t="24494" x="1276350" y="1962150"/>
          <p14:tracePt t="24498" x="1276350" y="1970088"/>
          <p14:tracePt t="24510" x="1276350" y="1978025"/>
          <p14:tracePt t="24662" x="1276350" y="1985963"/>
          <p14:tracePt t="24896" x="1284288" y="1985963"/>
          <p14:tracePt t="24908" x="1292225" y="1993900"/>
          <p14:tracePt t="24913" x="1300163" y="1993900"/>
          <p14:tracePt t="24915" x="1300163" y="2001838"/>
          <p14:tracePt t="24917" x="1308100" y="2001838"/>
          <p14:tracePt t="24921" x="1316038" y="2009775"/>
          <p14:tracePt t="24924" x="1323975" y="2017713"/>
          <p14:tracePt t="24926" x="1331913" y="2017713"/>
          <p14:tracePt t="24929" x="1331913" y="2025650"/>
          <p14:tracePt t="24930" x="1339850" y="2025650"/>
          <p14:tracePt t="24932" x="1339850" y="2033588"/>
          <p14:tracePt t="24934" x="1347788" y="2033588"/>
          <p14:tracePt t="24937" x="1355725" y="2041525"/>
          <p14:tracePt t="24940" x="1363663" y="2049463"/>
          <p14:tracePt t="24942" x="1371600" y="2057400"/>
          <p14:tracePt t="24946" x="1379538" y="2065338"/>
          <p14:tracePt t="24948" x="1387475" y="2073275"/>
          <p14:tracePt t="24950" x="1387475" y="2081213"/>
          <p14:tracePt t="24953" x="1395413" y="2089150"/>
          <p14:tracePt t="24955" x="1395413" y="2097088"/>
          <p14:tracePt t="24956" x="1403350" y="2105025"/>
          <p14:tracePt t="24960" x="1419225" y="2120900"/>
          <p14:tracePt t="24964" x="1427163" y="2128838"/>
          <p14:tracePt t="24966" x="1435100" y="2136775"/>
          <p14:tracePt t="24968" x="1443038" y="2144713"/>
          <p14:tracePt t="24971" x="1450975" y="2160588"/>
          <p14:tracePt t="24975" x="1458913" y="2176463"/>
          <p14:tracePt t="24976" x="1466850" y="2184400"/>
          <p14:tracePt t="24978" x="1474788" y="2192338"/>
          <p14:tracePt t="24980" x="1482725" y="2200275"/>
          <p14:tracePt t="24982" x="1482725" y="2208213"/>
          <p14:tracePt t="24984" x="1490663" y="2216150"/>
          <p14:tracePt t="24987" x="1498600" y="2233613"/>
          <p14:tracePt t="24989" x="1498600" y="2241550"/>
          <p14:tracePt t="24993" x="1514475" y="2257425"/>
          <p14:tracePt t="24994" x="1522413" y="2273300"/>
          <p14:tracePt t="25007" x="1571625" y="2320925"/>
          <p14:tracePt t="25011" x="1587500" y="2344738"/>
          <p14:tracePt t="25012" x="1595438" y="2344738"/>
          <p14:tracePt t="25014" x="1603375" y="2352675"/>
          <p14:tracePt t="25016" x="1611313" y="2360613"/>
          <p14:tracePt t="25018" x="1627188" y="2368550"/>
          <p14:tracePt t="25021" x="1635125" y="2376488"/>
          <p14:tracePt t="25023" x="1643063" y="2384425"/>
          <p14:tracePt t="25026" x="1658938" y="2400300"/>
          <p14:tracePt t="25028" x="1674813" y="2408238"/>
          <p14:tracePt t="25030" x="1690688" y="2416175"/>
          <p14:tracePt t="25032" x="1698625" y="2424113"/>
          <p14:tracePt t="25034" x="1706563" y="2424113"/>
          <p14:tracePt t="25038" x="1722438" y="2439988"/>
          <p14:tracePt t="25040" x="1738313" y="2447925"/>
          <p14:tracePt t="25045" x="1754188" y="2455863"/>
          <p14:tracePt t="25046" x="1762125" y="2455863"/>
          <p14:tracePt t="25048" x="1770063" y="2463800"/>
          <p14:tracePt t="25050" x="1785938" y="2471738"/>
          <p14:tracePt t="25054" x="1801813" y="2479675"/>
          <p14:tracePt t="25058" x="1809750" y="2479675"/>
          <p14:tracePt t="25061" x="1825625" y="2487613"/>
          <p14:tracePt t="25062" x="1833563" y="2487613"/>
          <p14:tracePt t="25064" x="1841500" y="2495550"/>
          <p14:tracePt t="25066" x="1849438" y="2495550"/>
          <p14:tracePt t="25071" x="1857375" y="2503488"/>
          <p14:tracePt t="25072" x="1865313" y="2503488"/>
          <p14:tracePt t="25076" x="1873250" y="2503488"/>
          <p14:tracePt t="25078" x="1881188" y="2503488"/>
          <p14:tracePt t="25082" x="1889125" y="2503488"/>
          <p14:tracePt t="25087" x="1889125" y="2511425"/>
          <p14:tracePt t="25089" x="1897063" y="2511425"/>
          <p14:tracePt t="25094" x="1905000" y="2511425"/>
          <p14:tracePt t="25152" x="1905000" y="2503488"/>
          <p14:tracePt t="25158" x="1897063" y="2503488"/>
          <p14:tracePt t="25166" x="1897063" y="2495550"/>
          <p14:tracePt t="25176" x="1897063" y="2487613"/>
          <p14:tracePt t="25182" x="1889125" y="2487613"/>
          <p14:tracePt t="25188" x="1889125" y="2479675"/>
          <p14:tracePt t="25198" x="1889125" y="2471738"/>
          <p14:tracePt t="25205" x="1889125" y="2463800"/>
          <p14:tracePt t="25208" x="1881188" y="2463800"/>
          <p14:tracePt t="25210" x="1881188" y="2455863"/>
          <p14:tracePt t="25218" x="1881188" y="2447925"/>
          <p14:tracePt t="25224" x="1873250" y="2439988"/>
          <p14:tracePt t="25228" x="1873250" y="2432050"/>
          <p14:tracePt t="25234" x="1873250" y="2424113"/>
          <p14:tracePt t="25239" x="1873250" y="2416175"/>
          <p14:tracePt t="25240" x="1865313" y="2416175"/>
          <p14:tracePt t="25242" x="1865313" y="2408238"/>
          <p14:tracePt t="25246" x="1865313" y="2400300"/>
          <p14:tracePt t="25250" x="1857375" y="2392363"/>
          <p14:tracePt t="25252" x="1857375" y="2384425"/>
          <p14:tracePt t="25257" x="1857375" y="2376488"/>
          <p14:tracePt t="25258" x="1849438" y="2376488"/>
          <p14:tracePt t="25260" x="1849438" y="2368550"/>
          <p14:tracePt t="25264" x="1841500" y="2360613"/>
          <p14:tracePt t="25266" x="1841500" y="2352675"/>
          <p14:tracePt t="25271" x="1833563" y="2344738"/>
          <p14:tracePt t="25274" x="1833563" y="2336800"/>
          <p14:tracePt t="25276" x="1825625" y="2328863"/>
          <p14:tracePt t="25278" x="1825625" y="2320925"/>
          <p14:tracePt t="25280" x="1817688" y="2320925"/>
          <p14:tracePt t="25282" x="1817688" y="2312988"/>
          <p14:tracePt t="25284" x="1809750" y="2305050"/>
          <p14:tracePt t="25289" x="1801813" y="2297113"/>
          <p14:tracePt t="25291" x="1793875" y="2289175"/>
          <p14:tracePt t="25292" x="1793875" y="2281238"/>
          <p14:tracePt t="25294" x="1785938" y="2281238"/>
          <p14:tracePt t="25296" x="1785938" y="2273300"/>
          <p14:tracePt t="25298" x="1778000" y="2265363"/>
          <p14:tracePt t="25300" x="1770063" y="2265363"/>
          <p14:tracePt t="25302" x="1762125" y="2257425"/>
          <p14:tracePt t="25305" x="1754188" y="2249488"/>
          <p14:tracePt t="25308" x="1746250" y="2241550"/>
          <p14:tracePt t="25310" x="1738313" y="2233613"/>
          <p14:tracePt t="25312" x="1730375" y="2233613"/>
          <p14:tracePt t="25315" x="1722438" y="2224088"/>
          <p14:tracePt t="25316" x="1706563" y="2216150"/>
          <p14:tracePt t="25318" x="1698625" y="2216150"/>
          <p14:tracePt t="25321" x="1690688" y="2208213"/>
          <p14:tracePt t="25322" x="1682750" y="2200275"/>
          <p14:tracePt t="25326" x="1674813" y="2200275"/>
          <p14:tracePt t="25328" x="1658938" y="2192338"/>
          <p14:tracePt t="25330" x="1643063" y="2184400"/>
          <p14:tracePt t="25335" x="1627188" y="2176463"/>
          <p14:tracePt t="25337" x="1619250" y="2176463"/>
          <p14:tracePt t="25338" x="1611313" y="2168525"/>
          <p14:tracePt t="25342" x="1603375" y="2160588"/>
          <p14:tracePt t="25344" x="1587500" y="2152650"/>
          <p14:tracePt t="25346" x="1579563" y="2152650"/>
          <p14:tracePt t="25348" x="1571625" y="2144713"/>
          <p14:tracePt t="25351" x="1562100" y="2144713"/>
          <p14:tracePt t="25352" x="1554163" y="2136775"/>
          <p14:tracePt t="25355" x="1546225" y="2136775"/>
          <p14:tracePt t="25356" x="1538288" y="2128838"/>
          <p14:tracePt t="25360" x="1522413" y="2120900"/>
          <p14:tracePt t="25362" x="1514475" y="2112963"/>
          <p14:tracePt t="25364" x="1506538" y="2112963"/>
          <p14:tracePt t="25366" x="1498600" y="2112963"/>
          <p14:tracePt t="25368" x="1490663" y="2105025"/>
          <p14:tracePt t="25371" x="1482725" y="2105025"/>
          <p14:tracePt t="25372" x="1482725" y="2097088"/>
          <p14:tracePt t="25375" x="1474788" y="2097088"/>
          <p14:tracePt t="25377" x="1466850" y="2089150"/>
          <p14:tracePt t="25380" x="1458913" y="2089150"/>
          <p14:tracePt t="25382" x="1450975" y="2081213"/>
          <p14:tracePt t="25387" x="1443038" y="2073275"/>
          <p14:tracePt t="25390" x="1435100" y="2073275"/>
          <p14:tracePt t="25392" x="1435100" y="2065338"/>
          <p14:tracePt t="25394" x="1427163" y="2065338"/>
          <p14:tracePt t="25400" x="1419225" y="2057400"/>
          <p14:tracePt t="25406" x="1419225" y="2049463"/>
          <p14:tracePt t="25408" x="1411288" y="2049463"/>
          <p14:tracePt t="25418" x="1411288" y="2041525"/>
          <p14:tracePt t="25421" x="1403350" y="2041525"/>
          <p14:tracePt t="25430" x="1403350" y="2033588"/>
          <p14:tracePt t="25588" x="1403350" y="2041525"/>
          <p14:tracePt t="25592" x="1411288" y="2041525"/>
          <p14:tracePt t="25595" x="1411288" y="2049463"/>
          <p14:tracePt t="25600" x="1419225" y="2057400"/>
          <p14:tracePt t="25606" x="1419225" y="2065338"/>
          <p14:tracePt t="25608" x="1427163" y="2065338"/>
          <p14:tracePt t="25610" x="1427163" y="2073275"/>
          <p14:tracePt t="25614" x="1435100" y="2081213"/>
          <p14:tracePt t="25621" x="1443038" y="2089150"/>
          <p14:tracePt t="25624" x="1443038" y="2097088"/>
          <p14:tracePt t="25626" x="1450975" y="2097088"/>
          <p14:tracePt t="25628" x="1450975" y="2105025"/>
          <p14:tracePt t="25630" x="1458913" y="2105025"/>
          <p14:tracePt t="25632" x="1458913" y="2112963"/>
          <p14:tracePt t="25634" x="1458913" y="2120900"/>
          <p14:tracePt t="25639" x="1466850" y="2128838"/>
          <p14:tracePt t="25640" x="1474788" y="2128838"/>
          <p14:tracePt t="25642" x="1474788" y="2136775"/>
          <p14:tracePt t="25644" x="1482725" y="2136775"/>
          <p14:tracePt t="25646" x="1482725" y="2144713"/>
          <p14:tracePt t="25650" x="1490663" y="2152650"/>
          <p14:tracePt t="25654" x="1498600" y="2160588"/>
          <p14:tracePt t="25658" x="1506538" y="2168525"/>
          <p14:tracePt t="25662" x="1514475" y="2176463"/>
          <p14:tracePt t="25666" x="1514475" y="2184400"/>
          <p14:tracePt t="25668" x="1522413" y="2184400"/>
          <p14:tracePt t="25673" x="1522413" y="2192338"/>
          <p14:tracePt t="25675" x="1530350" y="2192338"/>
          <p14:tracePt t="25680" x="1530350" y="2200275"/>
          <p14:tracePt t="25682" x="1538288" y="2200275"/>
          <p14:tracePt t="25694" x="1546225" y="2208213"/>
          <p14:tracePt t="25786" x="1554163" y="2208213"/>
          <p14:tracePt t="25792" x="1554163" y="2216150"/>
          <p14:tracePt t="25794" x="1562100" y="2216150"/>
          <p14:tracePt t="25798" x="1571625" y="2216150"/>
          <p14:tracePt t="25802" x="1579563" y="2216150"/>
          <p14:tracePt t="25805" x="1579563" y="2224088"/>
          <p14:tracePt t="25806" x="1587500" y="2224088"/>
          <p14:tracePt t="25812" x="1595438" y="2224088"/>
          <p14:tracePt t="25816" x="1603375" y="2224088"/>
          <p14:tracePt t="25822" x="1611313" y="2224088"/>
          <p14:tracePt t="25824" x="1611313" y="2233613"/>
          <p14:tracePt t="25828" x="1619250" y="2233613"/>
          <p14:tracePt t="25832" x="1627188" y="2233613"/>
          <p14:tracePt t="25838" x="1635125" y="2233613"/>
          <p14:tracePt t="25842" x="1643063" y="2241550"/>
          <p14:tracePt t="25846" x="1651000" y="2241550"/>
          <p14:tracePt t="25850" x="1658938" y="2241550"/>
          <p14:tracePt t="25855" x="1666875" y="2241550"/>
          <p14:tracePt t="25856" x="1674813" y="2241550"/>
          <p14:tracePt t="25860" x="1682750" y="2241550"/>
          <p14:tracePt t="25862" x="1682750" y="2249488"/>
          <p14:tracePt t="25864" x="1690688" y="2249488"/>
          <p14:tracePt t="25868" x="1698625" y="2249488"/>
          <p14:tracePt t="25872" x="1706563" y="2249488"/>
          <p14:tracePt t="25876" x="1714500" y="2249488"/>
          <p14:tracePt t="25880" x="1722438" y="2249488"/>
          <p14:tracePt t="25882" x="1730375" y="2257425"/>
          <p14:tracePt t="25888" x="1738313" y="2257425"/>
          <p14:tracePt t="25890" x="1746250" y="2257425"/>
          <p14:tracePt t="25894" x="1754188" y="2257425"/>
          <p14:tracePt t="25898" x="1762125" y="2257425"/>
          <p14:tracePt t="25904" x="1770063" y="2257425"/>
          <p14:tracePt t="25908" x="1778000" y="2257425"/>
          <p14:tracePt t="25912" x="1778000" y="2265363"/>
          <p14:tracePt t="25916" x="1785938" y="2265363"/>
          <p14:tracePt t="25922" x="1793875" y="2265363"/>
          <p14:tracePt t="25930" x="1801813" y="2265363"/>
          <p14:tracePt t="25940" x="1809750" y="2265363"/>
          <p14:tracePt t="25948" x="1817688" y="2265363"/>
          <p14:tracePt t="25956" x="1825625" y="2265363"/>
          <p14:tracePt t="25964" x="1833563" y="2265363"/>
          <p14:tracePt t="25971" x="1841500" y="2265363"/>
          <p14:tracePt t="25976" x="1849438" y="2265363"/>
          <p14:tracePt t="25982" x="1857375" y="2265363"/>
          <p14:tracePt t="26005" x="1881188" y="2265363"/>
          <p14:tracePt t="26012" x="1889125" y="2265363"/>
          <p14:tracePt t="26021" x="1889125" y="2257425"/>
          <p14:tracePt t="26048" x="1897063" y="2257425"/>
          <p14:tracePt t="26304" x="1889125" y="2257425"/>
          <p14:tracePt t="26310" x="1881188" y="2257425"/>
          <p14:tracePt t="26319" x="1873250" y="2257425"/>
          <p14:tracePt t="26324" x="1865313" y="2257425"/>
          <p14:tracePt t="26330" x="1857375" y="2257425"/>
          <p14:tracePt t="26339" x="1849438" y="2257425"/>
          <p14:tracePt t="26346" x="1841500" y="2257425"/>
          <p14:tracePt t="26354" x="1833563" y="2257425"/>
          <p14:tracePt t="26360" x="1825625" y="2257425"/>
          <p14:tracePt t="26368" x="1817688" y="2257425"/>
          <p14:tracePt t="26376" x="1809750" y="2257425"/>
          <p14:tracePt t="26384" x="1801813" y="2257425"/>
          <p14:tracePt t="26394" x="1793875" y="2257425"/>
          <p14:tracePt t="26396" x="1793875" y="2265363"/>
          <p14:tracePt t="26416" x="1785938" y="2265363"/>
          <p14:tracePt t="26442" x="1778000" y="2265363"/>
          <p14:tracePt t="26456" x="1770063" y="2265363"/>
          <p14:tracePt t="26482" x="1762125" y="2265363"/>
          <p14:tracePt t="26500" x="1754188" y="2265363"/>
          <p14:tracePt t="26508" x="1746250" y="2265363"/>
          <p14:tracePt t="26514" x="1738313" y="2265363"/>
          <p14:tracePt t="26516" x="1738313" y="2273300"/>
          <p14:tracePt t="26520" x="1730375" y="2273300"/>
          <p14:tracePt t="26526" x="1722438" y="2273300"/>
          <p14:tracePt t="26532" x="1714500" y="2273300"/>
          <p14:tracePt t="26540" x="1706563" y="2273300"/>
          <p14:tracePt t="26546" x="1698625" y="2273300"/>
          <p14:tracePt t="26554" x="1690688" y="2273300"/>
          <p14:tracePt t="26562" x="1682750" y="2273300"/>
          <p14:tracePt t="26571" x="1674813" y="2273300"/>
          <p14:tracePt t="26578" x="1666875" y="2273300"/>
          <p14:tracePt t="26589" x="1658938" y="2273300"/>
          <p14:tracePt t="26598" x="1651000" y="2273300"/>
          <p14:tracePt t="26612" x="1643063" y="2273300"/>
          <p14:tracePt t="26624" x="1635125" y="2273300"/>
          <p14:tracePt t="26632" x="1627188" y="2273300"/>
          <p14:tracePt t="26640" x="1619250" y="2273300"/>
          <p14:tracePt t="26648" x="1611313" y="2273300"/>
          <p14:tracePt t="26655" x="1603375" y="2273300"/>
          <p14:tracePt t="26658" x="1595438" y="2273300"/>
          <p14:tracePt t="26662" x="1587500" y="2273300"/>
          <p14:tracePt t="26666" x="1579563" y="2273300"/>
          <p14:tracePt t="26671" x="1571625" y="2273300"/>
          <p14:tracePt t="26674" x="1562100" y="2273300"/>
          <p14:tracePt t="26678" x="1554163" y="2273300"/>
          <p14:tracePt t="26682" x="1546225" y="2273300"/>
          <p14:tracePt t="26687" x="1538288" y="2273300"/>
          <p14:tracePt t="26690" x="1530350" y="2273300"/>
          <p14:tracePt t="26694" x="1522413" y="2273300"/>
          <p14:tracePt t="26696" x="1522413" y="2265363"/>
          <p14:tracePt t="26698" x="1514475" y="2265363"/>
          <p14:tracePt t="26704" x="1506538" y="2265363"/>
          <p14:tracePt t="26708" x="1498600" y="2273300"/>
          <p14:tracePt t="26710" x="1498600" y="2265363"/>
          <p14:tracePt t="26714" x="1490663" y="2265363"/>
          <p14:tracePt t="26716" x="1490663" y="2273300"/>
          <p14:tracePt t="26718" x="1482725" y="2273300"/>
          <p14:tracePt t="26724" x="1474788" y="2273300"/>
          <p14:tracePt t="26730" x="1466850" y="2273300"/>
          <p14:tracePt t="26738" x="1458913" y="2273300"/>
          <p14:tracePt t="26744" x="1450975" y="2273300"/>
          <p14:tracePt t="26754" x="1443038" y="2273300"/>
          <p14:tracePt t="27155" x="1450975" y="2273300"/>
          <p14:tracePt t="27158" x="1450975" y="2265363"/>
          <p14:tracePt t="27161" x="1458913" y="2265363"/>
          <p14:tracePt t="27164" x="1466850" y="2265363"/>
          <p14:tracePt t="27169" x="1474788" y="2265363"/>
          <p14:tracePt t="27171" x="1482725" y="2265363"/>
          <p14:tracePt t="27174" x="1490663" y="2265363"/>
          <p14:tracePt t="27176" x="1498600" y="2265363"/>
          <p14:tracePt t="27180" x="1506538" y="2265363"/>
          <p14:tracePt t="27182" x="1514475" y="2265363"/>
          <p14:tracePt t="27184" x="1514475" y="2257425"/>
          <p14:tracePt t="27188" x="1530350" y="2257425"/>
          <p14:tracePt t="27192" x="1538288" y="2257425"/>
          <p14:tracePt t="27194" x="1546225" y="2257425"/>
          <p14:tracePt t="27196" x="1554163" y="2257425"/>
          <p14:tracePt t="27200" x="1562100" y="2257425"/>
          <p14:tracePt t="27202" x="1571625" y="2257425"/>
          <p14:tracePt t="27205" x="1579563" y="2257425"/>
          <p14:tracePt t="27206" x="1587500" y="2257425"/>
          <p14:tracePt t="27211" x="1595438" y="2257425"/>
          <p14:tracePt t="27212" x="1603375" y="2257425"/>
          <p14:tracePt t="27214" x="1611313" y="2257425"/>
          <p14:tracePt t="27216" x="1619250" y="2257425"/>
          <p14:tracePt t="27220" x="1627188" y="2257425"/>
          <p14:tracePt t="27222" x="1635125" y="2265363"/>
          <p14:tracePt t="27226" x="1643063" y="2265363"/>
          <p14:tracePt t="27228" x="1651000" y="2265363"/>
          <p14:tracePt t="27232" x="1658938" y="2265363"/>
          <p14:tracePt t="27237" x="1666875" y="2265363"/>
          <p14:tracePt t="27241" x="1674813" y="2265363"/>
          <p14:tracePt t="27246" x="1682750" y="2265363"/>
          <p14:tracePt t="27248" x="1682750" y="2273300"/>
          <p14:tracePt t="27252" x="1690688" y="2273300"/>
          <p14:tracePt t="27258" x="1698625" y="2273300"/>
          <p14:tracePt t="27271" x="1706563" y="2273300"/>
          <p14:tracePt t="27374" x="1698625" y="2273300"/>
          <p14:tracePt t="27384" x="1690688" y="2273300"/>
          <p14:tracePt t="27388" x="1690688" y="2265363"/>
          <p14:tracePt t="27392" x="1682750" y="2265363"/>
          <p14:tracePt t="27394" x="1674813" y="2265363"/>
          <p14:tracePt t="27396" x="1666875" y="2257425"/>
          <p14:tracePt t="27398" x="1658938" y="2257425"/>
          <p14:tracePt t="27400" x="1651000" y="2257425"/>
          <p14:tracePt t="27403" x="1643063" y="2249488"/>
          <p14:tracePt t="27405" x="1627188" y="2249488"/>
          <p14:tracePt t="27408" x="1619250" y="2249488"/>
          <p14:tracePt t="27409" x="1603375" y="2241550"/>
          <p14:tracePt t="27410" x="1595438" y="2241550"/>
          <p14:tracePt t="27412" x="1579563" y="2233613"/>
          <p14:tracePt t="27414" x="1571625" y="2233613"/>
          <p14:tracePt t="27416" x="1554163" y="2224088"/>
          <p14:tracePt t="27418" x="1530350" y="2224088"/>
          <p14:tracePt t="27421" x="1522413" y="2216150"/>
          <p14:tracePt t="27423" x="1506538" y="2216150"/>
          <p14:tracePt t="27425" x="1498600" y="2208213"/>
          <p14:tracePt t="27426" x="1482725" y="2208213"/>
          <p14:tracePt t="27428" x="1466850" y="2200275"/>
          <p14:tracePt t="27430" x="1450975" y="2200275"/>
          <p14:tracePt t="27432" x="1435100" y="2192338"/>
          <p14:tracePt t="27434" x="1419225" y="2184400"/>
          <p14:tracePt t="27438" x="1395413" y="2176463"/>
          <p14:tracePt t="27442" x="1363663" y="2168525"/>
          <p14:tracePt t="27444" x="1347788" y="2160588"/>
          <p14:tracePt t="27446" x="1331913" y="2160588"/>
          <p14:tracePt t="27448" x="1316038" y="2152650"/>
          <p14:tracePt t="27450" x="1300163" y="2144713"/>
          <p14:tracePt t="27453" x="1292225" y="2144713"/>
          <p14:tracePt t="27455" x="1276350" y="2136775"/>
          <p14:tracePt t="27456" x="1260475" y="2136775"/>
          <p14:tracePt t="27461" x="1236663" y="2128838"/>
          <p14:tracePt t="27462" x="1228725" y="2120900"/>
          <p14:tracePt t="27464" x="1211263" y="2112963"/>
          <p14:tracePt t="27466" x="1203325" y="2105025"/>
          <p14:tracePt t="27468" x="1187450" y="2105025"/>
          <p14:tracePt t="27471" x="1179513" y="2097088"/>
          <p14:tracePt t="27472" x="1171575" y="2097088"/>
          <p14:tracePt t="27477" x="1155700" y="2081213"/>
          <p14:tracePt t="27479" x="1147763" y="2081213"/>
          <p14:tracePt t="27480" x="1139825" y="2073275"/>
          <p14:tracePt t="27484" x="1131888" y="2065338"/>
          <p14:tracePt t="27487" x="1123950" y="2065338"/>
          <p14:tracePt t="27488" x="1123950" y="2057400"/>
          <p14:tracePt t="27491" x="1116013" y="2049463"/>
          <p14:tracePt t="27494" x="1108075" y="2041525"/>
          <p14:tracePt t="27498" x="1100138" y="2033588"/>
          <p14:tracePt t="27500" x="1100138" y="2025650"/>
          <p14:tracePt t="27504" x="1092200" y="2017713"/>
          <p14:tracePt t="27508" x="1092200" y="2009775"/>
          <p14:tracePt t="27512" x="1092200" y="2001838"/>
          <p14:tracePt t="27514" x="1084263" y="2001838"/>
          <p14:tracePt t="27516" x="1084263" y="1993900"/>
          <p14:tracePt t="27523" x="1084263" y="1985963"/>
          <p14:tracePt t="27526" x="1084263" y="1978025"/>
          <p14:tracePt t="27528" x="1076325" y="1978025"/>
          <p14:tracePt t="27530" x="1076325" y="1970088"/>
          <p14:tracePt t="27534" x="1076325" y="1962150"/>
          <p14:tracePt t="27540" x="1076325" y="1954213"/>
          <p14:tracePt t="27542" x="1076325" y="1946275"/>
          <p14:tracePt t="27544" x="1068388" y="1946275"/>
          <p14:tracePt t="27546" x="1068388" y="1938338"/>
          <p14:tracePt t="27550" x="1068388" y="1930400"/>
          <p14:tracePt t="27553" x="1068388" y="1922463"/>
          <p14:tracePt t="27556" x="1060450" y="1914525"/>
          <p14:tracePt t="27561" x="1060450" y="1906588"/>
          <p14:tracePt t="27564" x="1052513" y="1898650"/>
          <p14:tracePt t="27566" x="1052513" y="1890713"/>
          <p14:tracePt t="27571" x="1052513" y="1881188"/>
          <p14:tracePt t="27573" x="1044575" y="1873250"/>
          <p14:tracePt t="27574" x="1044575" y="1865313"/>
          <p14:tracePt t="27578" x="1044575" y="1857375"/>
          <p14:tracePt t="27580" x="1036638" y="1849438"/>
          <p14:tracePt t="27582" x="1036638" y="1841500"/>
          <p14:tracePt t="27585" x="1036638" y="1833563"/>
          <p14:tracePt t="27588" x="1028700" y="1833563"/>
          <p14:tracePt t="27590" x="1028700" y="1817688"/>
          <p14:tracePt t="27592" x="1028700" y="1809750"/>
          <p14:tracePt t="27594" x="1020763" y="1801813"/>
          <p14:tracePt t="27598" x="1020763" y="1793875"/>
          <p14:tracePt t="27600" x="1012825" y="1785938"/>
          <p14:tracePt t="27602" x="1012825" y="1778000"/>
          <p14:tracePt t="27607" x="1004888" y="1770063"/>
          <p14:tracePt t="27608" x="1004888" y="1762125"/>
          <p14:tracePt t="27610" x="1004888" y="1754188"/>
          <p14:tracePt t="27615" x="996950" y="1746250"/>
          <p14:tracePt t="27616" x="996950" y="1738313"/>
          <p14:tracePt t="27621" x="996950" y="1730375"/>
          <p14:tracePt t="27623" x="989013" y="1722438"/>
          <p14:tracePt t="27626" x="989013" y="1714500"/>
          <p14:tracePt t="27628" x="981075" y="1706563"/>
          <p14:tracePt t="27633" x="981075" y="1698625"/>
          <p14:tracePt t="27634" x="973138" y="1690688"/>
          <p14:tracePt t="27639" x="973138" y="1682750"/>
          <p14:tracePt t="27642" x="965200" y="1674813"/>
          <p14:tracePt t="27644" x="965200" y="1666875"/>
          <p14:tracePt t="27650" x="957263" y="1658938"/>
          <p14:tracePt t="27654" x="957263" y="1651000"/>
          <p14:tracePt t="27658" x="957263" y="1643063"/>
          <p14:tracePt t="27664" x="949325" y="1643063"/>
          <p14:tracePt t="27666" x="949325" y="1635125"/>
          <p14:tracePt t="27676" x="949325" y="1627188"/>
          <p14:tracePt t="27812" x="949325" y="1635125"/>
          <p14:tracePt t="27818" x="949325" y="1643063"/>
          <p14:tracePt t="27824" x="949325" y="1651000"/>
          <p14:tracePt t="27830" x="949325" y="1658938"/>
          <p14:tracePt t="27837" x="949325" y="1666875"/>
          <p14:tracePt t="27842" x="949325" y="1674813"/>
          <p14:tracePt t="27846" x="949325" y="1682750"/>
          <p14:tracePt t="27851" x="949325" y="1690688"/>
          <p14:tracePt t="27854" x="949325" y="1698625"/>
          <p14:tracePt t="27858" x="949325" y="1706563"/>
          <p14:tracePt t="27862" x="949325" y="1714500"/>
          <p14:tracePt t="27866" x="949325" y="1722438"/>
          <p14:tracePt t="27871" x="949325" y="1730375"/>
          <p14:tracePt t="27872" x="949325" y="1738313"/>
          <p14:tracePt t="27876" x="949325" y="1746250"/>
          <p14:tracePt t="27880" x="949325" y="1754188"/>
          <p14:tracePt t="27882" x="957263" y="1762125"/>
          <p14:tracePt t="27887" x="957263" y="1770063"/>
          <p14:tracePt t="27889" x="957263" y="1778000"/>
          <p14:tracePt t="27892" x="957263" y="1785938"/>
          <p14:tracePt t="27896" x="965200" y="1793875"/>
          <p14:tracePt t="27900" x="965200" y="1801813"/>
          <p14:tracePt t="27902" x="965200" y="1809750"/>
          <p14:tracePt t="27906" x="965200" y="1817688"/>
          <p14:tracePt t="27908" x="973138" y="1817688"/>
          <p14:tracePt t="27910" x="973138" y="1825625"/>
          <p14:tracePt t="27916" x="981075" y="1833563"/>
          <p14:tracePt t="27922" x="981075" y="1841500"/>
          <p14:tracePt t="27924" x="989013" y="1841500"/>
          <p14:tracePt t="27926" x="989013" y="1849438"/>
          <p14:tracePt t="27930" x="996950" y="1857375"/>
          <p14:tracePt t="27937" x="996950" y="1865313"/>
          <p14:tracePt t="27939" x="1004888" y="1865313"/>
          <p14:tracePt t="27944" x="1004888" y="1873250"/>
          <p14:tracePt t="27948" x="1012825" y="1873250"/>
          <p14:tracePt t="27954" x="1012825" y="1881188"/>
          <p14:tracePt t="27958" x="1020763" y="1881188"/>
          <p14:tracePt t="27971" x="1028700" y="1881188"/>
          <p14:tracePt t="27973" x="1028700" y="1890713"/>
          <p14:tracePt t="28140" x="1036638" y="1881188"/>
          <p14:tracePt t="28150" x="1044575" y="1881188"/>
          <p14:tracePt t="28154" x="1052513" y="1881188"/>
          <p14:tracePt t="28157" x="1060450" y="1881188"/>
          <p14:tracePt t="28160" x="1068388" y="1881188"/>
          <p14:tracePt t="28162" x="1076325" y="1890713"/>
          <p14:tracePt t="28166" x="1084263" y="1890713"/>
          <p14:tracePt t="28169" x="1092200" y="1890713"/>
          <p14:tracePt t="28171" x="1100138" y="1890713"/>
          <p14:tracePt t="28172" x="1108075" y="1890713"/>
          <p14:tracePt t="28174" x="1116013" y="1890713"/>
          <p14:tracePt t="28176" x="1116013" y="1898650"/>
          <p14:tracePt t="28178" x="1123950" y="1898650"/>
          <p14:tracePt t="28180" x="1131888" y="1898650"/>
          <p14:tracePt t="28182" x="1139825" y="1898650"/>
          <p14:tracePt t="28184" x="1147763" y="1898650"/>
          <p14:tracePt t="28188" x="1163638" y="1906588"/>
          <p14:tracePt t="28190" x="1171575" y="1906588"/>
          <p14:tracePt t="28192" x="1179513" y="1906588"/>
          <p14:tracePt t="28194" x="1187450" y="1906588"/>
          <p14:tracePt t="28196" x="1195388" y="1906588"/>
          <p14:tracePt t="28198" x="1203325" y="1914525"/>
          <p14:tracePt t="28200" x="1211263" y="1914525"/>
          <p14:tracePt t="28202" x="1220788" y="1914525"/>
          <p14:tracePt t="28205" x="1228725" y="1914525"/>
          <p14:tracePt t="28208" x="1244600" y="1914525"/>
          <p14:tracePt t="28210" x="1252538" y="1922463"/>
          <p14:tracePt t="28212" x="1260475" y="1922463"/>
          <p14:tracePt t="28214" x="1268413" y="1922463"/>
          <p14:tracePt t="28216" x="1276350" y="1922463"/>
          <p14:tracePt t="28218" x="1284288" y="1922463"/>
          <p14:tracePt t="28221" x="1292225" y="1930400"/>
          <p14:tracePt t="28224" x="1300163" y="1930400"/>
          <p14:tracePt t="28226" x="1308100" y="1930400"/>
          <p14:tracePt t="28228" x="1316038" y="1930400"/>
          <p14:tracePt t="28230" x="1323975" y="1938338"/>
          <p14:tracePt t="28234" x="1331913" y="1938338"/>
          <p14:tracePt t="28237" x="1339850" y="1938338"/>
          <p14:tracePt t="28240" x="1347788" y="1938338"/>
          <p14:tracePt t="28242" x="1355725" y="1946275"/>
          <p14:tracePt t="28246" x="1363663" y="1946275"/>
          <p14:tracePt t="28250" x="1371600" y="1946275"/>
          <p14:tracePt t="28254" x="1379538" y="1946275"/>
          <p14:tracePt t="28258" x="1379538" y="1954213"/>
          <p14:tracePt t="28260" x="1387475" y="1954213"/>
          <p14:tracePt t="28268" x="1395413" y="1954213"/>
          <p14:tracePt t="28450" x="1403350" y="1954213"/>
          <p14:tracePt t="28456" x="1411288" y="1954213"/>
          <p14:tracePt t="28458" x="1419225" y="1954213"/>
          <p14:tracePt t="28462" x="1427163" y="1962150"/>
          <p14:tracePt t="28464" x="1435100" y="1962150"/>
          <p14:tracePt t="28466" x="1443038" y="1962150"/>
          <p14:tracePt t="28468" x="1450975" y="1962150"/>
          <p14:tracePt t="28471" x="1458913" y="1962150"/>
          <p14:tracePt t="28473" x="1466850" y="1962150"/>
          <p14:tracePt t="28474" x="1474788" y="1962150"/>
          <p14:tracePt t="28476" x="1482725" y="1970088"/>
          <p14:tracePt t="28478" x="1490663" y="1970088"/>
          <p14:tracePt t="28480" x="1498600" y="1970088"/>
          <p14:tracePt t="28482" x="1506538" y="1970088"/>
          <p14:tracePt t="28484" x="1514475" y="1978025"/>
          <p14:tracePt t="28488" x="1530350" y="1978025"/>
          <p14:tracePt t="28491" x="1546225" y="1978025"/>
          <p14:tracePt t="28492" x="1554163" y="1985963"/>
          <p14:tracePt t="28494" x="1562100" y="1985963"/>
          <p14:tracePt t="28496" x="1579563" y="1985963"/>
          <p14:tracePt t="28498" x="1587500" y="1985963"/>
          <p14:tracePt t="28500" x="1595438" y="1993900"/>
          <p14:tracePt t="28503" x="1603375" y="1993900"/>
          <p14:tracePt t="28505" x="1619250" y="1993900"/>
          <p14:tracePt t="28508" x="1635125" y="2001838"/>
          <p14:tracePt t="28510" x="1651000" y="2001838"/>
          <p14:tracePt t="28512" x="1658938" y="2009775"/>
          <p14:tracePt t="28514" x="1666875" y="2009775"/>
          <p14:tracePt t="28516" x="1674813" y="2009775"/>
          <p14:tracePt t="28518" x="1690688" y="2017713"/>
          <p14:tracePt t="28521" x="1698625" y="2017713"/>
          <p14:tracePt t="28523" x="1706563" y="2017713"/>
          <p14:tracePt t="28525" x="1714500" y="2017713"/>
          <p14:tracePt t="28527" x="1722438" y="2025650"/>
          <p14:tracePt t="28528" x="1730375" y="2025650"/>
          <p14:tracePt t="28530" x="1738313" y="2025650"/>
          <p14:tracePt t="28532" x="1746250" y="2033588"/>
          <p14:tracePt t="28534" x="1754188" y="2033588"/>
          <p14:tracePt t="28538" x="1770063" y="2033588"/>
          <p14:tracePt t="28542" x="1778000" y="2041525"/>
          <p14:tracePt t="28544" x="1785938" y="2041525"/>
          <p14:tracePt t="28546" x="1785938" y="2049463"/>
          <p14:tracePt t="28548" x="1793875" y="2049463"/>
          <p14:tracePt t="28550" x="1801813" y="2049463"/>
          <p14:tracePt t="28553" x="1801813" y="2057400"/>
          <p14:tracePt t="28555" x="1809750" y="2057400"/>
          <p14:tracePt t="28558" x="1817688" y="2057400"/>
          <p14:tracePt t="28560" x="1817688" y="2065338"/>
          <p14:tracePt t="28565" x="1825625" y="2065338"/>
          <p14:tracePt t="28568" x="1825625" y="2073275"/>
          <p14:tracePt t="28571" x="1833563" y="2073275"/>
          <p14:tracePt t="28576" x="1833563" y="2081213"/>
          <p14:tracePt t="28587" x="1841500" y="2081213"/>
          <p14:tracePt t="28594" x="1841500" y="2089150"/>
          <p14:tracePt t="28606" x="1841500" y="2097088"/>
          <p14:tracePt t="28615" x="1841500" y="2105025"/>
          <p14:tracePt t="28621" x="1841500" y="2112963"/>
          <p14:tracePt t="28628" x="1841500" y="2120900"/>
          <p14:tracePt t="28634" x="1841500" y="2128838"/>
          <p14:tracePt t="28642" x="1841500" y="2136775"/>
          <p14:tracePt t="28648" x="1841500" y="2144713"/>
          <p14:tracePt t="28655" x="1841500" y="2152650"/>
          <p14:tracePt t="28660" x="1841500" y="2160588"/>
          <p14:tracePt t="28662" x="1849438" y="2160588"/>
          <p14:tracePt t="28666" x="1849438" y="2168525"/>
          <p14:tracePt t="28674" x="1849438" y="2176463"/>
          <p14:tracePt t="28680" x="1849438" y="2184400"/>
          <p14:tracePt t="28690" x="1849438" y="2192338"/>
          <p14:tracePt t="28804" x="1857375" y="2192338"/>
          <p14:tracePt t="28826" x="1865313" y="2192338"/>
          <p14:tracePt t="28832" x="1873250" y="2192338"/>
          <p14:tracePt t="28836" x="1881188" y="2192338"/>
          <p14:tracePt t="28839" x="1889125" y="2192338"/>
          <p14:tracePt t="28842" x="1897063" y="2192338"/>
          <p14:tracePt t="28844" x="1905000" y="2192338"/>
          <p14:tracePt t="28846" x="1912938" y="2192338"/>
          <p14:tracePt t="28848" x="1922463" y="2184400"/>
          <p14:tracePt t="28851" x="1930400" y="2184400"/>
          <p14:tracePt t="28854" x="1946275" y="2184400"/>
          <p14:tracePt t="28856" x="1954213" y="2184400"/>
          <p14:tracePt t="28858" x="1962150" y="2184400"/>
          <p14:tracePt t="28860" x="1970088" y="2184400"/>
          <p14:tracePt t="28862" x="1978025" y="2184400"/>
          <p14:tracePt t="28864" x="1993900" y="2184400"/>
          <p14:tracePt t="28866" x="2001838" y="2184400"/>
          <p14:tracePt t="28868" x="2009775" y="2184400"/>
          <p14:tracePt t="28871" x="2017713" y="2184400"/>
          <p14:tracePt t="28873" x="2025650" y="2184400"/>
          <p14:tracePt t="28874" x="2041525" y="2184400"/>
          <p14:tracePt t="28876" x="2049463" y="2184400"/>
          <p14:tracePt t="28878" x="2057400" y="2184400"/>
          <p14:tracePt t="28880" x="2065338" y="2184400"/>
          <p14:tracePt t="28882" x="2081213" y="2184400"/>
          <p14:tracePt t="28884" x="2089150" y="2184400"/>
          <p14:tracePt t="28888" x="2105025" y="2184400"/>
          <p14:tracePt t="28890" x="2120900" y="2184400"/>
          <p14:tracePt t="28892" x="2128838" y="2184400"/>
          <p14:tracePt t="28894" x="2136775" y="2184400"/>
          <p14:tracePt t="28896" x="2144713" y="2192338"/>
          <p14:tracePt t="28898" x="2160588" y="2192338"/>
          <p14:tracePt t="28900" x="2168525" y="2192338"/>
          <p14:tracePt t="28902" x="2176463" y="2192338"/>
          <p14:tracePt t="28904" x="2184400" y="2192338"/>
          <p14:tracePt t="28906" x="2192338" y="2192338"/>
          <p14:tracePt t="28908" x="2208213" y="2200275"/>
          <p14:tracePt t="28910" x="2216150" y="2200275"/>
          <p14:tracePt t="28912" x="2224088" y="2200275"/>
          <p14:tracePt t="28914" x="2232025" y="2200275"/>
          <p14:tracePt t="28916" x="2247900" y="2200275"/>
          <p14:tracePt t="28918" x="2255838" y="2200275"/>
          <p14:tracePt t="28921" x="2265363" y="2208213"/>
          <p14:tracePt t="28923" x="2273300" y="2208213"/>
          <p14:tracePt t="28924" x="2289175" y="2208213"/>
          <p14:tracePt t="28926" x="2297113" y="2208213"/>
          <p14:tracePt t="28928" x="2305050" y="2208213"/>
          <p14:tracePt t="28930" x="2312988" y="2208213"/>
          <p14:tracePt t="28932" x="2320925" y="2208213"/>
          <p14:tracePt t="28934" x="2328863" y="2208213"/>
          <p14:tracePt t="28938" x="2344738" y="2216150"/>
          <p14:tracePt t="28940" x="2352675" y="2216150"/>
          <p14:tracePt t="28942" x="2360613" y="2216150"/>
          <p14:tracePt t="28945" x="2368550" y="2216150"/>
          <p14:tracePt t="28948" x="2376488" y="2216150"/>
          <p14:tracePt t="28950" x="2384425" y="2224088"/>
          <p14:tracePt t="28954" x="2392363" y="2224088"/>
          <p14:tracePt t="28958" x="2400300" y="2224088"/>
          <p14:tracePt t="28962" x="2408238" y="2224088"/>
          <p14:tracePt t="28964" x="2408238" y="2233613"/>
          <p14:tracePt t="28966" x="2416175" y="2233613"/>
          <p14:tracePt t="28974" x="2424113" y="2233613"/>
          <p14:tracePt t="28978" x="2424113" y="2241550"/>
          <p14:tracePt t="28982" x="2432050" y="2241550"/>
          <p14:tracePt t="28992" x="2439988" y="2249488"/>
          <p14:tracePt t="29000" x="2447925" y="2249488"/>
          <p14:tracePt t="29002" x="2447925" y="2257425"/>
          <p14:tracePt t="29010" x="2447925" y="2265363"/>
          <p14:tracePt t="29012" x="2455863" y="2265363"/>
          <p14:tracePt t="29018" x="2455863" y="2273300"/>
          <p14:tracePt t="29024" x="2463800" y="2281238"/>
          <p14:tracePt t="29028" x="2463800" y="2289175"/>
          <p14:tracePt t="29034" x="2463800" y="2297113"/>
          <p14:tracePt t="29039" x="2471738" y="2305050"/>
          <p14:tracePt t="29042" x="2471738" y="2312988"/>
          <p14:tracePt t="29044" x="2479675" y="2312988"/>
          <p14:tracePt t="29048" x="2479675" y="2320925"/>
          <p14:tracePt t="29053" x="2487613" y="2328863"/>
          <p14:tracePt t="29057" x="2487613" y="2336800"/>
          <p14:tracePt t="29062" x="2495550" y="2344738"/>
          <p14:tracePt t="29071" x="2495550" y="2352675"/>
          <p14:tracePt t="29074" x="2503488" y="2352675"/>
          <p14:tracePt t="29244" x="2503488" y="2344738"/>
          <p14:tracePt t="29247" x="2495550" y="2344738"/>
          <p14:tracePt t="29250" x="2495550" y="2336800"/>
          <p14:tracePt t="29252" x="2495550" y="2328863"/>
          <p14:tracePt t="29255" x="2487613" y="2328863"/>
          <p14:tracePt t="29256" x="2487613" y="2320925"/>
          <p14:tracePt t="29260" x="2479675" y="2312988"/>
          <p14:tracePt t="29264" x="2471738" y="2305050"/>
          <p14:tracePt t="29269" x="2463800" y="2305050"/>
          <p14:tracePt t="29271" x="2463800" y="2297113"/>
          <p14:tracePt t="29273" x="2455863" y="2297113"/>
          <p14:tracePt t="29275" x="2455863" y="2289175"/>
          <p14:tracePt t="29276" x="2447925" y="2289175"/>
          <p14:tracePt t="29278" x="2447925" y="2281238"/>
          <p14:tracePt t="29280" x="2439988" y="2281238"/>
          <p14:tracePt t="29282" x="2432050" y="2281238"/>
          <p14:tracePt t="29284" x="2432050" y="2273300"/>
          <p14:tracePt t="29288" x="2424113" y="2273300"/>
          <p14:tracePt t="29291" x="2408238" y="2265363"/>
          <p14:tracePt t="29292" x="2400300" y="2265363"/>
          <p14:tracePt t="29294" x="2392363" y="2257425"/>
          <p14:tracePt t="29296" x="2384425" y="2257425"/>
          <p14:tracePt t="29298" x="2376488" y="2249488"/>
          <p14:tracePt t="29300" x="2368550" y="2249488"/>
          <p14:tracePt t="29303" x="2360613" y="2241550"/>
          <p14:tracePt t="29305" x="2352675" y="2241550"/>
          <p14:tracePt t="29307" x="2344738" y="2241550"/>
          <p14:tracePt t="29309" x="2336800" y="2233613"/>
          <p14:tracePt t="29310" x="2328863" y="2233613"/>
          <p14:tracePt t="29312" x="2320925" y="2224088"/>
          <p14:tracePt t="29314" x="2312988" y="2224088"/>
          <p14:tracePt t="29316" x="2305050" y="2224088"/>
          <p14:tracePt t="29318" x="2289175" y="2216150"/>
          <p14:tracePt t="29320" x="2281238" y="2216150"/>
          <p14:tracePt t="29322" x="2273300" y="2208213"/>
          <p14:tracePt t="29324" x="2255838" y="2208213"/>
          <p14:tracePt t="29326" x="2247900" y="2200275"/>
          <p14:tracePt t="29328" x="2232025" y="2200275"/>
          <p14:tracePt t="29330" x="2224088" y="2192338"/>
          <p14:tracePt t="29332" x="2208213" y="2192338"/>
          <p14:tracePt t="29334" x="2200275" y="2184400"/>
          <p14:tracePt t="29336" x="2184400" y="2184400"/>
          <p14:tracePt t="29338" x="2168525" y="2184400"/>
          <p14:tracePt t="29340" x="2160588" y="2176463"/>
          <p14:tracePt t="29342" x="2144713" y="2176463"/>
          <p14:tracePt t="29344" x="2128838" y="2168525"/>
          <p14:tracePt t="29346" x="2112963" y="2168525"/>
          <p14:tracePt t="29348" x="2105025" y="2160588"/>
          <p14:tracePt t="29350" x="2089150" y="2160588"/>
          <p14:tracePt t="29352" x="2073275" y="2152650"/>
          <p14:tracePt t="29354" x="2057400" y="2152650"/>
          <p14:tracePt t="29356" x="2041525" y="2144713"/>
          <p14:tracePt t="29358" x="2025650" y="2144713"/>
          <p14:tracePt t="29360" x="2017713" y="2136775"/>
          <p14:tracePt t="29362" x="2001838" y="2136775"/>
          <p14:tracePt t="29364" x="1985963" y="2128838"/>
          <p14:tracePt t="29366" x="1970088" y="2128838"/>
          <p14:tracePt t="29368" x="1962150" y="2128838"/>
          <p14:tracePt t="29370" x="1946275" y="2128838"/>
          <p14:tracePt t="29372" x="1930400" y="2120900"/>
          <p14:tracePt t="29374" x="1922463" y="2120900"/>
          <p14:tracePt t="29376" x="1905000" y="2112963"/>
          <p14:tracePt t="29378" x="1897063" y="2112963"/>
          <p14:tracePt t="29380" x="1881188" y="2112963"/>
          <p14:tracePt t="29382" x="1873250" y="2105025"/>
          <p14:tracePt t="29384" x="1865313" y="2105025"/>
          <p14:tracePt t="29386" x="1849438" y="2105025"/>
          <p14:tracePt t="29388" x="1841500" y="2097088"/>
          <p14:tracePt t="29390" x="1833563" y="2097088"/>
          <p14:tracePt t="29392" x="1817688" y="2097088"/>
          <p14:tracePt t="29394" x="1809750" y="2089150"/>
          <p14:tracePt t="29396" x="1801813" y="2089150"/>
          <p14:tracePt t="29398" x="1793875" y="2089150"/>
          <p14:tracePt t="29399" x="1785938" y="2089150"/>
          <p14:tracePt t="29402" x="1778000" y="2081213"/>
          <p14:tracePt t="29404" x="1770063" y="2081213"/>
          <p14:tracePt t="29406" x="1762125" y="2081213"/>
          <p14:tracePt t="29408" x="1754188" y="2081213"/>
          <p14:tracePt t="29410" x="1746250" y="2081213"/>
          <p14:tracePt t="29414" x="1738313" y="2081213"/>
          <p14:tracePt t="29416" x="1730375" y="2073275"/>
          <p14:tracePt t="29418" x="1722438" y="2073275"/>
          <p14:tracePt t="29422" x="1714500" y="2073275"/>
          <p14:tracePt t="29424" x="1706563" y="2073275"/>
          <p14:tracePt t="29428" x="1698625" y="2073275"/>
          <p14:tracePt t="29430" x="1690688" y="2073275"/>
          <p14:tracePt t="29434" x="1682750" y="2073275"/>
          <p14:tracePt t="29438" x="1674813" y="2073275"/>
          <p14:tracePt t="29442" x="1666875" y="2073275"/>
          <p14:tracePt t="29446" x="1658938" y="2073275"/>
          <p14:tracePt t="29452" x="1651000" y="2065338"/>
          <p14:tracePt t="29458" x="1643063" y="2065338"/>
          <p14:tracePt t="29462" x="1635125" y="2065338"/>
          <p14:tracePt t="29468" x="1627188" y="2065338"/>
          <p14:tracePt t="29474" x="1619250" y="2065338"/>
          <p14:tracePt t="29478" x="1611313" y="2065338"/>
          <p14:tracePt t="29484" x="1603375" y="2065338"/>
          <p14:tracePt t="29488" x="1595438" y="2065338"/>
          <p14:tracePt t="29492" x="1587500" y="2065338"/>
          <p14:tracePt t="29496" x="1579563" y="2065338"/>
          <p14:tracePt t="29500" x="1571625" y="2065338"/>
          <p14:tracePt t="29504" x="1562100" y="2065338"/>
          <p14:tracePt t="29507" x="1562100" y="2057400"/>
          <p14:tracePt t="29508" x="1554163" y="2057400"/>
          <p14:tracePt t="29512" x="1546225" y="2057400"/>
          <p14:tracePt t="29516" x="1538288" y="2057400"/>
          <p14:tracePt t="29522" x="1530350" y="2057400"/>
          <p14:tracePt t="29808" x="1522413" y="2057400"/>
          <p14:tracePt t="29812" x="1522413" y="2049463"/>
          <p14:tracePt t="29818" x="1514475" y="2041525"/>
          <p14:tracePt t="29824" x="1506538" y="2041525"/>
          <p14:tracePt t="29826" x="1506538" y="2033588"/>
          <p14:tracePt t="29828" x="1498600" y="2033588"/>
          <p14:tracePt t="29832" x="1498600" y="2025650"/>
          <p14:tracePt t="29835" x="1490663" y="2025650"/>
          <p14:tracePt t="29839" x="1482725" y="2017713"/>
          <p14:tracePt t="29842" x="1474788" y="2017713"/>
          <p14:tracePt t="29844" x="1474788" y="2009775"/>
          <p14:tracePt t="29846" x="1466850" y="2009775"/>
          <p14:tracePt t="29850" x="1458913" y="2001838"/>
          <p14:tracePt t="29854" x="1450975" y="2001838"/>
          <p14:tracePt t="29857" x="1450975" y="1993900"/>
          <p14:tracePt t="29858" x="1443038" y="1993900"/>
          <p14:tracePt t="29860" x="1443038" y="1985963"/>
          <p14:tracePt t="29862" x="1435100" y="1985963"/>
          <p14:tracePt t="29864" x="1427163" y="1978025"/>
          <p14:tracePt t="29868" x="1419225" y="1970088"/>
          <p14:tracePt t="29871" x="1411288" y="1970088"/>
          <p14:tracePt t="29872" x="1403350" y="1962150"/>
          <p14:tracePt t="29876" x="1395413" y="1954213"/>
          <p14:tracePt t="29878" x="1387475" y="1954213"/>
          <p14:tracePt t="29880" x="1379538" y="1946275"/>
          <p14:tracePt t="29884" x="1371600" y="1946275"/>
          <p14:tracePt t="29887" x="1363663" y="1938338"/>
          <p14:tracePt t="29888" x="1355725" y="1938338"/>
          <p14:tracePt t="29891" x="1355725" y="1930400"/>
          <p14:tracePt t="29892" x="1347788" y="1930400"/>
          <p14:tracePt t="29894" x="1339850" y="1930400"/>
          <p14:tracePt t="29896" x="1339850" y="1922463"/>
          <p14:tracePt t="29898" x="1331913" y="1922463"/>
          <p14:tracePt t="29900" x="1323975" y="1922463"/>
          <p14:tracePt t="29902" x="1323975" y="1914525"/>
          <p14:tracePt t="29905" x="1316038" y="1914525"/>
          <p14:tracePt t="29907" x="1308100" y="1914525"/>
          <p14:tracePt t="29909" x="1308100" y="1906588"/>
          <p14:tracePt t="29910" x="1300163" y="1906588"/>
          <p14:tracePt t="29914" x="1292225" y="1898650"/>
          <p14:tracePt t="29916" x="1284288" y="1898650"/>
          <p14:tracePt t="29921" x="1276350" y="1898650"/>
          <p14:tracePt t="29924" x="1268413" y="1890713"/>
          <p14:tracePt t="29930" x="1260475" y="1890713"/>
          <p14:tracePt t="29934" x="1252538" y="1890713"/>
          <p14:tracePt t="29939" x="1252538" y="1881188"/>
          <p14:tracePt t="29941" x="1244600" y="1881188"/>
          <p14:tracePt t="29946" x="1236663" y="1881188"/>
          <p14:tracePt t="29952" x="1228725" y="1881188"/>
          <p14:tracePt t="29956" x="1228725" y="1873250"/>
          <p14:tracePt t="29962" x="1220788" y="1873250"/>
          <p14:tracePt t="29988" x="1211263" y="1873250"/>
          <p14:tracePt t="30018" x="1211263" y="1865313"/>
          <p14:tracePt t="30024" x="1203325" y="1865313"/>
          <p14:tracePt t="30032" x="1195388" y="1865313"/>
          <p14:tracePt t="30034" x="1195388" y="1857375"/>
          <p14:tracePt t="30040" x="1187450" y="1857375"/>
          <p14:tracePt t="30044" x="1179513" y="1849438"/>
          <p14:tracePt t="30050" x="1171575" y="1849438"/>
          <p14:tracePt t="30052" x="1171575" y="1841500"/>
          <p14:tracePt t="30056" x="1163638" y="1841500"/>
          <p14:tracePt t="30060" x="1155700" y="1841500"/>
          <p14:tracePt t="30062" x="1155700" y="1833563"/>
          <p14:tracePt t="30064" x="1147763" y="1833563"/>
          <p14:tracePt t="30068" x="1139825" y="1825625"/>
          <p14:tracePt t="30072" x="1131888" y="1825625"/>
          <p14:tracePt t="30078" x="1123950" y="1817688"/>
          <p14:tracePt t="30082" x="1116013" y="1817688"/>
          <p14:tracePt t="30088" x="1116013" y="1809750"/>
          <p14:tracePt t="30089" x="1108075" y="1809750"/>
          <p14:tracePt t="30096" x="1100138" y="1809750"/>
          <p14:tracePt t="30103" x="1100138" y="1801813"/>
          <p14:tracePt t="30105" x="1092200" y="1801813"/>
          <p14:tracePt t="30116" x="1084263" y="1801813"/>
          <p14:tracePt t="30238" x="1092200" y="1801813"/>
          <p14:tracePt t="30246" x="1092200" y="1809750"/>
          <p14:tracePt t="30248" x="1100138" y="1809750"/>
          <p14:tracePt t="30252" x="1108075" y="1809750"/>
          <p14:tracePt t="30256" x="1116013" y="1817688"/>
          <p14:tracePt t="30260" x="1123950" y="1817688"/>
          <p14:tracePt t="30262" x="1131888" y="1817688"/>
          <p14:tracePt t="30264" x="1131888" y="1825625"/>
          <p14:tracePt t="30266" x="1139825" y="1825625"/>
          <p14:tracePt t="30268" x="1147763" y="1825625"/>
          <p14:tracePt t="30273" x="1155700" y="1833563"/>
          <p14:tracePt t="30274" x="1163638" y="1833563"/>
          <p14:tracePt t="30278" x="1171575" y="1841500"/>
          <p14:tracePt t="30280" x="1179513" y="1841500"/>
          <p14:tracePt t="30282" x="1187450" y="1841500"/>
          <p14:tracePt t="30284" x="1187450" y="1849438"/>
          <p14:tracePt t="30287" x="1195388" y="1849438"/>
          <p14:tracePt t="30290" x="1211263" y="1857375"/>
          <p14:tracePt t="30294" x="1220788" y="1865313"/>
          <p14:tracePt t="30296" x="1228725" y="1865313"/>
          <p14:tracePt t="30298" x="1236663" y="1873250"/>
          <p14:tracePt t="30300" x="1244600" y="1873250"/>
          <p14:tracePt t="30303" x="1252538" y="1881188"/>
          <p14:tracePt t="30305" x="1260475" y="1881188"/>
          <p14:tracePt t="30307" x="1268413" y="1881188"/>
          <p14:tracePt t="30309" x="1276350" y="1890713"/>
          <p14:tracePt t="30310" x="1284288" y="1890713"/>
          <p14:tracePt t="30312" x="1292225" y="1898650"/>
          <p14:tracePt t="30315" x="1300163" y="1898650"/>
          <p14:tracePt t="30316" x="1308100" y="1898650"/>
          <p14:tracePt t="30318" x="1316038" y="1906588"/>
          <p14:tracePt t="30321" x="1323975" y="1914525"/>
          <p14:tracePt t="30322" x="1331913" y="1914525"/>
          <p14:tracePt t="30325" x="1339850" y="1922463"/>
          <p14:tracePt t="30326" x="1347788" y="1922463"/>
          <p14:tracePt t="30328" x="1355725" y="1922463"/>
          <p14:tracePt t="30330" x="1363663" y="1930400"/>
          <p14:tracePt t="30332" x="1371600" y="1930400"/>
          <p14:tracePt t="30334" x="1379538" y="1938338"/>
          <p14:tracePt t="30338" x="1395413" y="1946275"/>
          <p14:tracePt t="30341" x="1403350" y="1946275"/>
          <p14:tracePt t="30342" x="1411288" y="1946275"/>
          <p14:tracePt t="30344" x="1419225" y="1954213"/>
          <p14:tracePt t="30346" x="1427163" y="1954213"/>
          <p14:tracePt t="30348" x="1435100" y="1962150"/>
          <p14:tracePt t="30350" x="1443038" y="1962150"/>
          <p14:tracePt t="30354" x="1450975" y="1970088"/>
          <p14:tracePt t="30357" x="1458913" y="1970088"/>
          <p14:tracePt t="30359" x="1466850" y="1970088"/>
          <p14:tracePt t="30360" x="1474788" y="1978025"/>
          <p14:tracePt t="30362" x="1482725" y="1978025"/>
          <p14:tracePt t="30367" x="1490663" y="1985963"/>
          <p14:tracePt t="30368" x="1498600" y="1985963"/>
          <p14:tracePt t="30371" x="1498600" y="1993900"/>
          <p14:tracePt t="30373" x="1506538" y="1993900"/>
          <p14:tracePt t="30376" x="1514475" y="2001838"/>
          <p14:tracePt t="30380" x="1522413" y="2001838"/>
          <p14:tracePt t="30382" x="1530350" y="2009775"/>
          <p14:tracePt t="30388" x="1538288" y="2017713"/>
          <p14:tracePt t="30390" x="1546225" y="2025650"/>
          <p14:tracePt t="30394" x="1554163" y="2025650"/>
          <p14:tracePt t="30396" x="1554163" y="2033588"/>
          <p14:tracePt t="30398" x="1562100" y="2033588"/>
          <p14:tracePt t="30400" x="1562100" y="2041525"/>
          <p14:tracePt t="30404" x="1571625" y="2049463"/>
          <p14:tracePt t="30408" x="1579563" y="2057400"/>
          <p14:tracePt t="30410" x="1579563" y="2065338"/>
          <p14:tracePt t="30412" x="1587500" y="2065338"/>
          <p14:tracePt t="30414" x="1587500" y="2073275"/>
          <p14:tracePt t="30416" x="1595438" y="2073275"/>
          <p14:tracePt t="30418" x="1595438" y="2081213"/>
          <p14:tracePt t="30421" x="1603375" y="2089150"/>
          <p14:tracePt t="30424" x="1603375" y="2097088"/>
          <p14:tracePt t="30426" x="1611313" y="2097088"/>
          <p14:tracePt t="30429" x="1611313" y="2105025"/>
          <p14:tracePt t="30430" x="1619250" y="2105025"/>
          <p14:tracePt t="30432" x="1619250" y="2112963"/>
          <p14:tracePt t="30437" x="1627188" y="2120900"/>
          <p14:tracePt t="30442" x="1635125" y="2128838"/>
          <p14:tracePt t="30444" x="1635125" y="2136775"/>
          <p14:tracePt t="30446" x="1643063" y="2136775"/>
          <p14:tracePt t="30448" x="1643063" y="2144713"/>
          <p14:tracePt t="30450" x="1651000" y="2144713"/>
          <p14:tracePt t="30454" x="1651000" y="2152650"/>
          <p14:tracePt t="30457" x="1658938" y="2152650"/>
          <p14:tracePt t="30459" x="1658938" y="2160588"/>
          <p14:tracePt t="30460" x="1666875" y="2160588"/>
          <p14:tracePt t="30464" x="1674813" y="2168525"/>
          <p14:tracePt t="30471" x="1682750" y="2176463"/>
          <p14:tracePt t="30476" x="1690688" y="2184400"/>
          <p14:tracePt t="30482" x="1698625" y="2192338"/>
          <p14:tracePt t="30490" x="1706563" y="2192338"/>
          <p14:tracePt t="30550" x="1714500" y="2200275"/>
          <p14:tracePt t="30560" x="1722438" y="2200275"/>
          <p14:tracePt t="30562" x="1730375" y="2200275"/>
          <p14:tracePt t="30564" x="1730375" y="2208213"/>
          <p14:tracePt t="30566" x="1738313" y="2208213"/>
          <p14:tracePt t="30568" x="1746250" y="2208213"/>
          <p14:tracePt t="30573" x="1762125" y="2216150"/>
          <p14:tracePt t="30576" x="1778000" y="2216150"/>
          <p14:tracePt t="30578" x="1793875" y="2224088"/>
          <p14:tracePt t="30580" x="1801813" y="2224088"/>
          <p14:tracePt t="30582" x="1809750" y="2224088"/>
          <p14:tracePt t="30585" x="1825625" y="2233613"/>
          <p14:tracePt t="30588" x="1841500" y="2241550"/>
          <p14:tracePt t="30591" x="1857375" y="2241550"/>
          <p14:tracePt t="30592" x="1865313" y="2241550"/>
          <p14:tracePt t="30594" x="1873250" y="2249488"/>
          <p14:tracePt t="30596" x="1881188" y="2249488"/>
          <p14:tracePt t="30598" x="1897063" y="2257425"/>
          <p14:tracePt t="30600" x="1905000" y="2257425"/>
          <p14:tracePt t="30602" x="1922463" y="2257425"/>
          <p14:tracePt t="30605" x="1930400" y="2265363"/>
          <p14:tracePt t="30607" x="1938338" y="2265363"/>
          <p14:tracePt t="30609" x="1946275" y="2273300"/>
          <p14:tracePt t="30610" x="1962150" y="2273300"/>
          <p14:tracePt t="30612" x="1970088" y="2281238"/>
          <p14:tracePt t="30614" x="1978025" y="2281238"/>
          <p14:tracePt t="30616" x="1993900" y="2289175"/>
          <p14:tracePt t="30618" x="2001838" y="2289175"/>
          <p14:tracePt t="30621" x="2009775" y="2297113"/>
          <p14:tracePt t="30622" x="2017713" y="2297113"/>
          <p14:tracePt t="30625" x="2033588" y="2305050"/>
          <p14:tracePt t="30626" x="2041525" y="2305050"/>
          <p14:tracePt t="30628" x="2049463" y="2312988"/>
          <p14:tracePt t="30630" x="2065338" y="2320925"/>
          <p14:tracePt t="30632" x="2073275" y="2320925"/>
          <p14:tracePt t="30634" x="2081213" y="2328863"/>
          <p14:tracePt t="30636" x="2089150" y="2328863"/>
          <p14:tracePt t="30638" x="2097088" y="2336800"/>
          <p14:tracePt t="30640" x="2112963" y="2336800"/>
          <p14:tracePt t="30642" x="2120900" y="2344738"/>
          <p14:tracePt t="30644" x="2128838" y="2352675"/>
          <p14:tracePt t="30646" x="2136775" y="2352675"/>
          <p14:tracePt t="30648" x="2144713" y="2360613"/>
          <p14:tracePt t="30650" x="2152650" y="2368550"/>
          <p14:tracePt t="30652" x="2160588" y="2376488"/>
          <p14:tracePt t="30654" x="2168525" y="2384425"/>
          <p14:tracePt t="30656" x="2176463" y="2392363"/>
          <p14:tracePt t="30658" x="2184400" y="2392363"/>
          <p14:tracePt t="30660" x="2192338" y="2400300"/>
          <p14:tracePt t="30662" x="2200275" y="2408238"/>
          <p14:tracePt t="30664" x="2200275" y="2416175"/>
          <p14:tracePt t="30666" x="2208213" y="2424113"/>
          <p14:tracePt t="30670" x="2216150" y="2432050"/>
          <p14:tracePt t="30674" x="2216150" y="2439988"/>
          <p14:tracePt t="30676" x="2224088" y="2439988"/>
          <p14:tracePt t="30678" x="2224088" y="2447925"/>
          <p14:tracePt t="30680" x="2232025" y="2447925"/>
          <p14:tracePt t="30684" x="2232025" y="2455863"/>
          <p14:tracePt t="30688" x="2239963" y="2463800"/>
          <p14:tracePt t="30696" x="2239963" y="2471738"/>
          <p14:tracePt t="30702" x="2247900" y="2471738"/>
          <p14:tracePt t="30708" x="2247900" y="2479675"/>
          <p14:tracePt t="30720" x="2255838" y="2487613"/>
          <p14:tracePt t="30737" x="2255838" y="2495550"/>
          <p14:tracePt t="30744" x="2265363" y="2495550"/>
          <p14:tracePt t="30750" x="2265363" y="2503488"/>
          <p14:tracePt t="30758" x="2273300" y="2511425"/>
          <p14:tracePt t="30764" x="2273300" y="2519363"/>
          <p14:tracePt t="30766" x="2281238" y="2519363"/>
          <p14:tracePt t="30771" x="2281238" y="2527300"/>
          <p14:tracePt t="30773" x="2289175" y="2527300"/>
          <p14:tracePt t="30777" x="2289175" y="2535238"/>
          <p14:tracePt t="30780" x="2297113" y="2535238"/>
          <p14:tracePt t="30782" x="2297113" y="2543175"/>
          <p14:tracePt t="30788" x="2305050" y="2551113"/>
          <p14:tracePt t="30796" x="2312988" y="2559050"/>
          <p14:tracePt t="30804" x="2312988" y="2566988"/>
          <p14:tracePt t="30808" x="2320925" y="2566988"/>
          <p14:tracePt t="30814" x="2320925" y="2576513"/>
          <p14:tracePt t="30828" x="2320925" y="2584450"/>
          <p14:tracePt t="30837" x="2328863" y="2584450"/>
          <p14:tracePt t="30843" x="2328863" y="2592388"/>
          <p14:tracePt t="30890" x="2328863" y="2600325"/>
          <p14:tracePt t="30922" x="2320925" y="2600325"/>
          <p14:tracePt t="30928" x="2320925" y="2608263"/>
          <p14:tracePt t="30932" x="2312988" y="2608263"/>
          <p14:tracePt t="30940" x="2305050" y="2608263"/>
          <p14:tracePt t="30944" x="2297113" y="2608263"/>
          <p14:tracePt t="30946" x="2289175" y="2608263"/>
          <p14:tracePt t="30948" x="2281238" y="2608263"/>
          <p14:tracePt t="30950" x="2273300" y="2608263"/>
          <p14:tracePt t="30953" x="2265363" y="2608263"/>
          <p14:tracePt t="30955" x="2255838" y="2608263"/>
          <p14:tracePt t="30957" x="2247900" y="2608263"/>
          <p14:tracePt t="30958" x="2239963" y="2608263"/>
          <p14:tracePt t="30960" x="2232025" y="2608263"/>
          <p14:tracePt t="30962" x="2224088" y="2608263"/>
          <p14:tracePt t="30964" x="2216150" y="2608263"/>
          <p14:tracePt t="30966" x="2208213" y="2608263"/>
          <p14:tracePt t="30968" x="2200275" y="2608263"/>
          <p14:tracePt t="30971" x="2192338" y="2608263"/>
          <p14:tracePt t="30972" x="2176463" y="2600325"/>
          <p14:tracePt t="30974" x="2168525" y="2600325"/>
          <p14:tracePt t="30976" x="2160588" y="2600325"/>
          <p14:tracePt t="30978" x="2152650" y="2600325"/>
          <p14:tracePt t="30980" x="2144713" y="2600325"/>
          <p14:tracePt t="30982" x="2128838" y="2600325"/>
          <p14:tracePt t="30984" x="2120900" y="2592388"/>
          <p14:tracePt t="30987" x="2112963" y="2592388"/>
          <p14:tracePt t="30990" x="2105025" y="2592388"/>
          <p14:tracePt t="30991" x="2097088" y="2592388"/>
          <p14:tracePt t="31008" x="2009775" y="2566988"/>
          <p14:tracePt t="31010" x="2001838" y="2566988"/>
          <p14:tracePt t="31012" x="1993900" y="2559050"/>
          <p14:tracePt t="31014" x="1985963" y="2559050"/>
          <p14:tracePt t="31016" x="1978025" y="2559050"/>
          <p14:tracePt t="31018" x="1970088" y="2551113"/>
          <p14:tracePt t="31021" x="1954213" y="2551113"/>
          <p14:tracePt t="31024" x="1938338" y="2543175"/>
          <p14:tracePt t="31026" x="1930400" y="2543175"/>
          <p14:tracePt t="31028" x="1922463" y="2535238"/>
          <p14:tracePt t="31030" x="1912938" y="2535238"/>
          <p14:tracePt t="31032" x="1905000" y="2535238"/>
          <p14:tracePt t="31034" x="1905000" y="2527300"/>
          <p14:tracePt t="31039" x="1889125" y="2527300"/>
          <p14:tracePt t="31041" x="1881188" y="2519363"/>
          <p14:tracePt t="31044" x="1873250" y="2519363"/>
          <p14:tracePt t="31046" x="1865313" y="2519363"/>
          <p14:tracePt t="31050" x="1857375" y="2511425"/>
          <p14:tracePt t="31057" x="1849438" y="2511425"/>
          <p14:tracePt t="31066" x="1841500" y="2511425"/>
          <p14:tracePt t="31068" x="1841500" y="2503488"/>
          <p14:tracePt t="31082" x="1833563" y="2503488"/>
          <p14:tracePt t="31096" x="1825625" y="2503488"/>
          <p14:tracePt t="31106" x="1817688" y="2503488"/>
          <p14:tracePt t="31112" x="1809750" y="2503488"/>
          <p14:tracePt t="31118" x="1801813" y="2503488"/>
          <p14:tracePt t="31122" x="1793875" y="2495550"/>
          <p14:tracePt t="31124" x="1785938" y="2495550"/>
          <p14:tracePt t="31128" x="1778000" y="2495550"/>
          <p14:tracePt t="31130" x="1770063" y="2495550"/>
          <p14:tracePt t="31135" x="1762125" y="2495550"/>
          <p14:tracePt t="31138" x="1746250" y="2495550"/>
          <p14:tracePt t="31140" x="1738313" y="2495550"/>
          <p14:tracePt t="31144" x="1730375" y="2495550"/>
          <p14:tracePt t="31146" x="1722438" y="2495550"/>
          <p14:tracePt t="31148" x="1714500" y="2495550"/>
          <p14:tracePt t="31150" x="1706563" y="2495550"/>
          <p14:tracePt t="31152" x="1698625" y="2495550"/>
          <p14:tracePt t="31156" x="1690688" y="2495550"/>
          <p14:tracePt t="31158" x="1682750" y="2495550"/>
          <p14:tracePt t="31160" x="1674813" y="2495550"/>
          <p14:tracePt t="31164" x="1666875" y="2495550"/>
          <p14:tracePt t="31166" x="1658938" y="2495550"/>
          <p14:tracePt t="31171" x="1651000" y="2495550"/>
          <p14:tracePt t="31172" x="1643063" y="2495550"/>
          <p14:tracePt t="31176" x="1635125" y="2495550"/>
          <p14:tracePt t="31178" x="1627188" y="2495550"/>
          <p14:tracePt t="31180" x="1619250" y="2495550"/>
          <p14:tracePt t="31184" x="1611313" y="2495550"/>
          <p14:tracePt t="31187" x="1603375" y="2495550"/>
          <p14:tracePt t="31190" x="1595438" y="2495550"/>
          <p14:tracePt t="31192" x="1587500" y="2495550"/>
          <p14:tracePt t="31196" x="1579563" y="2495550"/>
          <p14:tracePt t="31200" x="1571625" y="2495550"/>
          <p14:tracePt t="31204" x="1562100" y="2495550"/>
          <p14:tracePt t="31208" x="1554163" y="2495550"/>
          <p14:tracePt t="31214" x="1546225" y="2495550"/>
          <p14:tracePt t="31221" x="1538288" y="2495550"/>
          <p14:tracePt t="31226" x="1530350" y="2495550"/>
          <p14:tracePt t="31232" x="1522413" y="2495550"/>
          <p14:tracePt t="31240" x="1514475" y="2495550"/>
          <p14:tracePt t="31246" x="1506538" y="2495550"/>
          <p14:tracePt t="31254" x="1498600" y="2495550"/>
          <p14:tracePt t="31260" x="1490663" y="2495550"/>
          <p14:tracePt t="31266" x="1482725" y="2495550"/>
          <p14:tracePt t="31271" x="1474788" y="2503488"/>
          <p14:tracePt t="31276" x="1466850" y="2503488"/>
          <p14:tracePt t="31280" x="1458913" y="2503488"/>
          <p14:tracePt t="31287" x="1450975" y="2511425"/>
          <p14:tracePt t="31292" x="1443038" y="2511425"/>
          <p14:tracePt t="31298" x="1443038" y="2519363"/>
          <p14:tracePt t="31300" x="1435100" y="2519363"/>
          <p14:tracePt t="31306" x="1427163" y="2527300"/>
          <p14:tracePt t="31310" x="1419225" y="2535238"/>
          <p14:tracePt t="31314" x="1419225" y="2543175"/>
          <p14:tracePt t="31316" x="1411288" y="2543175"/>
          <p14:tracePt t="31318" x="1411288" y="2551113"/>
          <p14:tracePt t="31321" x="1403350" y="2551113"/>
          <p14:tracePt t="31323" x="1403350" y="2559050"/>
          <p14:tracePt t="31325" x="1395413" y="2559050"/>
          <p14:tracePt t="31326" x="1395413" y="2566988"/>
          <p14:tracePt t="31330" x="1387475" y="2576513"/>
          <p14:tracePt t="31335" x="1379538" y="2584450"/>
          <p14:tracePt t="31338" x="1379538" y="2592388"/>
          <p14:tracePt t="31341" x="1371600" y="2592388"/>
          <p14:tracePt t="31343" x="1371600" y="2600325"/>
          <p14:tracePt t="31347" x="1363663" y="2608263"/>
          <p14:tracePt t="31350" x="1363663" y="2616200"/>
          <p14:tracePt t="31353" x="1355725" y="2616200"/>
          <p14:tracePt t="31355" x="1355725" y="2624138"/>
          <p14:tracePt t="31358" x="1355725" y="2632075"/>
          <p14:tracePt t="31362" x="1347788" y="2640013"/>
          <p14:tracePt t="31366" x="1347788" y="2647950"/>
          <p14:tracePt t="31371" x="1347788" y="2655888"/>
          <p14:tracePt t="31374" x="1339850" y="2663825"/>
          <p14:tracePt t="31378" x="1339850" y="2671763"/>
          <p14:tracePt t="31383" x="1339850" y="2679700"/>
          <p14:tracePt t="31387" x="1339850" y="2687638"/>
          <p14:tracePt t="31390" x="1339850" y="2695575"/>
          <p14:tracePt t="31394" x="1339850" y="2703513"/>
          <p14:tracePt t="31400" x="1339850" y="2711450"/>
          <p14:tracePt t="31406" x="1339850" y="2719388"/>
          <p14:tracePt t="31414" x="1339850" y="2727325"/>
          <p14:tracePt t="31450" x="1339850" y="2735263"/>
          <p14:tracePt t="31468" x="1347788" y="2735263"/>
          <p14:tracePt t="31482" x="1355725" y="2735263"/>
          <p14:tracePt t="31488" x="1363663" y="2735263"/>
          <p14:tracePt t="31494" x="1371600" y="2735263"/>
          <p14:tracePt t="31498" x="1379538" y="2735263"/>
          <p14:tracePt t="31502" x="1387475" y="2727325"/>
          <p14:tracePt t="31506" x="1395413" y="2727325"/>
          <p14:tracePt t="31511" x="1403350" y="2727325"/>
          <p14:tracePt t="31514" x="1411288" y="2727325"/>
          <p14:tracePt t="31516" x="1419225" y="2727325"/>
          <p14:tracePt t="31521" x="1427163" y="2727325"/>
          <p14:tracePt t="31524" x="1435100" y="2727325"/>
          <p14:tracePt t="31526" x="1443038" y="2719388"/>
          <p14:tracePt t="31531" x="1450975" y="2719388"/>
          <p14:tracePt t="31534" x="1458913" y="2719388"/>
          <p14:tracePt t="31538" x="1466850" y="2719388"/>
          <p14:tracePt t="31540" x="1474788" y="2719388"/>
          <p14:tracePt t="31544" x="1482725" y="2719388"/>
          <p14:tracePt t="31546" x="1490663" y="2719388"/>
          <p14:tracePt t="31550" x="1498600" y="2711450"/>
          <p14:tracePt t="31554" x="1506538" y="2711450"/>
          <p14:tracePt t="31558" x="1514475" y="2711450"/>
          <p14:tracePt t="31562" x="1522413" y="2711450"/>
          <p14:tracePt t="31571" x="1530350" y="2711450"/>
          <p14:tracePt t="31579" x="1538288" y="2711450"/>
          <p14:tracePt t="31588" x="1538288" y="2703513"/>
          <p14:tracePt t="31783" x="1538288" y="2695575"/>
          <p14:tracePt t="31786" x="1530350" y="2695575"/>
          <p14:tracePt t="31800" x="1530350" y="2687638"/>
          <p14:tracePt t="31818" x="1522413" y="2687638"/>
          <p14:tracePt t="31832" x="1522413" y="2679700"/>
          <p14:tracePt t="34669" x="1522413" y="2687638"/>
          <p14:tracePt t="34720" x="1514475" y="2687638"/>
          <p14:tracePt t="34758" x="1506538" y="2687638"/>
          <p14:tracePt t="34761" x="1506538" y="2679700"/>
          <p14:tracePt t="34764" x="1498600" y="2679700"/>
          <p14:tracePt t="34766" x="1490663" y="2679700"/>
          <p14:tracePt t="34773" x="1466850" y="2671763"/>
          <p14:tracePt t="34775" x="1458913" y="2671763"/>
          <p14:tracePt t="34776" x="1450975" y="2663825"/>
          <p14:tracePt t="34778" x="1443038" y="2663825"/>
          <p14:tracePt t="34780" x="1435100" y="2663825"/>
          <p14:tracePt t="34782" x="1427163" y="2655888"/>
          <p14:tracePt t="34784" x="1411288" y="2655888"/>
          <p14:tracePt t="34788" x="1395413" y="2647950"/>
          <p14:tracePt t="34791" x="1379538" y="2640013"/>
          <p14:tracePt t="34792" x="1371600" y="2640013"/>
          <p14:tracePt t="34794" x="1363663" y="2632075"/>
          <p14:tracePt t="34796" x="1347788" y="2632075"/>
          <p14:tracePt t="34798" x="1339850" y="2624138"/>
          <p14:tracePt t="34800" x="1331913" y="2624138"/>
          <p14:tracePt t="34802" x="1323975" y="2616200"/>
          <p14:tracePt t="34806" x="1308100" y="2608263"/>
          <p14:tracePt t="34807" x="1300163" y="2608263"/>
          <p14:tracePt t="34811" x="1284288" y="2600325"/>
          <p14:tracePt t="34812" x="1268413" y="2592388"/>
          <p14:tracePt t="34815" x="1260475" y="2584450"/>
          <p14:tracePt t="34816" x="1252538" y="2584450"/>
          <p14:tracePt t="34818" x="1244600" y="2576513"/>
          <p14:tracePt t="34821" x="1236663" y="2576513"/>
          <p14:tracePt t="34823" x="1228725" y="2566988"/>
          <p14:tracePt t="34826" x="1203325" y="2559050"/>
          <p14:tracePt t="34828" x="1195388" y="2559050"/>
          <p14:tracePt t="34830" x="1195388" y="2551113"/>
          <p14:tracePt t="34832" x="1187450" y="2543175"/>
          <p14:tracePt t="34834" x="1179513" y="2543175"/>
          <p14:tracePt t="34838" x="1163638" y="2535238"/>
          <p14:tracePt t="34843" x="1147763" y="2527300"/>
          <p14:tracePt t="34844" x="1139825" y="2527300"/>
          <p14:tracePt t="34846" x="1131888" y="2519363"/>
          <p14:tracePt t="34848" x="1123950" y="2519363"/>
          <p14:tracePt t="34850" x="1123950" y="2511425"/>
          <p14:tracePt t="34852" x="1116013" y="2511425"/>
          <p14:tracePt t="34855" x="1108075" y="2503488"/>
          <p14:tracePt t="34858" x="1100138" y="2503488"/>
          <p14:tracePt t="34859" x="1092200" y="2495550"/>
          <p14:tracePt t="34860" x="1084263" y="2487613"/>
          <p14:tracePt t="34862" x="1076325" y="2487613"/>
          <p14:tracePt t="34864" x="1068388" y="2479675"/>
          <p14:tracePt t="34866" x="1060450" y="2479675"/>
          <p14:tracePt t="34868" x="1060450" y="2471738"/>
          <p14:tracePt t="34870" x="1052513" y="2471738"/>
          <p14:tracePt t="34872" x="1044575" y="2463800"/>
          <p14:tracePt t="34874" x="1036638" y="2463800"/>
          <p14:tracePt t="34876" x="1028700" y="2455863"/>
          <p14:tracePt t="34878" x="1020763" y="2447925"/>
          <p14:tracePt t="34880" x="1012825" y="2447925"/>
          <p14:tracePt t="34882" x="1004888" y="2439988"/>
          <p14:tracePt t="34884" x="996950" y="2439988"/>
          <p14:tracePt t="34886" x="989013" y="2432050"/>
          <p14:tracePt t="34889" x="981075" y="2424113"/>
          <p14:tracePt t="34890" x="973138" y="2424113"/>
          <p14:tracePt t="34892" x="965200" y="2416175"/>
          <p14:tracePt t="34894" x="957263" y="2408238"/>
          <p14:tracePt t="34896" x="949325" y="2400300"/>
          <p14:tracePt t="34900" x="941388" y="2392363"/>
          <p14:tracePt t="34902" x="925513" y="2384425"/>
          <p14:tracePt t="34904" x="917575" y="2384425"/>
          <p14:tracePt t="34906" x="909638" y="2376488"/>
          <p14:tracePt t="34908" x="901700" y="2368550"/>
          <p14:tracePt t="34910" x="893763" y="2360613"/>
          <p14:tracePt t="34912" x="885825" y="2360613"/>
          <p14:tracePt t="34914" x="868363" y="2352675"/>
          <p14:tracePt t="34916" x="860425" y="2344738"/>
          <p14:tracePt t="34918" x="852488" y="2344738"/>
          <p14:tracePt t="34920" x="836613" y="2336800"/>
          <p14:tracePt t="34923" x="828675" y="2328863"/>
          <p14:tracePt t="34924" x="812800" y="2320925"/>
          <p14:tracePt t="34926" x="804863" y="2312988"/>
          <p14:tracePt t="34928" x="796925" y="2312988"/>
          <p14:tracePt t="34930" x="781050" y="2305050"/>
          <p14:tracePt t="34932" x="773113" y="2297113"/>
          <p14:tracePt t="34934" x="757238" y="2289175"/>
          <p14:tracePt t="34936" x="749300" y="2281238"/>
          <p14:tracePt t="34938" x="733425" y="2273300"/>
          <p14:tracePt t="34940" x="725488" y="2265363"/>
          <p14:tracePt t="34942" x="717550" y="2257425"/>
          <p14:tracePt t="34944" x="701675" y="2257425"/>
          <p14:tracePt t="34946" x="693738" y="2249488"/>
          <p14:tracePt t="34948" x="677863" y="2241550"/>
          <p14:tracePt t="34950" x="669925" y="2233613"/>
          <p14:tracePt t="34952" x="661988" y="2224088"/>
          <p14:tracePt t="34954" x="646113" y="2216150"/>
          <p14:tracePt t="34957" x="638175" y="2208213"/>
          <p14:tracePt t="34958" x="630238" y="2192338"/>
          <p14:tracePt t="34960" x="614363" y="2184400"/>
          <p14:tracePt t="34962" x="606425" y="2176463"/>
          <p14:tracePt t="34964" x="590550" y="2168525"/>
          <p14:tracePt t="34966" x="582613" y="2160588"/>
          <p14:tracePt t="34968" x="574675" y="2144713"/>
          <p14:tracePt t="34970" x="558800" y="2136775"/>
          <p14:tracePt t="34972" x="550863" y="2128838"/>
          <p14:tracePt t="34974" x="542925" y="2120900"/>
          <p14:tracePt t="34976" x="527050" y="2105025"/>
          <p14:tracePt t="34978" x="517525" y="2097088"/>
          <p14:tracePt t="34980" x="509588" y="2089150"/>
          <p14:tracePt t="34982" x="493713" y="2073275"/>
          <p14:tracePt t="34984" x="485775" y="2065338"/>
          <p14:tracePt t="34988" x="461963" y="2041525"/>
          <p14:tracePt t="34991" x="454025" y="2025650"/>
          <p14:tracePt t="34992" x="446088" y="2017713"/>
          <p14:tracePt t="34994" x="430213" y="2001838"/>
          <p14:tracePt t="34996" x="422275" y="1985963"/>
          <p14:tracePt t="34998" x="414338" y="1978025"/>
          <p14:tracePt t="35000" x="398463" y="1962150"/>
          <p14:tracePt t="35002" x="390525" y="1946275"/>
          <p14:tracePt t="35004" x="382588" y="1938338"/>
          <p14:tracePt t="35008" x="358775" y="1906588"/>
          <p14:tracePt t="35010" x="350838" y="1898650"/>
          <p14:tracePt t="35012" x="334963" y="1881188"/>
          <p14:tracePt t="35014" x="327025" y="1865313"/>
          <p14:tracePt t="35016" x="319088" y="1849438"/>
          <p14:tracePt t="35018" x="311150" y="1841500"/>
          <p14:tracePt t="35020" x="303213" y="1825625"/>
          <p14:tracePt t="35023" x="287338" y="1809750"/>
          <p14:tracePt t="35024" x="279400" y="1793875"/>
          <p14:tracePt t="35026" x="271463" y="1770063"/>
          <p14:tracePt t="35028" x="263525" y="1754188"/>
          <p14:tracePt t="35030" x="247650" y="1738313"/>
          <p14:tracePt t="35032" x="239713" y="1714500"/>
          <p14:tracePt t="35034" x="231775" y="1690688"/>
          <p14:tracePt t="35036" x="223838" y="1666875"/>
          <p14:tracePt t="35038" x="215900" y="1651000"/>
          <p14:tracePt t="35040" x="207963" y="1619250"/>
          <p14:tracePt t="35042" x="200025" y="1595438"/>
          <p14:tracePt t="35044" x="192088" y="1571625"/>
          <p14:tracePt t="35046" x="184150" y="1547813"/>
          <p14:tracePt t="35048" x="176213" y="1522413"/>
          <p14:tracePt t="35050" x="166688" y="1498600"/>
          <p14:tracePt t="35052" x="158750" y="1466850"/>
          <p14:tracePt t="35054" x="150813" y="1443038"/>
          <p14:tracePt t="35056" x="142875" y="1419225"/>
          <p14:tracePt t="35058" x="134938" y="1395413"/>
          <p14:tracePt t="35060" x="127000" y="1363663"/>
          <p14:tracePt t="35062" x="119063" y="1339850"/>
          <p14:tracePt t="35064" x="111125" y="1308100"/>
          <p14:tracePt t="35066" x="103188" y="1284288"/>
          <p14:tracePt t="35068" x="103188" y="1260475"/>
          <p14:tracePt t="35070" x="95250" y="1228725"/>
          <p14:tracePt t="35072" x="87313" y="1204913"/>
          <p14:tracePt t="35074" x="79375" y="1171575"/>
          <p14:tracePt t="35076" x="79375" y="1147763"/>
          <p14:tracePt t="35078" x="79375" y="1116013"/>
          <p14:tracePt t="35080" x="71438" y="1092200"/>
          <p14:tracePt t="35082" x="71438" y="1060450"/>
          <p14:tracePt t="35084" x="63500" y="1036638"/>
          <p14:tracePt t="35086" x="63500" y="1012825"/>
          <p14:tracePt t="35088" x="63500" y="981075"/>
          <p14:tracePt t="35090" x="55563" y="957263"/>
          <p14:tracePt t="35092" x="55563" y="933450"/>
          <p14:tracePt t="35094" x="55563" y="909638"/>
          <p14:tracePt t="35096" x="55563" y="877888"/>
          <p14:tracePt t="35098" x="55563" y="852488"/>
          <p14:tracePt t="35100" x="47625" y="828675"/>
          <p14:tracePt t="35102" x="47625" y="804863"/>
          <p14:tracePt t="35104" x="47625" y="788988"/>
          <p14:tracePt t="35106" x="47625" y="765175"/>
          <p14:tracePt t="35108" x="47625" y="749300"/>
          <p14:tracePt t="35110" x="47625" y="725488"/>
          <p14:tracePt t="35112" x="47625" y="709613"/>
          <p14:tracePt t="35114" x="39688" y="693738"/>
          <p14:tracePt t="35116" x="39688" y="677863"/>
          <p14:tracePt t="35118" x="39688" y="654050"/>
          <p14:tracePt t="35120" x="39688" y="638175"/>
          <p14:tracePt t="35122" x="39688" y="622300"/>
          <p14:tracePt t="35124" x="31750" y="606425"/>
          <p14:tracePt t="35126" x="31750" y="590550"/>
          <p14:tracePt t="35128" x="31750" y="574675"/>
          <p14:tracePt t="35130" x="31750" y="566738"/>
          <p14:tracePt t="35132" x="31750" y="550863"/>
          <p14:tracePt t="35134" x="23813" y="534988"/>
          <p14:tracePt t="35136" x="23813" y="519113"/>
          <p14:tracePt t="35138" x="23813" y="509588"/>
          <p14:tracePt t="35140" x="23813" y="493713"/>
          <p14:tracePt t="35142" x="15875" y="477838"/>
          <p14:tracePt t="35144" x="15875" y="469900"/>
          <p14:tracePt t="35146" x="15875" y="454025"/>
          <p14:tracePt t="35148" x="15875" y="446088"/>
          <p14:tracePt t="35150" x="15875" y="438150"/>
          <p14:tracePt t="35152" x="7938" y="422275"/>
          <p14:tracePt t="35154" x="7938" y="414338"/>
          <p14:tracePt t="35156" x="7938" y="398463"/>
          <p14:tracePt t="35158" x="7938" y="390525"/>
          <p14:tracePt t="35160" x="0" y="382588"/>
          <p14:tracePt t="35162" x="0" y="366713"/>
          <p14:tracePt t="35164" x="0" y="358775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Multiple selection in Python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Python has no switch/case structure like other languages</a:t>
            </a:r>
          </a:p>
          <a:p>
            <a:r>
              <a:rPr lang="nl-BE" dirty="0"/>
              <a:t>You </a:t>
            </a:r>
            <a:r>
              <a:rPr lang="nl-BE" dirty="0" err="1"/>
              <a:t>use</a:t>
            </a:r>
            <a:r>
              <a:rPr lang="nl-BE" dirty="0"/>
              <a:t> </a:t>
            </a:r>
          </a:p>
          <a:p>
            <a:pPr lvl="1"/>
            <a:r>
              <a:rPr lang="nl-BE" sz="2200" b="1" dirty="0" err="1">
                <a:latin typeface="Consolas" panose="020B0609020204030204" pitchFamily="49" charset="0"/>
                <a:cs typeface="Courier New" panose="02070309020205020404" pitchFamily="49" charset="0"/>
              </a:rPr>
              <a:t>if</a:t>
            </a:r>
            <a:r>
              <a:rPr lang="nl-BE" sz="2200" b="1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nl-BE" sz="2200" b="1" dirty="0" err="1">
                <a:latin typeface="Consolas" panose="020B0609020204030204" pitchFamily="49" charset="0"/>
                <a:cs typeface="Courier New" panose="02070309020205020404" pitchFamily="49" charset="0"/>
              </a:rPr>
              <a:t>elif</a:t>
            </a:r>
            <a:r>
              <a:rPr lang="nl-BE" sz="2200" b="1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nl-BE" sz="2200" b="1" dirty="0" err="1">
                <a:latin typeface="Consolas" panose="020B0609020204030204" pitchFamily="49" charset="0"/>
                <a:cs typeface="Courier New" panose="02070309020205020404" pitchFamily="49" charset="0"/>
              </a:rPr>
              <a:t>else</a:t>
            </a:r>
            <a:r>
              <a:rPr lang="nl-BE" dirty="0">
                <a:latin typeface="Consolas" panose="020B0609020204030204" pitchFamily="49" charset="0"/>
              </a:rPr>
              <a:t> </a:t>
            </a:r>
            <a:r>
              <a:rPr lang="nl-BE" dirty="0"/>
              <a:t>and/</a:t>
            </a:r>
            <a:r>
              <a:rPr lang="nl-BE"/>
              <a:t>or </a:t>
            </a:r>
          </a:p>
          <a:p>
            <a:pPr lvl="1"/>
            <a:r>
              <a:rPr lang="nl-BE"/>
              <a:t>dictionaries</a:t>
            </a:r>
            <a:r>
              <a:rPr lang="nl-BE" dirty="0"/>
              <a:t> (</a:t>
            </a:r>
            <a:r>
              <a:rPr lang="nl-BE" dirty="0" err="1"/>
              <a:t>chapter</a:t>
            </a:r>
            <a:r>
              <a:rPr lang="nl-BE" dirty="0"/>
              <a:t> 10).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23</a:t>
            </a:fld>
            <a:endParaRPr lang="nl-B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3E82BBC-D0C3-4497-9D3C-E4AFB8ABDA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10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52"/>
    </mc:Choice>
    <mc:Fallback xmlns="">
      <p:transition spd="slow" advTm="26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Control structures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4" y="1550894"/>
            <a:ext cx="11463115" cy="4626069"/>
          </a:xfrm>
        </p:spPr>
        <p:txBody>
          <a:bodyPr/>
          <a:lstStyle/>
          <a:p>
            <a:r>
              <a:rPr lang="nl-BE" sz="3200" dirty="0" err="1"/>
              <a:t>Each</a:t>
            </a:r>
            <a:r>
              <a:rPr lang="nl-BE" sz="3200" dirty="0"/>
              <a:t> program is a </a:t>
            </a:r>
            <a:r>
              <a:rPr lang="nl-BE" sz="3200" dirty="0" err="1"/>
              <a:t>combination</a:t>
            </a:r>
            <a:r>
              <a:rPr lang="nl-BE" sz="3200" dirty="0"/>
              <a:t> of statements </a:t>
            </a:r>
            <a:r>
              <a:rPr lang="nl-BE" sz="3200" dirty="0" err="1"/>
              <a:t>to</a:t>
            </a:r>
            <a:r>
              <a:rPr lang="nl-BE" sz="3200" dirty="0"/>
              <a:t> </a:t>
            </a:r>
            <a:r>
              <a:rPr lang="nl-BE" sz="3200" dirty="0" err="1"/>
              <a:t>be</a:t>
            </a:r>
            <a:r>
              <a:rPr lang="nl-BE" sz="3200" dirty="0"/>
              <a:t> </a:t>
            </a:r>
            <a:r>
              <a:rPr lang="nl-BE" sz="3200" dirty="0" err="1"/>
              <a:t>performed</a:t>
            </a:r>
            <a:r>
              <a:rPr lang="nl-BE" sz="3200" dirty="0"/>
              <a:t> in </a:t>
            </a:r>
            <a:br>
              <a:rPr lang="nl-BE" sz="3200" dirty="0"/>
            </a:br>
            <a:endParaRPr lang="nl-BE" sz="3200" dirty="0"/>
          </a:p>
          <a:p>
            <a:pPr lvl="1"/>
            <a:r>
              <a:rPr lang="nl-BE" sz="2800" dirty="0" err="1"/>
              <a:t>Sequential</a:t>
            </a:r>
            <a:r>
              <a:rPr lang="nl-BE" sz="2800" dirty="0"/>
              <a:t> mode</a:t>
            </a:r>
          </a:p>
          <a:p>
            <a:pPr lvl="1"/>
            <a:endParaRPr lang="nl-BE" sz="2800" dirty="0"/>
          </a:p>
          <a:p>
            <a:pPr lvl="1"/>
            <a:endParaRPr lang="nl-BE" sz="2800" dirty="0"/>
          </a:p>
          <a:p>
            <a:pPr lvl="1"/>
            <a:endParaRPr lang="nl-BE" sz="2800" dirty="0"/>
          </a:p>
          <a:p>
            <a:pPr lvl="1"/>
            <a:r>
              <a:rPr lang="nl-BE" sz="2800" dirty="0" err="1"/>
              <a:t>Conditional</a:t>
            </a:r>
            <a:r>
              <a:rPr lang="nl-BE" sz="2800" dirty="0"/>
              <a:t> mode</a:t>
            </a:r>
          </a:p>
          <a:p>
            <a:pPr lvl="1"/>
            <a:endParaRPr lang="nl-BE" sz="2800" dirty="0"/>
          </a:p>
          <a:p>
            <a:pPr lvl="1"/>
            <a:endParaRPr lang="nl-BE" sz="2800" dirty="0"/>
          </a:p>
          <a:p>
            <a:pPr lvl="1"/>
            <a:endParaRPr lang="nl-BE" sz="2800" dirty="0"/>
          </a:p>
          <a:p>
            <a:pPr lvl="1"/>
            <a:endParaRPr lang="nl-BE" sz="2800" dirty="0"/>
          </a:p>
          <a:p>
            <a:pPr lvl="1"/>
            <a:endParaRPr lang="nl-BE" dirty="0"/>
          </a:p>
          <a:p>
            <a:pPr lvl="1"/>
            <a:endParaRPr lang="nl-BE" dirty="0"/>
          </a:p>
          <a:p>
            <a:pPr lvl="1"/>
            <a:endParaRPr lang="nl-BE" dirty="0"/>
          </a:p>
          <a:p>
            <a:pPr lvl="1"/>
            <a:endParaRPr lang="nl-BE" dirty="0"/>
          </a:p>
        </p:txBody>
      </p:sp>
      <p:cxnSp>
        <p:nvCxnSpPr>
          <p:cNvPr id="6" name="AutoShape 13"/>
          <p:cNvCxnSpPr>
            <a:cxnSpLocks noChangeShapeType="1"/>
          </p:cNvCxnSpPr>
          <p:nvPr/>
        </p:nvCxnSpPr>
        <p:spPr bwMode="auto">
          <a:xfrm flipV="1">
            <a:off x="7765669" y="2626517"/>
            <a:ext cx="722313" cy="1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</p:spPr>
      </p:cxnSp>
      <p:cxnSp>
        <p:nvCxnSpPr>
          <p:cNvPr id="8" name="AutoShape 15"/>
          <p:cNvCxnSpPr>
            <a:cxnSpLocks noChangeShapeType="1"/>
          </p:cNvCxnSpPr>
          <p:nvPr/>
        </p:nvCxnSpPr>
        <p:spPr bwMode="auto">
          <a:xfrm>
            <a:off x="9775699" y="2626517"/>
            <a:ext cx="725487" cy="1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</p:spPr>
      </p:cxn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508864" y="2452781"/>
            <a:ext cx="1260000" cy="36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sz="1400" b="1" dirty="0" err="1">
                <a:latin typeface="Courier New" pitchFamily="49" charset="0"/>
              </a:rPr>
              <a:t>statement</a:t>
            </a:r>
            <a:endParaRPr lang="nl-NL" sz="1400" b="1" dirty="0">
              <a:latin typeface="Courier New" pitchFamily="49" charset="0"/>
            </a:endParaRPr>
          </a:p>
        </p:txBody>
      </p:sp>
      <p:sp>
        <p:nvSpPr>
          <p:cNvPr id="15" name="Rectangle 12"/>
          <p:cNvSpPr>
            <a:spLocks noChangeArrowheads="1"/>
          </p:cNvSpPr>
          <p:nvPr/>
        </p:nvSpPr>
        <p:spPr bwMode="auto">
          <a:xfrm>
            <a:off x="8510384" y="2452781"/>
            <a:ext cx="1260000" cy="36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sz="1400" b="1" dirty="0" err="1">
                <a:latin typeface="Courier New" pitchFamily="49" charset="0"/>
              </a:rPr>
              <a:t>statement</a:t>
            </a:r>
            <a:endParaRPr lang="nl-NL" sz="1400" b="1" dirty="0">
              <a:latin typeface="Courier New" pitchFamily="49" charset="0"/>
            </a:endParaRPr>
          </a:p>
        </p:txBody>
      </p:sp>
      <p:sp>
        <p:nvSpPr>
          <p:cNvPr id="16" name="Rectangle 12"/>
          <p:cNvSpPr>
            <a:spLocks noChangeArrowheads="1"/>
          </p:cNvSpPr>
          <p:nvPr/>
        </p:nvSpPr>
        <p:spPr bwMode="auto">
          <a:xfrm>
            <a:off x="10511904" y="2452781"/>
            <a:ext cx="1260000" cy="36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sz="1400" b="1" dirty="0" err="1">
                <a:latin typeface="Courier New" pitchFamily="49" charset="0"/>
              </a:rPr>
              <a:t>statement</a:t>
            </a:r>
            <a:endParaRPr lang="nl-NL" sz="1400" b="1" dirty="0">
              <a:latin typeface="Courier New" pitchFamily="49" charset="0"/>
            </a:endParaRPr>
          </a:p>
        </p:txBody>
      </p:sp>
      <p:sp>
        <p:nvSpPr>
          <p:cNvPr id="17" name="Rectangle 12"/>
          <p:cNvSpPr>
            <a:spLocks noChangeArrowheads="1"/>
          </p:cNvSpPr>
          <p:nvPr/>
        </p:nvSpPr>
        <p:spPr bwMode="auto">
          <a:xfrm>
            <a:off x="8487982" y="4140960"/>
            <a:ext cx="1260000" cy="36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sz="1400" b="1" dirty="0" err="1">
                <a:latin typeface="Courier New" pitchFamily="49" charset="0"/>
              </a:rPr>
              <a:t>statement</a:t>
            </a:r>
            <a:endParaRPr lang="nl-NL" sz="1400" b="1" dirty="0">
              <a:latin typeface="Courier New" pitchFamily="49" charset="0"/>
            </a:endParaRPr>
          </a:p>
        </p:txBody>
      </p:sp>
      <p:sp>
        <p:nvSpPr>
          <p:cNvPr id="18" name="Rectangle 12"/>
          <p:cNvSpPr>
            <a:spLocks noChangeArrowheads="1"/>
          </p:cNvSpPr>
          <p:nvPr/>
        </p:nvSpPr>
        <p:spPr bwMode="auto">
          <a:xfrm>
            <a:off x="8510384" y="4984310"/>
            <a:ext cx="1260000" cy="36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sz="1400" b="1" dirty="0" err="1">
                <a:latin typeface="Courier New" pitchFamily="49" charset="0"/>
              </a:rPr>
              <a:t>statement</a:t>
            </a:r>
            <a:endParaRPr lang="nl-NL" sz="1400" b="1" dirty="0">
              <a:latin typeface="Courier New" pitchFamily="49" charset="0"/>
            </a:endParaRPr>
          </a:p>
        </p:txBody>
      </p:sp>
      <p:sp>
        <p:nvSpPr>
          <p:cNvPr id="19" name="Rectangle 12"/>
          <p:cNvSpPr>
            <a:spLocks noChangeArrowheads="1"/>
          </p:cNvSpPr>
          <p:nvPr/>
        </p:nvSpPr>
        <p:spPr bwMode="auto">
          <a:xfrm>
            <a:off x="10437786" y="4587294"/>
            <a:ext cx="1260000" cy="36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sz="1400" b="1" dirty="0" err="1">
                <a:latin typeface="Courier New" pitchFamily="49" charset="0"/>
              </a:rPr>
              <a:t>statement</a:t>
            </a:r>
            <a:endParaRPr lang="nl-NL" sz="1400" b="1" dirty="0">
              <a:latin typeface="Courier New" pitchFamily="49" charset="0"/>
            </a:endParaRPr>
          </a:p>
        </p:txBody>
      </p:sp>
      <p:cxnSp>
        <p:nvCxnSpPr>
          <p:cNvPr id="20" name="AutoShape 13"/>
          <p:cNvCxnSpPr>
            <a:cxnSpLocks noChangeShapeType="1"/>
            <a:stCxn id="26" idx="3"/>
          </p:cNvCxnSpPr>
          <p:nvPr/>
        </p:nvCxnSpPr>
        <p:spPr bwMode="auto">
          <a:xfrm flipV="1">
            <a:off x="7760369" y="4334210"/>
            <a:ext cx="724614" cy="37122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</p:spPr>
      </p:cxnSp>
      <p:cxnSp>
        <p:nvCxnSpPr>
          <p:cNvPr id="21" name="AutoShape 13"/>
          <p:cNvCxnSpPr>
            <a:cxnSpLocks noChangeShapeType="1"/>
            <a:stCxn id="26" idx="3"/>
          </p:cNvCxnSpPr>
          <p:nvPr/>
        </p:nvCxnSpPr>
        <p:spPr bwMode="auto">
          <a:xfrm>
            <a:off x="7760369" y="4705438"/>
            <a:ext cx="747016" cy="49163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</p:spPr>
      </p:cxnSp>
      <p:cxnSp>
        <p:nvCxnSpPr>
          <p:cNvPr id="22" name="AutoShape 13"/>
          <p:cNvCxnSpPr>
            <a:cxnSpLocks noChangeShapeType="1"/>
          </p:cNvCxnSpPr>
          <p:nvPr/>
        </p:nvCxnSpPr>
        <p:spPr bwMode="auto">
          <a:xfrm flipV="1">
            <a:off x="9773793" y="4772374"/>
            <a:ext cx="658913" cy="39701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</p:spPr>
      </p:cxnSp>
      <p:cxnSp>
        <p:nvCxnSpPr>
          <p:cNvPr id="23" name="AutoShape 13"/>
          <p:cNvCxnSpPr>
            <a:cxnSpLocks noChangeShapeType="1"/>
          </p:cNvCxnSpPr>
          <p:nvPr/>
        </p:nvCxnSpPr>
        <p:spPr bwMode="auto">
          <a:xfrm>
            <a:off x="9748750" y="4300504"/>
            <a:ext cx="689036" cy="46171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</p:spPr>
      </p:cxnSp>
      <p:sp>
        <p:nvSpPr>
          <p:cNvPr id="26" name="AutoShape 26"/>
          <p:cNvSpPr>
            <a:spLocks noChangeArrowheads="1"/>
          </p:cNvSpPr>
          <p:nvPr/>
        </p:nvSpPr>
        <p:spPr bwMode="auto">
          <a:xfrm>
            <a:off x="6466556" y="4375238"/>
            <a:ext cx="1293813" cy="660400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sz="1400" b="1" dirty="0" err="1">
                <a:latin typeface="Courier New" pitchFamily="49" charset="0"/>
              </a:rPr>
              <a:t>condition</a:t>
            </a:r>
            <a:endParaRPr lang="nl-NL" sz="1400" b="1" dirty="0">
              <a:latin typeface="Courier New" pitchFamily="49" charset="0"/>
            </a:endParaRPr>
          </a:p>
        </p:txBody>
      </p:sp>
      <p:sp>
        <p:nvSpPr>
          <p:cNvPr id="29" name="Tekstvak 28"/>
          <p:cNvSpPr txBox="1"/>
          <p:nvPr/>
        </p:nvSpPr>
        <p:spPr>
          <a:xfrm>
            <a:off x="7696200" y="4232966"/>
            <a:ext cx="753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</a:rPr>
              <a:t>True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7498038" y="4881749"/>
            <a:ext cx="753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 err="1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</a:rPr>
              <a:t>False</a:t>
            </a:r>
            <a:endParaRPr lang="nl-BE" sz="1400" b="1" dirty="0">
              <a:solidFill>
                <a:schemeClr val="accent6">
                  <a:lumMod val="75000"/>
                </a:schemeClr>
              </a:solidFill>
              <a:latin typeface="Courier New" pitchFamily="49" charset="0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3</a:t>
            </a:fld>
            <a:endParaRPr lang="nl-BE" dirty="0"/>
          </a:p>
        </p:txBody>
      </p:sp>
      <p:pic>
        <p:nvPicPr>
          <p:cNvPr id="28" name="Video 27">
            <a:hlinkClick r:id="" action="ppaction://media"/>
            <a:extLst>
              <a:ext uri="{FF2B5EF4-FFF2-40B4-BE49-F238E27FC236}">
                <a16:creationId xmlns:a16="http://schemas.microsoft.com/office/drawing/2014/main" id="{BCB4E67F-1FE2-40A2-805D-A0F22787AF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02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81"/>
    </mc:Choice>
    <mc:Fallback xmlns="">
      <p:transition spd="slow" advTm="44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Control structures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z="3200" dirty="0" err="1"/>
              <a:t>Each</a:t>
            </a:r>
            <a:r>
              <a:rPr lang="nl-BE" sz="3200" dirty="0"/>
              <a:t> program is a </a:t>
            </a:r>
            <a:r>
              <a:rPr lang="nl-BE" sz="3200" dirty="0" err="1"/>
              <a:t>combination</a:t>
            </a:r>
            <a:r>
              <a:rPr lang="nl-BE" sz="3200" dirty="0"/>
              <a:t> of statements </a:t>
            </a:r>
            <a:r>
              <a:rPr lang="nl-BE" sz="3200" dirty="0" err="1"/>
              <a:t>to</a:t>
            </a:r>
            <a:r>
              <a:rPr lang="nl-BE" sz="3200" dirty="0"/>
              <a:t> </a:t>
            </a:r>
            <a:r>
              <a:rPr lang="nl-BE" sz="3200" dirty="0" err="1"/>
              <a:t>be</a:t>
            </a:r>
            <a:r>
              <a:rPr lang="nl-BE" sz="3200" dirty="0"/>
              <a:t> </a:t>
            </a:r>
            <a:r>
              <a:rPr lang="nl-BE" sz="3200" dirty="0" err="1"/>
              <a:t>performed</a:t>
            </a:r>
            <a:r>
              <a:rPr lang="nl-BE" sz="3200" dirty="0"/>
              <a:t> in </a:t>
            </a:r>
            <a:br>
              <a:rPr lang="nl-BE" sz="3200" dirty="0"/>
            </a:br>
            <a:endParaRPr lang="nl-BE" sz="3200" dirty="0"/>
          </a:p>
          <a:p>
            <a:pPr lvl="1"/>
            <a:r>
              <a:rPr lang="nl-BE" sz="2800" dirty="0" err="1"/>
              <a:t>Repetitive</a:t>
            </a:r>
            <a:r>
              <a:rPr lang="nl-BE" sz="2800" dirty="0"/>
              <a:t> mode</a:t>
            </a:r>
            <a:br>
              <a:rPr lang="nl-BE" sz="2800" dirty="0"/>
            </a:br>
            <a:r>
              <a:rPr lang="nl-BE" sz="2800" dirty="0"/>
              <a:t>(iteration, loop, repetition)</a:t>
            </a:r>
          </a:p>
          <a:p>
            <a:pPr lvl="1"/>
            <a:endParaRPr lang="nl-BE" sz="2800" dirty="0"/>
          </a:p>
          <a:p>
            <a:pPr marL="457200" lvl="1" indent="0">
              <a:buNone/>
            </a:pPr>
            <a:endParaRPr lang="nl-BE" sz="2800" dirty="0"/>
          </a:p>
          <a:p>
            <a:r>
              <a:rPr lang="nl-BE" sz="3000" dirty="0"/>
              <a:t>Statements </a:t>
            </a:r>
            <a:r>
              <a:rPr lang="nl-BE" sz="3000" dirty="0" err="1"/>
              <a:t>can</a:t>
            </a:r>
            <a:r>
              <a:rPr lang="nl-BE" sz="3000" dirty="0"/>
              <a:t> </a:t>
            </a:r>
            <a:r>
              <a:rPr lang="nl-BE" sz="3000" dirty="0" err="1"/>
              <a:t>be</a:t>
            </a:r>
            <a:r>
              <a:rPr lang="nl-BE" sz="3000" dirty="0"/>
              <a:t> </a:t>
            </a:r>
            <a:r>
              <a:rPr lang="nl-BE" sz="3000" dirty="0" err="1"/>
              <a:t>grouped</a:t>
            </a:r>
            <a:r>
              <a:rPr lang="nl-BE" sz="3000" dirty="0"/>
              <a:t> </a:t>
            </a:r>
            <a:r>
              <a:rPr lang="nl-BE" sz="3000" dirty="0" err="1"/>
              <a:t>for</a:t>
            </a:r>
            <a:r>
              <a:rPr lang="nl-BE" sz="3000" dirty="0"/>
              <a:t> </a:t>
            </a:r>
            <a:r>
              <a:rPr lang="nl-BE" sz="3000" dirty="0" err="1"/>
              <a:t>reuse</a:t>
            </a:r>
            <a:r>
              <a:rPr lang="nl-BE" sz="3000" dirty="0"/>
              <a:t> in </a:t>
            </a:r>
            <a:r>
              <a:rPr lang="nl-BE" sz="3000" dirty="0" err="1"/>
              <a:t>logical</a:t>
            </a:r>
            <a:r>
              <a:rPr lang="nl-BE" sz="3000" dirty="0"/>
              <a:t> </a:t>
            </a:r>
            <a:r>
              <a:rPr lang="nl-BE" sz="3000" dirty="0" err="1"/>
              <a:t>blocks</a:t>
            </a:r>
            <a:r>
              <a:rPr lang="nl-BE" sz="3000" dirty="0"/>
              <a:t> </a:t>
            </a:r>
            <a:r>
              <a:rPr lang="nl-BE" sz="3000" dirty="0" err="1"/>
              <a:t>called</a:t>
            </a:r>
            <a:r>
              <a:rPr lang="nl-BE" sz="3000" dirty="0"/>
              <a:t> </a:t>
            </a:r>
          </a:p>
          <a:p>
            <a:pPr lvl="1"/>
            <a:r>
              <a:rPr lang="nl-BE" sz="2800" dirty="0" err="1"/>
              <a:t>Functions</a:t>
            </a:r>
            <a:r>
              <a:rPr lang="nl-BE" sz="2800" dirty="0"/>
              <a:t> (</a:t>
            </a:r>
            <a:r>
              <a:rPr lang="nl-BE" sz="2800" dirty="0" err="1"/>
              <a:t>methods</a:t>
            </a:r>
            <a:r>
              <a:rPr lang="nl-BE" sz="2800" dirty="0"/>
              <a:t>)</a:t>
            </a:r>
          </a:p>
          <a:p>
            <a:pPr lvl="1"/>
            <a:endParaRPr lang="nl-BE" dirty="0"/>
          </a:p>
          <a:p>
            <a:pPr lvl="1"/>
            <a:endParaRPr lang="nl-BE" dirty="0"/>
          </a:p>
        </p:txBody>
      </p:sp>
      <p:sp>
        <p:nvSpPr>
          <p:cNvPr id="34" name="Rectangle 12"/>
          <p:cNvSpPr>
            <a:spLocks noChangeArrowheads="1"/>
          </p:cNvSpPr>
          <p:nvPr/>
        </p:nvSpPr>
        <p:spPr bwMode="auto">
          <a:xfrm>
            <a:off x="8571451" y="3350316"/>
            <a:ext cx="1293813" cy="36988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sz="1400" b="1" dirty="0" err="1">
                <a:latin typeface="Courier New" pitchFamily="49" charset="0"/>
              </a:rPr>
              <a:t>statement</a:t>
            </a:r>
            <a:endParaRPr lang="nl-NL" sz="1400" b="1" dirty="0">
              <a:latin typeface="Courier New" pitchFamily="49" charset="0"/>
            </a:endParaRPr>
          </a:p>
        </p:txBody>
      </p:sp>
      <p:sp>
        <p:nvSpPr>
          <p:cNvPr id="35" name="AutoShape 13"/>
          <p:cNvSpPr>
            <a:spLocks noChangeArrowheads="1"/>
          </p:cNvSpPr>
          <p:nvPr/>
        </p:nvSpPr>
        <p:spPr bwMode="auto">
          <a:xfrm>
            <a:off x="8569864" y="2329554"/>
            <a:ext cx="1293813" cy="660400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buFontTx/>
              <a:buNone/>
            </a:pPr>
            <a:r>
              <a:rPr lang="fr-BE" sz="1400" b="1" dirty="0" err="1">
                <a:latin typeface="Courier New" pitchFamily="49" charset="0"/>
              </a:rPr>
              <a:t>condition</a:t>
            </a:r>
            <a:endParaRPr lang="nl-NL" sz="1400" b="1" dirty="0">
              <a:latin typeface="Courier New" pitchFamily="49" charset="0"/>
            </a:endParaRPr>
          </a:p>
        </p:txBody>
      </p:sp>
      <p:cxnSp>
        <p:nvCxnSpPr>
          <p:cNvPr id="24" name="AutoShape 15"/>
          <p:cNvCxnSpPr>
            <a:cxnSpLocks noChangeShapeType="1"/>
          </p:cNvCxnSpPr>
          <p:nvPr/>
        </p:nvCxnSpPr>
        <p:spPr bwMode="auto">
          <a:xfrm>
            <a:off x="9863677" y="2654879"/>
            <a:ext cx="1281113" cy="15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  <a:effectLst/>
        </p:spPr>
      </p:cxnSp>
      <p:cxnSp>
        <p:nvCxnSpPr>
          <p:cNvPr id="25" name="AutoShape 16"/>
          <p:cNvCxnSpPr>
            <a:cxnSpLocks noChangeShapeType="1"/>
          </p:cNvCxnSpPr>
          <p:nvPr/>
        </p:nvCxnSpPr>
        <p:spPr bwMode="auto">
          <a:xfrm>
            <a:off x="9874789" y="2654879"/>
            <a:ext cx="1588" cy="876300"/>
          </a:xfrm>
          <a:prstGeom prst="bentConnector3">
            <a:avLst>
              <a:gd name="adj1" fmla="val 35500000"/>
            </a:avLst>
          </a:prstGeom>
          <a:noFill/>
          <a:ln w="19050">
            <a:solidFill>
              <a:schemeClr val="tx1"/>
            </a:solidFill>
            <a:miter lim="800000"/>
            <a:headEnd/>
            <a:tailEnd type="triangle" w="lg" len="lg"/>
          </a:ln>
          <a:effectLst/>
        </p:spPr>
      </p:cxnSp>
      <p:cxnSp>
        <p:nvCxnSpPr>
          <p:cNvPr id="27" name="AutoShape 17"/>
          <p:cNvCxnSpPr>
            <a:cxnSpLocks noChangeShapeType="1"/>
          </p:cNvCxnSpPr>
          <p:nvPr/>
        </p:nvCxnSpPr>
        <p:spPr bwMode="auto">
          <a:xfrm rot="10800000">
            <a:off x="8557164" y="2654879"/>
            <a:ext cx="1588" cy="876300"/>
          </a:xfrm>
          <a:prstGeom prst="bentConnector3">
            <a:avLst>
              <a:gd name="adj1" fmla="val 42900000"/>
            </a:avLst>
          </a:prstGeom>
          <a:noFill/>
          <a:ln w="19050">
            <a:solidFill>
              <a:schemeClr val="tx1"/>
            </a:solidFill>
            <a:miter lim="800000"/>
            <a:headEnd/>
            <a:tailEnd type="triangle" w="lg" len="lg"/>
          </a:ln>
          <a:effectLst/>
        </p:spPr>
      </p:cxn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4</a:t>
            </a:fld>
            <a:endParaRPr lang="nl-BE" dirty="0"/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0348642A-EEC4-4970-931A-D436488EAE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19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27"/>
    </mc:Choice>
    <mc:Fallback xmlns="">
      <p:transition spd="slow" advTm="18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Conditional</a:t>
            </a:r>
            <a:r>
              <a:rPr lang="nl-BE" dirty="0"/>
              <a:t> statement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dirty="0"/>
              <a:t>Syntax: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b="1" dirty="0" err="1">
                <a:solidFill>
                  <a:srgbClr val="00008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if</a:t>
            </a: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condition: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statements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dirty="0"/>
              <a:t>Example: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if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temperature &lt; 0: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print 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lang="nl-BE" altLang="nl-BE" sz="2400" dirty="0">
                <a:solidFill>
                  <a:srgbClr val="00808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'temperature is below 0'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  <a:endParaRPr kumimoji="0" lang="nl-BE" altLang="nl-BE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grpSp>
        <p:nvGrpSpPr>
          <p:cNvPr id="4" name="Group 18"/>
          <p:cNvGrpSpPr>
            <a:grpSpLocks/>
          </p:cNvGrpSpPr>
          <p:nvPr/>
        </p:nvGrpSpPr>
        <p:grpSpPr bwMode="auto">
          <a:xfrm>
            <a:off x="7617310" y="1920034"/>
            <a:ext cx="3267075" cy="3887787"/>
            <a:chOff x="3083" y="1156"/>
            <a:chExt cx="2058" cy="2449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3083" y="1156"/>
              <a:ext cx="1316" cy="726"/>
            </a:xfrm>
            <a:prstGeom prst="flowChartDecisi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condition</a:t>
              </a:r>
              <a:endParaRPr lang="nl-NL" b="1" dirty="0">
                <a:latin typeface="Courier New" pitchFamily="49" charset="0"/>
              </a:endParaRPr>
            </a:p>
          </p:txBody>
        </p:sp>
        <p:sp>
          <p:nvSpPr>
            <p:cNvPr id="6" name="Rectangle 10"/>
            <p:cNvSpPr>
              <a:spLocks noChangeArrowheads="1"/>
            </p:cNvSpPr>
            <p:nvPr/>
          </p:nvSpPr>
          <p:spPr bwMode="auto">
            <a:xfrm>
              <a:off x="3083" y="2336"/>
              <a:ext cx="1316" cy="4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statements1</a:t>
              </a:r>
              <a:endParaRPr lang="nl-NL" b="1" dirty="0">
                <a:latin typeface="Courier New" pitchFamily="49" charset="0"/>
              </a:endParaRPr>
            </a:p>
          </p:txBody>
        </p:sp>
        <p:cxnSp>
          <p:nvCxnSpPr>
            <p:cNvPr id="7" name="AutoShape 12"/>
            <p:cNvCxnSpPr>
              <a:cxnSpLocks noChangeShapeType="1"/>
              <a:stCxn id="5" idx="2"/>
              <a:endCxn id="6" idx="0"/>
            </p:cNvCxnSpPr>
            <p:nvPr/>
          </p:nvCxnSpPr>
          <p:spPr bwMode="auto">
            <a:xfrm>
              <a:off x="3741" y="1882"/>
              <a:ext cx="0" cy="45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lg" len="lg"/>
            </a:ln>
            <a:effectLst/>
          </p:spPr>
        </p:cxnSp>
        <p:sp>
          <p:nvSpPr>
            <p:cNvPr id="8" name="Rectangle 13"/>
            <p:cNvSpPr>
              <a:spLocks noChangeArrowheads="1"/>
            </p:cNvSpPr>
            <p:nvPr/>
          </p:nvSpPr>
          <p:spPr bwMode="auto">
            <a:xfrm>
              <a:off x="3083" y="3197"/>
              <a:ext cx="1316" cy="40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headEnd/>
              <a:tailEnd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buFontTx/>
                <a:buNone/>
              </a:pPr>
              <a:r>
                <a:rPr lang="fr-BE" b="1" dirty="0">
                  <a:latin typeface="Courier New" pitchFamily="49" charset="0"/>
                </a:rPr>
                <a:t>statements2</a:t>
              </a:r>
              <a:endParaRPr lang="nl-NL" b="1" dirty="0">
                <a:latin typeface="Courier New" pitchFamily="49" charset="0"/>
              </a:endParaRPr>
            </a:p>
          </p:txBody>
        </p:sp>
        <p:cxnSp>
          <p:nvCxnSpPr>
            <p:cNvPr id="9" name="AutoShape 14"/>
            <p:cNvCxnSpPr>
              <a:cxnSpLocks noChangeShapeType="1"/>
              <a:stCxn id="6" idx="2"/>
              <a:endCxn id="8" idx="0"/>
            </p:cNvCxnSpPr>
            <p:nvPr/>
          </p:nvCxnSpPr>
          <p:spPr bwMode="auto">
            <a:xfrm>
              <a:off x="3741" y="2744"/>
              <a:ext cx="0" cy="45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lg" len="lg"/>
            </a:ln>
            <a:effectLst/>
          </p:spPr>
        </p:cxnSp>
        <p:cxnSp>
          <p:nvCxnSpPr>
            <p:cNvPr id="10" name="AutoShape 15"/>
            <p:cNvCxnSpPr>
              <a:cxnSpLocks noChangeShapeType="1"/>
              <a:stCxn id="5" idx="3"/>
              <a:endCxn id="8" idx="3"/>
            </p:cNvCxnSpPr>
            <p:nvPr/>
          </p:nvCxnSpPr>
          <p:spPr bwMode="auto">
            <a:xfrm>
              <a:off x="4399" y="1519"/>
              <a:ext cx="8" cy="1882"/>
            </a:xfrm>
            <a:prstGeom prst="bentConnector3">
              <a:avLst>
                <a:gd name="adj1" fmla="val 1800000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lg" len="lg"/>
            </a:ln>
            <a:effectLst/>
          </p:spPr>
        </p:cxnSp>
        <p:sp>
          <p:nvSpPr>
            <p:cNvPr id="11" name="Text Box 16"/>
            <p:cNvSpPr txBox="1">
              <a:spLocks noChangeArrowheads="1"/>
            </p:cNvSpPr>
            <p:nvPr/>
          </p:nvSpPr>
          <p:spPr bwMode="auto">
            <a:xfrm>
              <a:off x="3277" y="1945"/>
              <a:ext cx="464" cy="23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buFontTx/>
                <a:buNone/>
              </a:pPr>
              <a:r>
                <a:rPr lang="fr-BE" b="1" dirty="0" err="1">
                  <a:solidFill>
                    <a:srgbClr val="009900"/>
                  </a:solidFill>
                  <a:latin typeface="Courier New" pitchFamily="49" charset="0"/>
                </a:rPr>
                <a:t>True</a:t>
              </a:r>
              <a:endParaRPr lang="nl-NL" b="1" dirty="0">
                <a:solidFill>
                  <a:srgbClr val="009900"/>
                </a:solidFill>
                <a:latin typeface="Courier New" pitchFamily="49" charset="0"/>
              </a:endParaRPr>
            </a:p>
          </p:txBody>
        </p:sp>
        <p:sp>
          <p:nvSpPr>
            <p:cNvPr id="12" name="Text Box 17"/>
            <p:cNvSpPr txBox="1">
              <a:spLocks noChangeArrowheads="1"/>
            </p:cNvSpPr>
            <p:nvPr/>
          </p:nvSpPr>
          <p:spPr bwMode="auto">
            <a:xfrm>
              <a:off x="4590" y="2460"/>
              <a:ext cx="551" cy="23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buFontTx/>
                <a:buNone/>
              </a:pPr>
              <a:r>
                <a:rPr lang="fr-BE" b="1" dirty="0">
                  <a:solidFill>
                    <a:srgbClr val="009900"/>
                  </a:solidFill>
                  <a:latin typeface="Courier New" pitchFamily="49" charset="0"/>
                </a:rPr>
                <a:t>False</a:t>
              </a:r>
              <a:endParaRPr lang="nl-NL" b="1" dirty="0">
                <a:solidFill>
                  <a:srgbClr val="009900"/>
                </a:solidFill>
                <a:latin typeface="Courier New" pitchFamily="49" charset="0"/>
              </a:endParaRPr>
            </a:p>
          </p:txBody>
        </p:sp>
      </p:grpSp>
      <p:sp>
        <p:nvSpPr>
          <p:cNvPr id="13" name="Tijdelijke aanduiding voor dianumm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5</a:t>
            </a:fld>
            <a:endParaRPr lang="nl-BE" dirty="0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7B167403-F34D-4EA7-B053-068CBCE72D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50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532"/>
    </mc:Choice>
    <mc:Fallback xmlns="">
      <p:transition spd="slow" advTm="133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1" x="365125" y="1997075"/>
          <p14:tracePt t="228" x="390525" y="1997075"/>
          <p14:tracePt t="237" x="425450" y="1989138"/>
          <p14:tracePt t="245" x="458788" y="1989138"/>
          <p14:tracePt t="253" x="476250" y="1989138"/>
          <p14:tracePt t="261" x="509588" y="1989138"/>
          <p14:tracePt t="266" x="534988" y="1989138"/>
          <p14:tracePt t="276" x="552450" y="1989138"/>
          <p14:tracePt t="283" x="577850" y="1989138"/>
          <p14:tracePt t="292" x="603250" y="1989138"/>
          <p14:tracePt t="300" x="611188" y="1979613"/>
          <p14:tracePt t="323" x="620713" y="1979613"/>
          <p14:tracePt t="607" x="611188" y="1971675"/>
          <p14:tracePt t="614" x="552450" y="1946275"/>
          <p14:tracePt t="622" x="484188" y="1911350"/>
          <p14:tracePt t="628" x="441325" y="1885950"/>
          <p14:tracePt t="635" x="373063" y="1852613"/>
          <p14:tracePt t="643" x="322263" y="1819275"/>
          <p14:tracePt t="653" x="280988" y="1793875"/>
          <p14:tracePt t="662" x="212725" y="1758950"/>
          <p14:tracePt t="668" x="136525" y="1716088"/>
          <p14:tracePt t="677" x="50800" y="1682750"/>
          <p14:tracePt t="11600" x="136525" y="58738"/>
          <p14:tracePt t="11604" x="212725" y="50800"/>
          <p14:tracePt t="11610" x="271463" y="42863"/>
          <p14:tracePt t="11621" x="314325" y="33338"/>
          <p14:tracePt t="11627" x="365125" y="25400"/>
          <p14:tracePt t="11635" x="400050" y="17463"/>
          <p14:tracePt t="11643" x="441325" y="7938"/>
          <p14:tracePt t="11887" x="3338513" y="101600"/>
          <p14:tracePt t="11893" x="3568700" y="161925"/>
          <p14:tracePt t="11900" x="3814763" y="212725"/>
          <p14:tracePt t="11913" x="4070350" y="255588"/>
          <p14:tracePt t="11918" x="4349750" y="306388"/>
          <p14:tracePt t="11939" x="4656138" y="357188"/>
          <p14:tracePt t="11949" x="5581650" y="476250"/>
          <p14:tracePt t="11959" x="5751513" y="519113"/>
          <p14:tracePt t="11963" x="5895975" y="534988"/>
          <p14:tracePt t="11970" x="6049963" y="552450"/>
          <p14:tracePt t="11979" x="6210300" y="577850"/>
          <p14:tracePt t="11987" x="6397625" y="585788"/>
          <p14:tracePt t="11995" x="6550025" y="603250"/>
          <p14:tracePt t="12003" x="6704013" y="603250"/>
          <p14:tracePt t="12011" x="6831013" y="595313"/>
          <p14:tracePt t="12019" x="6983413" y="595313"/>
          <p14:tracePt t="12026" x="7127875" y="595313"/>
          <p14:tracePt t="12035" x="7289800" y="611188"/>
          <p14:tracePt t="12043" x="7426325" y="646113"/>
          <p14:tracePt t="12049" x="7586663" y="671513"/>
          <p14:tracePt t="12057" x="7756525" y="714375"/>
          <p14:tracePt t="12064" x="7900988" y="747713"/>
          <p14:tracePt t="12073" x="8029575" y="755650"/>
          <p14:tracePt t="12085" x="8156575" y="773113"/>
          <p14:tracePt t="12091" x="8275638" y="781050"/>
          <p14:tracePt t="12098" x="8369300" y="790575"/>
          <p14:tracePt t="12106" x="8470900" y="790575"/>
          <p14:tracePt t="12113" x="8572500" y="790575"/>
          <p14:tracePt t="12120" x="8658225" y="790575"/>
          <p14:tracePt t="12129" x="8742363" y="790575"/>
          <p14:tracePt t="12139" x="8828088" y="790575"/>
          <p14:tracePt t="12142" x="8912225" y="790575"/>
          <p14:tracePt t="12151" x="8997950" y="808038"/>
          <p14:tracePt t="12159" x="9074150" y="815975"/>
          <p14:tracePt t="12167" x="9150350" y="823913"/>
          <p14:tracePt t="12174" x="9218613" y="833438"/>
          <p14:tracePt t="12186" x="9277350" y="833438"/>
          <p14:tracePt t="12194" x="9320213" y="833438"/>
          <p14:tracePt t="12200" x="9353550" y="833438"/>
          <p14:tracePt t="12209" x="9388475" y="823913"/>
          <p14:tracePt t="12215" x="9413875" y="823913"/>
          <p14:tracePt t="12223" x="9431338" y="815975"/>
          <p14:tracePt t="12228" x="9456738" y="808038"/>
          <p14:tracePt t="12238" x="9482138" y="798513"/>
          <p14:tracePt t="12244" x="9507538" y="790575"/>
          <p14:tracePt t="12253" x="9532938" y="781050"/>
          <p14:tracePt t="12260" x="9558338" y="773113"/>
          <p14:tracePt t="12270" x="9591675" y="755650"/>
          <p14:tracePt t="12277" x="9626600" y="747713"/>
          <p14:tracePt t="12287" x="9652000" y="739775"/>
          <p14:tracePt t="12293" x="9667875" y="730250"/>
          <p14:tracePt t="12303" x="9694863" y="722313"/>
          <p14:tracePt t="12311" x="9720263" y="714375"/>
          <p14:tracePt t="12316" x="9736138" y="704850"/>
          <p14:tracePt t="12322" x="9745663" y="704850"/>
          <p14:tracePt t="12331" x="9753600" y="696913"/>
          <p14:tracePt t="12341" x="9761538" y="688975"/>
          <p14:tracePt t="12348" x="9771063" y="688975"/>
          <p14:tracePt t="12370" x="9779000" y="688975"/>
          <p14:tracePt t="12465" x="9779000" y="679450"/>
          <p14:tracePt t="12771" x="9779000" y="696913"/>
          <p14:tracePt t="12785" x="9779000" y="704850"/>
          <p14:tracePt t="12793" x="9779000" y="714375"/>
          <p14:tracePt t="12800" x="9779000" y="722313"/>
          <p14:tracePt t="12817" x="9779000" y="730250"/>
          <p14:tracePt t="12842" x="9779000" y="739775"/>
          <p14:tracePt t="12965" x="9779000" y="747713"/>
          <p14:tracePt t="12973" x="9779000" y="755650"/>
          <p14:tracePt t="12981" x="9779000" y="765175"/>
          <p14:tracePt t="12999" x="9779000" y="773113"/>
          <p14:tracePt t="13007" x="9779000" y="781050"/>
          <p14:tracePt t="13021" x="9779000" y="790575"/>
          <p14:tracePt t="13027" x="9779000" y="798513"/>
          <p14:tracePt t="13035" x="9779000" y="808038"/>
          <p14:tracePt t="13042" x="9779000" y="815975"/>
          <p14:tracePt t="13051" x="9779000" y="823913"/>
          <p14:tracePt t="13058" x="9779000" y="833438"/>
          <p14:tracePt t="13067" x="9786938" y="849313"/>
          <p14:tracePt t="13075" x="9786938" y="866775"/>
          <p14:tracePt t="13084" x="9796463" y="874713"/>
          <p14:tracePt t="13093" x="9804400" y="900113"/>
          <p14:tracePt t="13100" x="9804400" y="925513"/>
          <p14:tracePt t="13108" x="9804400" y="935038"/>
          <p14:tracePt t="13116" x="9812338" y="952500"/>
          <p14:tracePt t="13123" x="9821863" y="977900"/>
          <p14:tracePt t="13129" x="9829800" y="993775"/>
          <p14:tracePt t="13137" x="9829800" y="1011238"/>
          <p14:tracePt t="13145" x="9839325" y="1036638"/>
          <p14:tracePt t="13157" x="9839325" y="1062038"/>
          <p14:tracePt t="13162" x="9839325" y="1079500"/>
          <p14:tracePt t="13172" x="9839325" y="1096963"/>
          <p14:tracePt t="13177" x="9839325" y="1122363"/>
          <p14:tracePt t="13185" x="9839325" y="1138238"/>
          <p14:tracePt t="13193" x="9839325" y="1163638"/>
          <p14:tracePt t="13201" x="9839325" y="1189038"/>
          <p14:tracePt t="13207" x="9839325" y="1206500"/>
          <p14:tracePt t="13215" x="9839325" y="1241425"/>
          <p14:tracePt t="13223" x="9839325" y="1274763"/>
          <p14:tracePt t="13231" x="9839325" y="1300163"/>
          <p14:tracePt t="13239" x="9839325" y="1317625"/>
          <p14:tracePt t="13247" x="9839325" y="1343025"/>
          <p14:tracePt t="13255" x="9839325" y="1350963"/>
          <p14:tracePt t="13265" x="9839325" y="1360488"/>
          <p14:tracePt t="13273" x="9829800" y="1376363"/>
          <p14:tracePt t="13289" x="9821863" y="1393825"/>
          <p14:tracePt t="13295" x="9821863" y="1401763"/>
          <p14:tracePt t="13300" x="9821863" y="1411288"/>
          <p14:tracePt t="13310" x="9812338" y="1419225"/>
          <p14:tracePt t="13316" x="9804400" y="1436688"/>
          <p14:tracePt t="13325" x="9796463" y="1444625"/>
          <p14:tracePt t="13333" x="9786938" y="1462088"/>
          <p14:tracePt t="13342" x="9779000" y="1487488"/>
          <p14:tracePt t="13349" x="9779000" y="1512888"/>
          <p14:tracePt t="13356" x="9771063" y="1530350"/>
          <p14:tracePt t="13365" x="9761538" y="1555750"/>
          <p14:tracePt t="13374" x="9753600" y="1581150"/>
          <p14:tracePt t="13383" x="9745663" y="1606550"/>
          <p14:tracePt t="13388" x="9728200" y="1622425"/>
          <p14:tracePt t="13396" x="9720263" y="1657350"/>
          <p14:tracePt t="13406" x="9710738" y="1682750"/>
          <p14:tracePt t="13414" x="9694863" y="1708150"/>
          <p14:tracePt t="13423" x="9685338" y="1716088"/>
          <p14:tracePt t="13429" x="9677400" y="1733550"/>
          <p14:tracePt t="13438" x="9659938" y="1758950"/>
          <p14:tracePt t="13444" x="9642475" y="1776413"/>
          <p14:tracePt t="13451" x="9617075" y="1793875"/>
          <p14:tracePt t="13461" x="9591675" y="1809750"/>
          <p14:tracePt t="13469" x="9575800" y="1827213"/>
          <p14:tracePt t="13478" x="9550400" y="1852613"/>
          <p14:tracePt t="13480" x="9507538" y="1870075"/>
          <p14:tracePt t="13489" x="9472613" y="1903413"/>
          <p14:tracePt t="13499" x="9439275" y="1928813"/>
          <p14:tracePt t="13504" x="9413875" y="1954213"/>
          <p14:tracePt t="13517" x="9388475" y="1979613"/>
          <p14:tracePt t="13520" x="9353550" y="2005013"/>
          <p14:tracePt t="13530" x="9328150" y="2030413"/>
          <p14:tracePt t="13539" x="9302750" y="2055813"/>
          <p14:tracePt t="13546" x="9277350" y="2082800"/>
          <p14:tracePt t="13555" x="9261475" y="2098675"/>
          <p14:tracePt t="13560" x="9244013" y="2133600"/>
          <p14:tracePt t="13567" x="9226550" y="2159000"/>
          <p14:tracePt t="13575" x="9218613" y="2192338"/>
          <p14:tracePt t="13585" x="9201150" y="2227263"/>
          <p14:tracePt t="13592" x="9193213" y="2278063"/>
          <p14:tracePt t="13600" x="9175750" y="2311400"/>
          <p14:tracePt t="13608" x="9167813" y="2371725"/>
          <p14:tracePt t="13616" x="9158288" y="2413000"/>
          <p14:tracePt t="13622" x="9150350" y="2473325"/>
          <p14:tracePt t="13630" x="9142413" y="2532063"/>
          <p14:tracePt t="13639" x="9124950" y="2592388"/>
          <p14:tracePt t="13646" x="9117013" y="2651125"/>
          <p14:tracePt t="13656" x="9107488" y="2701925"/>
          <p14:tracePt t="13662" x="9099550" y="2727325"/>
          <p14:tracePt t="13672" x="9091613" y="2762250"/>
          <p14:tracePt t="13678" x="9091613" y="2795588"/>
          <p14:tracePt t="13687" x="9091613" y="2830513"/>
          <p14:tracePt t="13693" x="9091613" y="2863850"/>
          <p14:tracePt t="13701" x="9099550" y="2906713"/>
          <p14:tracePt t="13709" x="9117013" y="2940050"/>
          <p14:tracePt t="13719" x="9124950" y="2990850"/>
          <p14:tracePt t="13726" x="9150350" y="3033713"/>
          <p14:tracePt t="13734" x="9158288" y="3084513"/>
          <p14:tracePt t="13740" x="9167813" y="3144838"/>
          <p14:tracePt t="13749" x="9175750" y="3178175"/>
          <p14:tracePt t="13755" x="9183688" y="3221038"/>
          <p14:tracePt t="13763" x="9193213" y="3254375"/>
          <p14:tracePt t="13771" x="9209088" y="3279775"/>
          <p14:tracePt t="13779" x="9218613" y="3297238"/>
          <p14:tracePt t="13787" x="9226550" y="3322638"/>
          <p14:tracePt t="13795" x="9226550" y="3348038"/>
          <p14:tracePt t="13803" x="9236075" y="3373438"/>
          <p14:tracePt t="13810" x="9244013" y="3390900"/>
          <p14:tracePt t="13821" x="9251950" y="3408363"/>
          <p14:tracePt t="13827" x="9261475" y="3433763"/>
          <p14:tracePt t="13835" x="9277350" y="3459163"/>
          <p14:tracePt t="13841" x="9286875" y="3475038"/>
          <p14:tracePt t="13848" x="9294813" y="3502025"/>
          <p14:tracePt t="13857" x="9302750" y="3527425"/>
          <p14:tracePt t="13864" x="9302750" y="3535363"/>
          <p14:tracePt t="13875" x="9312275" y="3535363"/>
          <p14:tracePt t="13882" x="9312275" y="3543300"/>
          <p14:tracePt t="13890" x="9320213" y="3552825"/>
          <p14:tracePt t="13944" x="9328150" y="3552825"/>
          <p14:tracePt t="14101" x="9312275" y="3552825"/>
          <p14:tracePt t="14106" x="9294813" y="3543300"/>
          <p14:tracePt t="14116" x="9277350" y="3535363"/>
          <p14:tracePt t="14124" x="9251950" y="3527425"/>
          <p14:tracePt t="14131" x="9226550" y="3517900"/>
          <p14:tracePt t="14139" x="9201150" y="3509963"/>
          <p14:tracePt t="14147" x="9183688" y="3502025"/>
          <p14:tracePt t="14155" x="9167813" y="3502025"/>
          <p14:tracePt t="14165" x="9142413" y="3492500"/>
          <p14:tracePt t="14171" x="9117013" y="3484563"/>
          <p14:tracePt t="14178" x="9107488" y="3475038"/>
          <p14:tracePt t="14185" x="9091613" y="3467100"/>
          <p14:tracePt t="14195" x="9074150" y="3459163"/>
          <p14:tracePt t="14201" x="9064625" y="3449638"/>
          <p14:tracePt t="14208" x="9048750" y="3449638"/>
          <p14:tracePt t="14217" x="9039225" y="3441700"/>
          <p14:tracePt t="14225" x="9031288" y="3433763"/>
          <p14:tracePt t="14233" x="9013825" y="3424238"/>
          <p14:tracePt t="14240" x="9005888" y="3416300"/>
          <p14:tracePt t="14249" x="8997950" y="3416300"/>
          <p14:tracePt t="14257" x="8988425" y="3416300"/>
          <p14:tracePt t="14266" x="8972550" y="3408363"/>
          <p14:tracePt t="14280" x="8963025" y="3398838"/>
          <p14:tracePt t="14288" x="8955088" y="3398838"/>
          <p14:tracePt t="14296" x="8947150" y="3390900"/>
          <p14:tracePt t="14304" x="8929688" y="3390900"/>
          <p14:tracePt t="14310" x="8912225" y="3390900"/>
          <p14:tracePt t="14320" x="8904288" y="3382963"/>
          <p14:tracePt t="14327" x="8878888" y="3382963"/>
          <p14:tracePt t="14336" x="8861425" y="3373438"/>
          <p14:tracePt t="14343" x="8843963" y="3365500"/>
          <p14:tracePt t="14351" x="8818563" y="3355975"/>
          <p14:tracePt t="14359" x="8802688" y="3355975"/>
          <p14:tracePt t="14364" x="8777288" y="3348038"/>
          <p14:tracePt t="14372" x="8767763" y="3348038"/>
          <p14:tracePt t="14380" x="8742363" y="3348038"/>
          <p14:tracePt t="14389" x="8716963" y="3340100"/>
          <p14:tracePt t="14396" x="8699500" y="3340100"/>
          <p14:tracePt t="14404" x="8674100" y="3340100"/>
          <p14:tracePt t="14413" x="8648700" y="3330575"/>
          <p14:tracePt t="14420" x="8632825" y="3330575"/>
          <p14:tracePt t="14429" x="8605838" y="3322638"/>
          <p14:tracePt t="14437" x="8580438" y="3322638"/>
          <p14:tracePt t="14445" x="8564563" y="3314700"/>
          <p14:tracePt t="14455" x="8539163" y="3314700"/>
          <p14:tracePt t="14460" x="8504238" y="3305175"/>
          <p14:tracePt t="14466" x="8478838" y="3305175"/>
          <p14:tracePt t="14474" x="8445500" y="3297238"/>
          <p14:tracePt t="14487" x="8428038" y="3289300"/>
          <p14:tracePt t="14490" x="8402638" y="3279775"/>
          <p14:tracePt t="14499" x="8377238" y="3271838"/>
          <p14:tracePt t="14506" x="8351838" y="3263900"/>
          <p14:tracePt t="14515" x="8343900" y="3254375"/>
          <p14:tracePt t="14522" x="8326438" y="3246438"/>
          <p14:tracePt t="14531" x="8318500" y="3246438"/>
          <p14:tracePt t="14541" x="8301038" y="3246438"/>
          <p14:tracePt t="14544" x="8283575" y="3238500"/>
          <p14:tracePt t="14556" x="8275638" y="3238500"/>
          <p14:tracePt t="14562" x="8258175" y="3238500"/>
          <p14:tracePt t="14569" x="8240713" y="3238500"/>
          <p14:tracePt t="14577" x="8232775" y="3238500"/>
          <p14:tracePt t="14586" x="8215313" y="3238500"/>
          <p14:tracePt t="14593" x="8199438" y="3238500"/>
          <p14:tracePt t="14602" x="8181975" y="3238500"/>
          <p14:tracePt t="14609" x="8156575" y="3228975"/>
          <p14:tracePt t="14624" x="8131175" y="3221038"/>
          <p14:tracePt t="14625" x="8113713" y="3211513"/>
          <p14:tracePt t="14635" x="8088313" y="3203575"/>
          <p14:tracePt t="14644" x="8062913" y="3195638"/>
          <p14:tracePt t="14648" x="8037513" y="3186113"/>
          <p14:tracePt t="14657" x="8012113" y="3178175"/>
          <p14:tracePt t="14662" x="7986713" y="3170238"/>
          <p14:tracePt t="14671" x="7961313" y="3160713"/>
          <p14:tracePt t="14680" x="7935913" y="3160713"/>
          <p14:tracePt t="14686" x="7926388" y="3160713"/>
          <p14:tracePt t="14695" x="7900988" y="3160713"/>
          <p14:tracePt t="14704" x="7893050" y="3160713"/>
          <p14:tracePt t="14711" x="7875588" y="3160713"/>
          <p14:tracePt t="14722" x="7859713" y="3160713"/>
          <p14:tracePt t="14726" x="7842250" y="3160713"/>
          <p14:tracePt t="14734" x="7842250" y="3170238"/>
          <p14:tracePt t="14748" x="7824788" y="3170238"/>
          <p14:tracePt t="14748" x="7824788" y="3178175"/>
          <p14:tracePt t="14756" x="7816850" y="3178175"/>
          <p14:tracePt t="14765" x="7807325" y="3186113"/>
          <p14:tracePt t="14772" x="7799388" y="3195638"/>
          <p14:tracePt t="14789" x="7791450" y="3203575"/>
          <p14:tracePt t="14797" x="7781925" y="3211513"/>
          <p14:tracePt t="14804" x="7781925" y="3221038"/>
          <p14:tracePt t="14810" x="7773988" y="3221038"/>
          <p14:tracePt t="14822" x="7766050" y="3228975"/>
          <p14:tracePt t="14829" x="7756525" y="3238500"/>
          <p14:tracePt t="14844" x="7748588" y="3246438"/>
          <p14:tracePt t="14854" x="7740650" y="3254375"/>
          <p14:tracePt t="14859" x="7740650" y="3263900"/>
          <p14:tracePt t="14867" x="7731125" y="3263900"/>
          <p14:tracePt t="14875" x="7723188" y="3271838"/>
          <p14:tracePt t="14883" x="7715250" y="3279775"/>
          <p14:tracePt t="14889" x="7715250" y="3289300"/>
          <p14:tracePt t="14897" x="7705725" y="3297238"/>
          <p14:tracePt t="14907" x="7697788" y="3305175"/>
          <p14:tracePt t="14913" x="7688263" y="3322638"/>
          <p14:tracePt t="14921" x="7688263" y="3340100"/>
          <p14:tracePt t="14929" x="7680325" y="3348038"/>
          <p14:tracePt t="14939" x="7672388" y="3355975"/>
          <p14:tracePt t="14944" x="7662863" y="3382963"/>
          <p14:tracePt t="14954" x="7654925" y="3398838"/>
          <p14:tracePt t="14970" x="7654925" y="3408363"/>
          <p14:tracePt t="14977" x="7646988" y="3424238"/>
          <p14:tracePt t="14983" x="7637463" y="3433763"/>
          <p14:tracePt t="14990" x="7629525" y="3449638"/>
          <p14:tracePt t="14999" x="7621588" y="3467100"/>
          <p14:tracePt t="15006" x="7621588" y="3484563"/>
          <p14:tracePt t="15014" x="7612063" y="3502025"/>
          <p14:tracePt t="15022" x="7612063" y="3509963"/>
          <p14:tracePt t="15030" x="7612063" y="3527425"/>
          <p14:tracePt t="15040" x="7604125" y="3535363"/>
          <p14:tracePt t="15046" x="7604125" y="3543300"/>
          <p14:tracePt t="15054" x="7604125" y="3560763"/>
          <p14:tracePt t="15062" x="7604125" y="3568700"/>
          <p14:tracePt t="15069" x="7604125" y="3586163"/>
          <p14:tracePt t="15077" x="7604125" y="3611563"/>
          <p14:tracePt t="15088" x="7596188" y="3611563"/>
          <p14:tracePt t="15092" x="7596188" y="3636963"/>
          <p14:tracePt t="15101" x="7586663" y="3662363"/>
          <p14:tracePt t="15117" x="7586663" y="3679825"/>
          <p14:tracePt t="15125" x="7586663" y="3687763"/>
          <p14:tracePt t="15133" x="7578725" y="3705225"/>
          <p14:tracePt t="15140" x="7578725" y="3713163"/>
          <p14:tracePt t="15149" x="7578725" y="3722688"/>
          <p14:tracePt t="15157" x="7578725" y="3730625"/>
          <p14:tracePt t="15165" x="7578725" y="3748088"/>
          <p14:tracePt t="15170" x="7578725" y="3756025"/>
          <p14:tracePt t="15179" x="7578725" y="3773488"/>
          <p14:tracePt t="15186" x="7578725" y="3781425"/>
          <p14:tracePt t="15195" x="7578725" y="3798888"/>
          <p14:tracePt t="15203" x="7578725" y="3824288"/>
          <p14:tracePt t="15212" x="7578725" y="3832225"/>
          <p14:tracePt t="15219" x="7586663" y="3849688"/>
          <p14:tracePt t="15227" x="7596188" y="3867150"/>
          <p14:tracePt t="15236" x="7604125" y="3892550"/>
          <p14:tracePt t="15243" x="7612063" y="3900488"/>
          <p14:tracePt t="15249" x="7621588" y="3917950"/>
          <p14:tracePt t="15257" x="7629525" y="3943350"/>
          <p14:tracePt t="15275" x="7646988" y="3976688"/>
          <p14:tracePt t="15282" x="7662863" y="4002088"/>
          <p14:tracePt t="15291" x="7680325" y="4019550"/>
          <p14:tracePt t="15298" x="7697788" y="4044950"/>
          <p14:tracePt t="15307" x="7715250" y="4062413"/>
          <p14:tracePt t="15312" x="7723188" y="4079875"/>
          <p14:tracePt t="15324" x="7723188" y="4095750"/>
          <p14:tracePt t="15328" x="7731125" y="4113213"/>
          <p14:tracePt t="15337" x="7748588" y="4121150"/>
          <p14:tracePt t="15344" x="7756525" y="4138613"/>
          <p14:tracePt t="15355" x="7766050" y="4156075"/>
          <p14:tracePt t="15360" x="7773988" y="4164013"/>
          <p14:tracePt t="15367" x="7773988" y="4171950"/>
          <p14:tracePt t="15374" x="7781925" y="4189413"/>
          <p14:tracePt t="15383" x="7791450" y="4197350"/>
          <p14:tracePt t="15390" x="7807325" y="4214813"/>
          <p14:tracePt t="15399" x="7816850" y="4240213"/>
          <p14:tracePt t="15407" x="7832725" y="4265613"/>
          <p14:tracePt t="15415" x="7850188" y="4291013"/>
          <p14:tracePt t="15423" x="7867650" y="4308475"/>
          <p14:tracePt t="15429" x="7893050" y="4325938"/>
          <p14:tracePt t="15437" x="7918450" y="4351338"/>
          <p14:tracePt t="15445" x="7943850" y="4376738"/>
          <p14:tracePt t="15453" x="7977188" y="4402138"/>
          <p14:tracePt t="15461" x="8004175" y="4427538"/>
          <p14:tracePt t="15472" x="8029575" y="4452938"/>
          <p14:tracePt t="15479" x="8054975" y="4470400"/>
          <p14:tracePt t="15488" x="8080375" y="4495800"/>
          <p14:tracePt t="15496" x="8105775" y="4521200"/>
          <p14:tracePt t="15501" x="8121650" y="4538663"/>
          <p14:tracePt t="15507" x="8156575" y="4554538"/>
          <p14:tracePt t="15518" x="8181975" y="4564063"/>
          <p14:tracePt t="15524" x="8224838" y="4589463"/>
          <p14:tracePt t="15532" x="8266113" y="4605338"/>
          <p14:tracePt t="15542" x="8301038" y="4622800"/>
          <p14:tracePt t="15548" x="8334375" y="4630738"/>
          <p14:tracePt t="15557" x="8369300" y="4648200"/>
          <p14:tracePt t="15562" x="8402638" y="4665663"/>
          <p14:tracePt t="15571" x="8435975" y="4683125"/>
          <p14:tracePt t="15579" x="8470900" y="4699000"/>
          <p14:tracePt t="15587" x="8504238" y="4716463"/>
          <p14:tracePt t="15595" x="8539163" y="4724400"/>
          <p14:tracePt t="15601" x="8572500" y="4741863"/>
          <p14:tracePt t="15609" x="8597900" y="4749800"/>
          <p14:tracePt t="15622" x="8632825" y="4759325"/>
          <p14:tracePt t="15624" x="8666163" y="4767263"/>
          <p14:tracePt t="15633" x="8699500" y="4775200"/>
          <p14:tracePt t="15642" x="8724900" y="4784725"/>
          <p14:tracePt t="15650" x="8759825" y="4792663"/>
          <p14:tracePt t="15660" x="8793163" y="4802188"/>
          <p14:tracePt t="15666" x="8843963" y="4810125"/>
          <p14:tracePt t="15673" x="8904288" y="4818063"/>
          <p14:tracePt t="15683" x="8947150" y="4827588"/>
          <p14:tracePt t="15690" x="8988425" y="4835525"/>
          <p14:tracePt t="15695" x="9039225" y="4835525"/>
          <p14:tracePt t="15704" x="9064625" y="4843463"/>
          <p14:tracePt t="15713" x="9099550" y="4852988"/>
          <p14:tracePt t="15722" x="9132888" y="4852988"/>
          <p14:tracePt t="15728" x="9167813" y="4860925"/>
          <p14:tracePt t="15736" x="9201150" y="4860925"/>
          <p14:tracePt t="15743" x="9226550" y="4868863"/>
          <p14:tracePt t="15752" x="9261475" y="4868863"/>
          <p14:tracePt t="15759" x="9294813" y="4878388"/>
          <p14:tracePt t="15770" x="9328150" y="4878388"/>
          <p14:tracePt t="15774" x="9371013" y="4886325"/>
          <p14:tracePt t="15781" x="9405938" y="4894263"/>
          <p14:tracePt t="15789" x="9464675" y="4903788"/>
          <p14:tracePt t="15796" x="9507538" y="4911725"/>
          <p14:tracePt t="15805" x="9550400" y="4911725"/>
          <p14:tracePt t="15813" x="9601200" y="4919663"/>
          <p14:tracePt t="15821" x="9626600" y="4919663"/>
          <p14:tracePt t="15829" x="9659938" y="4929188"/>
          <p14:tracePt t="15838" x="9685338" y="4929188"/>
          <p14:tracePt t="15845" x="9710738" y="4929188"/>
          <p14:tracePt t="15862" x="9728200" y="4929188"/>
          <p14:tracePt t="15876" x="9745663" y="4929188"/>
          <p14:tracePt t="15882" x="9753600" y="4919663"/>
          <p14:tracePt t="15892" x="9761538" y="4911725"/>
          <p14:tracePt t="15901" x="9761538" y="4903788"/>
          <p14:tracePt t="15908" x="9761538" y="4894263"/>
          <p14:tracePt t="15916" x="9771063" y="4878388"/>
          <p14:tracePt t="15924" x="9771063" y="4868863"/>
          <p14:tracePt t="15932" x="9771063" y="4860925"/>
          <p14:tracePt t="15940" x="9771063" y="4843463"/>
          <p14:tracePt t="15957" x="9771063" y="4818063"/>
          <p14:tracePt t="15963" x="9771063" y="4810125"/>
          <p14:tracePt t="15971" x="9761538" y="4792663"/>
          <p14:tracePt t="15977" x="9753600" y="4775200"/>
          <p14:tracePt t="15987" x="9745663" y="4749800"/>
          <p14:tracePt t="15993" x="9736138" y="4724400"/>
          <p14:tracePt t="16001" x="9728200" y="4699000"/>
          <p14:tracePt t="16009" x="9720263" y="4683125"/>
          <p14:tracePt t="16019" x="9720263" y="4657725"/>
          <p14:tracePt t="16026" x="9710738" y="4630738"/>
          <p14:tracePt t="16032" x="9702800" y="4605338"/>
          <p14:tracePt t="16040" x="9694863" y="4589463"/>
          <p14:tracePt t="16049" x="9694863" y="4564063"/>
          <p14:tracePt t="16054" x="9685338" y="4538663"/>
          <p14:tracePt t="16063" x="9677400" y="4513263"/>
          <p14:tracePt t="16073" x="9667875" y="4495800"/>
          <p14:tracePt t="16079" x="9659938" y="4470400"/>
          <p14:tracePt t="16089" x="9652000" y="4445000"/>
          <p14:tracePt t="16095" x="9642475" y="4419600"/>
          <p14:tracePt t="16104" x="9642475" y="4410075"/>
          <p14:tracePt t="16111" x="9634538" y="4384675"/>
          <p14:tracePt t="16120" x="9634538" y="4368800"/>
          <p14:tracePt t="16124" x="9634538" y="4359275"/>
          <p14:tracePt t="16137" x="9626600" y="4333875"/>
          <p14:tracePt t="16140" x="9617075" y="4325938"/>
          <p14:tracePt t="16149" x="9617075" y="4308475"/>
          <p14:tracePt t="16157" x="9609138" y="4291013"/>
          <p14:tracePt t="16166" x="9601200" y="4283075"/>
          <p14:tracePt t="16173" x="9601200" y="4265613"/>
          <p14:tracePt t="16181" x="9591675" y="4240213"/>
          <p14:tracePt t="16189" x="9591675" y="4214813"/>
          <p14:tracePt t="16196" x="9583738" y="4206875"/>
          <p14:tracePt t="16205" x="9583738" y="4197350"/>
          <p14:tracePt t="16213" x="9583738" y="4189413"/>
          <p14:tracePt t="16220" x="9583738" y="4181475"/>
          <p14:tracePt t="16227" x="9583738" y="4164013"/>
          <p14:tracePt t="16239" x="9583738" y="4156075"/>
          <p14:tracePt t="16244" x="9575800" y="4146550"/>
          <p14:tracePt t="16251" x="9575800" y="4138613"/>
          <p14:tracePt t="16261" x="9575800" y="4130675"/>
          <p14:tracePt t="16270" x="9575800" y="4121150"/>
          <p14:tracePt t="16276" x="9566275" y="4113213"/>
          <p14:tracePt t="16294" x="9566275" y="4105275"/>
          <p14:tracePt t="16300" x="9566275" y="4095750"/>
          <p14:tracePt t="16307" x="9566275" y="4087813"/>
          <p14:tracePt t="16337" x="9566275" y="4079875"/>
          <p14:tracePt t="16361" x="9566275" y="4070350"/>
          <p14:tracePt t="16378" x="9566275" y="4062413"/>
          <p14:tracePt t="16388" x="9566275" y="4052888"/>
          <p14:tracePt t="16395" x="9566275" y="4044950"/>
          <p14:tracePt t="16559" x="9566275" y="4037013"/>
          <p14:tracePt t="16595" x="9566275" y="4027488"/>
          <p14:tracePt t="16643" x="9566275" y="4019550"/>
          <p14:tracePt t="17137" x="9566275" y="4011613"/>
          <p14:tracePt t="17150" x="9566275" y="4002088"/>
          <p14:tracePt t="17190" x="9566275" y="3994150"/>
          <p14:tracePt t="17284" x="9566275" y="3986213"/>
          <p14:tracePt t="18576" x="9566275" y="3976688"/>
          <p14:tracePt t="21111" x="9566275" y="3968750"/>
          <p14:tracePt t="21214" x="9566275" y="3960813"/>
          <p14:tracePt t="21276" x="9566275" y="3951288"/>
          <p14:tracePt t="21300" x="9566275" y="3943350"/>
          <p14:tracePt t="21323" x="9566275" y="3935413"/>
          <p14:tracePt t="21331" x="9566275" y="3925888"/>
          <p14:tracePt t="21354" x="9566275" y="3917950"/>
          <p14:tracePt t="21372" x="9566275" y="3908425"/>
          <p14:tracePt t="21386" x="9566275" y="3900488"/>
          <p14:tracePt t="21401" x="9566275" y="3892550"/>
          <p14:tracePt t="21417" x="9566275" y="3883025"/>
          <p14:tracePt t="21422" x="9558338" y="3883025"/>
          <p14:tracePt t="21432" x="9558338" y="3875088"/>
          <p14:tracePt t="21440" x="9550400" y="3867150"/>
          <p14:tracePt t="21448" x="9540875" y="3857625"/>
          <p14:tracePt t="21455" x="9540875" y="3849688"/>
          <p14:tracePt t="21462" x="9532938" y="3841750"/>
          <p14:tracePt t="21471" x="9523413" y="3832225"/>
          <p14:tracePt t="21479" x="9515475" y="3816350"/>
          <p14:tracePt t="21486" x="9507538" y="3798888"/>
          <p14:tracePt t="21494" x="9507538" y="3781425"/>
          <p14:tracePt t="21502" x="9498013" y="3781425"/>
          <p14:tracePt t="21511" x="9490075" y="3763963"/>
          <p14:tracePt t="21517" x="9482138" y="3748088"/>
          <p14:tracePt t="21525" x="9472613" y="3738563"/>
          <p14:tracePt t="21533" x="9464675" y="3713163"/>
          <p14:tracePt t="21541" x="9447213" y="3697288"/>
          <p14:tracePt t="21549" x="9439275" y="3679825"/>
          <p14:tracePt t="21557" x="9421813" y="3671888"/>
          <p14:tracePt t="21566" x="9413875" y="3654425"/>
          <p14:tracePt t="21576" x="9396413" y="3629025"/>
          <p14:tracePt t="21583" x="9396413" y="3611563"/>
          <p14:tracePt t="21590" x="9380538" y="3594100"/>
          <p14:tracePt t="21596" x="9363075" y="3568700"/>
          <p14:tracePt t="21605" x="9345613" y="3543300"/>
          <p14:tracePt t="21611" x="9320213" y="3517900"/>
          <p14:tracePt t="21620" x="9302750" y="3492500"/>
          <p14:tracePt t="21626" x="9277350" y="3475038"/>
          <p14:tracePt t="21636" x="9269413" y="3449638"/>
          <p14:tracePt t="21645" x="9269413" y="3424238"/>
          <p14:tracePt t="21654" x="9251950" y="3398838"/>
          <p14:tracePt t="21660" x="9244013" y="3382963"/>
          <p14:tracePt t="21670" x="9236075" y="3382963"/>
          <p14:tracePt t="21676" x="9226550" y="3373438"/>
          <p14:tracePt t="21685" x="9226550" y="3365500"/>
          <p14:tracePt t="21690" x="9226550" y="3355975"/>
          <p14:tracePt t="21696" x="9218613" y="3348038"/>
          <p14:tracePt t="21707" x="9209088" y="3340100"/>
          <p14:tracePt t="21722" x="9201150" y="3330575"/>
          <p14:tracePt t="21729" x="9201150" y="3322638"/>
          <p14:tracePt t="21737" x="9193213" y="3322638"/>
          <p14:tracePt t="21745" x="9183688" y="3314700"/>
          <p14:tracePt t="21753" x="9183688" y="3297238"/>
          <p14:tracePt t="21761" x="9175750" y="3289300"/>
          <p14:tracePt t="21769" x="9167813" y="3279775"/>
          <p14:tracePt t="21776" x="9158288" y="3263900"/>
          <p14:tracePt t="21783" x="9150350" y="3246438"/>
          <p14:tracePt t="21791" x="9150350" y="3238500"/>
          <p14:tracePt t="21799" x="9142413" y="3221038"/>
          <p14:tracePt t="21811" x="9132888" y="3211513"/>
          <p14:tracePt t="21815" x="9124950" y="3195638"/>
          <p14:tracePt t="21824" x="9117013" y="3178175"/>
          <p14:tracePt t="21832" x="9107488" y="3160713"/>
          <p14:tracePt t="21840" x="9107488" y="3152775"/>
          <p14:tracePt t="21848" x="9099550" y="3144838"/>
          <p14:tracePt t="21856" x="9091613" y="3135313"/>
          <p14:tracePt t="21864" x="9082088" y="3135313"/>
          <p14:tracePt t="21874" x="9082088" y="3127375"/>
          <p14:tracePt t="21876" x="9074150" y="3119438"/>
          <p14:tracePt t="21886" x="9064625" y="3109913"/>
          <p14:tracePt t="21902" x="9056688" y="3101975"/>
          <p14:tracePt t="21910" x="9048750" y="3094038"/>
          <p14:tracePt t="21922" x="9039225" y="3084513"/>
          <p14:tracePt t="21924" x="9039225" y="3076575"/>
          <p14:tracePt t="21934" x="9031288" y="3067050"/>
          <p14:tracePt t="21957" x="9005888" y="3041650"/>
          <p14:tracePt t="21965" x="8988425" y="3033713"/>
          <p14:tracePt t="21971" x="8988425" y="3025775"/>
          <p14:tracePt t="21979" x="8980488" y="3016250"/>
          <p14:tracePt t="21986" x="8972550" y="3016250"/>
          <p14:tracePt t="21995" x="8963025" y="3000375"/>
          <p14:tracePt t="22003" x="8963025" y="2982913"/>
          <p14:tracePt t="22011" x="8955088" y="2965450"/>
          <p14:tracePt t="22019" x="8947150" y="2940050"/>
          <p14:tracePt t="22027" x="8937625" y="2914650"/>
          <p14:tracePt t="22035" x="8929688" y="2889250"/>
          <p14:tracePt t="22042" x="8921750" y="2871788"/>
          <p14:tracePt t="22048" x="8912225" y="2846388"/>
          <p14:tracePt t="22057" x="8904288" y="2820988"/>
          <p14:tracePt t="22065" x="8894763" y="2795588"/>
          <p14:tracePt t="22073" x="8886825" y="2778125"/>
          <p14:tracePt t="22081" x="8878888" y="2752725"/>
          <p14:tracePt t="22089" x="8878888" y="2719388"/>
          <p14:tracePt t="22097" x="8878888" y="2693988"/>
          <p14:tracePt t="22105" x="8878888" y="2676525"/>
          <p14:tracePt t="22112" x="8878888" y="2651125"/>
          <p14:tracePt t="22123" x="8878888" y="2625725"/>
          <p14:tracePt t="22128" x="8878888" y="2608263"/>
          <p14:tracePt t="22137" x="8878888" y="2582863"/>
          <p14:tracePt t="22142" x="8878888" y="2557463"/>
          <p14:tracePt t="22151" x="8878888" y="2541588"/>
          <p14:tracePt t="22161" x="8878888" y="2524125"/>
          <p14:tracePt t="22171" x="8878888" y="2498725"/>
          <p14:tracePt t="22176" x="8878888" y="2489200"/>
          <p14:tracePt t="22186" x="8878888" y="2473325"/>
          <p14:tracePt t="22191" x="8878888" y="2463800"/>
          <p14:tracePt t="22199" x="8878888" y="2447925"/>
          <p14:tracePt t="22207" x="8878888" y="2422525"/>
          <p14:tracePt t="22213" x="8869363" y="2413000"/>
          <p14:tracePt t="22223" x="8869363" y="2397125"/>
          <p14:tracePt t="22233" x="8869363" y="2371725"/>
          <p14:tracePt t="22247" x="8869363" y="2344738"/>
          <p14:tracePt t="22260" x="8861425" y="2319338"/>
          <p14:tracePt t="22269" x="8861425" y="2293938"/>
          <p14:tracePt t="22278" x="8861425" y="2286000"/>
          <p14:tracePt t="22287" x="8853488" y="2260600"/>
          <p14:tracePt t="22294" x="8843963" y="2243138"/>
          <p14:tracePt t="22300" x="8836025" y="2227263"/>
          <p14:tracePt t="22309" x="8828088" y="2200275"/>
          <p14:tracePt t="22314" x="8818563" y="2184400"/>
          <p14:tracePt t="22323" x="8810625" y="2159000"/>
          <p14:tracePt t="22335" x="8802688" y="2141538"/>
          <p14:tracePt t="22338" x="8793163" y="2124075"/>
          <p14:tracePt t="22347" x="8767763" y="2098675"/>
          <p14:tracePt t="22354" x="8750300" y="2073275"/>
          <p14:tracePt t="22363" x="8734425" y="2047875"/>
          <p14:tracePt t="22374" x="8709025" y="2030413"/>
          <p14:tracePt t="22380" x="8683625" y="2005013"/>
          <p14:tracePt t="22390" x="8674100" y="1979613"/>
          <p14:tracePt t="22394" x="8658225" y="1963738"/>
          <p14:tracePt t="22403" x="8640763" y="1946275"/>
          <p14:tracePt t="22410" x="8615363" y="1928813"/>
          <p14:tracePt t="22419" x="8597900" y="1920875"/>
          <p14:tracePt t="22425" x="8580438" y="1903413"/>
          <p14:tracePt t="22434" x="8564563" y="1895475"/>
          <p14:tracePt t="22440" x="8547100" y="1885950"/>
          <p14:tracePt t="22449" x="8529638" y="1878013"/>
          <p14:tracePt t="22457" x="8513763" y="1870075"/>
          <p14:tracePt t="22469" x="8496300" y="1860550"/>
          <p14:tracePt t="22472" x="8470900" y="1860550"/>
          <p14:tracePt t="22480" x="8462963" y="1852613"/>
          <p14:tracePt t="22486" x="8435975" y="1844675"/>
          <p14:tracePt t="22496" x="8428038" y="1835150"/>
          <p14:tracePt t="22502" x="8420100" y="1827213"/>
          <p14:tracePt t="22511" x="8402638" y="1819275"/>
          <p14:tracePt t="22521" x="8385175" y="1819275"/>
          <p14:tracePt t="22539" x="8369300" y="1819275"/>
          <p14:tracePt t="22542" x="8359775" y="1819275"/>
          <p14:tracePt t="22553" x="8351838" y="1809750"/>
          <p14:tracePt t="22561" x="8343900" y="1809750"/>
          <p14:tracePt t="22568" x="8334375" y="1809750"/>
          <p14:tracePt t="22573" x="8334375" y="1801813"/>
          <p14:tracePt t="22582" x="8326438" y="1801813"/>
          <p14:tracePt t="22590" x="8318500" y="1801813"/>
          <p14:tracePt t="22598" x="8308975" y="1801813"/>
          <p14:tracePt t="22614" x="8301038" y="1801813"/>
          <p14:tracePt t="22621" x="8291513" y="1801813"/>
          <p14:tracePt t="22630" x="8283575" y="1801813"/>
          <p14:tracePt t="22638" x="8266113" y="1809750"/>
          <p14:tracePt t="22646" x="8250238" y="1809750"/>
          <p14:tracePt t="22654" x="8240713" y="1809750"/>
          <p14:tracePt t="22661" x="8224838" y="1819275"/>
          <p14:tracePt t="22672" x="8207375" y="1827213"/>
          <p14:tracePt t="22676" x="8199438" y="1827213"/>
          <p14:tracePt t="22686" x="8181975" y="1827213"/>
          <p14:tracePt t="22690" x="8174038" y="1835150"/>
          <p14:tracePt t="22700" x="8164513" y="1844675"/>
          <p14:tracePt t="22708" x="8156575" y="1852613"/>
          <p14:tracePt t="22716" x="8147050" y="1852613"/>
          <p14:tracePt t="22724" x="8131175" y="1860550"/>
          <p14:tracePt t="22730" x="8113713" y="1870075"/>
          <p14:tracePt t="22741" x="8096250" y="1878013"/>
          <p14:tracePt t="22752" x="8096250" y="1885950"/>
          <p14:tracePt t="22753" x="8080375" y="1885950"/>
          <p14:tracePt t="22761" x="8062913" y="1903413"/>
          <p14:tracePt t="22772" x="8062913" y="1911350"/>
          <p14:tracePt t="22776" x="8054975" y="1928813"/>
          <p14:tracePt t="22785" x="8045450" y="1946275"/>
          <p14:tracePt t="22793" x="8037513" y="1971675"/>
          <p14:tracePt t="22801" x="8037513" y="1989138"/>
          <p14:tracePt t="22808" x="8029575" y="2014538"/>
          <p14:tracePt t="22816" x="8029575" y="2039938"/>
          <p14:tracePt t="22825" x="8029575" y="2065338"/>
          <p14:tracePt t="22835" x="8029575" y="2082800"/>
          <p14:tracePt t="22843" x="8029575" y="2108200"/>
          <p14:tracePt t="22847" x="8029575" y="2141538"/>
          <p14:tracePt t="22856" x="8037513" y="2159000"/>
          <p14:tracePt t="22864" x="8054975" y="2184400"/>
          <p14:tracePt t="22871" x="8070850" y="2217738"/>
          <p14:tracePt t="22878" x="8088313" y="2252663"/>
          <p14:tracePt t="22886" x="8113713" y="2293938"/>
          <p14:tracePt t="22895" x="8139113" y="2328863"/>
          <p14:tracePt t="22905" x="8174038" y="2362200"/>
          <p14:tracePt t="22912" x="8199438" y="2405063"/>
          <p14:tracePt t="22920" x="8224838" y="2438400"/>
          <p14:tracePt t="22928" x="8250238" y="2473325"/>
          <p14:tracePt t="22938" x="8275638" y="2516188"/>
          <p14:tracePt t="22952" x="8301038" y="2566988"/>
          <p14:tracePt t="22957" x="8318500" y="2600325"/>
          <p14:tracePt t="22964" x="8334375" y="2625725"/>
          <p14:tracePt t="22974" x="8359775" y="2660650"/>
          <p14:tracePt t="22984" x="8385175" y="2686050"/>
          <p14:tracePt t="22988" x="8402638" y="2711450"/>
          <p14:tracePt t="22997" x="8428038" y="2736850"/>
          <p14:tracePt t="23005" x="8453438" y="2752725"/>
          <p14:tracePt t="23011" x="8478838" y="2778125"/>
          <p14:tracePt t="23019" x="8504238" y="2805113"/>
          <p14:tracePt t="23027" x="8513763" y="2813050"/>
          <p14:tracePt t="23035" x="8539163" y="2838450"/>
          <p14:tracePt t="23043" x="8564563" y="2855913"/>
          <p14:tracePt t="23054" x="8589963" y="2881313"/>
          <p14:tracePt t="23063" x="8615363" y="2889250"/>
          <p14:tracePt t="23067" x="8632825" y="2906713"/>
          <p14:tracePt t="23075" x="8658225" y="2932113"/>
          <p14:tracePt t="23084" x="8683625" y="2949575"/>
          <p14:tracePt t="23091" x="8709025" y="2965450"/>
          <p14:tracePt t="23099" x="8734425" y="2982913"/>
          <p14:tracePt t="23104" x="8759825" y="2990850"/>
          <p14:tracePt t="23115" x="8777288" y="3008313"/>
          <p14:tracePt t="23124" x="8802688" y="3016250"/>
          <p14:tracePt t="23130" x="8828088" y="3033713"/>
          <p14:tracePt t="23142" x="8853488" y="3041650"/>
          <p14:tracePt t="23144" x="8869363" y="3051175"/>
          <p14:tracePt t="23155" x="8894763" y="3059113"/>
          <p14:tracePt t="23161" x="8912225" y="3059113"/>
          <p14:tracePt t="23169" x="8929688" y="3067050"/>
          <p14:tracePt t="23177" x="8937625" y="3076575"/>
          <p14:tracePt t="23184" x="8955088" y="3084513"/>
          <p14:tracePt t="23190" x="8972550" y="3094038"/>
          <p14:tracePt t="23199" x="8980488" y="3094038"/>
          <p14:tracePt t="23207" x="9005888" y="3101975"/>
          <p14:tracePt t="23215" x="9023350" y="3101975"/>
          <p14:tracePt t="23231" x="9031288" y="3101975"/>
          <p14:tracePt t="23239" x="9039225" y="3101975"/>
          <p14:tracePt t="23246" x="9048750" y="3101975"/>
          <p14:tracePt t="23255" x="9056688" y="3101975"/>
          <p14:tracePt t="23263" x="9064625" y="3101975"/>
          <p14:tracePt t="23279" x="9074150" y="3101975"/>
          <p14:tracePt t="23285" x="9082088" y="3094038"/>
          <p14:tracePt t="23293" x="9091613" y="3084513"/>
          <p14:tracePt t="23301" x="9091613" y="3076575"/>
          <p14:tracePt t="23310" x="9099550" y="3067050"/>
          <p14:tracePt t="23320" x="9107488" y="3051175"/>
          <p14:tracePt t="23324" x="9117013" y="3025775"/>
          <p14:tracePt t="23335" x="9124950" y="3008313"/>
          <p14:tracePt t="23344" x="9132888" y="2990850"/>
          <p14:tracePt t="23348" x="9142413" y="2974975"/>
          <p14:tracePt t="23359" x="9142413" y="2949575"/>
          <p14:tracePt t="23365" x="9150350" y="2922588"/>
          <p14:tracePt t="23371" x="9158288" y="2914650"/>
          <p14:tracePt t="23379" x="9167813" y="2889250"/>
          <p14:tracePt t="23387" x="9175750" y="2881313"/>
          <p14:tracePt t="23395" x="9183688" y="2871788"/>
          <p14:tracePt t="23405" x="9183688" y="2855913"/>
          <p14:tracePt t="23412" x="9193213" y="2838450"/>
          <p14:tracePt t="23421" x="9201150" y="2830513"/>
          <p14:tracePt t="23427" x="9209088" y="2813050"/>
          <p14:tracePt t="23435" x="9218613" y="2795588"/>
          <p14:tracePt t="23443" x="9226550" y="2787650"/>
          <p14:tracePt t="23452" x="9226550" y="2778125"/>
          <p14:tracePt t="23463" x="9236075" y="2762250"/>
          <p14:tracePt t="23465" x="9244013" y="2752725"/>
          <p14:tracePt t="23473" x="9251950" y="2744788"/>
          <p14:tracePt t="23480" x="9251950" y="2736850"/>
          <p14:tracePt t="23489" x="9261475" y="2727325"/>
          <p14:tracePt t="23496" x="9269413" y="2727325"/>
          <p14:tracePt t="23504" x="9277350" y="2719388"/>
          <p14:tracePt t="23514" x="9277350" y="2711450"/>
          <p14:tracePt t="23522" x="9286875" y="2711450"/>
          <p14:tracePt t="23529" x="9294813" y="2711450"/>
          <p14:tracePt t="23560" x="9302750" y="2711450"/>
          <p14:tracePt t="23599" x="9312275" y="2711450"/>
          <p14:tracePt t="23615" x="9320213" y="2711450"/>
          <p14:tracePt t="23623" x="9337675" y="2736850"/>
          <p14:tracePt t="23629" x="9363075" y="2770188"/>
          <p14:tracePt t="23637" x="9396413" y="2805113"/>
          <p14:tracePt t="23646" x="9421813" y="2846388"/>
          <p14:tracePt t="23656" x="9464675" y="2906713"/>
          <p14:tracePt t="23663" x="9507538" y="2974975"/>
          <p14:tracePt t="23672" x="9550400" y="3051175"/>
          <p14:tracePt t="23676" x="9591675" y="3127375"/>
          <p14:tracePt t="23685" x="9634538" y="3203575"/>
          <p14:tracePt t="23693" x="9667875" y="3279775"/>
          <p14:tracePt t="23701" x="9710738" y="3355975"/>
          <p14:tracePt t="23710" x="9761538" y="3433763"/>
          <p14:tracePt t="23720" x="9804400" y="3492500"/>
          <p14:tracePt t="23724" x="9847263" y="3560763"/>
          <p14:tracePt t="23732" x="9872663" y="3636963"/>
          <p14:tracePt t="23740" x="9923463" y="3722688"/>
          <p14:tracePt t="23746" x="9966325" y="3816350"/>
          <p14:tracePt t="23755" x="9999663" y="3875088"/>
          <p14:tracePt t="23763" x="10034588" y="3951288"/>
          <p14:tracePt t="23771" x="10059988" y="4027488"/>
          <p14:tracePt t="23778" x="10093325" y="4095750"/>
          <p14:tracePt t="23787" x="10118725" y="4156075"/>
          <p14:tracePt t="23795" x="10144125" y="4206875"/>
          <p14:tracePt t="23802" x="10179050" y="4265613"/>
          <p14:tracePt t="23813" x="10204450" y="4316413"/>
          <p14:tracePt t="23816" x="10237788" y="4376738"/>
          <p14:tracePt t="23825" x="10255250" y="4410075"/>
          <p14:tracePt t="23834" x="10271125" y="4460875"/>
          <p14:tracePt t="23841" x="10280650" y="4521200"/>
          <p14:tracePt t="23854" x="10288588" y="4554538"/>
          <p14:tracePt t="23858" x="10298113" y="4597400"/>
          <p14:tracePt t="23865" x="10306050" y="4630738"/>
          <p14:tracePt t="23873" x="10313988" y="4665663"/>
          <p14:tracePt t="23881" x="10323513" y="4699000"/>
          <p14:tracePt t="23890" x="10331450" y="4733925"/>
          <p14:tracePt t="23897" x="10339388" y="4759325"/>
          <p14:tracePt t="23902" x="10348913" y="4784725"/>
          <p14:tracePt t="23913" x="10356850" y="4818063"/>
          <p14:tracePt t="23921" x="10356850" y="4843463"/>
          <p14:tracePt t="23928" x="10364788" y="4868863"/>
          <p14:tracePt t="23936" x="10374313" y="4886325"/>
          <p14:tracePt t="23954" x="10382250" y="4937125"/>
          <p14:tracePt t="23960" x="10382250" y="4946650"/>
          <p14:tracePt t="23968" x="10382250" y="4962525"/>
          <p14:tracePt t="23975" x="10390188" y="4979988"/>
          <p14:tracePt t="23991" x="10390188" y="4997450"/>
          <p14:tracePt t="23997" x="10390188" y="5013325"/>
          <p14:tracePt t="24005" x="10399713" y="5030788"/>
          <p14:tracePt t="24013" x="10407650" y="5048250"/>
          <p14:tracePt t="24020" x="10407650" y="5073650"/>
          <p14:tracePt t="24033" x="10407650" y="5081588"/>
          <p14:tracePt t="24037" x="10415588" y="5099050"/>
          <p14:tracePt t="24045" x="10415588" y="5116513"/>
          <p14:tracePt t="24053" x="10415588" y="5124450"/>
          <p14:tracePt t="24064" x="10425113" y="5132388"/>
          <p14:tracePt t="24069" x="10425113" y="5141913"/>
          <p14:tracePt t="24085" x="10425113" y="5149850"/>
          <p14:tracePt t="24092" x="10425113" y="5157788"/>
          <p14:tracePt t="24100" x="10425113" y="5167313"/>
          <p14:tracePt t="24108" x="10415588" y="5175250"/>
          <p14:tracePt t="24115" x="10399713" y="5192713"/>
          <p14:tracePt t="24123" x="10390188" y="5192713"/>
          <p14:tracePt t="24131" x="10382250" y="5208588"/>
          <p14:tracePt t="24139" x="10364788" y="5218113"/>
          <p14:tracePt t="24146" x="10356850" y="5226050"/>
          <p14:tracePt t="24154" x="10339388" y="5226050"/>
          <p14:tracePt t="24161" x="10323513" y="5235575"/>
          <p14:tracePt t="24170" x="10313988" y="5243513"/>
          <p14:tracePt t="24177" x="10298113" y="5251450"/>
          <p14:tracePt t="24184" x="10288588" y="5260975"/>
          <p14:tracePt t="24192" x="10280650" y="5260975"/>
          <p14:tracePt t="24200" x="10271125" y="5260975"/>
          <p14:tracePt t="24209" x="10263188" y="5260975"/>
          <p14:tracePt t="24217" x="10255250" y="5260975"/>
          <p14:tracePt t="24225" x="10255250" y="5268913"/>
          <p14:tracePt t="24233" x="10245725" y="5268913"/>
          <p14:tracePt t="24240" x="10237788" y="5276850"/>
          <p14:tracePt t="24255" x="10229850" y="5276850"/>
          <p14:tracePt t="24264" x="10220325" y="5276850"/>
          <p14:tracePt t="24271" x="10220325" y="5286375"/>
          <p14:tracePt t="24279" x="10204450" y="5286375"/>
          <p14:tracePt t="24287" x="10194925" y="5286375"/>
          <p14:tracePt t="24303" x="10186988" y="5286375"/>
          <p14:tracePt t="24310" x="10179050" y="5294313"/>
          <p14:tracePt t="24319" x="10169525" y="5294313"/>
          <p14:tracePt t="24335" x="10161588" y="5294313"/>
          <p14:tracePt t="24341" x="10153650" y="5294313"/>
          <p14:tracePt t="24349" x="10153650" y="5302250"/>
          <p14:tracePt t="24357" x="10144125" y="5302250"/>
          <p14:tracePt t="24365" x="10136188" y="5302250"/>
          <p14:tracePt t="24373" x="10126663" y="5302250"/>
          <p14:tracePt t="24389" x="10118725" y="5302250"/>
          <p14:tracePt t="24397" x="10110788" y="5302250"/>
          <p14:tracePt t="24414" x="10101263" y="5302250"/>
          <p14:tracePt t="24422" x="10093325" y="5302250"/>
          <p14:tracePt t="24427" x="10085388" y="5302250"/>
          <p14:tracePt t="24443" x="10075863" y="5302250"/>
          <p14:tracePt t="24451" x="10067925" y="5302250"/>
          <p14:tracePt t="24468" x="10059988" y="5302250"/>
          <p14:tracePt t="24474" x="10050463" y="5302250"/>
          <p14:tracePt t="24496" x="10042525" y="5302250"/>
          <p14:tracePt t="24498" x="10034588" y="5302250"/>
          <p14:tracePt t="24507" x="10025063" y="5302250"/>
          <p14:tracePt t="24608" x="10017125" y="5302250"/>
          <p14:tracePt t="24648" x="10009188" y="5302250"/>
          <p14:tracePt t="24671" x="9999663" y="5294313"/>
          <p14:tracePt t="24679" x="9991725" y="5294313"/>
          <p14:tracePt t="24695" x="9983788" y="5294313"/>
          <p14:tracePt t="24725" x="9974263" y="5294313"/>
          <p14:tracePt t="24779" x="9966325" y="5294313"/>
          <p14:tracePt t="24898" x="9966325" y="5302250"/>
          <p14:tracePt t="24929" x="9966325" y="5311775"/>
          <p14:tracePt t="24939" x="9966325" y="5319713"/>
          <p14:tracePt t="24954" x="9956800" y="5327650"/>
          <p14:tracePt t="24962" x="9948863" y="5327650"/>
          <p14:tracePt t="25001" x="9940925" y="5327650"/>
          <p14:tracePt t="25031" x="9940925" y="5337175"/>
          <p14:tracePt t="25156" x="9940925" y="5345113"/>
          <p14:tracePt t="25189" x="9931400" y="5345113"/>
          <p14:tracePt t="25225" x="9923463" y="5345113"/>
          <p14:tracePt t="25241" x="9923463" y="5353050"/>
          <p14:tracePt t="25249" x="9915525" y="5353050"/>
          <p14:tracePt t="25257" x="9906000" y="5353050"/>
          <p14:tracePt t="25265" x="9906000" y="5362575"/>
          <p14:tracePt t="25273" x="9898063" y="5362575"/>
          <p14:tracePt t="25291" x="9890125" y="5362575"/>
          <p14:tracePt t="25445" x="9880600" y="5362575"/>
          <p14:tracePt t="25477" x="9880600" y="5370513"/>
          <p14:tracePt t="25760" x="9880600" y="5362575"/>
          <p14:tracePt t="25767" x="9872663" y="5362575"/>
          <p14:tracePt t="25885" x="9872663" y="5353050"/>
          <p14:tracePt t="25939" x="9864725" y="5353050"/>
          <p14:tracePt t="25961" x="9855200" y="5353050"/>
          <p14:tracePt t="25979" x="9847263" y="5353050"/>
          <p14:tracePt t="25988" x="9839325" y="5353050"/>
          <p14:tracePt t="26009" x="9839325" y="5345113"/>
          <p14:tracePt t="26019" x="9829800" y="5345113"/>
          <p14:tracePt t="26196" x="9821863" y="5337175"/>
          <p14:tracePt t="26325" x="9812338" y="5337175"/>
          <p14:tracePt t="26611" x="9812338" y="5327650"/>
          <p14:tracePt t="27262" x="9812338" y="5319713"/>
          <p14:tracePt t="27278" x="9804400" y="5319713"/>
          <p14:tracePt t="27292" x="9804400" y="5311775"/>
          <p14:tracePt t="27377" x="9804400" y="5302250"/>
          <p14:tracePt t="27402" x="9804400" y="5294313"/>
          <p14:tracePt t="27599" x="9804400" y="5286375"/>
          <p14:tracePt t="27691" x="9804400" y="5276850"/>
          <p14:tracePt t="27699" x="9804400" y="5268913"/>
          <p14:tracePt t="27926" x="9804400" y="5260975"/>
          <p14:tracePt t="28084" x="9804400" y="5251450"/>
          <p14:tracePt t="28105" x="9804400" y="5243513"/>
          <p14:tracePt t="28285" x="9804400" y="5235575"/>
          <p14:tracePt t="28473" x="9804400" y="5226050"/>
          <p14:tracePt t="28482" x="9804400" y="5218113"/>
          <p14:tracePt t="28497" x="9804400" y="5208588"/>
          <p14:tracePt t="29672" x="9796463" y="5208588"/>
          <p14:tracePt t="29697" x="9779000" y="5208588"/>
          <p14:tracePt t="29703" x="9771063" y="5208588"/>
          <p14:tracePt t="29711" x="9761538" y="5208588"/>
          <p14:tracePt t="29719" x="9745663" y="5208588"/>
          <p14:tracePt t="29725" x="9728200" y="5200650"/>
          <p14:tracePt t="29734" x="9702800" y="5192713"/>
          <p14:tracePt t="29741" x="9667875" y="5183188"/>
          <p14:tracePt t="29749" x="9642475" y="5175250"/>
          <p14:tracePt t="29757" x="9617075" y="5167313"/>
          <p14:tracePt t="29767" x="9601200" y="5157788"/>
          <p14:tracePt t="29772" x="9575800" y="5149850"/>
          <p14:tracePt t="29779" x="9550400" y="5141913"/>
          <p14:tracePt t="29787" x="9532938" y="5132388"/>
          <p14:tracePt t="29797" x="9523413" y="5132388"/>
          <p14:tracePt t="29803" x="9507538" y="5124450"/>
          <p14:tracePt t="29810" x="9498013" y="5116513"/>
          <p14:tracePt t="29819" x="9498013" y="5106988"/>
          <p14:tracePt t="29827" x="9490075" y="5106988"/>
          <p14:tracePt t="29835" x="9464675" y="5091113"/>
          <p14:tracePt t="29842" x="9464675" y="5081588"/>
          <p14:tracePt t="29850" x="9447213" y="5073650"/>
          <p14:tracePt t="29859" x="9439275" y="5073650"/>
          <p14:tracePt t="29867" x="9439275" y="5064125"/>
          <p14:tracePt t="29872" x="9431338" y="5056188"/>
          <p14:tracePt t="29881" x="9421813" y="5056188"/>
          <p14:tracePt t="29889" x="9421813" y="5048250"/>
          <p14:tracePt t="29900" x="9413875" y="5038725"/>
          <p14:tracePt t="29904" x="9405938" y="5030788"/>
          <p14:tracePt t="29923" x="9396413" y="5013325"/>
          <p14:tracePt t="29931" x="9396413" y="5005388"/>
          <p14:tracePt t="29937" x="9396413" y="4997450"/>
          <p14:tracePt t="29952" x="9396413" y="4979988"/>
          <p14:tracePt t="29960" x="9396413" y="4972050"/>
          <p14:tracePt t="29967" x="9396413" y="4962525"/>
          <p14:tracePt t="29975" x="9405938" y="4946650"/>
          <p14:tracePt t="29983" x="9413875" y="4937125"/>
          <p14:tracePt t="29990" x="9421813" y="4919663"/>
          <p14:tracePt t="30003" x="9421813" y="4894263"/>
          <p14:tracePt t="30006" x="9431338" y="4868863"/>
          <p14:tracePt t="30016" x="9439275" y="4835525"/>
          <p14:tracePt t="30023" x="9447213" y="4802188"/>
          <p14:tracePt t="30031" x="9447213" y="4775200"/>
          <p14:tracePt t="30037" x="9456738" y="4716463"/>
          <p14:tracePt t="30046" x="9472613" y="4630738"/>
          <p14:tracePt t="30053" x="9482138" y="4554538"/>
          <p14:tracePt t="30061" x="9490075" y="4470400"/>
          <p14:tracePt t="30068" x="9498013" y="4410075"/>
          <p14:tracePt t="30078" x="9515475" y="4351338"/>
          <p14:tracePt t="30084" x="9515475" y="4291013"/>
          <p14:tracePt t="30093" x="9515475" y="4224338"/>
          <p14:tracePt t="30103" x="9515475" y="4156075"/>
          <p14:tracePt t="30111" x="9507538" y="4095750"/>
          <p14:tracePt t="30119" x="9498013" y="4019550"/>
          <p14:tracePt t="30124" x="9490075" y="3960813"/>
          <p14:tracePt t="30131" x="9472613" y="3908425"/>
          <p14:tracePt t="30139" x="9447213" y="3849688"/>
          <p14:tracePt t="30147" x="9421813" y="3790950"/>
          <p14:tracePt t="30155" x="9388475" y="3722688"/>
          <p14:tracePt t="30165" x="9353550" y="3662363"/>
          <p14:tracePt t="30174" x="9312275" y="3611563"/>
          <p14:tracePt t="30182" x="9277350" y="3560763"/>
          <p14:tracePt t="30186" x="9236075" y="3517900"/>
          <p14:tracePt t="30194" x="9193213" y="3459163"/>
          <p14:tracePt t="30202" x="9124950" y="3408363"/>
          <p14:tracePt t="30211" x="9064625" y="3348038"/>
          <p14:tracePt t="30220" x="8997950" y="3279775"/>
          <p14:tracePt t="30227" x="8904288" y="3211513"/>
          <p14:tracePt t="30235" x="8828088" y="3144838"/>
          <p14:tracePt t="30242" x="8724900" y="3084513"/>
          <p14:tracePt t="30249" x="8632825" y="3016250"/>
          <p14:tracePt t="30257" x="8539163" y="2965450"/>
          <p14:tracePt t="30266" x="8462963" y="2914650"/>
          <p14:tracePt t="30272" x="8369300" y="2871788"/>
          <p14:tracePt t="30280" x="8283575" y="2830513"/>
          <p14:tracePt t="30288" x="8174038" y="2778125"/>
          <p14:tracePt t="30297" x="8088313" y="2711450"/>
          <p14:tracePt t="30304" x="7994650" y="2660650"/>
          <p14:tracePt t="30310" x="7900988" y="2582863"/>
          <p14:tracePt t="30321" x="7824788" y="2516188"/>
          <p14:tracePt t="30328" x="7756525" y="2473325"/>
          <p14:tracePt t="30337" x="7697788" y="2430463"/>
          <p14:tracePt t="30342" x="7629525" y="2387600"/>
          <p14:tracePt t="30353" x="7578725" y="2362200"/>
          <p14:tracePt t="30358" x="7545388" y="2336800"/>
          <p14:tracePt t="30367" x="7510463" y="2303463"/>
          <p14:tracePt t="30375" x="7485063" y="2286000"/>
          <p14:tracePt t="30383" x="7459663" y="2268538"/>
          <p14:tracePt t="30389" x="7434263" y="2243138"/>
          <p14:tracePt t="30400" x="7408863" y="2217738"/>
          <p14:tracePt t="30404" x="7383463" y="2200275"/>
          <p14:tracePt t="30412" x="7373938" y="2174875"/>
          <p14:tracePt t="30423" x="7348538" y="2159000"/>
          <p14:tracePt t="30430" x="7323138" y="2133600"/>
          <p14:tracePt t="30439" x="7297738" y="2116138"/>
          <p14:tracePt t="30444" x="7272338" y="2090738"/>
          <p14:tracePt t="30452" x="7239000" y="2055813"/>
          <p14:tracePt t="30460" x="7204075" y="2039938"/>
          <p14:tracePt t="30468" x="7153275" y="2005013"/>
          <p14:tracePt t="30477" x="7085013" y="1971675"/>
          <p14:tracePt t="30485" x="7008813" y="1928813"/>
          <p14:tracePt t="30492" x="6932613" y="1885950"/>
          <p14:tracePt t="30499" x="6838950" y="1835150"/>
          <p14:tracePt t="30507" x="6762750" y="1793875"/>
          <p14:tracePt t="30517" x="6704013" y="1758950"/>
          <p14:tracePt t="30526" x="6626225" y="1733550"/>
          <p14:tracePt t="30539" x="6473825" y="1639888"/>
          <p14:tracePt t="30569" x="5880100" y="1376363"/>
          <p14:tracePt t="30577" x="5811838" y="1343025"/>
          <p14:tracePt t="30587" x="5735638" y="1308100"/>
          <p14:tracePt t="30593" x="5657850" y="1282700"/>
          <p14:tracePt t="30601" x="5565775" y="1249363"/>
          <p14:tracePt t="30609" x="5480050" y="1216025"/>
          <p14:tracePt t="30617" x="5378450" y="1181100"/>
          <p14:tracePt t="30625" x="5284788" y="1147763"/>
          <p14:tracePt t="30635" x="5199063" y="1122363"/>
          <p14:tracePt t="30640" x="5106988" y="1087438"/>
          <p14:tracePt t="30649" x="5021263" y="1054100"/>
          <p14:tracePt t="30656" x="4945063" y="1019175"/>
          <p14:tracePt t="30663" x="4851400" y="985838"/>
          <p14:tracePt t="30671" x="4775200" y="942975"/>
          <p14:tracePt t="30679" x="4689475" y="909638"/>
          <p14:tracePt t="30687" x="4587875" y="866775"/>
          <p14:tracePt t="30695" x="4494213" y="833438"/>
          <p14:tracePt t="30703" x="4392613" y="790575"/>
          <p14:tracePt t="30711" x="4291013" y="739775"/>
          <p14:tracePt t="30720" x="4187825" y="704850"/>
          <p14:tracePt t="30728" x="4078288" y="671513"/>
          <p14:tracePt t="30738" x="3992563" y="636588"/>
          <p14:tracePt t="30745" x="3908425" y="620713"/>
          <p14:tracePt t="30750" x="3806825" y="585788"/>
          <p14:tracePt t="30756" x="3703638" y="569913"/>
          <p14:tracePt t="30766" x="3602038" y="560388"/>
          <p14:tracePt t="30773" x="3500438" y="527050"/>
          <p14:tracePt t="30781" x="3406775" y="501650"/>
          <p14:tracePt t="30789" x="3322638" y="484188"/>
          <p14:tracePt t="30801" x="3262313" y="476250"/>
          <p14:tracePt t="30806" x="3194050" y="458788"/>
          <p14:tracePt t="30812" x="3135313" y="450850"/>
          <p14:tracePt t="30821" x="3059113" y="441325"/>
          <p14:tracePt t="30827" x="2998788" y="433388"/>
          <p14:tracePt t="30838" x="2947988" y="425450"/>
          <p14:tracePt t="30844" x="2905125" y="425450"/>
          <p14:tracePt t="30851" x="2879725" y="425450"/>
          <p14:tracePt t="30863" x="2846388" y="425450"/>
          <p14:tracePt t="30866" x="2811463" y="425450"/>
          <p14:tracePt t="30875" x="2778125" y="425450"/>
          <p14:tracePt t="30885" x="2760663" y="425450"/>
          <p14:tracePt t="30892" x="2735263" y="425450"/>
          <p14:tracePt t="30901" x="2709863" y="425450"/>
          <p14:tracePt t="30909" x="2684463" y="433388"/>
          <p14:tracePt t="30918" x="2668588" y="441325"/>
          <p14:tracePt t="30923" x="2641600" y="450850"/>
          <p14:tracePt t="30928" x="2616200" y="458788"/>
          <p14:tracePt t="30938" x="2590800" y="466725"/>
          <p14:tracePt t="30951" x="2574925" y="476250"/>
          <p14:tracePt t="30953" x="2549525" y="484188"/>
          <p14:tracePt t="30961" x="2524125" y="484188"/>
          <p14:tracePt t="30969" x="2506663" y="492125"/>
          <p14:tracePt t="30977" x="2481263" y="501650"/>
          <p14:tracePt t="30984" x="2455863" y="509588"/>
          <p14:tracePt t="30992" x="2438400" y="509588"/>
          <p14:tracePt t="31001" x="2420938" y="519113"/>
          <p14:tracePt t="31008" x="2405063" y="519113"/>
          <p14:tracePt t="31016" x="2387600" y="527050"/>
          <p14:tracePt t="31024" x="2379663" y="534988"/>
          <p14:tracePt t="31030" x="2362200" y="544513"/>
          <p14:tracePt t="31041" x="2344738" y="552450"/>
          <p14:tracePt t="31049" x="2336800" y="560388"/>
          <p14:tracePt t="31067" x="2327275" y="569913"/>
          <p14:tracePt t="31072" x="2319338" y="577850"/>
          <p14:tracePt t="31087" x="2311400" y="585788"/>
          <p14:tracePt t="31095" x="2301875" y="603250"/>
          <p14:tracePt t="31112" x="2293938" y="611188"/>
          <p14:tracePt t="31121" x="2293938" y="620713"/>
          <p14:tracePt t="31133" x="2293938" y="628650"/>
          <p14:tracePt t="31141" x="2286000" y="636588"/>
          <p14:tracePt t="31159" x="2286000" y="646113"/>
          <p14:tracePt t="31174" x="2276475" y="654050"/>
          <p14:tracePt t="31187" x="2276475" y="663575"/>
          <p14:tracePt t="31202" x="2268538" y="671513"/>
          <p14:tracePt t="31210" x="2260600" y="671513"/>
          <p14:tracePt t="31218" x="2251075" y="679450"/>
          <p14:tracePt t="31226" x="2251075" y="688975"/>
          <p14:tracePt t="31234" x="2243138" y="688975"/>
          <p14:tracePt t="31242" x="2235200" y="696913"/>
          <p14:tracePt t="31250" x="2235200" y="704850"/>
          <p14:tracePt t="31267" x="2225675" y="714375"/>
          <p14:tracePt t="31275" x="2217738" y="722313"/>
          <p14:tracePt t="31281" x="2217738" y="730250"/>
          <p14:tracePt t="31288" x="2208213" y="730250"/>
          <p14:tracePt t="31297" x="2208213" y="739775"/>
          <p14:tracePt t="31305" x="2208213" y="747713"/>
          <p14:tracePt t="31321" x="2208213" y="755650"/>
          <p14:tracePt t="31329" x="2208213" y="765175"/>
          <p14:tracePt t="31338" x="2208213" y="773113"/>
          <p14:tracePt t="31364" x="2208213" y="781050"/>
          <p14:tracePt t="31370" x="2208213" y="790575"/>
          <p14:tracePt t="31382" x="2208213" y="798513"/>
          <p14:tracePt t="31407" x="2208213" y="808038"/>
          <p14:tracePt t="31919" x="2208213" y="815975"/>
          <p14:tracePt t="31987" x="2208213" y="823913"/>
          <p14:tracePt t="32402" x="2208213" y="833438"/>
          <p14:tracePt t="32427" x="2208213" y="858838"/>
          <p14:tracePt t="32435" x="2208213" y="874713"/>
          <p14:tracePt t="32438" x="2208213" y="909638"/>
          <p14:tracePt t="32447" x="2200275" y="942975"/>
          <p14:tracePt t="32456" x="2200275" y="977900"/>
          <p14:tracePt t="32469" x="2192338" y="1011238"/>
          <p14:tracePt t="32470" x="2182813" y="1036638"/>
          <p14:tracePt t="32479" x="2174875" y="1069975"/>
          <p14:tracePt t="32488" x="2166938" y="1104900"/>
          <p14:tracePt t="32499" x="2157413" y="1138238"/>
          <p14:tracePt t="32502" x="2149475" y="1173163"/>
          <p14:tracePt t="32511" x="2141538" y="1206500"/>
          <p14:tracePt t="32518" x="2132013" y="1241425"/>
          <p14:tracePt t="32525" x="2124075" y="1266825"/>
          <p14:tracePt t="32533" x="2116138" y="1292225"/>
          <p14:tracePt t="32542" x="2116138" y="1317625"/>
          <p14:tracePt t="32551" x="2116138" y="1343025"/>
          <p14:tracePt t="32560" x="2106613" y="1360488"/>
          <p14:tracePt t="32564" x="2106613" y="1385888"/>
          <p14:tracePt t="32574" x="2106613" y="1411288"/>
          <p14:tracePt t="32585" x="2106613" y="1427163"/>
          <p14:tracePt t="32590" x="2106613" y="1452563"/>
          <p14:tracePt t="32601" x="2116138" y="1477963"/>
          <p14:tracePt t="32604" x="2124075" y="1504950"/>
          <p14:tracePt t="32612" x="2132013" y="1520825"/>
          <p14:tracePt t="32618" x="2132013" y="1538288"/>
          <p14:tracePt t="32627" x="2141538" y="1555750"/>
          <p14:tracePt t="32643" x="2141538" y="1563688"/>
          <p14:tracePt t="32651" x="2141538" y="1571625"/>
          <p14:tracePt t="32812" x="2132013" y="1571625"/>
          <p14:tracePt t="32831" x="2132013" y="1563688"/>
          <p14:tracePt t="32847" x="2124075" y="1555750"/>
          <p14:tracePt t="32855" x="2124075" y="1546225"/>
          <p14:tracePt t="32864" x="2124075" y="1538288"/>
          <p14:tracePt t="32873" x="2116138" y="1538288"/>
          <p14:tracePt t="32885" x="2116138" y="1530350"/>
          <p14:tracePt t="32901" x="2116138" y="1520825"/>
          <p14:tracePt t="32909" x="2106613" y="1520825"/>
          <p14:tracePt t="33123" x="2098675" y="1520825"/>
          <p14:tracePt t="33222" x="2090738" y="1512888"/>
          <p14:tracePt t="33231" x="2073275" y="1504950"/>
          <p14:tracePt t="33239" x="2047875" y="1495425"/>
          <p14:tracePt t="33245" x="2022475" y="1487488"/>
          <p14:tracePt t="33252" x="1987550" y="1470025"/>
          <p14:tracePt t="33260" x="1954213" y="1452563"/>
          <p14:tracePt t="33269" x="1920875" y="1436688"/>
          <p14:tracePt t="33279" x="1885950" y="1419225"/>
          <p14:tracePt t="33285" x="1852613" y="1401763"/>
          <p14:tracePt t="33294" x="1827213" y="1393825"/>
          <p14:tracePt t="33301" x="1801813" y="1376363"/>
          <p14:tracePt t="33308" x="1792288" y="1368425"/>
          <p14:tracePt t="33316" x="1776413" y="1360488"/>
          <p14:tracePt t="33325" x="1766888" y="1360488"/>
          <p14:tracePt t="33331" x="1758950" y="1360488"/>
          <p14:tracePt t="33351" x="1749425" y="1350963"/>
          <p14:tracePt t="33356" x="1741488" y="1343025"/>
          <p14:tracePt t="33373" x="1724025" y="1333500"/>
          <p14:tracePt t="33384" x="1698625" y="1325563"/>
          <p14:tracePt t="33389" x="1690688" y="1317625"/>
          <p14:tracePt t="33395" x="1665288" y="1300163"/>
          <p14:tracePt t="33402" x="1639888" y="1292225"/>
          <p14:tracePt t="33410" x="1622425" y="1282700"/>
          <p14:tracePt t="33419" x="1614488" y="1282700"/>
          <p14:tracePt t="33424" x="1597025" y="1274763"/>
          <p14:tracePt t="33433" x="1579563" y="1266825"/>
          <p14:tracePt t="33440" x="1571625" y="1266825"/>
          <p14:tracePt t="33454" x="1571625" y="1257300"/>
          <p14:tracePt t="33456" x="1563688" y="1249363"/>
          <p14:tracePt t="33465" x="1554163" y="1249363"/>
          <p14:tracePt t="33483" x="1546225" y="1249363"/>
          <p14:tracePt t="33489" x="1538288" y="1249363"/>
          <p14:tracePt t="33511" x="1528763" y="1249363"/>
          <p14:tracePt t="33519" x="1520825" y="1249363"/>
          <p14:tracePt t="33527" x="1512888" y="1249363"/>
          <p14:tracePt t="33543" x="1503363" y="1249363"/>
          <p14:tracePt t="33551" x="1495425" y="1249363"/>
          <p14:tracePt t="33566" x="1487488" y="1249363"/>
          <p14:tracePt t="33575" x="1477963" y="1249363"/>
          <p14:tracePt t="33583" x="1470025" y="1249363"/>
          <p14:tracePt t="33596" x="1462088" y="1249363"/>
          <p14:tracePt t="33608" x="1452563" y="1249363"/>
          <p14:tracePt t="33621" x="1444625" y="1249363"/>
          <p14:tracePt t="33639" x="1435100" y="1249363"/>
          <p14:tracePt t="33663" x="1427163" y="1249363"/>
          <p14:tracePt t="33702" x="1419225" y="1249363"/>
          <p14:tracePt t="33706" x="1409700" y="1257300"/>
          <p14:tracePt t="33725" x="1409700" y="1266825"/>
          <p14:tracePt t="33733" x="1401763" y="1266825"/>
          <p14:tracePt t="33741" x="1393825" y="1266825"/>
          <p14:tracePt t="33755" x="1384300" y="1266825"/>
          <p14:tracePt t="33769" x="1384300" y="1274763"/>
          <p14:tracePt t="33809" x="1376363" y="1274763"/>
          <p14:tracePt t="33833" x="1376363" y="1282700"/>
          <p14:tracePt t="33849" x="1368425" y="1282700"/>
          <p14:tracePt t="33879" x="1368425" y="1292225"/>
          <p14:tracePt t="33887" x="1358900" y="1300163"/>
          <p14:tracePt t="33905" x="1350963" y="1308100"/>
          <p14:tracePt t="33919" x="1350963" y="1317625"/>
          <p14:tracePt t="33926" x="1343025" y="1325563"/>
          <p14:tracePt t="33949" x="1343025" y="1333500"/>
          <p14:tracePt t="33965" x="1343025" y="1343025"/>
          <p14:tracePt t="33981" x="1333500" y="1350963"/>
          <p14:tracePt t="33997" x="1333500" y="1360488"/>
          <p14:tracePt t="34004" x="1325563" y="1360488"/>
          <p14:tracePt t="34012" x="1325563" y="1368425"/>
          <p14:tracePt t="34030" x="1325563" y="1376363"/>
          <p14:tracePt t="34037" x="1317625" y="1385888"/>
          <p14:tracePt t="34051" x="1308100" y="1393825"/>
          <p14:tracePt t="34059" x="1308100" y="1401763"/>
          <p14:tracePt t="34066" x="1308100" y="1411288"/>
          <p14:tracePt t="34075" x="1300163" y="1411288"/>
          <p14:tracePt t="34083" x="1300163" y="1419225"/>
          <p14:tracePt t="34099" x="1300163" y="1427163"/>
          <p14:tracePt t="34129" x="1290638" y="1436688"/>
          <p14:tracePt t="34169" x="1290638" y="1444625"/>
          <p14:tracePt t="35085" x="1282700" y="1436688"/>
          <p14:tracePt t="35750" x="1282700" y="1444625"/>
          <p14:tracePt t="35758" x="1282700" y="1470025"/>
          <p14:tracePt t="35766" x="1282700" y="1495425"/>
          <p14:tracePt t="35773" x="1290638" y="1512888"/>
          <p14:tracePt t="35781" x="1300163" y="1538288"/>
          <p14:tracePt t="35789" x="1308100" y="1563688"/>
          <p14:tracePt t="35797" x="1317625" y="1589088"/>
          <p14:tracePt t="35805" x="1325563" y="1606550"/>
          <p14:tracePt t="35814" x="1325563" y="1631950"/>
          <p14:tracePt t="35821" x="1333500" y="1657350"/>
          <p14:tracePt t="35827" x="1333500" y="1674813"/>
          <p14:tracePt t="35839" x="1343025" y="1700213"/>
          <p14:tracePt t="35842" x="1343025" y="1725613"/>
          <p14:tracePt t="35851" x="1343025" y="1758950"/>
          <p14:tracePt t="35859" x="1343025" y="1776413"/>
          <p14:tracePt t="35867" x="1343025" y="1809750"/>
          <p14:tracePt t="35876" x="1343025" y="1835150"/>
          <p14:tracePt t="35885" x="1343025" y="1852613"/>
          <p14:tracePt t="35890" x="1333500" y="1878013"/>
          <p14:tracePt t="35899" x="1325563" y="1903413"/>
          <p14:tracePt t="35908" x="1325563" y="1928813"/>
          <p14:tracePt t="35915" x="1325563" y="1946275"/>
          <p14:tracePt t="35922" x="1325563" y="1963738"/>
          <p14:tracePt t="35934" x="1325563" y="1971675"/>
          <p14:tracePt t="35936" x="1325563" y="1989138"/>
          <p14:tracePt t="35945" x="1325563" y="1997075"/>
          <p14:tracePt t="35961" x="1325563" y="2005013"/>
          <p14:tracePt t="35969" x="1325563" y="2014538"/>
          <p14:tracePt t="35977" x="1317625" y="2022475"/>
          <p14:tracePt t="35999" x="1308100" y="2030413"/>
          <p14:tracePt t="36000" x="1300163" y="2039938"/>
          <p14:tracePt t="36006" x="1290638" y="2039938"/>
          <p14:tracePt t="36015" x="1282700" y="2039938"/>
          <p14:tracePt t="36023" x="1265238" y="2039938"/>
          <p14:tracePt t="36031" x="1257300" y="2039938"/>
          <p14:tracePt t="36039" x="1231900" y="2039938"/>
          <p14:tracePt t="36050" x="1214438" y="2047875"/>
          <p14:tracePt t="36056" x="1198563" y="2047875"/>
          <p14:tracePt t="36064" x="1173163" y="2047875"/>
          <p14:tracePt t="36070" x="1147763" y="2047875"/>
          <p14:tracePt t="36079" x="1130300" y="2047875"/>
          <p14:tracePt t="36088" x="1104900" y="2047875"/>
          <p14:tracePt t="36094" x="1095375" y="2047875"/>
          <p14:tracePt t="36102" x="1087438" y="2055813"/>
          <p14:tracePt t="36111" x="1079500" y="2065338"/>
          <p14:tracePt t="36118" x="1062038" y="2073275"/>
          <p14:tracePt t="36124" x="1054100" y="2073275"/>
          <p14:tracePt t="36133" x="1028700" y="2082800"/>
          <p14:tracePt t="36143" x="1011238" y="2090738"/>
          <p14:tracePt t="36152" x="993775" y="2098675"/>
          <p14:tracePt t="36158" x="976313" y="2098675"/>
          <p14:tracePt t="36166" x="960438" y="2108200"/>
          <p14:tracePt t="36170" x="960438" y="2116138"/>
          <p14:tracePt t="36182" x="942975" y="2124075"/>
          <p14:tracePt t="36199" x="935038" y="2133600"/>
          <p14:tracePt t="36202" x="925513" y="2149475"/>
          <p14:tracePt t="36210" x="917575" y="2149475"/>
          <p14:tracePt t="36219" x="900113" y="2159000"/>
          <p14:tracePt t="36227" x="900113" y="2166938"/>
          <p14:tracePt t="36235" x="892175" y="2174875"/>
          <p14:tracePt t="36243" x="874713" y="2184400"/>
          <p14:tracePt t="36251" x="866775" y="2200275"/>
          <p14:tracePt t="36259" x="866775" y="2209800"/>
          <p14:tracePt t="36264" x="858838" y="2217738"/>
          <p14:tracePt t="36275" x="849313" y="2227263"/>
          <p14:tracePt t="36284" x="841375" y="2243138"/>
          <p14:tracePt t="36291" x="841375" y="2252663"/>
          <p14:tracePt t="36300" x="841375" y="2260600"/>
          <p14:tracePt t="36306" x="831850" y="2278063"/>
          <p14:tracePt t="36315" x="831850" y="2286000"/>
          <p14:tracePt t="36321" x="823913" y="2293938"/>
          <p14:tracePt t="36339" x="823913" y="2303463"/>
          <p14:tracePt t="36351" x="815975" y="2311400"/>
          <p14:tracePt t="36366" x="806450" y="2311400"/>
          <p14:tracePt t="36383" x="798513" y="2319338"/>
          <p14:tracePt t="36436" x="798513" y="2328863"/>
          <p14:tracePt t="36454" x="790575" y="2336800"/>
          <p14:tracePt t="36470" x="781050" y="2344738"/>
          <p14:tracePt t="36485" x="773113" y="2354263"/>
          <p14:tracePt t="36503" x="773113" y="2362200"/>
          <p14:tracePt t="36509" x="765175" y="2362200"/>
          <p14:tracePt t="36518" x="765175" y="2371725"/>
          <p14:tracePt t="36524" x="755650" y="2371725"/>
          <p14:tracePt t="36531" x="755650" y="2379663"/>
          <p14:tracePt t="36556" x="747713" y="2387600"/>
          <p14:tracePt t="36571" x="739775" y="2387600"/>
          <p14:tracePt t="36579" x="739775" y="2397125"/>
          <p14:tracePt t="36595" x="730250" y="2397125"/>
          <p14:tracePt t="36619" x="730250" y="2405063"/>
          <p14:tracePt t="36624" x="730250" y="2413000"/>
          <p14:tracePt t="36644" x="730250" y="2422525"/>
          <p14:tracePt t="36657" x="730250" y="2430463"/>
          <p14:tracePt t="36667" x="730250" y="2438400"/>
          <p14:tracePt t="36703" x="730250" y="2447925"/>
          <p14:tracePt t="36719" x="739775" y="2447925"/>
          <p14:tracePt t="36727" x="739775" y="2455863"/>
          <p14:tracePt t="36743" x="747713" y="2455863"/>
          <p14:tracePt t="36783" x="747713" y="2463800"/>
          <p14:tracePt t="36805" x="755650" y="2463800"/>
          <p14:tracePt t="36831" x="765175" y="2463800"/>
          <p14:tracePt t="36839" x="765175" y="2473325"/>
          <p14:tracePt t="36935" x="773113" y="2473325"/>
          <p14:tracePt t="36938" x="781050" y="2473325"/>
          <p14:tracePt t="36948" x="790575" y="2473325"/>
          <p14:tracePt t="36966" x="790575" y="2463800"/>
          <p14:tracePt t="36977" x="798513" y="2463800"/>
          <p14:tracePt t="36985" x="806450" y="2463800"/>
          <p14:tracePt t="37000" x="815975" y="2463800"/>
          <p14:tracePt t="37008" x="823913" y="2463800"/>
          <p14:tracePt t="37159" x="823913" y="2455863"/>
          <p14:tracePt t="37198" x="831850" y="2455863"/>
          <p14:tracePt t="37259" x="841375" y="2463800"/>
          <p14:tracePt t="37275" x="849313" y="2463800"/>
          <p14:tracePt t="37290" x="858838" y="2463800"/>
          <p14:tracePt t="37299" x="866775" y="2463800"/>
          <p14:tracePt t="37307" x="874713" y="2463800"/>
          <p14:tracePt t="37323" x="884238" y="2463800"/>
          <p14:tracePt t="37329" x="892175" y="2463800"/>
          <p14:tracePt t="37345" x="900113" y="2463800"/>
          <p14:tracePt t="37352" x="909638" y="2463800"/>
          <p14:tracePt t="37369" x="917575" y="2473325"/>
          <p14:tracePt t="37376" x="925513" y="2481263"/>
          <p14:tracePt t="37385" x="935038" y="2481263"/>
          <p14:tracePt t="37409" x="942975" y="2481263"/>
          <p14:tracePt t="37415" x="950913" y="2481263"/>
          <p14:tracePt t="37636" x="950913" y="2473325"/>
          <p14:tracePt t="37662" x="960438" y="2473325"/>
          <p14:tracePt t="37737" x="960438" y="2463800"/>
          <p14:tracePt t="37768" x="968375" y="2455863"/>
          <p14:tracePt t="37779" x="976313" y="2447925"/>
          <p14:tracePt t="37842" x="976313" y="2438400"/>
          <p14:tracePt t="37849" x="985838" y="2430463"/>
          <p14:tracePt t="37871" x="993775" y="2422525"/>
          <p14:tracePt t="37901" x="1003300" y="2422525"/>
          <p14:tracePt t="37947" x="1003300" y="2413000"/>
          <p14:tracePt t="37973" x="1011238" y="2405063"/>
          <p14:tracePt t="37991" x="1019175" y="2405063"/>
          <p14:tracePt t="40664" x="1036638" y="2405063"/>
          <p14:tracePt t="40672" x="1044575" y="2405063"/>
          <p14:tracePt t="40694" x="1054100" y="2405063"/>
          <p14:tracePt t="40702" x="1062038" y="2405063"/>
          <p14:tracePt t="40710" x="1069975" y="2405063"/>
          <p14:tracePt t="40718" x="1069975" y="2413000"/>
          <p14:tracePt t="40725" x="1079500" y="2422525"/>
          <p14:tracePt t="40734" x="1087438" y="2422525"/>
          <p14:tracePt t="40835" x="1095375" y="2422525"/>
          <p14:tracePt t="40851" x="1104900" y="2422525"/>
          <p14:tracePt t="41009" x="1112838" y="2422525"/>
          <p14:tracePt t="41023" x="1112838" y="2413000"/>
          <p14:tracePt t="41062" x="1112838" y="2405063"/>
          <p14:tracePt t="41204" x="1120775" y="2397125"/>
          <p14:tracePt t="41219" x="1120775" y="2387600"/>
          <p14:tracePt t="41673" x="1130300" y="2387600"/>
          <p14:tracePt t="41907" x="1138238" y="2387600"/>
          <p14:tracePt t="41914" x="1147763" y="2387600"/>
          <p14:tracePt t="41929" x="1155700" y="2387600"/>
          <p14:tracePt t="41969" x="1163638" y="2387600"/>
          <p14:tracePt t="41985" x="1173163" y="2379663"/>
          <p14:tracePt t="42009" x="1181100" y="2379663"/>
          <p14:tracePt t="42017" x="1189038" y="2379663"/>
          <p14:tracePt t="42023" x="1198563" y="2379663"/>
          <p14:tracePt t="42039" x="1206500" y="2379663"/>
          <p14:tracePt t="42047" x="1214438" y="2387600"/>
          <p14:tracePt t="42055" x="1214438" y="2397125"/>
          <p14:tracePt t="42063" x="1231900" y="2405063"/>
          <p14:tracePt t="42071" x="1249363" y="2405063"/>
          <p14:tracePt t="42079" x="1257300" y="2413000"/>
          <p14:tracePt t="42087" x="1274763" y="2422525"/>
          <p14:tracePt t="42095" x="1282700" y="2430463"/>
          <p14:tracePt t="42102" x="1290638" y="2438400"/>
          <p14:tracePt t="42111" x="1308100" y="2438400"/>
          <p14:tracePt t="42117" x="1325563" y="2447925"/>
          <p14:tracePt t="42125" x="1343025" y="2455863"/>
          <p14:tracePt t="42133" x="1358900" y="2463800"/>
          <p14:tracePt t="42141" x="1384300" y="2473325"/>
          <p14:tracePt t="42149" x="1401763" y="2481263"/>
          <p14:tracePt t="42157" x="1419225" y="2489200"/>
          <p14:tracePt t="42165" x="1444625" y="2498725"/>
          <p14:tracePt t="42172" x="1470025" y="2506663"/>
          <p14:tracePt t="42181" x="1495425" y="2516188"/>
          <p14:tracePt t="42187" x="1503363" y="2516188"/>
          <p14:tracePt t="42196" x="1528763" y="2524125"/>
          <p14:tracePt t="42203" x="1538288" y="2532063"/>
          <p14:tracePt t="42211" x="1546225" y="2541588"/>
          <p14:tracePt t="42219" x="1554163" y="2549525"/>
          <p14:tracePt t="42227" x="1563688" y="2549525"/>
          <p14:tracePt t="42234" x="1571625" y="2549525"/>
          <p14:tracePt t="42242" x="1571625" y="2557463"/>
          <p14:tracePt t="42252" x="1579563" y="2557463"/>
          <p14:tracePt t="42260" x="1589088" y="2557463"/>
          <p14:tracePt t="42276" x="1597025" y="2557463"/>
          <p14:tracePt t="42282" x="1614488" y="2557463"/>
          <p14:tracePt t="42290" x="1622425" y="2557463"/>
          <p14:tracePt t="42296" x="1631950" y="2566988"/>
          <p14:tracePt t="42305" x="1639888" y="2566988"/>
          <p14:tracePt t="42313" x="1647825" y="2566988"/>
          <p14:tracePt t="42321" x="1657350" y="2566988"/>
          <p14:tracePt t="42329" x="1665288" y="2566988"/>
          <p14:tracePt t="42346" x="1673225" y="2566988"/>
          <p14:tracePt t="42355" x="1690688" y="2574925"/>
          <p14:tracePt t="42367" x="1708150" y="2574925"/>
          <p14:tracePt t="42374" x="1708150" y="2582863"/>
          <p14:tracePt t="42383" x="1716088" y="2582863"/>
          <p14:tracePt t="42393" x="1724025" y="2582863"/>
          <p14:tracePt t="42399" x="1733550" y="2582863"/>
          <p14:tracePt t="42414" x="1741488" y="2582863"/>
          <p14:tracePt t="42423" x="1749425" y="2582863"/>
          <p14:tracePt t="42438" x="1758950" y="2582863"/>
          <p14:tracePt t="42447" x="1766888" y="2582863"/>
          <p14:tracePt t="42454" x="1776413" y="2582863"/>
          <p14:tracePt t="42469" x="1784350" y="2582863"/>
          <p14:tracePt t="42478" x="1792288" y="2582863"/>
          <p14:tracePt t="42485" x="1801813" y="2582863"/>
          <p14:tracePt t="42496" x="1809750" y="2582863"/>
          <p14:tracePt t="42500" x="1817688" y="2582863"/>
          <p14:tracePt t="42509" x="1827213" y="2582863"/>
          <p14:tracePt t="42517" x="1835150" y="2574925"/>
          <p14:tracePt t="42525" x="1843088" y="2574925"/>
          <p14:tracePt t="42533" x="1852613" y="2574925"/>
          <p14:tracePt t="42541" x="1868488" y="2574925"/>
          <p14:tracePt t="42547" x="1868488" y="2582863"/>
          <p14:tracePt t="42555" x="1878013" y="2582863"/>
          <p14:tracePt t="42564" x="1885950" y="2592388"/>
          <p14:tracePt t="42579" x="1893888" y="2592388"/>
          <p14:tracePt t="42588" x="1903413" y="2592388"/>
          <p14:tracePt t="42597" x="1911350" y="2592388"/>
          <p14:tracePt t="42603" x="1911350" y="2600325"/>
          <p14:tracePt t="42612" x="1920875" y="2608263"/>
          <p14:tracePt t="42620" x="1928813" y="2608263"/>
          <p14:tracePt t="42635" x="1936750" y="2608263"/>
          <p14:tracePt t="42649" x="1946275" y="2608263"/>
          <p14:tracePt t="42665" x="1954213" y="2608263"/>
          <p14:tracePt t="42689" x="1962150" y="2608263"/>
          <p14:tracePt t="42699" x="1971675" y="2608263"/>
          <p14:tracePt t="42713" x="1979613" y="2608263"/>
          <p14:tracePt t="42719" x="1987550" y="2608263"/>
          <p14:tracePt t="42727" x="1997075" y="2608263"/>
          <p14:tracePt t="42734" x="2005013" y="2608263"/>
          <p14:tracePt t="42742" x="2012950" y="2608263"/>
          <p14:tracePt t="42759" x="2022475" y="2608263"/>
          <p14:tracePt t="42767" x="2030413" y="2608263"/>
          <p14:tracePt t="42775" x="2038350" y="2608263"/>
          <p14:tracePt t="42791" x="2047875" y="2608263"/>
          <p14:tracePt t="42799" x="2055813" y="2608263"/>
          <p14:tracePt t="42806" x="2065338" y="2608263"/>
          <p14:tracePt t="42813" x="2073275" y="2617788"/>
          <p14:tracePt t="42820" x="2081213" y="2617788"/>
          <p14:tracePt t="42829" x="2081213" y="2625725"/>
          <p14:tracePt t="42837" x="2090738" y="2625725"/>
          <p14:tracePt t="42846" x="2098675" y="2625725"/>
          <p14:tracePt t="42853" x="2106613" y="2633663"/>
          <p14:tracePt t="42873" x="2116138" y="2633663"/>
          <p14:tracePt t="42876" x="2124075" y="2633663"/>
          <p14:tracePt t="42907" x="2132013" y="2633663"/>
          <p14:tracePt t="42917" x="2141538" y="2633663"/>
          <p14:tracePt t="42923" x="2149475" y="2633663"/>
          <p14:tracePt t="42940" x="2157413" y="2625725"/>
          <p14:tracePt t="42951" x="2166938" y="2625725"/>
          <p14:tracePt t="42956" x="2166938" y="2617788"/>
          <p14:tracePt t="42966" x="2174875" y="2617788"/>
          <p14:tracePt t="42972" x="2182813" y="2617788"/>
          <p14:tracePt t="42983" x="2182813" y="2608263"/>
          <p14:tracePt t="42986" x="2192338" y="2608263"/>
          <p14:tracePt t="42993" x="2200275" y="2608263"/>
          <p14:tracePt t="43000" x="2200275" y="2600325"/>
          <p14:tracePt t="43009" x="2208213" y="2600325"/>
          <p14:tracePt t="43026" x="2217738" y="2600325"/>
          <p14:tracePt t="43034" x="2225675" y="2600325"/>
          <p14:tracePt t="43042" x="2225675" y="2592388"/>
          <p14:tracePt t="43050" x="2235200" y="2582863"/>
          <p14:tracePt t="43059" x="2243138" y="2582863"/>
          <p14:tracePt t="43064" x="2251075" y="2582863"/>
          <p14:tracePt t="43073" x="2251075" y="2574925"/>
          <p14:tracePt t="43087" x="2260600" y="2566988"/>
          <p14:tracePt t="43096" x="2268538" y="2566988"/>
          <p14:tracePt t="43103" x="2268538" y="2557463"/>
          <p14:tracePt t="43143" x="2276475" y="2557463"/>
          <p14:tracePt t="43151" x="2276475" y="2549525"/>
          <p14:tracePt t="43173" x="2286000" y="2541588"/>
          <p14:tracePt t="43180" x="2293938" y="2541588"/>
          <p14:tracePt t="43253" x="2293938" y="2532063"/>
          <p14:tracePt t="43291" x="2293938" y="2524125"/>
          <p14:tracePt t="43308" x="2293938" y="2516188"/>
          <p14:tracePt t="43426" x="2293938" y="2506663"/>
          <p14:tracePt t="43437" x="2301875" y="2498725"/>
          <p14:tracePt t="43450" x="2301875" y="2489200"/>
          <p14:tracePt t="43471" x="2311400" y="2489200"/>
          <p14:tracePt t="43511" x="2311400" y="2481263"/>
          <p14:tracePt t="43746" x="2311400" y="2473325"/>
          <p14:tracePt t="43771" x="2319338" y="2463800"/>
          <p14:tracePt t="43786" x="2327275" y="2455863"/>
          <p14:tracePt t="45678" x="2336800" y="2455863"/>
          <p14:tracePt t="45684" x="2352675" y="2463800"/>
          <p14:tracePt t="45694" x="2387600" y="2473325"/>
          <p14:tracePt t="45702" x="2446338" y="2489200"/>
          <p14:tracePt t="45710" x="2524125" y="2524125"/>
          <p14:tracePt t="45718" x="2608263" y="2557463"/>
          <p14:tracePt t="45726" x="2701925" y="2600325"/>
          <p14:tracePt t="45734" x="2795588" y="2633663"/>
          <p14:tracePt t="45740" x="2879725" y="2668588"/>
          <p14:tracePt t="45750" x="2973388" y="2711450"/>
          <p14:tracePt t="45754" x="3059113" y="2762250"/>
          <p14:tracePt t="45763" x="3152775" y="2805113"/>
          <p14:tracePt t="45770" x="3236913" y="2838450"/>
          <p14:tracePt t="45779" x="3305175" y="2871788"/>
          <p14:tracePt t="45787" x="3363913" y="2897188"/>
          <p14:tracePt t="45795" x="3406775" y="2932113"/>
          <p14:tracePt t="45803" x="3441700" y="2957513"/>
          <p14:tracePt t="45811" x="3475038" y="2974975"/>
          <p14:tracePt t="45818" x="3508375" y="2990850"/>
          <p14:tracePt t="45829" x="3543300" y="3000375"/>
          <p14:tracePt t="45832" x="3568700" y="3008313"/>
          <p14:tracePt t="45841" x="3576638" y="3016250"/>
          <p14:tracePt t="45849" x="3594100" y="3025775"/>
          <p14:tracePt t="45857" x="3602038" y="3025775"/>
          <p14:tracePt t="45865" x="3611563" y="3025775"/>
          <p14:tracePt t="45913" x="3619500" y="3025775"/>
          <p14:tracePt t="46001" x="3627438" y="3025775"/>
          <p14:tracePt t="46053" x="3627438" y="3008313"/>
          <p14:tracePt t="46079" x="3619500" y="3000375"/>
          <p14:tracePt t="46094" x="3619500" y="2990850"/>
          <p14:tracePt t="46195" x="3619500" y="2982913"/>
          <p14:tracePt t="46210" x="3611563" y="2982913"/>
          <p14:tracePt t="46217" x="3594100" y="2974975"/>
          <p14:tracePt t="46225" x="3586163" y="2965450"/>
          <p14:tracePt t="46232" x="3568700" y="2957513"/>
          <p14:tracePt t="46241" x="3559175" y="2957513"/>
          <p14:tracePt t="46250" x="3551238" y="2949575"/>
          <p14:tracePt t="46256" x="3543300" y="2940050"/>
          <p14:tracePt t="46264" x="3525838" y="2932113"/>
          <p14:tracePt t="46274" x="3508375" y="2922588"/>
          <p14:tracePt t="46280" x="3500438" y="2914650"/>
          <p14:tracePt t="46288" x="3492500" y="2897188"/>
          <p14:tracePt t="46299" x="3482975" y="2889250"/>
          <p14:tracePt t="46302" x="3475038" y="2881313"/>
          <p14:tracePt t="46311" x="3457575" y="2871788"/>
          <p14:tracePt t="46319" x="3449638" y="2863850"/>
          <p14:tracePt t="46331" x="3441700" y="2855913"/>
          <p14:tracePt t="46344" x="3432175" y="2846388"/>
          <p14:tracePt t="46352" x="3424238" y="2838450"/>
          <p14:tracePt t="46372" x="3414713" y="2830513"/>
          <p14:tracePt t="46381" x="3406775" y="2820988"/>
          <p14:tracePt t="46388" x="3406775" y="2813050"/>
          <p14:tracePt t="46399" x="3398838" y="2813050"/>
          <p14:tracePt t="46404" x="3389313" y="2805113"/>
          <p14:tracePt t="46413" x="3381375" y="2795588"/>
          <p14:tracePt t="46421" x="3381375" y="2787650"/>
          <p14:tracePt t="46429" x="3373438" y="2778125"/>
          <p14:tracePt t="46436" x="3363913" y="2770188"/>
          <p14:tracePt t="46447" x="3355975" y="2770188"/>
          <p14:tracePt t="46454" x="3355975" y="2762250"/>
          <p14:tracePt t="46461" x="3348038" y="2752725"/>
          <p14:tracePt t="46469" x="3348038" y="2744788"/>
          <p14:tracePt t="46475" x="3338513" y="2744788"/>
          <p14:tracePt t="46484" x="3338513" y="2736850"/>
          <p14:tracePt t="46490" x="3330575" y="2727325"/>
          <p14:tracePt t="46501" x="3322638" y="2727325"/>
          <p14:tracePt t="46506" x="3313113" y="2719388"/>
          <p14:tracePt t="46515" x="3313113" y="2711450"/>
          <p14:tracePt t="46522" x="3305175" y="2701925"/>
          <p14:tracePt t="46545" x="3297238" y="2701925"/>
          <p14:tracePt t="46568" x="3297238" y="2693988"/>
          <p14:tracePt t="46577" x="3287713" y="2693988"/>
          <p14:tracePt t="46585" x="3287713" y="2686050"/>
          <p14:tracePt t="46603" x="3279775" y="2686050"/>
          <p14:tracePt t="46625" x="3279775" y="2676525"/>
          <p14:tracePt t="46663" x="3279775" y="2668588"/>
          <p14:tracePt t="46672" x="3270250" y="2668588"/>
          <p14:tracePt t="46681" x="3262313" y="2660650"/>
          <p14:tracePt t="46791" x="3254375" y="2660650"/>
          <p14:tracePt t="46828" x="3254375" y="2651125"/>
          <p14:tracePt t="46843" x="3244850" y="2643188"/>
          <p14:tracePt t="46904" x="3236913" y="2643188"/>
          <p14:tracePt t="46914" x="3236913" y="2633663"/>
          <p14:tracePt t="46923" x="3228975" y="2633663"/>
          <p14:tracePt t="46946" x="3228975" y="2625725"/>
          <p14:tracePt t="46969" x="3219450" y="2625725"/>
          <p14:tracePt t="46985" x="3219450" y="2617788"/>
          <p14:tracePt t="46992" x="3211513" y="2617788"/>
          <p14:tracePt t="47057" x="3211513" y="2608263"/>
          <p14:tracePt t="47068" x="3203575" y="2600325"/>
          <p14:tracePt t="47079" x="3186113" y="2600325"/>
          <p14:tracePt t="47085" x="3160713" y="2592388"/>
          <p14:tracePt t="47093" x="3135313" y="2582863"/>
          <p14:tracePt t="47104" x="3100388" y="2574925"/>
          <p14:tracePt t="47109" x="3074988" y="2557463"/>
          <p14:tracePt t="47118" x="3041650" y="2541588"/>
          <p14:tracePt t="47124" x="3024188" y="2524125"/>
          <p14:tracePt t="47133" x="2998788" y="2516188"/>
          <p14:tracePt t="47141" x="2973388" y="2498725"/>
          <p14:tracePt t="47150" x="2947988" y="2489200"/>
          <p14:tracePt t="47158" x="2930525" y="2481263"/>
          <p14:tracePt t="47165" x="2922588" y="2481263"/>
          <p14:tracePt t="47174" x="2914650" y="2473325"/>
          <p14:tracePt t="47181" x="2905125" y="2463800"/>
          <p14:tracePt t="47196" x="2897188" y="2463800"/>
          <p14:tracePt t="47219" x="2897188" y="2455863"/>
          <p14:tracePt t="47232" x="2889250" y="2455863"/>
          <p14:tracePt t="47236" x="2889250" y="2447925"/>
          <p14:tracePt t="47248" x="2889250" y="2438400"/>
          <p14:tracePt t="47253" x="2879725" y="2438400"/>
          <p14:tracePt t="47261" x="2871788" y="2430463"/>
          <p14:tracePt t="47267" x="2871788" y="2422525"/>
          <p14:tracePt t="47273" x="2863850" y="2422525"/>
          <p14:tracePt t="47282" x="2863850" y="2413000"/>
          <p14:tracePt t="47289" x="2863850" y="2405063"/>
          <p14:tracePt t="47297" x="2854325" y="2397125"/>
          <p14:tracePt t="47313" x="2846388" y="2387600"/>
          <p14:tracePt t="47323" x="2846388" y="2379663"/>
          <p14:tracePt t="47336" x="2846388" y="2371725"/>
          <p14:tracePt t="47344" x="2846388" y="2362200"/>
          <p14:tracePt t="47350" x="2846388" y="2354263"/>
          <p14:tracePt t="47358" x="2838450" y="2344738"/>
          <p14:tracePt t="47367" x="2828925" y="2336800"/>
          <p14:tracePt t="47375" x="2820988" y="2328863"/>
          <p14:tracePt t="47391" x="2811463" y="2311400"/>
          <p14:tracePt t="47398" x="2811463" y="2303463"/>
          <p14:tracePt t="47406" x="2803525" y="2303463"/>
          <p14:tracePt t="47415" x="2803525" y="2293938"/>
          <p14:tracePt t="47422" x="2795588" y="2286000"/>
          <p14:tracePt t="47429" x="2795588" y="2278063"/>
          <p14:tracePt t="47436" x="2795588" y="2260600"/>
          <p14:tracePt t="47453" x="2795588" y="2252663"/>
          <p14:tracePt t="47462" x="2795588" y="2243138"/>
          <p14:tracePt t="47468" x="2795588" y="2235200"/>
          <p14:tracePt t="47488" x="2795588" y="2227263"/>
          <p14:tracePt t="47497" x="2795588" y="2217738"/>
          <p14:tracePt t="47510" x="2795588" y="2209800"/>
          <p14:tracePt t="47516" x="2795588" y="2200275"/>
          <p14:tracePt t="47522" x="2795588" y="2192338"/>
          <p14:tracePt t="47546" x="2795588" y="2184400"/>
          <p14:tracePt t="47555" x="2795588" y="2174875"/>
          <p14:tracePt t="47588" x="2795588" y="2166938"/>
          <p14:tracePt t="47601" x="2803525" y="2159000"/>
          <p14:tracePt t="47613" x="2811463" y="2149475"/>
          <p14:tracePt t="47654" x="2811463" y="2141538"/>
          <p14:tracePt t="47667" x="2820988" y="2141538"/>
          <p14:tracePt t="47689" x="2828925" y="2141538"/>
          <p14:tracePt t="47698" x="2828925" y="2133600"/>
          <p14:tracePt t="47703" x="2838450" y="2133600"/>
          <p14:tracePt t="47856" x="2846388" y="2133600"/>
          <p14:tracePt t="47868" x="2846388" y="2141538"/>
          <p14:tracePt t="48011" x="2854325" y="2141538"/>
          <p14:tracePt t="48034" x="2879725" y="2149475"/>
          <p14:tracePt t="48043" x="2889250" y="2159000"/>
          <p14:tracePt t="48050" x="2897188" y="2159000"/>
          <p14:tracePt t="48058" x="2905125" y="2166938"/>
          <p14:tracePt t="48062" x="2914650" y="2166938"/>
          <p14:tracePt t="48425" x="2922588" y="2166938"/>
          <p14:tracePt t="49124" x="2922588" y="2174875"/>
          <p14:tracePt t="49126" x="2922588" y="2184400"/>
          <p14:tracePt t="49136" x="2930525" y="2192338"/>
          <p14:tracePt t="49146" x="2930525" y="2200275"/>
          <p14:tracePt t="49161" x="2940050" y="2209800"/>
          <p14:tracePt t="49167" x="2940050" y="2217738"/>
          <p14:tracePt t="49175" x="2947988" y="2217738"/>
          <p14:tracePt t="49183" x="2947988" y="2227263"/>
          <p14:tracePt t="49193" x="2955925" y="2235200"/>
          <p14:tracePt t="49213" x="2955925" y="2243138"/>
          <p14:tracePt t="49231" x="2955925" y="2252663"/>
          <p14:tracePt t="49236" x="2955925" y="2260600"/>
          <p14:tracePt t="49299" x="2955925" y="2268538"/>
          <p14:tracePt t="49316" x="2955925" y="2278063"/>
          <p14:tracePt t="49324" x="2965450" y="2278063"/>
          <p14:tracePt t="49590" x="2965450" y="2286000"/>
          <p14:tracePt t="49597" x="2965450" y="2293938"/>
          <p14:tracePt t="49605" x="2947988" y="2303463"/>
          <p14:tracePt t="49612" x="2922588" y="2311400"/>
          <p14:tracePt t="49621" x="2889250" y="2311400"/>
          <p14:tracePt t="49629" x="2863850" y="2311400"/>
          <p14:tracePt t="49637" x="2828925" y="2311400"/>
          <p14:tracePt t="49644" x="2786063" y="2311400"/>
          <p14:tracePt t="49651" x="2735263" y="2293938"/>
          <p14:tracePt t="49664" x="2676525" y="2286000"/>
          <p14:tracePt t="49668" x="2633663" y="2278063"/>
          <p14:tracePt t="49676" x="2590800" y="2268538"/>
          <p14:tracePt t="49685" x="2557463" y="2260600"/>
          <p14:tracePt t="49690" x="2524125" y="2252663"/>
          <p14:tracePt t="49698" x="2489200" y="2243138"/>
          <p14:tracePt t="49707" x="2463800" y="2235200"/>
          <p14:tracePt t="49715" x="2438400" y="2227263"/>
          <p14:tracePt t="49723" x="2420938" y="2217738"/>
          <p14:tracePt t="49731" x="2395538" y="2217738"/>
          <p14:tracePt t="49739" x="2379663" y="2217738"/>
          <p14:tracePt t="49750" x="2362200" y="2209800"/>
          <p14:tracePt t="49752" x="2336800" y="2200275"/>
          <p14:tracePt t="49761" x="2311400" y="2192338"/>
          <p14:tracePt t="49769" x="2286000" y="2192338"/>
          <p14:tracePt t="49780" x="2268538" y="2192338"/>
          <p14:tracePt t="49786" x="2243138" y="2184400"/>
          <p14:tracePt t="49797" x="2217738" y="2184400"/>
          <p14:tracePt t="49803" x="2208213" y="2174875"/>
          <p14:tracePt t="49813" x="2182813" y="2174875"/>
          <p14:tracePt t="49817" x="2157413" y="2166938"/>
          <p14:tracePt t="49824" x="2149475" y="2166938"/>
          <p14:tracePt t="49830" x="2132013" y="2166938"/>
          <p14:tracePt t="49839" x="2124075" y="2159000"/>
          <p14:tracePt t="49855" x="2116138" y="2159000"/>
          <p14:tracePt t="49862" x="2106613" y="2159000"/>
          <p14:tracePt t="49879" x="2090738" y="2159000"/>
          <p14:tracePt t="49886" x="2081213" y="2159000"/>
          <p14:tracePt t="49903" x="2073275" y="2159000"/>
          <p14:tracePt t="49908" x="2065338" y="2159000"/>
          <p14:tracePt t="49919" x="2055813" y="2166938"/>
          <p14:tracePt t="49934" x="2047875" y="2166938"/>
          <p14:tracePt t="49948" x="2038350" y="2166938"/>
          <p14:tracePt t="49952" x="2030413" y="2166938"/>
          <p14:tracePt t="49956" x="2022475" y="2166938"/>
          <p14:tracePt t="49964" x="2012950" y="2166938"/>
          <p14:tracePt t="49982" x="2005013" y="2166938"/>
          <p14:tracePt t="50000" x="1997075" y="2174875"/>
          <p14:tracePt t="50028" x="1997075" y="2184400"/>
          <p14:tracePt t="50045" x="1997075" y="2192338"/>
          <p14:tracePt t="50085" x="2005013" y="2192338"/>
          <p14:tracePt t="50089" x="2005013" y="2200275"/>
          <p14:tracePt t="50097" x="2012950" y="2209800"/>
          <p14:tracePt t="50104" x="2030413" y="2217738"/>
          <p14:tracePt t="50112" x="2047875" y="2227263"/>
          <p14:tracePt t="50120" x="2081213" y="2243138"/>
          <p14:tracePt t="50128" x="2124075" y="2260600"/>
          <p14:tracePt t="50137" x="2166938" y="2278063"/>
          <p14:tracePt t="50145" x="2200275" y="2293938"/>
          <p14:tracePt t="50152" x="2235200" y="2303463"/>
          <p14:tracePt t="50161" x="2286000" y="2319338"/>
          <p14:tracePt t="50169" x="2311400" y="2328863"/>
          <p14:tracePt t="50177" x="2327275" y="2344738"/>
          <p14:tracePt t="50182" x="2362200" y="2354263"/>
          <p14:tracePt t="50192" x="2387600" y="2362200"/>
          <p14:tracePt t="50201" x="2413000" y="2379663"/>
          <p14:tracePt t="50208" x="2430463" y="2387600"/>
          <p14:tracePt t="50214" x="2438400" y="2387600"/>
          <p14:tracePt t="50223" x="2446338" y="2387600"/>
          <p14:tracePt t="50230" x="2455863" y="2387600"/>
          <p14:tracePt t="50257" x="2463800" y="2387600"/>
          <p14:tracePt t="50265" x="2471738" y="2387600"/>
          <p14:tracePt t="50286" x="2481263" y="2387600"/>
          <p14:tracePt t="50301" x="2489200" y="2387600"/>
          <p14:tracePt t="50309" x="2497138" y="2387600"/>
          <p14:tracePt t="50316" x="2497138" y="2379663"/>
          <p14:tracePt t="50324" x="2506663" y="2379663"/>
          <p14:tracePt t="50335" x="2514600" y="2379663"/>
          <p14:tracePt t="50351" x="2524125" y="2379663"/>
          <p14:tracePt t="50365" x="2532063" y="2371725"/>
          <p14:tracePt t="50379" x="2540000" y="2371725"/>
          <p14:tracePt t="50395" x="2549525" y="2371725"/>
          <p14:tracePt t="50403" x="2557463" y="2371725"/>
          <p14:tracePt t="50419" x="2574925" y="2371725"/>
          <p14:tracePt t="50428" x="2582863" y="2371725"/>
          <p14:tracePt t="50440" x="2608263" y="2371725"/>
          <p14:tracePt t="50451" x="2633663" y="2379663"/>
          <p14:tracePt t="50456" x="2641600" y="2387600"/>
          <p14:tracePt t="50465" x="2651125" y="2397125"/>
          <p14:tracePt t="50473" x="2668588" y="2405063"/>
          <p14:tracePt t="50483" x="2676525" y="2405063"/>
          <p14:tracePt t="50489" x="2684463" y="2405063"/>
          <p14:tracePt t="50498" x="2693988" y="2413000"/>
          <p14:tracePt t="50504" x="2693988" y="2422525"/>
          <p14:tracePt t="50512" x="2701925" y="2422525"/>
          <p14:tracePt t="50528" x="2709863" y="2422525"/>
          <p14:tracePt t="50592" x="2727325" y="2422525"/>
          <p14:tracePt t="50599" x="2735263" y="2422525"/>
          <p14:tracePt t="50608" x="2735263" y="2413000"/>
          <p14:tracePt t="50615" x="2744788" y="2405063"/>
          <p14:tracePt t="50620" x="2752725" y="2405063"/>
          <p14:tracePt t="50628" x="2752725" y="2397125"/>
          <p14:tracePt t="50637" x="2760663" y="2387600"/>
          <p14:tracePt t="50645" x="2770188" y="2387600"/>
          <p14:tracePt t="50653" x="2778125" y="2379663"/>
          <p14:tracePt t="50661" x="2778125" y="2362200"/>
          <p14:tracePt t="50669" x="2786063" y="2362200"/>
          <p14:tracePt t="50678" x="2786063" y="2354263"/>
          <p14:tracePt t="50687" x="2786063" y="2344738"/>
          <p14:tracePt t="50697" x="2786063" y="2336800"/>
          <p14:tracePt t="50713" x="2786063" y="2319338"/>
          <p14:tracePt t="50724" x="2786063" y="2311400"/>
          <p14:tracePt t="50732" x="2778125" y="2303463"/>
          <p14:tracePt t="50740" x="2778125" y="2293938"/>
          <p14:tracePt t="50749" x="2770188" y="2293938"/>
          <p14:tracePt t="50754" x="2770188" y="2286000"/>
          <p14:tracePt t="50762" x="2770188" y="2278063"/>
          <p14:tracePt t="50779" x="2770188" y="2268538"/>
          <p14:tracePt t="50789" x="2770188" y="2260600"/>
          <p14:tracePt t="50866" x="2778125" y="2260600"/>
          <p14:tracePt t="50888" x="2786063" y="2260600"/>
          <p14:tracePt t="50894" x="2795588" y="2260600"/>
          <p14:tracePt t="50902" x="2803525" y="2268538"/>
          <p14:tracePt t="50919" x="2820988" y="2278063"/>
          <p14:tracePt t="50928" x="2838450" y="2293938"/>
          <p14:tracePt t="50934" x="2838450" y="2303463"/>
          <p14:tracePt t="50947" x="2846388" y="2311400"/>
          <p14:tracePt t="50950" x="2863850" y="2319338"/>
          <p14:tracePt t="50963" x="2871788" y="2328863"/>
          <p14:tracePt t="50973" x="2879725" y="2344738"/>
          <p14:tracePt t="50982" x="2889250" y="2354263"/>
          <p14:tracePt t="51000" x="2889250" y="2362200"/>
          <p14:tracePt t="51007" x="2889250" y="2371725"/>
          <p14:tracePt t="51013" x="2889250" y="2379663"/>
          <p14:tracePt t="51028" x="2889250" y="2397125"/>
          <p14:tracePt t="51038" x="2879725" y="2405063"/>
          <p14:tracePt t="51047" x="2871788" y="2413000"/>
          <p14:tracePt t="51054" x="2871788" y="2422525"/>
          <p14:tracePt t="51061" x="2863850" y="2422525"/>
          <p14:tracePt t="51066" x="2854325" y="2430463"/>
          <p14:tracePt t="51075" x="2854325" y="2438400"/>
          <p14:tracePt t="51083" x="2846388" y="2447925"/>
          <p14:tracePt t="51091" x="2838450" y="2447925"/>
          <p14:tracePt t="51099" x="2828925" y="2455863"/>
          <p14:tracePt t="51109" x="2828925" y="2463800"/>
          <p14:tracePt t="51115" x="2820988" y="2463800"/>
          <p14:tracePt t="51122" x="2811463" y="2463800"/>
          <p14:tracePt t="51130" x="2803525" y="2463800"/>
          <p14:tracePt t="51138" x="2795588" y="2463800"/>
          <p14:tracePt t="51144" x="2778125" y="2463800"/>
          <p14:tracePt t="51152" x="2752725" y="2463800"/>
          <p14:tracePt t="51161" x="2735263" y="2463800"/>
          <p14:tracePt t="51169" x="2719388" y="2463800"/>
          <p14:tracePt t="51177" x="2693988" y="2455863"/>
          <p14:tracePt t="51187" x="2668588" y="2447925"/>
          <p14:tracePt t="51193" x="2633663" y="2438400"/>
          <p14:tracePt t="51201" x="2616200" y="2430463"/>
          <p14:tracePt t="51211" x="2582863" y="2413000"/>
          <p14:tracePt t="51217" x="2540000" y="2397125"/>
          <p14:tracePt t="51226" x="2497138" y="2379663"/>
          <p14:tracePt t="51233" x="2446338" y="2344738"/>
          <p14:tracePt t="51239" x="2395538" y="2319338"/>
          <p14:tracePt t="51246" x="2344738" y="2286000"/>
          <p14:tracePt t="51255" x="2286000" y="2268538"/>
          <p14:tracePt t="51266" x="2225675" y="2235200"/>
          <p14:tracePt t="51272" x="2157413" y="2200275"/>
          <p14:tracePt t="51279" x="2116138" y="2184400"/>
          <p14:tracePt t="51286" x="2065338" y="2166938"/>
          <p14:tracePt t="51294" x="2005013" y="2141538"/>
          <p14:tracePt t="51302" x="1954213" y="2124075"/>
          <p14:tracePt t="51310" x="1920875" y="2116138"/>
          <p14:tracePt t="51318" x="1885950" y="2108200"/>
          <p14:tracePt t="51328" x="1860550" y="2098675"/>
          <p14:tracePt t="51332" x="1827213" y="2090738"/>
          <p14:tracePt t="51341" x="1801813" y="2073275"/>
          <p14:tracePt t="51349" x="1776413" y="2073275"/>
          <p14:tracePt t="51357" x="1749425" y="2065338"/>
          <p14:tracePt t="51365" x="1733550" y="2055813"/>
          <p14:tracePt t="51372" x="1708150" y="2047875"/>
          <p14:tracePt t="51381" x="1682750" y="2039938"/>
          <p14:tracePt t="51389" x="1657350" y="2030413"/>
          <p14:tracePt t="51397" x="1639888" y="2022475"/>
          <p14:tracePt t="51404" x="1614488" y="2014538"/>
          <p14:tracePt t="51416" x="1589088" y="2005013"/>
          <p14:tracePt t="51420" x="1563688" y="1997075"/>
          <p14:tracePt t="51429" x="1546225" y="1989138"/>
          <p14:tracePt t="51434" x="1520825" y="1979613"/>
          <p14:tracePt t="51447" x="1495425" y="1979613"/>
          <p14:tracePt t="51454" x="1470025" y="1971675"/>
          <p14:tracePt t="51459" x="1452563" y="1971675"/>
          <p14:tracePt t="51467" x="1427163" y="1963738"/>
          <p14:tracePt t="51476" x="1401763" y="1954213"/>
          <p14:tracePt t="51483" x="1393825" y="1954213"/>
          <p14:tracePt t="51490" x="1384300" y="1954213"/>
          <p14:tracePt t="51496" x="1376363" y="1954213"/>
          <p14:tracePt t="51504" x="1368425" y="1954213"/>
          <p14:tracePt t="51514" x="1358900" y="1963738"/>
          <p14:tracePt t="51522" x="1350963" y="1971675"/>
          <p14:tracePt t="51538" x="1343025" y="1989138"/>
          <p14:tracePt t="51547" x="1343025" y="2014538"/>
          <p14:tracePt t="51553" x="1333500" y="2022475"/>
          <p14:tracePt t="51561" x="1333500" y="2047875"/>
          <p14:tracePt t="51569" x="1333500" y="2073275"/>
          <p14:tracePt t="51578" x="1333500" y="2090738"/>
          <p14:tracePt t="51582" x="1333500" y="2124075"/>
          <p14:tracePt t="51591" x="1333500" y="2159000"/>
          <p14:tracePt t="51599" x="1333500" y="2184400"/>
          <p14:tracePt t="51611" x="1333500" y="2209800"/>
          <p14:tracePt t="51615" x="1333500" y="2235200"/>
          <p14:tracePt t="51622" x="1333500" y="2268538"/>
          <p14:tracePt t="51630" x="1325563" y="2286000"/>
          <p14:tracePt t="51639" x="1317625" y="2311400"/>
          <p14:tracePt t="51647" x="1317625" y="2336800"/>
          <p14:tracePt t="51655" x="1308100" y="2362200"/>
          <p14:tracePt t="51662" x="1300163" y="2371725"/>
          <p14:tracePt t="51671" x="1290638" y="2397125"/>
          <p14:tracePt t="51677" x="1282700" y="2422525"/>
          <p14:tracePt t="51685" x="1282700" y="2438400"/>
          <p14:tracePt t="51694" x="1274763" y="2455863"/>
          <p14:tracePt t="51701" x="1265238" y="2463800"/>
          <p14:tracePt t="51712" x="1257300" y="2481263"/>
          <p14:tracePt t="51716" x="1249363" y="2489200"/>
          <p14:tracePt t="51725" x="1239838" y="2498725"/>
          <p14:tracePt t="51733" x="1223963" y="2506663"/>
          <p14:tracePt t="51741" x="1206500" y="2516188"/>
          <p14:tracePt t="51748" x="1206500" y="2524125"/>
          <p14:tracePt t="51758" x="1181100" y="2524125"/>
          <p14:tracePt t="51764" x="1155700" y="2524125"/>
          <p14:tracePt t="51772" x="1147763" y="2532063"/>
          <p14:tracePt t="51780" x="1130300" y="2532063"/>
          <p14:tracePt t="51786" x="1104900" y="2541588"/>
          <p14:tracePt t="51803" x="1087438" y="2549525"/>
          <p14:tracePt t="51812" x="1079500" y="2549525"/>
          <p14:tracePt t="51827" x="1069975" y="2549525"/>
          <p14:tracePt t="51835" x="1062038" y="2549525"/>
          <p14:tracePt t="51844" x="1054100" y="2549525"/>
          <p14:tracePt t="51851" x="1036638" y="2549525"/>
          <p14:tracePt t="51858" x="1011238" y="2549525"/>
          <p14:tracePt t="51866" x="993775" y="2541588"/>
          <p14:tracePt t="51872" x="968375" y="2532063"/>
          <p14:tracePt t="51880" x="942975" y="2524125"/>
          <p14:tracePt t="51889" x="917575" y="2524125"/>
          <p14:tracePt t="51897" x="900113" y="2516188"/>
          <p14:tracePt t="51905" x="874713" y="2506663"/>
          <p14:tracePt t="51915" x="849313" y="2498725"/>
          <p14:tracePt t="51921" x="841375" y="2498725"/>
          <p14:tracePt t="51927" x="823913" y="2498725"/>
          <p14:tracePt t="51936" x="806450" y="2498725"/>
          <p14:tracePt t="51951" x="798513" y="2498725"/>
          <p14:tracePt t="51959" x="790575" y="2498725"/>
          <p14:tracePt t="51967" x="781050" y="2498725"/>
          <p14:tracePt t="51991" x="773113" y="2498725"/>
          <p14:tracePt t="51999" x="765175" y="2506663"/>
          <p14:tracePt t="52014" x="765175" y="2516188"/>
          <p14:tracePt t="52023" x="765175" y="2524125"/>
          <p14:tracePt t="52029" x="765175" y="2532063"/>
          <p14:tracePt t="52037" x="755650" y="2532063"/>
          <p14:tracePt t="52045" x="755650" y="2541588"/>
          <p14:tracePt t="52053" x="747713" y="2549525"/>
          <p14:tracePt t="52061" x="739775" y="2549525"/>
          <p14:tracePt t="52069" x="739775" y="2557463"/>
          <p14:tracePt t="52078" x="739775" y="2566988"/>
          <p14:tracePt t="52085" x="739775" y="2574925"/>
          <p14:tracePt t="52100" x="730250" y="2582863"/>
          <p14:tracePt t="52106" x="730250" y="2592388"/>
          <p14:tracePt t="52139" x="730250" y="2600325"/>
          <p14:tracePt t="52209" x="730250" y="2608263"/>
          <p14:tracePt t="52503" x="730250" y="2600325"/>
          <p14:tracePt t="52571" x="739775" y="2600325"/>
          <p14:tracePt t="52585" x="747713" y="2600325"/>
          <p14:tracePt t="52593" x="755650" y="2592388"/>
          <p14:tracePt t="52610" x="765175" y="2592388"/>
          <p14:tracePt t="52616" x="773113" y="2592388"/>
          <p14:tracePt t="52632" x="781050" y="2592388"/>
          <p14:tracePt t="52639" x="790575" y="2592388"/>
          <p14:tracePt t="52647" x="798513" y="2592388"/>
          <p14:tracePt t="52655" x="798513" y="2600325"/>
          <p14:tracePt t="52663" x="823913" y="2608263"/>
          <p14:tracePt t="52671" x="841375" y="2608263"/>
          <p14:tracePt t="52679" x="866775" y="2617788"/>
          <p14:tracePt t="52687" x="892175" y="2617788"/>
          <p14:tracePt t="52695" x="917575" y="2625725"/>
          <p14:tracePt t="52703" x="925513" y="2633663"/>
          <p14:tracePt t="52711" x="942975" y="2633663"/>
          <p14:tracePt t="52719" x="968375" y="2643188"/>
          <p14:tracePt t="52735" x="976313" y="2643188"/>
          <p14:tracePt t="52741" x="985838" y="2643188"/>
          <p14:tracePt t="52748" x="993775" y="2651125"/>
          <p14:tracePt t="52757" x="1003300" y="2651125"/>
          <p14:tracePt t="52765" x="1019175" y="2660650"/>
          <p14:tracePt t="52773" x="1036638" y="2668588"/>
          <p14:tracePt t="52781" x="1044575" y="2676525"/>
          <p14:tracePt t="52788" x="1054100" y="2676525"/>
          <p14:tracePt t="52796" x="1062038" y="2676525"/>
          <p14:tracePt t="52812" x="1069975" y="2676525"/>
          <p14:tracePt t="52818" x="1079500" y="2676525"/>
          <p14:tracePt t="52828" x="1079500" y="2686050"/>
          <p14:tracePt t="52837" x="1087438" y="2686050"/>
          <p14:tracePt t="52846" x="1095375" y="2693988"/>
          <p14:tracePt t="52853" x="1104900" y="2701925"/>
          <p14:tracePt t="52862" x="1112838" y="2701925"/>
          <p14:tracePt t="52868" x="1130300" y="2701925"/>
          <p14:tracePt t="52876" x="1138238" y="2701925"/>
          <p14:tracePt t="52884" x="1155700" y="2701925"/>
          <p14:tracePt t="52891" x="1163638" y="2711450"/>
          <p14:tracePt t="52908" x="1173163" y="2711450"/>
          <p14:tracePt t="52913" x="1181100" y="2711450"/>
          <p14:tracePt t="52920" x="1189038" y="2711450"/>
          <p14:tracePt t="52938" x="1198563" y="2711450"/>
          <p14:tracePt t="52945" x="1206500" y="2711450"/>
          <p14:tracePt t="52953" x="1214438" y="2711450"/>
          <p14:tracePt t="52961" x="1223963" y="2711450"/>
          <p14:tracePt t="52970" x="1231900" y="2711450"/>
          <p14:tracePt t="52979" x="1239838" y="2711450"/>
          <p14:tracePt t="52986" x="1257300" y="2719388"/>
          <p14:tracePt t="52998" x="1265238" y="2727325"/>
          <p14:tracePt t="53007" x="1274763" y="2727325"/>
          <p14:tracePt t="53015" x="1282700" y="2727325"/>
          <p14:tracePt t="53023" x="1290638" y="2736850"/>
          <p14:tracePt t="53031" x="1300163" y="2736850"/>
          <p14:tracePt t="53044" x="1308100" y="2744788"/>
          <p14:tracePt t="53046" x="1317625" y="2752725"/>
          <p14:tracePt t="53056" x="1325563" y="2752725"/>
          <p14:tracePt t="53062" x="1333500" y="2752725"/>
          <p14:tracePt t="53087" x="1343025" y="2752725"/>
          <p14:tracePt t="53093" x="1350963" y="2752725"/>
          <p14:tracePt t="53143" x="1358900" y="2752725"/>
          <p14:tracePt t="53153" x="1368425" y="2752725"/>
          <p14:tracePt t="53158" x="1376363" y="2752725"/>
          <p14:tracePt t="53171" x="1384300" y="2752725"/>
          <p14:tracePt t="53187" x="1393825" y="2752725"/>
          <p14:tracePt t="53212" x="1401763" y="2752725"/>
          <p14:tracePt t="53219" x="1409700" y="2752725"/>
          <p14:tracePt t="53273" x="1419225" y="2752725"/>
          <p14:tracePt t="53321" x="1419225" y="2744788"/>
          <p14:tracePt t="53328" x="1427163" y="2744788"/>
          <p14:tracePt t="53407" x="1435100" y="2744788"/>
          <p14:tracePt t="53425" x="1435100" y="2736850"/>
          <p14:tracePt t="53431" x="1435100" y="2727325"/>
          <p14:tracePt t="53437" x="1444625" y="2727325"/>
          <p14:tracePt t="53453" x="1452563" y="2727325"/>
          <p14:tracePt t="53465" x="1462088" y="2719388"/>
          <p14:tracePt t="53498" x="1462088" y="2711450"/>
          <p14:tracePt t="53510" x="1470025" y="2701925"/>
          <p14:tracePt t="53565" x="1477963" y="2701925"/>
          <p14:tracePt t="53658" x="1477963" y="2693988"/>
          <p14:tracePt t="53812" x="1477963" y="2686050"/>
          <p14:tracePt t="54779" x="1477963" y="2676525"/>
          <p14:tracePt t="54800" x="1477963" y="2668588"/>
          <p14:tracePt t="54810" x="1477963" y="2660650"/>
          <p14:tracePt t="55372" x="1487488" y="2660650"/>
          <p14:tracePt t="55379" x="1495425" y="2660650"/>
          <p14:tracePt t="55387" x="1503363" y="2660650"/>
          <p14:tracePt t="55403" x="1512888" y="2660650"/>
          <p14:tracePt t="55417" x="1520825" y="2660650"/>
          <p14:tracePt t="55473" x="1528763" y="2660650"/>
          <p14:tracePt t="55489" x="1538288" y="2660650"/>
          <p14:tracePt t="55511" x="1546225" y="2660650"/>
          <p14:tracePt t="55528" x="1546225" y="2651125"/>
          <p14:tracePt t="55534" x="1546225" y="2643188"/>
          <p14:tracePt t="55551" x="1554163" y="2633663"/>
          <p14:tracePt t="55575" x="1563688" y="2633663"/>
          <p14:tracePt t="55589" x="1563688" y="2625725"/>
          <p14:tracePt t="55597" x="1571625" y="2617788"/>
          <p14:tracePt t="55615" x="1571625" y="2608263"/>
          <p14:tracePt t="55621" x="1571625" y="2600325"/>
          <p14:tracePt t="55629" x="1571625" y="2592388"/>
          <p14:tracePt t="55644" x="1571625" y="2582863"/>
          <p14:tracePt t="55654" x="1571625" y="2574925"/>
          <p14:tracePt t="55682" x="1571625" y="2557463"/>
          <p14:tracePt t="55698" x="1571625" y="2549525"/>
          <p14:tracePt t="55723" x="1571625" y="2541588"/>
          <p14:tracePt t="55739" x="1571625" y="2532063"/>
          <p14:tracePt t="55746" x="1563688" y="2532063"/>
          <p14:tracePt t="55801" x="1554163" y="2524125"/>
          <p14:tracePt t="55812" x="1554163" y="2516188"/>
          <p14:tracePt t="55825" x="1554163" y="2506663"/>
          <p14:tracePt t="55840" x="1546225" y="2506663"/>
          <p14:tracePt t="56059" x="1538288" y="2516188"/>
          <p14:tracePt t="56067" x="1538288" y="2524125"/>
          <p14:tracePt t="56295" x="1538288" y="2532063"/>
          <p14:tracePt t="56309" x="1538288" y="2541588"/>
          <p14:tracePt t="56489" x="1538288" y="2549525"/>
          <p14:tracePt t="56496" x="1546225" y="2566988"/>
          <p14:tracePt t="56504" x="1546225" y="2574925"/>
          <p14:tracePt t="56512" x="1554163" y="2592388"/>
          <p14:tracePt t="56523" x="1563688" y="2600325"/>
          <p14:tracePt t="56530" x="1571625" y="2608263"/>
          <p14:tracePt t="56538" x="1571625" y="2617788"/>
          <p14:tracePt t="56546" x="1571625" y="2625725"/>
          <p14:tracePt t="56552" x="1579563" y="2633663"/>
          <p14:tracePt t="56694" x="1589088" y="2633663"/>
          <p14:tracePt t="56914" x="1597025" y="2643188"/>
          <p14:tracePt t="56928" x="1597025" y="2651125"/>
          <p14:tracePt t="56934" x="1606550" y="2651125"/>
          <p14:tracePt t="56944" x="1614488" y="2660650"/>
          <p14:tracePt t="56950" x="1622425" y="2668588"/>
          <p14:tracePt t="56959" x="1639888" y="2676525"/>
          <p14:tracePt t="56967" x="1665288" y="2693988"/>
          <p14:tracePt t="56975" x="1690688" y="2701925"/>
          <p14:tracePt t="56985" x="1733550" y="2727325"/>
          <p14:tracePt t="57000" x="1843088" y="2787650"/>
          <p14:tracePt t="57006" x="1893888" y="2813050"/>
          <p14:tracePt t="57012" x="1946275" y="2846388"/>
          <p14:tracePt t="57021" x="1987550" y="2863850"/>
          <p14:tracePt t="57029" x="2030413" y="2889250"/>
          <p14:tracePt t="57036" x="2090738" y="2922588"/>
          <p14:tracePt t="57047" x="2157413" y="2957513"/>
          <p14:tracePt t="57053" x="2192338" y="2982913"/>
          <p14:tracePt t="57061" x="2225675" y="3008313"/>
          <p14:tracePt t="57070" x="2260600" y="3025775"/>
          <p14:tracePt t="57078" x="2301875" y="3059113"/>
          <p14:tracePt t="57085" x="2336800" y="3076575"/>
          <p14:tracePt t="57092" x="2370138" y="3101975"/>
          <p14:tracePt t="57099" x="2405063" y="3119438"/>
          <p14:tracePt t="57107" x="2438400" y="3135313"/>
          <p14:tracePt t="57116" x="2481263" y="3152775"/>
          <p14:tracePt t="57124" x="2497138" y="3160713"/>
          <p14:tracePt t="57131" x="2532063" y="3178175"/>
          <p14:tracePt t="57140" x="2565400" y="3186113"/>
          <p14:tracePt t="57146" x="2600325" y="3195638"/>
          <p14:tracePt t="57156" x="2633663" y="3203575"/>
          <p14:tracePt t="57163" x="2668588" y="3211513"/>
          <p14:tracePt t="57171" x="2684463" y="3221038"/>
          <p14:tracePt t="57179" x="2719388" y="3228975"/>
          <p14:tracePt t="57185" x="2752725" y="3238500"/>
          <p14:tracePt t="57194" x="2778125" y="3246438"/>
          <p14:tracePt t="57200" x="2811463" y="3254375"/>
          <p14:tracePt t="57211" x="2828925" y="3254375"/>
          <p14:tracePt t="57217" x="2854325" y="3263900"/>
          <p14:tracePt t="57226" x="2879725" y="3271838"/>
          <p14:tracePt t="57233" x="2905125" y="3279775"/>
          <p14:tracePt t="57243" x="2914650" y="3279775"/>
          <p14:tracePt t="57250" x="2930525" y="3279775"/>
          <p14:tracePt t="57258" x="2940050" y="3279775"/>
          <p14:tracePt t="57270" x="2947988" y="3279775"/>
          <p14:tracePt t="57279" x="2955925" y="3279775"/>
          <p14:tracePt t="57297" x="2965450" y="3279775"/>
          <p14:tracePt t="57305" x="2973388" y="3271838"/>
          <p14:tracePt t="57313" x="2982913" y="3263900"/>
          <p14:tracePt t="57319" x="2982913" y="3254375"/>
          <p14:tracePt t="57327" x="2990850" y="3246438"/>
          <p14:tracePt t="57334" x="2998788" y="3238500"/>
          <p14:tracePt t="57344" x="3008313" y="3238500"/>
          <p14:tracePt t="57351" x="3008313" y="3228975"/>
          <p14:tracePt t="57357" x="3024188" y="3221038"/>
          <p14:tracePt t="57364" x="3033713" y="3211513"/>
          <p14:tracePt t="57381" x="3041650" y="3203575"/>
          <p14:tracePt t="57389" x="3049588" y="3195638"/>
          <p14:tracePt t="57405" x="3059113" y="3186113"/>
          <p14:tracePt t="57412" x="3059113" y="3178175"/>
          <p14:tracePt t="57420" x="3067050" y="3170238"/>
          <p14:tracePt t="57428" x="3067050" y="3160713"/>
          <p14:tracePt t="57434" x="3067050" y="3152775"/>
          <p14:tracePt t="57451" x="3067050" y="3127375"/>
          <p14:tracePt t="57459" x="3067050" y="3119438"/>
          <p14:tracePt t="57467" x="3067050" y="3101975"/>
          <p14:tracePt t="57476" x="3067050" y="3094038"/>
          <p14:tracePt t="57483" x="3067050" y="3084513"/>
          <p14:tracePt t="57491" x="3067050" y="3076575"/>
          <p14:tracePt t="57498" x="3067050" y="3067050"/>
          <p14:tracePt t="57515" x="3067050" y="3051175"/>
          <p14:tracePt t="57523" x="3067050" y="3041650"/>
          <p14:tracePt t="57543" x="3067050" y="3033713"/>
          <p14:tracePt t="57548" x="3074988" y="3025775"/>
          <p14:tracePt t="57555" x="3084513" y="3016250"/>
          <p14:tracePt t="57563" x="3092450" y="3008313"/>
          <p14:tracePt t="57569" x="3092450" y="3000375"/>
          <p14:tracePt t="57585" x="3100388" y="2990850"/>
          <p14:tracePt t="57593" x="3109913" y="2982913"/>
          <p14:tracePt t="57600" x="3109913" y="2974975"/>
          <p14:tracePt t="57615" x="3109913" y="2965450"/>
          <p14:tracePt t="57622" x="3117850" y="2957513"/>
          <p14:tracePt t="57631" x="3117850" y="2949575"/>
          <p14:tracePt t="57639" x="3117850" y="2940050"/>
          <p14:tracePt t="57651" x="3117850" y="2932113"/>
          <p14:tracePt t="57662" x="3117850" y="2922588"/>
          <p14:tracePt t="57675" x="3117850" y="2914650"/>
          <p14:tracePt t="57678" x="3117850" y="2906713"/>
          <p14:tracePt t="57703" x="3117850" y="2897188"/>
          <p14:tracePt t="57717" x="3117850" y="2889250"/>
          <p14:tracePt t="57757" x="3117850" y="2881313"/>
          <p14:tracePt t="57803" x="3117850" y="2871788"/>
          <p14:tracePt t="58666" x="3109913" y="2863850"/>
          <p14:tracePt t="58681" x="3109913" y="2855913"/>
          <p14:tracePt t="58686" x="3109913" y="2846388"/>
          <p14:tracePt t="58704" x="3109913" y="2838450"/>
          <p14:tracePt t="58711" x="3109913" y="2830513"/>
          <p14:tracePt t="58743" x="3109913" y="2820988"/>
          <p14:tracePt t="58759" x="3109913" y="2813050"/>
          <p14:tracePt t="58779" x="3109913" y="2805113"/>
          <p14:tracePt t="58791" x="3117850" y="2805113"/>
          <p14:tracePt t="58799" x="3117850" y="2795588"/>
          <p14:tracePt t="58808" x="3117850" y="2787650"/>
          <p14:tracePt t="58812" x="3117850" y="2778125"/>
          <p14:tracePt t="58820" x="3117850" y="2770188"/>
          <p14:tracePt t="58829" x="3117850" y="2762250"/>
          <p14:tracePt t="58836" x="3117850" y="2752725"/>
          <p14:tracePt t="58845" x="3117850" y="2736850"/>
          <p14:tracePt t="58853" x="3117850" y="2727325"/>
          <p14:tracePt t="58860" x="3117850" y="2711450"/>
          <p14:tracePt t="58869" x="3117850" y="2693988"/>
          <p14:tracePt t="58879" x="3109913" y="2686050"/>
          <p14:tracePt t="58882" x="3100388" y="2676525"/>
          <p14:tracePt t="58893" x="3100388" y="2668588"/>
          <p14:tracePt t="58900" x="3092450" y="2660650"/>
          <p14:tracePt t="58916" x="3084513" y="2651125"/>
          <p14:tracePt t="58925" x="3084513" y="2643188"/>
          <p14:tracePt t="58934" x="3074988" y="2643188"/>
          <p14:tracePt t="58947" x="3067050" y="2633663"/>
          <p14:tracePt t="58955" x="3067050" y="2625725"/>
          <p14:tracePt t="58960" x="3059113" y="2617788"/>
          <p14:tracePt t="58969" x="3049588" y="2617788"/>
          <p14:tracePt t="58977" x="3049588" y="2608263"/>
          <p14:tracePt t="58985" x="3041650" y="2600325"/>
          <p14:tracePt t="58993" x="3033713" y="2592388"/>
          <p14:tracePt t="59002" x="3024188" y="2582863"/>
          <p14:tracePt t="59012" x="3024188" y="2566988"/>
          <p14:tracePt t="59018" x="3016250" y="2557463"/>
          <p14:tracePt t="59026" x="3008313" y="2549525"/>
          <p14:tracePt t="59034" x="2998788" y="2541588"/>
          <p14:tracePt t="59050" x="2990850" y="2532063"/>
          <p14:tracePt t="59061" x="2982913" y="2524125"/>
          <p14:tracePt t="59063" x="2982913" y="2516188"/>
          <p14:tracePt t="59071" x="2973388" y="2516188"/>
          <p14:tracePt t="59080" x="2973388" y="2506663"/>
          <p14:tracePt t="59088" x="2973388" y="2498725"/>
          <p14:tracePt t="59104" x="2965450" y="2498725"/>
          <p14:tracePt t="59112" x="2955925" y="2489200"/>
          <p14:tracePt t="59119" x="2955925" y="2481263"/>
          <p14:tracePt t="59124" x="2947988" y="2481263"/>
          <p14:tracePt t="59132" x="2940050" y="2473325"/>
          <p14:tracePt t="59143" x="2930525" y="2463800"/>
          <p14:tracePt t="59150" x="2930525" y="2455863"/>
          <p14:tracePt t="59166" x="2922588" y="2447925"/>
          <p14:tracePt t="59174" x="2914650" y="2438400"/>
          <p14:tracePt t="59189" x="2914650" y="2430463"/>
          <p14:tracePt t="59200" x="2905125" y="2422525"/>
          <p14:tracePt t="59213" x="2897188" y="2422525"/>
          <p14:tracePt t="59219" x="2897188" y="2413000"/>
          <p14:tracePt t="59251" x="2889250" y="2405063"/>
          <p14:tracePt t="59269" x="2879725" y="2397125"/>
          <p14:tracePt t="59293" x="2871788" y="2387600"/>
          <p14:tracePt t="59300" x="2871788" y="2379663"/>
          <p14:tracePt t="59314" x="2863850" y="2371725"/>
          <p14:tracePt t="59320" x="2854325" y="2362200"/>
          <p14:tracePt t="59329" x="2854325" y="2354263"/>
          <p14:tracePt t="59345" x="2846388" y="2344738"/>
          <p14:tracePt t="59353" x="2838450" y="2336800"/>
          <p14:tracePt t="59369" x="2838450" y="2328863"/>
          <p14:tracePt t="59385" x="2828925" y="2328863"/>
          <p14:tracePt t="59500" x="2828925" y="2319338"/>
          <p14:tracePt t="59691" x="2828925" y="2311400"/>
          <p14:tracePt t="60638" x="2828925" y="2319338"/>
          <p14:tracePt t="60645" x="2820988" y="2319338"/>
          <p14:tracePt t="60653" x="2811463" y="2328863"/>
          <p14:tracePt t="60659" x="2811463" y="2336800"/>
          <p14:tracePt t="60667" x="2795588" y="2344738"/>
          <p14:tracePt t="60675" x="2786063" y="2344738"/>
          <p14:tracePt t="60684" x="2778125" y="2354263"/>
          <p14:tracePt t="60694" x="2770188" y="2362200"/>
          <p14:tracePt t="60700" x="2752725" y="2362200"/>
          <p14:tracePt t="60710" x="2744788" y="2362200"/>
          <p14:tracePt t="60715" x="2727325" y="2362200"/>
          <p14:tracePt t="60723" x="2719388" y="2371725"/>
          <p14:tracePt t="60729" x="2701925" y="2371725"/>
          <p14:tracePt t="60739" x="2693988" y="2371725"/>
          <p14:tracePt t="60744" x="2684463" y="2371725"/>
          <p14:tracePt t="60753" x="2668588" y="2371725"/>
          <p14:tracePt t="60760" x="2659063" y="2371725"/>
          <p14:tracePt t="60768" x="2633663" y="2371725"/>
          <p14:tracePt t="60777" x="2608263" y="2371725"/>
          <p14:tracePt t="60785" x="2582863" y="2371725"/>
          <p14:tracePt t="60796" x="2565400" y="2371725"/>
          <p14:tracePt t="60802" x="2540000" y="2371725"/>
          <p14:tracePt t="60813" x="2506663" y="2371725"/>
          <p14:tracePt t="60818" x="2481263" y="2362200"/>
          <p14:tracePt t="60825" x="2446338" y="2362200"/>
          <p14:tracePt t="60834" x="2413000" y="2354263"/>
          <p14:tracePt t="60840" x="2379663" y="2354263"/>
          <p14:tracePt t="60848" x="2344738" y="2344738"/>
          <p14:tracePt t="60856" x="2319338" y="2336800"/>
          <p14:tracePt t="60863" x="2286000" y="2336800"/>
          <p14:tracePt t="60875" x="2260600" y="2328863"/>
          <p14:tracePt t="60878" x="2225675" y="2319338"/>
          <p14:tracePt t="60887" x="2192338" y="2311400"/>
          <p14:tracePt t="60895" x="2174875" y="2303463"/>
          <p14:tracePt t="60904" x="2141538" y="2293938"/>
          <p14:tracePt t="60912" x="2116138" y="2286000"/>
          <p14:tracePt t="60917" x="2090738" y="2278063"/>
          <p14:tracePt t="60927" x="2073275" y="2278063"/>
          <p14:tracePt t="60934" x="2047875" y="2268538"/>
          <p14:tracePt t="60944" x="2030413" y="2268538"/>
          <p14:tracePt t="60948" x="2022475" y="2260600"/>
          <p14:tracePt t="60958" x="2005013" y="2252663"/>
          <p14:tracePt t="60966" x="1997075" y="2252663"/>
          <p14:tracePt t="60974" x="1987550" y="2252663"/>
          <p14:tracePt t="60991" x="1979613" y="2252663"/>
          <p14:tracePt t="60997" x="1971675" y="2243138"/>
          <p14:tracePt t="61010" x="1962150" y="2243138"/>
          <p14:tracePt t="61020" x="1954213" y="2243138"/>
          <p14:tracePt t="61031" x="1946275" y="2235200"/>
          <p14:tracePt t="61045" x="1936750" y="2235200"/>
          <p14:tracePt t="61051" x="1928813" y="2235200"/>
          <p14:tracePt t="61061" x="1928813" y="2227263"/>
          <p14:tracePt t="61068" x="1911350" y="2217738"/>
          <p14:tracePt t="61077" x="1893888" y="2209800"/>
          <p14:tracePt t="61084" x="1885950" y="2209800"/>
          <p14:tracePt t="61090" x="1878013" y="2209800"/>
          <p14:tracePt t="61097" x="1860550" y="2200275"/>
          <p14:tracePt t="61105" x="1852613" y="2192338"/>
          <p14:tracePt t="61113" x="1835150" y="2192338"/>
          <p14:tracePt t="61121" x="1827213" y="2192338"/>
          <p14:tracePt t="61131" x="1817688" y="2184400"/>
          <p14:tracePt t="61137" x="1809750" y="2184400"/>
          <p14:tracePt t="61144" x="1801813" y="2184400"/>
          <p14:tracePt t="61153" x="1784350" y="2184400"/>
          <p14:tracePt t="61161" x="1766888" y="2184400"/>
          <p14:tracePt t="61179" x="1749425" y="2184400"/>
          <p14:tracePt t="61186" x="1741488" y="2184400"/>
          <p14:tracePt t="61191" x="1733550" y="2184400"/>
          <p14:tracePt t="61198" x="1724025" y="2184400"/>
          <p14:tracePt t="61207" x="1716088" y="2192338"/>
          <p14:tracePt t="61214" x="1698625" y="2192338"/>
          <p14:tracePt t="61222" x="1690688" y="2192338"/>
          <p14:tracePt t="61230" x="1682750" y="2200275"/>
          <p14:tracePt t="61238" x="1682750" y="2209800"/>
          <p14:tracePt t="61246" x="1673225" y="2209800"/>
          <p14:tracePt t="61254" x="1665288" y="2217738"/>
          <p14:tracePt t="61268" x="1657350" y="2217738"/>
          <p14:tracePt t="61276" x="1647825" y="2217738"/>
          <p14:tracePt t="61284" x="1639888" y="2217738"/>
          <p14:tracePt t="61300" x="1631950" y="2227263"/>
          <p14:tracePt t="61308" x="1622425" y="2227263"/>
          <p14:tracePt t="61316" x="1614488" y="2227263"/>
          <p14:tracePt t="61328" x="1606550" y="2227263"/>
          <p14:tracePt t="61332" x="1597025" y="2227263"/>
          <p14:tracePt t="61341" x="1589088" y="2227263"/>
          <p14:tracePt t="61348" x="1579563" y="2227263"/>
          <p14:tracePt t="61358" x="1571625" y="2235200"/>
          <p14:tracePt t="61371" x="1563688" y="2235200"/>
          <p14:tracePt t="61379" x="1554163" y="2243138"/>
          <p14:tracePt t="61387" x="1554163" y="2252663"/>
          <p14:tracePt t="61395" x="1546225" y="2260600"/>
          <p14:tracePt t="61402" x="1538288" y="2260600"/>
          <p14:tracePt t="61413" x="1528763" y="2278063"/>
          <p14:tracePt t="61420" x="1528763" y="2293938"/>
          <p14:tracePt t="61429" x="1520825" y="2293938"/>
          <p14:tracePt t="61433" x="1512888" y="2303463"/>
          <p14:tracePt t="61442" x="1503363" y="2311400"/>
          <p14:tracePt t="61458" x="1495425" y="2319338"/>
          <p14:tracePt t="61465" x="1487488" y="2328863"/>
          <p14:tracePt t="61473" x="1487488" y="2336800"/>
          <p14:tracePt t="61491" x="1487488" y="2344738"/>
          <p14:tracePt t="61500" x="1487488" y="2354263"/>
          <p14:tracePt t="61512" x="1487488" y="2362200"/>
          <p14:tracePt t="61523" x="1487488" y="2371725"/>
          <p14:tracePt t="61532" x="1487488" y="2379663"/>
          <p14:tracePt t="61543" x="1487488" y="2387600"/>
          <p14:tracePt t="61552" x="1487488" y="2397125"/>
          <p14:tracePt t="61558" x="1487488" y="2405063"/>
          <p14:tracePt t="61567" x="1487488" y="2413000"/>
          <p14:tracePt t="61576" x="1495425" y="2422525"/>
          <p14:tracePt t="61583" x="1495425" y="2438400"/>
          <p14:tracePt t="61591" x="1503363" y="2447925"/>
          <p14:tracePt t="61608" x="1503363" y="2455863"/>
          <p14:tracePt t="61613" x="1503363" y="2463800"/>
          <p14:tracePt t="61620" x="1503363" y="2473325"/>
          <p14:tracePt t="61630" x="1512888" y="2473325"/>
          <p14:tracePt t="61639" x="1512888" y="2481263"/>
          <p14:tracePt t="61647" x="1512888" y="2489200"/>
          <p14:tracePt t="61656" x="1520825" y="2489200"/>
          <p14:tracePt t="61663" x="1520825" y="2498725"/>
          <p14:tracePt t="61670" x="1520825" y="2506663"/>
          <p14:tracePt t="61678" x="1528763" y="2516188"/>
          <p14:tracePt t="61693" x="1538288" y="2532063"/>
          <p14:tracePt t="61701" x="1538288" y="2541588"/>
          <p14:tracePt t="61711" x="1546225" y="2549525"/>
          <p14:tracePt t="61718" x="1546225" y="2566988"/>
          <p14:tracePt t="61723" x="1554163" y="2574925"/>
          <p14:tracePt t="61739" x="1563688" y="2592388"/>
          <p14:tracePt t="61746" x="1563688" y="2600325"/>
          <p14:tracePt t="61754" x="1571625" y="2600325"/>
          <p14:tracePt t="61763" x="1571625" y="2617788"/>
          <p14:tracePt t="61778" x="1571625" y="2625725"/>
          <p14:tracePt t="61787" x="1571625" y="2633663"/>
          <p14:tracePt t="61795" x="1571625" y="2643188"/>
          <p14:tracePt t="61809" x="1579563" y="2651125"/>
          <p14:tracePt t="61816" x="1579563" y="2668588"/>
          <p14:tracePt t="61824" x="1589088" y="2676525"/>
          <p14:tracePt t="61833" x="1597025" y="2693988"/>
          <p14:tracePt t="61841" x="1606550" y="2711450"/>
          <p14:tracePt t="61850" x="1606550" y="2719388"/>
          <p14:tracePt t="61863" x="1606550" y="2727325"/>
          <p14:tracePt t="61866" x="1606550" y="2736850"/>
          <p14:tracePt t="61873" x="1614488" y="2744788"/>
          <p14:tracePt t="61882" x="1614488" y="2762250"/>
          <p14:tracePt t="61888" x="1622425" y="2762250"/>
          <p14:tracePt t="61896" x="1622425" y="2770188"/>
          <p14:tracePt t="61904" x="1622425" y="2778125"/>
          <p14:tracePt t="61911" x="1631950" y="2787650"/>
          <p14:tracePt t="61927" x="1631950" y="2795588"/>
          <p14:tracePt t="61951" x="1631950" y="2805113"/>
          <p14:tracePt t="61972" x="1631950" y="2813050"/>
          <p14:tracePt t="61981" x="1631950" y="2820988"/>
          <p14:tracePt t="61997" x="1639888" y="2830513"/>
          <p14:tracePt t="62021" x="1639888" y="2838450"/>
          <p14:tracePt t="62029" x="1647825" y="2846388"/>
          <p14:tracePt t="62177" x="1639888" y="2838450"/>
          <p14:tracePt t="62195" x="1631950" y="2830513"/>
          <p14:tracePt t="62200" x="1622425" y="2805113"/>
          <p14:tracePt t="62208" x="1614488" y="2787650"/>
          <p14:tracePt t="62217" x="1597025" y="2762250"/>
          <p14:tracePt t="62229" x="1579563" y="2727325"/>
          <p14:tracePt t="62234" x="1563688" y="2701925"/>
          <p14:tracePt t="62240" x="1546225" y="2676525"/>
          <p14:tracePt t="62247" x="1546225" y="2651125"/>
          <p14:tracePt t="62261" x="1538288" y="2643188"/>
          <p14:tracePt t="62265" x="1528763" y="2625725"/>
          <p14:tracePt t="62273" x="1520825" y="2617788"/>
          <p14:tracePt t="62280" x="1512888" y="2617788"/>
          <p14:tracePt t="62287" x="1512888" y="2608263"/>
          <p14:tracePt t="62295" x="1503363" y="2600325"/>
          <p14:tracePt t="62303" x="1495425" y="2600325"/>
          <p14:tracePt t="62310" x="1495425" y="2592388"/>
          <p14:tracePt t="62316" x="1487488" y="2582863"/>
          <p14:tracePt t="62324" x="1487488" y="2574925"/>
          <p14:tracePt t="62403" x="1477963" y="2574925"/>
          <p14:tracePt t="62421" x="1470025" y="2557463"/>
          <p14:tracePt t="62428" x="1470025" y="2549525"/>
          <p14:tracePt t="62453" x="1462088" y="2541588"/>
          <p14:tracePt t="62469" x="1452563" y="2532063"/>
          <p14:tracePt t="62495" x="1452563" y="2524125"/>
          <p14:tracePt t="62537" x="1452563" y="2516188"/>
          <p14:tracePt t="62553" x="1444625" y="2506663"/>
          <p14:tracePt t="62560" x="1435100" y="2506663"/>
          <p14:tracePt t="62576" x="1427163" y="2498725"/>
          <p14:tracePt t="62585" x="1427163" y="2489200"/>
          <p14:tracePt t="63311" x="1427163" y="2498725"/>
          <p14:tracePt t="63329" x="1435100" y="2506663"/>
          <p14:tracePt t="63336" x="1444625" y="2516188"/>
          <p14:tracePt t="63344" x="1444625" y="2524125"/>
          <p14:tracePt t="63359" x="1444625" y="2532063"/>
          <p14:tracePt t="63472" x="1444625" y="2524125"/>
          <p14:tracePt t="63474" x="1444625" y="2516188"/>
          <p14:tracePt t="63487" x="1444625" y="2506663"/>
          <p14:tracePt t="63498" x="1444625" y="2498725"/>
          <p14:tracePt t="63515" x="1444625" y="2489200"/>
          <p14:tracePt t="63555" x="1435100" y="2481263"/>
          <p14:tracePt t="63562" x="1427163" y="2473325"/>
          <p14:tracePt t="63569" x="1427163" y="2463800"/>
          <p14:tracePt t="63593" x="1419225" y="2455863"/>
          <p14:tracePt t="63618" x="1419225" y="2447925"/>
          <p14:tracePt t="63634" x="1409700" y="2447925"/>
          <p14:tracePt t="63643" x="1409700" y="2438400"/>
          <p14:tracePt t="63650" x="1401763" y="2430463"/>
          <p14:tracePt t="63656" x="1393825" y="2422525"/>
          <p14:tracePt t="63664" x="1384300" y="2422525"/>
          <p14:tracePt t="63672" x="1384300" y="2413000"/>
          <p14:tracePt t="63680" x="1376363" y="2413000"/>
          <p14:tracePt t="63687" x="1368425" y="2405063"/>
          <p14:tracePt t="63741" x="1350963" y="2397125"/>
          <p14:tracePt t="63748" x="1343025" y="2387600"/>
          <p14:tracePt t="63757" x="1343025" y="2379663"/>
          <p14:tracePt t="63766" x="1333500" y="2379663"/>
          <p14:tracePt t="63777" x="1325563" y="2371725"/>
          <p14:tracePt t="63782" x="1317625" y="2362200"/>
          <p14:tracePt t="63799" x="1308100" y="2362200"/>
          <p14:tracePt t="63805" x="1300163" y="2362200"/>
          <p14:tracePt t="63813" x="1300163" y="2354263"/>
          <p14:tracePt t="63820" x="1290638" y="2354263"/>
          <p14:tracePt t="63829" x="1282700" y="2354263"/>
          <p14:tracePt t="63835" x="1274763" y="2344738"/>
          <p14:tracePt t="63842" x="1274763" y="2336800"/>
          <p14:tracePt t="63851" x="1265238" y="2336800"/>
          <p14:tracePt t="63861" x="1249363" y="2328863"/>
          <p14:tracePt t="63869" x="1239838" y="2319338"/>
          <p14:tracePt t="63875" x="1231900" y="2311400"/>
          <p14:tracePt t="63882" x="1223963" y="2311400"/>
          <p14:tracePt t="63900" x="1223963" y="2303463"/>
          <p14:tracePt t="63910" x="1214438" y="2303463"/>
          <p14:tracePt t="63916" x="1214438" y="2293938"/>
          <p14:tracePt t="63930" x="1206500" y="2293938"/>
          <p14:tracePt t="64185" x="1206500" y="2303463"/>
          <p14:tracePt t="64372" x="1206500" y="2311400"/>
          <p14:tracePt t="64384" x="1206500" y="2319338"/>
          <p14:tracePt t="64390" x="1214438" y="2328863"/>
          <p14:tracePt t="64423" x="1223963" y="2328863"/>
          <p14:tracePt t="64524" x="1231900" y="2328863"/>
          <p14:tracePt t="64571" x="1239838" y="2328863"/>
          <p14:tracePt t="64596" x="1249363" y="2328863"/>
          <p14:tracePt t="64615" x="1265238" y="2344738"/>
          <p14:tracePt t="64622" x="1282700" y="2354263"/>
          <p14:tracePt t="64624" x="1308100" y="2371725"/>
          <p14:tracePt t="64635" x="1333500" y="2387600"/>
          <p14:tracePt t="64643" x="1368425" y="2413000"/>
          <p14:tracePt t="64650" x="1393825" y="2430463"/>
          <p14:tracePt t="64659" x="1419225" y="2447925"/>
          <p14:tracePt t="64665" x="1452563" y="2473325"/>
          <p14:tracePt t="64677" x="1477963" y="2489200"/>
          <p14:tracePt t="64685" x="1495425" y="2498725"/>
          <p14:tracePt t="64688" x="1520825" y="2506663"/>
          <p14:tracePt t="64698" x="1538288" y="2516188"/>
          <p14:tracePt t="64707" x="1554163" y="2524125"/>
          <p14:tracePt t="64713" x="1563688" y="2532063"/>
          <p14:tracePt t="64718" x="1579563" y="2541588"/>
          <p14:tracePt t="64730" x="1589088" y="2541588"/>
          <p14:tracePt t="64736" x="1589088" y="2549525"/>
          <p14:tracePt t="64745" x="1597025" y="2549525"/>
          <p14:tracePt t="64750" x="1606550" y="2557463"/>
          <p14:tracePt t="64759" x="1622425" y="2557463"/>
          <p14:tracePt t="64768" x="1639888" y="2566988"/>
          <p14:tracePt t="64777" x="1665288" y="2574925"/>
          <p14:tracePt t="64785" x="1698625" y="2592388"/>
          <p14:tracePt t="64791" x="1733550" y="2608263"/>
          <p14:tracePt t="64798" x="1758950" y="2617788"/>
          <p14:tracePt t="64809" x="1776413" y="2625725"/>
          <p14:tracePt t="64812" x="1801813" y="2643188"/>
          <p14:tracePt t="64821" x="1827213" y="2651125"/>
          <p14:tracePt t="64828" x="1852613" y="2660650"/>
          <p14:tracePt t="64836" x="1868488" y="2668588"/>
          <p14:tracePt t="64845" x="1893888" y="2676525"/>
          <p14:tracePt t="64852" x="1928813" y="2686050"/>
          <p14:tracePt t="64860" x="1954213" y="2693988"/>
          <p14:tracePt t="64869" x="1987550" y="2693988"/>
          <p14:tracePt t="64876" x="2005013" y="2701925"/>
          <p14:tracePt t="64884" x="2038350" y="2701925"/>
          <p14:tracePt t="64892" x="2065338" y="2711450"/>
          <p14:tracePt t="64898" x="2098675" y="2719388"/>
          <p14:tracePt t="64908" x="2116138" y="2727325"/>
          <p14:tracePt t="64914" x="2149475" y="2736850"/>
          <p14:tracePt t="64925" x="2174875" y="2744788"/>
          <p14:tracePt t="64934" x="2200275" y="2752725"/>
          <p14:tracePt t="64943" x="2217738" y="2752725"/>
          <p14:tracePt t="64947" x="2235200" y="2762250"/>
          <p14:tracePt t="64956" x="2243138" y="2762250"/>
          <p14:tracePt t="64972" x="2251075" y="2762250"/>
          <p14:tracePt t="64979" x="2260600" y="2762250"/>
          <p14:tracePt t="64987" x="2268538" y="2762250"/>
          <p14:tracePt t="65002" x="2276475" y="2762250"/>
          <p14:tracePt t="65009" x="2286000" y="2762250"/>
          <p14:tracePt t="65017" x="2286000" y="2752725"/>
          <p14:tracePt t="65041" x="2286000" y="2744788"/>
          <p14:tracePt t="65049" x="2286000" y="2736850"/>
          <p14:tracePt t="65058" x="2293938" y="2736850"/>
          <p14:tracePt t="65065" x="2293938" y="2727325"/>
          <p14:tracePt t="65077" x="2301875" y="2719388"/>
          <p14:tracePt t="65080" x="2301875" y="2711450"/>
          <p14:tracePt t="65088" x="2311400" y="2711450"/>
          <p14:tracePt t="65096" x="2311400" y="2701925"/>
          <p14:tracePt t="65104" x="2311400" y="2693988"/>
          <p14:tracePt t="65112" x="2319338" y="2693988"/>
          <p14:tracePt t="65119" x="2319338" y="2686050"/>
          <p14:tracePt t="65126" x="2327275" y="2676525"/>
          <p14:tracePt t="65137" x="2327275" y="2668588"/>
          <p14:tracePt t="65151" x="2327275" y="2660650"/>
          <p14:tracePt t="65159" x="2327275" y="2651125"/>
          <p14:tracePt t="65165" x="2336800" y="2651125"/>
          <p14:tracePt t="65175" x="2336800" y="2633663"/>
          <p14:tracePt t="65180" x="2336800" y="2625725"/>
          <p14:tracePt t="65189" x="2336800" y="2617788"/>
          <p14:tracePt t="65196" x="2336800" y="2600325"/>
          <p14:tracePt t="65205" x="2344738" y="2600325"/>
          <p14:tracePt t="65213" x="2344738" y="2582863"/>
          <p14:tracePt t="65221" x="2344738" y="2574925"/>
          <p14:tracePt t="65231" x="2344738" y="2566988"/>
          <p14:tracePt t="65238" x="2352675" y="2557463"/>
          <p14:tracePt t="65244" x="2352675" y="2549525"/>
          <p14:tracePt t="65253" x="2352675" y="2541588"/>
          <p14:tracePt t="65258" x="2352675" y="2532063"/>
          <p14:tracePt t="65267" x="2362200" y="2524125"/>
          <p14:tracePt t="65279" x="2370138" y="2524125"/>
          <p14:tracePt t="65282" x="2370138" y="2516188"/>
          <p14:tracePt t="65291" x="2379663" y="2506663"/>
          <p14:tracePt t="65298" x="2387600" y="2506663"/>
          <p14:tracePt t="65308" x="2395538" y="2498725"/>
          <p14:tracePt t="65315" x="2395538" y="2489200"/>
          <p14:tracePt t="65326" x="2405063" y="2489200"/>
          <p14:tracePt t="65330" x="2413000" y="2481263"/>
          <p14:tracePt t="65346" x="2420938" y="2481263"/>
          <p14:tracePt t="65362" x="2430463" y="2481263"/>
          <p14:tracePt t="65371" x="2438400" y="2481263"/>
          <p14:tracePt t="65385" x="2438400" y="2473325"/>
          <p14:tracePt t="65495" x="2446338" y="2463800"/>
          <p14:tracePt t="65550" x="2455863" y="2463800"/>
          <p14:tracePt t="65909" x="2455863" y="2455863"/>
          <p14:tracePt t="67021" x="2446338" y="2455863"/>
          <p14:tracePt t="67027" x="2438400" y="2455863"/>
          <p14:tracePt t="67035" x="2413000" y="2447925"/>
          <p14:tracePt t="67042" x="2379663" y="2438400"/>
          <p14:tracePt t="67051" x="2344738" y="2430463"/>
          <p14:tracePt t="67057" x="2319338" y="2430463"/>
          <p14:tracePt t="67067" x="2286000" y="2422525"/>
          <p14:tracePt t="67074" x="2235200" y="2413000"/>
          <p14:tracePt t="67083" x="2200275" y="2405063"/>
          <p14:tracePt t="67093" x="2174875" y="2397125"/>
          <p14:tracePt t="67100" x="2124075" y="2387600"/>
          <p14:tracePt t="67110" x="2090738" y="2379663"/>
          <p14:tracePt t="67116" x="2073275" y="2371725"/>
          <p14:tracePt t="67121" x="2038350" y="2362200"/>
          <p14:tracePt t="67130" x="2005013" y="2354263"/>
          <p14:tracePt t="67138" x="1971675" y="2354263"/>
          <p14:tracePt t="67145" x="1946275" y="2344738"/>
          <p14:tracePt t="67153" x="1920875" y="2336800"/>
          <p14:tracePt t="67161" x="1893888" y="2328863"/>
          <p14:tracePt t="67169" x="1860550" y="2319338"/>
          <p14:tracePt t="67178" x="1827213" y="2319338"/>
          <p14:tracePt t="67186" x="1809750" y="2319338"/>
          <p14:tracePt t="67192" x="1784350" y="2319338"/>
          <p14:tracePt t="67201" x="1749425" y="2311400"/>
          <p14:tracePt t="67208" x="1724025" y="2311400"/>
          <p14:tracePt t="67214" x="1708150" y="2311400"/>
          <p14:tracePt t="67224" x="1682750" y="2303463"/>
          <p14:tracePt t="67231" x="1657350" y="2303463"/>
          <p14:tracePt t="67242" x="1647825" y="2303463"/>
          <p14:tracePt t="67248" x="1631950" y="2293938"/>
          <p14:tracePt t="67258" x="1622425" y="2293938"/>
          <p14:tracePt t="67264" x="1614488" y="2293938"/>
          <p14:tracePt t="67280" x="1606550" y="2293938"/>
          <p14:tracePt t="67288" x="1597025" y="2293938"/>
          <p14:tracePt t="67295" x="1597025" y="2303463"/>
          <p14:tracePt t="67301" x="1579563" y="2311400"/>
          <p14:tracePt t="67309" x="1563688" y="2319338"/>
          <p14:tracePt t="67316" x="1554163" y="2319338"/>
          <p14:tracePt t="67325" x="1546225" y="2328863"/>
          <p14:tracePt t="67332" x="1528763" y="2336800"/>
          <p14:tracePt t="67340" x="1528763" y="2344738"/>
          <p14:tracePt t="67348" x="1520825" y="2344738"/>
          <p14:tracePt t="67357" x="1512888" y="2354263"/>
          <p14:tracePt t="67364" x="1512888" y="2362200"/>
          <p14:tracePt t="67373" x="1503363" y="2362200"/>
          <p14:tracePt t="67380" x="1495425" y="2371725"/>
          <p14:tracePt t="67389" x="1495425" y="2379663"/>
          <p14:tracePt t="67410" x="1495425" y="2387600"/>
          <p14:tracePt t="67426" x="1495425" y="2397125"/>
          <p14:tracePt t="67434" x="1503363" y="2405063"/>
          <p14:tracePt t="67452" x="1512888" y="2413000"/>
          <p14:tracePt t="67459" x="1512888" y="2422525"/>
          <p14:tracePt t="67467" x="1520825" y="2430463"/>
          <p14:tracePt t="67481" x="1528763" y="2447925"/>
          <p14:tracePt t="67493" x="1538288" y="2455863"/>
          <p14:tracePt t="67497" x="1546225" y="2455863"/>
          <p14:tracePt t="67511" x="1546225" y="2463800"/>
          <p14:tracePt t="67514" x="1546225" y="2473325"/>
          <p14:tracePt t="67529" x="1554163" y="2489200"/>
          <p14:tracePt t="67537" x="1563688" y="2498725"/>
          <p14:tracePt t="67553" x="1563688" y="2506663"/>
          <p14:tracePt t="67562" x="1563688" y="2516188"/>
          <p14:tracePt t="67568" x="1563688" y="2524125"/>
          <p14:tracePt t="67607" x="1563688" y="2532063"/>
          <p14:tracePt t="67631" x="1571625" y="2532063"/>
          <p14:tracePt t="67647" x="1571625" y="2541588"/>
          <p14:tracePt t="67772" x="1563688" y="2549525"/>
          <p14:tracePt t="67789" x="1554163" y="2549525"/>
          <p14:tracePt t="68171" x="1538288" y="2549525"/>
          <p14:tracePt t="68179" x="1512888" y="2524125"/>
          <p14:tracePt t="68184" x="1487488" y="2516188"/>
          <p14:tracePt t="68193" x="1470025" y="2498725"/>
          <p14:tracePt t="68201" x="1444625" y="2481263"/>
          <p14:tracePt t="68210" x="1419225" y="2455863"/>
          <p14:tracePt t="68218" x="1393825" y="2430463"/>
          <p14:tracePt t="68228" x="1358900" y="2405063"/>
          <p14:tracePt t="68233" x="1317625" y="2379663"/>
          <p14:tracePt t="68241" x="1290638" y="2354263"/>
          <p14:tracePt t="68249" x="1274763" y="2328863"/>
          <p14:tracePt t="68259" x="1249363" y="2311400"/>
          <p14:tracePt t="68266" x="1231900" y="2293938"/>
          <p14:tracePt t="68273" x="1206500" y="2286000"/>
          <p14:tracePt t="68278" x="1206500" y="2278063"/>
          <p14:tracePt t="68287" x="1189038" y="2278063"/>
          <p14:tracePt t="68295" x="1181100" y="2278063"/>
          <p14:tracePt t="68319" x="1173163" y="2268538"/>
          <p14:tracePt t="68343" x="1163638" y="2268538"/>
          <p14:tracePt t="68412" x="1155700" y="2268538"/>
          <p14:tracePt t="68437" x="1147763" y="2268538"/>
          <p14:tracePt t="68451" x="1138238" y="2268538"/>
          <p14:tracePt t="68519" x="1130300" y="2268538"/>
          <p14:tracePt t="68522" x="1112838" y="2268538"/>
          <p14:tracePt t="68538" x="1095375" y="2268538"/>
          <p14:tracePt t="68544" x="1079500" y="2268538"/>
          <p14:tracePt t="68553" x="1069975" y="2268538"/>
          <p14:tracePt t="68560" x="1054100" y="2268538"/>
          <p14:tracePt t="68569" x="1036638" y="2260600"/>
          <p14:tracePt t="68577" x="1028700" y="2252663"/>
          <p14:tracePt t="68585" x="1019175" y="2243138"/>
          <p14:tracePt t="68594" x="1003300" y="2235200"/>
          <p14:tracePt t="68603" x="993775" y="2235200"/>
          <p14:tracePt t="68611" x="976313" y="2227263"/>
          <p14:tracePt t="68619" x="968375" y="2217738"/>
          <p14:tracePt t="68622" x="960438" y="2209800"/>
          <p14:tracePt t="68631" x="950913" y="2209800"/>
          <p14:tracePt t="68641" x="942975" y="2209800"/>
          <p14:tracePt t="68646" x="942975" y="2200275"/>
          <p14:tracePt t="68657" x="935038" y="2192338"/>
          <p14:tracePt t="68662" x="917575" y="2184400"/>
          <p14:tracePt t="68679" x="909638" y="2174875"/>
          <p14:tracePt t="68688" x="900113" y="2174875"/>
          <p14:tracePt t="68696" x="892175" y="2174875"/>
          <p14:tracePt t="68713" x="884238" y="2166938"/>
          <p14:tracePt t="68718" x="874713" y="2166938"/>
          <p14:tracePt t="68742" x="866775" y="2166938"/>
          <p14:tracePt t="68757" x="858838" y="2166938"/>
          <p14:tracePt t="68789" x="849313" y="2166938"/>
          <p14:tracePt t="68803" x="841375" y="2159000"/>
          <p14:tracePt t="68828" x="831850" y="2159000"/>
          <p14:tracePt t="68842" x="823913" y="2159000"/>
          <p14:tracePt t="68851" x="815975" y="2159000"/>
          <p14:tracePt t="68858" x="806450" y="2149475"/>
          <p14:tracePt t="68883" x="798513" y="2149475"/>
          <p14:tracePt t="68889" x="790575" y="2149475"/>
          <p14:tracePt t="68905" x="781050" y="2149475"/>
          <p14:tracePt t="68912" x="773113" y="2149475"/>
          <p14:tracePt t="69172" x="773113" y="2141538"/>
          <p14:tracePt t="69370" x="781050" y="2141538"/>
          <p14:tracePt t="69385" x="798513" y="2159000"/>
          <p14:tracePt t="69392" x="823913" y="2192338"/>
          <p14:tracePt t="69400" x="866775" y="2260600"/>
          <p14:tracePt t="69407" x="925513" y="2336800"/>
          <p14:tracePt t="69415" x="968375" y="2397125"/>
          <p14:tracePt t="69420" x="1011238" y="2447925"/>
          <p14:tracePt t="69431" x="1054100" y="2516188"/>
          <p14:tracePt t="69437" x="1087438" y="2557463"/>
          <p14:tracePt t="69445" x="1130300" y="2608263"/>
          <p14:tracePt t="69454" x="1173163" y="2643188"/>
          <p14:tracePt t="69461" x="1198563" y="2676525"/>
          <p14:tracePt t="69471" x="1223963" y="2701925"/>
          <p14:tracePt t="69479" x="1249363" y="2719388"/>
          <p14:tracePt t="69484" x="1249363" y="2727325"/>
          <p14:tracePt t="69492" x="1265238" y="2736850"/>
          <p14:tracePt t="69501" x="1274763" y="2736850"/>
          <p14:tracePt t="69541" x="1282700" y="2736850"/>
          <p14:tracePt t="69555" x="1290638" y="2736850"/>
          <p14:tracePt t="69571" x="1300163" y="2736850"/>
          <p14:tracePt t="69579" x="1308100" y="2736850"/>
          <p14:tracePt t="69587" x="1317625" y="2736850"/>
          <p14:tracePt t="69593" x="1343025" y="2736850"/>
          <p14:tracePt t="69602" x="1368425" y="2744788"/>
          <p14:tracePt t="69609" x="1376363" y="2744788"/>
          <p14:tracePt t="69633" x="1384300" y="2744788"/>
          <p14:tracePt t="69643" x="1393825" y="2736850"/>
          <p14:tracePt t="69663" x="1393825" y="2727325"/>
          <p14:tracePt t="69664" x="1401763" y="2719388"/>
          <p14:tracePt t="69673" x="1409700" y="2719388"/>
          <p14:tracePt t="69689" x="1409700" y="2711450"/>
          <p14:tracePt t="69694" x="1419225" y="2701925"/>
          <p14:tracePt t="69703" x="1419225" y="2693988"/>
          <p14:tracePt t="69719" x="1427163" y="2693988"/>
          <p14:tracePt t="69730" x="1435100" y="2686050"/>
          <p14:tracePt t="69734" x="1435100" y="2676525"/>
          <p14:tracePt t="69751" x="1444625" y="2676525"/>
          <p14:tracePt t="69805" x="1444625" y="2668588"/>
          <p14:tracePt t="70039" x="1435100" y="2668588"/>
          <p14:tracePt t="70049" x="1419225" y="2668588"/>
          <p14:tracePt t="70057" x="1409700" y="2668588"/>
          <p14:tracePt t="70062" x="1393825" y="2660650"/>
          <p14:tracePt t="70071" x="1376363" y="2651125"/>
          <p14:tracePt t="70080" x="1368425" y="2643188"/>
          <p14:tracePt t="70090" x="1358900" y="2633663"/>
          <p14:tracePt t="70094" x="1350963" y="2633663"/>
          <p14:tracePt t="70103" x="1343025" y="2625725"/>
          <p14:tracePt t="70111" x="1325563" y="2625725"/>
          <p14:tracePt t="70124" x="1317625" y="2617788"/>
          <p14:tracePt t="70128" x="1317625" y="2608263"/>
          <p14:tracePt t="70134" x="1300163" y="2608263"/>
          <p14:tracePt t="70143" x="1290638" y="2608263"/>
          <p14:tracePt t="70149" x="1282700" y="2600325"/>
          <p14:tracePt t="70157" x="1265238" y="2600325"/>
          <p14:tracePt t="70165" x="1257300" y="2600325"/>
          <p14:tracePt t="70173" x="1249363" y="2592388"/>
          <p14:tracePt t="70181" x="1231900" y="2592388"/>
          <p14:tracePt t="70191" x="1231900" y="2582863"/>
          <p14:tracePt t="70198" x="1223963" y="2582863"/>
          <p14:tracePt t="70207" x="1214438" y="2582863"/>
          <p14:tracePt t="70219" x="1206500" y="2574925"/>
          <p14:tracePt t="70229" x="1198563" y="2574925"/>
          <p14:tracePt t="70237" x="1189038" y="2566988"/>
          <p14:tracePt t="70250" x="1181100" y="2566988"/>
          <p14:tracePt t="70258" x="1173163" y="2566988"/>
          <p14:tracePt t="70267" x="1163638" y="2566988"/>
          <p14:tracePt t="70275" x="1147763" y="2557463"/>
          <p14:tracePt t="70283" x="1130300" y="2549525"/>
          <p14:tracePt t="70291" x="1130300" y="2541588"/>
          <p14:tracePt t="70300" x="1112838" y="2532063"/>
          <p14:tracePt t="70311" x="1104900" y="2532063"/>
          <p14:tracePt t="70320" x="1095375" y="2532063"/>
          <p14:tracePt t="70338" x="1087438" y="2532063"/>
          <p14:tracePt t="70353" x="1079500" y="2532063"/>
          <p14:tracePt t="70361" x="1069975" y="2532063"/>
          <p14:tracePt t="70370" x="1062038" y="2532063"/>
          <p14:tracePt t="70387" x="1044575" y="2532063"/>
          <p14:tracePt t="70394" x="1036638" y="2532063"/>
          <p14:tracePt t="70409" x="1028700" y="2541588"/>
          <p14:tracePt t="70416" x="1019175" y="2541588"/>
          <p14:tracePt t="70423" x="1011238" y="2549525"/>
          <p14:tracePt t="70431" x="1003300" y="2549525"/>
          <p14:tracePt t="70439" x="993775" y="2557463"/>
          <p14:tracePt t="70449" x="985838" y="2566988"/>
          <p14:tracePt t="70456" x="960438" y="2574925"/>
          <p14:tracePt t="70462" x="950913" y="2574925"/>
          <p14:tracePt t="70473" x="942975" y="2574925"/>
          <p14:tracePt t="70479" x="925513" y="2582863"/>
          <p14:tracePt t="70487" x="917575" y="2592388"/>
          <p14:tracePt t="70503" x="900113" y="2592388"/>
          <p14:tracePt t="70510" x="892175" y="2592388"/>
          <p14:tracePt t="70517" x="892175" y="2600325"/>
          <p14:tracePt t="70524" x="884238" y="2600325"/>
          <p14:tracePt t="70541" x="874713" y="2600325"/>
          <p14:tracePt t="70557" x="874713" y="2608263"/>
          <p14:tracePt t="70565" x="866775" y="2608263"/>
          <p14:tracePt t="70572" x="866775" y="2617788"/>
          <p14:tracePt t="70578" x="858838" y="2617788"/>
          <p14:tracePt t="70587" x="858838" y="2625725"/>
          <p14:tracePt t="70722" x="849313" y="2633663"/>
          <p14:tracePt t="70740" x="841375" y="2633663"/>
          <p14:tracePt t="70761" x="831850" y="2633663"/>
          <p14:tracePt t="70811" x="831850" y="2643188"/>
          <p14:tracePt t="71041" x="815975" y="2643188"/>
          <p14:tracePt t="71049" x="755650" y="2600325"/>
          <p14:tracePt t="71057" x="696913" y="2557463"/>
          <p14:tracePt t="71065" x="646113" y="2532063"/>
          <p14:tracePt t="71073" x="595313" y="2498725"/>
          <p14:tracePt t="71551" x="603250" y="2481263"/>
          <p14:tracePt t="71560" x="628650" y="2463800"/>
          <p14:tracePt t="71564" x="661988" y="2447925"/>
          <p14:tracePt t="71572" x="696913" y="2438400"/>
          <p14:tracePt t="71580" x="730250" y="2422525"/>
          <p14:tracePt t="71590" x="765175" y="2405063"/>
          <p14:tracePt t="71599" x="798513" y="2387600"/>
          <p14:tracePt t="71609" x="831850" y="2362200"/>
          <p14:tracePt t="71613" x="866775" y="2336800"/>
          <p14:tracePt t="71623" x="909638" y="2311400"/>
          <p14:tracePt t="71628" x="942975" y="2286000"/>
          <p14:tracePt t="71637" x="985838" y="2243138"/>
          <p14:tracePt t="71642" x="1011238" y="2209800"/>
          <p14:tracePt t="71651" x="1036638" y="2174875"/>
          <p14:tracePt t="71659" x="1054100" y="2124075"/>
          <p14:tracePt t="71666" x="1069975" y="2073275"/>
          <p14:tracePt t="71675" x="1069975" y="2022475"/>
          <p14:tracePt t="71682" x="1054100" y="1954213"/>
          <p14:tracePt t="71694" x="1011238" y="1878013"/>
          <p14:tracePt t="71701" x="950913" y="1793875"/>
          <p14:tracePt t="71706" x="884238" y="1700213"/>
          <p14:tracePt t="71715" x="815975" y="1606550"/>
          <p14:tracePt t="71723" x="747713" y="1538288"/>
          <p14:tracePt t="71733" x="704850" y="1477963"/>
          <p14:tracePt t="71741" x="661988" y="1411288"/>
          <p14:tracePt t="71748" x="636588" y="1350963"/>
          <p14:tracePt t="71753" x="603250" y="1300163"/>
          <p14:tracePt t="71762" x="577850" y="1249363"/>
          <p14:tracePt t="71770" x="544513" y="1216025"/>
          <p14:tracePt t="71779" x="534988" y="1189038"/>
          <p14:tracePt t="71785" x="534988" y="1181100"/>
          <p14:tracePt t="71801" x="534988" y="1173163"/>
          <p14:tracePt t="71810" x="534988" y="1163638"/>
          <p14:tracePt t="71909" x="534988" y="1155700"/>
          <p14:tracePt t="72153" x="595313" y="1189038"/>
          <p14:tracePt t="72161" x="704850" y="1282700"/>
          <p14:tracePt t="72169" x="823913" y="1401763"/>
          <p14:tracePt t="72174" x="976313" y="1555750"/>
          <p14:tracePt t="72187" x="1138238" y="1725613"/>
          <p14:tracePt t="72190" x="1300163" y="1928813"/>
          <p14:tracePt t="72198" x="1435100" y="2133600"/>
          <p14:tracePt t="72207" x="1579563" y="2344738"/>
          <p14:tracePt t="72215" x="1708150" y="2566988"/>
          <p14:tracePt t="72225" x="1835150" y="2762250"/>
          <p14:tracePt t="72232" x="1920875" y="2906713"/>
          <p14:tracePt t="72242" x="2022475" y="3076575"/>
          <p14:tracePt t="72248" x="2132013" y="3228975"/>
          <p14:tracePt t="72255" x="2192338" y="3348038"/>
          <p14:tracePt t="72267" x="2251075" y="3449638"/>
          <p14:tracePt t="72268" x="2293938" y="3543300"/>
          <p14:tracePt t="72277" x="2336800" y="3603625"/>
          <p14:tracePt t="72286" x="2362200" y="3654425"/>
          <p14:tracePt t="72297" x="2395538" y="3705225"/>
          <p14:tracePt t="72300" x="2420938" y="3738563"/>
          <p14:tracePt t="72309" x="2446338" y="3763963"/>
          <p14:tracePt t="72317" x="2471738" y="3790950"/>
          <p14:tracePt t="72325" x="2481263" y="3806825"/>
          <p14:tracePt t="72333" x="2497138" y="3816350"/>
          <p14:tracePt t="72340" x="2506663" y="3824288"/>
          <p14:tracePt t="72349" x="2514600" y="3832225"/>
          <p14:tracePt t="72356" x="2524125" y="3841750"/>
          <p14:tracePt t="72373" x="2524125" y="3849688"/>
          <p14:tracePt t="72379" x="2532063" y="3857625"/>
          <p14:tracePt t="72386" x="2540000" y="3867150"/>
          <p14:tracePt t="72403" x="2549525" y="3867150"/>
          <p14:tracePt t="72411" x="2549525" y="3875088"/>
          <p14:tracePt t="72489" x="2549525" y="3883025"/>
          <p14:tracePt t="72506" x="2540000" y="3883025"/>
          <p14:tracePt t="72512" x="2532063" y="3883025"/>
          <p14:tracePt t="72521" x="2532063" y="3892550"/>
          <p14:tracePt t="72527" x="2514600" y="3892550"/>
          <p14:tracePt t="72539" x="2506663" y="3892550"/>
          <p14:tracePt t="72543" x="2481263" y="3892550"/>
          <p14:tracePt t="72553" x="2446338" y="3892550"/>
          <p14:tracePt t="72561" x="2413000" y="3883025"/>
          <p14:tracePt t="72566" x="2370138" y="3867150"/>
          <p14:tracePt t="72575" x="2301875" y="3832225"/>
          <p14:tracePt t="72582" x="2243138" y="3806825"/>
          <p14:tracePt t="72591" x="2166938" y="3773488"/>
          <p14:tracePt t="72598" x="2106613" y="3738563"/>
          <p14:tracePt t="72607" x="2030413" y="3705225"/>
          <p14:tracePt t="72612" x="1954213" y="3671888"/>
          <p14:tracePt t="72621" x="1885950" y="3646488"/>
          <p14:tracePt t="72629" x="1827213" y="3611563"/>
          <p14:tracePt t="72637" x="1766888" y="3594100"/>
          <p14:tracePt t="72645" x="1724025" y="3560763"/>
          <p14:tracePt t="72657" x="1698625" y="3552825"/>
          <p14:tracePt t="72663" x="1657350" y="3535363"/>
          <p14:tracePt t="72668" x="1639888" y="3527425"/>
          <p14:tracePt t="72676" x="1614488" y="3527425"/>
          <p14:tracePt t="72684" x="1589088" y="3517900"/>
          <p14:tracePt t="72692" x="1579563" y="3517900"/>
          <p14:tracePt t="72705" x="1571625" y="3509963"/>
          <p14:tracePt t="72706" x="1563688" y="3509963"/>
          <p14:tracePt t="72723" x="1554163" y="3509963"/>
          <p14:tracePt t="72731" x="1546225" y="3509963"/>
          <p14:tracePt t="72739" x="1538288" y="3509963"/>
          <p14:tracePt t="72757" x="1528763" y="3509963"/>
          <p14:tracePt t="72764" x="1520825" y="3509963"/>
          <p14:tracePt t="72774" x="1512888" y="3509963"/>
          <p14:tracePt t="72781" x="1503363" y="3517900"/>
          <p14:tracePt t="72790" x="1487488" y="3527425"/>
          <p14:tracePt t="72797" x="1462088" y="3535363"/>
          <p14:tracePt t="72800" x="1444625" y="3543300"/>
          <p14:tracePt t="72808" x="1419225" y="3552825"/>
          <p14:tracePt t="72817" x="1393825" y="3560763"/>
          <p14:tracePt t="72825" x="1368425" y="3568700"/>
          <p14:tracePt t="72833" x="1343025" y="3578225"/>
          <p14:tracePt t="72841" x="1308100" y="3578225"/>
          <p14:tracePt t="72849" x="1274763" y="3586163"/>
          <p14:tracePt t="72857" x="1239838" y="3594100"/>
          <p14:tracePt t="72864" x="1206500" y="3603625"/>
          <p14:tracePt t="72873" x="1173163" y="3611563"/>
          <p14:tracePt t="72880" x="1138238" y="3619500"/>
          <p14:tracePt t="72887" x="1120775" y="3629025"/>
          <p14:tracePt t="72895" x="1104900" y="3636963"/>
          <p14:tracePt t="72905" x="1087438" y="3646488"/>
          <p14:tracePt t="72911" x="1087438" y="3654425"/>
          <p14:tracePt t="72919" x="1079500" y="3654425"/>
          <p14:tracePt t="72926" x="1069975" y="3662363"/>
          <p14:tracePt t="72936" x="1069975" y="3671888"/>
          <p14:tracePt t="72956" x="1062038" y="3679825"/>
          <p14:tracePt t="72958" x="1062038" y="3687763"/>
          <p14:tracePt t="72991" x="1062038" y="3697288"/>
          <p14:tracePt t="73048" x="1054100" y="3697288"/>
          <p14:tracePt t="73050" x="1044575" y="3697288"/>
          <p14:tracePt t="73068" x="1036638" y="3705225"/>
          <p14:tracePt t="73076" x="1028700" y="3705225"/>
          <p14:tracePt t="73084" x="1019175" y="3705225"/>
          <p14:tracePt t="73099" x="1011238" y="3705225"/>
          <p14:tracePt t="73106" x="993775" y="3705225"/>
          <p14:tracePt t="73123" x="968375" y="3697288"/>
          <p14:tracePt t="73131" x="960438" y="3687763"/>
          <p14:tracePt t="73139" x="942975" y="3679825"/>
          <p14:tracePt t="73145" x="925513" y="3671888"/>
          <p14:tracePt t="73156" x="917575" y="3671888"/>
          <p14:tracePt t="73161" x="909638" y="3662363"/>
          <p14:tracePt t="73169" x="892175" y="3654425"/>
          <p14:tracePt t="73177" x="884238" y="3654425"/>
          <p14:tracePt t="73193" x="874713" y="3654425"/>
          <p14:tracePt t="73201" x="866775" y="3654425"/>
          <p14:tracePt t="73217" x="858838" y="3662363"/>
          <p14:tracePt t="73225" x="849313" y="3671888"/>
          <p14:tracePt t="73242" x="841375" y="3679825"/>
          <p14:tracePt t="73249" x="831850" y="3687763"/>
          <p14:tracePt t="73256" x="823913" y="3697288"/>
          <p14:tracePt t="73272" x="815975" y="3697288"/>
          <p14:tracePt t="73279" x="806450" y="3705225"/>
          <p14:tracePt t="73294" x="806450" y="3713163"/>
          <p14:tracePt t="73310" x="806450" y="3722688"/>
          <p14:tracePt t="73319" x="806450" y="3730625"/>
          <p14:tracePt t="73325" x="806450" y="3738563"/>
          <p14:tracePt t="73349" x="806450" y="3748088"/>
          <p14:tracePt t="73357" x="806450" y="3756025"/>
          <p14:tracePt t="73372" x="806450" y="3763963"/>
          <p14:tracePt t="73395" x="806450" y="3773488"/>
          <p14:tracePt t="73398" x="806450" y="3781425"/>
          <p14:tracePt t="73412" x="798513" y="3790950"/>
          <p14:tracePt t="73424" x="790575" y="3798888"/>
          <p14:tracePt t="73428" x="781050" y="3798888"/>
          <p14:tracePt t="73443" x="773113" y="3798888"/>
          <p14:tracePt t="73450" x="765175" y="3798888"/>
          <p14:tracePt t="73499" x="765175" y="3806825"/>
          <p14:tracePt t="74130" x="765175" y="3798888"/>
          <p14:tracePt t="74147" x="765175" y="3790950"/>
          <p14:tracePt t="74203" x="765175" y="3781425"/>
          <p14:tracePt t="74217" x="765175" y="3773488"/>
          <p14:tracePt t="74232" x="765175" y="3763963"/>
          <p14:tracePt t="74251" x="773113" y="3756025"/>
          <p14:tracePt t="74265" x="781050" y="3748088"/>
          <p14:tracePt t="74274" x="790575" y="3748088"/>
          <p14:tracePt t="74283" x="798513" y="3748088"/>
          <p14:tracePt t="74312" x="806450" y="3748088"/>
          <p14:tracePt t="74320" x="815975" y="3748088"/>
          <p14:tracePt t="74413" x="823913" y="3748088"/>
          <p14:tracePt t="74562" x="823913" y="3756025"/>
          <p14:tracePt t="74577" x="831850" y="3763963"/>
          <p14:tracePt t="74585" x="841375" y="3763963"/>
          <p14:tracePt t="74594" x="866775" y="3773488"/>
          <p14:tracePt t="74603" x="892175" y="3773488"/>
          <p14:tracePt t="74611" x="909638" y="3773488"/>
          <p14:tracePt t="74620" x="925513" y="3773488"/>
          <p14:tracePt t="74625" x="935038" y="3773488"/>
          <p14:tracePt t="74670" x="942975" y="3773488"/>
          <p14:tracePt t="74809" x="942975" y="3763963"/>
          <p14:tracePt t="74812" x="935038" y="3756025"/>
          <p14:tracePt t="74821" x="909638" y="3722688"/>
          <p14:tracePt t="74829" x="884238" y="3697288"/>
          <p14:tracePt t="74834" x="858838" y="3671888"/>
          <p14:tracePt t="74842" x="831850" y="3646488"/>
          <p14:tracePt t="74851" x="806450" y="3619500"/>
          <p14:tracePt t="74858" x="790575" y="3594100"/>
          <p14:tracePt t="74867" x="781050" y="3586163"/>
          <p14:tracePt t="74874" x="773113" y="3578225"/>
          <p14:tracePt t="75080" x="781050" y="3578225"/>
          <p14:tracePt t="75093" x="790575" y="3594100"/>
          <p14:tracePt t="75101" x="806450" y="3619500"/>
          <p14:tracePt t="75110" x="815975" y="3636963"/>
          <p14:tracePt t="75118" x="815975" y="3654425"/>
          <p14:tracePt t="75126" x="823913" y="3671888"/>
          <p14:tracePt t="75134" x="831850" y="3687763"/>
          <p14:tracePt t="75141" x="841375" y="3713163"/>
          <p14:tracePt t="75149" x="849313" y="3730625"/>
          <p14:tracePt t="75156" x="858838" y="3748088"/>
          <p14:tracePt t="75165" x="866775" y="3756025"/>
          <p14:tracePt t="75176" x="866775" y="3773488"/>
          <p14:tracePt t="75184" x="866775" y="3781425"/>
          <p14:tracePt t="75187" x="874713" y="3781425"/>
          <p14:tracePt t="75194" x="874713" y="3790950"/>
          <p14:tracePt t="75282" x="884238" y="3798888"/>
          <p14:tracePt t="75297" x="892175" y="3806825"/>
          <p14:tracePt t="75415" x="900113" y="3806825"/>
          <p14:tracePt t="75447" x="900113" y="3798888"/>
          <p14:tracePt t="75470" x="900113" y="3790950"/>
          <p14:tracePt t="75502" x="900113" y="3781425"/>
          <p14:tracePt t="75510" x="900113" y="3773488"/>
          <p14:tracePt t="75526" x="900113" y="3763963"/>
          <p14:tracePt t="75553" x="900113" y="3756025"/>
          <p14:tracePt t="75644" x="900113" y="3748088"/>
          <p14:tracePt t="75856" x="892175" y="3748088"/>
          <p14:tracePt t="75877" x="884238" y="3748088"/>
          <p14:tracePt t="75885" x="874713" y="3748088"/>
          <p14:tracePt t="75923" x="866775" y="3748088"/>
          <p14:tracePt t="75932" x="858838" y="3748088"/>
          <p14:tracePt t="75939" x="858838" y="3738563"/>
          <p14:tracePt t="75955" x="849313" y="3730625"/>
          <p14:tracePt t="75963" x="841375" y="3730625"/>
          <p14:tracePt t="75973" x="831850" y="3730625"/>
          <p14:tracePt t="75979" x="831850" y="3722688"/>
          <p14:tracePt t="75990" x="823913" y="3713163"/>
          <p14:tracePt t="75997" x="815975" y="3705225"/>
          <p14:tracePt t="76008" x="798513" y="3697288"/>
          <p14:tracePt t="76016" x="790575" y="3687763"/>
          <p14:tracePt t="76024" x="781050" y="3687763"/>
          <p14:tracePt t="76032" x="773113" y="3679825"/>
          <p14:tracePt t="76041" x="765175" y="3671888"/>
          <p14:tracePt t="76056" x="755650" y="3662363"/>
          <p14:tracePt t="76073" x="747713" y="3662363"/>
          <p14:tracePt t="76156" x="739775" y="3662363"/>
          <p14:tracePt t="76167" x="730250" y="3662363"/>
          <p14:tracePt t="76261" x="730250" y="3671888"/>
          <p14:tracePt t="76268" x="730250" y="3679825"/>
          <p14:tracePt t="76284" x="730250" y="3687763"/>
          <p14:tracePt t="76338" x="722313" y="3687763"/>
          <p14:tracePt t="76363" x="722313" y="3697288"/>
          <p14:tracePt t="76436" x="722313" y="3705225"/>
          <p14:tracePt t="76455" x="714375" y="3713163"/>
          <p14:tracePt t="76471" x="704850" y="3713163"/>
          <p14:tracePt t="76486" x="696913" y="3713163"/>
          <p14:tracePt t="76494" x="688975" y="3713163"/>
          <p14:tracePt t="76503" x="679450" y="3713163"/>
          <p14:tracePt t="76519" x="671513" y="3713163"/>
          <p14:tracePt t="76525" x="661988" y="3713163"/>
          <p14:tracePt t="76542" x="654050" y="3713163"/>
          <p14:tracePt t="76550" x="636588" y="3713163"/>
          <p14:tracePt t="76560" x="628650" y="3713163"/>
          <p14:tracePt t="76564" x="620713" y="3713163"/>
          <p14:tracePt t="76576" x="611188" y="3713163"/>
          <p14:tracePt t="76583" x="603250" y="3713163"/>
          <p14:tracePt t="76592" x="595313" y="3713163"/>
          <p14:tracePt t="76597" x="585788" y="3713163"/>
          <p14:tracePt t="76611" x="577850" y="3722688"/>
          <p14:tracePt t="76621" x="569913" y="3730625"/>
          <p14:tracePt t="76637" x="560388" y="3738563"/>
          <p14:tracePt t="76652" x="560388" y="3748088"/>
          <p14:tracePt t="76660" x="560388" y="3756025"/>
          <p14:tracePt t="76675" x="552450" y="3763963"/>
          <p14:tracePt t="76682" x="552450" y="3773488"/>
          <p14:tracePt t="76691" x="552450" y="3781425"/>
          <p14:tracePt t="76699" x="544513" y="3781425"/>
          <p14:tracePt t="76704" x="544513" y="3790950"/>
          <p14:tracePt t="76713" x="544513" y="3806825"/>
          <p14:tracePt t="76721" x="544513" y="3816350"/>
          <p14:tracePt t="76729" x="544513" y="3832225"/>
          <p14:tracePt t="76738" x="544513" y="3841750"/>
          <p14:tracePt t="76745" x="544513" y="3867150"/>
          <p14:tracePt t="76754" x="544513" y="3892550"/>
          <p14:tracePt t="76761" x="552450" y="3917950"/>
          <p14:tracePt t="76769" x="560388" y="3943350"/>
          <p14:tracePt t="76776" x="569913" y="3976688"/>
          <p14:tracePt t="76786" x="577850" y="4011613"/>
          <p14:tracePt t="76793" x="603250" y="4070350"/>
          <p14:tracePt t="76801" x="611188" y="4130675"/>
          <p14:tracePt t="76811" x="628650" y="4197350"/>
          <p14:tracePt t="76814" x="636588" y="4257675"/>
          <p14:tracePt t="76824" x="661988" y="4316413"/>
          <p14:tracePt t="76833" x="679450" y="4394200"/>
          <p14:tracePt t="76841" x="688975" y="4452938"/>
          <p14:tracePt t="76846" x="704850" y="4513263"/>
          <p14:tracePt t="76856" x="714375" y="4554538"/>
          <p14:tracePt t="76863" x="730250" y="4605338"/>
          <p14:tracePt t="76871" x="739775" y="4640263"/>
          <p14:tracePt t="76877" x="747713" y="4665663"/>
          <p14:tracePt t="76885" x="765175" y="4708525"/>
          <p14:tracePt t="76893" x="773113" y="4733925"/>
          <p14:tracePt t="76901" x="781050" y="4767263"/>
          <p14:tracePt t="76909" x="790575" y="4802188"/>
          <p14:tracePt t="76916" x="798513" y="4835525"/>
          <p14:tracePt t="76924" x="815975" y="4868863"/>
          <p14:tracePt t="76932" x="823913" y="4894263"/>
          <p14:tracePt t="76955" x="849313" y="4987925"/>
          <p14:tracePt t="76963" x="858838" y="5022850"/>
          <p14:tracePt t="76971" x="866775" y="5048250"/>
          <p14:tracePt t="76979" x="874713" y="5081588"/>
          <p14:tracePt t="76987" x="874713" y="5106988"/>
          <p14:tracePt t="76996" x="874713" y="5124450"/>
          <p14:tracePt t="77005" x="874713" y="5149850"/>
          <p14:tracePt t="77013" x="874713" y="5167313"/>
          <p14:tracePt t="77020" x="874713" y="5175250"/>
          <p14:tracePt t="77028" x="874713" y="5192713"/>
          <p14:tracePt t="77036" x="874713" y="5208588"/>
          <p14:tracePt t="77042" x="874713" y="5218113"/>
          <p14:tracePt t="77048" x="874713" y="5226050"/>
          <p14:tracePt t="77057" x="874713" y="5235575"/>
          <p14:tracePt t="77064" x="874713" y="5243513"/>
          <p14:tracePt t="77073" x="866775" y="5251450"/>
          <p14:tracePt t="77097" x="858838" y="5260975"/>
          <p14:tracePt t="77105" x="858838" y="5268913"/>
          <p14:tracePt t="77121" x="858838" y="5276850"/>
          <p14:tracePt t="77189" x="849313" y="5276850"/>
          <p14:tracePt t="77190" x="849313" y="5268913"/>
          <p14:tracePt t="77199" x="849313" y="5260975"/>
          <p14:tracePt t="77215" x="849313" y="5251450"/>
          <p14:tracePt t="77222" x="849313" y="5243513"/>
          <p14:tracePt t="77240" x="858838" y="5235575"/>
          <p14:tracePt t="77246" x="866775" y="5226050"/>
          <p14:tracePt t="77262" x="884238" y="5226050"/>
          <p14:tracePt t="77270" x="892175" y="5226050"/>
          <p14:tracePt t="77301" x="900113" y="5226050"/>
          <p14:tracePt t="77315" x="909638" y="5226050"/>
          <p14:tracePt t="77323" x="909638" y="5218113"/>
          <p14:tracePt t="77330" x="909638" y="5208588"/>
          <p14:tracePt t="77338" x="909638" y="5200650"/>
          <p14:tracePt t="77355" x="909638" y="5192713"/>
          <p14:tracePt t="77362" x="909638" y="5183188"/>
          <p14:tracePt t="77378" x="900113" y="5167313"/>
          <p14:tracePt t="77388" x="900113" y="5157788"/>
          <p14:tracePt t="77394" x="900113" y="5149850"/>
          <p14:tracePt t="77400" x="892175" y="5141913"/>
          <p14:tracePt t="77409" x="884238" y="5124450"/>
          <p14:tracePt t="77417" x="874713" y="5106988"/>
          <p14:tracePt t="77424" x="866775" y="5081588"/>
          <p14:tracePt t="77433" x="858838" y="5056188"/>
          <p14:tracePt t="77440" x="849313" y="5030788"/>
          <p14:tracePt t="77448" x="841375" y="5013325"/>
          <p14:tracePt t="77456" x="841375" y="4987925"/>
          <p14:tracePt t="77464" x="831850" y="4962525"/>
          <p14:tracePt t="77472" x="823913" y="4937125"/>
          <p14:tracePt t="77481" x="815975" y="4919663"/>
          <p14:tracePt t="77487" x="806450" y="4894263"/>
          <p14:tracePt t="77494" x="798513" y="4868863"/>
          <p14:tracePt t="77502" x="790575" y="4852988"/>
          <p14:tracePt t="77511" x="790575" y="4843463"/>
          <p14:tracePt t="77518" x="781050" y="4835525"/>
          <p14:tracePt t="77526" x="781050" y="4827588"/>
          <p14:tracePt t="77535" x="781050" y="4818063"/>
          <p14:tracePt t="77543" x="773113" y="4810125"/>
          <p14:tracePt t="77559" x="773113" y="4802188"/>
          <p14:tracePt t="77566" x="765175" y="4792663"/>
          <p14:tracePt t="77574" x="765175" y="4784725"/>
          <p14:tracePt t="77596" x="765175" y="4775200"/>
          <p14:tracePt t="77605" x="765175" y="4767263"/>
          <p14:tracePt t="77644" x="765175" y="4759325"/>
          <p14:tracePt t="77690" x="773113" y="4749800"/>
          <p14:tracePt t="78120" x="773113" y="4741863"/>
          <p14:tracePt t="78163" x="773113" y="4733925"/>
          <p14:tracePt t="78172" x="781050" y="4733925"/>
          <p14:tracePt t="78185" x="790575" y="4733925"/>
          <p14:tracePt t="78198" x="798513" y="4733925"/>
          <p14:tracePt t="78223" x="806450" y="4733925"/>
          <p14:tracePt t="78351" x="806450" y="4724400"/>
          <p14:tracePt t="78366" x="823913" y="4724400"/>
          <p14:tracePt t="78372" x="841375" y="4724400"/>
          <p14:tracePt t="78378" x="849313" y="4724400"/>
          <p14:tracePt t="78388" x="849313" y="4733925"/>
          <p14:tracePt t="78396" x="858838" y="4733925"/>
          <p14:tracePt t="78407" x="866775" y="4741863"/>
          <p14:tracePt t="78413" x="874713" y="4741863"/>
          <p14:tracePt t="78424" x="874713" y="4749800"/>
          <p14:tracePt t="78506" x="884238" y="4759325"/>
          <p14:tracePt t="78514" x="892175" y="4759325"/>
          <p14:tracePt t="78521" x="900113" y="4767263"/>
          <p14:tracePt t="78529" x="909638" y="4767263"/>
          <p14:tracePt t="78538" x="925513" y="4775200"/>
          <p14:tracePt t="78545" x="925513" y="4784725"/>
          <p14:tracePt t="78554" x="950913" y="4784725"/>
          <p14:tracePt t="78559" x="968375" y="4792663"/>
          <p14:tracePt t="78566" x="993775" y="4802188"/>
          <p14:tracePt t="78575" x="1019175" y="4810125"/>
          <p14:tracePt t="78582" x="1044575" y="4818063"/>
          <p14:tracePt t="78591" x="1069975" y="4827588"/>
          <p14:tracePt t="78599" x="1104900" y="4835525"/>
          <p14:tracePt t="78607" x="1138238" y="4843463"/>
          <p14:tracePt t="78614" x="1173163" y="4852988"/>
          <p14:tracePt t="78622" x="1206500" y="4860925"/>
          <p14:tracePt t="78631" x="1239838" y="4878388"/>
          <p14:tracePt t="78639" x="1265238" y="4886325"/>
          <p14:tracePt t="78644" x="1290638" y="4894263"/>
          <p14:tracePt t="78653" x="1308100" y="4903788"/>
          <p14:tracePt t="78660" x="1333500" y="4903788"/>
          <p14:tracePt t="78673" x="1350963" y="4911725"/>
          <p14:tracePt t="78688" x="1358900" y="4911725"/>
          <p14:tracePt t="78693" x="1368425" y="4911725"/>
          <p14:tracePt t="78710" x="1376363" y="4903788"/>
          <p14:tracePt t="78717" x="1376363" y="4894263"/>
          <p14:tracePt t="78734" x="1384300" y="4886325"/>
          <p14:tracePt t="78738" x="1393825" y="4878388"/>
          <p14:tracePt t="78755" x="1393825" y="4868863"/>
          <p14:tracePt t="78763" x="1401763" y="4860925"/>
          <p14:tracePt t="78774" x="1401763" y="4852988"/>
          <p14:tracePt t="78778" x="1409700" y="4852988"/>
          <p14:tracePt t="78787" x="1409700" y="4843463"/>
          <p14:tracePt t="78796" x="1409700" y="4835525"/>
          <p14:tracePt t="78810" x="1409700" y="4827588"/>
          <p14:tracePt t="78819" x="1409700" y="4818063"/>
          <p14:tracePt t="78825" x="1419225" y="4810125"/>
          <p14:tracePt t="78841" x="1419225" y="4802188"/>
          <p14:tracePt t="78850" x="1427163" y="4792663"/>
          <p14:tracePt t="78867" x="1435100" y="4775200"/>
          <p14:tracePt t="78875" x="1435100" y="4767263"/>
          <p14:tracePt t="78889" x="1435100" y="4759325"/>
          <p14:tracePt t="78905" x="1435100" y="4749800"/>
          <p14:tracePt t="78913" x="1435100" y="4741863"/>
          <p14:tracePt t="78944" x="1435100" y="4733925"/>
          <p14:tracePt t="78953" x="1435100" y="4724400"/>
          <p14:tracePt t="78976" x="1427163" y="4716463"/>
          <p14:tracePt t="78983" x="1427163" y="4708525"/>
          <p14:tracePt t="78991" x="1427163" y="4699000"/>
          <p14:tracePt t="79006" x="1427163" y="4691063"/>
          <p14:tracePt t="79015" x="1427163" y="4683125"/>
          <p14:tracePt t="79033" x="1427163" y="4673600"/>
          <p14:tracePt t="79037" x="1435100" y="4665663"/>
          <p14:tracePt t="79053" x="1435100" y="4657725"/>
          <p14:tracePt t="79077" x="1435100" y="4648200"/>
          <p14:tracePt t="79082" x="1444625" y="4648200"/>
          <p14:tracePt t="79101" x="1452563" y="4648200"/>
          <p14:tracePt t="79108" x="1462088" y="4640263"/>
          <p14:tracePt t="79123" x="1470025" y="4640263"/>
          <p14:tracePt t="79131" x="1477963" y="4640263"/>
          <p14:tracePt t="79138" x="1495425" y="4640263"/>
          <p14:tracePt t="79148" x="1512888" y="4648200"/>
          <p14:tracePt t="79156" x="1528763" y="4657725"/>
          <p14:tracePt t="79162" x="1538288" y="4665663"/>
          <p14:tracePt t="79171" x="1546225" y="4665663"/>
          <p14:tracePt t="79176" x="1563688" y="4673600"/>
          <p14:tracePt t="79186" x="1571625" y="4673600"/>
          <p14:tracePt t="79194" x="1589088" y="4683125"/>
          <p14:tracePt t="79201" x="1606550" y="4691063"/>
          <p14:tracePt t="79209" x="1614488" y="4699000"/>
          <p14:tracePt t="79219" x="1631950" y="4708525"/>
          <p14:tracePt t="79228" x="1657350" y="4716463"/>
          <p14:tracePt t="79233" x="1673225" y="4724400"/>
          <p14:tracePt t="79242" x="1690688" y="4733925"/>
          <p14:tracePt t="79248" x="1716088" y="4733925"/>
          <p14:tracePt t="79257" x="1741488" y="4741863"/>
          <p14:tracePt t="79264" x="1766888" y="4749800"/>
          <p14:tracePt t="79272" x="1784350" y="4759325"/>
          <p14:tracePt t="79280" x="1801813" y="4767263"/>
          <p14:tracePt t="79289" x="1817688" y="4775200"/>
          <p14:tracePt t="79296" x="1817688" y="4784725"/>
          <p14:tracePt t="79306" x="1827213" y="4784725"/>
          <p14:tracePt t="79310" x="1835150" y="4784725"/>
          <p14:tracePt t="79322" x="1843088" y="4792663"/>
          <p14:tracePt t="79336" x="1852613" y="4802188"/>
          <p14:tracePt t="79345" x="1860550" y="4802188"/>
          <p14:tracePt t="79353" x="1878013" y="4802188"/>
          <p14:tracePt t="79361" x="1893888" y="4810125"/>
          <p14:tracePt t="79366" x="1911350" y="4810125"/>
          <p14:tracePt t="79376" x="1920875" y="4810125"/>
          <p14:tracePt t="79381" x="1946275" y="4818063"/>
          <p14:tracePt t="79389" x="1962150" y="4827588"/>
          <p14:tracePt t="79397" x="1971675" y="4835525"/>
          <p14:tracePt t="79407" x="1987550" y="4843463"/>
          <p14:tracePt t="79413" x="2005013" y="4852988"/>
          <p14:tracePt t="79421" x="2012950" y="4860925"/>
          <p14:tracePt t="79431" x="2022475" y="4860925"/>
          <p14:tracePt t="79437" x="2038350" y="4868863"/>
          <p14:tracePt t="79442" x="2047875" y="4878388"/>
          <p14:tracePt t="79451" x="2073275" y="4886325"/>
          <p14:tracePt t="79459" x="2098675" y="4894263"/>
          <p14:tracePt t="79466" x="2124075" y="4894263"/>
          <p14:tracePt t="79475" x="2141538" y="4903788"/>
          <p14:tracePt t="79483" x="2166938" y="4911725"/>
          <p14:tracePt t="79491" x="2192338" y="4919663"/>
          <p14:tracePt t="79499" x="2217738" y="4919663"/>
          <p14:tracePt t="79508" x="2225675" y="4929188"/>
          <p14:tracePt t="79516" x="2235200" y="4937125"/>
          <p14:tracePt t="79525" x="2251075" y="4946650"/>
          <p14:tracePt t="79530" x="2260600" y="4946650"/>
          <p14:tracePt t="79537" x="2276475" y="4954588"/>
          <p14:tracePt t="79545" x="2286000" y="4954588"/>
          <p14:tracePt t="79554" x="2301875" y="4954588"/>
          <p14:tracePt t="79561" x="2319338" y="4954588"/>
          <p14:tracePt t="79570" x="2336800" y="4954588"/>
          <p14:tracePt t="79577" x="2362200" y="4954588"/>
          <p14:tracePt t="79585" x="2387600" y="4962525"/>
          <p14:tracePt t="79593" x="2405063" y="4962525"/>
          <p14:tracePt t="79601" x="2438400" y="4972050"/>
          <p14:tracePt t="79606" x="2463800" y="4972050"/>
          <p14:tracePt t="79617" x="2489200" y="4972050"/>
          <p14:tracePt t="79624" x="2506663" y="4972050"/>
          <p14:tracePt t="79632" x="2532063" y="4972050"/>
          <p14:tracePt t="79640" x="2565400" y="4972050"/>
          <p14:tracePt t="79648" x="2582863" y="4972050"/>
          <p14:tracePt t="79657" x="2608263" y="4972050"/>
          <p14:tracePt t="79666" x="2633663" y="4972050"/>
          <p14:tracePt t="79673" x="2659063" y="4962525"/>
          <p14:tracePt t="79680" x="2676525" y="4954588"/>
          <p14:tracePt t="79687" x="2693988" y="4946650"/>
          <p14:tracePt t="79696" x="2709863" y="4937125"/>
          <p14:tracePt t="79702" x="2709863" y="4929188"/>
          <p14:tracePt t="79709" x="2719388" y="4929188"/>
          <p14:tracePt t="79717" x="2727325" y="4919663"/>
          <p14:tracePt t="79725" x="2735263" y="4911725"/>
          <p14:tracePt t="79741" x="2744788" y="4903788"/>
          <p14:tracePt t="79749" x="2752725" y="4894263"/>
          <p14:tracePt t="79756" x="2752725" y="4886325"/>
          <p14:tracePt t="79764" x="2760663" y="4886325"/>
          <p14:tracePt t="79773" x="2770188" y="4878388"/>
          <p14:tracePt t="79780" x="2778125" y="4860925"/>
          <p14:tracePt t="79795" x="2786063" y="4852988"/>
          <p14:tracePt t="79805" x="2795588" y="4835525"/>
          <p14:tracePt t="79810" x="2803525" y="4835525"/>
          <p14:tracePt t="79821" x="2803525" y="4827588"/>
          <p14:tracePt t="79827" x="2820988" y="4818063"/>
          <p14:tracePt t="79836" x="2846388" y="4810125"/>
          <p14:tracePt t="79843" x="2863850" y="4802188"/>
          <p14:tracePt t="79850" x="2889250" y="4792663"/>
          <p14:tracePt t="79859" x="2914650" y="4792663"/>
          <p14:tracePt t="79867" x="2940050" y="4784725"/>
          <p14:tracePt t="79874" x="2947988" y="4775200"/>
          <p14:tracePt t="79883" x="2965450" y="4767263"/>
          <p14:tracePt t="79888" x="2982913" y="4759325"/>
          <p14:tracePt t="79896" x="2982913" y="4749800"/>
          <p14:tracePt t="79905" x="2990850" y="4749800"/>
          <p14:tracePt t="79913" x="2998788" y="4741863"/>
          <p14:tracePt t="79921" x="2998788" y="4733925"/>
          <p14:tracePt t="79929" x="3008313" y="4733925"/>
          <p14:tracePt t="79953" x="3008313" y="4724400"/>
          <p14:tracePt t="79976" x="3008313" y="4716463"/>
          <p14:tracePt t="80069" x="3008313" y="4708525"/>
          <p14:tracePt t="80187" x="3016250" y="4699000"/>
          <p14:tracePt t="80195" x="3016250" y="4691063"/>
          <p14:tracePt t="80202" x="3024188" y="4691063"/>
          <p14:tracePt t="80241" x="3033713" y="4683125"/>
          <p14:tracePt t="80275" x="3041650" y="4673600"/>
          <p14:tracePt t="80280" x="3049588" y="4673600"/>
          <p14:tracePt t="80289" x="3049588" y="4665663"/>
          <p14:tracePt t="80304" x="3059113" y="4665663"/>
          <p14:tracePt t="80312" x="3059113" y="4657725"/>
          <p14:tracePt t="80319" x="3067050" y="4657725"/>
          <p14:tracePt t="80327" x="3067050" y="4648200"/>
          <p14:tracePt t="80439" x="3074988" y="4648200"/>
          <p14:tracePt t="80455" x="3084513" y="4640263"/>
          <p14:tracePt t="80463" x="3092450" y="4630738"/>
          <p14:tracePt t="80478" x="3092450" y="4622800"/>
          <p14:tracePt t="80487" x="3100388" y="4622800"/>
          <p14:tracePt t="80493" x="3109913" y="4622800"/>
          <p14:tracePt t="80506" x="3127375" y="4622800"/>
          <p14:tracePt t="80515" x="3152775" y="4622800"/>
          <p14:tracePt t="80525" x="3168650" y="4622800"/>
          <p14:tracePt t="80533" x="3194050" y="4622800"/>
          <p14:tracePt t="80542" x="3219450" y="4622800"/>
          <p14:tracePt t="80546" x="3236913" y="4630738"/>
          <p14:tracePt t="80554" x="3270250" y="4640263"/>
          <p14:tracePt t="80563" x="3305175" y="4648200"/>
          <p14:tracePt t="80570" x="3330575" y="4657725"/>
          <p14:tracePt t="80579" x="3355975" y="4665663"/>
          <p14:tracePt t="80587" x="3373438" y="4673600"/>
          <p14:tracePt t="80592" x="3398838" y="4683125"/>
          <p14:tracePt t="80601" x="3424238" y="4691063"/>
          <p14:tracePt t="80609" x="3449638" y="4699000"/>
          <p14:tracePt t="80616" x="3457575" y="4699000"/>
          <p14:tracePt t="80624" x="3482975" y="4708525"/>
          <p14:tracePt t="80632" x="3500438" y="4708525"/>
          <p14:tracePt t="80641" x="3500438" y="4716463"/>
          <p14:tracePt t="80649" x="3517900" y="4716463"/>
          <p14:tracePt t="80657" x="3525838" y="4724400"/>
          <p14:tracePt t="80673" x="3533775" y="4724400"/>
          <p14:tracePt t="80777" x="3543300" y="4724400"/>
          <p14:tracePt t="80869" x="3551238" y="4724400"/>
          <p14:tracePt t="80877" x="3551238" y="4716463"/>
          <p14:tracePt t="80909" x="3551238" y="4708525"/>
          <p14:tracePt t="80915" x="3551238" y="4699000"/>
          <p14:tracePt t="80985" x="3551238" y="4691063"/>
          <p14:tracePt t="80993" x="3551238" y="4683125"/>
          <p14:tracePt t="81001" x="3551238" y="4673600"/>
          <p14:tracePt t="81017" x="3551238" y="4665663"/>
          <p14:tracePt t="81026" x="3543300" y="4665663"/>
          <p14:tracePt t="81032" x="3543300" y="4657725"/>
          <p14:tracePt t="81050" x="3533775" y="4657725"/>
          <p14:tracePt t="81063" x="3533775" y="4648200"/>
          <p14:tracePt t="81438" x="3500438" y="4640263"/>
          <p14:tracePt t="81447" x="3475038" y="4630738"/>
          <p14:tracePt t="81456" x="3449638" y="4622800"/>
          <p14:tracePt t="81464" x="3424238" y="4614863"/>
          <p14:tracePt t="81472" x="3389313" y="4597400"/>
          <p14:tracePt t="81480" x="3363913" y="4589463"/>
          <p14:tracePt t="81484" x="3338513" y="4579938"/>
          <p14:tracePt t="81493" x="3322638" y="4579938"/>
          <p14:tracePt t="81501" x="3297238" y="4572000"/>
          <p14:tracePt t="81509" x="3279775" y="4564063"/>
          <p14:tracePt t="81516" x="3262313" y="4554538"/>
          <p14:tracePt t="81525" x="3254375" y="4546600"/>
          <p14:tracePt t="81533" x="3236913" y="4538663"/>
          <p14:tracePt t="81540" x="3211513" y="4529138"/>
          <p14:tracePt t="81551" x="3203575" y="4521200"/>
          <p14:tracePt t="81559" x="3194050" y="4521200"/>
          <p14:tracePt t="81564" x="3186113" y="4521200"/>
          <p14:tracePt t="81573" x="3178175" y="4521200"/>
          <p14:tracePt t="81587" x="3168650" y="4521200"/>
          <p14:tracePt t="81604" x="3160713" y="4521200"/>
          <p14:tracePt t="81611" x="3160713" y="4513263"/>
          <p14:tracePt t="81753" x="3168650" y="4503738"/>
          <p14:tracePt t="82058" x="3168650" y="4513263"/>
          <p14:tracePt t="82081" x="3160713" y="4521200"/>
          <p14:tracePt t="82103" x="3160713" y="4529138"/>
          <p14:tracePt t="82110" x="3152775" y="4529138"/>
          <p14:tracePt t="82121" x="3152775" y="4538663"/>
          <p14:tracePt t="84546" x="3143250" y="4538663"/>
          <p14:tracePt t="84560" x="3135313" y="4529138"/>
          <p14:tracePt t="84585" x="3135313" y="4521200"/>
          <p14:tracePt t="84609" x="3135313" y="4513263"/>
          <p14:tracePt t="84681" x="3127375" y="4513263"/>
          <p14:tracePt t="84725" x="3127375" y="4503738"/>
          <p14:tracePt t="84757" x="3117850" y="4503738"/>
          <p14:tracePt t="84765" x="3117850" y="4495800"/>
          <p14:tracePt t="84772" x="3117850" y="4486275"/>
          <p14:tracePt t="84781" x="3117850" y="4478338"/>
          <p14:tracePt t="86370" x="3117850" y="4470400"/>
          <p14:tracePt t="86377" x="3117850" y="4460875"/>
          <p14:tracePt t="86407" x="3117850" y="4452938"/>
          <p14:tracePt t="87828" x="3109913" y="4445000"/>
          <p14:tracePt t="87832" x="3109913" y="4435475"/>
          <p14:tracePt t="88067" x="3100388" y="4435475"/>
          <p14:tracePt t="88499" x="3100388" y="4445000"/>
          <p14:tracePt t="88504" x="3100388" y="4452938"/>
          <p14:tracePt t="88514" x="3092450" y="4452938"/>
          <p14:tracePt t="88520" x="3084513" y="4460875"/>
          <p14:tracePt t="88528" x="3074988" y="4470400"/>
          <p14:tracePt t="88544" x="3067050" y="4478338"/>
          <p14:tracePt t="88556" x="3059113" y="4486275"/>
          <p14:tracePt t="88560" x="3059113" y="4495800"/>
          <p14:tracePt t="88568" x="3049588" y="4495800"/>
          <p14:tracePt t="88575" x="3041650" y="4503738"/>
          <p14:tracePt t="88584" x="3033713" y="4513263"/>
          <p14:tracePt t="88591" x="3024188" y="4521200"/>
          <p14:tracePt t="88599" x="3016250" y="4521200"/>
          <p14:tracePt t="88607" x="3008313" y="4529138"/>
          <p14:tracePt t="88615" x="2998788" y="4538663"/>
          <p14:tracePt t="88623" x="2982913" y="4546600"/>
          <p14:tracePt t="88630" x="2973388" y="4546600"/>
          <p14:tracePt t="88639" x="2955925" y="4554538"/>
          <p14:tracePt t="88647" x="2940050" y="4564063"/>
          <p14:tracePt t="88652" x="2930525" y="4572000"/>
          <p14:tracePt t="88662" x="2922588" y="4579938"/>
          <p14:tracePt t="88671" x="2914650" y="4579938"/>
          <p14:tracePt t="88676" x="2905125" y="4579938"/>
          <p14:tracePt t="88685" x="2905125" y="4589463"/>
          <p14:tracePt t="88693" x="2897188" y="4597400"/>
          <p14:tracePt t="88704" x="2889250" y="4597400"/>
          <p14:tracePt t="88722" x="2879725" y="4597400"/>
          <p14:tracePt t="88724" x="2871788" y="4605338"/>
          <p14:tracePt t="88734" x="2863850" y="4614863"/>
          <p14:tracePt t="88754" x="2854325" y="4622800"/>
          <p14:tracePt t="88763" x="2846388" y="4622800"/>
          <p14:tracePt t="88779" x="2838450" y="4622800"/>
          <p14:tracePt t="88787" x="2820988" y="4630738"/>
          <p14:tracePt t="88795" x="2811463" y="4640263"/>
          <p14:tracePt t="88803" x="2803525" y="4640263"/>
          <p14:tracePt t="88810" x="2786063" y="4640263"/>
          <p14:tracePt t="88821" x="2786063" y="4648200"/>
          <p14:tracePt t="88828" x="2770188" y="4648200"/>
          <p14:tracePt t="88834" x="2752725" y="4648200"/>
          <p14:tracePt t="88840" x="2744788" y="4648200"/>
          <p14:tracePt t="88849" x="2719388" y="4648200"/>
          <p14:tracePt t="88857" x="2709863" y="4648200"/>
          <p14:tracePt t="88865" x="2693988" y="4657725"/>
          <p14:tracePt t="88873" x="2676525" y="4665663"/>
          <p14:tracePt t="88883" x="2668588" y="4665663"/>
          <p14:tracePt t="88891" x="2651125" y="4673600"/>
          <p14:tracePt t="88899" x="2625725" y="4683125"/>
          <p14:tracePt t="88908" x="2616200" y="4691063"/>
          <p14:tracePt t="88914" x="2600325" y="4699000"/>
          <p14:tracePt t="88921" x="2574925" y="4708525"/>
          <p14:tracePt t="88928" x="2557463" y="4708525"/>
          <p14:tracePt t="88938" x="2540000" y="4716463"/>
          <p14:tracePt t="88954" x="2514600" y="4724400"/>
          <p14:tracePt t="88959" x="2506663" y="4724400"/>
          <p14:tracePt t="88971" x="2497138" y="4733925"/>
          <p14:tracePt t="88976" x="2489200" y="4733925"/>
          <p14:tracePt t="88987" x="2489200" y="4741863"/>
          <p14:tracePt t="88992" x="2481263" y="4741863"/>
          <p14:tracePt t="88996" x="2471738" y="4741863"/>
          <p14:tracePt t="89007" x="2463800" y="4749800"/>
          <p14:tracePt t="89021" x="2455863" y="4759325"/>
          <p14:tracePt t="89029" x="2446338" y="4759325"/>
          <p14:tracePt t="89046" x="2438400" y="4767263"/>
          <p14:tracePt t="89053" x="2420938" y="4767263"/>
          <p14:tracePt t="89060" x="2420938" y="4775200"/>
          <p14:tracePt t="89069" x="2405063" y="4775200"/>
          <p14:tracePt t="89077" x="2395538" y="4775200"/>
          <p14:tracePt t="89089" x="2387600" y="4775200"/>
          <p14:tracePt t="89090" x="2379663" y="4775200"/>
          <p14:tracePt t="89099" x="2370138" y="4775200"/>
          <p14:tracePt t="89108" x="2362200" y="4775200"/>
          <p14:tracePt t="89116" x="2344738" y="4775200"/>
          <p14:tracePt t="89133" x="2336800" y="4775200"/>
          <p14:tracePt t="89140" x="2327275" y="4775200"/>
          <p14:tracePt t="89148" x="2327275" y="4767263"/>
          <p14:tracePt t="89154" x="2311400" y="4767263"/>
          <p14:tracePt t="89163" x="2301875" y="4767263"/>
          <p14:tracePt t="89171" x="2301875" y="4759325"/>
          <p14:tracePt t="89176" x="2293938" y="4759325"/>
          <p14:tracePt t="89185" x="2286000" y="4749800"/>
          <p14:tracePt t="89200" x="2276475" y="4749800"/>
          <p14:tracePt t="89265" x="2268538" y="4741863"/>
          <p14:tracePt t="89270" x="2260600" y="4733925"/>
          <p14:tracePt t="89278" x="2260600" y="4724400"/>
          <p14:tracePt t="89287" x="2251075" y="4724400"/>
          <p14:tracePt t="89295" x="2243138" y="4724400"/>
          <p14:tracePt t="89304" x="2243138" y="4716463"/>
          <p14:tracePt t="89310" x="2235200" y="4708525"/>
          <p14:tracePt t="89318" x="2217738" y="4708525"/>
          <p14:tracePt t="89326" x="2217738" y="4699000"/>
          <p14:tracePt t="89334" x="2208213" y="4691063"/>
          <p14:tracePt t="89343" x="2200275" y="4691063"/>
          <p14:tracePt t="89351" x="2182813" y="4683125"/>
          <p14:tracePt t="89356" x="2157413" y="4673600"/>
          <p14:tracePt t="89365" x="2132013" y="4665663"/>
          <p14:tracePt t="89373" x="2116138" y="4665663"/>
          <p14:tracePt t="89381" x="2090738" y="4657725"/>
          <p14:tracePt t="89389" x="2055813" y="4648200"/>
          <p14:tracePt t="89397" x="2030413" y="4640263"/>
          <p14:tracePt t="89404" x="2005013" y="4630738"/>
          <p14:tracePt t="89414" x="1987550" y="4622800"/>
          <p14:tracePt t="89420" x="1962150" y="4614863"/>
          <p14:tracePt t="89429" x="1936750" y="4605338"/>
          <p14:tracePt t="89436" x="1911350" y="4597400"/>
          <p14:tracePt t="89445" x="1893888" y="4589463"/>
          <p14:tracePt t="89451" x="1878013" y="4579938"/>
          <p14:tracePt t="89459" x="1860550" y="4579938"/>
          <p14:tracePt t="89474" x="1843088" y="4572000"/>
          <p14:tracePt t="89483" x="1835150" y="4572000"/>
          <p14:tracePt t="89492" x="1835150" y="4564063"/>
          <p14:tracePt t="89500" x="1817688" y="4564063"/>
          <p14:tracePt t="89511" x="1809750" y="4564063"/>
          <p14:tracePt t="89514" x="1801813" y="4564063"/>
          <p14:tracePt t="89523" x="1792288" y="4564063"/>
          <p14:tracePt t="89539" x="1784350" y="4564063"/>
          <p14:tracePt t="89544" x="1776413" y="4564063"/>
          <p14:tracePt t="89553" x="1766888" y="4564063"/>
          <p14:tracePt t="89560" x="1758950" y="4564063"/>
          <p14:tracePt t="89569" x="1749425" y="4564063"/>
          <p14:tracePt t="89576" x="1741488" y="4564063"/>
          <p14:tracePt t="89593" x="1733550" y="4564063"/>
          <p14:tracePt t="89601" x="1724025" y="4564063"/>
          <p14:tracePt t="89618" x="1716088" y="4564063"/>
          <p14:tracePt t="89626" x="1698625" y="4564063"/>
          <p14:tracePt t="89640" x="1682750" y="4564063"/>
          <p14:tracePt t="89648" x="1673225" y="4572000"/>
          <p14:tracePt t="89664" x="1657350" y="4579938"/>
          <p14:tracePt t="89671" x="1647825" y="4589463"/>
          <p14:tracePt t="89678" x="1647825" y="4597400"/>
          <p14:tracePt t="89686" x="1639888" y="4597400"/>
          <p14:tracePt t="89695" x="1631950" y="4597400"/>
          <p14:tracePt t="89711" x="1622425" y="4605338"/>
          <p14:tracePt t="89720" x="1614488" y="4614863"/>
          <p14:tracePt t="89724" x="1606550" y="4614863"/>
          <p14:tracePt t="89733" x="1606550" y="4622800"/>
          <p14:tracePt t="89741" x="1597025" y="4630738"/>
          <p14:tracePt t="89750" x="1589088" y="4640263"/>
          <p14:tracePt t="89767" x="1579563" y="4648200"/>
          <p14:tracePt t="89772" x="1571625" y="4648200"/>
          <p14:tracePt t="89780" x="1563688" y="4648200"/>
          <p14:tracePt t="89795" x="1554163" y="4648200"/>
          <p14:tracePt t="89804" x="1546225" y="4657725"/>
          <p14:tracePt t="89821" x="1538288" y="4657725"/>
          <p14:tracePt t="89827" x="1528763" y="4657725"/>
          <p14:tracePt t="89835" x="1520825" y="4657725"/>
          <p14:tracePt t="89846" x="1512888" y="4657725"/>
          <p14:tracePt t="89851" x="1495425" y="4657725"/>
          <p14:tracePt t="89859" x="1487488" y="4657725"/>
          <p14:tracePt t="89868" x="1477963" y="4648200"/>
          <p14:tracePt t="89875" x="1470025" y="4648200"/>
          <p14:tracePt t="89890" x="1462088" y="4640263"/>
          <p14:tracePt t="89905" x="1452563" y="4640263"/>
          <p14:tracePt t="89929" x="1452563" y="4630738"/>
          <p14:tracePt t="90069" x="1444625" y="4630738"/>
          <p14:tracePt t="90077" x="1419225" y="4622800"/>
          <p14:tracePt t="90093" x="1409700" y="4622800"/>
          <p14:tracePt t="90102" x="1401763" y="4614863"/>
          <p14:tracePt t="90121" x="1393825" y="4605338"/>
          <p14:tracePt t="90124" x="1384300" y="4605338"/>
          <p14:tracePt t="90132" x="1376363" y="4605338"/>
          <p14:tracePt t="90141" x="1376363" y="4597400"/>
          <p14:tracePt t="90351" x="1368425" y="4597400"/>
          <p14:tracePt t="90367" x="1358900" y="4597400"/>
          <p14:tracePt t="90384" x="1350963" y="4597400"/>
          <p14:tracePt t="90392" x="1343025" y="4597400"/>
          <p14:tracePt t="90404" x="1333500" y="4597400"/>
          <p14:tracePt t="90420" x="1325563" y="4597400"/>
          <p14:tracePt t="90428" x="1317625" y="4589463"/>
          <p14:tracePt t="90485" x="1308100" y="4589463"/>
          <p14:tracePt t="90502" x="1300163" y="4589463"/>
          <p14:tracePt t="90549" x="1290638" y="4589463"/>
          <p14:tracePt t="90867" x="1300163" y="4589463"/>
          <p14:tracePt t="90874" x="1308100" y="4589463"/>
          <p14:tracePt t="90884" x="1308100" y="4597400"/>
          <p14:tracePt t="90890" x="1317625" y="4605338"/>
          <p14:tracePt t="90902" x="1325563" y="4614863"/>
          <p14:tracePt t="90917" x="1333500" y="4614863"/>
          <p14:tracePt t="90924" x="1343025" y="4622800"/>
          <p14:tracePt t="90936" x="1350963" y="4630738"/>
          <p14:tracePt t="90953" x="1358900" y="4630738"/>
          <p14:tracePt t="90954" x="1368425" y="4630738"/>
          <p14:tracePt t="90969" x="1384300" y="4630738"/>
          <p14:tracePt t="90977" x="1393825" y="4630738"/>
          <p14:tracePt t="90994" x="1401763" y="4630738"/>
          <p14:tracePt t="91000" x="1409700" y="4640263"/>
          <p14:tracePt t="91009" x="1419225" y="4640263"/>
          <p14:tracePt t="91111" x="1419225" y="4648200"/>
          <p14:tracePt t="91135" x="1409700" y="4648200"/>
          <p14:tracePt t="91149" x="1401763" y="4657725"/>
          <p14:tracePt t="91419" x="1393825" y="4657725"/>
          <p14:tracePt t="91425" x="1384300" y="4657725"/>
          <p14:tracePt t="91440" x="1376363" y="4665663"/>
          <p14:tracePt t="91446" x="1358900" y="4665663"/>
          <p14:tracePt t="91455" x="1343025" y="4665663"/>
          <p14:tracePt t="91463" x="1325563" y="4665663"/>
          <p14:tracePt t="91471" x="1300163" y="4665663"/>
          <p14:tracePt t="91478" x="1282700" y="4657725"/>
          <p14:tracePt t="91487" x="1257300" y="4648200"/>
          <p14:tracePt t="91492" x="1231900" y="4630738"/>
          <p14:tracePt t="91501" x="1206500" y="4622800"/>
          <p14:tracePt t="91509" x="1189038" y="4622800"/>
          <p14:tracePt t="91517" x="1181100" y="4622800"/>
          <p14:tracePt t="91525" x="1173163" y="4614863"/>
          <p14:tracePt t="91533" x="1163638" y="4605338"/>
          <p14:tracePt t="91675" x="1173163" y="4605338"/>
          <p14:tracePt t="91681" x="1181100" y="4614863"/>
          <p14:tracePt t="91698" x="1189038" y="4622800"/>
          <p14:tracePt t="91704" x="1189038" y="4630738"/>
          <p14:tracePt t="91713" x="1198563" y="4630738"/>
          <p14:tracePt t="91721" x="1198563" y="4640263"/>
          <p14:tracePt t="91729" x="1206500" y="4657725"/>
          <p14:tracePt t="91736" x="1214438" y="4665663"/>
          <p14:tracePt t="91743" x="1214438" y="4683125"/>
          <p14:tracePt t="91753" x="1223963" y="4708525"/>
          <p14:tracePt t="91759" x="1231900" y="4724400"/>
          <p14:tracePt t="91767" x="1239838" y="4749800"/>
          <p14:tracePt t="91775" x="1249363" y="4775200"/>
          <p14:tracePt t="91786" x="1257300" y="4802188"/>
          <p14:tracePt t="91793" x="1257300" y="4818063"/>
          <p14:tracePt t="91798" x="1265238" y="4843463"/>
          <p14:tracePt t="91807" x="1274763" y="4868863"/>
          <p14:tracePt t="91814" x="1282700" y="4894263"/>
          <p14:tracePt t="91822" x="1290638" y="4903788"/>
          <p14:tracePt t="91830" x="1300163" y="4919663"/>
          <p14:tracePt t="91837" x="1300163" y="4937125"/>
          <p14:tracePt t="91845" x="1308100" y="4937125"/>
          <p14:tracePt t="91852" x="1308100" y="4946650"/>
          <p14:tracePt t="91863" x="1308100" y="4954588"/>
          <p14:tracePt t="91877" x="1308100" y="4962525"/>
          <p14:tracePt t="92003" x="1317625" y="4962525"/>
          <p14:tracePt t="92010" x="1325563" y="4962525"/>
          <p14:tracePt t="92018" x="1343025" y="4962525"/>
          <p14:tracePt t="92026" x="1358900" y="4962525"/>
          <p14:tracePt t="92036" x="1384300" y="4962525"/>
          <p14:tracePt t="92042" x="1409700" y="4972050"/>
          <p14:tracePt t="92049" x="1444625" y="4979988"/>
          <p14:tracePt t="92058" x="1495425" y="4987925"/>
          <p14:tracePt t="92065" x="1554163" y="5005388"/>
          <p14:tracePt t="92072" x="1614488" y="5013325"/>
          <p14:tracePt t="92080" x="1673225" y="5022850"/>
          <p14:tracePt t="92089" x="1733550" y="5056188"/>
          <p14:tracePt t="92097" x="1792288" y="5081588"/>
          <p14:tracePt t="92105" x="1860550" y="5116513"/>
          <p14:tracePt t="92110" x="1920875" y="5149850"/>
          <p14:tracePt t="92119" x="1971675" y="5167313"/>
          <p14:tracePt t="92126" x="2030413" y="5183188"/>
          <p14:tracePt t="92134" x="2081213" y="5208588"/>
          <p14:tracePt t="92142" x="2116138" y="5218113"/>
          <p14:tracePt t="92151" x="2157413" y="5226050"/>
          <p14:tracePt t="92158" x="2200275" y="5226050"/>
          <p14:tracePt t="92167" x="2251075" y="5235575"/>
          <p14:tracePt t="92175" x="2311400" y="5243513"/>
          <p14:tracePt t="92189" x="2370138" y="5251450"/>
          <p14:tracePt t="92193" x="2420938" y="5251450"/>
          <p14:tracePt t="92196" x="2481263" y="5260975"/>
          <p14:tracePt t="92206" x="2540000" y="5268913"/>
          <p14:tracePt t="92214" x="2600325" y="5286375"/>
          <p14:tracePt t="92222" x="2659063" y="5294313"/>
          <p14:tracePt t="92229" x="2709863" y="5311775"/>
          <p14:tracePt t="92237" x="2770188" y="5327650"/>
          <p14:tracePt t="92248" x="2820988" y="5345113"/>
          <p14:tracePt t="92252" x="2854325" y="5345113"/>
          <p14:tracePt t="92262" x="2879725" y="5353050"/>
          <p14:tracePt t="92272" x="2905125" y="5362575"/>
          <p14:tracePt t="92275" x="2940050" y="5370513"/>
          <p14:tracePt t="92286" x="2965450" y="5380038"/>
          <p14:tracePt t="92292" x="2982913" y="5380038"/>
          <p14:tracePt t="92300" x="3008313" y="5387975"/>
          <p14:tracePt t="92307" x="3033713" y="5387975"/>
          <p14:tracePt t="92314" x="3049588" y="5387975"/>
          <p14:tracePt t="92323" x="3074988" y="5387975"/>
          <p14:tracePt t="92331" x="3109913" y="5387975"/>
          <p14:tracePt t="92339" x="3135313" y="5380038"/>
          <p14:tracePt t="92347" x="3168650" y="5370513"/>
          <p14:tracePt t="92355" x="3194050" y="5362575"/>
          <p14:tracePt t="92363" x="3228975" y="5353050"/>
          <p14:tracePt t="92369" x="3279775" y="5345113"/>
          <p14:tracePt t="92377" x="3313113" y="5337175"/>
          <p14:tracePt t="92385" x="3338513" y="5327650"/>
          <p14:tracePt t="92392" x="3373438" y="5327650"/>
          <p14:tracePt t="92402" x="3406775" y="5319713"/>
          <p14:tracePt t="92408" x="3432175" y="5319713"/>
          <p14:tracePt t="92420" x="3449638" y="5319713"/>
          <p14:tracePt t="92426" x="3467100" y="5311775"/>
          <p14:tracePt t="92436" x="3482975" y="5302250"/>
          <p14:tracePt t="92442" x="3492500" y="5294313"/>
          <p14:tracePt t="92451" x="3492500" y="5286375"/>
          <p14:tracePt t="92457" x="3500438" y="5286375"/>
          <p14:tracePt t="92465" x="3508375" y="5286375"/>
          <p14:tracePt t="92471" x="3508375" y="5276850"/>
          <p14:tracePt t="92479" x="3517900" y="5268913"/>
          <p14:tracePt t="92487" x="3533775" y="5260975"/>
          <p14:tracePt t="92502" x="3551238" y="5251450"/>
          <p14:tracePt t="92511" x="3568700" y="5243513"/>
          <p14:tracePt t="92521" x="3576638" y="5235575"/>
          <p14:tracePt t="92528" x="3586163" y="5235575"/>
          <p14:tracePt t="92534" x="3602038" y="5226050"/>
          <p14:tracePt t="92542" x="3611563" y="5226050"/>
          <p14:tracePt t="92550" x="3627438" y="5226050"/>
          <p14:tracePt t="92556" x="3644900" y="5226050"/>
          <p14:tracePt t="92566" x="3652838" y="5226050"/>
          <p14:tracePt t="92574" x="3670300" y="5226050"/>
          <p14:tracePt t="92591" x="3687763" y="5226050"/>
          <p14:tracePt t="92599" x="3703638" y="5226050"/>
          <p14:tracePt t="92607" x="3721100" y="5226050"/>
          <p14:tracePt t="92614" x="3738563" y="5218113"/>
          <p14:tracePt t="92621" x="3763963" y="5218113"/>
          <p14:tracePt t="92629" x="3771900" y="5208588"/>
          <p14:tracePt t="92635" x="3797300" y="5208588"/>
          <p14:tracePt t="92644" x="3822700" y="5200650"/>
          <p14:tracePt t="92655" x="3840163" y="5200650"/>
          <p14:tracePt t="92661" x="3865563" y="5200650"/>
          <p14:tracePt t="92670" x="3890963" y="5200650"/>
          <p14:tracePt t="92675" x="3908425" y="5200650"/>
          <p14:tracePt t="92686" x="3933825" y="5200650"/>
          <p14:tracePt t="92692" x="3959225" y="5192713"/>
          <p14:tracePt t="92702" x="3976688" y="5192713"/>
          <p14:tracePt t="92707" x="4002088" y="5192713"/>
          <p14:tracePt t="92715" x="4035425" y="5192713"/>
          <p14:tracePt t="92723" x="4070350" y="5192713"/>
          <p14:tracePt t="92731" x="4103688" y="5200650"/>
          <p14:tracePt t="92738" x="4129088" y="5208588"/>
          <p14:tracePt t="92745" x="4162425" y="5218113"/>
          <p14:tracePt t="92753" x="4197350" y="5226050"/>
          <p14:tracePt t="92761" x="4230688" y="5235575"/>
          <p14:tracePt t="92769" x="4265613" y="5243513"/>
          <p14:tracePt t="92776" x="4298950" y="5251450"/>
          <p14:tracePt t="92785" x="4332288" y="5260975"/>
          <p14:tracePt t="92793" x="4359275" y="5268913"/>
          <p14:tracePt t="92799" x="4392613" y="5276850"/>
          <p14:tracePt t="92808" x="4435475" y="5276850"/>
          <p14:tracePt t="92814" x="4468813" y="5276850"/>
          <p14:tracePt t="92822" x="4511675" y="5276850"/>
          <p14:tracePt t="92833" x="4545013" y="5276850"/>
          <p14:tracePt t="92841" x="4579938" y="5276850"/>
          <p14:tracePt t="92849" x="4613275" y="5286375"/>
          <p14:tracePt t="92856" x="4656138" y="5286375"/>
          <p14:tracePt t="92863" x="4681538" y="5286375"/>
          <p14:tracePt t="92870" x="4714875" y="5286375"/>
          <p14:tracePt t="92878" x="4749800" y="5294313"/>
          <p14:tracePt t="92887" x="4783138" y="5294313"/>
          <p14:tracePt t="92892" x="4808538" y="5294313"/>
          <p14:tracePt t="92901" x="4833938" y="5302250"/>
          <p14:tracePt t="92910" x="4859338" y="5302250"/>
          <p14:tracePt t="92920" x="4884738" y="5302250"/>
          <p14:tracePt t="92926" x="4902200" y="5302250"/>
          <p14:tracePt t="92938" x="4919663" y="5302250"/>
          <p14:tracePt t="92940" x="4935538" y="5302250"/>
          <p14:tracePt t="92951" x="4953000" y="5302250"/>
          <p14:tracePt t="92957" x="4978400" y="5302250"/>
          <p14:tracePt t="92965" x="4995863" y="5302250"/>
          <p14:tracePt t="92973" x="5021263" y="5302250"/>
          <p14:tracePt t="92979" x="5046663" y="5302250"/>
          <p14:tracePt t="92988" x="5064125" y="5302250"/>
          <p14:tracePt t="92995" x="5089525" y="5302250"/>
          <p14:tracePt t="93003" x="5114925" y="5302250"/>
          <p14:tracePt t="93010" x="5132388" y="5302250"/>
          <p14:tracePt t="93019" x="5157788" y="5302250"/>
          <p14:tracePt t="93027" x="5183188" y="5302250"/>
          <p14:tracePt t="93037" x="5199063" y="5302250"/>
          <p14:tracePt t="93055" x="5233988" y="5302250"/>
          <p14:tracePt t="93062" x="5233988" y="5294313"/>
          <p14:tracePt t="93066" x="5241925" y="5286375"/>
          <p14:tracePt t="93072" x="5249863" y="5286375"/>
          <p14:tracePt t="93082" x="5249863" y="5276850"/>
          <p14:tracePt t="93097" x="5267325" y="5268913"/>
          <p14:tracePt t="93104" x="5276850" y="5268913"/>
          <p14:tracePt t="93112" x="5276850" y="5260975"/>
          <p14:tracePt t="93121" x="5284788" y="5260975"/>
          <p14:tracePt t="93129" x="5292725" y="5260975"/>
          <p14:tracePt t="93138" x="5292725" y="5251450"/>
          <p14:tracePt t="93146" x="5302250" y="5251450"/>
          <p14:tracePt t="93154" x="5310188" y="5243513"/>
          <p14:tracePt t="93160" x="5318125" y="5243513"/>
          <p14:tracePt t="93176" x="5327650" y="5235575"/>
          <p14:tracePt t="93186" x="5335588" y="5235575"/>
          <p14:tracePt t="93190" x="5343525" y="5226050"/>
          <p14:tracePt t="93199" x="5353050" y="5218113"/>
          <p14:tracePt t="93206" x="5360988" y="5218113"/>
          <p14:tracePt t="93222" x="5368925" y="5218113"/>
          <p14:tracePt t="93231" x="5378450" y="5208588"/>
          <p14:tracePt t="93249" x="5386388" y="5208588"/>
          <p14:tracePt t="93252" x="5386388" y="5200650"/>
          <p14:tracePt t="93261" x="5394325" y="5200650"/>
          <p14:tracePt t="93403" x="5378450" y="5200650"/>
          <p14:tracePt t="93411" x="5327650" y="5200650"/>
          <p14:tracePt t="93418" x="5241925" y="5183188"/>
          <p14:tracePt t="93424" x="5140325" y="5175250"/>
          <p14:tracePt t="93433" x="5013325" y="5141913"/>
          <p14:tracePt t="93440" x="4868863" y="5091113"/>
          <p14:tracePt t="93453" x="4689475" y="5038725"/>
          <p14:tracePt t="93458" x="4519613" y="4997450"/>
          <p14:tracePt t="93468" x="4349750" y="4954588"/>
          <p14:tracePt t="93475" x="4171950" y="4903788"/>
          <p14:tracePt t="93483" x="4002088" y="4860925"/>
          <p14:tracePt t="93491" x="3857625" y="4827588"/>
          <p14:tracePt t="93496" x="3721100" y="4792663"/>
          <p14:tracePt t="93504" x="3586163" y="4767263"/>
          <p14:tracePt t="93517" x="3482975" y="4749800"/>
          <p14:tracePt t="93522" x="3381375" y="4724400"/>
          <p14:tracePt t="93528" x="3287713" y="4716463"/>
          <p14:tracePt t="93537" x="3194050" y="4699000"/>
          <p14:tracePt t="93543" x="3109913" y="4691063"/>
          <p14:tracePt t="93550" x="3041650" y="4683125"/>
          <p14:tracePt t="93558" x="2982913" y="4673600"/>
          <p14:tracePt t="93568" x="2922588" y="4657725"/>
          <p14:tracePt t="93575" x="2871788" y="4657725"/>
          <p14:tracePt t="93586" x="2846388" y="4648200"/>
          <p14:tracePt t="93594" x="2811463" y="4648200"/>
          <p14:tracePt t="93603" x="2786063" y="4640263"/>
          <p14:tracePt t="93608" x="2760663" y="4630738"/>
          <p14:tracePt t="93614" x="2744788" y="4630738"/>
          <p14:tracePt t="93627" x="2727325" y="4622800"/>
          <p14:tracePt t="93627" x="2709863" y="4622800"/>
          <p14:tracePt t="93645" x="2701925" y="4614863"/>
          <p14:tracePt t="93653" x="2693988" y="4614863"/>
          <p14:tracePt t="93755" x="2693988" y="4605338"/>
          <p14:tracePt t="93778" x="2693988" y="4597400"/>
          <p14:tracePt t="93787" x="2693988" y="4589463"/>
          <p14:tracePt t="93792" x="2701925" y="4589463"/>
          <p14:tracePt t="93808" x="2709863" y="4579938"/>
          <p14:tracePt t="93816" x="2719388" y="4572000"/>
          <p14:tracePt t="93832" x="2727325" y="4564063"/>
          <p14:tracePt t="93841" x="2735263" y="4564063"/>
          <p14:tracePt t="93850" x="2744788" y="4564063"/>
          <p14:tracePt t="93856" x="2752725" y="4564063"/>
          <p14:tracePt t="93865" x="2770188" y="4564063"/>
          <p14:tracePt t="93876" x="2778125" y="4554538"/>
          <p14:tracePt t="93882" x="2803525" y="4554538"/>
          <p14:tracePt t="93890" x="2820988" y="4546600"/>
          <p14:tracePt t="93896" x="2828925" y="4538663"/>
          <p14:tracePt t="93905" x="2854325" y="4538663"/>
          <p14:tracePt t="93912" x="2871788" y="4529138"/>
          <p14:tracePt t="93921" x="2889250" y="4521200"/>
          <p14:tracePt t="93935" x="2905125" y="4521200"/>
          <p14:tracePt t="93953" x="2922588" y="4521200"/>
          <p14:tracePt t="93957" x="2940050" y="4521200"/>
          <p14:tracePt t="93974" x="2955925" y="4513263"/>
          <p14:tracePt t="93985" x="2965450" y="4513263"/>
          <p14:tracePt t="93991" x="2973388" y="4513263"/>
          <p14:tracePt t="93998" x="2982913" y="4513263"/>
          <p14:tracePt t="94005" x="2990850" y="4503738"/>
          <p14:tracePt t="94013" x="2998788" y="4503738"/>
          <p14:tracePt t="94021" x="3008313" y="4503738"/>
          <p14:tracePt t="94029" x="3016250" y="4495800"/>
          <p14:tracePt t="94047" x="3024188" y="4495800"/>
          <p14:tracePt t="94054" x="3033713" y="4486275"/>
          <p14:tracePt t="94060" x="3033713" y="4478338"/>
          <p14:tracePt t="94075" x="3041650" y="4478338"/>
          <p14:tracePt t="94091" x="3041650" y="4470400"/>
          <p14:tracePt t="94107" x="3049588" y="4470400"/>
          <p14:tracePt t="94123" x="3049588" y="4460875"/>
          <p14:tracePt t="94129" x="3049588" y="4452938"/>
          <p14:tracePt t="94137" x="3059113" y="4452938"/>
          <p14:tracePt t="94160" x="3067050" y="4452938"/>
          <p14:tracePt t="94179" x="3067050" y="4445000"/>
          <p14:tracePt t="94187" x="3074988" y="4445000"/>
          <p14:tracePt t="94238" x="3074988" y="4435475"/>
          <p14:tracePt t="94304" x="3084513" y="4435475"/>
          <p14:tracePt t="94332" x="3092450" y="4435475"/>
          <p14:tracePt t="94349" x="3100388" y="4435475"/>
          <p14:tracePt t="94357" x="3109913" y="4435475"/>
          <p14:tracePt t="94365" x="3117850" y="4435475"/>
          <p14:tracePt t="94381" x="3127375" y="4435475"/>
          <p14:tracePt t="94389" x="3135313" y="4435475"/>
          <p14:tracePt t="94405" x="3143250" y="4435475"/>
          <p14:tracePt t="94411" x="3152775" y="4435475"/>
          <p14:tracePt t="94419" x="3160713" y="4435475"/>
          <p14:tracePt t="94442" x="3168650" y="4435475"/>
          <p14:tracePt t="94467" x="3178175" y="4435475"/>
          <p14:tracePt t="94622" x="3186113" y="4435475"/>
          <p14:tracePt t="94701" x="3194050" y="4427538"/>
          <p14:tracePt t="94709" x="3203575" y="4427538"/>
          <p14:tracePt t="94719" x="3203575" y="4419600"/>
          <p14:tracePt t="94733" x="3211513" y="4419600"/>
          <p14:tracePt t="94905" x="3211513" y="4410075"/>
          <p14:tracePt t="94923" x="3203575" y="4410075"/>
          <p14:tracePt t="94929" x="3194050" y="4402138"/>
          <p14:tracePt t="94934" x="3186113" y="4394200"/>
          <p14:tracePt t="94945" x="3178175" y="4384675"/>
          <p14:tracePt t="94951" x="3168650" y="4384675"/>
          <p14:tracePt t="94960" x="3160713" y="4376738"/>
          <p14:tracePt t="94970" x="3160713" y="4368800"/>
          <p14:tracePt t="94976" x="3152775" y="4368800"/>
          <p14:tracePt t="94985" x="3143250" y="4359275"/>
          <p14:tracePt t="94993" x="3135313" y="4351338"/>
          <p14:tracePt t="95003" x="3135313" y="4341813"/>
          <p14:tracePt t="95008" x="3117850" y="4341813"/>
          <p14:tracePt t="95014" x="3109913" y="4333875"/>
          <p14:tracePt t="95022" x="3100388" y="4325938"/>
          <p14:tracePt t="95029" x="3074988" y="4316413"/>
          <p14:tracePt t="95036" x="3059113" y="4308475"/>
          <p14:tracePt t="95044" x="3041650" y="4300538"/>
          <p14:tracePt t="95053" x="3016250" y="4300538"/>
          <p14:tracePt t="95060" x="2990850" y="4291013"/>
          <p14:tracePt t="95069" x="2965450" y="4283075"/>
          <p14:tracePt t="95077" x="2947988" y="4275138"/>
          <p14:tracePt t="95085" x="2922588" y="4275138"/>
          <p14:tracePt t="95093" x="2897188" y="4265613"/>
          <p14:tracePt t="95100" x="2863850" y="4257675"/>
          <p14:tracePt t="95109" x="2838450" y="4257675"/>
          <p14:tracePt t="95115" x="2795588" y="4257675"/>
          <p14:tracePt t="95122" x="2744788" y="4257675"/>
          <p14:tracePt t="95130" x="2693988" y="4257675"/>
          <p14:tracePt t="95141" x="2633663" y="4265613"/>
          <p14:tracePt t="95149" x="2582863" y="4275138"/>
          <p14:tracePt t="95156" x="2549525" y="4283075"/>
          <p14:tracePt t="95164" x="2514600" y="4283075"/>
          <p14:tracePt t="95172" x="2489200" y="4291013"/>
          <p14:tracePt t="95181" x="2463800" y="4291013"/>
          <p14:tracePt t="95188" x="2438400" y="4291013"/>
          <p14:tracePt t="95197" x="2430463" y="4291013"/>
          <p14:tracePt t="95203" x="2413000" y="4291013"/>
          <p14:tracePt t="95209" x="2405063" y="4291013"/>
          <p14:tracePt t="95225" x="2395538" y="4291013"/>
          <p14:tracePt t="95234" x="2387600" y="4300538"/>
          <p14:tracePt t="95251" x="2379663" y="4308475"/>
          <p14:tracePt t="95256" x="2370138" y="4308475"/>
          <p14:tracePt t="95266" x="2362200" y="4308475"/>
          <p14:tracePt t="95281" x="2352675" y="4308475"/>
          <p14:tracePt t="95295" x="2344738" y="4316413"/>
          <p14:tracePt t="95319" x="2336800" y="4325938"/>
          <p14:tracePt t="95330" x="2327275" y="4325938"/>
          <p14:tracePt t="95347" x="2319338" y="4325938"/>
          <p14:tracePt t="95371" x="2311400" y="4333875"/>
          <p14:tracePt t="95372" x="2301875" y="4333875"/>
          <p14:tracePt t="95405" x="2286000" y="4351338"/>
          <p14:tracePt t="95413" x="2276475" y="4359275"/>
          <p14:tracePt t="95421" x="2268538" y="4359275"/>
          <p14:tracePt t="95436" x="2260600" y="4359275"/>
          <p14:tracePt t="95445" x="2251075" y="4368800"/>
          <p14:tracePt t="95452" x="2251075" y="4376738"/>
          <p14:tracePt t="95461" x="2243138" y="4376738"/>
          <p14:tracePt t="95468" x="2235200" y="4384675"/>
          <p14:tracePt t="95474" x="2225675" y="4384675"/>
          <p14:tracePt t="95486" x="2225675" y="4394200"/>
          <p14:tracePt t="95492" x="2217738" y="4402138"/>
          <p14:tracePt t="95500" x="2208213" y="4402138"/>
          <p14:tracePt t="95517" x="2200275" y="4402138"/>
          <p14:tracePt t="95539" x="2192338" y="4402138"/>
          <p14:tracePt t="95781" x="2182813" y="4402138"/>
          <p14:tracePt t="95828" x="2182813" y="4394200"/>
          <p14:tracePt t="95834" x="2174875" y="4394200"/>
          <p14:tracePt t="95892" x="2166938" y="4394200"/>
          <p14:tracePt t="95899" x="2166938" y="4384675"/>
          <p14:tracePt t="95907" x="2157413" y="4384675"/>
          <p14:tracePt t="95914" x="2149475" y="4384675"/>
          <p14:tracePt t="95923" x="2141538" y="4384675"/>
          <p14:tracePt t="95930" x="2141538" y="4376738"/>
          <p14:tracePt t="95938" x="2132013" y="4368800"/>
          <p14:tracePt t="95953" x="2106613" y="4359275"/>
          <p14:tracePt t="95964" x="2098675" y="4351338"/>
          <p14:tracePt t="95968" x="2090738" y="4341813"/>
          <p14:tracePt t="95979" x="2081213" y="4333875"/>
          <p14:tracePt t="95987" x="2073275" y="4333875"/>
          <p14:tracePt t="95995" x="2065338" y="4333875"/>
          <p14:tracePt t="95999" x="2065338" y="4325938"/>
          <p14:tracePt t="96007" x="2055813" y="4325938"/>
          <p14:tracePt t="96018" x="2047875" y="4325938"/>
          <p14:tracePt t="96024" x="2047875" y="4316413"/>
          <p14:tracePt t="96033" x="2038350" y="4316413"/>
          <p14:tracePt t="96040" x="2030413" y="4316413"/>
          <p14:tracePt t="96052" x="2022475" y="4316413"/>
          <p14:tracePt t="96058" x="2012950" y="4308475"/>
          <p14:tracePt t="96064" x="2005013" y="4300538"/>
          <p14:tracePt t="96072" x="1997075" y="4291013"/>
          <p14:tracePt t="96077" x="1987550" y="4291013"/>
          <p14:tracePt t="96087" x="1979613" y="4283075"/>
          <p14:tracePt t="96094" x="1971675" y="4275138"/>
          <p14:tracePt t="96103" x="1954213" y="4265613"/>
          <p14:tracePt t="96110" x="1936750" y="4257675"/>
          <p14:tracePt t="96117" x="1920875" y="4257675"/>
          <p14:tracePt t="96125" x="1903413" y="4249738"/>
          <p14:tracePt t="96134" x="1878013" y="4240213"/>
          <p14:tracePt t="96140" x="1860550" y="4232275"/>
          <p14:tracePt t="96149" x="1843088" y="4224338"/>
          <p14:tracePt t="96156" x="1817688" y="4214813"/>
          <p14:tracePt t="96167" x="1801813" y="4206875"/>
          <p14:tracePt t="96170" x="1784350" y="4197350"/>
          <p14:tracePt t="96186" x="1766888" y="4189413"/>
          <p14:tracePt t="96195" x="1758950" y="4181475"/>
          <p14:tracePt t="96210" x="1741488" y="4171950"/>
          <p14:tracePt t="96219" x="1733550" y="4171950"/>
          <p14:tracePt t="96227" x="1724025" y="4164013"/>
          <p14:tracePt t="96235" x="1716088" y="4164013"/>
          <p14:tracePt t="96243" x="1708150" y="4156075"/>
          <p14:tracePt t="96250" x="1690688" y="4146550"/>
          <p14:tracePt t="96256" x="1673225" y="4146550"/>
          <p14:tracePt t="96267" x="1647825" y="4138613"/>
          <p14:tracePt t="96272" x="1639888" y="4138613"/>
          <p14:tracePt t="96281" x="1622425" y="4130675"/>
          <p14:tracePt t="96289" x="1606550" y="4130675"/>
          <p14:tracePt t="96297" x="1589088" y="4130675"/>
          <p14:tracePt t="96305" x="1563688" y="4121150"/>
          <p14:tracePt t="96312" x="1546225" y="4113213"/>
          <p14:tracePt t="96320" x="1538288" y="4105275"/>
          <p14:tracePt t="96329" x="1520825" y="4105275"/>
          <p14:tracePt t="96336" x="1503363" y="4095750"/>
          <p14:tracePt t="96345" x="1495425" y="4087813"/>
          <p14:tracePt t="96350" x="1487488" y="4087813"/>
          <p14:tracePt t="96358" x="1470025" y="4087813"/>
          <p14:tracePt t="96368" x="1452563" y="4079875"/>
          <p14:tracePt t="96374" x="1444625" y="4079875"/>
          <p14:tracePt t="96386" x="1427163" y="4079875"/>
          <p14:tracePt t="96402" x="1409700" y="4079875"/>
          <p14:tracePt t="96408" x="1401763" y="4079875"/>
          <p14:tracePt t="96423" x="1393825" y="4079875"/>
          <p14:tracePt t="96437" x="1384300" y="4079875"/>
          <p14:tracePt t="96455" x="1376363" y="4079875"/>
          <p14:tracePt t="96476" x="1368425" y="4079875"/>
          <p14:tracePt t="96494" x="1358900" y="4079875"/>
          <p14:tracePt t="96501" x="1350963" y="4079875"/>
          <p14:tracePt t="96508" x="1343025" y="4087813"/>
          <p14:tracePt t="96523" x="1333500" y="4087813"/>
          <p14:tracePt t="96531" x="1325563" y="4095750"/>
          <p14:tracePt t="96539" x="1325563" y="4105275"/>
          <p14:tracePt t="96547" x="1325563" y="4113213"/>
          <p14:tracePt t="96555" x="1317625" y="4113213"/>
          <p14:tracePt t="96565" x="1317625" y="4121150"/>
          <p14:tracePt t="96572" x="1308100" y="4130675"/>
          <p14:tracePt t="96588" x="1308100" y="4138613"/>
          <p14:tracePt t="96596" x="1300163" y="4146550"/>
          <p14:tracePt t="96603" x="1300163" y="4156075"/>
          <p14:tracePt t="96611" x="1300163" y="4164013"/>
          <p14:tracePt t="96619" x="1300163" y="4181475"/>
          <p14:tracePt t="96625" x="1300163" y="4189413"/>
          <p14:tracePt t="96633" x="1290638" y="4214813"/>
          <p14:tracePt t="96640" x="1290638" y="4232275"/>
          <p14:tracePt t="96658" x="1290638" y="4240213"/>
          <p14:tracePt t="96667" x="1290638" y="4249738"/>
          <p14:tracePt t="96672" x="1290638" y="4257675"/>
          <p14:tracePt t="96686" x="1290638" y="4265613"/>
          <p14:tracePt t="96688" x="1282700" y="4275138"/>
          <p14:tracePt t="96696" x="1282700" y="4283075"/>
          <p14:tracePt t="96702" x="1274763" y="4291013"/>
          <p14:tracePt t="96710" x="1274763" y="4300538"/>
          <p14:tracePt t="96719" x="1265238" y="4316413"/>
          <p14:tracePt t="96726" x="1265238" y="4333875"/>
          <p14:tracePt t="96734" x="1257300" y="4341813"/>
          <p14:tracePt t="96750" x="1249363" y="4359275"/>
          <p14:tracePt t="96759" x="1249363" y="4368800"/>
          <p14:tracePt t="96776" x="1239838" y="4376738"/>
          <p14:tracePt t="96792" x="1239838" y="4384675"/>
          <p14:tracePt t="97089" x="1231900" y="4384675"/>
          <p14:tracePt t="97103" x="1223963" y="4384675"/>
          <p14:tracePt t="97111" x="1214438" y="4376738"/>
          <p14:tracePt t="97119" x="1214438" y="4368800"/>
          <p14:tracePt t="97127" x="1206500" y="4368800"/>
          <p14:tracePt t="97143" x="1198563" y="4368800"/>
          <p14:tracePt t="97177" x="1189038" y="4368800"/>
          <p14:tracePt t="97180" x="1181100" y="4368800"/>
          <p14:tracePt t="97189" x="1173163" y="4368800"/>
          <p14:tracePt t="97284" x="1173163" y="4359275"/>
          <p14:tracePt t="97312" x="1163638" y="4359275"/>
          <p14:tracePt t="97361" x="1163638" y="4351338"/>
          <p14:tracePt t="97415" x="1163638" y="4341813"/>
          <p14:tracePt t="97433" x="1163638" y="4333875"/>
          <p14:tracePt t="97480" x="1163638" y="4325938"/>
          <p14:tracePt t="97519" x="1163638" y="4316413"/>
          <p14:tracePt t="97566" x="1163638" y="4308475"/>
          <p14:tracePt t="97612" x="1163638" y="4300538"/>
          <p14:tracePt t="97643" x="1163638" y="4291013"/>
          <p14:tracePt t="97682" x="1163638" y="4283075"/>
          <p14:tracePt t="98323" x="1173163" y="4283075"/>
          <p14:tracePt t="98331" x="1198563" y="4283075"/>
          <p14:tracePt t="98339" x="1231900" y="4283075"/>
          <p14:tracePt t="98346" x="1265238" y="4291013"/>
          <p14:tracePt t="98355" x="1308100" y="4300538"/>
          <p14:tracePt t="98362" x="1343025" y="4308475"/>
          <p14:tracePt t="98371" x="1384300" y="4308475"/>
          <p14:tracePt t="98378" x="1444625" y="4316413"/>
          <p14:tracePt t="98387" x="1503363" y="4316413"/>
          <p14:tracePt t="98393" x="1563688" y="4325938"/>
          <p14:tracePt t="98400" x="1631950" y="4333875"/>
          <p14:tracePt t="98408" x="1690688" y="4341813"/>
          <p14:tracePt t="98417" x="1749425" y="4359275"/>
          <p14:tracePt t="98425" x="1817688" y="4368800"/>
          <p14:tracePt t="98432" x="1878013" y="4376738"/>
          <p14:tracePt t="98441" x="1936750" y="4384675"/>
          <p14:tracePt t="98449" x="1979613" y="4394200"/>
          <p14:tracePt t="98456" x="2022475" y="4402138"/>
          <p14:tracePt t="98466" x="2055813" y="4410075"/>
          <p14:tracePt t="98472" x="2081213" y="4419600"/>
          <p14:tracePt t="98484" x="2098675" y="4427538"/>
          <p14:tracePt t="98489" x="2106613" y="4427538"/>
          <p14:tracePt t="98498" x="2116138" y="4427538"/>
          <p14:tracePt t="98512" x="2124075" y="4427538"/>
          <p14:tracePt t="98667" x="2124075" y="4419600"/>
          <p14:tracePt t="99160" x="2132013" y="4419600"/>
          <p14:tracePt t="99169" x="2141538" y="4419600"/>
          <p14:tracePt t="99177" x="2157413" y="4419600"/>
          <p14:tracePt t="99184" x="2182813" y="4419600"/>
          <p14:tracePt t="99190" x="2208213" y="4419600"/>
          <p14:tracePt t="99198" x="2243138" y="4427538"/>
          <p14:tracePt t="99207" x="2268538" y="4435475"/>
          <p14:tracePt t="99216" x="2336800" y="4452938"/>
          <p14:tracePt t="99224" x="2379663" y="4460875"/>
          <p14:tracePt t="99230" x="2430463" y="4478338"/>
          <p14:tracePt t="99239" x="2489200" y="4486275"/>
          <p14:tracePt t="99246" x="2532063" y="4503738"/>
          <p14:tracePt t="99255" x="2590800" y="4529138"/>
          <p14:tracePt t="99262" x="2659063" y="4546600"/>
          <p14:tracePt t="99272" x="2701925" y="4579938"/>
          <p14:tracePt t="99276" x="2770188" y="4597400"/>
          <p14:tracePt t="99284" x="2803525" y="4614863"/>
          <p14:tracePt t="99293" x="2838450" y="4630738"/>
          <p14:tracePt t="99301" x="2871788" y="4640263"/>
          <p14:tracePt t="99308" x="2905125" y="4648200"/>
          <p14:tracePt t="99317" x="2922588" y="4657725"/>
          <p14:tracePt t="99327" x="2947988" y="4665663"/>
          <p14:tracePt t="99332" x="2965450" y="4665663"/>
          <p14:tracePt t="99341" x="2973388" y="4673600"/>
          <p14:tracePt t="99349" x="2990850" y="4673600"/>
          <p14:tracePt t="99356" x="2998788" y="4673600"/>
          <p14:tracePt t="99365" x="3008313" y="4673600"/>
          <p14:tracePt t="99371" x="3016250" y="4673600"/>
          <p14:tracePt t="99379" x="3024188" y="4673600"/>
          <p14:tracePt t="99403" x="3033713" y="4673600"/>
          <p14:tracePt t="99449" x="3041650" y="4673600"/>
          <p14:tracePt t="99466" x="3049588" y="4673600"/>
          <p14:tracePt t="99482" x="3059113" y="4673600"/>
          <p14:tracePt t="99489" x="3067050" y="4673600"/>
          <p14:tracePt t="99497" x="3067050" y="4665663"/>
          <p14:tracePt t="99505" x="3074988" y="4665663"/>
          <p14:tracePt t="99512" x="3084513" y="4657725"/>
          <p14:tracePt t="99521" x="3092450" y="4648200"/>
          <p14:tracePt t="99535" x="3092450" y="4640263"/>
          <p14:tracePt t="99559" x="3092450" y="4630738"/>
          <p14:tracePt t="99576" x="3100388" y="4622800"/>
          <p14:tracePt t="99610" x="3100388" y="4614863"/>
          <p14:tracePt t="99617" x="3109913" y="4614863"/>
          <p14:tracePt t="99622" x="3109913" y="4605338"/>
          <p14:tracePt t="99628" x="3117850" y="4605338"/>
          <p14:tracePt t="99636" x="3127375" y="4597400"/>
          <p14:tracePt t="99654" x="3135313" y="4589463"/>
          <p14:tracePt t="99678" x="3143250" y="4579938"/>
          <p14:tracePt t="99961" x="3127375" y="4579938"/>
          <p14:tracePt t="99968" x="3100388" y="4589463"/>
          <p14:tracePt t="99976" x="3074988" y="4589463"/>
          <p14:tracePt t="99984" x="3049588" y="4589463"/>
          <p14:tracePt t="99991" x="3008313" y="4589463"/>
          <p14:tracePt t="99998" x="2947988" y="4589463"/>
          <p14:tracePt t="100005" x="2889250" y="4589463"/>
          <p14:tracePt t="100013" x="2820988" y="4589463"/>
          <p14:tracePt t="100021" x="2760663" y="4589463"/>
          <p14:tracePt t="100028" x="2668588" y="4579938"/>
          <p14:tracePt t="100037" x="2600325" y="4564063"/>
          <p14:tracePt t="100045" x="2540000" y="4554538"/>
          <p14:tracePt t="100054" x="2489200" y="4546600"/>
          <p14:tracePt t="100062" x="2430463" y="4538663"/>
          <p14:tracePt t="100069" x="2387600" y="4529138"/>
          <p14:tracePt t="100075" x="2344738" y="4521200"/>
          <p14:tracePt t="100083" x="2311400" y="4513263"/>
          <p14:tracePt t="100090" x="2276475" y="4503738"/>
          <p14:tracePt t="100099" x="2243138" y="4495800"/>
          <p14:tracePt t="100106" x="2208213" y="4495800"/>
          <p14:tracePt t="100116" x="2182813" y="4495800"/>
          <p14:tracePt t="100124" x="2157413" y="4495800"/>
          <p14:tracePt t="100136" x="2132013" y="4495800"/>
          <p14:tracePt t="100140" x="2106613" y="4495800"/>
          <p14:tracePt t="100151" x="2090738" y="4495800"/>
          <p14:tracePt t="100156" x="2065338" y="4495800"/>
          <p14:tracePt t="100162" x="2038350" y="4495800"/>
          <p14:tracePt t="100169" x="2022475" y="4495800"/>
          <p14:tracePt t="100177" x="1997075" y="4495800"/>
          <p14:tracePt t="100184" x="1971675" y="4495800"/>
          <p14:tracePt t="100194" x="1954213" y="4495800"/>
          <p14:tracePt t="100203" x="1936750" y="4495800"/>
          <p14:tracePt t="100209" x="1920875" y="4495800"/>
          <p14:tracePt t="100217" x="1911350" y="4495800"/>
          <p14:tracePt t="100224" x="1893888" y="4495800"/>
          <p14:tracePt t="100233" x="1885950" y="4495800"/>
          <p14:tracePt t="100241" x="1868488" y="4503738"/>
          <p14:tracePt t="100246" x="1852613" y="4513263"/>
          <p14:tracePt t="100257" x="1835150" y="4521200"/>
          <p14:tracePt t="100267" x="1817688" y="4529138"/>
          <p14:tracePt t="100270" x="1792288" y="4538663"/>
          <p14:tracePt t="100278" x="1766888" y="4546600"/>
          <p14:tracePt t="100287" x="1758950" y="4554538"/>
          <p14:tracePt t="100295" x="1749425" y="4554538"/>
          <p14:tracePt t="100302" x="1733550" y="4564063"/>
          <p14:tracePt t="100310" x="1724025" y="4572000"/>
          <p14:tracePt t="100319" x="1708150" y="4572000"/>
          <p14:tracePt t="100327" x="1690688" y="4579938"/>
          <p14:tracePt t="100332" x="1690688" y="4589463"/>
          <p14:tracePt t="100340" x="1682750" y="4589463"/>
          <p14:tracePt t="100351" x="1673225" y="4597400"/>
          <p14:tracePt t="100356" x="1665288" y="4605338"/>
          <p14:tracePt t="100372" x="1657350" y="4614863"/>
          <p14:tracePt t="100381" x="1647825" y="4622800"/>
          <p14:tracePt t="100388" x="1647825" y="4630738"/>
          <p14:tracePt t="100397" x="1631950" y="4630738"/>
          <p14:tracePt t="100405" x="1622425" y="4630738"/>
          <p14:tracePt t="100410" x="1622425" y="4640263"/>
          <p14:tracePt t="100421" x="1606550" y="4640263"/>
          <p14:tracePt t="100426" x="1597025" y="4640263"/>
          <p14:tracePt t="100443" x="1589088" y="4640263"/>
          <p14:tracePt t="100453" x="1579563" y="4640263"/>
          <p14:tracePt t="100467" x="1571625" y="4640263"/>
          <p14:tracePt t="100475" x="1563688" y="4640263"/>
          <p14:tracePt t="100483" x="1554163" y="4640263"/>
          <p14:tracePt t="100498" x="1546225" y="4640263"/>
          <p14:tracePt t="100506" x="1538288" y="4640263"/>
          <p14:tracePt t="100529" x="1528763" y="4640263"/>
          <p14:tracePt t="100585" x="1520825" y="4640263"/>
          <p14:tracePt t="100639" x="1512888" y="4640263"/>
          <p14:tracePt t="100701" x="1512888" y="4630738"/>
          <p14:tracePt t="100710" x="1512888" y="4622800"/>
          <p14:tracePt t="100726" x="1520825" y="4614863"/>
          <p14:tracePt t="100734" x="1528763" y="4614863"/>
          <p14:tracePt t="100740" x="1528763" y="4605338"/>
          <p14:tracePt t="100749" x="1538288" y="4597400"/>
          <p14:tracePt t="100756" x="1546225" y="4597400"/>
          <p14:tracePt t="100763" x="1546225" y="4589463"/>
          <p14:tracePt t="100771" x="1563688" y="4579938"/>
          <p14:tracePt t="100779" x="1589088" y="4572000"/>
          <p14:tracePt t="100787" x="1606550" y="4572000"/>
          <p14:tracePt t="100795" x="1631950" y="4572000"/>
          <p14:tracePt t="100802" x="1657350" y="4564063"/>
          <p14:tracePt t="100810" x="1673225" y="4564063"/>
          <p14:tracePt t="100818" x="1698625" y="4554538"/>
          <p14:tracePt t="100827" x="1724025" y="4554538"/>
          <p14:tracePt t="100835" x="1733550" y="4554538"/>
          <p14:tracePt t="100864" x="1733550" y="4564063"/>
          <p14:tracePt t="100875" x="1733550" y="4572000"/>
          <p14:tracePt t="100881" x="1724025" y="4572000"/>
          <p14:tracePt t="100889" x="1716088" y="4572000"/>
          <p14:tracePt t="100898" x="1690688" y="4572000"/>
          <p14:tracePt t="100905" x="1665288" y="4572000"/>
          <p14:tracePt t="100915" x="1639888" y="4564063"/>
          <p14:tracePt t="100922" x="1614488" y="4554538"/>
          <p14:tracePt t="100930" x="1589088" y="4546600"/>
          <p14:tracePt t="100937" x="1563688" y="4538663"/>
          <p14:tracePt t="100952" x="1520825" y="4521200"/>
          <p14:tracePt t="100958" x="1503363" y="4521200"/>
          <p14:tracePt t="100967" x="1495425" y="4513263"/>
          <p14:tracePt t="100977" x="1487488" y="4513263"/>
          <p14:tracePt t="100983" x="1477963" y="4513263"/>
          <p14:tracePt t="100991" x="1470025" y="4513263"/>
          <p14:tracePt t="101008" x="1462088" y="4513263"/>
          <p14:tracePt t="101087" x="1452563" y="4513263"/>
          <p14:tracePt t="101185" x="1452563" y="4521200"/>
          <p14:tracePt t="101197" x="1462088" y="4521200"/>
          <p14:tracePt t="101204" x="1462088" y="4529138"/>
          <p14:tracePt t="101210" x="1477963" y="4538663"/>
          <p14:tracePt t="101217" x="1495425" y="4546600"/>
          <p14:tracePt t="101226" x="1512888" y="4554538"/>
          <p14:tracePt t="101235" x="1538288" y="4564063"/>
          <p14:tracePt t="101241" x="1571625" y="4572000"/>
          <p14:tracePt t="101249" x="1622425" y="4597400"/>
          <p14:tracePt t="101256" x="1682750" y="4630738"/>
          <p14:tracePt t="101270" x="1733550" y="4657725"/>
          <p14:tracePt t="101275" x="1792288" y="4691063"/>
          <p14:tracePt t="101282" x="1860550" y="4724400"/>
          <p14:tracePt t="101286" x="1911350" y="4749800"/>
          <p14:tracePt t="101306" x="2038350" y="4827588"/>
          <p14:tracePt t="101310" x="2098675" y="4860925"/>
          <p14:tracePt t="101318" x="2157413" y="4886325"/>
          <p14:tracePt t="101327" x="2225675" y="4919663"/>
          <p14:tracePt t="101335" x="2268538" y="4937125"/>
          <p14:tracePt t="101343" x="2336800" y="4972050"/>
          <p14:tracePt t="101352" x="2379663" y="4987925"/>
          <p14:tracePt t="101358" x="2430463" y="4997450"/>
          <p14:tracePt t="101369" x="2463800" y="5030788"/>
          <p14:tracePt t="101374" x="2514600" y="5038725"/>
          <p14:tracePt t="101381" x="2549525" y="5056188"/>
          <p14:tracePt t="101389" x="2590800" y="5064125"/>
          <p14:tracePt t="101397" x="2625725" y="5073650"/>
          <p14:tracePt t="101405" x="2668588" y="5073650"/>
          <p14:tracePt t="101414" x="2709863" y="5073650"/>
          <p14:tracePt t="101421" x="2752725" y="5073650"/>
          <p14:tracePt t="101429" x="2803525" y="5081588"/>
          <p14:tracePt t="101436" x="2846388" y="5081588"/>
          <p14:tracePt t="101445" x="2879725" y="5081588"/>
          <p14:tracePt t="101453" x="2914650" y="5091113"/>
          <p14:tracePt t="101460" x="2930525" y="5091113"/>
          <p14:tracePt t="101469" x="2955925" y="5091113"/>
          <p14:tracePt t="101477" x="2973388" y="5091113"/>
          <p14:tracePt t="101491" x="2982913" y="5091113"/>
          <p14:tracePt t="101500" x="2990850" y="5091113"/>
          <p14:tracePt t="101508" x="2990850" y="5081588"/>
          <p14:tracePt t="101523" x="2990850" y="5073650"/>
          <p14:tracePt t="101531" x="2990850" y="5064125"/>
          <p14:tracePt t="101539" x="2990850" y="5056188"/>
          <p14:tracePt t="101555" x="2990850" y="5048250"/>
          <p14:tracePt t="101560" x="2990850" y="5038725"/>
          <p14:tracePt t="101569" x="2990850" y="5030788"/>
          <p14:tracePt t="101579" x="2990850" y="5013325"/>
          <p14:tracePt t="101593" x="2990850" y="5005388"/>
          <p14:tracePt t="101609" x="2990850" y="4997450"/>
          <p14:tracePt t="101618" x="2990850" y="4987925"/>
          <p14:tracePt t="101632" x="2982913" y="4979988"/>
          <p14:tracePt t="101641" x="2982913" y="4972050"/>
          <p14:tracePt t="101713" x="2973388" y="4972050"/>
          <p14:tracePt t="101726" x="2965450" y="4972050"/>
          <p14:tracePt t="101736" x="2955925" y="4972050"/>
          <p14:tracePt t="101742" x="2947988" y="4972050"/>
          <p14:tracePt t="101748" x="2930525" y="4972050"/>
          <p14:tracePt t="101757" x="2930525" y="4962525"/>
          <p14:tracePt t="101768" x="2922588" y="4962525"/>
          <p14:tracePt t="101776" x="2905125" y="4954588"/>
          <p14:tracePt t="101784" x="2905125" y="4946650"/>
          <p14:tracePt t="101790" x="2889250" y="4946650"/>
          <p14:tracePt t="101798" x="2871788" y="4937125"/>
          <p14:tracePt t="101804" x="2863850" y="4929188"/>
          <p14:tracePt t="101812" x="2838450" y="4919663"/>
          <p14:tracePt t="101819" x="2811463" y="4911725"/>
          <p14:tracePt t="101827" x="2778125" y="4903788"/>
          <p14:tracePt t="101835" x="2744788" y="4894263"/>
          <p14:tracePt t="101844" x="2719388" y="4886325"/>
          <p14:tracePt t="101855" x="2684463" y="4878388"/>
          <p14:tracePt t="101861" x="2651125" y="4868863"/>
          <p14:tracePt t="101870" x="2616200" y="4868863"/>
          <p14:tracePt t="101874" x="2574925" y="4860925"/>
          <p14:tracePt t="101885" x="2532063" y="4852988"/>
          <p14:tracePt t="101891" x="2497138" y="4843463"/>
          <p14:tracePt t="101900" x="2463800" y="4843463"/>
          <p14:tracePt t="101906" x="2430463" y="4835525"/>
          <p14:tracePt t="101914" x="2405063" y="4827588"/>
          <p14:tracePt t="101921" x="2379663" y="4818063"/>
          <p14:tracePt t="101928" x="2344738" y="4810125"/>
          <p14:tracePt t="101936" x="2319338" y="4810125"/>
          <p14:tracePt t="101945" x="2286000" y="4802188"/>
          <p14:tracePt t="101966" x="2243138" y="4792663"/>
          <p14:tracePt t="101968" x="2217738" y="4784725"/>
          <p14:tracePt t="101977" x="2192338" y="4775200"/>
          <p14:tracePt t="101985" x="2174875" y="4767263"/>
          <p14:tracePt t="101992" x="2149475" y="4759325"/>
          <p14:tracePt t="102001" x="2124075" y="4749800"/>
          <p14:tracePt t="102006" x="2106613" y="4741863"/>
          <p14:tracePt t="102015" x="2090738" y="4733925"/>
          <p14:tracePt t="102024" x="2065338" y="4724400"/>
          <p14:tracePt t="102034" x="2038350" y="4716463"/>
          <p14:tracePt t="102040" x="2012950" y="4716463"/>
          <p14:tracePt t="102050" x="1997075" y="4708525"/>
          <p14:tracePt t="102056" x="1971675" y="4699000"/>
          <p14:tracePt t="102064" x="1946275" y="4691063"/>
          <p14:tracePt t="102071" x="1920875" y="4691063"/>
          <p14:tracePt t="102076" x="1903413" y="4683125"/>
          <p14:tracePt t="102086" x="1878013" y="4673600"/>
          <p14:tracePt t="102092" x="1852613" y="4665663"/>
          <p14:tracePt t="102103" x="1827213" y="4657725"/>
          <p14:tracePt t="102109" x="1809750" y="4648200"/>
          <p14:tracePt t="102116" x="1792288" y="4640263"/>
          <p14:tracePt t="102124" x="1776413" y="4640263"/>
          <p14:tracePt t="102141" x="1766888" y="4640263"/>
          <p14:tracePt t="102149" x="1758950" y="4640263"/>
          <p14:tracePt t="102235" x="1749425" y="4640263"/>
          <p14:tracePt t="102250" x="1741488" y="4648200"/>
          <p14:tracePt t="102259" x="1733550" y="4648200"/>
          <p14:tracePt t="102273" x="1724025" y="4657725"/>
          <p14:tracePt t="102281" x="1716088" y="4657725"/>
          <p14:tracePt t="102298" x="1708150" y="4657725"/>
          <p14:tracePt t="102305" x="1698625" y="4657725"/>
          <p14:tracePt t="102314" x="1690688" y="4657725"/>
          <p14:tracePt t="102330" x="1673225" y="4657725"/>
          <p14:tracePt t="102339" x="1665288" y="4657725"/>
          <p14:tracePt t="102354" x="1657350" y="4657725"/>
          <p14:tracePt t="102360" x="1647825" y="4657725"/>
          <p14:tracePt t="102375" x="1639888" y="4657725"/>
          <p14:tracePt t="102383" x="1631950" y="4657725"/>
          <p14:tracePt t="102390" x="1622425" y="4657725"/>
          <p14:tracePt t="102407" x="1606550" y="4657725"/>
          <p14:tracePt t="102414" x="1589088" y="4657725"/>
          <p14:tracePt t="102424" x="1579563" y="4648200"/>
          <p14:tracePt t="102430" x="1563688" y="4648200"/>
          <p14:tracePt t="102445" x="1554163" y="4648200"/>
          <p14:tracePt t="102452" x="1546225" y="4648200"/>
          <p14:tracePt t="102461" x="1538288" y="4648200"/>
          <p14:tracePt t="102554" x="1528763" y="4648200"/>
          <p14:tracePt t="102562" x="1512888" y="4648200"/>
          <p14:tracePt t="102573" x="1495425" y="4640263"/>
          <p14:tracePt t="102581" x="1487488" y="4640263"/>
          <p14:tracePt t="102588" x="1477963" y="4640263"/>
          <p14:tracePt t="102596" x="1462088" y="4630738"/>
          <p14:tracePt t="102604" x="1452563" y="4630738"/>
          <p14:tracePt t="102618" x="1435100" y="4630738"/>
          <p14:tracePt t="102625" x="1427163" y="4622800"/>
          <p14:tracePt t="102640" x="1409700" y="4614863"/>
          <p14:tracePt t="102653" x="1401763" y="4614863"/>
          <p14:tracePt t="102656" x="1401763" y="4605338"/>
          <p14:tracePt t="102665" x="1384300" y="4605338"/>
          <p14:tracePt t="102673" x="1376363" y="4605338"/>
          <p14:tracePt t="102691" x="1358900" y="4605338"/>
          <p14:tracePt t="102701" x="1350963" y="4597400"/>
          <p14:tracePt t="102706" x="1343025" y="4597400"/>
          <p14:tracePt t="102713" x="1333500" y="4597400"/>
          <p14:tracePt t="102730" x="1325563" y="4597400"/>
          <p14:tracePt t="102734" x="1317625" y="4597400"/>
          <p14:tracePt t="102743" x="1308100" y="4597400"/>
          <p14:tracePt t="102759" x="1300163" y="4597400"/>
          <p14:tracePt t="102767" x="1290638" y="4597400"/>
          <p14:tracePt t="102783" x="1282700" y="4597400"/>
          <p14:tracePt t="102791" x="1274763" y="4597400"/>
          <p14:tracePt t="102936" x="1274763" y="4605338"/>
          <p14:tracePt t="102951" x="1274763" y="4614863"/>
          <p14:tracePt t="102956" x="1274763" y="4630738"/>
          <p14:tracePt t="102965" x="1274763" y="4648200"/>
          <p14:tracePt t="102968" x="1282700" y="4657725"/>
          <p14:tracePt t="102976" x="1290638" y="4673600"/>
          <p14:tracePt t="102985" x="1290638" y="4691063"/>
          <p14:tracePt t="102993" x="1290638" y="4699000"/>
          <p14:tracePt t="103000" x="1290638" y="4724400"/>
          <p14:tracePt t="103008" x="1290638" y="4741863"/>
          <p14:tracePt t="103018" x="1290638" y="4749800"/>
          <p14:tracePt t="103026" x="1290638" y="4767263"/>
          <p14:tracePt t="103034" x="1290638" y="4775200"/>
          <p14:tracePt t="103044" x="1300163" y="4792663"/>
          <p14:tracePt t="103051" x="1300163" y="4802188"/>
          <p14:tracePt t="103055" x="1300163" y="4810125"/>
          <p14:tracePt t="103062" x="1300163" y="4818063"/>
          <p14:tracePt t="103071" x="1308100" y="4827588"/>
          <p14:tracePt t="103087" x="1308100" y="4835525"/>
          <p14:tracePt t="103096" x="1317625" y="4852988"/>
          <p14:tracePt t="103113" x="1317625" y="4860925"/>
          <p14:tracePt t="103122" x="1325563" y="4868863"/>
          <p14:tracePt t="103126" x="1325563" y="4878388"/>
          <p14:tracePt t="103144" x="1325563" y="4886325"/>
          <p14:tracePt t="103153" x="1325563" y="4894263"/>
          <p14:tracePt t="103165" x="1325563" y="4903788"/>
          <p14:tracePt t="103173" x="1325563" y="4911725"/>
          <p14:tracePt t="103182" x="1325563" y="4919663"/>
          <p14:tracePt t="103205" x="1325563" y="4929188"/>
          <p14:tracePt t="103212" x="1325563" y="4937125"/>
          <p14:tracePt t="103234" x="1325563" y="4946650"/>
          <p14:tracePt t="103250" x="1325563" y="4954588"/>
          <p14:tracePt t="103259" x="1325563" y="4962525"/>
          <p14:tracePt t="103274" x="1325563" y="4972050"/>
          <p14:tracePt t="103292" x="1325563" y="4979988"/>
          <p14:tracePt t="103301" x="1333500" y="4979988"/>
          <p14:tracePt t="103309" x="1333500" y="4987925"/>
          <p14:tracePt t="103312" x="1333500" y="4997450"/>
          <p14:tracePt t="103332" x="1343025" y="4997450"/>
          <p14:tracePt t="103337" x="1343025" y="5005388"/>
          <p14:tracePt t="103659" x="1350963" y="5005388"/>
          <p14:tracePt t="103667" x="1358900" y="5005388"/>
          <p14:tracePt t="103673" x="1368425" y="5005388"/>
          <p14:tracePt t="103729" x="1368425" y="4997450"/>
          <p14:tracePt t="103746" x="1368425" y="4987925"/>
          <p14:tracePt t="104129" x="1358900" y="4987925"/>
          <p14:tracePt t="104331" x="1350963" y="4987925"/>
          <p14:tracePt t="104646" x="1343025" y="4997450"/>
          <p14:tracePt t="104701" x="1333500" y="5005388"/>
          <p14:tracePt t="104752" x="1325563" y="5005388"/>
          <p14:tracePt t="104760" x="1325563" y="5013325"/>
          <p14:tracePt t="104770" x="1317625" y="5013325"/>
          <p14:tracePt t="104784" x="1308100" y="5013325"/>
          <p14:tracePt t="104816" x="1300163" y="5013325"/>
          <p14:tracePt t="104822" x="1290638" y="5013325"/>
          <p14:tracePt t="104839" x="1282700" y="5005388"/>
          <p14:tracePt t="104847" x="1274763" y="5005388"/>
          <p14:tracePt t="104858" x="1265238" y="4997450"/>
          <p14:tracePt t="104864" x="1265238" y="4987925"/>
          <p14:tracePt t="104870" x="1257300" y="4987925"/>
          <p14:tracePt t="104879" x="1257300" y="4979988"/>
          <p14:tracePt t="104887" x="1249363" y="4979988"/>
          <p14:tracePt t="104911" x="1249363" y="4972050"/>
          <p14:tracePt t="104917" x="1239838" y="4972050"/>
          <p14:tracePt t="104926" x="1231900" y="4962525"/>
          <p14:tracePt t="104937" x="1223963" y="4954588"/>
          <p14:tracePt t="104949" x="1214438" y="4929188"/>
          <p14:tracePt t="104959" x="1206500" y="4919663"/>
          <p14:tracePt t="104965" x="1198563" y="4911725"/>
          <p14:tracePt t="104974" x="1198563" y="4903788"/>
          <p14:tracePt t="104983" x="1189038" y="4894263"/>
          <p14:tracePt t="104990" x="1181100" y="4886325"/>
          <p14:tracePt t="105003" x="1181100" y="4878388"/>
          <p14:tracePt t="105004" x="1173163" y="4868863"/>
          <p14:tracePt t="105013" x="1163638" y="4860925"/>
          <p14:tracePt t="105021" x="1155700" y="4852988"/>
          <p14:tracePt t="105026" x="1155700" y="4843463"/>
          <p14:tracePt t="105034" x="1147763" y="4843463"/>
          <p14:tracePt t="105043" x="1138238" y="4835525"/>
          <p14:tracePt t="105050" x="1130300" y="4827588"/>
          <p14:tracePt t="105060" x="1130300" y="4818063"/>
          <p14:tracePt t="105091" x="1130300" y="4810125"/>
          <p14:tracePt t="105097" x="1120775" y="4810125"/>
          <p14:tracePt t="105113" x="1120775" y="4802188"/>
          <p14:tracePt t="105129" x="1112838" y="4802188"/>
          <p14:tracePt t="105137" x="1112838" y="4792663"/>
          <p14:tracePt t="105145" x="1104900" y="4784725"/>
          <p14:tracePt t="105153" x="1104900" y="4775200"/>
          <p14:tracePt t="105160" x="1095375" y="4775200"/>
          <p14:tracePt t="105170" x="1087438" y="4767263"/>
          <p14:tracePt t="105178" x="1087438" y="4749800"/>
          <p14:tracePt t="105187" x="1079500" y="4749800"/>
          <p14:tracePt t="105190" x="1069975" y="4733925"/>
          <p14:tracePt t="105199" x="1062038" y="4708525"/>
          <p14:tracePt t="105208" x="1054100" y="4691063"/>
          <p14:tracePt t="105216" x="1044575" y="4665663"/>
          <p14:tracePt t="105223" x="1044575" y="4630738"/>
          <p14:tracePt t="105231" x="1036638" y="4605338"/>
          <p14:tracePt t="105239" x="1028700" y="4579938"/>
          <p14:tracePt t="105247" x="1019175" y="4554538"/>
          <p14:tracePt t="105256" x="1011238" y="4529138"/>
          <p14:tracePt t="105266" x="1003300" y="4513263"/>
          <p14:tracePt t="105279" x="993775" y="4503738"/>
          <p14:tracePt t="105286" x="993775" y="4495800"/>
          <p14:tracePt t="105301" x="985838" y="4486275"/>
          <p14:tracePt t="105311" x="985838" y="4478338"/>
          <p14:tracePt t="105316" x="985838" y="4470400"/>
          <p14:tracePt t="105325" x="976313" y="4470400"/>
          <p14:tracePt t="105440" x="968375" y="4460875"/>
          <p14:tracePt t="105448" x="968375" y="4452938"/>
          <p14:tracePt t="105465" x="968375" y="4445000"/>
          <p14:tracePt t="105472" x="960438" y="4435475"/>
          <p14:tracePt t="105482" x="960438" y="4427538"/>
          <p14:tracePt t="105488" x="950913" y="4427538"/>
          <p14:tracePt t="105497" x="950913" y="4419600"/>
          <p14:tracePt t="105504" x="950913" y="4410075"/>
          <p14:tracePt t="105520" x="942975" y="4410075"/>
          <p14:tracePt t="105535" x="942975" y="4402138"/>
          <p14:tracePt t="105559" x="942975" y="4394200"/>
          <p14:tracePt t="105566" x="935038" y="4394200"/>
          <p14:tracePt t="105574" x="935038" y="4384675"/>
          <p14:tracePt t="105590" x="925513" y="4376738"/>
          <p14:tracePt t="105598" x="925513" y="4368800"/>
          <p14:tracePt t="105615" x="925513" y="4359275"/>
          <p14:tracePt t="105620" x="925513" y="4351338"/>
          <p14:tracePt t="105629" x="917575" y="4341813"/>
          <p14:tracePt t="105637" x="917575" y="4325938"/>
          <p14:tracePt t="105644" x="909638" y="4308475"/>
          <p14:tracePt t="105652" x="909638" y="4300538"/>
          <p14:tracePt t="105660" x="900113" y="4275138"/>
          <p14:tracePt t="105668" x="900113" y="4249738"/>
          <p14:tracePt t="105677" x="892175" y="4232275"/>
          <p14:tracePt t="105684" x="892175" y="4206875"/>
          <p14:tracePt t="105693" x="892175" y="4181475"/>
          <p14:tracePt t="105699" x="892175" y="4164013"/>
          <p14:tracePt t="105711" x="892175" y="4138613"/>
          <p14:tracePt t="105715" x="884238" y="4113213"/>
          <p14:tracePt t="105724" x="884238" y="4079875"/>
          <p14:tracePt t="105734" x="874713" y="4062413"/>
          <p14:tracePt t="105738" x="874713" y="4037013"/>
          <p14:tracePt t="105748" x="866775" y="4011613"/>
          <p14:tracePt t="105754" x="866775" y="3994150"/>
          <p14:tracePt t="105763" x="866775" y="3968750"/>
          <p14:tracePt t="105770" x="866775" y="3943350"/>
          <p14:tracePt t="105780" x="866775" y="3925888"/>
          <p14:tracePt t="105786" x="866775" y="3908425"/>
          <p14:tracePt t="105793" x="858838" y="3892550"/>
          <p14:tracePt t="105800" x="849313" y="3867150"/>
          <p14:tracePt t="105808" x="841375" y="3849688"/>
          <p14:tracePt t="105817" x="831850" y="3824288"/>
          <p14:tracePt t="105825" x="823913" y="3798888"/>
          <p14:tracePt t="105835" x="815975" y="3781425"/>
          <p14:tracePt t="105842" x="806450" y="3773488"/>
          <p14:tracePt t="105850" x="806450" y="3756025"/>
          <p14:tracePt t="105857" x="806450" y="3748088"/>
          <p14:tracePt t="105872" x="806450" y="3738563"/>
          <p14:tracePt t="105888" x="806450" y="3730625"/>
          <p14:tracePt t="105895" x="798513" y="3730625"/>
          <p14:tracePt t="105911" x="798513" y="3722688"/>
          <p14:tracePt t="105952" x="798513" y="3713163"/>
          <p14:tracePt t="105966" x="790575" y="3705225"/>
          <p14:tracePt t="105990" x="790575" y="3697288"/>
          <p14:tracePt t="106006" x="790575" y="3687763"/>
          <p14:tracePt t="106039" x="790575" y="3679825"/>
          <p14:tracePt t="106052" x="790575" y="3671888"/>
          <p14:tracePt t="106075" x="790575" y="3662363"/>
          <p14:tracePt t="106093" x="781050" y="3662363"/>
          <p14:tracePt t="106109" x="781050" y="3654425"/>
          <p14:tracePt t="106122" x="781050" y="3646488"/>
          <p14:tracePt t="106152" x="781050" y="3636963"/>
          <p14:tracePt t="106160" x="781050" y="3629025"/>
          <p14:tracePt t="106169" x="773113" y="3619500"/>
          <p14:tracePt t="106177" x="765175" y="3611563"/>
          <p14:tracePt t="106189" x="765175" y="3603625"/>
          <p14:tracePt t="106192" x="765175" y="3594100"/>
          <p14:tracePt t="106200" x="755650" y="3594100"/>
          <p14:tracePt t="106209" x="755650" y="3586163"/>
          <p14:tracePt t="106216" x="747713" y="3578225"/>
          <p14:tracePt t="106232" x="747713" y="3568700"/>
          <p14:tracePt t="106250" x="747713" y="3560763"/>
          <p14:tracePt t="106256" x="747713" y="3552825"/>
          <p14:tracePt t="106273" x="747713" y="3543300"/>
          <p14:tracePt t="106282" x="739775" y="3535363"/>
          <p14:tracePt t="106297" x="739775" y="3527425"/>
          <p14:tracePt t="106302" x="730250" y="3517900"/>
          <p14:tracePt t="106320" x="722313" y="3509963"/>
          <p14:tracePt t="106326" x="722313" y="3502025"/>
          <p14:tracePt t="106333" x="722313" y="3492500"/>
          <p14:tracePt t="106343" x="722313" y="3484563"/>
          <p14:tracePt t="106349" x="722313" y="3467100"/>
          <p14:tracePt t="106357" x="722313" y="3459163"/>
          <p14:tracePt t="106365" x="722313" y="3449638"/>
          <p14:tracePt t="106372" x="722313" y="3433763"/>
          <p14:tracePt t="106381" x="722313" y="3424238"/>
          <p14:tracePt t="106389" x="722313" y="3416300"/>
          <p14:tracePt t="106394" x="722313" y="3408363"/>
          <p14:tracePt t="106404" x="722313" y="3398838"/>
          <p14:tracePt t="106410" x="722313" y="3390900"/>
          <p14:tracePt t="106419" x="722313" y="3382963"/>
          <p14:tracePt t="106436" x="722313" y="3373438"/>
          <p14:tracePt t="106442" x="722313" y="3365500"/>
          <p14:tracePt t="106467" x="722313" y="3355975"/>
          <p14:tracePt t="106475" x="722313" y="3348038"/>
          <p14:tracePt t="106491" x="722313" y="3340100"/>
          <p14:tracePt t="106498" x="722313" y="3330575"/>
          <p14:tracePt t="106508" x="722313" y="3322638"/>
          <p14:tracePt t="106516" x="722313" y="3314700"/>
          <p14:tracePt t="106522" x="730250" y="3305175"/>
          <p14:tracePt t="106532" x="730250" y="3297238"/>
          <p14:tracePt t="106538" x="739775" y="3297238"/>
          <p14:tracePt t="106546" x="739775" y="3289300"/>
          <p14:tracePt t="106554" x="747713" y="3279775"/>
          <p14:tracePt t="106570" x="755650" y="3271838"/>
          <p14:tracePt t="106585" x="755650" y="3254375"/>
          <p14:tracePt t="106599" x="755650" y="3246438"/>
          <p14:tracePt t="106609" x="755650" y="3228975"/>
          <p14:tracePt t="106622" x="755650" y="3221038"/>
          <p14:tracePt t="106630" x="765175" y="3211513"/>
          <p14:tracePt t="106639" x="773113" y="3203575"/>
          <p14:tracePt t="106647" x="781050" y="3195638"/>
          <p14:tracePt t="106656" x="781050" y="3178175"/>
          <p14:tracePt t="106662" x="790575" y="3170238"/>
          <p14:tracePt t="106670" x="798513" y="3144838"/>
          <p14:tracePt t="106678" x="815975" y="3127375"/>
          <p14:tracePt t="106686" x="831850" y="3119438"/>
          <p14:tracePt t="106693" x="841375" y="3109913"/>
          <p14:tracePt t="106701" x="866775" y="3101975"/>
          <p14:tracePt t="106711" x="892175" y="3094038"/>
          <p14:tracePt t="106717" x="917575" y="3084513"/>
          <p14:tracePt t="106725" x="935038" y="3076575"/>
          <p14:tracePt t="106732" x="960438" y="3067050"/>
          <p14:tracePt t="106740" x="985838" y="3067050"/>
          <p14:tracePt t="106749" x="993775" y="3059113"/>
          <p14:tracePt t="106766" x="1003300" y="3059113"/>
          <p14:tracePt t="106773" x="1011238" y="3051175"/>
          <p14:tracePt t="106783" x="1011238" y="3041650"/>
          <p14:tracePt t="106789" x="1011238" y="3033713"/>
          <p14:tracePt t="106805" x="1011238" y="3025775"/>
          <p14:tracePt t="106812" x="1011238" y="3016250"/>
          <p14:tracePt t="106828" x="1011238" y="3008313"/>
          <p14:tracePt t="106834" x="1011238" y="3000375"/>
          <p14:tracePt t="106843" x="1011238" y="2990850"/>
          <p14:tracePt t="106857" x="1011238" y="2974975"/>
          <p14:tracePt t="106865" x="1011238" y="2965450"/>
          <p14:tracePt t="106873" x="1011238" y="2957513"/>
          <p14:tracePt t="106881" x="1019175" y="2940050"/>
          <p14:tracePt t="106889" x="1028700" y="2940050"/>
          <p14:tracePt t="106897" x="1028700" y="2932113"/>
          <p14:tracePt t="106905" x="1036638" y="2922588"/>
          <p14:tracePt t="106914" x="1036638" y="2914650"/>
          <p14:tracePt t="106920" x="1044575" y="2914650"/>
          <p14:tracePt t="106930" x="1054100" y="2897188"/>
          <p14:tracePt t="106949" x="1062038" y="2889250"/>
          <p14:tracePt t="106950" x="1062038" y="2871788"/>
          <p14:tracePt t="106967" x="1062038" y="2863850"/>
          <p14:tracePt t="106975" x="1062038" y="2846388"/>
          <p14:tracePt t="106991" x="1062038" y="2838450"/>
          <p14:tracePt t="107000" x="1062038" y="2830513"/>
          <p14:tracePt t="107008" x="1062038" y="2820988"/>
          <p14:tracePt t="107023" x="1062038" y="2813050"/>
          <p14:tracePt t="107037" x="1062038" y="2805113"/>
          <p14:tracePt t="107064" x="1062038" y="2795588"/>
          <p14:tracePt t="107068" x="1062038" y="2787650"/>
          <p14:tracePt t="107076" x="1062038" y="2778125"/>
          <p14:tracePt t="107085" x="1069975" y="2778125"/>
          <p14:tracePt t="107093" x="1069975" y="2770188"/>
          <p14:tracePt t="107100" x="1079500" y="2762250"/>
          <p14:tracePt t="107117" x="1079500" y="2752725"/>
          <p14:tracePt t="107122" x="1079500" y="2744788"/>
          <p14:tracePt t="107131" x="1087438" y="2744788"/>
          <p14:tracePt t="107151" x="1095375" y="2744788"/>
          <p14:tracePt t="107156" x="1095375" y="2736850"/>
          <p14:tracePt t="107166" x="1104900" y="2727325"/>
          <p14:tracePt t="107171" x="1104900" y="2719388"/>
          <p14:tracePt t="107188" x="1112838" y="2719388"/>
          <p14:tracePt t="107196" x="1120775" y="2711450"/>
          <p14:tracePt t="107200" x="1130300" y="2711450"/>
          <p14:tracePt t="107211" x="1147763" y="2701925"/>
          <p14:tracePt t="107217" x="1163638" y="2693988"/>
          <p14:tracePt t="107226" x="1181100" y="2693988"/>
          <p14:tracePt t="107232" x="1198563" y="2686050"/>
          <p14:tracePt t="107241" x="1223963" y="2686050"/>
          <p14:tracePt t="107248" x="1239838" y="2686050"/>
          <p14:tracePt t="107256" x="1257300" y="2686050"/>
          <p14:tracePt t="107267" x="1265238" y="2686050"/>
          <p14:tracePt t="107285" x="1274763" y="2686050"/>
          <p14:tracePt t="107286" x="1282700" y="2686050"/>
          <p14:tracePt t="107295" x="1290638" y="2686050"/>
          <p14:tracePt t="107313" x="1300163" y="2686050"/>
          <p14:tracePt t="107327" x="1308100" y="2676525"/>
          <p14:tracePt t="107351" x="1317625" y="2676525"/>
          <p14:tracePt t="107367" x="1325563" y="2668588"/>
          <p14:tracePt t="107381" x="1333500" y="2668588"/>
          <p14:tracePt t="107388" x="1343025" y="2668588"/>
          <p14:tracePt t="107397" x="1350963" y="2668588"/>
          <p14:tracePt t="107414" x="1358900" y="2668588"/>
          <p14:tracePt t="107438" x="1368425" y="2660650"/>
          <p14:tracePt t="107459" x="1376363" y="2660650"/>
          <p14:tracePt t="107476" x="1376363" y="2651125"/>
          <p14:tracePt t="107484" x="1384300" y="2651125"/>
          <p14:tracePt t="107492" x="1393825" y="2643188"/>
          <p14:tracePt t="107508" x="1401763" y="2643188"/>
          <p14:tracePt t="107517" x="1409700" y="2633663"/>
          <p14:tracePt t="107532" x="1419225" y="2625725"/>
          <p14:tracePt t="107545" x="1427163" y="2625725"/>
          <p14:tracePt t="107553" x="1435100" y="2617788"/>
          <p14:tracePt t="107579" x="1444625" y="2608263"/>
          <p14:tracePt t="107620" x="1444625" y="2600325"/>
          <p14:tracePt t="107626" x="1452563" y="2600325"/>
          <p14:tracePt t="107639" x="1452563" y="2592388"/>
          <p14:tracePt t="107655" x="1452563" y="2582863"/>
          <p14:tracePt t="107663" x="1462088" y="2582863"/>
          <p14:tracePt t="108153" x="1452563" y="2582863"/>
          <p14:tracePt t="108159" x="1444625" y="2582863"/>
          <p14:tracePt t="108173" x="1435100" y="2582863"/>
          <p14:tracePt t="108186" x="1427163" y="2582863"/>
          <p14:tracePt t="108195" x="1419225" y="2582863"/>
          <p14:tracePt t="108219" x="1409700" y="2582863"/>
          <p14:tracePt t="108234" x="1401763" y="2582863"/>
          <p14:tracePt t="108250" x="1393825" y="2582863"/>
          <p14:tracePt t="108259" x="1384300" y="2582863"/>
          <p14:tracePt t="108265" x="1376363" y="2582863"/>
          <p14:tracePt t="108283" x="1368425" y="2582863"/>
          <p14:tracePt t="108290" x="1358900" y="2592388"/>
          <p14:tracePt t="108307" x="1350963" y="2592388"/>
          <p14:tracePt t="108313" x="1343025" y="2592388"/>
          <p14:tracePt t="108320" x="1333500" y="2592388"/>
          <p14:tracePt t="108331" x="1325563" y="2592388"/>
          <p14:tracePt t="108336" x="1317625" y="2592388"/>
          <p14:tracePt t="108351" x="1308100" y="2592388"/>
          <p14:tracePt t="108358" x="1300163" y="2592388"/>
          <p14:tracePt t="108367" x="1290638" y="2582863"/>
          <p14:tracePt t="108374" x="1282700" y="2582863"/>
          <p14:tracePt t="108382" x="1274763" y="2582863"/>
          <p14:tracePt t="108390" x="1265238" y="2574925"/>
          <p14:tracePt t="108399" x="1257300" y="2574925"/>
          <p14:tracePt t="108407" x="1239838" y="2574925"/>
          <p14:tracePt t="108423" x="1214438" y="2566988"/>
          <p14:tracePt t="108440" x="1198563" y="2557463"/>
          <p14:tracePt t="108445" x="1189038" y="2557463"/>
          <p14:tracePt t="108453" x="1181100" y="2549525"/>
          <p14:tracePt t="108461" x="1173163" y="2549525"/>
          <p14:tracePt t="108470" x="1163638" y="2549525"/>
          <p14:tracePt t="108495" x="1155700" y="2541588"/>
          <p14:tracePt t="108503" x="1147763" y="2541588"/>
          <p14:tracePt t="108510" x="1138238" y="2541588"/>
          <p14:tracePt t="108516" x="1130300" y="2532063"/>
          <p14:tracePt t="108527" x="1120775" y="2532063"/>
          <p14:tracePt t="108530" x="1112838" y="2524125"/>
          <p14:tracePt t="108540" x="1087438" y="2516188"/>
          <p14:tracePt t="108549" x="1069975" y="2516188"/>
          <p14:tracePt t="108555" x="1062038" y="2516188"/>
          <p14:tracePt t="108565" x="1044575" y="2516188"/>
          <p14:tracePt t="108572" x="1028700" y="2506663"/>
          <p14:tracePt t="108580" x="1019175" y="2506663"/>
          <p14:tracePt t="108596" x="1011238" y="2506663"/>
          <p14:tracePt t="108602" x="1003300" y="2506663"/>
          <p14:tracePt t="108610" x="1003300" y="2498725"/>
          <p14:tracePt t="108618" x="993775" y="2498725"/>
          <p14:tracePt t="108624" x="985838" y="2498725"/>
          <p14:tracePt t="108641" x="968375" y="2498725"/>
          <p14:tracePt t="108649" x="960438" y="2498725"/>
          <p14:tracePt t="108665" x="942975" y="2498725"/>
          <p14:tracePt t="108673" x="925513" y="2489200"/>
          <p14:tracePt t="108680" x="917575" y="2489200"/>
          <p14:tracePt t="108689" x="900113" y="2489200"/>
          <p14:tracePt t="108697" x="892175" y="2489200"/>
          <p14:tracePt t="108702" x="874713" y="2489200"/>
          <p14:tracePt t="108715" x="866775" y="2489200"/>
          <p14:tracePt t="108731" x="858838" y="2489200"/>
          <p14:tracePt t="108736" x="849313" y="2489200"/>
          <p14:tracePt t="108744" x="841375" y="2489200"/>
          <p14:tracePt t="108750" x="831850" y="2489200"/>
          <p14:tracePt t="108760" x="823913" y="2489200"/>
          <p14:tracePt t="108768" x="815975" y="2498725"/>
          <p14:tracePt t="108778" x="806450" y="2498725"/>
          <p14:tracePt t="108780" x="798513" y="2498725"/>
          <p14:tracePt t="108788" x="790575" y="2498725"/>
          <p14:tracePt t="108798" x="781050" y="2506663"/>
          <p14:tracePt t="108805" x="773113" y="2506663"/>
          <p14:tracePt t="108813" x="773113" y="2516188"/>
          <p14:tracePt t="108820" x="765175" y="2516188"/>
          <p14:tracePt t="108837" x="755650" y="2516188"/>
          <p14:tracePt t="108848" x="747713" y="2516188"/>
          <p14:tracePt t="108869" x="730250" y="2516188"/>
          <p14:tracePt t="108874" x="730250" y="2524125"/>
          <p14:tracePt t="108890" x="722313" y="2524125"/>
          <p14:tracePt t="108907" x="714375" y="2532063"/>
          <p14:tracePt t="108939" x="704850" y="2532063"/>
          <p14:tracePt t="109041" x="704850" y="2541588"/>
          <p14:tracePt t="109079" x="714375" y="2541588"/>
          <p14:tracePt t="109088" x="722313" y="2541588"/>
          <p14:tracePt t="109119" x="730250" y="2532063"/>
          <p14:tracePt t="109126" x="739775" y="2532063"/>
          <p14:tracePt t="109133" x="739775" y="2524125"/>
          <p14:tracePt t="109157" x="747713" y="2524125"/>
          <p14:tracePt t="109164" x="755650" y="2516188"/>
          <p14:tracePt t="109253" x="765175" y="2516188"/>
          <p14:tracePt t="109363" x="765175" y="2506663"/>
          <p14:tracePt t="109408" x="773113" y="2506663"/>
          <p14:tracePt t="109415" x="781050" y="2506663"/>
          <p14:tracePt t="109431" x="790575" y="2506663"/>
          <p14:tracePt t="109438" x="798513" y="2506663"/>
          <p14:tracePt t="109447" x="806450" y="2506663"/>
          <p14:tracePt t="109468" x="815975" y="2506663"/>
          <p14:tracePt t="109470" x="823913" y="2498725"/>
          <p14:tracePt t="109488" x="831850" y="2498725"/>
          <p14:tracePt t="109494" x="841375" y="2498725"/>
          <p14:tracePt t="109502" x="849313" y="2498725"/>
          <p14:tracePt t="109517" x="858838" y="2498725"/>
          <p14:tracePt t="109525" x="866775" y="2498725"/>
          <p14:tracePt t="109534" x="884238" y="2498725"/>
          <p14:tracePt t="109543" x="909638" y="2498725"/>
          <p14:tracePt t="109551" x="925513" y="2498725"/>
          <p14:tracePt t="109561" x="950913" y="2498725"/>
          <p14:tracePt t="109566" x="976313" y="2498725"/>
          <p14:tracePt t="109573" x="993775" y="2498725"/>
          <p14:tracePt t="109579" x="1028700" y="2498725"/>
          <p14:tracePt t="109586" x="1054100" y="2498725"/>
          <p14:tracePt t="109598" x="1087438" y="2506663"/>
          <p14:tracePt t="109605" x="1120775" y="2516188"/>
          <p14:tracePt t="109613" x="1147763" y="2524125"/>
          <p14:tracePt t="109622" x="1181100" y="2532063"/>
          <p14:tracePt t="109626" x="1214438" y="2541588"/>
          <p14:tracePt t="109635" x="1249363" y="2549525"/>
          <p14:tracePt t="109643" x="1274763" y="2549525"/>
          <p14:tracePt t="109651" x="1290638" y="2557463"/>
          <p14:tracePt t="109656" x="1308100" y="2557463"/>
          <p14:tracePt t="109667" x="1317625" y="2557463"/>
          <p14:tracePt t="109672" x="1325563" y="2557463"/>
          <p14:tracePt t="109854" x="1343025" y="2557463"/>
          <p14:tracePt t="109863" x="1350963" y="2557463"/>
          <p14:tracePt t="109876" x="1358900" y="2557463"/>
          <p14:tracePt t="109885" x="1368425" y="2557463"/>
          <p14:tracePt t="109892" x="1376363" y="2557463"/>
          <p14:tracePt t="109909" x="1384300" y="2557463"/>
          <p14:tracePt t="109914" x="1393825" y="2557463"/>
          <p14:tracePt t="109930" x="1401763" y="2549525"/>
          <p14:tracePt t="109938" x="1409700" y="2549525"/>
          <p14:tracePt t="109948" x="1419225" y="2549525"/>
          <p14:tracePt t="109966" x="1427163" y="2541588"/>
          <p14:tracePt t="109972" x="1435100" y="2532063"/>
          <p14:tracePt t="109982" x="1444625" y="2524125"/>
          <p14:tracePt t="109991" x="1452563" y="2524125"/>
          <p14:tracePt t="109999" x="1470025" y="2524125"/>
          <p14:tracePt t="110003" x="1470025" y="2516188"/>
          <p14:tracePt t="110008" x="1477963" y="2516188"/>
          <p14:tracePt t="110019" x="1487488" y="2516188"/>
          <p14:tracePt t="110025" x="1487488" y="2506663"/>
          <p14:tracePt t="110033" x="1495425" y="2498725"/>
          <p14:tracePt t="110041" x="1503363" y="2498725"/>
          <p14:tracePt t="110057" x="1512888" y="2498725"/>
          <p14:tracePt t="110072" x="1520825" y="2489200"/>
          <p14:tracePt t="110081" x="1528763" y="2489200"/>
          <p14:tracePt t="110091" x="1528763" y="2481263"/>
          <p14:tracePt t="110111" x="1538288" y="2473325"/>
          <p14:tracePt t="110119" x="1546225" y="2463800"/>
          <p14:tracePt t="110129" x="1546225" y="2455863"/>
          <p14:tracePt t="110146" x="1554163" y="2447925"/>
          <p14:tracePt t="110160" x="1563688" y="2438400"/>
          <p14:tracePt t="110175" x="1571625" y="2438400"/>
          <p14:tracePt t="110182" x="1571625" y="2430463"/>
          <p14:tracePt t="110189" x="1579563" y="2430463"/>
          <p14:tracePt t="110196" x="1589088" y="2422525"/>
          <p14:tracePt t="110213" x="1597025" y="2422525"/>
          <p14:tracePt t="110222" x="1606550" y="2413000"/>
          <p14:tracePt t="110231" x="1614488" y="2413000"/>
          <p14:tracePt t="110244" x="1622425" y="2405063"/>
          <p14:tracePt t="110253" x="1631950" y="2405063"/>
          <p14:tracePt t="110264" x="1631950" y="2397125"/>
          <p14:tracePt t="110270" x="1639888" y="2397125"/>
          <p14:tracePt t="110276" x="1657350" y="2397125"/>
          <p14:tracePt t="110292" x="1665288" y="2397125"/>
          <p14:tracePt t="110300" x="1673225" y="2387600"/>
          <p14:tracePt t="110314" x="1682750" y="2379663"/>
          <p14:tracePt t="110463" x="1673225" y="2379663"/>
          <p14:tracePt t="110471" x="1665288" y="2371725"/>
          <p14:tracePt t="110489" x="1657350" y="2371725"/>
          <p14:tracePt t="110496" x="1647825" y="2371725"/>
          <p14:tracePt t="110503" x="1639888" y="2371725"/>
          <p14:tracePt t="110511" x="1622425" y="2371725"/>
          <p14:tracePt t="110519" x="1614488" y="2371725"/>
          <p14:tracePt t="110527" x="1589088" y="2371725"/>
          <p14:tracePt t="110535" x="1563688" y="2371725"/>
          <p14:tracePt t="110542" x="1546225" y="2371725"/>
          <p14:tracePt t="110550" x="1520825" y="2371725"/>
          <p14:tracePt t="110561" x="1495425" y="2371725"/>
          <p14:tracePt t="110564" x="1470025" y="2362200"/>
          <p14:tracePt t="110572" x="1462088" y="2362200"/>
          <p14:tracePt t="110581" x="1444625" y="2362200"/>
          <p14:tracePt t="110591" x="1435100" y="2362200"/>
          <p14:tracePt t="110596" x="1427163" y="2354263"/>
          <p14:tracePt t="110605" x="1419225" y="2354263"/>
          <p14:tracePt t="110613" x="1409700" y="2354263"/>
          <p14:tracePt t="110621" x="1409700" y="2344738"/>
          <p14:tracePt t="110626" x="1401763" y="2344738"/>
          <p14:tracePt t="110634" x="1393825" y="2344738"/>
          <p14:tracePt t="110643" x="1393825" y="2336800"/>
          <p14:tracePt t="110651" x="1384300" y="2336800"/>
          <p14:tracePt t="110659" x="1368425" y="2336800"/>
          <p14:tracePt t="110667" x="1358900" y="2336800"/>
          <p14:tracePt t="110675" x="1343025" y="2336800"/>
          <p14:tracePt t="110682" x="1325563" y="2336800"/>
          <p14:tracePt t="110692" x="1325563" y="2328863"/>
          <p14:tracePt t="110699" x="1317625" y="2319338"/>
          <p14:tracePt t="110707" x="1308100" y="2319338"/>
          <p14:tracePt t="110843" x="1308100" y="2328863"/>
          <p14:tracePt t="110848" x="1308100" y="2336800"/>
          <p14:tracePt t="110855" x="1308100" y="2344738"/>
          <p14:tracePt t="110863" x="1317625" y="2354263"/>
          <p14:tracePt t="110870" x="1317625" y="2362200"/>
          <p14:tracePt t="110880" x="1317625" y="2371725"/>
          <p14:tracePt t="110894" x="1325563" y="2387600"/>
          <p14:tracePt t="110901" x="1333500" y="2397125"/>
          <p14:tracePt t="110909" x="1343025" y="2413000"/>
          <p14:tracePt t="110916" x="1343025" y="2422525"/>
          <p14:tracePt t="110924" x="1350963" y="2430463"/>
          <p14:tracePt t="110932" x="1350963" y="2438400"/>
          <p14:tracePt t="110950" x="1368425" y="2455863"/>
          <p14:tracePt t="110965" x="1368425" y="2463800"/>
          <p14:tracePt t="110972" x="1368425" y="2473325"/>
          <p14:tracePt t="110989" x="1368425" y="2481263"/>
          <p14:tracePt t="110998" x="1368425" y="2489200"/>
          <p14:tracePt t="111004" x="1368425" y="2498725"/>
          <p14:tracePt t="111020" x="1368425" y="2506663"/>
          <p14:tracePt t="111028" x="1368425" y="2516188"/>
          <p14:tracePt t="111043" x="1376363" y="2524125"/>
          <p14:tracePt t="111051" x="1376363" y="2532063"/>
          <p14:tracePt t="111059" x="1376363" y="2541588"/>
          <p14:tracePt t="111076" x="1376363" y="2549525"/>
          <p14:tracePt t="111086" x="1376363" y="2557463"/>
          <p14:tracePt t="111099" x="1376363" y="2566988"/>
          <p14:tracePt t="111105" x="1376363" y="2574925"/>
          <p14:tracePt t="111117" x="1376363" y="2582863"/>
          <p14:tracePt t="111129" x="1376363" y="2592388"/>
          <p14:tracePt t="111136" x="1376363" y="2600325"/>
          <p14:tracePt t="111151" x="1376363" y="2608263"/>
          <p14:tracePt t="111158" x="1376363" y="2617788"/>
          <p14:tracePt t="111168" x="1376363" y="2625725"/>
          <p14:tracePt t="111186" x="1376363" y="2633663"/>
          <p14:tracePt t="111190" x="1376363" y="2643188"/>
          <p14:tracePt t="111207" x="1376363" y="2651125"/>
          <p14:tracePt t="111216" x="1376363" y="2660650"/>
          <p14:tracePt t="111223" x="1384300" y="2668588"/>
          <p14:tracePt t="111239" x="1393825" y="2676525"/>
          <p14:tracePt t="111250" x="1393825" y="2686050"/>
          <p14:tracePt t="111261" x="1401763" y="2693988"/>
          <p14:tracePt t="111268" x="1401763" y="2701925"/>
          <p14:tracePt t="111277" x="1409700" y="2711450"/>
          <p14:tracePt t="111284" x="1409700" y="2719388"/>
          <p14:tracePt t="111293" x="1409700" y="2727325"/>
          <p14:tracePt t="111300" x="1419225" y="2727325"/>
          <p14:tracePt t="111308" x="1419225" y="2736850"/>
          <p14:tracePt t="111318" x="1427163" y="2744788"/>
          <p14:tracePt t="111326" x="1427163" y="2752725"/>
          <p14:tracePt t="111340" x="1435100" y="2762250"/>
          <p14:tracePt t="111356" x="1435100" y="2770188"/>
          <p14:tracePt t="111429" x="1444625" y="2778125"/>
          <p14:tracePt t="111437" x="1452563" y="2795588"/>
          <p14:tracePt t="111448" x="1452563" y="2805113"/>
          <p14:tracePt t="111457" x="1452563" y="2813050"/>
          <p14:tracePt t="111465" x="1462088" y="2820988"/>
          <p14:tracePt t="111483" x="1462088" y="2830513"/>
          <p14:tracePt t="111497" x="1462088" y="2838450"/>
          <p14:tracePt t="111567" x="1470025" y="2838450"/>
          <p14:tracePt t="111575" x="1470025" y="2846388"/>
          <p14:tracePt t="111582" x="1477963" y="2855913"/>
          <p14:tracePt t="111607" x="1477963" y="2863850"/>
          <p14:tracePt t="111747" x="1487488" y="2863850"/>
          <p14:tracePt t="111763" x="1512888" y="2871788"/>
          <p14:tracePt t="111768" x="1520825" y="2871788"/>
          <p14:tracePt t="111782" x="1528763" y="2871788"/>
          <p14:tracePt t="111784" x="1538288" y="2871788"/>
          <p14:tracePt t="111793" x="1546225" y="2871788"/>
          <p14:tracePt t="111814" x="1554163" y="2871788"/>
          <p14:tracePt t="111819" x="1563688" y="2871788"/>
          <p14:tracePt t="111849" x="1571625" y="2871788"/>
          <p14:tracePt t="111855" x="1579563" y="2871788"/>
          <p14:tracePt t="111865" x="1589088" y="2871788"/>
          <p14:tracePt t="111882" x="1597025" y="2871788"/>
          <p14:tracePt t="111888" x="1606550" y="2871788"/>
          <p14:tracePt t="111911" x="1614488" y="2871788"/>
          <p14:tracePt t="111919" x="1622425" y="2871788"/>
          <p14:tracePt t="112185" x="1614488" y="2871788"/>
          <p14:tracePt t="112210" x="1606550" y="2871788"/>
          <p14:tracePt t="112241" x="1597025" y="2863850"/>
          <p14:tracePt t="112246" x="1579563" y="2846388"/>
          <p14:tracePt t="112254" x="1554163" y="2820988"/>
          <p14:tracePt t="112262" x="1538288" y="2795588"/>
          <p14:tracePt t="112271" x="1520825" y="2770188"/>
          <p14:tracePt t="112279" x="1503363" y="2736850"/>
          <p14:tracePt t="112286" x="1487488" y="2711450"/>
          <p14:tracePt t="112296" x="1470025" y="2693988"/>
          <p14:tracePt t="112303" x="1462088" y="2668588"/>
          <p14:tracePt t="112310" x="1452563" y="2651125"/>
          <p14:tracePt t="112316" x="1435100" y="2625725"/>
          <p14:tracePt t="112325" x="1419225" y="2600325"/>
          <p14:tracePt t="112332" x="1409700" y="2592388"/>
          <p14:tracePt t="112346" x="1401763" y="2574925"/>
          <p14:tracePt t="112348" x="1393825" y="2557463"/>
          <p14:tracePt t="112357" x="1393825" y="2549525"/>
          <p14:tracePt t="112365" x="1384300" y="2524125"/>
          <p14:tracePt t="112372" x="1376363" y="2506663"/>
          <p14:tracePt t="112380" x="1368425" y="2489200"/>
          <p14:tracePt t="112389" x="1358900" y="2473325"/>
          <p14:tracePt t="112396" x="1350963" y="2455863"/>
          <p14:tracePt t="112402" x="1350963" y="2447925"/>
          <p14:tracePt t="112411" x="1343025" y="2438400"/>
          <p14:tracePt t="112419" x="1343025" y="2430463"/>
          <p14:tracePt t="112429" x="1343025" y="2422525"/>
          <p14:tracePt t="112445" x="1343025" y="2413000"/>
          <p14:tracePt t="112452" x="1333500" y="2405063"/>
          <p14:tracePt t="112460" x="1325563" y="2397125"/>
          <p14:tracePt t="112473" x="1317625" y="2387600"/>
          <p14:tracePt t="112480" x="1317625" y="2379663"/>
          <p14:tracePt t="112599" x="1308100" y="2371725"/>
          <p14:tracePt t="112607" x="1308100" y="2362200"/>
          <p14:tracePt t="113233" x="1308100" y="2371725"/>
          <p14:tracePt t="113241" x="1317625" y="2379663"/>
          <p14:tracePt t="113249" x="1317625" y="2387600"/>
          <p14:tracePt t="113257" x="1325563" y="2397125"/>
          <p14:tracePt t="113264" x="1333500" y="2397125"/>
          <p14:tracePt t="113271" x="1333500" y="2405063"/>
          <p14:tracePt t="113279" x="1343025" y="2413000"/>
          <p14:tracePt t="113286" x="1350963" y="2413000"/>
          <p14:tracePt t="113296" x="1358900" y="2422525"/>
          <p14:tracePt t="113303" x="1358900" y="2430463"/>
          <p14:tracePt t="113314" x="1368425" y="2438400"/>
          <p14:tracePt t="113333" x="1376363" y="2447925"/>
          <p14:tracePt t="113343" x="1376363" y="2455863"/>
          <p14:tracePt t="113351" x="1384300" y="2455863"/>
          <p14:tracePt t="113359" x="1393825" y="2463800"/>
          <p14:tracePt t="113371" x="1393825" y="2473325"/>
          <p14:tracePt t="113383" x="1401763" y="2473325"/>
          <p14:tracePt t="113408" x="1401763" y="2481263"/>
          <p14:tracePt t="113413" x="1401763" y="2489200"/>
          <p14:tracePt t="113422" x="1409700" y="2489200"/>
          <p14:tracePt t="113434" x="1409700" y="2498725"/>
          <p14:tracePt t="113471" x="1419225" y="2506663"/>
          <p14:tracePt t="113483" x="1419225" y="2516188"/>
          <p14:tracePt t="113507" x="1419225" y="2524125"/>
          <p14:tracePt t="113523" x="1419225" y="2532063"/>
          <p14:tracePt t="113539" x="1419225" y="2541588"/>
          <p14:tracePt t="113564" x="1427163" y="2541588"/>
          <p14:tracePt t="113585" x="1427163" y="2549525"/>
          <p14:tracePt t="113811" x="1427163" y="2541588"/>
          <p14:tracePt t="113819" x="1427163" y="2532063"/>
          <p14:tracePt t="113835" x="1427163" y="2524125"/>
          <p14:tracePt t="113869" x="1427163" y="2516188"/>
          <p14:tracePt t="113883" x="1435100" y="2506663"/>
          <p14:tracePt t="114145" x="1435100" y="2498725"/>
          <p14:tracePt t="114290" x="1435100" y="2489200"/>
          <p14:tracePt t="114297" x="1435100" y="2481263"/>
          <p14:tracePt t="115017" x="1435100" y="2473325"/>
          <p14:tracePt t="115033" x="1427163" y="2473325"/>
          <p14:tracePt t="115039" x="1427163" y="2463800"/>
          <p14:tracePt t="115306" x="1427163" y="2455863"/>
          <p14:tracePt t="115314" x="1419225" y="2447925"/>
          <p14:tracePt t="115328" x="1419225" y="2438400"/>
          <p14:tracePt t="115340" x="1419225" y="2430463"/>
          <p14:tracePt t="115345" x="1419225" y="2422525"/>
          <p14:tracePt t="115362" x="1427163" y="2422525"/>
          <p14:tracePt t="115369" x="1444625" y="2422525"/>
          <p14:tracePt t="115378" x="1470025" y="2413000"/>
          <p14:tracePt t="115382" x="1503363" y="2413000"/>
          <p14:tracePt t="115390" x="1538288" y="2413000"/>
          <p14:tracePt t="115399" x="1563688" y="2413000"/>
          <p14:tracePt t="115407" x="1614488" y="2413000"/>
          <p14:tracePt t="115414" x="1673225" y="2422525"/>
          <p14:tracePt t="115424" x="1716088" y="2422525"/>
          <p14:tracePt t="115434" x="1758950" y="2430463"/>
          <p14:tracePt t="115440" x="1792288" y="2430463"/>
          <p14:tracePt t="115446" x="1835150" y="2430463"/>
          <p14:tracePt t="115456" x="1868488" y="2438400"/>
          <p14:tracePt t="115466" x="1903413" y="2447925"/>
          <p14:tracePt t="115472" x="1928813" y="2447925"/>
          <p14:tracePt t="115481" x="1971675" y="2447925"/>
          <p14:tracePt t="115486" x="2005013" y="2455863"/>
          <p14:tracePt t="115495" x="2038350" y="2455863"/>
          <p14:tracePt t="115500" x="2073275" y="2463800"/>
          <p14:tracePt t="115509" x="2106613" y="2463800"/>
          <p14:tracePt t="115516" x="2124075" y="2463800"/>
          <p14:tracePt t="115526" x="2149475" y="2463800"/>
          <p14:tracePt t="115533" x="2174875" y="2463800"/>
          <p14:tracePt t="115541" x="2192338" y="2463800"/>
          <p14:tracePt t="115551" x="2208213" y="2473325"/>
          <p14:tracePt t="115560" x="2235200" y="2473325"/>
          <p14:tracePt t="115562" x="2243138" y="2473325"/>
          <p14:tracePt t="115571" x="2251075" y="2473325"/>
          <p14:tracePt t="115579" x="2260600" y="2473325"/>
          <p14:tracePt t="115587" x="2268538" y="2473325"/>
          <p14:tracePt t="115594" x="2276475" y="2473325"/>
          <p14:tracePt t="115602" x="2286000" y="2473325"/>
          <p14:tracePt t="115621" x="2286000" y="2463800"/>
          <p14:tracePt t="115635" x="2293938" y="2463800"/>
          <p14:tracePt t="115644" x="2293938" y="2455863"/>
          <p14:tracePt t="115650" x="2301875" y="2455863"/>
          <p14:tracePt t="115658" x="2301875" y="2447925"/>
          <p14:tracePt t="115675" x="2311400" y="2438400"/>
          <p14:tracePt t="115690" x="2319338" y="2438400"/>
          <p14:tracePt t="115697" x="2319338" y="2430463"/>
          <p14:tracePt t="115704" x="2327275" y="2430463"/>
          <p14:tracePt t="115713" x="2336800" y="2422525"/>
          <p14:tracePt t="115723" x="2344738" y="2422525"/>
          <p14:tracePt t="115730" x="2344738" y="2413000"/>
          <p14:tracePt t="115734" x="2352675" y="2413000"/>
          <p14:tracePt t="115744" x="2362200" y="2405063"/>
          <p14:tracePt t="115750" x="2362200" y="2397125"/>
          <p14:tracePt t="115758" x="2370138" y="2397125"/>
          <p14:tracePt t="115766" x="2379663" y="2387600"/>
          <p14:tracePt t="115774" x="2387600" y="2379663"/>
          <p14:tracePt t="115793" x="2395538" y="2379663"/>
          <p14:tracePt t="115801" x="2405063" y="2379663"/>
          <p14:tracePt t="115816" x="2413000" y="2379663"/>
          <p14:tracePt t="115823" x="2420938" y="2371725"/>
          <p14:tracePt t="115830" x="2430463" y="2371725"/>
          <p14:tracePt t="115837" x="2430463" y="2362200"/>
          <p14:tracePt t="115845" x="2446338" y="2354263"/>
          <p14:tracePt t="115852" x="2455863" y="2354263"/>
          <p14:tracePt t="115861" x="2455863" y="2344738"/>
          <p14:tracePt t="115870" x="2463800" y="2344738"/>
          <p14:tracePt t="115878" x="2471738" y="2336800"/>
          <p14:tracePt t="115907" x="2481263" y="2328863"/>
          <p14:tracePt t="115917" x="2506663" y="2303463"/>
          <p14:tracePt t="115931" x="2514600" y="2303463"/>
          <p14:tracePt t="115947" x="2524125" y="2293938"/>
          <p14:tracePt t="115955" x="2524125" y="2286000"/>
          <p14:tracePt t="115962" x="2532063" y="2286000"/>
          <p14:tracePt t="115973" x="2540000" y="2286000"/>
          <p14:tracePt t="115981" x="2549525" y="2286000"/>
          <p14:tracePt t="115993" x="2557463" y="2278063"/>
          <p14:tracePt t="116001" x="2565400" y="2278063"/>
          <p14:tracePt t="116009" x="2565400" y="2268538"/>
          <p14:tracePt t="116017" x="2582863" y="2268538"/>
          <p14:tracePt t="116025" x="2590800" y="2268538"/>
          <p14:tracePt t="116034" x="2600325" y="2260600"/>
          <p14:tracePt t="116045" x="2616200" y="2260600"/>
          <p14:tracePt t="116049" x="2641600" y="2260600"/>
          <p14:tracePt t="116056" x="2651125" y="2260600"/>
          <p14:tracePt t="116066" x="2676525" y="2260600"/>
          <p14:tracePt t="116075" x="2684463" y="2260600"/>
          <p14:tracePt t="116083" x="2701925" y="2260600"/>
          <p14:tracePt t="116089" x="2709863" y="2260600"/>
          <p14:tracePt t="116103" x="2727325" y="2260600"/>
          <p14:tracePt t="116111" x="2735263" y="2260600"/>
          <p14:tracePt t="116129" x="2744788" y="2260600"/>
          <p14:tracePt t="116134" x="2752725" y="2260600"/>
          <p14:tracePt t="116152" x="2760663" y="2260600"/>
          <p14:tracePt t="116161" x="2770188" y="2260600"/>
          <p14:tracePt t="116167" x="2778125" y="2260600"/>
          <p14:tracePt t="116180" x="2786063" y="2260600"/>
          <p14:tracePt t="116189" x="2795588" y="2260600"/>
          <p14:tracePt t="116213" x="2803525" y="2260600"/>
          <p14:tracePt t="116223" x="2811463" y="2260600"/>
          <p14:tracePt t="116236" x="2820988" y="2260600"/>
          <p14:tracePt t="116259" x="2820988" y="2252663"/>
          <p14:tracePt t="116282" x="2820988" y="2243138"/>
          <p14:tracePt t="116291" x="2820988" y="2235200"/>
          <p14:tracePt t="116393" x="2820988" y="2227263"/>
          <p14:tracePt t="116409" x="2820988" y="2217738"/>
          <p14:tracePt t="116511" x="2820988" y="2209800"/>
          <p14:tracePt t="116533" x="2820988" y="2200275"/>
          <p14:tracePt t="116549" x="2828925" y="2200275"/>
          <p14:tracePt t="116565" x="2838450" y="2200275"/>
          <p14:tracePt t="116582" x="2846388" y="2200275"/>
          <p14:tracePt t="116592" x="2854325" y="2200275"/>
          <p14:tracePt t="116606" x="2863850" y="2200275"/>
          <p14:tracePt t="116799" x="2871788" y="2200275"/>
          <p14:tracePt t="116943" x="2871788" y="2192338"/>
          <p14:tracePt t="116963" x="2871788" y="2184400"/>
          <p14:tracePt t="117003" x="2871788" y="2174875"/>
          <p14:tracePt t="117301" x="2871788" y="2184400"/>
          <p14:tracePt t="117308" x="2871788" y="2192338"/>
          <p14:tracePt t="117314" x="2879725" y="2192338"/>
          <p14:tracePt t="117324" x="2879725" y="2200275"/>
          <p14:tracePt t="117339" x="2879725" y="2209800"/>
          <p14:tracePt t="117370" x="2889250" y="2217738"/>
          <p14:tracePt t="117378" x="2889250" y="2227263"/>
          <p14:tracePt t="117402" x="2889250" y="2235200"/>
          <p14:tracePt t="117425" x="2889250" y="2243138"/>
          <p14:tracePt t="117489" x="2889250" y="2252663"/>
          <p14:tracePt t="117511" x="2889250" y="2260600"/>
          <p14:tracePt t="117536" x="2889250" y="2268538"/>
          <p14:tracePt t="117637" x="2871788" y="2278063"/>
          <p14:tracePt t="117644" x="2846388" y="2278063"/>
          <p14:tracePt t="117653" x="2828925" y="2278063"/>
          <p14:tracePt t="117661" x="2786063" y="2278063"/>
          <p14:tracePt t="117669" x="2727325" y="2278063"/>
          <p14:tracePt t="117674" x="2668588" y="2278063"/>
          <p14:tracePt t="117684" x="2608263" y="2278063"/>
          <p14:tracePt t="117691" x="2549525" y="2278063"/>
          <p14:tracePt t="117699" x="2489200" y="2268538"/>
          <p14:tracePt t="117707" x="2446338" y="2260600"/>
          <p14:tracePt t="117715" x="2395538" y="2252663"/>
          <p14:tracePt t="117723" x="2352675" y="2243138"/>
          <p14:tracePt t="117731" x="2319338" y="2235200"/>
          <p14:tracePt t="117739" x="2286000" y="2227263"/>
          <p14:tracePt t="117746" x="2251075" y="2217738"/>
          <p14:tracePt t="117755" x="2235200" y="2209800"/>
          <p14:tracePt t="117763" x="2200275" y="2209800"/>
          <p14:tracePt t="117772" x="2174875" y="2200275"/>
          <p14:tracePt t="117779" x="2149475" y="2200275"/>
          <p14:tracePt t="117786" x="2132013" y="2200275"/>
          <p14:tracePt t="117796" x="2098675" y="2192338"/>
          <p14:tracePt t="117801" x="2065338" y="2192338"/>
          <p14:tracePt t="117808" x="2030413" y="2184400"/>
          <p14:tracePt t="117817" x="1971675" y="2174875"/>
          <p14:tracePt t="117825" x="1911350" y="2166938"/>
          <p14:tracePt t="117833" x="1868488" y="2149475"/>
          <p14:tracePt t="117839" x="1817688" y="2124075"/>
          <p14:tracePt t="117849" x="1784350" y="2116138"/>
          <p14:tracePt t="117855" x="1749425" y="2108200"/>
          <p14:tracePt t="117866" x="1733550" y="2108200"/>
          <p14:tracePt t="117874" x="1698625" y="2108200"/>
          <p14:tracePt t="117881" x="1673225" y="2098675"/>
          <p14:tracePt t="117888" x="1647825" y="2098675"/>
          <p14:tracePt t="117896" x="1631950" y="2098675"/>
          <p14:tracePt t="117903" x="1614488" y="2098675"/>
          <p14:tracePt t="117912" x="1589088" y="2108200"/>
          <p14:tracePt t="117919" x="1579563" y="2116138"/>
          <p14:tracePt t="117928" x="1563688" y="2124075"/>
          <p14:tracePt t="117932" x="1538288" y="2141538"/>
          <p14:tracePt t="117946" x="1512888" y="2159000"/>
          <p14:tracePt t="117948" x="1487488" y="2166938"/>
          <p14:tracePt t="117957" x="1470025" y="2192338"/>
          <p14:tracePt t="117965" x="1444625" y="2209800"/>
          <p14:tracePt t="117975" x="1419225" y="2235200"/>
          <p14:tracePt t="117980" x="1393825" y="2252663"/>
          <p14:tracePt t="117989" x="1384300" y="2260600"/>
          <p14:tracePt t="117996" x="1384300" y="2268538"/>
          <p14:tracePt t="118005" x="1376363" y="2268538"/>
          <p14:tracePt t="118012" x="1368425" y="2278063"/>
          <p14:tracePt t="118020" x="1368425" y="2286000"/>
          <p14:tracePt t="118028" x="1358900" y="2286000"/>
          <p14:tracePt t="118035" x="1358900" y="2293938"/>
          <p14:tracePt t="118046" x="1358900" y="2303463"/>
          <p14:tracePt t="118052" x="1358900" y="2319338"/>
          <p14:tracePt t="118063" x="1358900" y="2328863"/>
          <p14:tracePt t="118067" x="1368425" y="2336800"/>
          <p14:tracePt t="118083" x="1376363" y="2344738"/>
          <p14:tracePt t="118091" x="1376363" y="2354263"/>
          <p14:tracePt t="118099" x="1376363" y="2362200"/>
          <p14:tracePt t="118107" x="1384300" y="2371725"/>
          <p14:tracePt t="118112" x="1393825" y="2379663"/>
          <p14:tracePt t="118123" x="1393825" y="2387600"/>
          <p14:tracePt t="118130" x="1401763" y="2387600"/>
          <p14:tracePt t="118136" x="1409700" y="2405063"/>
          <p14:tracePt t="118145" x="1419225" y="2413000"/>
          <p14:tracePt t="118161" x="1427163" y="2430463"/>
          <p14:tracePt t="118169" x="1435100" y="2438400"/>
          <p14:tracePt t="118177" x="1444625" y="2438400"/>
          <p14:tracePt t="118184" x="1444625" y="2455863"/>
          <p14:tracePt t="118196" x="1452563" y="2473325"/>
          <p14:tracePt t="118202" x="1462088" y="2481263"/>
          <p14:tracePt t="118206" x="1470025" y="2489200"/>
          <p14:tracePt t="118215" x="1477963" y="2498725"/>
          <p14:tracePt t="118222" x="1477963" y="2506663"/>
          <p14:tracePt t="118231" x="1477963" y="2516188"/>
          <p14:tracePt t="118239" x="1487488" y="2524125"/>
          <p14:tracePt t="118246" x="1495425" y="2524125"/>
          <p14:tracePt t="118255" x="1495425" y="2532063"/>
          <p14:tracePt t="118262" x="1495425" y="2541588"/>
          <p14:tracePt t="118271" x="1503363" y="2541588"/>
          <p14:tracePt t="118278" x="1503363" y="2549525"/>
          <p14:tracePt t="118287" x="1512888" y="2557463"/>
          <p14:tracePt t="118292" x="1520825" y="2566988"/>
          <p14:tracePt t="118310" x="1520825" y="2574925"/>
          <p14:tracePt t="118317" x="1520825" y="2582863"/>
          <p14:tracePt t="118358" x="1520825" y="2592388"/>
          <p14:tracePt t="118653" x="1520825" y="2582863"/>
          <p14:tracePt t="118898" x="1512888" y="2582863"/>
          <p14:tracePt t="118905" x="1503363" y="2582863"/>
          <p14:tracePt t="118919" x="1495425" y="2582863"/>
          <p14:tracePt t="118936" x="1487488" y="2582863"/>
          <p14:tracePt t="118958" x="1477963" y="2582863"/>
          <p14:tracePt t="118976" x="1470025" y="2582863"/>
          <p14:tracePt t="118989" x="1462088" y="2582863"/>
          <p14:tracePt t="119021" x="1452563" y="2582863"/>
          <p14:tracePt t="119028" x="1444625" y="2582863"/>
          <p14:tracePt t="119053" x="1435100" y="2582863"/>
          <p14:tracePt t="119060" x="1427163" y="2582863"/>
          <p14:tracePt t="119068" x="1419225" y="2582863"/>
          <p14:tracePt t="119085" x="1409700" y="2582863"/>
          <p14:tracePt t="119090" x="1401763" y="2582863"/>
          <p14:tracePt t="119106" x="1393825" y="2574925"/>
          <p14:tracePt t="119115" x="1384300" y="2574925"/>
          <p14:tracePt t="119130" x="1376363" y="2574925"/>
          <p14:tracePt t="119139" x="1368425" y="2574925"/>
          <p14:tracePt t="119147" x="1358900" y="2574925"/>
          <p14:tracePt t="119171" x="1350963" y="2574925"/>
          <p14:tracePt t="119177" x="1343025" y="2574925"/>
          <p14:tracePt t="119196" x="1333500" y="2574925"/>
          <p14:tracePt t="119201" x="1325563" y="2574925"/>
          <p14:tracePt t="119210" x="1317625" y="2574925"/>
          <p14:tracePt t="119217" x="1317625" y="2566988"/>
          <p14:tracePt t="119226" x="1308100" y="2566988"/>
          <p14:tracePt t="119232" x="1300163" y="2566988"/>
          <p14:tracePt t="119257" x="1290638" y="2566988"/>
          <p14:tracePt t="119262" x="1282700" y="2566988"/>
          <p14:tracePt t="119270" x="1274763" y="2557463"/>
          <p14:tracePt t="119279" x="1274763" y="2549525"/>
          <p14:tracePt t="119286" x="1257300" y="2549525"/>
          <p14:tracePt t="119295" x="1249363" y="2549525"/>
          <p14:tracePt t="119303" x="1239838" y="2549525"/>
          <p14:tracePt t="119312" x="1223963" y="2541588"/>
          <p14:tracePt t="119320" x="1223963" y="2532063"/>
          <p14:tracePt t="119330" x="1206500" y="2532063"/>
          <p14:tracePt t="119335" x="1198563" y="2524125"/>
          <p14:tracePt t="119350" x="1189038" y="2524125"/>
          <p14:tracePt t="119357" x="1181100" y="2516188"/>
          <p14:tracePt t="119365" x="1173163" y="2516188"/>
          <p14:tracePt t="119381" x="1163638" y="2506663"/>
          <p14:tracePt t="119390" x="1155700" y="2506663"/>
          <p14:tracePt t="119405" x="1147763" y="2506663"/>
          <p14:tracePt t="119412" x="1138238" y="2506663"/>
          <p14:tracePt t="119426" x="1130300" y="2498725"/>
          <p14:tracePt t="119436" x="1112838" y="2498725"/>
          <p14:tracePt t="119444" x="1112838" y="2489200"/>
          <p14:tracePt t="119450" x="1104900" y="2489200"/>
          <p14:tracePt t="119465" x="1087438" y="2481263"/>
          <p14:tracePt t="119477" x="1079500" y="2481263"/>
          <p14:tracePt t="119485" x="1069975" y="2481263"/>
          <p14:tracePt t="119492" x="1062038" y="2473325"/>
          <p14:tracePt t="119499" x="1054100" y="2473325"/>
          <p14:tracePt t="119507" x="1044575" y="2473325"/>
          <p14:tracePt t="119514" x="1036638" y="2473325"/>
          <p14:tracePt t="119522" x="1028700" y="2473325"/>
          <p14:tracePt t="119531" x="1019175" y="2473325"/>
          <p14:tracePt t="119546" x="1011238" y="2473325"/>
          <p14:tracePt t="119553" x="1003300" y="2473325"/>
          <p14:tracePt t="119561" x="993775" y="2473325"/>
          <p14:tracePt t="119569" x="985838" y="2473325"/>
          <p14:tracePt t="119578" x="976313" y="2473325"/>
          <p14:tracePt t="119584" x="968375" y="2473325"/>
          <p14:tracePt t="119604" x="960438" y="2473325"/>
          <p14:tracePt t="119606" x="950913" y="2473325"/>
          <p14:tracePt t="119622" x="942975" y="2473325"/>
          <p14:tracePt t="119631" x="935038" y="2473325"/>
          <p14:tracePt t="119639" x="925513" y="2473325"/>
          <p14:tracePt t="119647" x="917575" y="2473325"/>
          <p14:tracePt t="119655" x="909638" y="2473325"/>
          <p14:tracePt t="119672" x="892175" y="2473325"/>
          <p14:tracePt t="119678" x="884238" y="2473325"/>
          <p14:tracePt t="119686" x="874713" y="2473325"/>
          <p14:tracePt t="119694" x="866775" y="2473325"/>
          <p14:tracePt t="119703" x="858838" y="2473325"/>
          <p14:tracePt t="119718" x="849313" y="2473325"/>
          <p14:tracePt t="119726" x="841375" y="2473325"/>
          <p14:tracePt t="119743" x="831850" y="2473325"/>
          <p14:tracePt t="119751" x="823913" y="2473325"/>
          <p14:tracePt t="119758" x="815975" y="2473325"/>
          <p14:tracePt t="119774" x="806450" y="2473325"/>
          <p14:tracePt t="119780" x="798513" y="2473325"/>
          <p14:tracePt t="119795" x="790575" y="2473325"/>
          <p14:tracePt t="119813" x="781050" y="2473325"/>
          <p14:tracePt t="119832" x="773113" y="2473325"/>
          <p14:tracePt t="119867" x="773113" y="2481263"/>
          <p14:tracePt t="119930" x="773113" y="2489200"/>
          <p14:tracePt t="119967" x="773113" y="2498725"/>
          <p14:tracePt t="119990" x="773113" y="2506663"/>
          <p14:tracePt t="119998" x="765175" y="2506663"/>
          <p14:tracePt t="120006" x="765175" y="2516188"/>
          <p14:tracePt t="120039" x="765175" y="2524125"/>
          <p14:tracePt t="120047" x="765175" y="2532063"/>
          <p14:tracePt t="120289" x="773113" y="2532063"/>
          <p14:tracePt t="120306" x="781050" y="2532063"/>
          <p14:tracePt t="120311" x="790575" y="2532063"/>
          <p14:tracePt t="120318" x="798513" y="2541588"/>
          <p14:tracePt t="120328" x="806450" y="2541588"/>
          <p14:tracePt t="120335" x="815975" y="2549525"/>
          <p14:tracePt t="120344" x="823913" y="2549525"/>
          <p14:tracePt t="120351" x="831850" y="2557463"/>
          <p14:tracePt t="120362" x="841375" y="2557463"/>
          <p14:tracePt t="120368" x="849313" y="2566988"/>
          <p14:tracePt t="120376" x="866775" y="2566988"/>
          <p14:tracePt t="120383" x="866775" y="2574925"/>
          <p14:tracePt t="120390" x="874713" y="2574925"/>
          <p14:tracePt t="120396" x="884238" y="2574925"/>
          <p14:tracePt t="120404" x="892175" y="2582863"/>
          <p14:tracePt t="120413" x="900113" y="2582863"/>
          <p14:tracePt t="120421" x="909638" y="2582863"/>
          <p14:tracePt t="120428" x="917575" y="2582863"/>
          <p14:tracePt t="120436" x="925513" y="2582863"/>
          <p14:tracePt t="120446" x="935038" y="2582863"/>
          <p14:tracePt t="120452" x="935038" y="2592388"/>
          <p14:tracePt t="120461" x="950913" y="2592388"/>
          <p14:tracePt t="120469" x="960438" y="2592388"/>
          <p14:tracePt t="120486" x="976313" y="2592388"/>
          <p14:tracePt t="120501" x="985838" y="2592388"/>
          <p14:tracePt t="120506" x="993775" y="2592388"/>
          <p14:tracePt t="120515" x="1003300" y="2592388"/>
          <p14:tracePt t="120531" x="1011238" y="2592388"/>
          <p14:tracePt t="120539" x="1019175" y="2592388"/>
          <p14:tracePt t="120555" x="1028700" y="2582863"/>
          <p14:tracePt t="120562" x="1036638" y="2582863"/>
          <p14:tracePt t="120572" x="1044575" y="2574925"/>
          <p14:tracePt t="120580" x="1044575" y="2566988"/>
          <p14:tracePt t="120597" x="1054100" y="2557463"/>
          <p14:tracePt t="120603" x="1054100" y="2549525"/>
          <p14:tracePt t="120609" x="1062038" y="2549525"/>
          <p14:tracePt t="120625" x="1079500" y="2541588"/>
          <p14:tracePt t="120633" x="1087438" y="2532063"/>
          <p14:tracePt t="120649" x="1104900" y="2532063"/>
          <p14:tracePt t="120654" x="1112838" y="2532063"/>
          <p14:tracePt t="120665" x="1112838" y="2524125"/>
          <p14:tracePt t="120670" x="1120775" y="2524125"/>
          <p14:tracePt t="120679" x="1130300" y="2524125"/>
          <p14:tracePt t="120694" x="1138238" y="2524125"/>
          <p14:tracePt t="120702" x="1147763" y="2524125"/>
          <p14:tracePt t="120711" x="1155700" y="2524125"/>
          <p14:tracePt t="120735" x="1163638" y="2524125"/>
          <p14:tracePt t="120741" x="1173163" y="2524125"/>
          <p14:tracePt t="120759" x="1173163" y="2516188"/>
          <p14:tracePt t="120766" x="1181100" y="2516188"/>
          <p14:tracePt t="120775" x="1189038" y="2516188"/>
          <p14:tracePt t="120781" x="1198563" y="2516188"/>
          <p14:tracePt t="120797" x="1206500" y="2516188"/>
          <p14:tracePt t="120805" x="1214438" y="2516188"/>
          <p14:tracePt t="120814" x="1231900" y="2516188"/>
          <p14:tracePt t="120822" x="1239838" y="2516188"/>
          <p14:tracePt t="120832" x="1249363" y="2516188"/>
          <p14:tracePt t="120839" x="1265238" y="2524125"/>
          <p14:tracePt t="120845" x="1282700" y="2524125"/>
          <p14:tracePt t="120850" x="1300163" y="2524125"/>
          <p14:tracePt t="120859" x="1325563" y="2532063"/>
          <p14:tracePt t="120866" x="1350963" y="2532063"/>
          <p14:tracePt t="120876" x="1358900" y="2532063"/>
          <p14:tracePt t="120883" x="1368425" y="2532063"/>
          <p14:tracePt t="120891" x="1376363" y="2541588"/>
          <p14:tracePt t="120899" x="1384300" y="2541588"/>
          <p14:tracePt t="120923" x="1393825" y="2541588"/>
          <p14:tracePt t="120945" x="1401763" y="2541588"/>
          <p14:tracePt t="120961" x="1409700" y="2541588"/>
          <p14:tracePt t="120969" x="1419225" y="2541588"/>
          <p14:tracePt t="120985" x="1427163" y="2541588"/>
          <p14:tracePt t="120993" x="1435100" y="2541588"/>
          <p14:tracePt t="121000" x="1444625" y="2541588"/>
          <p14:tracePt t="121014" x="1452563" y="2541588"/>
          <p14:tracePt t="121031" x="1462088" y="2541588"/>
          <p14:tracePt t="121289" x="1452563" y="2541588"/>
          <p14:tracePt t="121312" x="1444625" y="2541588"/>
          <p14:tracePt t="121320" x="1435100" y="2541588"/>
          <p14:tracePt t="121328" x="1427163" y="2541588"/>
          <p14:tracePt t="121345" x="1419225" y="2541588"/>
          <p14:tracePt t="121354" x="1409700" y="2541588"/>
          <p14:tracePt t="121361" x="1409700" y="2549525"/>
          <p14:tracePt t="121368" x="1401763" y="2549525"/>
          <p14:tracePt t="121375" x="1384300" y="2557463"/>
          <p14:tracePt t="121383" x="1376363" y="2557463"/>
          <p14:tracePt t="121393" x="1368425" y="2557463"/>
          <p14:tracePt t="121401" x="1358900" y="2557463"/>
          <p14:tracePt t="121408" x="1343025" y="2557463"/>
          <p14:tracePt t="121416" x="1325563" y="2557463"/>
          <p14:tracePt t="121424" x="1317625" y="2557463"/>
          <p14:tracePt t="121431" x="1300163" y="2557463"/>
          <p14:tracePt t="121438" x="1290638" y="2557463"/>
          <p14:tracePt t="121448" x="1274763" y="2557463"/>
          <p14:tracePt t="121454" x="1257300" y="2557463"/>
          <p14:tracePt t="121469" x="1249363" y="2557463"/>
          <p14:tracePt t="121477" x="1239838" y="2557463"/>
          <p14:tracePt t="121500" x="1223963" y="2557463"/>
          <p14:tracePt t="121500" x="1214438" y="2557463"/>
          <p14:tracePt t="121512" x="1198563" y="2557463"/>
          <p14:tracePt t="121519" x="1189038" y="2557463"/>
          <p14:tracePt t="121529" x="1181100" y="2549525"/>
          <p14:tracePt t="121534" x="1163638" y="2549525"/>
          <p14:tracePt t="121542" x="1147763" y="2549525"/>
          <p14:tracePt t="121557" x="1130300" y="2541588"/>
          <p14:tracePt t="121562" x="1120775" y="2541588"/>
          <p14:tracePt t="121573" x="1112838" y="2541588"/>
          <p14:tracePt t="121581" x="1095375" y="2541588"/>
          <p14:tracePt t="121588" x="1087438" y="2532063"/>
          <p14:tracePt t="121596" x="1069975" y="2524125"/>
          <p14:tracePt t="121603" x="1044575" y="2524125"/>
          <p14:tracePt t="121614" x="1036638" y="2516188"/>
          <p14:tracePt t="121620" x="1028700" y="2516188"/>
          <p14:tracePt t="121624" x="1019175" y="2506663"/>
          <p14:tracePt t="121640" x="1011238" y="2506663"/>
          <p14:tracePt t="121653" x="1003300" y="2506663"/>
          <p14:tracePt t="121656" x="993775" y="2506663"/>
          <p14:tracePt t="121673" x="976313" y="2506663"/>
          <p14:tracePt t="121681" x="968375" y="2506663"/>
          <p14:tracePt t="121697" x="950913" y="2506663"/>
          <p14:tracePt t="121704" x="935038" y="2498725"/>
          <p14:tracePt t="121713" x="925513" y="2498725"/>
          <p14:tracePt t="121718" x="909638" y="2498725"/>
          <p14:tracePt t="121729" x="892175" y="2489200"/>
          <p14:tracePt t="121736" x="866775" y="2481263"/>
          <p14:tracePt t="121746" x="849313" y="2481263"/>
          <p14:tracePt t="121754" x="831850" y="2473325"/>
          <p14:tracePt t="121763" x="823913" y="2473325"/>
          <p14:tracePt t="121766" x="806450" y="2463800"/>
          <p14:tracePt t="121778" x="798513" y="2463800"/>
          <p14:tracePt t="121784" x="790575" y="2455863"/>
          <p14:tracePt t="121794" x="773113" y="2455863"/>
          <p14:tracePt t="121805" x="765175" y="2455863"/>
          <p14:tracePt t="121812" x="755650" y="2455863"/>
          <p14:tracePt t="121845" x="747713" y="2455863"/>
          <p14:tracePt t="121862" x="739775" y="2455863"/>
          <p14:tracePt t="121878" x="730250" y="2455863"/>
          <p14:tracePt t="121899" x="722313" y="2455863"/>
          <p14:tracePt t="121923" x="714375" y="2455863"/>
          <p14:tracePt t="121931" x="714375" y="2463800"/>
          <p14:tracePt t="122043" x="714375" y="2473325"/>
          <p14:tracePt t="122135" x="722313" y="2473325"/>
          <p14:tracePt t="122165" x="730250" y="2481263"/>
          <p14:tracePt t="122173" x="739775" y="2481263"/>
          <p14:tracePt t="122196" x="747713" y="2481263"/>
          <p14:tracePt t="122455" x="755650" y="2481263"/>
          <p14:tracePt t="122463" x="765175" y="2489200"/>
          <p14:tracePt t="122683" x="773113" y="2489200"/>
          <p14:tracePt t="122746" x="773113" y="2481263"/>
          <p14:tracePt t="122760" x="773113" y="2473325"/>
          <p14:tracePt t="122768" x="773113" y="2463800"/>
          <p14:tracePt t="122785" x="773113" y="2455863"/>
          <p14:tracePt t="122832" x="773113" y="2447925"/>
          <p14:tracePt t="122846" x="773113" y="2438400"/>
          <p14:tracePt t="122870" x="765175" y="2430463"/>
          <p14:tracePt t="122878" x="755650" y="2422525"/>
          <p14:tracePt t="122909" x="755650" y="2413000"/>
          <p14:tracePt t="122924" x="747713" y="2413000"/>
          <p14:tracePt t="122934" x="747713" y="2405063"/>
          <p14:tracePt t="122949" x="739775" y="2397125"/>
          <p14:tracePt t="122963" x="730250" y="2397125"/>
          <p14:tracePt t="123153" x="722313" y="2397125"/>
          <p14:tracePt t="123404" x="730250" y="2397125"/>
          <p14:tracePt t="123410" x="739775" y="2397125"/>
          <p14:tracePt t="123418" x="747713" y="2397125"/>
          <p14:tracePt t="123433" x="755650" y="2397125"/>
          <p14:tracePt t="123441" x="765175" y="2397125"/>
          <p14:tracePt t="123449" x="773113" y="2405063"/>
          <p14:tracePt t="123459" x="781050" y="2413000"/>
          <p14:tracePt t="123466" x="790575" y="2413000"/>
          <p14:tracePt t="123483" x="798513" y="2413000"/>
          <p14:tracePt t="123486" x="806450" y="2413000"/>
          <p14:tracePt t="123495" x="815975" y="2413000"/>
          <p14:tracePt t="123505" x="823913" y="2413000"/>
          <p14:tracePt t="123510" x="831850" y="2413000"/>
          <p14:tracePt t="123519" x="831850" y="2422525"/>
          <p14:tracePt t="123527" x="841375" y="2422525"/>
          <p14:tracePt t="123535" x="849313" y="2422525"/>
          <p14:tracePt t="123553" x="858838" y="2422525"/>
          <p14:tracePt t="123566" x="874713" y="2422525"/>
          <p14:tracePt t="123589" x="884238" y="2422525"/>
          <p14:tracePt t="123596" x="892175" y="2422525"/>
          <p14:tracePt t="123613" x="900113" y="2422525"/>
          <p14:tracePt t="123620" x="909638" y="2422525"/>
          <p14:tracePt t="123628" x="917575" y="2422525"/>
          <p14:tracePt t="123644" x="925513" y="2422525"/>
          <p14:tracePt t="123655" x="935038" y="2422525"/>
          <p14:tracePt t="123668" x="942975" y="2422525"/>
          <p14:tracePt t="123678" x="950913" y="2422525"/>
          <p14:tracePt t="123686" x="960438" y="2422525"/>
          <p14:tracePt t="123690" x="968375" y="2422525"/>
          <p14:tracePt t="123698" x="976313" y="2422525"/>
          <p14:tracePt t="123707" x="985838" y="2413000"/>
          <p14:tracePt t="123715" x="1003300" y="2413000"/>
          <p14:tracePt t="123725" x="1019175" y="2413000"/>
          <p14:tracePt t="123738" x="1028700" y="2405063"/>
          <p14:tracePt t="123745" x="1036638" y="2405063"/>
          <p14:tracePt t="123755" x="1044575" y="2397125"/>
          <p14:tracePt t="123778" x="1044575" y="2387600"/>
          <p14:tracePt t="123793" x="1054100" y="2387600"/>
          <p14:tracePt t="123800" x="1054100" y="2379663"/>
          <p14:tracePt t="123810" x="1054100" y="2371725"/>
          <p14:tracePt t="123817" x="1054100" y="2354263"/>
          <p14:tracePt t="123826" x="1054100" y="2344738"/>
          <p14:tracePt t="123831" x="1054100" y="2336800"/>
          <p14:tracePt t="123839" x="1054100" y="2328863"/>
          <p14:tracePt t="123848" x="1054100" y="2311400"/>
          <p14:tracePt t="123856" x="1044575" y="2311400"/>
          <p14:tracePt t="123864" x="1044575" y="2303463"/>
          <p14:tracePt t="123870" x="1036638" y="2293938"/>
          <p14:tracePt t="123880" x="1028700" y="2293938"/>
          <p14:tracePt t="123887" x="1028700" y="2286000"/>
          <p14:tracePt t="123894" x="1019175" y="2278063"/>
          <p14:tracePt t="123903" x="1011238" y="2268538"/>
          <p14:tracePt t="123912" x="1011238" y="2260600"/>
          <p14:tracePt t="123918" x="1003300" y="2252663"/>
          <p14:tracePt t="123928" x="1003300" y="2243138"/>
          <p14:tracePt t="123933" x="993775" y="2235200"/>
          <p14:tracePt t="123940" x="985838" y="2227263"/>
          <p14:tracePt t="123962" x="976313" y="2209800"/>
          <p14:tracePt t="123967" x="968375" y="2192338"/>
          <p14:tracePt t="123972" x="960438" y="2192338"/>
          <p14:tracePt t="123982" x="950913" y="2174875"/>
          <p14:tracePt t="123990" x="950913" y="2159000"/>
          <p14:tracePt t="123999" x="942975" y="2149475"/>
          <p14:tracePt t="124005" x="942975" y="2133600"/>
          <p14:tracePt t="124010" x="935038" y="2116138"/>
          <p14:tracePt t="124020" x="935038" y="2098675"/>
          <p14:tracePt t="124029" x="935038" y="2082800"/>
          <p14:tracePt t="124035" x="925513" y="2073275"/>
          <p14:tracePt t="124051" x="925513" y="2065338"/>
          <p14:tracePt t="124059" x="917575" y="2055813"/>
          <p14:tracePt t="124080" x="917575" y="2047875"/>
          <p14:tracePt t="124107" x="909638" y="2039938"/>
          <p14:tracePt t="124112" x="900113" y="2030413"/>
          <p14:tracePt t="124128" x="900113" y="2022475"/>
          <p14:tracePt t="124136" x="892175" y="2014538"/>
          <p14:tracePt t="124144" x="884238" y="2014538"/>
          <p14:tracePt t="124153" x="874713" y="2005013"/>
          <p14:tracePt t="124160" x="874713" y="1997075"/>
          <p14:tracePt t="124166" x="874713" y="1989138"/>
          <p14:tracePt t="124179" x="866775" y="1989138"/>
          <p14:tracePt t="124184" x="858838" y="1989138"/>
          <p14:tracePt t="124190" x="858838" y="1979613"/>
          <p14:tracePt t="124199" x="849313" y="1971675"/>
          <p14:tracePt t="124211" x="841375" y="1971675"/>
          <p14:tracePt t="124214" x="831850" y="1971675"/>
          <p14:tracePt t="124233" x="823913" y="1963738"/>
          <p14:tracePt t="124241" x="815975" y="1954213"/>
          <p14:tracePt t="124254" x="806450" y="1946275"/>
          <p14:tracePt t="124268" x="798513" y="1946275"/>
          <p14:tracePt t="124285" x="790575" y="1946275"/>
          <p14:tracePt t="124294" x="781050" y="1946275"/>
          <p14:tracePt t="124302" x="773113" y="1946275"/>
          <p14:tracePt t="124318" x="765175" y="1946275"/>
          <p14:tracePt t="124328" x="747713" y="1946275"/>
          <p14:tracePt t="124334" x="747713" y="1954213"/>
          <p14:tracePt t="124344" x="739775" y="1954213"/>
          <p14:tracePt t="124348" x="730250" y="1963738"/>
          <p14:tracePt t="124363" x="722313" y="1963738"/>
          <p14:tracePt t="124371" x="722313" y="1971675"/>
          <p14:tracePt t="124379" x="714375" y="1979613"/>
          <p14:tracePt t="124395" x="714375" y="1989138"/>
          <p14:tracePt t="124403" x="714375" y="1997075"/>
          <p14:tracePt t="124411" x="714375" y="2005013"/>
          <p14:tracePt t="124427" x="714375" y="2014538"/>
          <p14:tracePt t="124444" x="714375" y="2022475"/>
          <p14:tracePt t="124465" x="714375" y="2030413"/>
          <p14:tracePt t="124473" x="714375" y="2039938"/>
          <p14:tracePt t="124491" x="714375" y="2047875"/>
          <p14:tracePt t="124519" x="714375" y="2055813"/>
          <p14:tracePt t="124528" x="714375" y="2065338"/>
          <p14:tracePt t="124536" x="722313" y="2065338"/>
          <p14:tracePt t="124755" x="722313" y="2073275"/>
          <p14:tracePt t="124771" x="722313" y="2082800"/>
          <p14:tracePt t="124779" x="722313" y="2090738"/>
          <p14:tracePt t="124793" x="722313" y="2098675"/>
          <p14:tracePt t="124801" x="722313" y="2108200"/>
          <p14:tracePt t="124809" x="730250" y="2124075"/>
          <p14:tracePt t="124816" x="739775" y="2141538"/>
          <p14:tracePt t="124827" x="747713" y="2166938"/>
          <p14:tracePt t="124832" x="755650" y="2184400"/>
          <p14:tracePt t="124841" x="755650" y="2209800"/>
          <p14:tracePt t="124848" x="765175" y="2227263"/>
          <p14:tracePt t="124856" x="765175" y="2235200"/>
          <p14:tracePt t="124865" x="773113" y="2252663"/>
          <p14:tracePt t="124872" x="781050" y="2268538"/>
          <p14:tracePt t="124878" x="790575" y="2278063"/>
          <p14:tracePt t="124886" x="798513" y="2278063"/>
          <p14:tracePt t="124894" x="798513" y="2286000"/>
          <p14:tracePt t="124902" x="806450" y="2303463"/>
          <p14:tracePt t="124910" x="815975" y="2303463"/>
          <p14:tracePt t="124918" x="823913" y="2319338"/>
          <p14:tracePt t="124926" x="823913" y="2328863"/>
          <p14:tracePt t="124934" x="831850" y="2336800"/>
          <p14:tracePt t="124943" x="841375" y="2344738"/>
          <p14:tracePt t="124951" x="849313" y="2354263"/>
          <p14:tracePt t="124958" x="849313" y="2371725"/>
          <p14:tracePt t="124965" x="858838" y="2379663"/>
          <p14:tracePt t="124973" x="866775" y="2379663"/>
          <p14:tracePt t="124980" x="874713" y="2387600"/>
          <p14:tracePt t="124989" x="874713" y="2397125"/>
          <p14:tracePt t="124997" x="884238" y="2405063"/>
          <p14:tracePt t="125005" x="892175" y="2405063"/>
          <p14:tracePt t="125013" x="892175" y="2413000"/>
          <p14:tracePt t="125029" x="900113" y="2422525"/>
          <p14:tracePt t="125036" x="909638" y="2422525"/>
          <p14:tracePt t="125043" x="917575" y="2430463"/>
          <p14:tracePt t="125053" x="935038" y="2438400"/>
          <p14:tracePt t="125059" x="960438" y="2447925"/>
          <p14:tracePt t="125067" x="985838" y="2455863"/>
          <p14:tracePt t="125077" x="993775" y="2473325"/>
          <p14:tracePt t="125082" x="1019175" y="2489200"/>
          <p14:tracePt t="125092" x="1044575" y="2498725"/>
          <p14:tracePt t="125100" x="1069975" y="2516188"/>
          <p14:tracePt t="125116" x="1112838" y="2532063"/>
          <p14:tracePt t="125122" x="1120775" y="2541588"/>
          <p14:tracePt t="125130" x="1138238" y="2549525"/>
          <p14:tracePt t="125153" x="1147763" y="2549525"/>
          <p14:tracePt t="125161" x="1155700" y="2557463"/>
          <p14:tracePt t="125194" x="1163638" y="2557463"/>
          <p14:tracePt t="125202" x="1173163" y="2557463"/>
          <p14:tracePt t="125219" x="1181100" y="2557463"/>
          <p14:tracePt t="125239" x="1189038" y="2557463"/>
          <p14:tracePt t="125310" x="1189038" y="2549525"/>
          <p14:tracePt t="125324" x="1189038" y="2541588"/>
          <p14:tracePt t="125585" x="1189038" y="2532063"/>
          <p14:tracePt t="125599" x="1189038" y="2524125"/>
          <p14:tracePt t="125610" x="1189038" y="2516188"/>
          <p14:tracePt t="125759" x="1189038" y="2506663"/>
          <p14:tracePt t="126039" x="1198563" y="2506663"/>
          <p14:tracePt t="126046" x="1206500" y="2506663"/>
          <p14:tracePt t="126054" x="1214438" y="2506663"/>
          <p14:tracePt t="126062" x="1223963" y="2506663"/>
          <p14:tracePt t="126077" x="1231900" y="2506663"/>
          <p14:tracePt t="126093" x="1239838" y="2506663"/>
          <p14:tracePt t="126171" x="1249363" y="2506663"/>
          <p14:tracePt t="126178" x="1257300" y="2506663"/>
          <p14:tracePt t="126187" x="1265238" y="2506663"/>
          <p14:tracePt t="126200" x="1274763" y="2516188"/>
          <p14:tracePt t="126209" x="1282700" y="2516188"/>
          <p14:tracePt t="126217" x="1282700" y="2524125"/>
          <p14:tracePt t="126228" x="1290638" y="2524125"/>
          <p14:tracePt t="126234" x="1300163" y="2532063"/>
          <p14:tracePt t="126250" x="1308100" y="2532063"/>
          <p14:tracePt t="126298" x="1317625" y="2541588"/>
          <p14:tracePt t="126312" x="1325563" y="2549525"/>
          <p14:tracePt t="126335" x="1333500" y="2549525"/>
          <p14:tracePt t="126351" x="1343025" y="2557463"/>
          <p14:tracePt t="126361" x="1350963" y="2557463"/>
          <p14:tracePt t="126366" x="1350963" y="2566988"/>
          <p14:tracePt t="126398" x="1358900" y="2574925"/>
          <p14:tracePt t="126404" x="1368425" y="2574925"/>
          <p14:tracePt t="126412" x="1368425" y="2582863"/>
          <p14:tracePt t="126421" x="1376363" y="2592388"/>
          <p14:tracePt t="126428" x="1384300" y="2592388"/>
          <p14:tracePt t="126438" x="1393825" y="2592388"/>
          <p14:tracePt t="126549" x="1393825" y="2600325"/>
          <p14:tracePt t="126569" x="1384300" y="2608263"/>
          <p14:tracePt t="126577" x="1376363" y="2608263"/>
          <p14:tracePt t="126593" x="1358900" y="2608263"/>
          <p14:tracePt t="126601" x="1350963" y="2608263"/>
          <p14:tracePt t="126617" x="1343025" y="2608263"/>
          <p14:tracePt t="126625" x="1333500" y="2608263"/>
          <p14:tracePt t="126632" x="1317625" y="2608263"/>
          <p14:tracePt t="126638" x="1290638" y="2608263"/>
          <p14:tracePt t="126646" x="1265238" y="2608263"/>
          <p14:tracePt t="126655" x="1249363" y="2600325"/>
          <p14:tracePt t="126662" x="1223963" y="2592388"/>
          <p14:tracePt t="126671" x="1198563" y="2582863"/>
          <p14:tracePt t="126679" x="1163638" y="2574925"/>
          <p14:tracePt t="126686" x="1147763" y="2566988"/>
          <p14:tracePt t="126695" x="1120775" y="2557463"/>
          <p14:tracePt t="126704" x="1095375" y="2549525"/>
          <p14:tracePt t="126714" x="1069975" y="2541588"/>
          <p14:tracePt t="126720" x="1062038" y="2541588"/>
          <p14:tracePt t="126730" x="1036638" y="2532063"/>
          <p14:tracePt t="126733" x="1019175" y="2524125"/>
          <p14:tracePt t="126751" x="985838" y="2516188"/>
          <p14:tracePt t="126756" x="976313" y="2506663"/>
          <p14:tracePt t="126764" x="968375" y="2506663"/>
          <p14:tracePt t="126777" x="960438" y="2498725"/>
          <p14:tracePt t="126780" x="942975" y="2489200"/>
          <p14:tracePt t="126789" x="935038" y="2481263"/>
          <p14:tracePt t="126797" x="925513" y="2473325"/>
          <p14:tracePt t="126807" x="900113" y="2473325"/>
          <p14:tracePt t="126816" x="884238" y="2463800"/>
          <p14:tracePt t="126819" x="874713" y="2455863"/>
          <p14:tracePt t="126826" x="849313" y="2447925"/>
          <p14:tracePt t="126835" x="831850" y="2438400"/>
          <p14:tracePt t="126843" x="823913" y="2430463"/>
          <p14:tracePt t="126851" x="815975" y="2422525"/>
          <p14:tracePt t="126859" x="806450" y="2422525"/>
          <p14:tracePt t="126869" x="798513" y="2413000"/>
          <p14:tracePt t="126877" x="790575" y="2413000"/>
          <p14:tracePt t="126886" x="773113" y="2405063"/>
          <p14:tracePt t="126898" x="747713" y="2405063"/>
          <p14:tracePt t="126913" x="739775" y="2405063"/>
          <p14:tracePt t="126922" x="722313" y="2405063"/>
          <p14:tracePt t="126936" x="714375" y="2405063"/>
          <p14:tracePt t="126953" x="704850" y="2405063"/>
          <p14:tracePt t="126961" x="696913" y="2405063"/>
          <p14:tracePt t="126999" x="696913" y="2413000"/>
          <p14:tracePt t="127016" x="696913" y="2422525"/>
          <p14:tracePt t="127022" x="696913" y="2430463"/>
          <p14:tracePt t="127039" x="696913" y="2438400"/>
          <p14:tracePt t="127048" x="696913" y="2447925"/>
          <p14:tracePt t="127057" x="696913" y="2455863"/>
          <p14:tracePt t="127072" x="704850" y="2455863"/>
          <p14:tracePt t="127086" x="714375" y="2463800"/>
          <p14:tracePt t="127101" x="714375" y="2473325"/>
          <p14:tracePt t="127108" x="722313" y="2473325"/>
          <p14:tracePt t="127117" x="739775" y="2473325"/>
          <p14:tracePt t="127126" x="747713" y="2481263"/>
          <p14:tracePt t="127132" x="773113" y="2489200"/>
          <p14:tracePt t="127143" x="798513" y="2498725"/>
          <p14:tracePt t="127149" x="815975" y="2506663"/>
          <p14:tracePt t="127157" x="841375" y="2516188"/>
          <p14:tracePt t="127164" x="866775" y="2524125"/>
          <p14:tracePt t="127173" x="892175" y="2532063"/>
          <p14:tracePt t="127180" x="900113" y="2541588"/>
          <p14:tracePt t="127188" x="925513" y="2541588"/>
          <p14:tracePt t="127197" x="942975" y="2549525"/>
          <p14:tracePt t="127203" x="960438" y="2549525"/>
          <p14:tracePt t="127211" x="976313" y="2549525"/>
          <p14:tracePt t="127219" x="1003300" y="2557463"/>
          <p14:tracePt t="127227" x="1028700" y="2557463"/>
          <p14:tracePt t="127236" x="1044575" y="2566988"/>
          <p14:tracePt t="127244" x="1062038" y="2566988"/>
          <p14:tracePt t="127252" x="1079500" y="2566988"/>
          <p14:tracePt t="127261" x="1087438" y="2574925"/>
          <p14:tracePt t="127265" x="1095375" y="2574925"/>
          <p14:tracePt t="127274" x="1104900" y="2574925"/>
          <p14:tracePt t="127297" x="1112838" y="2574925"/>
          <p14:tracePt t="127306" x="1120775" y="2574925"/>
          <p14:tracePt t="127312" x="1130300" y="2574925"/>
          <p14:tracePt t="127336" x="1138238" y="2566988"/>
          <p14:tracePt t="127343" x="1147763" y="2566988"/>
          <p14:tracePt t="127350" x="1147763" y="2557463"/>
          <p14:tracePt t="127359" x="1155700" y="2557463"/>
          <p14:tracePt t="127366" x="1163638" y="2557463"/>
          <p14:tracePt t="127384" x="1173163" y="2549525"/>
          <p14:tracePt t="127391" x="1181100" y="2549525"/>
          <p14:tracePt t="127399" x="1189038" y="2549525"/>
          <p14:tracePt t="127407" x="1198563" y="2549525"/>
          <p14:tracePt t="127414" x="1206500" y="2549525"/>
          <p14:tracePt t="127422" x="1214438" y="2549525"/>
          <p14:tracePt t="127436" x="1223963" y="2549525"/>
          <p14:tracePt t="127445" x="1231900" y="2541588"/>
          <p14:tracePt t="127469" x="1239838" y="2541588"/>
          <p14:tracePt t="127476" x="1249363" y="2541588"/>
          <p14:tracePt t="127487" x="1257300" y="2541588"/>
          <p14:tracePt t="127501" x="1265238" y="2541588"/>
          <p14:tracePt t="127511" x="1274763" y="2541588"/>
          <p14:tracePt t="127524" x="1282700" y="2541588"/>
          <p14:tracePt t="127530" x="1290638" y="2532063"/>
          <p14:tracePt t="127538" x="1300163" y="2532063"/>
          <p14:tracePt t="127557" x="1308100" y="2532063"/>
          <p14:tracePt t="127564" x="1317625" y="2532063"/>
          <p14:tracePt t="127581" x="1333500" y="2532063"/>
          <p14:tracePt t="127591" x="1350963" y="2532063"/>
          <p14:tracePt t="127597" x="1368425" y="2532063"/>
          <p14:tracePt t="127604" x="1384300" y="2532063"/>
          <p14:tracePt t="127608" x="1401763" y="2541588"/>
          <p14:tracePt t="127617" x="1409700" y="2541588"/>
          <p14:tracePt t="127627" x="1419225" y="2549525"/>
          <p14:tracePt t="127635" x="1427163" y="2549525"/>
          <p14:tracePt t="128041" x="1435100" y="2574925"/>
          <p14:tracePt t="128049" x="1444625" y="2582863"/>
          <p14:tracePt t="128062" x="1452563" y="2592388"/>
          <p14:tracePt t="128073" x="1452563" y="2600325"/>
          <p14:tracePt t="128088" x="1462088" y="2608263"/>
          <p14:tracePt t="128096" x="1462088" y="2617788"/>
          <p14:tracePt t="128103" x="1462088" y="2625725"/>
          <p14:tracePt t="128113" x="1470025" y="2625725"/>
          <p14:tracePt t="128125" x="1470025" y="2633663"/>
          <p14:tracePt t="128150" x="1470025" y="2643188"/>
          <p14:tracePt t="128165" x="1477963" y="2651125"/>
          <p14:tracePt t="128173" x="1477963" y="2660650"/>
          <p14:tracePt t="128181" x="1477963" y="2668588"/>
          <p14:tracePt t="128196" x="1487488" y="2676525"/>
          <p14:tracePt t="128205" x="1487488" y="2686050"/>
          <p14:tracePt t="128221" x="1495425" y="2693988"/>
          <p14:tracePt t="128226" x="1495425" y="2701925"/>
          <p14:tracePt t="128235" x="1495425" y="2711450"/>
          <p14:tracePt t="128259" x="1495425" y="2719388"/>
          <p14:tracePt t="128266" x="1495425" y="2727325"/>
          <p14:tracePt t="128449" x="1495425" y="2719388"/>
          <p14:tracePt t="128456" x="1487488" y="2711450"/>
          <p14:tracePt t="128464" x="1477963" y="2701925"/>
          <p14:tracePt t="128470" x="1477963" y="2693988"/>
          <p14:tracePt t="128479" x="1470025" y="2686050"/>
          <p14:tracePt t="128484" x="1462088" y="2676525"/>
          <p14:tracePt t="128492" x="1452563" y="2660650"/>
          <p14:tracePt t="128510" x="1452563" y="2651125"/>
          <p14:tracePt t="128517" x="1444625" y="2643188"/>
          <p14:tracePt t="128534" x="1444625" y="2633663"/>
          <p14:tracePt t="128545" x="1435100" y="2625725"/>
          <p14:tracePt t="128551" x="1435100" y="2617788"/>
          <p14:tracePt t="128581" x="1435100" y="2608263"/>
          <p14:tracePt t="128596" x="1435100" y="2600325"/>
          <p14:tracePt t="128614" x="1435100" y="2592388"/>
          <p14:tracePt t="128620" x="1435100" y="2582863"/>
          <p14:tracePt t="128635" x="1435100" y="2574925"/>
          <p14:tracePt t="128879" x="1435100" y="2566988"/>
          <p14:tracePt t="128894" x="1444625" y="2557463"/>
          <p14:tracePt t="128902" x="1452563" y="2557463"/>
          <p14:tracePt t="128910" x="1477963" y="2549525"/>
          <p14:tracePt t="128918" x="1495425" y="2532063"/>
          <p14:tracePt t="128924" x="1520825" y="2524125"/>
          <p14:tracePt t="128933" x="1538288" y="2516188"/>
          <p14:tracePt t="128938" x="1554163" y="2498725"/>
          <p14:tracePt t="128947" x="1563688" y="2489200"/>
          <p14:tracePt t="128954" x="1579563" y="2481263"/>
          <p14:tracePt t="128962" x="1589088" y="2473325"/>
          <p14:tracePt t="128971" x="1597025" y="2463800"/>
          <p14:tracePt t="128979" x="1614488" y="2455863"/>
          <p14:tracePt t="128988" x="1631950" y="2447925"/>
          <p14:tracePt t="128998" x="1657350" y="2447925"/>
          <p14:tracePt t="129003" x="1665288" y="2438400"/>
          <p14:tracePt t="129012" x="1673225" y="2438400"/>
          <p14:tracePt t="129018" x="1682750" y="2430463"/>
          <p14:tracePt t="129028" x="1682750" y="2422525"/>
          <p14:tracePt t="129035" x="1690688" y="2422525"/>
          <p14:tracePt t="129043" x="1698625" y="2422525"/>
          <p14:tracePt t="129049" x="1708150" y="2413000"/>
          <p14:tracePt t="129058" x="1708150" y="2405063"/>
          <p14:tracePt t="129064" x="1716088" y="2405063"/>
          <p14:tracePt t="129072" x="1724025" y="2397125"/>
          <p14:tracePt t="129097" x="1733550" y="2397125"/>
          <p14:tracePt t="129103" x="1741488" y="2397125"/>
          <p14:tracePt t="129112" x="1749425" y="2387600"/>
          <p14:tracePt t="129121" x="1766888" y="2387600"/>
          <p14:tracePt t="129128" x="1784350" y="2387600"/>
          <p14:tracePt t="129137" x="1801813" y="2387600"/>
          <p14:tracePt t="129143" x="1827213" y="2387600"/>
          <p14:tracePt t="129151" x="1852613" y="2387600"/>
          <p14:tracePt t="129161" x="1878013" y="2397125"/>
          <p14:tracePt t="129168" x="1911350" y="2405063"/>
          <p14:tracePt t="129175" x="1946275" y="2405063"/>
          <p14:tracePt t="129183" x="1987550" y="2413000"/>
          <p14:tracePt t="129191" x="2047875" y="2430463"/>
          <p14:tracePt t="129196" x="2106613" y="2438400"/>
          <p14:tracePt t="129204" x="2157413" y="2455863"/>
          <p14:tracePt t="129213" x="2217738" y="2463800"/>
          <p14:tracePt t="129221" x="2276475" y="2473325"/>
          <p14:tracePt t="129230" x="2319338" y="2481263"/>
          <p14:tracePt t="129241" x="2370138" y="2489200"/>
          <p14:tracePt t="129247" x="2430463" y="2498725"/>
          <p14:tracePt t="129252" x="2463800" y="2506663"/>
          <p14:tracePt t="129265" x="2489200" y="2516188"/>
          <p14:tracePt t="129267" x="2524125" y="2516188"/>
          <p14:tracePt t="129276" x="2549525" y="2516188"/>
          <p14:tracePt t="129283" x="2574925" y="2516188"/>
          <p14:tracePt t="129295" x="2590800" y="2516188"/>
          <p14:tracePt t="129301" x="2608263" y="2516188"/>
          <p14:tracePt t="129312" x="2625725" y="2516188"/>
          <p14:tracePt t="129324" x="2633663" y="2516188"/>
          <p14:tracePt t="129331" x="2641600" y="2516188"/>
          <p14:tracePt t="129349" x="2651125" y="2516188"/>
          <p14:tracePt t="129385" x="2651125" y="2506663"/>
          <p14:tracePt t="129441" x="2659063" y="2498725"/>
          <p14:tracePt t="129455" x="2668588" y="2489200"/>
          <p14:tracePt t="129463" x="2676525" y="2489200"/>
          <p14:tracePt t="129479" x="2684463" y="2489200"/>
          <p14:tracePt t="129487" x="2684463" y="2481263"/>
          <p14:tracePt t="129502" x="2693988" y="2473325"/>
          <p14:tracePt t="129519" x="2701925" y="2473325"/>
          <p14:tracePt t="129527" x="2701925" y="2463800"/>
          <p14:tracePt t="129535" x="2701925" y="2455863"/>
          <p14:tracePt t="129543" x="2701925" y="2447925"/>
          <p14:tracePt t="129548" x="2709863" y="2447925"/>
          <p14:tracePt t="129715" x="2701925" y="2447925"/>
          <p14:tracePt t="129721" x="2693988" y="2447925"/>
          <p14:tracePt t="129739" x="2684463" y="2447925"/>
          <p14:tracePt t="129745" x="2676525" y="2447925"/>
          <p14:tracePt t="129755" x="2668588" y="2447925"/>
          <p14:tracePt t="129762" x="2641600" y="2447925"/>
          <p14:tracePt t="129770" x="2616200" y="2438400"/>
          <p14:tracePt t="129779" x="2582863" y="2438400"/>
          <p14:tracePt t="129784" x="2557463" y="2430463"/>
          <p14:tracePt t="129793" x="2506663" y="2430463"/>
          <p14:tracePt t="129800" x="2463800" y="2422525"/>
          <p14:tracePt t="129808" x="2420938" y="2405063"/>
          <p14:tracePt t="129814" x="2362200" y="2397125"/>
          <p14:tracePt t="129823" x="2301875" y="2387600"/>
          <p14:tracePt t="129831" x="2243138" y="2379663"/>
          <p14:tracePt t="129841" x="2182813" y="2371725"/>
          <p14:tracePt t="129846" x="2106613" y="2362200"/>
          <p14:tracePt t="129857" x="2030413" y="2344738"/>
          <p14:tracePt t="129864" x="1962150" y="2336800"/>
          <p14:tracePt t="129872" x="1885950" y="2328863"/>
          <p14:tracePt t="129878" x="1827213" y="2319338"/>
          <p14:tracePt t="129884" x="1749425" y="2303463"/>
          <p14:tracePt t="129893" x="1682750" y="2293938"/>
          <p14:tracePt t="129901" x="1622425" y="2286000"/>
          <p14:tracePt t="129909" x="1528763" y="2268538"/>
          <p14:tracePt t="129916" x="1462088" y="2268538"/>
          <p14:tracePt t="129927" x="1401763" y="2268538"/>
          <p14:tracePt t="129936" x="1350963" y="2268538"/>
          <p14:tracePt t="129947" x="1290638" y="2268538"/>
          <p14:tracePt t="129949" x="1249363" y="2268538"/>
          <p14:tracePt t="129958" x="1189038" y="2268538"/>
          <p14:tracePt t="129964" x="1138238" y="2268538"/>
          <p14:tracePt t="129972" x="1095375" y="2278063"/>
          <p14:tracePt t="129978" x="1062038" y="2278063"/>
          <p14:tracePt t="129987" x="1028700" y="2278063"/>
          <p14:tracePt t="129994" x="1003300" y="2278063"/>
          <p14:tracePt t="130003" x="976313" y="2286000"/>
          <p14:tracePt t="130011" x="950913" y="2293938"/>
          <p14:tracePt t="130018" x="942975" y="2293938"/>
          <p14:tracePt t="130027" x="925513" y="2303463"/>
          <p14:tracePt t="130035" x="917575" y="2311400"/>
          <p14:tracePt t="130043" x="909638" y="2319338"/>
          <p14:tracePt t="130058" x="900113" y="2319338"/>
          <p14:tracePt t="130064" x="900113" y="2328863"/>
          <p14:tracePt t="130074" x="900113" y="2336800"/>
          <p14:tracePt t="130089" x="900113" y="2344738"/>
          <p14:tracePt t="130097" x="900113" y="2354263"/>
          <p14:tracePt t="130105" x="909638" y="2362200"/>
          <p14:tracePt t="130113" x="917575" y="2362200"/>
          <p14:tracePt t="130120" x="925513" y="2371725"/>
          <p14:tracePt t="130128" x="942975" y="2387600"/>
          <p14:tracePt t="130136" x="968375" y="2397125"/>
          <p14:tracePt t="130142" x="993775" y="2405063"/>
          <p14:tracePt t="130153" x="1011238" y="2422525"/>
          <p14:tracePt t="130160" x="1036638" y="2430463"/>
          <p14:tracePt t="130167" x="1069975" y="2447925"/>
          <p14:tracePt t="130176" x="1104900" y="2463800"/>
          <p14:tracePt t="130183" x="1138238" y="2473325"/>
          <p14:tracePt t="130191" x="1173163" y="2489200"/>
          <p14:tracePt t="130199" x="1206500" y="2506663"/>
          <p14:tracePt t="130207" x="1239838" y="2516188"/>
          <p14:tracePt t="130215" x="1274763" y="2524125"/>
          <p14:tracePt t="130224" x="1308100" y="2532063"/>
          <p14:tracePt t="130230" x="1343025" y="2541588"/>
          <p14:tracePt t="130237" x="1350963" y="2549525"/>
          <p14:tracePt t="130247" x="1376363" y="2557463"/>
          <p14:tracePt t="130252" x="1393825" y="2557463"/>
          <p14:tracePt t="130263" x="1401763" y="2566988"/>
          <p14:tracePt t="130277" x="1409700" y="2566988"/>
          <p14:tracePt t="130284" x="1419225" y="2566988"/>
          <p14:tracePt t="130301" x="1427163" y="2566988"/>
          <p14:tracePt t="130308" x="1435100" y="2566988"/>
          <p14:tracePt t="130317" x="1444625" y="2566988"/>
          <p14:tracePt t="130331" x="1452563" y="2566988"/>
          <p14:tracePt t="130341" x="1462088" y="2566988"/>
          <p14:tracePt t="130355" x="1470025" y="2566988"/>
          <p14:tracePt t="130370" x="1477963" y="2566988"/>
          <p14:tracePt t="130386" x="1487488" y="2566988"/>
          <p14:tracePt t="130405" x="1495425" y="2566988"/>
          <p14:tracePt t="130411" x="1503363" y="2566988"/>
          <p14:tracePt t="130428" x="1512888" y="2566988"/>
          <p14:tracePt t="130551" x="1503363" y="2566988"/>
          <p14:tracePt t="130559" x="1495425" y="2566988"/>
          <p14:tracePt t="130576" x="1487488" y="2566988"/>
          <p14:tracePt t="130583" x="1477963" y="2566988"/>
          <p14:tracePt t="130592" x="1470025" y="2566988"/>
          <p14:tracePt t="130605" x="1462088" y="2566988"/>
          <p14:tracePt t="130612" x="1452563" y="2566988"/>
          <p14:tracePt t="130629" x="1444625" y="2566988"/>
          <p14:tracePt t="130637" x="1435100" y="2566988"/>
          <p14:tracePt t="130645" x="1427163" y="2566988"/>
          <p14:tracePt t="130661" x="1419225" y="2566988"/>
          <p14:tracePt t="130667" x="1409700" y="2566988"/>
          <p14:tracePt t="130683" x="1393825" y="2566988"/>
          <p14:tracePt t="130691" x="1384300" y="2574925"/>
          <p14:tracePt t="130707" x="1376363" y="2574925"/>
          <p14:tracePt t="130714" x="1358900" y="2582863"/>
          <p14:tracePt t="130731" x="1343025" y="2582863"/>
          <p14:tracePt t="130739" x="1325563" y="2592388"/>
          <p14:tracePt t="130754" x="1317625" y="2592388"/>
          <p14:tracePt t="130762" x="1300163" y="2600325"/>
          <p14:tracePt t="130770" x="1290638" y="2600325"/>
          <p14:tracePt t="130777" x="1274763" y="2600325"/>
          <p14:tracePt t="130785" x="1257300" y="2608263"/>
          <p14:tracePt t="130797" x="1231900" y="2608263"/>
          <p14:tracePt t="130800" x="1206500" y="2617788"/>
          <p14:tracePt t="130808" x="1181100" y="2617788"/>
          <p14:tracePt t="130816" x="1163638" y="2617788"/>
          <p14:tracePt t="130825" x="1138238" y="2617788"/>
          <p14:tracePt t="130833" x="1112838" y="2617788"/>
          <p14:tracePt t="130841" x="1095375" y="2617788"/>
          <p14:tracePt t="130848" x="1069975" y="2617788"/>
          <p14:tracePt t="130856" x="1044575" y="2617788"/>
          <p14:tracePt t="130866" x="1028700" y="2617788"/>
          <p14:tracePt t="130871" x="1003300" y="2608263"/>
          <p14:tracePt t="130879" x="976313" y="2600325"/>
          <p14:tracePt t="130887" x="950913" y="2600325"/>
          <p14:tracePt t="130896" x="935038" y="2600325"/>
          <p14:tracePt t="130905" x="917575" y="2592388"/>
          <p14:tracePt t="130911" x="909638" y="2592388"/>
          <p14:tracePt t="130919" x="900113" y="2592388"/>
          <p14:tracePt t="130927" x="884238" y="2592388"/>
          <p14:tracePt t="130941" x="874713" y="2582863"/>
          <p14:tracePt t="130960" x="858838" y="2582863"/>
          <p14:tracePt t="130968" x="849313" y="2574925"/>
          <p14:tracePt t="130972" x="841375" y="2574925"/>
          <p14:tracePt t="130980" x="831850" y="2574925"/>
          <p14:tracePt t="130988" x="823913" y="2574925"/>
          <p14:tracePt t="130996" x="815975" y="2574925"/>
          <p14:tracePt t="131013" x="806450" y="2574925"/>
          <p14:tracePt t="131021" x="798513" y="2566988"/>
          <p14:tracePt t="131026" x="790575" y="2566988"/>
          <p14:tracePt t="131042" x="773113" y="2557463"/>
          <p14:tracePt t="131050" x="765175" y="2557463"/>
          <p14:tracePt t="131058" x="765175" y="2549525"/>
          <p14:tracePt t="131067" x="755650" y="2549525"/>
          <p14:tracePt t="131075" x="747713" y="2549525"/>
          <p14:tracePt t="131091" x="739775" y="2549525"/>
          <p14:tracePt t="131100" x="730250" y="2541588"/>
          <p14:tracePt t="131110" x="722313" y="2541588"/>
          <p14:tracePt t="131531" x="722313" y="2532063"/>
          <p14:tracePt t="131546" x="714375" y="2532063"/>
          <p14:tracePt t="131553" x="688975" y="2489200"/>
          <p14:tracePt t="131560" x="654050" y="2447925"/>
          <p14:tracePt t="131567" x="611188" y="2387600"/>
          <p14:tracePt t="131574" x="544513" y="2303463"/>
          <p14:tracePt t="131583" x="476250" y="2217738"/>
          <p14:tracePt t="131591" x="390525" y="2124075"/>
          <p14:tracePt t="131600" x="322263" y="2030413"/>
          <p14:tracePt t="131612" x="238125" y="1946275"/>
          <p14:tracePt t="131614" x="169863" y="1870075"/>
          <p14:tracePt t="131624" x="93663" y="1776413"/>
          <p14:tracePt t="131630" x="25400" y="16827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Boolean expression</a:t>
            </a:r>
          </a:p>
        </p:txBody>
      </p:sp>
      <p:sp>
        <p:nvSpPr>
          <p:cNvPr id="7" name="Tijdelijke aanduiding voor inhoud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Data type </a:t>
            </a:r>
            <a:r>
              <a:rPr lang="nl-BE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endParaRPr lang="nl-BE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nl-BE" dirty="0"/>
              <a:t>Possible values </a:t>
            </a:r>
            <a:r>
              <a:rPr lang="nl-B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nl-BE" dirty="0"/>
              <a:t> and </a:t>
            </a:r>
            <a:r>
              <a:rPr lang="nl-B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False: </a:t>
            </a:r>
            <a:r>
              <a:rPr lang="nl-BE" dirty="0"/>
              <a:t>pay attention to the capital letter!</a:t>
            </a:r>
          </a:p>
          <a:p>
            <a:pPr lvl="1"/>
            <a:endParaRPr lang="nl-BE" dirty="0"/>
          </a:p>
          <a:p>
            <a:r>
              <a:rPr lang="nl-BE" dirty="0"/>
              <a:t>Boolean expression</a:t>
            </a:r>
          </a:p>
          <a:p>
            <a:pPr lvl="1"/>
            <a:r>
              <a:rPr lang="nl-BE" dirty="0"/>
              <a:t>Expression that produces a Boolean value</a:t>
            </a:r>
          </a:p>
          <a:p>
            <a:pPr lvl="1"/>
            <a:r>
              <a:rPr lang="nl-BE" dirty="0"/>
              <a:t>For </a:t>
            </a:r>
            <a:r>
              <a:rPr lang="nl-BE" dirty="0" err="1"/>
              <a:t>example</a:t>
            </a:r>
            <a:r>
              <a:rPr lang="nl-BE" dirty="0"/>
              <a:t>	</a:t>
            </a:r>
            <a:r>
              <a:rPr lang="nl-BE" sz="24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+ 6 == 5 * 2</a:t>
            </a:r>
          </a:p>
          <a:p>
            <a:pPr marL="457200" lvl="1" indent="0">
              <a:buNone/>
            </a:pPr>
            <a:endParaRPr lang="nl-BE" dirty="0"/>
          </a:p>
          <a:p>
            <a:pPr marL="457200" lvl="1" indent="0">
              <a:buNone/>
            </a:pPr>
            <a:endParaRPr lang="nl-BE" dirty="0"/>
          </a:p>
          <a:p>
            <a:pPr marL="457200" lvl="1" indent="0">
              <a:buNone/>
            </a:pPr>
            <a:r>
              <a:rPr kumimoji="0" lang="nl-BE" altLang="nl-BE" sz="24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endParaRPr kumimoji="0" lang="nl-BE" altLang="nl-BE" sz="2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kumimoji="0" lang="nl-BE" altLang="nl-BE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/>
            <a:endParaRPr lang="nl-BE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6</a:t>
            </a:fld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D057F3B-5879-4226-A6D3-1D33CDCD1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819" y="4642502"/>
            <a:ext cx="1528410" cy="126697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918FD1F4-8511-464A-9FC8-088B763B0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3497" y="4668851"/>
            <a:ext cx="2813591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10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8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nl-BE" altLang="nl-B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6A6E485D-EA79-4D94-B563-6C29C998CF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6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955"/>
    </mc:Choice>
    <mc:Fallback xmlns="">
      <p:transition spd="slow" advTm="77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644" x="127000" y="127000"/>
          <p14:tracePt t="21652" x="230188" y="195263"/>
          <p14:tracePt t="21660" x="347663" y="255588"/>
          <p14:tracePt t="21669" x="484188" y="331788"/>
          <p14:tracePt t="21676" x="611188" y="382588"/>
          <p14:tracePt t="21683" x="730250" y="441325"/>
          <p14:tracePt t="21690" x="831850" y="509588"/>
          <p14:tracePt t="21698" x="942975" y="569913"/>
          <p14:tracePt t="21706" x="1062038" y="636588"/>
          <p14:tracePt t="21715" x="1163638" y="704850"/>
          <p14:tracePt t="21722" x="1265238" y="765175"/>
          <p14:tracePt t="21730" x="1368425" y="798513"/>
          <p14:tracePt t="21738" x="1470025" y="823913"/>
          <p14:tracePt t="21748" x="1571625" y="866775"/>
          <p14:tracePt t="21754" x="1682750" y="900113"/>
          <p14:tracePt t="21764" x="1784350" y="935038"/>
          <p14:tracePt t="21770" x="1868488" y="968375"/>
          <p14:tracePt t="21776" x="1946275" y="1003300"/>
          <p14:tracePt t="21784" x="2022475" y="1036638"/>
          <p14:tracePt t="21793" x="2081213" y="1069975"/>
          <p14:tracePt t="21800" x="2149475" y="1096963"/>
          <p14:tracePt t="21809" x="2182813" y="1112838"/>
          <p14:tracePt t="21817" x="2235200" y="1147763"/>
          <p14:tracePt t="21827" x="2268538" y="1173163"/>
          <p14:tracePt t="21831" x="2319338" y="1206500"/>
          <p14:tracePt t="21840" x="2352675" y="1231900"/>
          <p14:tracePt t="21848" x="2405063" y="1257300"/>
          <p14:tracePt t="21857" x="2438400" y="1292225"/>
          <p14:tracePt t="21864" x="2463800" y="1308100"/>
          <p14:tracePt t="21870" x="2489200" y="1333500"/>
          <p14:tracePt t="21879" x="2514600" y="1360488"/>
          <p14:tracePt t="21886" x="2540000" y="1401763"/>
          <p14:tracePt t="21896" x="2565400" y="1427163"/>
          <p14:tracePt t="21904" x="2600325" y="1462088"/>
          <p14:tracePt t="21912" x="2625725" y="1495425"/>
          <p14:tracePt t="21920" x="2659063" y="1538288"/>
          <p14:tracePt t="21927" x="2701925" y="1563688"/>
          <p14:tracePt t="21935" x="2752725" y="1614488"/>
          <p14:tracePt t="21940" x="2786063" y="1657350"/>
          <p14:tracePt t="21950" x="2838450" y="1690688"/>
          <p14:tracePt t="21967" x="2940050" y="1766888"/>
          <p14:tracePt t="21973" x="2982913" y="1801813"/>
          <p14:tracePt t="21983" x="3016250" y="1844675"/>
          <p14:tracePt t="21988" x="3059113" y="1878013"/>
          <p14:tracePt t="22001" x="3092450" y="1911350"/>
          <p14:tracePt t="22004" x="3117850" y="1946275"/>
          <p14:tracePt t="22014" x="3143250" y="1971675"/>
          <p14:tracePt t="22020" x="3168650" y="2005013"/>
          <p14:tracePt t="22031" x="3211513" y="2047875"/>
          <p14:tracePt t="22037" x="3236913" y="2073275"/>
          <p14:tracePt t="22043" x="3262313" y="2108200"/>
          <p14:tracePt t="22050" x="3287713" y="2133600"/>
          <p14:tracePt t="22059" x="3313113" y="2149475"/>
          <p14:tracePt t="22066" x="3338513" y="2166938"/>
          <p14:tracePt t="22074" x="3348038" y="2174875"/>
          <p14:tracePt t="22086" x="3363913" y="2192338"/>
          <p14:tracePt t="22091" x="3373438" y="2200275"/>
          <p14:tracePt t="22101" x="3381375" y="2209800"/>
          <p14:tracePt t="22108" x="3381375" y="2217738"/>
          <p14:tracePt t="22117" x="3389313" y="2227263"/>
          <p14:tracePt t="22125" x="3398838" y="2235200"/>
          <p14:tracePt t="22128" x="3406775" y="2235200"/>
          <p14:tracePt t="22137" x="3406775" y="2243138"/>
          <p14:tracePt t="22148" x="3414713" y="2252663"/>
          <p14:tracePt t="22152" x="3424238" y="2252663"/>
          <p14:tracePt t="22162" x="3424238" y="2268538"/>
          <p14:tracePt t="22171" x="3432175" y="2293938"/>
          <p14:tracePt t="22178" x="3432175" y="2303463"/>
          <p14:tracePt t="22188" x="3441700" y="2319338"/>
          <p14:tracePt t="22192" x="3449638" y="2344738"/>
          <p14:tracePt t="22200" x="3449638" y="2354263"/>
          <p14:tracePt t="22208" x="3449638" y="2362200"/>
          <p14:tracePt t="22215" x="3449638" y="2371725"/>
          <p14:tracePt t="22239" x="3449638" y="2379663"/>
          <p14:tracePt t="22366" x="3457575" y="2379663"/>
          <p14:tracePt t="22396" x="3467100" y="2379663"/>
          <p14:tracePt t="22411" x="3475038" y="2379663"/>
          <p14:tracePt t="22428" x="3482975" y="2379663"/>
          <p14:tracePt t="22491" x="3500438" y="2387600"/>
          <p14:tracePt t="22514" x="3508375" y="2387600"/>
          <p14:tracePt t="22538" x="3508375" y="2397125"/>
          <p14:tracePt t="22548" x="3517900" y="2397125"/>
          <p14:tracePt t="22558" x="3525838" y="2397125"/>
          <p14:tracePt t="22575" x="3525838" y="2405063"/>
          <p14:tracePt t="22615" x="3525838" y="2413000"/>
          <p14:tracePt t="22631" x="3525838" y="2422525"/>
          <p14:tracePt t="22700" x="3517900" y="2422525"/>
          <p14:tracePt t="22748" x="3508375" y="2430463"/>
          <p14:tracePt t="22828" x="3508375" y="2438400"/>
          <p14:tracePt t="22834" x="3517900" y="2438400"/>
          <p14:tracePt t="22840" x="3533775" y="2438400"/>
          <p14:tracePt t="22852" x="3551238" y="2447925"/>
          <p14:tracePt t="22858" x="3586163" y="2455863"/>
          <p14:tracePt t="22867" x="3619500" y="2463800"/>
          <p14:tracePt t="22876" x="3652838" y="2481263"/>
          <p14:tracePt t="22880" x="3703638" y="2516188"/>
          <p14:tracePt t="22890" x="3756025" y="2532063"/>
          <p14:tracePt t="22899" x="3797300" y="2549525"/>
          <p14:tracePt t="22906" x="3848100" y="2574925"/>
          <p14:tracePt t="22915" x="3883025" y="2592388"/>
          <p14:tracePt t="22920" x="3933825" y="2617788"/>
          <p14:tracePt t="22927" x="3984625" y="2633663"/>
          <p14:tracePt t="22936" x="4017963" y="2651125"/>
          <p14:tracePt t="22942" x="4052888" y="2660650"/>
          <p14:tracePt t="22967" x="4146550" y="2686050"/>
          <p14:tracePt t="22974" x="4197350" y="2693988"/>
          <p14:tracePt t="22982" x="4240213" y="2693988"/>
          <p14:tracePt t="22990" x="4281488" y="2711450"/>
          <p14:tracePt t="22998" x="4316413" y="2711450"/>
          <p14:tracePt t="23007" x="4349750" y="2719388"/>
          <p14:tracePt t="23013" x="4384675" y="2719388"/>
          <p14:tracePt t="23021" x="4400550" y="2719388"/>
          <p14:tracePt t="23030" x="4425950" y="2719388"/>
          <p14:tracePt t="23038" x="4451350" y="2719388"/>
          <p14:tracePt t="23048" x="4476750" y="2719388"/>
          <p14:tracePt t="23052" x="4494213" y="2711450"/>
          <p14:tracePt t="23060" x="4519613" y="2701925"/>
          <p14:tracePt t="23068" x="4537075" y="2693988"/>
          <p14:tracePt t="23077" x="4537075" y="2686050"/>
          <p14:tracePt t="23084" x="4545013" y="2686050"/>
          <p14:tracePt t="23090" x="4554538" y="2676525"/>
          <p14:tracePt t="23099" x="4562475" y="2668588"/>
          <p14:tracePt t="23108" x="4562475" y="2660650"/>
          <p14:tracePt t="23117" x="4570413" y="2643188"/>
          <p14:tracePt t="23125" x="4579938" y="2617788"/>
          <p14:tracePt t="23131" x="4587875" y="2592388"/>
          <p14:tracePt t="23138" x="4595813" y="2582863"/>
          <p14:tracePt t="23147" x="4605338" y="2557463"/>
          <p14:tracePt t="23154" x="4613275" y="2541588"/>
          <p14:tracePt t="23163" x="4621213" y="2524125"/>
          <p14:tracePt t="23170" x="4621213" y="2516188"/>
          <p14:tracePt t="23179" x="4630738" y="2506663"/>
          <p14:tracePt t="23184" x="4638675" y="2498725"/>
          <p14:tracePt t="23200" x="4646613" y="2489200"/>
          <p14:tracePt t="23208" x="4646613" y="2481263"/>
          <p14:tracePt t="23217" x="4656138" y="2481263"/>
          <p14:tracePt t="23266" x="4664075" y="2473325"/>
          <p14:tracePt t="23279" x="4673600" y="2473325"/>
          <p14:tracePt t="23287" x="4681538" y="2473325"/>
          <p14:tracePt t="23303" x="4689475" y="2463800"/>
          <p14:tracePt t="23310" x="4699000" y="2463800"/>
          <p14:tracePt t="23318" x="4706938" y="2463800"/>
          <p14:tracePt t="23335" x="4714875" y="2455863"/>
          <p14:tracePt t="23343" x="4724400" y="2455863"/>
          <p14:tracePt t="23414" x="4732338" y="2455863"/>
          <p14:tracePt t="23420" x="4740275" y="2455863"/>
          <p14:tracePt t="23429" x="4749800" y="2455863"/>
          <p14:tracePt t="23446" x="4757738" y="2455863"/>
          <p14:tracePt t="23467" x="4765675" y="2455863"/>
          <p14:tracePt t="23523" x="4775200" y="2455863"/>
          <p14:tracePt t="23601" x="4783138" y="2455863"/>
          <p14:tracePt t="23626" x="4791075" y="2455863"/>
          <p14:tracePt t="23655" x="4800600" y="2455863"/>
          <p14:tracePt t="23695" x="4808538" y="2455863"/>
          <p14:tracePt t="23892" x="4818063" y="2455863"/>
          <p14:tracePt t="23969" x="4826000" y="2463800"/>
          <p14:tracePt t="23979" x="4833938" y="2463800"/>
          <p14:tracePt t="24004" x="4843463" y="2463800"/>
          <p14:tracePt t="24039" x="4843463" y="2473325"/>
          <p14:tracePt t="24071" x="4859338" y="2481263"/>
          <p14:tracePt t="24078" x="4859338" y="2489200"/>
          <p14:tracePt t="24093" x="4868863" y="2489200"/>
          <p14:tracePt t="24100" x="4868863" y="2498725"/>
          <p14:tracePt t="24109" x="4876800" y="2498725"/>
          <p14:tracePt t="24314" x="4876800" y="2489200"/>
          <p14:tracePt t="24329" x="4876800" y="2481263"/>
          <p14:tracePt t="24351" x="4876800" y="2473325"/>
          <p14:tracePt t="24358" x="4876800" y="2463800"/>
          <p14:tracePt t="24366" x="4876800" y="2455863"/>
          <p14:tracePt t="24383" x="4876800" y="2447925"/>
          <p14:tracePt t="24398" x="4876800" y="2438400"/>
          <p14:tracePt t="24470" x="4876800" y="2430463"/>
          <p14:tracePt t="24610" x="4884738" y="2430463"/>
          <p14:tracePt t="24618" x="4894263" y="2430463"/>
          <p14:tracePt t="24626" x="4902200" y="2438400"/>
          <p14:tracePt t="24634" x="4902200" y="2447925"/>
          <p14:tracePt t="24641" x="4910138" y="2447925"/>
          <p14:tracePt t="24649" x="4919663" y="2455863"/>
          <p14:tracePt t="24656" x="4919663" y="2463800"/>
          <p14:tracePt t="24665" x="4919663" y="2473325"/>
          <p14:tracePt t="24673" x="4927600" y="2473325"/>
          <p14:tracePt t="24680" x="4927600" y="2481263"/>
          <p14:tracePt t="24690" x="4927600" y="2489200"/>
          <p14:tracePt t="24776" x="4919663" y="2489200"/>
          <p14:tracePt t="24781" x="4910138" y="2489200"/>
          <p14:tracePt t="24804" x="4902200" y="2489200"/>
          <p14:tracePt t="24812" x="4894263" y="2489200"/>
          <p14:tracePt t="24822" x="4884738" y="2489200"/>
          <p14:tracePt t="24832" x="4876800" y="2489200"/>
          <p14:tracePt t="24839" x="4851400" y="2481263"/>
          <p14:tracePt t="24845" x="4826000" y="2473325"/>
          <p14:tracePt t="24852" x="4800600" y="2463800"/>
          <p14:tracePt t="24861" x="4775200" y="2455863"/>
          <p14:tracePt t="24870" x="4749800" y="2447925"/>
          <p14:tracePt t="24876" x="4714875" y="2438400"/>
          <p14:tracePt t="24886" x="4681538" y="2430463"/>
          <p14:tracePt t="24892" x="4646613" y="2422525"/>
          <p14:tracePt t="24901" x="4621213" y="2422525"/>
          <p14:tracePt t="24907" x="4587875" y="2413000"/>
          <p14:tracePt t="24914" x="4554538" y="2405063"/>
          <p14:tracePt t="24924" x="4519613" y="2405063"/>
          <p14:tracePt t="24933" x="4486275" y="2405063"/>
          <p14:tracePt t="24939" x="4468813" y="2405063"/>
          <p14:tracePt t="24944" x="4435475" y="2405063"/>
          <p14:tracePt t="24954" x="4410075" y="2405063"/>
          <p14:tracePt t="24966" x="4392613" y="2405063"/>
          <p14:tracePt t="24968" x="4367213" y="2405063"/>
          <p14:tracePt t="24976" x="4341813" y="2405063"/>
          <p14:tracePt t="24985" x="4324350" y="2405063"/>
          <p14:tracePt t="24993" x="4298950" y="2405063"/>
          <p14:tracePt t="25005" x="4273550" y="2405063"/>
          <p14:tracePt t="25008" x="4256088" y="2405063"/>
          <p14:tracePt t="25016" x="4230688" y="2405063"/>
          <p14:tracePt t="25024" x="4205288" y="2405063"/>
          <p14:tracePt t="25032" x="4187825" y="2405063"/>
          <p14:tracePt t="25040" x="4162425" y="2405063"/>
          <p14:tracePt t="25051" x="4129088" y="2405063"/>
          <p14:tracePt t="25056" x="4095750" y="2405063"/>
          <p14:tracePt t="25065" x="4070350" y="2405063"/>
          <p14:tracePt t="25071" x="4035425" y="2405063"/>
          <p14:tracePt t="25081" x="4002088" y="2413000"/>
          <p14:tracePt t="25086" x="3976688" y="2413000"/>
          <p14:tracePt t="25095" x="3951288" y="2422525"/>
          <p14:tracePt t="25104" x="3925888" y="2422525"/>
          <p14:tracePt t="25111" x="3900488" y="2422525"/>
          <p14:tracePt t="25118" x="3883025" y="2422525"/>
          <p14:tracePt t="25124" x="3857625" y="2422525"/>
          <p14:tracePt t="25136" x="3832225" y="2422525"/>
          <p14:tracePt t="25142" x="3814763" y="2422525"/>
          <p14:tracePt t="25150" x="3797300" y="2422525"/>
          <p14:tracePt t="25160" x="3781425" y="2430463"/>
          <p14:tracePt t="25164" x="3771900" y="2430463"/>
          <p14:tracePt t="25180" x="3763963" y="2438400"/>
          <p14:tracePt t="25190" x="3756025" y="2438400"/>
          <p14:tracePt t="25214" x="3746500" y="2438400"/>
          <p14:tracePt t="25222" x="3738563" y="2438400"/>
          <p14:tracePt t="25234" x="3721100" y="2438400"/>
          <p14:tracePt t="25242" x="3713163" y="2438400"/>
          <p14:tracePt t="25250" x="3695700" y="2430463"/>
          <p14:tracePt t="25258" x="3678238" y="2430463"/>
          <p14:tracePt t="25266" x="3670300" y="2430463"/>
          <p14:tracePt t="25274" x="3652838" y="2422525"/>
          <p14:tracePt t="25282" x="3636963" y="2413000"/>
          <p14:tracePt t="25290" x="3611563" y="2405063"/>
          <p14:tracePt t="25299" x="3594100" y="2397125"/>
          <p14:tracePt t="25306" x="3576638" y="2387600"/>
          <p14:tracePt t="25313" x="3559175" y="2379663"/>
          <p14:tracePt t="25320" x="3551238" y="2371725"/>
          <p14:tracePt t="25329" x="3533775" y="2371725"/>
          <p14:tracePt t="25336" x="3525838" y="2371725"/>
          <p14:tracePt t="25345" x="3517900" y="2371725"/>
          <p14:tracePt t="25363" x="3508375" y="2362200"/>
          <p14:tracePt t="25370" x="3500438" y="2362200"/>
          <p14:tracePt t="25376" x="3500438" y="2354263"/>
          <p14:tracePt t="25620" x="3500438" y="2362200"/>
          <p14:tracePt t="25635" x="3508375" y="2371725"/>
          <p14:tracePt t="25642" x="3508375" y="2379663"/>
          <p14:tracePt t="25650" x="3517900" y="2379663"/>
          <p14:tracePt t="25659" x="3525838" y="2387600"/>
          <p14:tracePt t="25664" x="3533775" y="2397125"/>
          <p14:tracePt t="25674" x="3533775" y="2405063"/>
          <p14:tracePt t="25697" x="3533775" y="2413000"/>
          <p14:tracePt t="25737" x="3543300" y="2413000"/>
          <p14:tracePt t="25815" x="3551238" y="2413000"/>
          <p14:tracePt t="25847" x="3559175" y="2413000"/>
          <p14:tracePt t="25852" x="3559175" y="2405063"/>
          <p14:tracePt t="25979" x="3559175" y="2413000"/>
          <p14:tracePt t="25986" x="3559175" y="2422525"/>
          <p14:tracePt t="26002" x="3559175" y="2430463"/>
          <p14:tracePt t="26015" x="3559175" y="2438400"/>
          <p14:tracePt t="26017" x="3559175" y="2447925"/>
          <p14:tracePt t="26245" x="3551238" y="2447925"/>
          <p14:tracePt t="26261" x="3543300" y="2447925"/>
          <p14:tracePt t="26276" x="3533775" y="2447925"/>
          <p14:tracePt t="26284" x="3525838" y="2447925"/>
          <p14:tracePt t="26411" x="3533775" y="2447925"/>
          <p14:tracePt t="26950" x="3533775" y="2455863"/>
          <p14:tracePt t="26973" x="3533775" y="2463800"/>
          <p14:tracePt t="27332" x="3551238" y="2473325"/>
          <p14:tracePt t="27340" x="3586163" y="2481263"/>
          <p14:tracePt t="27349" x="3619500" y="2498725"/>
          <p14:tracePt t="27358" x="3670300" y="2516188"/>
          <p14:tracePt t="27365" x="3729038" y="2549525"/>
          <p14:tracePt t="27371" x="3789363" y="2574925"/>
          <p14:tracePt t="27378" x="3883025" y="2608263"/>
          <p14:tracePt t="27386" x="3941763" y="2633663"/>
          <p14:tracePt t="27397" x="4017963" y="2668588"/>
          <p14:tracePt t="27402" x="4078288" y="2701925"/>
          <p14:tracePt t="27410" x="4146550" y="2719388"/>
          <p14:tracePt t="27419" x="4205288" y="2744788"/>
          <p14:tracePt t="27427" x="4248150" y="2752725"/>
          <p14:tracePt t="27435" x="4281488" y="2770188"/>
          <p14:tracePt t="27442" x="4316413" y="2787650"/>
          <p14:tracePt t="27448" x="4341813" y="2795588"/>
          <p14:tracePt t="27461" x="4375150" y="2805113"/>
          <p14:tracePt t="27465" x="4400550" y="2813050"/>
          <p14:tracePt t="27472" x="4418013" y="2813050"/>
          <p14:tracePt t="27480" x="4435475" y="2820988"/>
          <p14:tracePt t="27489" x="4451350" y="2830513"/>
          <p14:tracePt t="27496" x="4460875" y="2830513"/>
          <p14:tracePt t="27505" x="4476750" y="2830513"/>
          <p14:tracePt t="27512" x="4486275" y="2830513"/>
          <p14:tracePt t="27520" x="4503738" y="2830513"/>
          <p14:tracePt t="27530" x="4519613" y="2830513"/>
          <p14:tracePt t="27536" x="4537075" y="2830513"/>
          <p14:tracePt t="27543" x="4545013" y="2830513"/>
          <p14:tracePt t="27550" x="4570413" y="2820988"/>
          <p14:tracePt t="27562" x="4579938" y="2820988"/>
          <p14:tracePt t="27566" x="4595813" y="2820988"/>
          <p14:tracePt t="27575" x="4613275" y="2820988"/>
          <p14:tracePt t="27582" x="4638675" y="2813050"/>
          <p14:tracePt t="27590" x="4646613" y="2805113"/>
          <p14:tracePt t="27599" x="4673600" y="2805113"/>
          <p14:tracePt t="27606" x="4699000" y="2795588"/>
          <p14:tracePt t="27614" x="4714875" y="2787650"/>
          <p14:tracePt t="27622" x="4732338" y="2778125"/>
          <p14:tracePt t="27631" x="4749800" y="2770188"/>
          <p14:tracePt t="27638" x="4757738" y="2770188"/>
          <p14:tracePt t="27647" x="4757738" y="2762250"/>
          <p14:tracePt t="27653" x="4765675" y="2752725"/>
          <p14:tracePt t="27666" x="4775200" y="2744788"/>
          <p14:tracePt t="27678" x="4775200" y="2736850"/>
          <p14:tracePt t="27685" x="4783138" y="2727325"/>
          <p14:tracePt t="27702" x="4791075" y="2711450"/>
          <p14:tracePt t="27710" x="4800600" y="2693988"/>
          <p14:tracePt t="27725" x="4808538" y="2676525"/>
          <p14:tracePt t="27733" x="4818063" y="2660650"/>
          <p14:tracePt t="27740" x="4826000" y="2651125"/>
          <p14:tracePt t="27750" x="4833938" y="2643188"/>
          <p14:tracePt t="27754" x="4833938" y="2633663"/>
          <p14:tracePt t="27765" x="4843463" y="2625725"/>
          <p14:tracePt t="27770" x="4851400" y="2625725"/>
          <p14:tracePt t="27779" x="4859338" y="2617788"/>
          <p14:tracePt t="27786" x="4868863" y="2608263"/>
          <p14:tracePt t="27796" x="4876800" y="2608263"/>
          <p14:tracePt t="27802" x="4876800" y="2600325"/>
          <p14:tracePt t="27816" x="4884738" y="2592388"/>
          <p14:tracePt t="27833" x="4894263" y="2592388"/>
          <p14:tracePt t="27840" x="4894263" y="2582863"/>
          <p14:tracePt t="27848" x="4902200" y="2582863"/>
          <p14:tracePt t="27919" x="4902200" y="2574925"/>
          <p14:tracePt t="27959" x="4902200" y="2566988"/>
          <p14:tracePt t="28152" x="4910138" y="2566988"/>
          <p14:tracePt t="28201" x="4910138" y="2557463"/>
          <p14:tracePt t="28217" x="4919663" y="2557463"/>
          <p14:tracePt t="28232" x="4919663" y="2549525"/>
          <p14:tracePt t="28279" x="4919663" y="2541588"/>
          <p14:tracePt t="28477" x="4919663" y="2532063"/>
          <p14:tracePt t="28485" x="4894263" y="2532063"/>
          <p14:tracePt t="28492" x="4859338" y="2532063"/>
          <p14:tracePt t="28500" x="4826000" y="2532063"/>
          <p14:tracePt t="28506" x="4791075" y="2557463"/>
          <p14:tracePt t="28515" x="4749800" y="2582863"/>
          <p14:tracePt t="28522" x="4706938" y="2617788"/>
          <p14:tracePt t="28529" x="4656138" y="2660650"/>
          <p14:tracePt t="28538" x="4587875" y="2711450"/>
          <p14:tracePt t="28549" x="4519613" y="2770188"/>
          <p14:tracePt t="28553" x="4468813" y="2820988"/>
          <p14:tracePt t="28566" x="4418013" y="2855913"/>
          <p14:tracePt t="28568" x="4384675" y="2897188"/>
          <p14:tracePt t="28580" x="4341813" y="2922588"/>
          <p14:tracePt t="28586" x="4306888" y="2949575"/>
          <p14:tracePt t="28592" x="4273550" y="2982913"/>
          <p14:tracePt t="28602" x="4248150" y="3000375"/>
          <p14:tracePt t="28610" x="4230688" y="3000375"/>
          <p14:tracePt t="28617" x="4222750" y="3008313"/>
          <p14:tracePt t="28625" x="4222750" y="3016250"/>
          <p14:tracePt t="28630" x="4214813" y="3025775"/>
          <p14:tracePt t="28640" x="4205288" y="3025775"/>
          <p14:tracePt t="28765" x="4187825" y="3025775"/>
          <p14:tracePt t="28780" x="4179888" y="3016250"/>
          <p14:tracePt t="28789" x="4179888" y="3008313"/>
          <p14:tracePt t="28810" x="4179888" y="3000375"/>
          <p14:tracePt t="28819" x="4179888" y="2990850"/>
          <p14:tracePt t="28826" x="4187825" y="2990850"/>
          <p14:tracePt t="28842" x="4187825" y="2982913"/>
          <p14:tracePt t="28850" x="4197350" y="2974975"/>
          <p14:tracePt t="28866" x="4205288" y="2965450"/>
          <p14:tracePt t="28882" x="4214813" y="2965450"/>
          <p14:tracePt t="28899" x="4214813" y="2957513"/>
          <p14:tracePt t="28906" x="4222750" y="2957513"/>
          <p14:tracePt t="28915" x="4222750" y="2949575"/>
          <p14:tracePt t="28922" x="4230688" y="2949575"/>
          <p14:tracePt t="28945" x="4230688" y="2940050"/>
          <p14:tracePt t="28953" x="4230688" y="2932113"/>
          <p14:tracePt t="28964" x="4240213" y="2922588"/>
          <p14:tracePt t="28974" x="4240213" y="2914650"/>
          <p14:tracePt t="28982" x="4240213" y="2906713"/>
          <p14:tracePt t="28998" x="4240213" y="2897188"/>
          <p14:tracePt t="29007" x="4240213" y="2889250"/>
          <p14:tracePt t="29014" x="4240213" y="2881313"/>
          <p14:tracePt t="29040" x="4240213" y="2871788"/>
          <p14:tracePt t="29049" x="4240213" y="2863850"/>
          <p14:tracePt t="29062" x="4240213" y="2855913"/>
          <p14:tracePt t="29078" x="4240213" y="2846388"/>
          <p14:tracePt t="29384" x="4240213" y="2838450"/>
          <p14:tracePt t="29392" x="4205288" y="2838450"/>
          <p14:tracePt t="29400" x="4187825" y="2830513"/>
          <p14:tracePt t="29410" x="4162425" y="2820988"/>
          <p14:tracePt t="29412" x="4129088" y="2813050"/>
          <p14:tracePt t="29422" x="4095750" y="2795588"/>
          <p14:tracePt t="29431" x="4044950" y="2762250"/>
          <p14:tracePt t="29437" x="3992563" y="2744788"/>
          <p14:tracePt t="29448" x="3951288" y="2727325"/>
          <p14:tracePt t="29453" x="3933825" y="2727325"/>
          <p14:tracePt t="29742" x="3925888" y="2719388"/>
          <p14:tracePt t="29761" x="3925888" y="2711450"/>
          <p14:tracePt t="29774" x="3933825" y="2711450"/>
          <p14:tracePt t="29780" x="3941763" y="2711450"/>
          <p14:tracePt t="29836" x="3925888" y="2711450"/>
          <p14:tracePt t="29844" x="3908425" y="2711450"/>
          <p14:tracePt t="29853" x="3890963" y="2701925"/>
          <p14:tracePt t="29862" x="3857625" y="2701925"/>
          <p14:tracePt t="29866" x="3840163" y="2701925"/>
          <p14:tracePt t="29875" x="3806825" y="2701925"/>
          <p14:tracePt t="29883" x="3771900" y="2693988"/>
          <p14:tracePt t="29895" x="3738563" y="2693988"/>
          <p14:tracePt t="29900" x="3713163" y="2686050"/>
          <p14:tracePt t="29908" x="3687763" y="2676525"/>
          <p14:tracePt t="29918" x="3652838" y="2668588"/>
          <p14:tracePt t="29924" x="3619500" y="2660650"/>
          <p14:tracePt t="29936" x="3594100" y="2651125"/>
          <p14:tracePt t="29938" x="3568700" y="2643188"/>
          <p14:tracePt t="29946" x="3559175" y="2633663"/>
          <p14:tracePt t="29963" x="3543300" y="2633663"/>
          <p14:tracePt t="29968" x="3543300" y="2625725"/>
          <p14:tracePt t="29976" x="3533775" y="2625725"/>
          <p14:tracePt t="29984" x="3525838" y="2617788"/>
          <p14:tracePt t="29993" x="3517900" y="2608263"/>
          <p14:tracePt t="30008" x="3508375" y="2608263"/>
          <p14:tracePt t="30033" x="3500438" y="2608263"/>
          <p14:tracePt t="30041" x="3500438" y="2600325"/>
          <p14:tracePt t="30047" x="3492500" y="2600325"/>
          <p14:tracePt t="30054" x="3467100" y="2592388"/>
          <p14:tracePt t="30062" x="3457575" y="2592388"/>
          <p14:tracePt t="30072" x="3432175" y="2582863"/>
          <p14:tracePt t="30082" x="3406775" y="2574925"/>
          <p14:tracePt t="30086" x="3389313" y="2574925"/>
          <p14:tracePt t="30095" x="3363913" y="2566988"/>
          <p14:tracePt t="30102" x="3338513" y="2557463"/>
          <p14:tracePt t="30112" x="3322638" y="2549525"/>
          <p14:tracePt t="30119" x="3313113" y="2541588"/>
          <p14:tracePt t="30126" x="3287713" y="2532063"/>
          <p14:tracePt t="30132" x="3270250" y="2532063"/>
          <p14:tracePt t="30142" x="3254375" y="2524125"/>
          <p14:tracePt t="30148" x="3236913" y="2516188"/>
          <p14:tracePt t="30157" x="3211513" y="2516188"/>
          <p14:tracePt t="30164" x="3203575" y="2516188"/>
          <p14:tracePt t="30172" x="3178175" y="2516188"/>
          <p14:tracePt t="30180" x="3160713" y="2516188"/>
          <p14:tracePt t="30189" x="3135313" y="2516188"/>
          <p14:tracePt t="30196" x="3100388" y="2506663"/>
          <p14:tracePt t="30205" x="3067050" y="2498725"/>
          <p14:tracePt t="30212" x="3033713" y="2489200"/>
          <p14:tracePt t="30219" x="2998788" y="2481263"/>
          <p14:tracePt t="30227" x="2973388" y="2481263"/>
          <p14:tracePt t="30234" x="2947988" y="2481263"/>
          <p14:tracePt t="30243" x="2922588" y="2481263"/>
          <p14:tracePt t="30252" x="2897188" y="2473325"/>
          <p14:tracePt t="30260" x="2879725" y="2473325"/>
          <p14:tracePt t="30268" x="2863850" y="2473325"/>
          <p14:tracePt t="30277" x="2838450" y="2473325"/>
          <p14:tracePt t="30290" x="2828925" y="2463800"/>
          <p14:tracePt t="30296" x="2820988" y="2463800"/>
          <p14:tracePt t="30312" x="2811463" y="2463800"/>
          <p14:tracePt t="30320" x="2803525" y="2463800"/>
          <p14:tracePt t="30328" x="2795588" y="2463800"/>
          <p14:tracePt t="30339" x="2786063" y="2463800"/>
          <p14:tracePt t="30347" x="2778125" y="2463800"/>
          <p14:tracePt t="30354" x="2770188" y="2463800"/>
          <p14:tracePt t="30370" x="2760663" y="2463800"/>
          <p14:tracePt t="30379" x="2752725" y="2463800"/>
          <p14:tracePt t="30397" x="2744788" y="2463800"/>
          <p14:tracePt t="30400" x="2735263" y="2463800"/>
          <p14:tracePt t="30407" x="2727325" y="2463800"/>
          <p14:tracePt t="30425" x="2719388" y="2463800"/>
          <p14:tracePt t="30430" x="2709863" y="2463800"/>
          <p14:tracePt t="30439" x="2693988" y="2463800"/>
          <p14:tracePt t="30447" x="2676525" y="2463800"/>
          <p14:tracePt t="30455" x="2668588" y="2463800"/>
          <p14:tracePt t="30463" x="2641600" y="2473325"/>
          <p14:tracePt t="30471" x="2616200" y="2481263"/>
          <p14:tracePt t="30480" x="2582863" y="2481263"/>
          <p14:tracePt t="30488" x="2557463" y="2481263"/>
          <p14:tracePt t="30494" x="2524125" y="2481263"/>
          <p14:tracePt t="30501" x="2489200" y="2481263"/>
          <p14:tracePt t="30508" x="2446338" y="2481263"/>
          <p14:tracePt t="30518" x="2413000" y="2481263"/>
          <p14:tracePt t="30526" x="2370138" y="2489200"/>
          <p14:tracePt t="30534" x="2344738" y="2489200"/>
          <p14:tracePt t="30541" x="2286000" y="2498725"/>
          <p14:tracePt t="30549" x="2243138" y="2506663"/>
          <p14:tracePt t="30556" x="2208213" y="2506663"/>
          <p14:tracePt t="30563" x="2174875" y="2506663"/>
          <p14:tracePt t="30570" x="2141538" y="2506663"/>
          <p14:tracePt t="30579" x="2116138" y="2506663"/>
          <p14:tracePt t="30588" x="2090738" y="2506663"/>
          <p14:tracePt t="30597" x="2065338" y="2506663"/>
          <p14:tracePt t="30604" x="2038350" y="2516188"/>
          <p14:tracePt t="30614" x="2012950" y="2516188"/>
          <p14:tracePt t="30620" x="1987550" y="2524125"/>
          <p14:tracePt t="30629" x="1979613" y="2524125"/>
          <p14:tracePt t="30637" x="1954213" y="2524125"/>
          <p14:tracePt t="30643" x="1936750" y="2524125"/>
          <p14:tracePt t="30657" x="1928813" y="2524125"/>
          <p14:tracePt t="30665" x="1920875" y="2524125"/>
          <p14:tracePt t="30672" x="1911350" y="2524125"/>
          <p14:tracePt t="30696" x="1903413" y="2524125"/>
          <p14:tracePt t="30714" x="1893888" y="2524125"/>
          <p14:tracePt t="30730" x="1885950" y="2524125"/>
          <p14:tracePt t="30735" x="1878013" y="2524125"/>
          <p14:tracePt t="30745" x="1868488" y="2516188"/>
          <p14:tracePt t="30751" x="1860550" y="2516188"/>
          <p14:tracePt t="30761" x="1843088" y="2506663"/>
          <p14:tracePt t="30767" x="1835150" y="2506663"/>
          <p14:tracePt t="30775" x="1827213" y="2506663"/>
          <p14:tracePt t="30783" x="1817688" y="2506663"/>
          <p14:tracePt t="30798" x="1801813" y="2498725"/>
          <p14:tracePt t="30806" x="1792288" y="2498725"/>
          <p14:tracePt t="30815" x="1792288" y="2489200"/>
          <p14:tracePt t="30824" x="1784350" y="2481263"/>
          <p14:tracePt t="30833" x="1776413" y="2481263"/>
          <p14:tracePt t="30840" x="1766888" y="2481263"/>
          <p14:tracePt t="30853" x="1758950" y="2481263"/>
          <p14:tracePt t="30868" x="1749425" y="2481263"/>
          <p14:tracePt t="31033" x="1749425" y="2473325"/>
          <p14:tracePt t="31042" x="1741488" y="2463800"/>
          <p14:tracePt t="31056" x="1733550" y="2455863"/>
          <p14:tracePt t="31065" x="1733550" y="2447925"/>
          <p14:tracePt t="31073" x="1724025" y="2438400"/>
          <p14:tracePt t="31082" x="1716088" y="2438400"/>
          <p14:tracePt t="31090" x="1708150" y="2430463"/>
          <p14:tracePt t="31097" x="1708150" y="2422525"/>
          <p14:tracePt t="31102" x="1698625" y="2422525"/>
          <p14:tracePt t="31299" x="1682750" y="2413000"/>
          <p14:tracePt t="31306" x="1665288" y="2405063"/>
          <p14:tracePt t="31315" x="1647825" y="2405063"/>
          <p14:tracePt t="31322" x="1631950" y="2397125"/>
          <p14:tracePt t="31330" x="1614488" y="2397125"/>
          <p14:tracePt t="31339" x="1589088" y="2387600"/>
          <p14:tracePt t="31346" x="1563688" y="2387600"/>
          <p14:tracePt t="31356" x="1546225" y="2379663"/>
          <p14:tracePt t="31365" x="1520825" y="2371725"/>
          <p14:tracePt t="31372" x="1503363" y="2371725"/>
          <p14:tracePt t="31377" x="1487488" y="2371725"/>
          <p14:tracePt t="31385" x="1470025" y="2371725"/>
          <p14:tracePt t="31396" x="1462088" y="2371725"/>
          <p14:tracePt t="31408" x="1444625" y="2371725"/>
          <p14:tracePt t="31416" x="1435100" y="2371725"/>
          <p14:tracePt t="31425" x="1427163" y="2371725"/>
          <p14:tracePt t="31436" x="1419225" y="2371725"/>
          <p14:tracePt t="31440" x="1409700" y="2371725"/>
          <p14:tracePt t="31457" x="1401763" y="2371725"/>
          <p14:tracePt t="31465" x="1384300" y="2371725"/>
          <p14:tracePt t="31479" x="1368425" y="2371725"/>
          <p14:tracePt t="31487" x="1358900" y="2379663"/>
          <p14:tracePt t="31497" x="1350963" y="2379663"/>
          <p14:tracePt t="31502" x="1333500" y="2379663"/>
          <p14:tracePt t="31511" x="1325563" y="2379663"/>
          <p14:tracePt t="31518" x="1308100" y="2379663"/>
          <p14:tracePt t="31527" x="1300163" y="2379663"/>
          <p14:tracePt t="31534" x="1290638" y="2379663"/>
          <p14:tracePt t="31544" x="1274763" y="2379663"/>
          <p14:tracePt t="31548" x="1265238" y="2379663"/>
          <p14:tracePt t="31556" x="1257300" y="2379663"/>
          <p14:tracePt t="31566" x="1249363" y="2379663"/>
          <p14:tracePt t="31573" x="1239838" y="2379663"/>
          <p14:tracePt t="31581" x="1231900" y="2379663"/>
          <p14:tracePt t="31589" x="1223963" y="2379663"/>
          <p14:tracePt t="31605" x="1214438" y="2379663"/>
          <p14:tracePt t="31613" x="1206500" y="2379663"/>
          <p14:tracePt t="31631" x="1198563" y="2379663"/>
          <p14:tracePt t="31638" x="1189038" y="2379663"/>
          <p14:tracePt t="31644" x="1181100" y="2379663"/>
          <p14:tracePt t="31659" x="1173163" y="2379663"/>
          <p14:tracePt t="31667" x="1163638" y="2379663"/>
          <p14:tracePt t="31683" x="1155700" y="2379663"/>
          <p14:tracePt t="31689" x="1147763" y="2379663"/>
          <p14:tracePt t="31698" x="1138238" y="2379663"/>
          <p14:tracePt t="31712" x="1130300" y="2379663"/>
          <p14:tracePt t="31722" x="1120775" y="2379663"/>
          <p14:tracePt t="31737" x="1104900" y="2379663"/>
          <p14:tracePt t="31745" x="1095375" y="2379663"/>
          <p14:tracePt t="31753" x="1079500" y="2379663"/>
          <p14:tracePt t="31761" x="1062038" y="2379663"/>
          <p14:tracePt t="31768" x="1054100" y="2379663"/>
          <p14:tracePt t="31781" x="1028700" y="2387600"/>
          <p14:tracePt t="31786" x="1011238" y="2397125"/>
          <p14:tracePt t="31796" x="1003300" y="2397125"/>
          <p14:tracePt t="31803" x="976313" y="2397125"/>
          <p14:tracePt t="31808" x="968375" y="2405063"/>
          <p14:tracePt t="31815" x="960438" y="2413000"/>
          <p14:tracePt t="31822" x="960438" y="2422525"/>
          <p14:tracePt t="31830" x="950913" y="2422525"/>
          <p14:tracePt t="31838" x="942975" y="2430463"/>
          <p14:tracePt t="31846" x="942975" y="2438400"/>
          <p14:tracePt t="31863" x="935038" y="2438400"/>
          <p14:tracePt t="32279" x="942975" y="2473325"/>
          <p14:tracePt t="32286" x="976313" y="2506663"/>
          <p14:tracePt t="32296" x="985838" y="2532063"/>
          <p14:tracePt t="32300" x="1003300" y="2566988"/>
          <p14:tracePt t="32315" x="1011238" y="2592388"/>
          <p14:tracePt t="32316" x="1019175" y="2625725"/>
          <p14:tracePt t="32325" x="1028700" y="2660650"/>
          <p14:tracePt t="32333" x="1036638" y="2686050"/>
          <p14:tracePt t="32339" x="1044575" y="2719388"/>
          <p14:tracePt t="32346" x="1054100" y="2744788"/>
          <p14:tracePt t="32355" x="1062038" y="2778125"/>
          <p14:tracePt t="32365" x="1069975" y="2813050"/>
          <p14:tracePt t="32371" x="1079500" y="2846388"/>
          <p14:tracePt t="32378" x="1087438" y="2863850"/>
          <p14:tracePt t="32386" x="1087438" y="2889250"/>
          <p14:tracePt t="32395" x="1095375" y="2914650"/>
          <p14:tracePt t="32404" x="1095375" y="2932113"/>
          <p14:tracePt t="32413" x="1104900" y="2957513"/>
          <p14:tracePt t="32420" x="1112838" y="2982913"/>
          <p14:tracePt t="32430" x="1120775" y="3008313"/>
          <p14:tracePt t="32434" x="1120775" y="3025775"/>
          <p14:tracePt t="32440" x="1130300" y="3051175"/>
          <p14:tracePt t="32449" x="1138238" y="3076575"/>
          <p14:tracePt t="32456" x="1147763" y="3101975"/>
          <p14:tracePt t="32464" x="1155700" y="3119438"/>
          <p14:tracePt t="32473" x="1163638" y="3144838"/>
          <p14:tracePt t="32480" x="1173163" y="3160713"/>
          <p14:tracePt t="32488" x="1173163" y="3170238"/>
          <p14:tracePt t="32497" x="1181100" y="3178175"/>
          <p14:tracePt t="32504" x="1181100" y="3195638"/>
          <p14:tracePt t="32520" x="1181100" y="3203575"/>
          <p14:tracePt t="32528" x="1181100" y="3211513"/>
          <p14:tracePt t="32550" x="1181100" y="3221038"/>
          <p14:tracePt t="32558" x="1181100" y="3228975"/>
          <p14:tracePt t="32567" x="1181100" y="3238500"/>
          <p14:tracePt t="32574" x="1181100" y="3246438"/>
          <p14:tracePt t="32583" x="1181100" y="3254375"/>
          <p14:tracePt t="32590" x="1181100" y="3263900"/>
          <p14:tracePt t="32598" x="1173163" y="3271838"/>
          <p14:tracePt t="32607" x="1173163" y="3279775"/>
          <p14:tracePt t="32612" x="1163638" y="3289300"/>
          <p14:tracePt t="32631" x="1163638" y="3297238"/>
          <p14:tracePt t="32638" x="1155700" y="3305175"/>
          <p14:tracePt t="32647" x="1147763" y="3305175"/>
          <p14:tracePt t="32653" x="1138238" y="3322638"/>
          <p14:tracePt t="32661" x="1138238" y="3330575"/>
          <p14:tracePt t="32669" x="1130300" y="3330575"/>
          <p14:tracePt t="32677" x="1130300" y="3348038"/>
          <p14:tracePt t="32684" x="1120775" y="3355975"/>
          <p14:tracePt t="32693" x="1120775" y="3365500"/>
          <p14:tracePt t="32698" x="1120775" y="3373438"/>
          <p14:tracePt t="32706" x="1120775" y="3382963"/>
          <p14:tracePt t="32715" x="1112838" y="3382963"/>
          <p14:tracePt t="32723" x="1112838" y="3390900"/>
          <p14:tracePt t="32730" x="1112838" y="3398838"/>
          <p14:tracePt t="32738" x="1104900" y="3398838"/>
          <p14:tracePt t="32746" x="1104900" y="3408363"/>
          <p14:tracePt t="32756" x="1104900" y="3416300"/>
          <p14:tracePt t="32764" x="1104900" y="3424238"/>
          <p14:tracePt t="32784" x="1104900" y="3441700"/>
          <p14:tracePt t="32789" x="1095375" y="3441700"/>
          <p14:tracePt t="32798" x="1095375" y="3449638"/>
          <p14:tracePt t="32802" x="1095375" y="3467100"/>
          <p14:tracePt t="32816" x="1095375" y="3475038"/>
          <p14:tracePt t="32824" x="1087438" y="3484563"/>
          <p14:tracePt t="32832" x="1087438" y="3492500"/>
          <p14:tracePt t="32840" x="1079500" y="3492500"/>
          <p14:tracePt t="32848" x="1079500" y="3502025"/>
          <p14:tracePt t="32856" x="1079500" y="3509963"/>
          <p14:tracePt t="32872" x="1069975" y="3517900"/>
          <p14:tracePt t="32879" x="1062038" y="3527425"/>
          <p14:tracePt t="32888" x="1062038" y="3535363"/>
          <p14:tracePt t="32897" x="1054100" y="3535363"/>
          <p14:tracePt t="32904" x="1054100" y="3543300"/>
          <p14:tracePt t="32913" x="1054100" y="3552825"/>
          <p14:tracePt t="32920" x="1054100" y="3560763"/>
          <p14:tracePt t="32928" x="1054100" y="3568700"/>
          <p14:tracePt t="32933" x="1054100" y="3578225"/>
          <p14:tracePt t="32952" x="1044575" y="3586163"/>
          <p14:tracePt t="32959" x="1044575" y="3594100"/>
          <p14:tracePt t="32973" x="1044575" y="3603625"/>
          <p14:tracePt t="32980" x="1044575" y="3611563"/>
          <p14:tracePt t="32988" x="1044575" y="3619500"/>
          <p14:tracePt t="33024" x="1044575" y="3629025"/>
          <p14:tracePt t="33477" x="1054100" y="3654425"/>
          <p14:tracePt t="33485" x="1079500" y="3713163"/>
          <p14:tracePt t="33491" x="1095375" y="3763963"/>
          <p14:tracePt t="33501" x="1120775" y="3832225"/>
          <p14:tracePt t="33504" x="1130300" y="3892550"/>
          <p14:tracePt t="33513" x="1138238" y="3986213"/>
          <p14:tracePt t="33521" x="1147763" y="4052888"/>
          <p14:tracePt t="33532" x="1155700" y="4113213"/>
          <p14:tracePt t="33536" x="1173163" y="4164013"/>
          <p14:tracePt t="33547" x="1181100" y="4206875"/>
          <p14:tracePt t="33553" x="1189038" y="4249738"/>
          <p14:tracePt t="33563" x="1198563" y="4283075"/>
          <p14:tracePt t="33569" x="1206500" y="4316413"/>
          <p14:tracePt t="33580" x="1214438" y="4341813"/>
          <p14:tracePt t="33584" x="1223963" y="4368800"/>
          <p14:tracePt t="33596" x="1223963" y="4402138"/>
          <p14:tracePt t="33599" x="1231900" y="4427538"/>
          <p14:tracePt t="33606" x="1239838" y="4452938"/>
          <p14:tracePt t="33614" x="1249363" y="4478338"/>
          <p14:tracePt t="33622" x="1257300" y="4503738"/>
          <p14:tracePt t="33630" x="1265238" y="4521200"/>
          <p14:tracePt t="33638" x="1274763" y="4546600"/>
          <p14:tracePt t="33647" x="1282700" y="4572000"/>
          <p14:tracePt t="33654" x="1290638" y="4597400"/>
          <p14:tracePt t="33662" x="1290638" y="4614863"/>
          <p14:tracePt t="33668" x="1300163" y="4640263"/>
          <p14:tracePt t="33677" x="1308100" y="4673600"/>
          <p14:tracePt t="33684" x="1317625" y="4708525"/>
          <p14:tracePt t="33692" x="1325563" y="4724400"/>
          <p14:tracePt t="33700" x="1325563" y="4741863"/>
          <p14:tracePt t="33708" x="1333500" y="4767263"/>
          <p14:tracePt t="33716" x="1343025" y="4792663"/>
          <p14:tracePt t="33724" x="1343025" y="4802188"/>
          <p14:tracePt t="33732" x="1350963" y="4827588"/>
          <p14:tracePt t="33739" x="1350963" y="4835525"/>
          <p14:tracePt t="33747" x="1358900" y="4852988"/>
          <p14:tracePt t="33756" x="1368425" y="4860925"/>
          <p14:tracePt t="33762" x="1376363" y="4868863"/>
          <p14:tracePt t="33770" x="1376363" y="4886325"/>
          <p14:tracePt t="33778" x="1384300" y="4903788"/>
          <p14:tracePt t="33786" x="1393825" y="4919663"/>
          <p14:tracePt t="33794" x="1401763" y="4919663"/>
          <p14:tracePt t="33802" x="1401763" y="4929188"/>
          <p14:tracePt t="33810" x="1409700" y="4937125"/>
          <p14:tracePt t="33820" x="1419225" y="4937125"/>
          <p14:tracePt t="33827" x="1419225" y="4946650"/>
          <p14:tracePt t="33836" x="1427163" y="4954588"/>
          <p14:tracePt t="33843" x="1427163" y="4962525"/>
          <p14:tracePt t="33864" x="1435100" y="4972050"/>
          <p14:tracePt t="34022" x="1435100" y="4962525"/>
          <p14:tracePt t="34036" x="1435100" y="4954588"/>
          <p14:tracePt t="34044" x="1435100" y="4946650"/>
          <p14:tracePt t="34060" x="1444625" y="4946650"/>
          <p14:tracePt t="34068" x="1444625" y="4937125"/>
          <p14:tracePt t="34289" x="1444625" y="4929188"/>
          <p14:tracePt t="34662" x="1452563" y="4937125"/>
          <p14:tracePt t="34670" x="1462088" y="4946650"/>
          <p14:tracePt t="34678" x="1462088" y="4962525"/>
          <p14:tracePt t="34687" x="1470025" y="4972050"/>
          <p14:tracePt t="34694" x="1470025" y="4979988"/>
          <p14:tracePt t="34702" x="1470025" y="4997450"/>
          <p14:tracePt t="34718" x="1470025" y="5013325"/>
          <p14:tracePt t="34726" x="1477963" y="5022850"/>
          <p14:tracePt t="34734" x="1487488" y="5038725"/>
          <p14:tracePt t="34740" x="1487488" y="5048250"/>
          <p14:tracePt t="34748" x="1495425" y="5056188"/>
          <p14:tracePt t="34756" x="1495425" y="5064125"/>
          <p14:tracePt t="34764" x="1495425" y="5081588"/>
          <p14:tracePt t="34772" x="1503363" y="5091113"/>
          <p14:tracePt t="34779" x="1503363" y="5106988"/>
          <p14:tracePt t="34788" x="1503363" y="5116513"/>
          <p14:tracePt t="34796" x="1512888" y="5124450"/>
          <p14:tracePt t="34804" x="1512888" y="5132388"/>
          <p14:tracePt t="34812" x="1520825" y="5141913"/>
          <p14:tracePt t="34820" x="1528763" y="5149850"/>
          <p14:tracePt t="34827" x="1528763" y="5157788"/>
          <p14:tracePt t="34834" x="1528763" y="5167313"/>
          <p14:tracePt t="34844" x="1538288" y="5167313"/>
          <p14:tracePt t="34850" x="1538288" y="5175250"/>
          <p14:tracePt t="34858" x="1546225" y="5183188"/>
          <p14:tracePt t="34875" x="1546225" y="5192713"/>
          <p14:tracePt t="34882" x="1554163" y="5200650"/>
          <p14:tracePt t="34890" x="1563688" y="5208588"/>
          <p14:tracePt t="34906" x="1571625" y="5218113"/>
          <p14:tracePt t="34914" x="1571625" y="5235575"/>
          <p14:tracePt t="34920" x="1579563" y="5235575"/>
          <p14:tracePt t="34928" x="1589088" y="5243513"/>
          <p14:tracePt t="34937" x="1589088" y="5251450"/>
          <p14:tracePt t="34961" x="1606550" y="5276850"/>
          <p14:tracePt t="34968" x="1614488" y="5276850"/>
          <p14:tracePt t="34976" x="1614488" y="5286375"/>
          <p14:tracePt t="34984" x="1614488" y="5294313"/>
          <p14:tracePt t="34993" x="1614488" y="5302250"/>
          <p14:tracePt t="35100" x="1614488" y="5294313"/>
          <p14:tracePt t="35108" x="1606550" y="5286375"/>
          <p14:tracePt t="35123" x="1597025" y="5276850"/>
          <p14:tracePt t="35132" x="1597025" y="5268913"/>
          <p14:tracePt t="35140" x="1589088" y="5268913"/>
          <p14:tracePt t="35147" x="1579563" y="5251450"/>
          <p14:tracePt t="35156" x="1579563" y="5235575"/>
          <p14:tracePt t="35164" x="1571625" y="5226050"/>
          <p14:tracePt t="35173" x="1563688" y="5208588"/>
          <p14:tracePt t="35180" x="1554163" y="5192713"/>
          <p14:tracePt t="35186" x="1546225" y="5167313"/>
          <p14:tracePt t="35194" x="1538288" y="5149850"/>
          <p14:tracePt t="35201" x="1520825" y="5124450"/>
          <p14:tracePt t="35210" x="1512888" y="5099050"/>
          <p14:tracePt t="35218" x="1503363" y="5081588"/>
          <p14:tracePt t="35226" x="1503363" y="5064125"/>
          <p14:tracePt t="35234" x="1495425" y="5048250"/>
          <p14:tracePt t="35243" x="1487488" y="5030788"/>
          <p14:tracePt t="35250" x="1477963" y="5013325"/>
          <p14:tracePt t="35258" x="1470025" y="5005388"/>
          <p14:tracePt t="35263" x="1462088" y="4987925"/>
          <p14:tracePt t="35280" x="1452563" y="4972050"/>
          <p14:tracePt t="35288" x="1444625" y="4954588"/>
          <p14:tracePt t="35296" x="1435100" y="4946650"/>
          <p14:tracePt t="35304" x="1435100" y="4937125"/>
          <p14:tracePt t="35311" x="1427163" y="4919663"/>
          <p14:tracePt t="35320" x="1427163" y="4903788"/>
          <p14:tracePt t="35328" x="1419225" y="4886325"/>
          <p14:tracePt t="35336" x="1419225" y="4868863"/>
          <p14:tracePt t="35344" x="1409700" y="4860925"/>
          <p14:tracePt t="35352" x="1409700" y="4852988"/>
          <p14:tracePt t="35357" x="1401763" y="4843463"/>
          <p14:tracePt t="35374" x="1401763" y="4835525"/>
          <p14:tracePt t="35381" x="1401763" y="4827588"/>
          <p14:tracePt t="35390" x="1401763" y="4818063"/>
          <p14:tracePt t="35406" x="1401763" y="4810125"/>
          <p14:tracePt t="35413" x="1401763" y="4802188"/>
          <p14:tracePt t="35430" x="1401763" y="4784725"/>
          <p14:tracePt t="35438" x="1401763" y="4775200"/>
          <p14:tracePt t="35446" x="1393825" y="4767263"/>
          <p14:tracePt t="35452" x="1393825" y="4749800"/>
          <p14:tracePt t="35460" x="1393825" y="4741863"/>
          <p14:tracePt t="35468" x="1393825" y="4724400"/>
          <p14:tracePt t="35476" x="1393825" y="4708525"/>
          <p14:tracePt t="35484" x="1393825" y="4699000"/>
          <p14:tracePt t="35493" x="1393825" y="4691063"/>
          <p14:tracePt t="35500" x="1393825" y="4673600"/>
          <p14:tracePt t="35508" x="1384300" y="4657725"/>
          <p14:tracePt t="35516" x="1384300" y="4640263"/>
          <p14:tracePt t="35524" x="1384300" y="4614863"/>
          <p14:tracePt t="35532" x="1384300" y="4597400"/>
          <p14:tracePt t="35538" x="1384300" y="4564063"/>
          <p14:tracePt t="35548" x="1384300" y="4546600"/>
          <p14:tracePt t="35554" x="1384300" y="4529138"/>
          <p14:tracePt t="35561" x="1384300" y="4513263"/>
          <p14:tracePt t="35570" x="1384300" y="4503738"/>
          <p14:tracePt t="35578" x="1384300" y="4495800"/>
          <p14:tracePt t="35586" x="1384300" y="4486275"/>
          <p14:tracePt t="35595" x="1384300" y="4478338"/>
          <p14:tracePt t="35610" x="1384300" y="4470400"/>
          <p14:tracePt t="35618" x="1384300" y="4460875"/>
          <p14:tracePt t="35632" x="1384300" y="4452938"/>
          <p14:tracePt t="35640" x="1384300" y="4445000"/>
          <p14:tracePt t="35650" x="1384300" y="4435475"/>
          <p14:tracePt t="35664" x="1384300" y="4427538"/>
          <p14:tracePt t="35673" x="1384300" y="4419600"/>
          <p14:tracePt t="35680" x="1384300" y="4410075"/>
          <p14:tracePt t="35688" x="1384300" y="4394200"/>
          <p14:tracePt t="35704" x="1384300" y="4376738"/>
          <p14:tracePt t="35710" x="1376363" y="4359275"/>
          <p14:tracePt t="35727" x="1368425" y="4341813"/>
          <p14:tracePt t="35734" x="1368425" y="4333875"/>
          <p14:tracePt t="35742" x="1368425" y="4325938"/>
          <p14:tracePt t="35750" x="1368425" y="4316413"/>
          <p14:tracePt t="35758" x="1358900" y="4308475"/>
          <p14:tracePt t="35774" x="1358900" y="4300538"/>
          <p14:tracePt t="35782" x="1358900" y="4291013"/>
          <p14:tracePt t="35798" x="1358900" y="4283075"/>
          <p14:tracePt t="35811" x="1350963" y="4275138"/>
          <p14:tracePt t="35828" x="1343025" y="4265613"/>
          <p14:tracePt t="35861" x="1343025" y="4257675"/>
          <p14:tracePt t="35868" x="1343025" y="4249738"/>
          <p14:tracePt t="35882" x="1343025" y="4240213"/>
          <p14:tracePt t="35894" x="1343025" y="4232275"/>
          <p14:tracePt t="35898" x="1333500" y="4224338"/>
          <p14:tracePt t="35914" x="1325563" y="4214813"/>
          <p14:tracePt t="35922" x="1317625" y="4206875"/>
          <p14:tracePt t="35938" x="1317625" y="4197350"/>
          <p14:tracePt t="35963" x="1308100" y="4181475"/>
          <p14:tracePt t="35970" x="1300163" y="4181475"/>
          <p14:tracePt t="36095" x="1300163" y="4171950"/>
          <p14:tracePt t="36110" x="1300163" y="4164013"/>
          <p14:tracePt t="36118" x="1290638" y="4164013"/>
          <p14:tracePt t="36150" x="1282700" y="4156075"/>
          <p14:tracePt t="36156" x="1282700" y="4146550"/>
          <p14:tracePt t="36172" x="1274763" y="4138613"/>
          <p14:tracePt t="36188" x="1274763" y="4130675"/>
          <p14:tracePt t="36196" x="1274763" y="4121150"/>
          <p14:tracePt t="36212" x="1274763" y="4113213"/>
          <p14:tracePt t="36220" x="1274763" y="4105275"/>
          <p14:tracePt t="36228" x="1274763" y="4095750"/>
          <p14:tracePt t="36243" x="1274763" y="4087813"/>
          <p14:tracePt t="36251" x="1274763" y="4079875"/>
          <p14:tracePt t="36266" x="1274763" y="4070350"/>
          <p14:tracePt t="36283" x="1274763" y="4062413"/>
          <p14:tracePt t="36384" x="1274763" y="4052888"/>
          <p14:tracePt t="36408" x="1265238" y="4044950"/>
          <p14:tracePt t="36532" x="1265238" y="4037013"/>
          <p14:tracePt t="36798" x="1257300" y="4037013"/>
          <p14:tracePt t="36925" x="1257300" y="4019550"/>
          <p14:tracePt t="36994" x="1257300" y="4011613"/>
          <p14:tracePt t="37503" x="1257300" y="4002088"/>
          <p14:tracePt t="37972" x="1274763" y="4002088"/>
          <p14:tracePt t="37980" x="1290638" y="4002088"/>
          <p14:tracePt t="37988" x="1325563" y="4011613"/>
          <p14:tracePt t="37996" x="1358900" y="4019550"/>
          <p14:tracePt t="38006" x="1409700" y="4027488"/>
          <p14:tracePt t="38012" x="1452563" y="4044950"/>
          <p14:tracePt t="38018" x="1520825" y="4079875"/>
          <p14:tracePt t="38028" x="1579563" y="4113213"/>
          <p14:tracePt t="38033" x="1657350" y="4156075"/>
          <p14:tracePt t="38043" x="1716088" y="4181475"/>
          <p14:tracePt t="38050" x="1784350" y="4214813"/>
          <p14:tracePt t="38058" x="1868488" y="4257675"/>
          <p14:tracePt t="38066" x="1946275" y="4291013"/>
          <p14:tracePt t="38074" x="2022475" y="4325938"/>
          <p14:tracePt t="38082" x="2098675" y="4359275"/>
          <p14:tracePt t="38090" x="2166938" y="4394200"/>
          <p14:tracePt t="38098" x="2225675" y="4419600"/>
          <p14:tracePt t="38104" x="2301875" y="4445000"/>
          <p14:tracePt t="38112" x="2379663" y="4478338"/>
          <p14:tracePt t="38120" x="2463800" y="4513263"/>
          <p14:tracePt t="38128" x="2549525" y="4529138"/>
          <p14:tracePt t="38136" x="2641600" y="4564063"/>
          <p14:tracePt t="38144" x="2719388" y="4589463"/>
          <p14:tracePt t="38152" x="2778125" y="4605338"/>
          <p14:tracePt t="38160" x="2820988" y="4614863"/>
          <p14:tracePt t="38168" x="2889250" y="4630738"/>
          <p14:tracePt t="38177" x="2922588" y="4657725"/>
          <p14:tracePt t="38184" x="2955925" y="4673600"/>
          <p14:tracePt t="38193" x="2990850" y="4691063"/>
          <p14:tracePt t="38198" x="3024188" y="4699000"/>
          <p14:tracePt t="38206" x="3059113" y="4708525"/>
          <p14:tracePt t="38214" x="3074988" y="4716463"/>
          <p14:tracePt t="38222" x="3100388" y="4716463"/>
          <p14:tracePt t="38230" x="3127375" y="4716463"/>
          <p14:tracePt t="38238" x="3135313" y="4724400"/>
          <p14:tracePt t="38246" x="3143250" y="4724400"/>
          <p14:tracePt t="38254" x="3152775" y="4733925"/>
          <p14:tracePt t="38262" x="3160713" y="4733925"/>
          <p14:tracePt t="38278" x="3168650" y="4741863"/>
          <p14:tracePt t="38284" x="3178175" y="4741863"/>
          <p14:tracePt t="38300" x="3186113" y="4741863"/>
          <p14:tracePt t="38309" x="3194050" y="4741863"/>
          <p14:tracePt t="38327" x="3203575" y="4741863"/>
          <p14:tracePt t="38340" x="3211513" y="4741863"/>
          <p14:tracePt t="38348" x="3219450" y="4741863"/>
          <p14:tracePt t="38372" x="3228975" y="4741863"/>
          <p14:tracePt t="38387" x="3236913" y="4741863"/>
          <p14:tracePt t="38403" x="3244850" y="4741863"/>
          <p14:tracePt t="38410" x="3254375" y="4741863"/>
          <p14:tracePt t="38418" x="3262313" y="4741863"/>
          <p14:tracePt t="38434" x="3270250" y="4741863"/>
          <p14:tracePt t="38444" x="3279775" y="4741863"/>
          <p14:tracePt t="38456" x="3287713" y="4741863"/>
          <p14:tracePt t="38464" x="3297238" y="4741863"/>
          <p14:tracePt t="38472" x="3305175" y="4741863"/>
          <p14:tracePt t="38480" x="3313113" y="4741863"/>
          <p14:tracePt t="38488" x="3330575" y="4741863"/>
          <p14:tracePt t="38496" x="3338513" y="4741863"/>
          <p14:tracePt t="38504" x="3363913" y="4741863"/>
          <p14:tracePt t="38512" x="3389313" y="4741863"/>
          <p14:tracePt t="38520" x="3406775" y="4749800"/>
          <p14:tracePt t="38528" x="3432175" y="4759325"/>
          <p14:tracePt t="38536" x="3457575" y="4767263"/>
          <p14:tracePt t="38544" x="3492500" y="4767263"/>
          <p14:tracePt t="38551" x="3525838" y="4767263"/>
          <p14:tracePt t="38559" x="3551238" y="4775200"/>
          <p14:tracePt t="38566" x="3586163" y="4784725"/>
          <p14:tracePt t="38574" x="3611563" y="4792663"/>
          <p14:tracePt t="38583" x="3644900" y="4802188"/>
          <p14:tracePt t="38590" x="3678238" y="4810125"/>
          <p14:tracePt t="38598" x="3695700" y="4818063"/>
          <p14:tracePt t="38607" x="3721100" y="4818063"/>
          <p14:tracePt t="38615" x="3746500" y="4827588"/>
          <p14:tracePt t="38622" x="3771900" y="4827588"/>
          <p14:tracePt t="38630" x="3789363" y="4827588"/>
          <p14:tracePt t="38638" x="3814763" y="4835525"/>
          <p14:tracePt t="38644" x="3832225" y="4835525"/>
          <p14:tracePt t="38652" x="3840163" y="4835525"/>
          <p14:tracePt t="38660" x="3848100" y="4835525"/>
          <p14:tracePt t="38668" x="3857625" y="4835525"/>
          <p14:tracePt t="38693" x="3865563" y="4835525"/>
          <p14:tracePt t="38881" x="3865563" y="4827588"/>
          <p14:tracePt t="38903" x="3865563" y="4818063"/>
          <p14:tracePt t="38937" x="3865563" y="4810125"/>
          <p14:tracePt t="38967" x="3865563" y="4802188"/>
          <p14:tracePt t="38990" x="3865563" y="4792663"/>
          <p14:tracePt t="38997" x="3857625" y="4792663"/>
          <p14:tracePt t="39004" x="3857625" y="4784725"/>
          <p14:tracePt t="39013" x="3848100" y="4775200"/>
          <p14:tracePt t="39031" x="3848100" y="4767263"/>
          <p14:tracePt t="39038" x="3840163" y="4767263"/>
          <p14:tracePt t="39047" x="3840163" y="4759325"/>
          <p14:tracePt t="39069" x="3840163" y="4749800"/>
          <p14:tracePt t="39082" x="3832225" y="4741863"/>
          <p14:tracePt t="39107" x="3832225" y="4733925"/>
          <p14:tracePt t="39134" x="3822700" y="4733925"/>
          <p14:tracePt t="39157" x="3822700" y="4724400"/>
          <p14:tracePt t="39264" x="3822700" y="4716463"/>
          <p14:tracePt t="39320" x="3814763" y="4708525"/>
          <p14:tracePt t="39343" x="3806825" y="4708525"/>
          <p14:tracePt t="39357" x="3806825" y="4699000"/>
          <p14:tracePt t="39467" x="3797300" y="4699000"/>
          <p14:tracePt t="39475" x="3797300" y="4691063"/>
          <p14:tracePt t="39482" x="3781425" y="4683125"/>
          <p14:tracePt t="39490" x="3756025" y="4683125"/>
          <p14:tracePt t="39499" x="3738563" y="4673600"/>
          <p14:tracePt t="39508" x="3713163" y="4665663"/>
          <p14:tracePt t="39515" x="3678238" y="4648200"/>
          <p14:tracePt t="39522" x="3644900" y="4640263"/>
          <p14:tracePt t="39531" x="3602038" y="4630738"/>
          <p14:tracePt t="39538" x="3533775" y="4605338"/>
          <p14:tracePt t="39548" x="3475038" y="4597400"/>
          <p14:tracePt t="39555" x="3414713" y="4589463"/>
          <p14:tracePt t="39563" x="3355975" y="4579938"/>
          <p14:tracePt t="39569" x="3297238" y="4572000"/>
          <p14:tracePt t="39576" x="3236913" y="4554538"/>
          <p14:tracePt t="39585" x="3178175" y="4546600"/>
          <p14:tracePt t="39593" x="3117850" y="4529138"/>
          <p14:tracePt t="39601" x="3074988" y="4513263"/>
          <p14:tracePt t="39606" x="3024188" y="4486275"/>
          <p14:tracePt t="39615" x="2973388" y="4470400"/>
          <p14:tracePt t="39623" x="2930525" y="4460875"/>
          <p14:tracePt t="39630" x="2879725" y="4452938"/>
          <p14:tracePt t="39638" x="2838450" y="4445000"/>
          <p14:tracePt t="39646" x="2795588" y="4435475"/>
          <p14:tracePt t="39658" x="2744788" y="4410075"/>
          <p14:tracePt t="39663" x="2684463" y="4394200"/>
          <p14:tracePt t="39671" x="2625725" y="4384675"/>
          <p14:tracePt t="39678" x="2565400" y="4376738"/>
          <p14:tracePt t="39686" x="2489200" y="4359275"/>
          <p14:tracePt t="39695" x="2405063" y="4341813"/>
          <p14:tracePt t="39700" x="2311400" y="4333875"/>
          <p14:tracePt t="39711" x="2243138" y="4316413"/>
          <p14:tracePt t="39718" x="2166938" y="4300538"/>
          <p14:tracePt t="39728" x="2106613" y="4265613"/>
          <p14:tracePt t="39734" x="2047875" y="4249738"/>
          <p14:tracePt t="39742" x="1997075" y="4232275"/>
          <p14:tracePt t="39753" x="1962150" y="4224338"/>
          <p14:tracePt t="39756" x="1920875" y="4224338"/>
          <p14:tracePt t="39765" x="1893888" y="4214813"/>
          <p14:tracePt t="39770" x="1860550" y="4214813"/>
          <p14:tracePt t="39780" x="1843088" y="4214813"/>
          <p14:tracePt t="39787" x="1817688" y="4206875"/>
          <p14:tracePt t="39794" x="1792288" y="4206875"/>
          <p14:tracePt t="39803" x="1776413" y="4206875"/>
          <p14:tracePt t="39812" x="1758950" y="4206875"/>
          <p14:tracePt t="39817" x="1733550" y="4206875"/>
          <p14:tracePt t="39826" x="1724025" y="4206875"/>
          <p14:tracePt t="39835" x="1708150" y="4206875"/>
          <p14:tracePt t="39845" x="1698625" y="4206875"/>
          <p14:tracePt t="39850" x="1690688" y="4206875"/>
          <p14:tracePt t="39860" x="1682750" y="4206875"/>
          <p14:tracePt t="39866" x="1673225" y="4197350"/>
          <p14:tracePt t="39882" x="1665288" y="4197350"/>
          <p14:tracePt t="39890" x="1657350" y="4189413"/>
          <p14:tracePt t="40041" x="1657350" y="4181475"/>
          <p14:tracePt t="40046" x="1647825" y="4181475"/>
          <p14:tracePt t="40057" x="1639888" y="4171950"/>
          <p14:tracePt t="40064" x="1639888" y="4164013"/>
          <p14:tracePt t="40068" x="1631950" y="4164013"/>
          <p14:tracePt t="40076" x="1622425" y="4164013"/>
          <p14:tracePt t="40084" x="1614488" y="4164013"/>
          <p14:tracePt t="40094" x="1614488" y="4156075"/>
          <p14:tracePt t="40100" x="1606550" y="4156075"/>
          <p14:tracePt t="40112" x="1597025" y="4146550"/>
          <p14:tracePt t="40139" x="1589088" y="4146550"/>
          <p14:tracePt t="40146" x="1579563" y="4146550"/>
          <p14:tracePt t="40154" x="1571625" y="4146550"/>
          <p14:tracePt t="40170" x="1563688" y="4146550"/>
          <p14:tracePt t="40179" x="1554163" y="4146550"/>
          <p14:tracePt t="40194" x="1546225" y="4146550"/>
          <p14:tracePt t="40202" x="1538288" y="4146550"/>
          <p14:tracePt t="40210" x="1528763" y="4138613"/>
          <p14:tracePt t="40226" x="1520825" y="4138613"/>
          <p14:tracePt t="40366" x="1538288" y="4138613"/>
          <p14:tracePt t="40374" x="1563688" y="4146550"/>
          <p14:tracePt t="40383" x="1579563" y="4156075"/>
          <p14:tracePt t="40390" x="1606550" y="4164013"/>
          <p14:tracePt t="40399" x="1639888" y="4171950"/>
          <p14:tracePt t="40404" x="1673225" y="4181475"/>
          <p14:tracePt t="40413" x="1708150" y="4189413"/>
          <p14:tracePt t="40420" x="1749425" y="4197350"/>
          <p14:tracePt t="40429" x="1801813" y="4206875"/>
          <p14:tracePt t="40436" x="1843088" y="4224338"/>
          <p14:tracePt t="40444" x="1878013" y="4249738"/>
          <p14:tracePt t="40453" x="1928813" y="4265613"/>
          <p14:tracePt t="40463" x="1962150" y="4283075"/>
          <p14:tracePt t="40468" x="1997075" y="4291013"/>
          <p14:tracePt t="40477" x="2030413" y="4300538"/>
          <p14:tracePt t="40484" x="2065338" y="4308475"/>
          <p14:tracePt t="40492" x="2090738" y="4316413"/>
          <p14:tracePt t="40500" x="2106613" y="4325938"/>
          <p14:tracePt t="40506" x="2132013" y="4333875"/>
          <p14:tracePt t="40514" x="2157413" y="4341813"/>
          <p14:tracePt t="40523" x="2182813" y="4351338"/>
          <p14:tracePt t="40530" x="2200275" y="4359275"/>
          <p14:tracePt t="40538" x="2225675" y="4368800"/>
          <p14:tracePt t="40546" x="2251075" y="4376738"/>
          <p14:tracePt t="40555" x="2276475" y="4384675"/>
          <p14:tracePt t="40562" x="2293938" y="4394200"/>
          <p14:tracePt t="40569" x="2319338" y="4402138"/>
          <p14:tracePt t="40580" x="2344738" y="4402138"/>
          <p14:tracePt t="40587" x="2352675" y="4410075"/>
          <p14:tracePt t="40595" x="2379663" y="4419600"/>
          <p14:tracePt t="40601" x="2405063" y="4419600"/>
          <p14:tracePt t="40612" x="2413000" y="4419600"/>
          <p14:tracePt t="40617" x="2430463" y="4427538"/>
          <p14:tracePt t="40627" x="2438400" y="4435475"/>
          <p14:tracePt t="40632" x="2446338" y="4445000"/>
          <p14:tracePt t="40640" x="2455863" y="4445000"/>
          <p14:tracePt t="40649" x="2463800" y="4445000"/>
          <p14:tracePt t="40663" x="2481263" y="4445000"/>
          <p14:tracePt t="40670" x="2489200" y="4445000"/>
          <p14:tracePt t="40681" x="2497138" y="4445000"/>
          <p14:tracePt t="40686" x="2514600" y="4445000"/>
          <p14:tracePt t="40694" x="2524125" y="4445000"/>
          <p14:tracePt t="40703" x="2540000" y="4445000"/>
          <p14:tracePt t="40710" x="2565400" y="4445000"/>
          <p14:tracePt t="40719" x="2582863" y="4435475"/>
          <p14:tracePt t="40729" x="2608263" y="4435475"/>
          <p14:tracePt t="40735" x="2633663" y="4435475"/>
          <p14:tracePt t="40748" x="2651125" y="4435475"/>
          <p14:tracePt t="40749" x="2676525" y="4435475"/>
          <p14:tracePt t="40756" x="2701925" y="4435475"/>
          <p14:tracePt t="40765" x="2727325" y="4435475"/>
          <p14:tracePt t="40774" x="2744788" y="4435475"/>
          <p14:tracePt t="40784" x="2760663" y="4435475"/>
          <p14:tracePt t="40790" x="2770188" y="4445000"/>
          <p14:tracePt t="40797" x="2786063" y="4445000"/>
          <p14:tracePt t="40805" x="2795588" y="4445000"/>
          <p14:tracePt t="40812" x="2803525" y="4445000"/>
          <p14:tracePt t="40828" x="2811463" y="4445000"/>
          <p14:tracePt t="40834" x="2820988" y="4445000"/>
          <p14:tracePt t="40850" x="2828925" y="4445000"/>
          <p14:tracePt t="40863" x="2838450" y="4445000"/>
          <p14:tracePt t="40878" x="2846388" y="4435475"/>
          <p14:tracePt t="40883" x="2854325" y="4435475"/>
          <p14:tracePt t="40891" x="2863850" y="4435475"/>
          <p14:tracePt t="40906" x="2871788" y="4435475"/>
          <p14:tracePt t="40913" x="2889250" y="4435475"/>
          <p14:tracePt t="40928" x="2905125" y="4435475"/>
          <p14:tracePt t="40936" x="2914650" y="4435475"/>
          <p14:tracePt t="40943" x="2930525" y="4435475"/>
          <p14:tracePt t="40951" x="2955925" y="4435475"/>
          <p14:tracePt t="40959" x="2965450" y="4435475"/>
          <p14:tracePt t="40977" x="3016250" y="4435475"/>
          <p14:tracePt t="40983" x="3033713" y="4445000"/>
          <p14:tracePt t="40992" x="3059113" y="4445000"/>
          <p14:tracePt t="41000" x="3084513" y="4452938"/>
          <p14:tracePt t="41008" x="3092450" y="4460875"/>
          <p14:tracePt t="41021" x="3092450" y="4470400"/>
          <p14:tracePt t="41085" x="3092450" y="4478338"/>
          <p14:tracePt t="41092" x="3092450" y="4486275"/>
          <p14:tracePt t="41107" x="3084513" y="4486275"/>
          <p14:tracePt t="41115" x="3084513" y="4495800"/>
          <p14:tracePt t="41124" x="3074988" y="4495800"/>
          <p14:tracePt t="41188" x="3084513" y="4495800"/>
          <p14:tracePt t="41194" x="3084513" y="4486275"/>
          <p14:tracePt t="41201" x="3092450" y="4478338"/>
          <p14:tracePt t="41217" x="3100388" y="4470400"/>
          <p14:tracePt t="41225" x="3109913" y="4452938"/>
          <p14:tracePt t="41233" x="3117850" y="4435475"/>
          <p14:tracePt t="41242" x="3117850" y="4427538"/>
          <p14:tracePt t="41249" x="3127375" y="4402138"/>
          <p14:tracePt t="41258" x="3127375" y="4394200"/>
          <p14:tracePt t="41265" x="3135313" y="4384675"/>
          <p14:tracePt t="41273" x="3143250" y="4376738"/>
          <p14:tracePt t="41283" x="3152775" y="4351338"/>
          <p14:tracePt t="41289" x="3160713" y="4333875"/>
          <p14:tracePt t="41298" x="3168650" y="4316413"/>
          <p14:tracePt t="41306" x="3168650" y="4300538"/>
          <p14:tracePt t="41314" x="3178175" y="4283075"/>
          <p14:tracePt t="41320" x="3178175" y="4265613"/>
          <p14:tracePt t="41329" x="3186113" y="4257675"/>
          <p14:tracePt t="41337" x="3186113" y="4240213"/>
          <p14:tracePt t="41345" x="3194050" y="4224338"/>
          <p14:tracePt t="41359" x="3203575" y="4206875"/>
          <p14:tracePt t="41368" x="3203575" y="4197350"/>
          <p14:tracePt t="41384" x="3211513" y="4189413"/>
          <p14:tracePt t="41395" x="3211513" y="4181475"/>
          <p14:tracePt t="41399" x="3219450" y="4171950"/>
          <p14:tracePt t="41408" x="3228975" y="4164013"/>
          <p14:tracePt t="41415" x="3228975" y="4156075"/>
          <p14:tracePt t="41424" x="3228975" y="4146550"/>
          <p14:tracePt t="41438" x="3228975" y="4138613"/>
          <p14:tracePt t="41447" x="3228975" y="4130675"/>
          <p14:tracePt t="41477" x="3228975" y="4121150"/>
          <p14:tracePt t="41492" x="3228975" y="4113213"/>
          <p14:tracePt t="41508" x="3228975" y="4105275"/>
          <p14:tracePt t="41534" x="3219450" y="4105275"/>
          <p14:tracePt t="41542" x="3219450" y="4095750"/>
          <p14:tracePt t="41557" x="3219450" y="4087813"/>
          <p14:tracePt t="41664" x="3211513" y="4087813"/>
          <p14:tracePt t="41709" x="3203575" y="4087813"/>
          <p14:tracePt t="41710" x="3194050" y="4087813"/>
          <p14:tracePt t="41752" x="3186113" y="4087813"/>
          <p14:tracePt t="41823" x="3186113" y="4105275"/>
          <p14:tracePt t="41828" x="3194050" y="4121150"/>
          <p14:tracePt t="41838" x="3203575" y="4138613"/>
          <p14:tracePt t="41847" x="3203575" y="4156075"/>
          <p14:tracePt t="41865" x="3211513" y="4164013"/>
          <p14:tracePt t="41867" x="3219450" y="4171950"/>
          <p14:tracePt t="41876" x="3228975" y="4171950"/>
          <p14:tracePt t="41885" x="3228975" y="4181475"/>
          <p14:tracePt t="41898" x="3228975" y="4189413"/>
          <p14:tracePt t="41912" x="3236913" y="4189413"/>
          <p14:tracePt t="41916" x="3236913" y="4197350"/>
          <p14:tracePt t="41923" x="3244850" y="4197350"/>
          <p14:tracePt t="41956" x="3244850" y="4206875"/>
          <p14:tracePt t="41962" x="3254375" y="4206875"/>
          <p14:tracePt t="41970" x="3262313" y="4206875"/>
          <p14:tracePt t="41979" x="3262313" y="4214813"/>
          <p14:tracePt t="42002" x="3270250" y="4214813"/>
          <p14:tracePt t="42011" x="3279775" y="4214813"/>
          <p14:tracePt t="42017" x="3287713" y="4224338"/>
          <p14:tracePt t="42033" x="3297238" y="4232275"/>
          <p14:tracePt t="42041" x="3305175" y="4232275"/>
          <p14:tracePt t="42058" x="3313113" y="4232275"/>
          <p14:tracePt t="42064" x="3322638" y="4240213"/>
          <p14:tracePt t="42087" x="3330575" y="4240213"/>
          <p14:tracePt t="42103" x="3338513" y="4240213"/>
          <p14:tracePt t="42112" x="3348038" y="4240213"/>
          <p14:tracePt t="42130" x="3355975" y="4240213"/>
          <p14:tracePt t="42134" x="3373438" y="4240213"/>
          <p14:tracePt t="42145" x="3381375" y="4240213"/>
          <p14:tracePt t="42150" x="3398838" y="4240213"/>
          <p14:tracePt t="42161" x="3414713" y="4240213"/>
          <p14:tracePt t="42164" x="3424238" y="4249738"/>
          <p14:tracePt t="42172" x="3432175" y="4249738"/>
          <p14:tracePt t="42180" x="3441700" y="4249738"/>
          <p14:tracePt t="42188" x="3449638" y="4257675"/>
          <p14:tracePt t="42196" x="3457575" y="4257675"/>
          <p14:tracePt t="42206" x="3467100" y="4257675"/>
          <p14:tracePt t="42221" x="3475038" y="4257675"/>
          <p14:tracePt t="42229" x="3482975" y="4257675"/>
          <p14:tracePt t="42242" x="3492500" y="4257675"/>
          <p14:tracePt t="42252" x="3500438" y="4265613"/>
          <p14:tracePt t="42261" x="3508375" y="4265613"/>
          <p14:tracePt t="42266" x="3517900" y="4265613"/>
          <p14:tracePt t="42276" x="3525838" y="4265613"/>
          <p14:tracePt t="42282" x="3533775" y="4265613"/>
          <p14:tracePt t="42300" x="3543300" y="4265613"/>
          <p14:tracePt t="42313" x="3551238" y="4265613"/>
          <p14:tracePt t="42314" x="3559175" y="4265613"/>
          <p14:tracePt t="42322" x="3568700" y="4265613"/>
          <p14:tracePt t="42328" x="3576638" y="4265613"/>
          <p14:tracePt t="42346" x="3586163" y="4265613"/>
          <p14:tracePt t="42354" x="3594100" y="4265613"/>
          <p14:tracePt t="42370" x="3602038" y="4265613"/>
          <p14:tracePt t="42376" x="3611563" y="4265613"/>
          <p14:tracePt t="42401" x="3619500" y="4265613"/>
          <p14:tracePt t="42415" x="3619500" y="4257675"/>
          <p14:tracePt t="42448" x="3627438" y="4257675"/>
          <p14:tracePt t="42470" x="3636963" y="4257675"/>
          <p14:tracePt t="42487" x="3644900" y="4249738"/>
          <p14:tracePt t="42494" x="3652838" y="4240213"/>
          <p14:tracePt t="42503" x="3662363" y="4240213"/>
          <p14:tracePt t="42509" x="3662363" y="4232275"/>
          <p14:tracePt t="42516" x="3670300" y="4232275"/>
          <p14:tracePt t="42526" x="3678238" y="4232275"/>
          <p14:tracePt t="42540" x="3678238" y="4224338"/>
          <p14:tracePt t="42549" x="3687763" y="4224338"/>
          <p14:tracePt t="42564" x="3695700" y="4214813"/>
          <p14:tracePt t="42614" x="3703638" y="4214813"/>
          <p14:tracePt t="42621" x="3703638" y="4206875"/>
          <p14:tracePt t="42626" x="3713163" y="4206875"/>
          <p14:tracePt t="42634" x="3721100" y="4197350"/>
          <p14:tracePt t="42642" x="3721100" y="4189413"/>
          <p14:tracePt t="42651" x="3729038" y="4189413"/>
          <p14:tracePt t="42659" x="3738563" y="4181475"/>
          <p14:tracePt t="42670" x="3746500" y="4181475"/>
          <p14:tracePt t="42672" x="3746500" y="4171950"/>
          <p14:tracePt t="42714" x="3756025" y="4171950"/>
          <p14:tracePt t="42722" x="3756025" y="4164013"/>
          <p14:tracePt t="42730" x="3763963" y="4164013"/>
          <p14:tracePt t="42745" x="3763963" y="4156075"/>
          <p14:tracePt t="42758" x="3771900" y="4146550"/>
          <p14:tracePt t="42775" x="3781425" y="4146550"/>
          <p14:tracePt t="42790" x="3781425" y="4138613"/>
          <p14:tracePt t="42800" x="3789363" y="4130675"/>
          <p14:tracePt t="42806" x="3797300" y="4130675"/>
          <p14:tracePt t="42814" x="3806825" y="4130675"/>
          <p14:tracePt t="42823" x="3806825" y="4121150"/>
          <p14:tracePt t="42830" x="3814763" y="4121150"/>
          <p14:tracePt t="42838" x="3822700" y="4113213"/>
          <p14:tracePt t="42847" x="3822700" y="4105275"/>
          <p14:tracePt t="42852" x="3848100" y="4105275"/>
          <p14:tracePt t="42862" x="3865563" y="4105275"/>
          <p14:tracePt t="42873" x="3873500" y="4095750"/>
          <p14:tracePt t="42876" x="3900488" y="4087813"/>
          <p14:tracePt t="42884" x="3925888" y="4087813"/>
          <p14:tracePt t="42892" x="3933825" y="4087813"/>
          <p14:tracePt t="42902" x="3951288" y="4087813"/>
          <p14:tracePt t="42910" x="3959225" y="4087813"/>
          <p14:tracePt t="42918" x="3967163" y="4087813"/>
          <p14:tracePt t="42928" x="3976688" y="4087813"/>
          <p14:tracePt t="42933" x="3984625" y="4087813"/>
          <p14:tracePt t="42947" x="3992563" y="4087813"/>
          <p14:tracePt t="42959" x="4002088" y="4087813"/>
          <p14:tracePt t="42977" x="4010025" y="4087813"/>
          <p14:tracePt t="42978" x="4017963" y="4087813"/>
          <p14:tracePt t="42987" x="4027488" y="4087813"/>
          <p14:tracePt t="43002" x="4035425" y="4087813"/>
          <p14:tracePt t="43011" x="4044950" y="4087813"/>
          <p14:tracePt t="43028" x="4052888" y="4087813"/>
          <p14:tracePt t="43036" x="4060825" y="4087813"/>
          <p14:tracePt t="43044" x="4070350" y="4087813"/>
          <p14:tracePt t="43063" x="4078288" y="4087813"/>
          <p14:tracePt t="43074" x="4086225" y="4087813"/>
          <p14:tracePt t="43088" x="4095750" y="4087813"/>
          <p14:tracePt t="43097" x="4103688" y="4087813"/>
          <p14:tracePt t="43104" x="4111625" y="4095750"/>
          <p14:tracePt t="43112" x="4121150" y="4095750"/>
          <p14:tracePt t="43118" x="4129088" y="4095750"/>
          <p14:tracePt t="43134" x="4146550" y="4095750"/>
          <p14:tracePt t="43145" x="4162425" y="4095750"/>
          <p14:tracePt t="43153" x="4171950" y="4095750"/>
          <p14:tracePt t="43161" x="4187825" y="4095750"/>
          <p14:tracePt t="43168" x="4197350" y="4105275"/>
          <p14:tracePt t="43176" x="4205288" y="4105275"/>
          <p14:tracePt t="43183" x="4222750" y="4105275"/>
          <p14:tracePt t="43190" x="4230688" y="4113213"/>
          <p14:tracePt t="43198" x="4248150" y="4113213"/>
          <p14:tracePt t="43204" x="4273550" y="4121150"/>
          <p14:tracePt t="43212" x="4291013" y="4130675"/>
          <p14:tracePt t="43220" x="4316413" y="4138613"/>
          <p14:tracePt t="43229" x="4341813" y="4138613"/>
          <p14:tracePt t="43237" x="4367213" y="4146550"/>
          <p14:tracePt t="43244" x="4384675" y="4146550"/>
          <p14:tracePt t="43252" x="4400550" y="4156075"/>
          <p14:tracePt t="43260" x="4425950" y="4164013"/>
          <p14:tracePt t="43269" x="4451350" y="4164013"/>
          <p14:tracePt t="43276" x="4468813" y="4171950"/>
          <p14:tracePt t="43284" x="4486275" y="4171950"/>
          <p14:tracePt t="43293" x="4511675" y="4181475"/>
          <p14:tracePt t="43300" x="4519613" y="4189413"/>
          <p14:tracePt t="43311" x="4537075" y="4189413"/>
          <p14:tracePt t="43317" x="4554538" y="4189413"/>
          <p14:tracePt t="43324" x="4562475" y="4197350"/>
          <p14:tracePt t="43331" x="4570413" y="4197350"/>
          <p14:tracePt t="43339" x="4579938" y="4197350"/>
          <p14:tracePt t="43347" x="4579938" y="4206875"/>
          <p14:tracePt t="43355" x="4587875" y="4206875"/>
          <p14:tracePt t="43362" x="4595813" y="4206875"/>
          <p14:tracePt t="43403" x="4605338" y="4206875"/>
          <p14:tracePt t="43449" x="4613275" y="4206875"/>
          <p14:tracePt t="43478" x="4621213" y="4206875"/>
          <p14:tracePt t="43715" x="4630738" y="4206875"/>
          <p14:tracePt t="43849" x="4638675" y="4206875"/>
          <p14:tracePt t="43856" x="4638675" y="4197350"/>
          <p14:tracePt t="43863" x="4638675" y="4189413"/>
          <p14:tracePt t="43878" x="4638675" y="4181475"/>
          <p14:tracePt t="43886" x="4646613" y="4181475"/>
          <p14:tracePt t="43933" x="4656138" y="4171950"/>
          <p14:tracePt t="43949" x="4656138" y="4164013"/>
          <p14:tracePt t="43965" x="4656138" y="4156075"/>
          <p14:tracePt t="43973" x="4656138" y="4146550"/>
          <p14:tracePt t="43988" x="4656138" y="4138613"/>
          <p14:tracePt t="43997" x="4656138" y="4130675"/>
          <p14:tracePt t="44002" x="4656138" y="4121150"/>
          <p14:tracePt t="44035" x="4646613" y="4113213"/>
          <p14:tracePt t="44139" x="4638675" y="4121150"/>
          <p14:tracePt t="44165" x="4630738" y="4130675"/>
          <p14:tracePt t="44252" x="4621213" y="4138613"/>
          <p14:tracePt t="44271" x="4613275" y="4138613"/>
          <p14:tracePt t="44344" x="4605338" y="4138613"/>
          <p14:tracePt t="44363" x="4595813" y="4138613"/>
          <p14:tracePt t="44595" x="4605338" y="4138613"/>
          <p14:tracePt t="44600" x="4613275" y="4138613"/>
          <p14:tracePt t="44613" x="4621213" y="4138613"/>
          <p14:tracePt t="44628" x="4630738" y="4138613"/>
          <p14:tracePt t="44638" x="4638675" y="4138613"/>
          <p14:tracePt t="44653" x="4646613" y="4146550"/>
          <p14:tracePt t="44660" x="4656138" y="4156075"/>
          <p14:tracePt t="44670" x="4664075" y="4156075"/>
          <p14:tracePt t="44679" x="4673600" y="4156075"/>
          <p14:tracePt t="44686" x="4681538" y="4156075"/>
          <p14:tracePt t="44693" x="4689475" y="4156075"/>
          <p14:tracePt t="44699" x="4689475" y="4164013"/>
          <p14:tracePt t="44707" x="4699000" y="4171950"/>
          <p14:tracePt t="44714" x="4706938" y="4171950"/>
          <p14:tracePt t="44731" x="4714875" y="4181475"/>
          <p14:tracePt t="44739" x="4724400" y="4181475"/>
          <p14:tracePt t="44755" x="4732338" y="4181475"/>
          <p14:tracePt t="44779" x="4740275" y="4181475"/>
          <p14:tracePt t="44786" x="4749800" y="4181475"/>
          <p14:tracePt t="44801" x="4757738" y="4181475"/>
          <p14:tracePt t="44814" x="4765675" y="4181475"/>
          <p14:tracePt t="44816" x="4775200" y="4181475"/>
          <p14:tracePt t="44841" x="4783138" y="4181475"/>
          <p14:tracePt t="44848" x="4791075" y="4181475"/>
          <p14:tracePt t="44864" x="4800600" y="4181475"/>
          <p14:tracePt t="44880" x="4818063" y="4181475"/>
          <p14:tracePt t="44926" x="4826000" y="4181475"/>
          <p14:tracePt t="44965" x="4833938" y="4181475"/>
          <p14:tracePt t="45304" x="4826000" y="4181475"/>
          <p14:tracePt t="45314" x="4826000" y="4171950"/>
          <p14:tracePt t="45317" x="4818063" y="4171950"/>
          <p14:tracePt t="45325" x="4800600" y="4171950"/>
          <p14:tracePt t="45343" x="4791075" y="4171950"/>
          <p14:tracePt t="45348" x="4783138" y="4171950"/>
          <p14:tracePt t="45360" x="4775200" y="4164013"/>
          <p14:tracePt t="45379" x="4765675" y="4164013"/>
          <p14:tracePt t="45381" x="4757738" y="4164013"/>
          <p14:tracePt t="45396" x="4749800" y="4164013"/>
          <p14:tracePt t="45405" x="4740275" y="4156075"/>
          <p14:tracePt t="45410" x="4732338" y="4156075"/>
          <p14:tracePt t="45427" x="4724400" y="4156075"/>
          <p14:tracePt t="45435" x="4714875" y="4156075"/>
          <p14:tracePt t="45450" x="4706938" y="4146550"/>
          <p14:tracePt t="45462" x="4699000" y="4146550"/>
          <p14:tracePt t="45477" x="4689475" y="4146550"/>
          <p14:tracePt t="45482" x="4681538" y="4146550"/>
          <p14:tracePt t="45491" x="4673600" y="4146550"/>
          <p14:tracePt t="45504" x="4664075" y="4138613"/>
          <p14:tracePt t="45512" x="4656138" y="4138613"/>
          <p14:tracePt t="45529" x="4646613" y="4138613"/>
          <p14:tracePt t="45537" x="4638675" y="4138613"/>
          <p14:tracePt t="45544" x="4630738" y="4138613"/>
          <p14:tracePt t="45564" x="4621213" y="4138613"/>
          <p14:tracePt t="45568" x="4613275" y="4138613"/>
          <p14:tracePt t="45599" x="4605338" y="4138613"/>
          <p14:tracePt t="45608" x="4595813" y="4138613"/>
          <p14:tracePt t="45615" x="4587875" y="4138613"/>
          <p14:tracePt t="45630" x="4579938" y="4138613"/>
          <p14:tracePt t="45638" x="4570413" y="4138613"/>
          <p14:tracePt t="45654" x="4562475" y="4138613"/>
          <p14:tracePt t="45663" x="4554538" y="4138613"/>
          <p14:tracePt t="45677" x="4545013" y="4138613"/>
          <p14:tracePt t="45858" x="4554538" y="4138613"/>
          <p14:tracePt t="45875" x="4562475" y="4138613"/>
          <p14:tracePt t="45881" x="4562475" y="4130675"/>
          <p14:tracePt t="45895" x="4570413" y="4121150"/>
          <p14:tracePt t="45905" x="4579938" y="4121150"/>
          <p14:tracePt t="45920" x="4587875" y="4121150"/>
          <p14:tracePt t="45926" x="4605338" y="4121150"/>
          <p14:tracePt t="45943" x="4613275" y="4121150"/>
          <p14:tracePt t="45950" x="4630738" y="4121150"/>
          <p14:tracePt t="45966" x="4638675" y="4121150"/>
          <p14:tracePt t="45975" x="4646613" y="4121150"/>
          <p14:tracePt t="45982" x="4646613" y="4113213"/>
          <p14:tracePt t="45991" x="4656138" y="4113213"/>
          <p14:tracePt t="45999" x="4664075" y="4113213"/>
          <p14:tracePt t="46077" x="4673600" y="4113213"/>
          <p14:tracePt t="46139" x="4681538" y="4113213"/>
          <p14:tracePt t="46170" x="4689475" y="4113213"/>
          <p14:tracePt t="46188" x="4699000" y="4113213"/>
          <p14:tracePt t="46191" x="4706938" y="4113213"/>
          <p14:tracePt t="46208" x="4714875" y="4113213"/>
          <p14:tracePt t="46233" x="4724400" y="4113213"/>
          <p14:tracePt t="46240" x="4732338" y="4113213"/>
          <p14:tracePt t="46265" x="4740275" y="4113213"/>
          <p14:tracePt t="46374" x="4749800" y="4113213"/>
          <p14:tracePt t="46814" x="4749800" y="4121150"/>
          <p14:tracePt t="46820" x="4765675" y="4130675"/>
          <p14:tracePt t="46830" x="4783138" y="4138613"/>
          <p14:tracePt t="46835" x="4800600" y="4138613"/>
          <p14:tracePt t="46843" x="4818063" y="4146550"/>
          <p14:tracePt t="46850" x="4843463" y="4156075"/>
          <p14:tracePt t="46860" x="4868863" y="4164013"/>
          <p14:tracePt t="46867" x="4902200" y="4171950"/>
          <p14:tracePt t="46874" x="4919663" y="4171950"/>
          <p14:tracePt t="46883" x="4945063" y="4181475"/>
          <p14:tracePt t="46890" x="4970463" y="4189413"/>
          <p14:tracePt t="46898" x="4987925" y="4197350"/>
          <p14:tracePt t="46905" x="4995863" y="4197350"/>
          <p14:tracePt t="46915" x="5003800" y="4206875"/>
          <p14:tracePt t="46921" x="5013325" y="4214813"/>
          <p14:tracePt t="47145" x="5021263" y="4214813"/>
          <p14:tracePt t="47148" x="5029200" y="4214813"/>
          <p14:tracePt t="47165" x="5038725" y="4214813"/>
          <p14:tracePt t="47173" x="5046663" y="4214813"/>
          <p14:tracePt t="47178" x="5054600" y="4224338"/>
          <p14:tracePt t="47187" x="5064125" y="4232275"/>
          <p14:tracePt t="47194" x="5080000" y="4240213"/>
          <p14:tracePt t="47203" x="5097463" y="4240213"/>
          <p14:tracePt t="47210" x="5106988" y="4240213"/>
          <p14:tracePt t="47219" x="5122863" y="4249738"/>
          <p14:tracePt t="47226" x="5140325" y="4257675"/>
          <p14:tracePt t="47242" x="5157788" y="4265613"/>
          <p14:tracePt t="47249" x="5165725" y="4265613"/>
          <p14:tracePt t="47426" x="5173663" y="4265613"/>
          <p14:tracePt t="47444" x="5183188" y="4265613"/>
          <p14:tracePt t="47468" x="5191125" y="4265613"/>
          <p14:tracePt t="47477" x="5199063" y="4265613"/>
          <p14:tracePt t="47485" x="5208588" y="4265613"/>
          <p14:tracePt t="47492" x="5216525" y="4257675"/>
          <p14:tracePt t="47499" x="5224463" y="4257675"/>
          <p14:tracePt t="47509" x="5233988" y="4257675"/>
          <p14:tracePt t="47524" x="5241925" y="4257675"/>
          <p14:tracePt t="47530" x="5249863" y="4257675"/>
          <p14:tracePt t="47548" x="5259388" y="4257675"/>
          <p14:tracePt t="47558" x="5267325" y="4249738"/>
          <p14:tracePt t="47572" x="5276850" y="4249738"/>
          <p14:tracePt t="47580" x="5284788" y="4240213"/>
          <p14:tracePt t="47588" x="5292725" y="4240213"/>
          <p14:tracePt t="47603" x="5302250" y="4240213"/>
          <p14:tracePt t="47610" x="5310188" y="4240213"/>
          <p14:tracePt t="47616" x="5318125" y="4240213"/>
          <p14:tracePt t="47632" x="5327650" y="4232275"/>
          <p14:tracePt t="47641" x="5335588" y="4232275"/>
          <p14:tracePt t="47661" x="5343525" y="4232275"/>
          <p14:tracePt t="47666" x="5353050" y="4232275"/>
          <p14:tracePt t="47674" x="5360988" y="4224338"/>
          <p14:tracePt t="47698" x="5368925" y="4224338"/>
          <p14:tracePt t="47703" x="5378450" y="4224338"/>
          <p14:tracePt t="47711" x="5378450" y="4214813"/>
          <p14:tracePt t="47727" x="5386388" y="4206875"/>
          <p14:tracePt t="47743" x="5394325" y="4197350"/>
          <p14:tracePt t="47749" x="5403850" y="4197350"/>
          <p14:tracePt t="47766" x="5411788" y="4197350"/>
          <p14:tracePt t="47775" x="5421313" y="4197350"/>
          <p14:tracePt t="47782" x="5421313" y="4189413"/>
          <p14:tracePt t="47796" x="5429250" y="4189413"/>
          <p14:tracePt t="47804" x="5437188" y="4189413"/>
          <p14:tracePt t="47829" x="5446713" y="4189413"/>
          <p14:tracePt t="47844" x="5454650" y="4189413"/>
          <p14:tracePt t="47852" x="5454650" y="4181475"/>
          <p14:tracePt t="47860" x="5462588" y="4181475"/>
          <p14:tracePt t="47947" x="5472113" y="4181475"/>
          <p14:tracePt t="47985" x="5480050" y="4181475"/>
          <p14:tracePt t="48025" x="5487988" y="4181475"/>
          <p14:tracePt t="48043" x="5497513" y="4181475"/>
          <p14:tracePt t="48048" x="5505450" y="4181475"/>
          <p14:tracePt t="48062" x="5513388" y="4181475"/>
          <p14:tracePt t="48072" x="5522913" y="4181475"/>
          <p14:tracePt t="48147" x="5530850" y="4181475"/>
          <p14:tracePt t="48157" x="5548313" y="4181475"/>
          <p14:tracePt t="48173" x="5565775" y="4181475"/>
          <p14:tracePt t="48180" x="5581650" y="4189413"/>
          <p14:tracePt t="48188" x="5591175" y="4189413"/>
          <p14:tracePt t="48196" x="5599113" y="4197350"/>
          <p14:tracePt t="48204" x="5616575" y="4197350"/>
          <p14:tracePt t="48213" x="5632450" y="4206875"/>
          <p14:tracePt t="48222" x="5649913" y="4206875"/>
          <p14:tracePt t="48231" x="5675313" y="4214813"/>
          <p14:tracePt t="48237" x="5683250" y="4224338"/>
          <p14:tracePt t="48247" x="5708650" y="4232275"/>
          <p14:tracePt t="48251" x="5735638" y="4240213"/>
          <p14:tracePt t="48259" x="5751513" y="4240213"/>
          <p14:tracePt t="48266" x="5768975" y="4249738"/>
          <p14:tracePt t="48275" x="5786438" y="4257675"/>
          <p14:tracePt t="48282" x="5802313" y="4257675"/>
          <p14:tracePt t="48290" x="5802313" y="4265613"/>
          <p14:tracePt t="48299" x="5819775" y="4275138"/>
          <p14:tracePt t="48307" x="5827713" y="4275138"/>
          <p14:tracePt t="48314" x="5827713" y="4283075"/>
          <p14:tracePt t="48322" x="5837238" y="4283075"/>
          <p14:tracePt t="48331" x="5845175" y="4283075"/>
          <p14:tracePt t="48414" x="5853113" y="4283075"/>
          <p14:tracePt t="48430" x="5862638" y="4283075"/>
          <p14:tracePt t="48784" x="5853113" y="4283075"/>
          <p14:tracePt t="48792" x="5827713" y="4283075"/>
          <p14:tracePt t="48801" x="5802313" y="4283075"/>
          <p14:tracePt t="48808" x="5776913" y="4283075"/>
          <p14:tracePt t="48815" x="5718175" y="4283075"/>
          <p14:tracePt t="48824" x="5657850" y="4283075"/>
          <p14:tracePt t="48830" x="5581650" y="4291013"/>
          <p14:tracePt t="48839" x="5497513" y="4300538"/>
          <p14:tracePt t="48844" x="5411788" y="4316413"/>
          <p14:tracePt t="48855" x="5353050" y="4325938"/>
          <p14:tracePt t="48860" x="5292725" y="4333875"/>
          <p14:tracePt t="48870" x="5233988" y="4341813"/>
          <p14:tracePt t="48879" x="5173663" y="4351338"/>
          <p14:tracePt t="48886" x="5140325" y="4359275"/>
          <p14:tracePt t="48897" x="5097463" y="4368800"/>
          <p14:tracePt t="48900" x="5064125" y="4376738"/>
          <p14:tracePt t="48910" x="5029200" y="4384675"/>
          <p14:tracePt t="48917" x="5003800" y="4394200"/>
          <p14:tracePt t="48925" x="4987925" y="4402138"/>
          <p14:tracePt t="48933" x="4970463" y="4410075"/>
          <p14:tracePt t="48940" x="4953000" y="4419600"/>
          <p14:tracePt t="48948" x="4935538" y="4427538"/>
          <p14:tracePt t="48957" x="4919663" y="4435475"/>
          <p14:tracePt t="48973" x="4902200" y="4445000"/>
          <p14:tracePt t="48978" x="4894263" y="4445000"/>
          <p14:tracePt t="48987" x="4884738" y="4445000"/>
          <p14:tracePt t="48994" x="4876800" y="4452938"/>
          <p14:tracePt t="49002" x="4868863" y="4452938"/>
          <p14:tracePt t="49010" x="4859338" y="4452938"/>
          <p14:tracePt t="49018" x="4843463" y="4452938"/>
          <p14:tracePt t="49032" x="4826000" y="4452938"/>
          <p14:tracePt t="49049" x="4808538" y="4452938"/>
          <p14:tracePt t="49057" x="4800600" y="4452938"/>
          <p14:tracePt t="49068" x="4800600" y="4445000"/>
          <p14:tracePt t="49076" x="4783138" y="4445000"/>
          <p14:tracePt t="49082" x="4775200" y="4445000"/>
          <p14:tracePt t="49093" x="4775200" y="4435475"/>
          <p14:tracePt t="49098" x="4765675" y="4427538"/>
          <p14:tracePt t="49109" x="4740275" y="4427538"/>
          <p14:tracePt t="49119" x="4714875" y="4419600"/>
          <p14:tracePt t="49126" x="4706938" y="4410075"/>
          <p14:tracePt t="49134" x="4681538" y="4410075"/>
          <p14:tracePt t="49142" x="4656138" y="4402138"/>
          <p14:tracePt t="49152" x="4630738" y="4394200"/>
          <p14:tracePt t="49161" x="4595813" y="4376738"/>
          <p14:tracePt t="49168" x="4579938" y="4368800"/>
          <p14:tracePt t="49176" x="4554538" y="4359275"/>
          <p14:tracePt t="49185" x="4529138" y="4351338"/>
          <p14:tracePt t="49191" x="4503738" y="4341813"/>
          <p14:tracePt t="49198" x="4486275" y="4333875"/>
          <p14:tracePt t="49207" x="4460875" y="4325938"/>
          <p14:tracePt t="49214" x="4435475" y="4316413"/>
          <p14:tracePt t="49220" x="4410075" y="4308475"/>
          <p14:tracePt t="49228" x="4392613" y="4300538"/>
          <p14:tracePt t="49236" x="4367213" y="4300538"/>
          <p14:tracePt t="49245" x="4341813" y="4291013"/>
          <p14:tracePt t="49253" x="4332288" y="4291013"/>
          <p14:tracePt t="49260" x="4324350" y="4291013"/>
          <p14:tracePt t="49271" x="4316413" y="4291013"/>
          <p14:tracePt t="49283" x="4306888" y="4283075"/>
          <p14:tracePt t="49293" x="4298950" y="4283075"/>
          <p14:tracePt t="49298" x="4291013" y="4283075"/>
          <p14:tracePt t="49340" x="4281488" y="4283075"/>
          <p14:tracePt t="49364" x="4273550" y="4283075"/>
          <p14:tracePt t="49393" x="4265613" y="4283075"/>
          <p14:tracePt t="49409" x="4256088" y="4283075"/>
          <p14:tracePt t="49724" x="4256088" y="4275138"/>
          <p14:tracePt t="49754" x="4248150" y="4275138"/>
          <p14:tracePt t="49761" x="4248150" y="4265613"/>
          <p14:tracePt t="49777" x="4248150" y="4257675"/>
          <p14:tracePt t="49929" x="4248150" y="4249738"/>
          <p14:tracePt t="50402" x="4248150" y="4257675"/>
          <p14:tracePt t="50410" x="4265613" y="4275138"/>
          <p14:tracePt t="50419" x="4281488" y="4300538"/>
          <p14:tracePt t="50426" x="4298950" y="4308475"/>
          <p14:tracePt t="50434" x="4306888" y="4325938"/>
          <p14:tracePt t="50443" x="4324350" y="4341813"/>
          <p14:tracePt t="50448" x="4349750" y="4359275"/>
          <p14:tracePt t="50457" x="4375150" y="4384675"/>
          <p14:tracePt t="50464" x="4410075" y="4410075"/>
          <p14:tracePt t="50473" x="4435475" y="4435475"/>
          <p14:tracePt t="50480" x="4468813" y="4460875"/>
          <p14:tracePt t="50488" x="4511675" y="4478338"/>
          <p14:tracePt t="50500" x="4529138" y="4503738"/>
          <p14:tracePt t="50504" x="4554538" y="4521200"/>
          <p14:tracePt t="50513" x="4579938" y="4538663"/>
          <p14:tracePt t="50520" x="4605338" y="4554538"/>
          <p14:tracePt t="50529" x="4621213" y="4572000"/>
          <p14:tracePt t="50534" x="4630738" y="4579938"/>
          <p14:tracePt t="50542" x="4646613" y="4597400"/>
          <p14:tracePt t="50550" x="4664075" y="4614863"/>
          <p14:tracePt t="50559" x="4681538" y="4630738"/>
          <p14:tracePt t="50568" x="4689475" y="4630738"/>
          <p14:tracePt t="50577" x="4699000" y="4648200"/>
          <p14:tracePt t="50582" x="4706938" y="4657725"/>
          <p14:tracePt t="50591" x="4714875" y="4657725"/>
          <p14:tracePt t="50599" x="4714875" y="4665663"/>
          <p14:tracePt t="50615" x="4732338" y="4673600"/>
          <p14:tracePt t="50623" x="4732338" y="4683125"/>
          <p14:tracePt t="50646" x="4732338" y="4691063"/>
          <p14:tracePt t="50653" x="4732338" y="4699000"/>
          <p14:tracePt t="50668" x="4732338" y="4708525"/>
          <p14:tracePt t="50676" x="4740275" y="4716463"/>
          <p14:tracePt t="50700" x="4740275" y="4724400"/>
          <p14:tracePt t="50716" x="4740275" y="4733925"/>
          <p14:tracePt t="50726" x="4740275" y="4741863"/>
          <p14:tracePt t="50743" x="4749800" y="4741863"/>
          <p14:tracePt t="50840" x="4740275" y="4741863"/>
          <p14:tracePt t="50848" x="4740275" y="4733925"/>
          <p14:tracePt t="50856" x="4740275" y="4724400"/>
          <p14:tracePt t="50873" x="4732338" y="4716463"/>
          <p14:tracePt t="50880" x="4732338" y="4708525"/>
          <p14:tracePt t="50886" x="4724400" y="4699000"/>
          <p14:tracePt t="50895" x="4714875" y="4691063"/>
          <p14:tracePt t="50902" x="4714875" y="4673600"/>
          <p14:tracePt t="50912" x="4706938" y="4657725"/>
          <p14:tracePt t="50922" x="4689475" y="4630738"/>
          <p14:tracePt t="50930" x="4673600" y="4605338"/>
          <p14:tracePt t="50938" x="4656138" y="4579938"/>
          <p14:tracePt t="50942" x="4630738" y="4564063"/>
          <p14:tracePt t="50968" x="4595813" y="4495800"/>
          <p14:tracePt t="50973" x="4587875" y="4486275"/>
          <p14:tracePt t="50982" x="4579938" y="4470400"/>
          <p14:tracePt t="50992" x="4570413" y="4460875"/>
          <p14:tracePt t="50998" x="4570413" y="4452938"/>
          <p14:tracePt t="51004" x="4562475" y="4445000"/>
          <p14:tracePt t="51013" x="4554538" y="4435475"/>
          <p14:tracePt t="51026" x="4545013" y="4427538"/>
          <p14:tracePt t="51038" x="4537075" y="4419600"/>
          <p14:tracePt t="51083" x="4537075" y="4410075"/>
          <p14:tracePt t="51123" x="4529138" y="4410075"/>
          <p14:tracePt t="51145" x="4519613" y="4402138"/>
          <p14:tracePt t="51169" x="4511675" y="4402138"/>
          <p14:tracePt t="51177" x="4503738" y="4402138"/>
          <p14:tracePt t="51184" x="4503738" y="4394200"/>
          <p14:tracePt t="51192" x="4494213" y="4394200"/>
          <p14:tracePt t="51208" x="4486275" y="4394200"/>
          <p14:tracePt t="51230" x="4486275" y="4384675"/>
          <p14:tracePt t="51272" x="4476750" y="4384675"/>
          <p14:tracePt t="51296" x="4468813" y="4376738"/>
          <p14:tracePt t="51304" x="4468813" y="4368800"/>
          <p14:tracePt t="51445" x="4460875" y="4368800"/>
          <p14:tracePt t="51656" x="4460875" y="4359275"/>
          <p14:tracePt t="51709" x="4460875" y="4351338"/>
          <p14:tracePt t="51733" x="4460875" y="4341813"/>
          <p14:tracePt t="52032" x="4451350" y="4341813"/>
          <p14:tracePt t="52038" x="4435475" y="4341813"/>
          <p14:tracePt t="52046" x="4425950" y="4341813"/>
          <p14:tracePt t="52053" x="4410075" y="4341813"/>
          <p14:tracePt t="52061" x="4400550" y="4341813"/>
          <p14:tracePt t="52068" x="4367213" y="4333875"/>
          <p14:tracePt t="52076" x="4341813" y="4333875"/>
          <p14:tracePt t="52085" x="4306888" y="4333875"/>
          <p14:tracePt t="52092" x="4281488" y="4325938"/>
          <p14:tracePt t="52100" x="4248150" y="4325938"/>
          <p14:tracePt t="52108" x="4214813" y="4316413"/>
          <p14:tracePt t="52117" x="4179888" y="4316413"/>
          <p14:tracePt t="52123" x="4154488" y="4316413"/>
          <p14:tracePt t="52131" x="4121150" y="4316413"/>
          <p14:tracePt t="52140" x="4086225" y="4316413"/>
          <p14:tracePt t="52151" x="4052888" y="4316413"/>
          <p14:tracePt t="52156" x="4027488" y="4316413"/>
          <p14:tracePt t="52162" x="3976688" y="4316413"/>
          <p14:tracePt t="52171" x="3933825" y="4316413"/>
          <p14:tracePt t="52178" x="3900488" y="4325938"/>
          <p14:tracePt t="52187" x="3857625" y="4333875"/>
          <p14:tracePt t="52196" x="3814763" y="4333875"/>
          <p14:tracePt t="52207" x="3781425" y="4341813"/>
          <p14:tracePt t="52209" x="3746500" y="4351338"/>
          <p14:tracePt t="52216" x="3703638" y="4359275"/>
          <p14:tracePt t="52225" x="3670300" y="4368800"/>
          <p14:tracePt t="52233" x="3619500" y="4376738"/>
          <p14:tracePt t="52240" x="3576638" y="4384675"/>
          <p14:tracePt t="52249" x="3525838" y="4394200"/>
          <p14:tracePt t="52257" x="3482975" y="4402138"/>
          <p14:tracePt t="52265" x="3441700" y="4402138"/>
          <p14:tracePt t="52273" x="3398838" y="4402138"/>
          <p14:tracePt t="52280" x="3363913" y="4402138"/>
          <p14:tracePt t="52288" x="3330575" y="4402138"/>
          <p14:tracePt t="52298" x="3313113" y="4402138"/>
          <p14:tracePt t="52304" x="3287713" y="4402138"/>
          <p14:tracePt t="52314" x="3279775" y="4402138"/>
          <p14:tracePt t="52318" x="3270250" y="4402138"/>
          <p14:tracePt t="52326" x="3262313" y="4402138"/>
          <p14:tracePt t="52336" x="3254375" y="4394200"/>
          <p14:tracePt t="52345" x="3244850" y="4384675"/>
          <p14:tracePt t="52359" x="3236913" y="4384675"/>
          <p14:tracePt t="52366" x="3228975" y="4376738"/>
          <p14:tracePt t="52374" x="3219450" y="4376738"/>
          <p14:tracePt t="52380" x="3194050" y="4368800"/>
          <p14:tracePt t="52390" x="3178175" y="4359275"/>
          <p14:tracePt t="52396" x="3160713" y="4351338"/>
          <p14:tracePt t="52404" x="3135313" y="4333875"/>
          <p14:tracePt t="52412" x="3109913" y="4316413"/>
          <p14:tracePt t="52420" x="3074988" y="4291013"/>
          <p14:tracePt t="52429" x="3024188" y="4283075"/>
          <p14:tracePt t="52436" x="2990850" y="4257675"/>
          <p14:tracePt t="52444" x="2940050" y="4240213"/>
          <p14:tracePt t="52454" x="2897188" y="4214813"/>
          <p14:tracePt t="52462" x="2846388" y="4206875"/>
          <p14:tracePt t="52468" x="2811463" y="4197350"/>
          <p14:tracePt t="52478" x="2795588" y="4189413"/>
          <p14:tracePt t="52484" x="2760663" y="4181475"/>
          <p14:tracePt t="52491" x="2735263" y="4171950"/>
          <p14:tracePt t="52500" x="2709863" y="4164013"/>
          <p14:tracePt t="52515" x="2701925" y="4164013"/>
          <p14:tracePt t="52523" x="2693988" y="4164013"/>
          <p14:tracePt t="52539" x="2684463" y="4164013"/>
          <p14:tracePt t="52547" x="2668588" y="4164013"/>
          <p14:tracePt t="52555" x="2659063" y="4164013"/>
          <p14:tracePt t="52560" x="2633663" y="4164013"/>
          <p14:tracePt t="52570" x="2608263" y="4171950"/>
          <p14:tracePt t="52578" x="2590800" y="4171950"/>
          <p14:tracePt t="52586" x="2565400" y="4181475"/>
          <p14:tracePt t="52596" x="2540000" y="4181475"/>
          <p14:tracePt t="52602" x="2514600" y="4181475"/>
          <p14:tracePt t="52611" x="2497138" y="4181475"/>
          <p14:tracePt t="52619" x="2471738" y="4189413"/>
          <p14:tracePt t="52624" x="2446338" y="4189413"/>
          <p14:tracePt t="52632" x="2438400" y="4189413"/>
          <p14:tracePt t="52639" x="2413000" y="4197350"/>
          <p14:tracePt t="52649" x="2395538" y="4206875"/>
          <p14:tracePt t="52655" x="2387600" y="4214813"/>
          <p14:tracePt t="52663" x="2370138" y="4224338"/>
          <p14:tracePt t="52670" x="2362200" y="4224338"/>
          <p14:tracePt t="52678" x="2352675" y="4232275"/>
          <p14:tracePt t="52686" x="2336800" y="4240213"/>
          <p14:tracePt t="52694" x="2319338" y="4257675"/>
          <p14:tracePt t="52704" x="2293938" y="4265613"/>
          <p14:tracePt t="52713" x="2286000" y="4283075"/>
          <p14:tracePt t="52720" x="2260600" y="4283075"/>
          <p14:tracePt t="52728" x="2235200" y="4300538"/>
          <p14:tracePt t="52741" x="2182813" y="4325938"/>
          <p14:tracePt t="52754" x="2166938" y="4341813"/>
          <p14:tracePt t="52758" x="2141538" y="4359275"/>
          <p14:tracePt t="52764" x="2116138" y="4376738"/>
          <p14:tracePt t="52773" x="2090738" y="4402138"/>
          <p14:tracePt t="52781" x="2065338" y="4419600"/>
          <p14:tracePt t="52789" x="2038350" y="4435475"/>
          <p14:tracePt t="52797" x="2030413" y="4452938"/>
          <p14:tracePt t="52805" x="2012950" y="4460875"/>
          <p14:tracePt t="52811" x="1987550" y="4478338"/>
          <p14:tracePt t="52819" x="1971675" y="4486275"/>
          <p14:tracePt t="52828" x="1962150" y="4495800"/>
          <p14:tracePt t="52834" x="1954213" y="4495800"/>
          <p14:tracePt t="52843" x="1936750" y="4503738"/>
          <p14:tracePt t="52850" x="1936750" y="4513263"/>
          <p14:tracePt t="52858" x="1928813" y="4513263"/>
          <p14:tracePt t="52867" x="1920875" y="4521200"/>
          <p14:tracePt t="52884" x="1911350" y="4529138"/>
          <p14:tracePt t="52892" x="1903413" y="4538663"/>
          <p14:tracePt t="52914" x="1893888" y="4538663"/>
          <p14:tracePt t="52929" x="1885950" y="4546600"/>
          <p14:tracePt t="52940" x="1878013" y="4546600"/>
          <p14:tracePt t="52953" x="1868488" y="4546600"/>
          <p14:tracePt t="52975" x="1860550" y="4546600"/>
          <p14:tracePt t="52977" x="1852613" y="4546600"/>
          <p14:tracePt t="52984" x="1843088" y="4546600"/>
          <p14:tracePt t="52990" x="1835150" y="4546600"/>
          <p14:tracePt t="53007" x="1827213" y="4546600"/>
          <p14:tracePt t="53014" x="1817688" y="4546600"/>
          <p14:tracePt t="53030" x="1809750" y="4546600"/>
          <p14:tracePt t="53040" x="1801813" y="4546600"/>
          <p14:tracePt t="53047" x="1792288" y="4546600"/>
          <p14:tracePt t="53062" x="1784350" y="4546600"/>
          <p14:tracePt t="53070" x="1766888" y="4546600"/>
          <p14:tracePt t="53084" x="1758950" y="4546600"/>
          <p14:tracePt t="53094" x="1749425" y="4546600"/>
          <p14:tracePt t="53102" x="1749425" y="4554538"/>
          <p14:tracePt t="53109" x="1741488" y="4554538"/>
          <p14:tracePt t="53116" x="1733550" y="4554538"/>
          <p14:tracePt t="53132" x="1724025" y="4564063"/>
          <p14:tracePt t="53140" x="1716088" y="4564063"/>
          <p14:tracePt t="53149" x="1708150" y="4572000"/>
          <p14:tracePt t="53165" x="1698625" y="4572000"/>
          <p14:tracePt t="53172" x="1690688" y="4572000"/>
          <p14:tracePt t="53179" x="1690688" y="4579938"/>
          <p14:tracePt t="53197" x="1682750" y="4579938"/>
          <p14:tracePt t="53213" x="1673225" y="4579938"/>
          <p14:tracePt t="53228" x="1665288" y="4589463"/>
          <p14:tracePt t="53237" x="1665288" y="4597400"/>
          <p14:tracePt t="53248" x="1657350" y="4597400"/>
          <p14:tracePt t="53277" x="1647825" y="4605338"/>
          <p14:tracePt t="53279" x="1647825" y="4614863"/>
          <p14:tracePt t="53292" x="1639888" y="4614863"/>
          <p14:tracePt t="53299" x="1639888" y="4622800"/>
          <p14:tracePt t="53314" x="1631950" y="4622800"/>
          <p14:tracePt t="53320" x="1622425" y="4622800"/>
          <p14:tracePt t="53328" x="1622425" y="4630738"/>
          <p14:tracePt t="53400" x="1622425" y="4640263"/>
          <p14:tracePt t="53416" x="1614488" y="4640263"/>
          <p14:tracePt t="53424" x="1606550" y="4648200"/>
          <p14:tracePt t="53439" x="1606550" y="4657725"/>
          <p14:tracePt t="53454" x="1597025" y="4665663"/>
          <p14:tracePt t="53462" x="1589088" y="4665663"/>
          <p14:tracePt t="53470" x="1579563" y="4665663"/>
          <p14:tracePt t="53491" x="1579563" y="4673600"/>
          <p14:tracePt t="53511" x="1579563" y="4683125"/>
          <p14:tracePt t="53524" x="1571625" y="4683125"/>
          <p14:tracePt t="53602" x="1563688" y="4683125"/>
          <p14:tracePt t="53624" x="1554163" y="4683125"/>
          <p14:tracePt t="53632" x="1546225" y="4683125"/>
          <p14:tracePt t="53639" x="1538288" y="4683125"/>
          <p14:tracePt t="53665" x="1528763" y="4683125"/>
          <p14:tracePt t="53681" x="1520825" y="4683125"/>
          <p14:tracePt t="53719" x="1512888" y="4683125"/>
          <p14:tracePt t="53726" x="1503363" y="4683125"/>
          <p14:tracePt t="53734" x="1495425" y="4683125"/>
          <p14:tracePt t="53829" x="1487488" y="4683125"/>
          <p14:tracePt t="54587" x="1477963" y="4691063"/>
          <p14:tracePt t="54603" x="1477963" y="4699000"/>
          <p14:tracePt t="54610" x="1470025" y="4708525"/>
          <p14:tracePt t="54619" x="1462088" y="4708525"/>
          <p14:tracePt t="54626" x="1462088" y="4716463"/>
          <p14:tracePt t="54634" x="1452563" y="4724400"/>
          <p14:tracePt t="54642" x="1444625" y="4733925"/>
          <p14:tracePt t="54652" x="1435100" y="4741863"/>
          <p14:tracePt t="54658" x="1435100" y="4749800"/>
          <p14:tracePt t="54673" x="1435100" y="4767263"/>
          <p14:tracePt t="54681" x="1435100" y="4775200"/>
          <p14:tracePt t="54689" x="1435100" y="4792663"/>
          <p14:tracePt t="54696" x="1435100" y="4810125"/>
          <p14:tracePt t="54712" x="1435100" y="4818063"/>
          <p14:tracePt t="54721" x="1444625" y="4827588"/>
          <p14:tracePt t="54729" x="1444625" y="4835525"/>
          <p14:tracePt t="54745" x="1444625" y="4843463"/>
          <p14:tracePt t="54752" x="1444625" y="4852988"/>
          <p14:tracePt t="54767" x="1444625" y="4860925"/>
          <p14:tracePt t="54783" x="1444625" y="4868863"/>
          <p14:tracePt t="54800" x="1452563" y="4878388"/>
          <p14:tracePt t="54815" x="1452563" y="4886325"/>
          <p14:tracePt t="54823" x="1462088" y="4894263"/>
          <p14:tracePt t="54839" x="1470025" y="4903788"/>
          <p14:tracePt t="54844" x="1470025" y="4911725"/>
          <p14:tracePt t="54853" x="1477963" y="4911725"/>
          <p14:tracePt t="54862" x="1487488" y="4919663"/>
          <p14:tracePt t="54871" x="1495425" y="4929188"/>
          <p14:tracePt t="54879" x="1503363" y="4937125"/>
          <p14:tracePt t="54886" x="1520825" y="4937125"/>
          <p14:tracePt t="54893" x="1546225" y="4946650"/>
          <p14:tracePt t="54903" x="1571625" y="4962525"/>
          <p14:tracePt t="54908" x="1597025" y="4979988"/>
          <p14:tracePt t="54917" x="1639888" y="4987925"/>
          <p14:tracePt t="54924" x="1690688" y="5005388"/>
          <p14:tracePt t="54932" x="1749425" y="5030788"/>
          <p14:tracePt t="54939" x="1809750" y="5048250"/>
          <p14:tracePt t="54947" x="1868488" y="5073650"/>
          <p14:tracePt t="54958" x="1928813" y="5091113"/>
          <p14:tracePt t="54963" x="1979613" y="5106988"/>
          <p14:tracePt t="54974" x="2030413" y="5132388"/>
          <p14:tracePt t="54980" x="2065338" y="5141913"/>
          <p14:tracePt t="54988" x="2098675" y="5157788"/>
          <p14:tracePt t="55000" x="2116138" y="5157788"/>
          <p14:tracePt t="55005" x="2141538" y="5167313"/>
          <p14:tracePt t="55010" x="2166938" y="5175250"/>
          <p14:tracePt t="55016" x="2182813" y="5183188"/>
          <p14:tracePt t="55024" x="2192338" y="5183188"/>
          <p14:tracePt t="55033" x="2200275" y="5192713"/>
          <p14:tracePt t="55040" x="2208213" y="5192713"/>
          <p14:tracePt t="55050" x="2217738" y="5192713"/>
          <p14:tracePt t="55059" x="2225675" y="5200650"/>
          <p14:tracePt t="55064" x="2235200" y="5200650"/>
          <p14:tracePt t="55080" x="2251075" y="5200650"/>
          <p14:tracePt t="55088" x="2260600" y="5200650"/>
          <p14:tracePt t="55108" x="2276475" y="5200650"/>
          <p14:tracePt t="55112" x="2286000" y="5200650"/>
          <p14:tracePt t="55120" x="2301875" y="5208588"/>
          <p14:tracePt t="55128" x="2327275" y="5208588"/>
          <p14:tracePt t="55136" x="2344738" y="5208588"/>
          <p14:tracePt t="55143" x="2362200" y="5208588"/>
          <p14:tracePt t="55151" x="2379663" y="5218113"/>
          <p14:tracePt t="55158" x="2395538" y="5218113"/>
          <p14:tracePt t="55167" x="2413000" y="5218113"/>
          <p14:tracePt t="55174" x="2430463" y="5218113"/>
          <p14:tracePt t="55182" x="2438400" y="5218113"/>
          <p14:tracePt t="55191" x="2463800" y="5218113"/>
          <p14:tracePt t="55197" x="2481263" y="5208588"/>
          <p14:tracePt t="55212" x="2497138" y="5208588"/>
          <p14:tracePt t="55221" x="2506663" y="5200650"/>
          <p14:tracePt t="55228" x="2514600" y="5192713"/>
          <p14:tracePt t="55236" x="2524125" y="5183188"/>
          <p14:tracePt t="55244" x="2532063" y="5183188"/>
          <p14:tracePt t="55252" x="2532063" y="5175250"/>
          <p14:tracePt t="55260" x="2540000" y="5167313"/>
          <p14:tracePt t="55268" x="2549525" y="5167313"/>
          <p14:tracePt t="55276" x="2557463" y="5157788"/>
          <p14:tracePt t="55284" x="2557463" y="5149850"/>
          <p14:tracePt t="55290" x="2557463" y="5141913"/>
          <p14:tracePt t="55298" x="2565400" y="5141913"/>
          <p14:tracePt t="55306" x="2574925" y="5132388"/>
          <p14:tracePt t="55324" x="2574925" y="5124450"/>
          <p14:tracePt t="55330" x="2582863" y="5116513"/>
          <p14:tracePt t="55347" x="2590800" y="5116513"/>
          <p14:tracePt t="55357" x="2590800" y="5106988"/>
          <p14:tracePt t="55378" x="2600325" y="5099050"/>
          <p14:tracePt t="55410" x="2600325" y="5091113"/>
          <p14:tracePt t="55420" x="2600325" y="5081588"/>
          <p14:tracePt t="55426" x="2600325" y="5073650"/>
          <p14:tracePt t="55442" x="2600325" y="5064125"/>
          <p14:tracePt t="55453" x="2608263" y="5056188"/>
          <p14:tracePt t="55456" x="2616200" y="5056188"/>
          <p14:tracePt t="55470" x="2625725" y="5048250"/>
          <p14:tracePt t="55479" x="2641600" y="5038725"/>
          <p14:tracePt t="55486" x="2641600" y="5030788"/>
          <p14:tracePt t="55494" x="2659063" y="5030788"/>
          <p14:tracePt t="55503" x="2684463" y="5022850"/>
          <p14:tracePt t="55510" x="2701925" y="5022850"/>
          <p14:tracePt t="55519" x="2719388" y="5022850"/>
          <p14:tracePt t="55528" x="2744788" y="5022850"/>
          <p14:tracePt t="55535" x="2752725" y="5022850"/>
          <p14:tracePt t="55540" x="2778125" y="5022850"/>
          <p14:tracePt t="55550" x="2786063" y="5022850"/>
          <p14:tracePt t="55556" x="2795588" y="5022850"/>
          <p14:tracePt t="55564" x="2803525" y="5022850"/>
          <p14:tracePt t="55572" x="2811463" y="5022850"/>
          <p14:tracePt t="55596" x="2820988" y="5022850"/>
          <p14:tracePt t="55605" x="2828925" y="5022850"/>
          <p14:tracePt t="55622" x="2838450" y="5022850"/>
          <p14:tracePt t="55626" x="2846388" y="5022850"/>
          <p14:tracePt t="55634" x="2854325" y="5022850"/>
          <p14:tracePt t="55651" x="2863850" y="5022850"/>
          <p14:tracePt t="55658" x="2871788" y="5022850"/>
          <p14:tracePt t="55674" x="2879725" y="5022850"/>
          <p14:tracePt t="55683" x="2889250" y="5022850"/>
          <p14:tracePt t="55692" x="2897188" y="5022850"/>
          <p14:tracePt t="55710" x="2905125" y="5022850"/>
          <p14:tracePt t="55717" x="2914650" y="5022850"/>
          <p14:tracePt t="55720" x="2922588" y="5022850"/>
          <p14:tracePt t="55730" x="2930525" y="5022850"/>
          <p14:tracePt t="55736" x="2940050" y="5022850"/>
          <p14:tracePt t="55991" x="2947988" y="5030788"/>
          <p14:tracePt t="56001" x="2955925" y="5038725"/>
          <p14:tracePt t="56128" x="2965450" y="5038725"/>
          <p14:tracePt t="56153" x="2973388" y="5038725"/>
          <p14:tracePt t="56309" x="2982913" y="5038725"/>
          <p14:tracePt t="56535" x="2990850" y="5038725"/>
          <p14:tracePt t="56567" x="2998788" y="5030788"/>
          <p14:tracePt t="56607" x="3016250" y="5030788"/>
          <p14:tracePt t="56613" x="3024188" y="5030788"/>
          <p14:tracePt t="56628" x="3033713" y="5030788"/>
          <p14:tracePt t="56636" x="3041650" y="5030788"/>
          <p14:tracePt t="56646" x="3049588" y="5030788"/>
          <p14:tracePt t="56662" x="3059113" y="5030788"/>
          <p14:tracePt t="56673" x="3067050" y="5030788"/>
          <p14:tracePt t="56684" x="3074988" y="5030788"/>
          <p14:tracePt t="56692" x="3084513" y="5030788"/>
          <p14:tracePt t="56706" x="3092450" y="5030788"/>
          <p14:tracePt t="56715" x="3100388" y="5030788"/>
          <p14:tracePt t="56731" x="3109913" y="5030788"/>
          <p14:tracePt t="56968" x="3100388" y="5030788"/>
          <p14:tracePt t="56973" x="3092450" y="5030788"/>
          <p14:tracePt t="57031" x="3084513" y="5030788"/>
          <p14:tracePt t="57044" x="3074988" y="5030788"/>
          <p14:tracePt t="57057" x="3067050" y="5030788"/>
          <p14:tracePt t="57065" x="3059113" y="5030788"/>
          <p14:tracePt t="57081" x="3049588" y="5030788"/>
          <p14:tracePt t="57089" x="3041650" y="5030788"/>
          <p14:tracePt t="57097" x="3033713" y="5030788"/>
          <p14:tracePt t="57113" x="3024188" y="5030788"/>
          <p14:tracePt t="57130" x="3016250" y="5030788"/>
          <p14:tracePt t="57143" x="3008313" y="5030788"/>
          <p14:tracePt t="57154" x="2998788" y="5030788"/>
          <p14:tracePt t="57167" x="2990850" y="5030788"/>
          <p14:tracePt t="57262" x="2973388" y="5030788"/>
          <p14:tracePt t="57270" x="2965450" y="5030788"/>
          <p14:tracePt t="57285" x="2955925" y="5030788"/>
          <p14:tracePt t="57501" x="2965450" y="5030788"/>
          <p14:tracePt t="57504" x="2973388" y="5030788"/>
          <p14:tracePt t="57512" x="2982913" y="5022850"/>
          <p14:tracePt t="57529" x="2990850" y="5022850"/>
          <p14:tracePt t="57537" x="2998788" y="5022850"/>
          <p14:tracePt t="57553" x="3008313" y="5022850"/>
          <p14:tracePt t="57566" x="3016250" y="5022850"/>
          <p14:tracePt t="57567" x="3024188" y="5022850"/>
          <p14:tracePt t="57583" x="3033713" y="5022850"/>
          <p14:tracePt t="57599" x="3041650" y="5022850"/>
          <p14:tracePt t="57663" x="3049588" y="5022850"/>
          <p14:tracePt t="57679" x="3059113" y="5022850"/>
          <p14:tracePt t="57684" x="3067050" y="5022850"/>
          <p14:tracePt t="57692" x="3074988" y="5022850"/>
          <p14:tracePt t="57701" x="3084513" y="5022850"/>
          <p14:tracePt t="57716" x="3092450" y="5022850"/>
          <p14:tracePt t="57725" x="3100388" y="5022850"/>
          <p14:tracePt t="57734" x="3109913" y="5022850"/>
          <p14:tracePt t="58109" x="3117850" y="5022850"/>
          <p14:tracePt t="58114" x="3135313" y="5030788"/>
          <p14:tracePt t="58123" x="3152775" y="5038725"/>
          <p14:tracePt t="58130" x="3168650" y="5048250"/>
          <p14:tracePt t="58139" x="3194050" y="5056188"/>
          <p14:tracePt t="58146" x="3211513" y="5064125"/>
          <p14:tracePt t="58155" x="3228975" y="5064125"/>
          <p14:tracePt t="58164" x="3254375" y="5073650"/>
          <p14:tracePt t="58174" x="3270250" y="5081588"/>
          <p14:tracePt t="58180" x="3279775" y="5091113"/>
          <p14:tracePt t="58188" x="3297238" y="5099050"/>
          <p14:tracePt t="58195" x="3305175" y="5106988"/>
          <p14:tracePt t="58209" x="3313113" y="5106988"/>
          <p14:tracePt t="58217" x="3322638" y="5106988"/>
          <p14:tracePt t="58224" x="3330575" y="5106988"/>
          <p14:tracePt t="58256" x="3338513" y="5106988"/>
          <p14:tracePt t="58327" x="3348038" y="5106988"/>
          <p14:tracePt t="58342" x="3355975" y="5106988"/>
          <p14:tracePt t="58351" x="3363913" y="5106988"/>
          <p14:tracePt t="58367" x="3373438" y="5106988"/>
          <p14:tracePt t="58412" x="3381375" y="5106988"/>
          <p14:tracePt t="58422" x="3389313" y="5106988"/>
          <p14:tracePt t="58442" x="3398838" y="5106988"/>
          <p14:tracePt t="58461" x="3406775" y="5106988"/>
          <p14:tracePt t="58816" x="3406775" y="5099050"/>
          <p14:tracePt t="58820" x="3414713" y="5091113"/>
          <p14:tracePt t="58845" x="3424238" y="5091113"/>
          <p14:tracePt t="58850" x="3432175" y="5091113"/>
          <p14:tracePt t="58866" x="3441700" y="5091113"/>
          <p14:tracePt t="58883" x="3449638" y="5091113"/>
          <p14:tracePt t="58896" x="3457575" y="5091113"/>
          <p14:tracePt t="58909" x="3467100" y="5091113"/>
          <p14:tracePt t="58912" x="3475038" y="5091113"/>
          <p14:tracePt t="58930" x="3482975" y="5091113"/>
          <p14:tracePt t="58943" x="3492500" y="5091113"/>
          <p14:tracePt t="58957" x="3508375" y="5091113"/>
          <p14:tracePt t="58961" x="3517900" y="5091113"/>
          <p14:tracePt t="58971" x="3525838" y="5091113"/>
          <p14:tracePt t="58977" x="3533775" y="5091113"/>
          <p14:tracePt t="58985" x="3543300" y="5099050"/>
          <p14:tracePt t="59000" x="3551238" y="5106988"/>
          <p14:tracePt t="59006" x="3559175" y="5106988"/>
          <p14:tracePt t="59014" x="3568700" y="5106988"/>
          <p14:tracePt t="59101" x="3576638" y="5106988"/>
          <p14:tracePt t="59116" x="3586163" y="5106988"/>
          <p14:tracePt t="59124" x="3594100" y="5106988"/>
          <p14:tracePt t="59133" x="3602038" y="5106988"/>
          <p14:tracePt t="59140" x="3611563" y="5106988"/>
          <p14:tracePt t="59156" x="3619500" y="5106988"/>
          <p14:tracePt t="59250" x="3627438" y="5106988"/>
          <p14:tracePt t="59350" x="3636963" y="5106988"/>
          <p14:tracePt t="59374" x="3644900" y="5106988"/>
          <p14:tracePt t="59383" x="3652838" y="5106988"/>
          <p14:tracePt t="59399" x="3662363" y="5106988"/>
          <p14:tracePt t="59408" x="3670300" y="5106988"/>
          <p14:tracePt t="59417" x="3678238" y="5106988"/>
          <p14:tracePt t="59423" x="3695700" y="5106988"/>
          <p14:tracePt t="59430" x="3703638" y="5106988"/>
          <p14:tracePt t="59441" x="3729038" y="5106988"/>
          <p14:tracePt t="59445" x="3746500" y="5106988"/>
          <p14:tracePt t="59456" x="3763963" y="5106988"/>
          <p14:tracePt t="59460" x="3771900" y="5106988"/>
          <p14:tracePt t="59469" x="3789363" y="5106988"/>
          <p14:tracePt t="59476" x="3797300" y="5106988"/>
          <p14:tracePt t="59485" x="3806825" y="5116513"/>
          <p14:tracePt t="59493" x="3814763" y="5116513"/>
          <p14:tracePt t="59509" x="3822700" y="5116513"/>
          <p14:tracePt t="59514" x="3832225" y="5116513"/>
          <p14:tracePt t="59530" x="3840163" y="5116513"/>
          <p14:tracePt t="59540" x="3848100" y="5116513"/>
          <p14:tracePt t="59548" x="3857625" y="5116513"/>
          <p14:tracePt t="59564" x="3865563" y="5116513"/>
          <p14:tracePt t="59573" x="3873500" y="5116513"/>
          <p14:tracePt t="59617" x="3883025" y="5116513"/>
          <p14:tracePt t="59633" x="3890963" y="5116513"/>
          <p14:tracePt t="59640" x="3900488" y="5116513"/>
          <p14:tracePt t="59649" x="3900488" y="5106988"/>
          <p14:tracePt t="59656" x="3908425" y="5106988"/>
          <p14:tracePt t="59665" x="3916363" y="5099050"/>
          <p14:tracePt t="59680" x="3925888" y="5099050"/>
          <p14:tracePt t="59695" x="3933825" y="5091113"/>
          <p14:tracePt t="59711" x="3941763" y="5081588"/>
          <p14:tracePt t="59719" x="3951288" y="5081588"/>
          <p14:tracePt t="59727" x="3959225" y="5081588"/>
          <p14:tracePt t="59743" x="3959225" y="5073650"/>
          <p14:tracePt t="59768" x="3967163" y="5073650"/>
          <p14:tracePt t="59813" x="3967163" y="5064125"/>
          <p14:tracePt t="60166" x="3976688" y="5064125"/>
          <p14:tracePt t="60181" x="3984625" y="5064125"/>
          <p14:tracePt t="60189" x="4002088" y="5064125"/>
          <p14:tracePt t="60205" x="4017963" y="5064125"/>
          <p14:tracePt t="60212" x="4044950" y="5064125"/>
          <p14:tracePt t="60221" x="4060825" y="5064125"/>
          <p14:tracePt t="60226" x="4086225" y="5064125"/>
          <p14:tracePt t="60234" x="4103688" y="5073650"/>
          <p14:tracePt t="60242" x="4121150" y="5081588"/>
          <p14:tracePt t="60252" x="4146550" y="5091113"/>
          <p14:tracePt t="60260" x="4171950" y="5099050"/>
          <p14:tracePt t="60268" x="4187825" y="5106988"/>
          <p14:tracePt t="60275" x="4197350" y="5106988"/>
          <p14:tracePt t="60284" x="4222750" y="5106988"/>
          <p14:tracePt t="60291" x="4248150" y="5116513"/>
          <p14:tracePt t="60300" x="4256088" y="5124450"/>
          <p14:tracePt t="60307" x="4273550" y="5124450"/>
          <p14:tracePt t="60316" x="4291013" y="5124450"/>
          <p14:tracePt t="60323" x="4298950" y="5132388"/>
          <p14:tracePt t="60330" x="4316413" y="5132388"/>
          <p14:tracePt t="60338" x="4341813" y="5132388"/>
          <p14:tracePt t="60345" x="4349750" y="5141913"/>
          <p14:tracePt t="60353" x="4359275" y="5141913"/>
          <p14:tracePt t="60361" x="4367213" y="5141913"/>
          <p14:tracePt t="60376" x="4384675" y="5149850"/>
          <p14:tracePt t="60385" x="4392613" y="5149850"/>
          <p14:tracePt t="60400" x="4400550" y="5149850"/>
          <p14:tracePt t="60406" x="4410075" y="5149850"/>
          <p14:tracePt t="60414" x="4418013" y="5149850"/>
          <p14:tracePt t="60432" x="4425950" y="5149850"/>
          <p14:tracePt t="60439" x="4435475" y="5149850"/>
          <p14:tracePt t="60454" x="4435475" y="5157788"/>
          <p14:tracePt t="60604" x="4443413" y="5157788"/>
          <p14:tracePt t="60628" x="4451350" y="5157788"/>
          <p14:tracePt t="60673" x="4460875" y="5157788"/>
          <p14:tracePt t="60689" x="4468813" y="5157788"/>
          <p14:tracePt t="60696" x="4476750" y="5149850"/>
          <p14:tracePt t="60713" x="4486275" y="5149850"/>
          <p14:tracePt t="60720" x="4494213" y="5149850"/>
          <p14:tracePt t="60728" x="4503738" y="5149850"/>
          <p14:tracePt t="60745" x="4511675" y="5149850"/>
          <p14:tracePt t="60749" x="4519613" y="5149850"/>
          <p14:tracePt t="60767" x="4529138" y="5149850"/>
          <p14:tracePt t="60776" x="4537075" y="5141913"/>
          <p14:tracePt t="60784" x="4545013" y="5141913"/>
          <p14:tracePt t="60801" x="4554538" y="5141913"/>
          <p14:tracePt t="60809" x="4562475" y="5141913"/>
          <p14:tracePt t="60824" x="4570413" y="5141913"/>
          <p14:tracePt t="60832" x="4579938" y="5141913"/>
          <p14:tracePt t="60840" x="4587875" y="5141913"/>
          <p14:tracePt t="60861" x="4595813" y="5132388"/>
          <p14:tracePt t="60869" x="4605338" y="5132388"/>
          <p14:tracePt t="60893" x="4605338" y="5124450"/>
          <p14:tracePt t="60900" x="4613275" y="5124450"/>
          <p14:tracePt t="60908" x="4621213" y="5124450"/>
          <p14:tracePt t="60938" x="4630738" y="5116513"/>
          <p14:tracePt t="60946" x="4638675" y="5116513"/>
          <p14:tracePt t="60958" x="4646613" y="5116513"/>
          <p14:tracePt t="60971" x="4646613" y="5106988"/>
          <p14:tracePt t="60978" x="4656138" y="5106988"/>
          <p14:tracePt t="60987" x="4664075" y="5099050"/>
          <p14:tracePt t="61003" x="4673600" y="5091113"/>
          <p14:tracePt t="61008" x="4681538" y="5081588"/>
          <p14:tracePt t="61016" x="4689475" y="5073650"/>
          <p14:tracePt t="61033" x="4699000" y="5064125"/>
          <p14:tracePt t="61040" x="4706938" y="5064125"/>
          <p14:tracePt t="61057" x="4706938" y="5056188"/>
          <p14:tracePt t="61066" x="4714875" y="5056188"/>
          <p14:tracePt t="61084" x="4724400" y="5048250"/>
          <p14:tracePt t="61088" x="4724400" y="5038725"/>
          <p14:tracePt t="61111" x="4724400" y="5030788"/>
          <p14:tracePt t="61144" x="4724400" y="5022850"/>
          <p14:tracePt t="61300" x="4724400" y="5013325"/>
          <p14:tracePt t="61888" x="4714875" y="5013325"/>
          <p14:tracePt t="61896" x="4706938" y="5013325"/>
          <p14:tracePt t="61902" x="4699000" y="5013325"/>
          <p14:tracePt t="61917" x="4689475" y="5013325"/>
          <p14:tracePt t="61924" x="4681538" y="5013325"/>
          <p14:tracePt t="61934" x="4673600" y="5013325"/>
          <p14:tracePt t="61949" x="4656138" y="5013325"/>
          <p14:tracePt t="61977" x="4613275" y="5013325"/>
          <p14:tracePt t="61980" x="4595813" y="5013325"/>
          <p14:tracePt t="61987" x="4570413" y="5013325"/>
          <p14:tracePt t="61994" x="4545013" y="5013325"/>
          <p14:tracePt t="62002" x="4519613" y="5013325"/>
          <p14:tracePt t="62010" x="4486275" y="5013325"/>
          <p14:tracePt t="62019" x="4451350" y="5022850"/>
          <p14:tracePt t="62026" x="4418013" y="5030788"/>
          <p14:tracePt t="62036" x="4375150" y="5030788"/>
          <p14:tracePt t="62045" x="4341813" y="5038725"/>
          <p14:tracePt t="62050" x="4306888" y="5038725"/>
          <p14:tracePt t="62059" x="4281488" y="5038725"/>
          <p14:tracePt t="62066" x="4248150" y="5048250"/>
          <p14:tracePt t="62075" x="4214813" y="5048250"/>
          <p14:tracePt t="62082" x="4187825" y="5056188"/>
          <p14:tracePt t="62088" x="4162425" y="5056188"/>
          <p14:tracePt t="62096" x="4146550" y="5056188"/>
          <p14:tracePt t="62104" x="4129088" y="5064125"/>
          <p14:tracePt t="62112" x="4121150" y="5064125"/>
          <p14:tracePt t="62120" x="4095750" y="5064125"/>
          <p14:tracePt t="62130" x="4086225" y="5064125"/>
          <p14:tracePt t="62140" x="4078288" y="5064125"/>
          <p14:tracePt t="62146" x="4060825" y="5064125"/>
          <p14:tracePt t="62153" x="4052888" y="5064125"/>
          <p14:tracePt t="62162" x="4044950" y="5064125"/>
          <p14:tracePt t="62168" x="4035425" y="5064125"/>
          <p14:tracePt t="62176" x="4027488" y="5064125"/>
          <p14:tracePt t="62185" x="4010025" y="5064125"/>
          <p14:tracePt t="62190" x="4002088" y="5064125"/>
          <p14:tracePt t="62198" x="3992563" y="5064125"/>
          <p14:tracePt t="62206" x="3992563" y="5056188"/>
          <p14:tracePt t="62215" x="3976688" y="5048250"/>
          <p14:tracePt t="62222" x="3967163" y="5048250"/>
          <p14:tracePt t="62230" x="3959225" y="5048250"/>
          <p14:tracePt t="62239" x="3951288" y="5048250"/>
          <p14:tracePt t="62246" x="3941763" y="5048250"/>
          <p14:tracePt t="62261" x="3933825" y="5038725"/>
          <p14:tracePt t="62272" x="3925888" y="5038725"/>
          <p14:tracePt t="62291" x="3916363" y="5038725"/>
          <p14:tracePt t="62296" x="3908425" y="5038725"/>
          <p14:tracePt t="62300" x="3900488" y="5038725"/>
          <p14:tracePt t="62317" x="3890963" y="5038725"/>
          <p14:tracePt t="62326" x="3883025" y="5038725"/>
          <p14:tracePt t="62342" x="3873500" y="5038725"/>
          <p14:tracePt t="62348" x="3857625" y="5038725"/>
          <p14:tracePt t="62363" x="3832225" y="5038725"/>
          <p14:tracePt t="62378" x="3822700" y="5038725"/>
          <p14:tracePt t="62391" x="3806825" y="5038725"/>
          <p14:tracePt t="62396" x="3797300" y="5038725"/>
          <p14:tracePt t="62406" x="3781425" y="5038725"/>
          <p14:tracePt t="62412" x="3771900" y="5038725"/>
          <p14:tracePt t="62418" x="3756025" y="5038725"/>
          <p14:tracePt t="62426" x="3746500" y="5038725"/>
          <p14:tracePt t="62434" x="3738563" y="5038725"/>
          <p14:tracePt t="62441" x="3729038" y="5038725"/>
          <p14:tracePt t="62449" x="3721100" y="5048250"/>
          <p14:tracePt t="62465" x="3713163" y="5048250"/>
          <p14:tracePt t="62473" x="3703638" y="5048250"/>
          <p14:tracePt t="62480" x="3695700" y="5048250"/>
          <p14:tracePt t="62496" x="3687763" y="5048250"/>
          <p14:tracePt t="62505" x="3678238" y="5048250"/>
          <p14:tracePt t="62519" x="3670300" y="5048250"/>
          <p14:tracePt t="62535" x="3662363" y="5048250"/>
          <p14:tracePt t="62543" x="3662363" y="5056188"/>
          <p14:tracePt t="62552" x="3652838" y="5056188"/>
          <p14:tracePt t="62563" x="3644900" y="5056188"/>
          <p14:tracePt t="62566" x="3636963" y="5056188"/>
          <p14:tracePt t="62590" x="3627438" y="5056188"/>
          <p14:tracePt t="62597" x="3619500" y="5056188"/>
          <p14:tracePt t="62670" x="3611563" y="5064125"/>
          <p14:tracePt t="62677" x="3602038" y="5064125"/>
          <p14:tracePt t="62687" x="3594100" y="5064125"/>
          <p14:tracePt t="62700" x="3586163" y="5064125"/>
          <p14:tracePt t="62708" x="3576638" y="5064125"/>
          <p14:tracePt t="62723" x="3568700" y="5064125"/>
          <p14:tracePt t="62730" x="3551238" y="5064125"/>
          <p14:tracePt t="62738" x="3543300" y="5064125"/>
          <p14:tracePt t="62747" x="3517900" y="5064125"/>
          <p14:tracePt t="62754" x="3500438" y="5064125"/>
          <p14:tracePt t="62763" x="3482975" y="5064125"/>
          <p14:tracePt t="62768" x="3457575" y="5064125"/>
          <p14:tracePt t="62776" x="3432175" y="5064125"/>
          <p14:tracePt t="62785" x="3414713" y="5056188"/>
          <p14:tracePt t="62794" x="3389313" y="5056188"/>
          <p14:tracePt t="62800" x="3363913" y="5048250"/>
          <p14:tracePt t="62809" x="3348038" y="5048250"/>
          <p14:tracePt t="62816" x="3330575" y="5048250"/>
          <p14:tracePt t="62824" x="3305175" y="5048250"/>
          <p14:tracePt t="62834" x="3305175" y="5038725"/>
          <p14:tracePt t="62842" x="3297238" y="5038725"/>
          <p14:tracePt t="62850" x="3287713" y="5038725"/>
          <p14:tracePt t="62858" x="3279775" y="5038725"/>
          <p14:tracePt t="62935" x="3270250" y="5038725"/>
          <p14:tracePt t="62948" x="3262313" y="5038725"/>
          <p14:tracePt t="62957" x="3254375" y="5038725"/>
          <p14:tracePt t="62973" x="3236913" y="5038725"/>
          <p14:tracePt t="62980" x="3228975" y="5038725"/>
          <p14:tracePt t="62989" x="3219450" y="5038725"/>
          <p14:tracePt t="63002" x="3211513" y="5038725"/>
          <p14:tracePt t="63014" x="3203575" y="5038725"/>
          <p14:tracePt t="63023" x="3194050" y="5038725"/>
          <p14:tracePt t="63040" x="3186113" y="5038725"/>
          <p14:tracePt t="63044" x="3178175" y="5038725"/>
          <p14:tracePt t="63050" x="3168650" y="5038725"/>
          <p14:tracePt t="63066" x="3160713" y="5038725"/>
          <p14:tracePt t="63076" x="3152775" y="5038725"/>
          <p14:tracePt t="63091" x="3143250" y="5038725"/>
          <p14:tracePt t="63098" x="3135313" y="5038725"/>
          <p14:tracePt t="63106" x="3127375" y="5038725"/>
          <p14:tracePt t="63122" x="3117850" y="5038725"/>
          <p14:tracePt t="63129" x="3109913" y="5038725"/>
          <p14:tracePt t="63158" x="3100388" y="5038725"/>
          <p14:tracePt t="63159" x="3092450" y="5038725"/>
          <p14:tracePt t="63172" x="3084513" y="5038725"/>
          <p14:tracePt t="63188" x="3074988" y="5038725"/>
          <p14:tracePt t="63192" x="3067050" y="5038725"/>
          <p14:tracePt t="63208" x="3059113" y="5038725"/>
          <p14:tracePt t="63217" x="3049588" y="5038725"/>
          <p14:tracePt t="63221" x="3041650" y="5038725"/>
          <p14:tracePt t="63230" x="3033713" y="5038725"/>
          <p14:tracePt t="63238" x="3016250" y="5038725"/>
          <p14:tracePt t="63254" x="3008313" y="5038725"/>
          <p14:tracePt t="63264" x="2998788" y="5038725"/>
          <p14:tracePt t="63273" x="2990850" y="5038725"/>
          <p14:tracePt t="63280" x="2982913" y="5038725"/>
          <p14:tracePt t="63290" x="2973388" y="5038725"/>
          <p14:tracePt t="63303" x="2955925" y="5048250"/>
          <p14:tracePt t="63310" x="2947988" y="5048250"/>
          <p14:tracePt t="63316" x="2940050" y="5056188"/>
          <p14:tracePt t="63324" x="2922588" y="5064125"/>
          <p14:tracePt t="63332" x="2905125" y="5064125"/>
          <p14:tracePt t="63340" x="2889250" y="5073650"/>
          <p14:tracePt t="63348" x="2863850" y="5081588"/>
          <p14:tracePt t="63356" x="2838450" y="5091113"/>
          <p14:tracePt t="63365" x="2803525" y="5099050"/>
          <p14:tracePt t="63372" x="2786063" y="5106988"/>
          <p14:tracePt t="63378" x="2760663" y="5106988"/>
          <p14:tracePt t="63386" x="2735263" y="5106988"/>
          <p14:tracePt t="63394" x="2719388" y="5106988"/>
          <p14:tracePt t="63404" x="2693988" y="5106988"/>
          <p14:tracePt t="63414" x="2668588" y="5106988"/>
          <p14:tracePt t="63419" x="2651125" y="5106988"/>
          <p14:tracePt t="63426" x="2625725" y="5116513"/>
          <p14:tracePt t="63436" x="2600325" y="5116513"/>
          <p14:tracePt t="63443" x="2590800" y="5124450"/>
          <p14:tracePt t="63450" x="2574925" y="5124450"/>
          <p14:tracePt t="63458" x="2549525" y="5132388"/>
          <p14:tracePt t="63466" x="2532063" y="5141913"/>
          <p14:tracePt t="63480" x="2524125" y="5141913"/>
          <p14:tracePt t="63488" x="2506663" y="5149850"/>
          <p14:tracePt t="63496" x="2506663" y="5157788"/>
          <p14:tracePt t="63505" x="2497138" y="5157788"/>
          <p14:tracePt t="63512" x="2489200" y="5167313"/>
          <p14:tracePt t="63530" x="2481263" y="5167313"/>
          <p14:tracePt t="63539" x="2471738" y="5175250"/>
          <p14:tracePt t="63546" x="2463800" y="5183188"/>
          <p14:tracePt t="63562" x="2455863" y="5183188"/>
          <p14:tracePt t="63568" x="2446338" y="5183188"/>
          <p14:tracePt t="63575" x="2446338" y="5192713"/>
          <p14:tracePt t="63582" x="2438400" y="5192713"/>
          <p14:tracePt t="63590" x="2430463" y="5200650"/>
          <p14:tracePt t="63608" x="2420938" y="5200650"/>
          <p14:tracePt t="63615" x="2413000" y="5200650"/>
          <p14:tracePt t="63631" x="2405063" y="5200650"/>
          <p14:tracePt t="63660" x="2395538" y="5208588"/>
          <p14:tracePt t="63670" x="2387600" y="5208588"/>
          <p14:tracePt t="63692" x="2379663" y="5218113"/>
          <p14:tracePt t="63717" x="2370138" y="5218113"/>
          <p14:tracePt t="63733" x="2362200" y="5218113"/>
          <p14:tracePt t="63771" x="2352675" y="5218113"/>
          <p14:tracePt t="63832" x="2344738" y="5218113"/>
          <p14:tracePt t="63857" x="2336800" y="5226050"/>
          <p14:tracePt t="63866" x="2327275" y="5226050"/>
          <p14:tracePt t="63872" x="2319338" y="5226050"/>
          <p14:tracePt t="63893" x="2311400" y="5226050"/>
          <p14:tracePt t="63896" x="2301875" y="5226050"/>
          <p14:tracePt t="63915" x="2293938" y="5226050"/>
          <p14:tracePt t="63918" x="2286000" y="5226050"/>
          <p14:tracePt t="63927" x="2276475" y="5226050"/>
          <p14:tracePt t="63943" x="2268538" y="5226050"/>
          <p14:tracePt t="63960" x="2260600" y="5226050"/>
          <p14:tracePt t="63977" x="2251075" y="5226050"/>
          <p14:tracePt t="64062" x="2243138" y="5226050"/>
          <p14:tracePt t="64076" x="2235200" y="5226050"/>
          <p14:tracePt t="64090" x="2225675" y="5226050"/>
          <p14:tracePt t="64107" x="2217738" y="5226050"/>
          <p14:tracePt t="64122" x="2208213" y="5226050"/>
          <p14:tracePt t="64138" x="2200275" y="5226050"/>
          <p14:tracePt t="64233" x="2192338" y="5226050"/>
          <p14:tracePt t="64490" x="2174875" y="5226050"/>
          <p14:tracePt t="64507" x="2166938" y="5226050"/>
          <p14:tracePt t="64514" x="2157413" y="5226050"/>
          <p14:tracePt t="64522" x="2149475" y="5226050"/>
          <p14:tracePt t="64528" x="2141538" y="5226050"/>
          <p14:tracePt t="64540" x="2124075" y="5226050"/>
          <p14:tracePt t="64544" x="2116138" y="5218113"/>
          <p14:tracePt t="64554" x="2098675" y="5218113"/>
          <p14:tracePt t="64561" x="2081213" y="5208588"/>
          <p14:tracePt t="64577" x="2065338" y="5200650"/>
          <p14:tracePt t="64586" x="2055813" y="5200650"/>
          <p14:tracePt t="64600" x="2047875" y="5200650"/>
          <p14:tracePt t="64608" x="2038350" y="5192713"/>
          <p14:tracePt t="64614" x="2030413" y="5192713"/>
          <p14:tracePt t="64638" x="2030413" y="5183188"/>
          <p14:tracePt t="64648" x="2022475" y="5183188"/>
          <p14:tracePt t="64657" x="2012950" y="5183188"/>
          <p14:tracePt t="64680" x="2005013" y="5183188"/>
          <p14:tracePt t="64696" x="1997075" y="5175250"/>
          <p14:tracePt t="64717" x="1987550" y="5175250"/>
          <p14:tracePt t="64724" x="1979613" y="5175250"/>
          <p14:tracePt t="64956" x="1971675" y="5175250"/>
          <p14:tracePt t="65032" x="1962150" y="5183188"/>
          <p14:tracePt t="65043" x="1962150" y="5192713"/>
          <p14:tracePt t="65049" x="1954213" y="5200650"/>
          <p14:tracePt t="65055" x="1946275" y="5208588"/>
          <p14:tracePt t="65065" x="1946275" y="5226050"/>
          <p14:tracePt t="65076" x="1946275" y="5235575"/>
          <p14:tracePt t="65085" x="1946275" y="5243513"/>
          <p14:tracePt t="65124" x="1946275" y="5251450"/>
          <p14:tracePt t="65329" x="1936750" y="5251450"/>
          <p14:tracePt t="65343" x="1928813" y="5251450"/>
          <p14:tracePt t="65350" x="1928813" y="5260975"/>
          <p14:tracePt t="65359" x="1920875" y="5260975"/>
          <p14:tracePt t="65377" x="1911350" y="5260975"/>
          <p14:tracePt t="65392" x="1903413" y="5260975"/>
          <p14:tracePt t="65413" x="1893888" y="5260975"/>
          <p14:tracePt t="65420" x="1885950" y="5260975"/>
          <p14:tracePt t="65436" x="1885950" y="5251450"/>
          <p14:tracePt t="65444" x="1878013" y="5251450"/>
          <p14:tracePt t="65460" x="1868488" y="5251450"/>
          <p14:tracePt t="65469" x="1860550" y="5251450"/>
          <p14:tracePt t="65484" x="1852613" y="5251450"/>
          <p14:tracePt t="65566" x="1843088" y="5251450"/>
          <p14:tracePt t="65617" x="1835150" y="5251450"/>
          <p14:tracePt t="65633" x="1827213" y="5251450"/>
          <p14:tracePt t="65640" x="1817688" y="5251450"/>
          <p14:tracePt t="65679" x="1809750" y="5251450"/>
          <p14:tracePt t="65686" x="1801813" y="5251450"/>
          <p14:tracePt t="65703" x="1792288" y="5251450"/>
          <p14:tracePt t="65710" x="1784350" y="5251450"/>
          <p14:tracePt t="65720" x="1776413" y="5251450"/>
          <p14:tracePt t="65744" x="1766888" y="5251450"/>
          <p14:tracePt t="65759" x="1758950" y="5251450"/>
          <p14:tracePt t="65780" x="1749425" y="5251450"/>
          <p14:tracePt t="65797" x="1741488" y="5251450"/>
          <p14:tracePt t="65828" x="1733550" y="5251450"/>
          <p14:tracePt t="65836" x="1724025" y="5251450"/>
          <p14:tracePt t="65875" x="1716088" y="5251450"/>
          <p14:tracePt t="65906" x="1708150" y="5251450"/>
          <p14:tracePt t="65923" x="1698625" y="5251450"/>
          <p14:tracePt t="65936" x="1690688" y="5251450"/>
          <p14:tracePt t="65944" x="1682750" y="5251450"/>
          <p14:tracePt t="65952" x="1673225" y="5251450"/>
          <p14:tracePt t="65984" x="1665288" y="5251450"/>
          <p14:tracePt t="66024" x="1657350" y="5251450"/>
          <p14:tracePt t="66055" x="1647825" y="5251450"/>
          <p14:tracePt t="66180" x="1647825" y="5243513"/>
          <p14:tracePt t="66188" x="1647825" y="5235575"/>
          <p14:tracePt t="66195" x="1657350" y="5235575"/>
          <p14:tracePt t="66204" x="1665288" y="5235575"/>
          <p14:tracePt t="66210" x="1673225" y="5235575"/>
          <p14:tracePt t="66219" x="1698625" y="5235575"/>
          <p14:tracePt t="66226" x="1724025" y="5235575"/>
          <p14:tracePt t="66238" x="1741488" y="5235575"/>
          <p14:tracePt t="66241" x="1766888" y="5235575"/>
          <p14:tracePt t="66251" x="1801813" y="5251450"/>
          <p14:tracePt t="66259" x="1835150" y="5260975"/>
          <p14:tracePt t="66269" x="1868488" y="5276850"/>
          <p14:tracePt t="66274" x="1903413" y="5286375"/>
          <p14:tracePt t="66282" x="1936750" y="5319713"/>
          <p14:tracePt t="66288" x="1971675" y="5327650"/>
          <p14:tracePt t="66296" x="1997075" y="5337175"/>
          <p14:tracePt t="66305" x="2022475" y="5353050"/>
          <p14:tracePt t="66312" x="2038350" y="5362575"/>
          <p14:tracePt t="66321" x="2065338" y="5370513"/>
          <p14:tracePt t="66330" x="2090738" y="5380038"/>
          <p14:tracePt t="66339" x="2124075" y="5387975"/>
          <p14:tracePt t="66346" x="2149475" y="5405438"/>
          <p14:tracePt t="66354" x="2174875" y="5413375"/>
          <p14:tracePt t="66361" x="2217738" y="5430838"/>
          <p14:tracePt t="66371" x="2251075" y="5446713"/>
          <p14:tracePt t="66375" x="2268538" y="5464175"/>
          <p14:tracePt t="66383" x="2293938" y="5472113"/>
          <p14:tracePt t="66391" x="2319338" y="5489575"/>
          <p14:tracePt t="66398" x="2344738" y="5497513"/>
          <p14:tracePt t="66406" x="2370138" y="5507038"/>
          <p14:tracePt t="66414" x="2387600" y="5514975"/>
          <p14:tracePt t="66422" x="2405063" y="5524500"/>
          <p14:tracePt t="66430" x="2430463" y="5532438"/>
          <p14:tracePt t="66446" x="2438400" y="5540375"/>
          <p14:tracePt t="66454" x="2446338" y="5540375"/>
          <p14:tracePt t="66463" x="2455863" y="5549900"/>
          <p14:tracePt t="66493" x="2455863" y="5557838"/>
          <p14:tracePt t="66500" x="2455863" y="5565775"/>
          <p14:tracePt t="66508" x="2463800" y="5565775"/>
          <p14:tracePt t="66516" x="2471738" y="5575300"/>
          <p14:tracePt t="66524" x="2471738" y="5583238"/>
          <p14:tracePt t="66532" x="2471738" y="5591175"/>
          <p14:tracePt t="66554" x="2471738" y="5600700"/>
          <p14:tracePt t="66562" x="2481263" y="5608638"/>
          <p14:tracePt t="66572" x="2489200" y="5608638"/>
          <p14:tracePt t="66580" x="2489200" y="5616575"/>
          <p14:tracePt t="66590" x="2497138" y="5626100"/>
          <p14:tracePt t="66596" x="2497138" y="5634038"/>
          <p14:tracePt t="66612" x="2506663" y="5641975"/>
          <p14:tracePt t="66622" x="2514600" y="5651500"/>
          <p14:tracePt t="66640" x="2524125" y="5659438"/>
          <p14:tracePt t="66649" x="2532063" y="5659438"/>
          <p14:tracePt t="66657" x="2540000" y="5659438"/>
          <p14:tracePt t="66672" x="2549525" y="5659438"/>
          <p14:tracePt t="66680" x="2557463" y="5659438"/>
          <p14:tracePt t="66697" x="2565400" y="5659438"/>
          <p14:tracePt t="66704" x="2574925" y="5659438"/>
          <p14:tracePt t="66713" x="2582863" y="5659438"/>
          <p14:tracePt t="66720" x="2590800" y="5659438"/>
          <p14:tracePt t="66727" x="2600325" y="5659438"/>
          <p14:tracePt t="66735" x="2608263" y="5659438"/>
          <p14:tracePt t="66743" x="2625725" y="5651500"/>
          <p14:tracePt t="66750" x="2641600" y="5651500"/>
          <p14:tracePt t="66758" x="2659063" y="5641975"/>
          <p14:tracePt t="66767" x="2676525" y="5634038"/>
          <p14:tracePt t="66774" x="2701925" y="5634038"/>
          <p14:tracePt t="66783" x="2709863" y="5634038"/>
          <p14:tracePt t="66792" x="2735263" y="5626100"/>
          <p14:tracePt t="66798" x="2760663" y="5626100"/>
          <p14:tracePt t="66804" x="2770188" y="5626100"/>
          <p14:tracePt t="66815" x="2786063" y="5626100"/>
          <p14:tracePt t="66820" x="2795588" y="5626100"/>
          <p14:tracePt t="66830" x="2795588" y="5616575"/>
          <p14:tracePt t="66836" x="2803525" y="5616575"/>
          <p14:tracePt t="66844" x="2811463" y="5616575"/>
          <p14:tracePt t="66853" x="2820988" y="5616575"/>
          <p14:tracePt t="66869" x="2828925" y="5616575"/>
          <p14:tracePt t="66877" x="2838450" y="5608638"/>
          <p14:tracePt t="66892" x="2846388" y="5600700"/>
          <p14:tracePt t="66907" x="2854325" y="5600700"/>
          <p14:tracePt t="66915" x="2854325" y="5591175"/>
          <p14:tracePt t="66930" x="2863850" y="5591175"/>
          <p14:tracePt t="66946" x="2871788" y="5591175"/>
          <p14:tracePt t="66954" x="2879725" y="5591175"/>
          <p14:tracePt t="66976" x="2889250" y="5591175"/>
          <p14:tracePt t="66987" x="2897188" y="5600700"/>
          <p14:tracePt t="66992" x="2897188" y="5608638"/>
          <p14:tracePt t="67005" x="2905125" y="5608638"/>
          <p14:tracePt t="67010" x="2914650" y="5608638"/>
          <p14:tracePt t="67019" x="2922588" y="5608638"/>
          <p14:tracePt t="67119" x="2930525" y="5608638"/>
          <p14:tracePt t="67136" x="2955925" y="5616575"/>
          <p14:tracePt t="67143" x="2965450" y="5626100"/>
          <p14:tracePt t="67152" x="2982913" y="5634038"/>
          <p14:tracePt t="67158" x="2998788" y="5634038"/>
          <p14:tracePt t="67164" x="3016250" y="5641975"/>
          <p14:tracePt t="67172" x="3041650" y="5651500"/>
          <p14:tracePt t="67181" x="3067050" y="5659438"/>
          <p14:tracePt t="67190" x="3092450" y="5659438"/>
          <p14:tracePt t="67196" x="3100388" y="5668963"/>
          <p14:tracePt t="67205" x="3117850" y="5676900"/>
          <p14:tracePt t="67212" x="3135313" y="5684838"/>
          <p14:tracePt t="67220" x="3143250" y="5694363"/>
          <p14:tracePt t="67230" x="3168650" y="5702300"/>
          <p14:tracePt t="67239" x="3186113" y="5702300"/>
          <p14:tracePt t="67246" x="3194050" y="5710238"/>
          <p14:tracePt t="67250" x="3211513" y="5710238"/>
          <p14:tracePt t="67259" x="3228975" y="5710238"/>
          <p14:tracePt t="67276" x="3236913" y="5710238"/>
          <p14:tracePt t="67285" x="3244850" y="5710238"/>
          <p14:tracePt t="67295" x="3254375" y="5710238"/>
          <p14:tracePt t="67307" x="3262313" y="5710238"/>
          <p14:tracePt t="67314" x="3270250" y="5710238"/>
          <p14:tracePt t="67328" x="3279775" y="5710238"/>
          <p14:tracePt t="67342" x="3287713" y="5710238"/>
          <p14:tracePt t="67345" x="3297238" y="5710238"/>
          <p14:tracePt t="67361" x="3305175" y="5710238"/>
          <p14:tracePt t="67376" x="3313113" y="5710238"/>
          <p14:tracePt t="67394" x="3322638" y="5710238"/>
          <p14:tracePt t="67400" x="3330575" y="5710238"/>
          <p14:tracePt t="67416" x="3338513" y="5710238"/>
          <p14:tracePt t="67447" x="3348038" y="5710238"/>
          <p14:tracePt t="67456" x="3355975" y="5710238"/>
          <p14:tracePt t="67479" x="3363913" y="5710238"/>
          <p14:tracePt t="67486" x="3373438" y="5710238"/>
          <p14:tracePt t="67494" x="3381375" y="5710238"/>
          <p14:tracePt t="67510" x="3389313" y="5710238"/>
          <p14:tracePt t="67525" x="3398838" y="5710238"/>
          <p14:tracePt t="67747" x="3398838" y="5702300"/>
          <p14:tracePt t="68221" x="3424238" y="5702300"/>
          <p14:tracePt t="68229" x="3441700" y="5702300"/>
          <p14:tracePt t="68236" x="3449638" y="5702300"/>
          <p14:tracePt t="68245" x="3457575" y="5702300"/>
          <p14:tracePt t="68253" x="3475038" y="5710238"/>
          <p14:tracePt t="68260" x="3482975" y="5719763"/>
          <p14:tracePt t="68271" x="3492500" y="5719763"/>
          <p14:tracePt t="68278" x="3500438" y="5727700"/>
          <p14:tracePt t="68288" x="3508375" y="5727700"/>
          <p14:tracePt t="68303" x="3517900" y="5727700"/>
          <p14:tracePt t="68308" x="3525838" y="5727700"/>
          <p14:tracePt t="68332" x="3533775" y="5735638"/>
          <p14:tracePt t="68342" x="3543300" y="5735638"/>
          <p14:tracePt t="68346" x="3551238" y="5735638"/>
          <p14:tracePt t="68363" x="3559175" y="5735638"/>
          <p14:tracePt t="68372" x="3568700" y="5735638"/>
          <p14:tracePt t="68389" x="3576638" y="5735638"/>
          <p14:tracePt t="68395" x="3586163" y="5745163"/>
          <p14:tracePt t="68401" x="3594100" y="5745163"/>
          <p14:tracePt t="68409" x="3594100" y="5753100"/>
          <p14:tracePt t="68417" x="3602038" y="5753100"/>
          <p14:tracePt t="68425" x="3611563" y="5753100"/>
          <p14:tracePt t="68432" x="3611563" y="5761038"/>
          <p14:tracePt t="68440" x="3619500" y="5761038"/>
          <p14:tracePt t="68457" x="3627438" y="5761038"/>
          <p14:tracePt t="68944" x="3636963" y="5761038"/>
          <p14:tracePt t="69004" x="3644900" y="5761038"/>
          <p14:tracePt t="69015" x="3652838" y="5753100"/>
          <p14:tracePt t="69027" x="3652838" y="5745163"/>
          <p14:tracePt t="69034" x="3662363" y="5735638"/>
          <p14:tracePt t="69044" x="3670300" y="5735638"/>
          <p14:tracePt t="69052" x="3678238" y="5735638"/>
          <p14:tracePt t="69067" x="3687763" y="5735638"/>
          <p14:tracePt t="69075" x="3695700" y="5727700"/>
          <p14:tracePt t="69090" x="3703638" y="5727700"/>
          <p14:tracePt t="69099" x="3713163" y="5719763"/>
          <p14:tracePt t="69108" x="3721100" y="5719763"/>
          <p14:tracePt t="69125" x="3729038" y="5719763"/>
          <p14:tracePt t="69128" x="3738563" y="5710238"/>
          <p14:tracePt t="69146" x="3746500" y="5702300"/>
          <p14:tracePt t="69155" x="3756025" y="5702300"/>
          <p14:tracePt t="69161" x="3756025" y="5694363"/>
          <p14:tracePt t="69171" x="3763963" y="5694363"/>
          <p14:tracePt t="69177" x="3771900" y="5684838"/>
          <p14:tracePt t="69185" x="3781425" y="5676900"/>
          <p14:tracePt t="69193" x="3789363" y="5668963"/>
          <p14:tracePt t="69199" x="3797300" y="5668963"/>
          <p14:tracePt t="69207" x="3806825" y="5659438"/>
          <p14:tracePt t="69215" x="3806825" y="5651500"/>
          <p14:tracePt t="69223" x="3822700" y="5651500"/>
          <p14:tracePt t="69230" x="3832225" y="5651500"/>
          <p14:tracePt t="69247" x="3840163" y="5651500"/>
          <p14:tracePt t="69253" x="3848100" y="5651500"/>
          <p14:tracePt t="69263" x="3848100" y="5641975"/>
          <p14:tracePt t="69270" x="3857625" y="5641975"/>
          <p14:tracePt t="69277" x="3865563" y="5641975"/>
          <p14:tracePt t="69288" x="3873500" y="5634038"/>
          <p14:tracePt t="69301" x="3883025" y="5626100"/>
          <p14:tracePt t="69309" x="3890963" y="5626100"/>
          <p14:tracePt t="69318" x="3900488" y="5626100"/>
          <p14:tracePt t="69326" x="3908425" y="5626100"/>
          <p14:tracePt t="69335" x="3916363" y="5626100"/>
          <p14:tracePt t="69342" x="3933825" y="5616575"/>
          <p14:tracePt t="69350" x="3959225" y="5616575"/>
          <p14:tracePt t="69358" x="3976688" y="5616575"/>
          <p14:tracePt t="69363" x="4002088" y="5616575"/>
          <p14:tracePt t="69371" x="4027488" y="5608638"/>
          <p14:tracePt t="69378" x="4060825" y="5608638"/>
          <p14:tracePt t="69388" x="4078288" y="5600700"/>
          <p14:tracePt t="69394" x="4111625" y="5600700"/>
          <p14:tracePt t="69403" x="4146550" y="5600700"/>
          <p14:tracePt t="69410" x="4179888" y="5600700"/>
          <p14:tracePt t="69418" x="4205288" y="5600700"/>
          <p14:tracePt t="69428" x="4230688" y="5600700"/>
          <p14:tracePt t="69439" x="4256088" y="5600700"/>
          <p14:tracePt t="69442" x="4273550" y="5600700"/>
          <p14:tracePt t="69450" x="4291013" y="5600700"/>
          <p14:tracePt t="69456" x="4298950" y="5600700"/>
          <p14:tracePt t="69464" x="4306888" y="5600700"/>
          <p14:tracePt t="69472" x="4316413" y="5600700"/>
          <p14:tracePt t="69487" x="4324350" y="5600700"/>
          <p14:tracePt t="69506" x="4332288" y="5600700"/>
          <p14:tracePt t="69522" x="4341813" y="5600700"/>
          <p14:tracePt t="69539" x="4341813" y="5591175"/>
          <p14:tracePt t="69544" x="4349750" y="5591175"/>
          <p14:tracePt t="69553" x="4359275" y="5591175"/>
          <p14:tracePt t="69562" x="4367213" y="5591175"/>
          <p14:tracePt t="69574" x="4375150" y="5591175"/>
          <p14:tracePt t="69585" x="4384675" y="5583238"/>
          <p14:tracePt t="69592" x="4392613" y="5575300"/>
          <p14:tracePt t="69600" x="4400550" y="5575300"/>
          <p14:tracePt t="69608" x="4410075" y="5565775"/>
          <p14:tracePt t="69625" x="4418013" y="5565775"/>
          <p14:tracePt t="69627" x="4425950" y="5565775"/>
          <p14:tracePt t="69636" x="4435475" y="5557838"/>
          <p14:tracePt t="69649" x="4451350" y="5557838"/>
          <p14:tracePt t="69652" x="4476750" y="5549900"/>
          <p14:tracePt t="69661" x="4486275" y="5549900"/>
          <p14:tracePt t="69669" x="4503738" y="5549900"/>
          <p14:tracePt t="69676" x="4519613" y="5549900"/>
          <p14:tracePt t="69685" x="4529138" y="5549900"/>
          <p14:tracePt t="69693" x="4537075" y="5549900"/>
          <p14:tracePt t="69700" x="4545013" y="5549900"/>
          <p14:tracePt t="69709" x="4554538" y="5549900"/>
          <p14:tracePt t="69714" x="4570413" y="5549900"/>
          <p14:tracePt t="69730" x="4587875" y="5549900"/>
          <p14:tracePt t="69738" x="4595813" y="5549900"/>
          <p14:tracePt t="69756" x="4605338" y="5549900"/>
          <p14:tracePt t="69765" x="4613275" y="5549900"/>
          <p14:tracePt t="69788" x="4621213" y="5549900"/>
          <p14:tracePt t="69797" x="4630738" y="5549900"/>
          <p14:tracePt t="69816" x="4638675" y="5549900"/>
          <p14:tracePt t="69840" x="4646613" y="5549900"/>
          <p14:tracePt t="69849" x="4656138" y="5549900"/>
          <p14:tracePt t="69857" x="4656138" y="5540375"/>
          <p14:tracePt t="69865" x="4664075" y="5540375"/>
          <p14:tracePt t="69882" x="4673600" y="5540375"/>
          <p14:tracePt t="69894" x="4681538" y="5540375"/>
          <p14:tracePt t="69968" x="4689475" y="5540375"/>
          <p14:tracePt t="69988" x="4699000" y="5540375"/>
          <p14:tracePt t="70020" x="4706938" y="5540375"/>
          <p14:tracePt t="71139" x="4699000" y="5540375"/>
          <p14:tracePt t="71148" x="4689475" y="5532438"/>
          <p14:tracePt t="71156" x="4681538" y="5532438"/>
          <p14:tracePt t="71164" x="4673600" y="5524500"/>
          <p14:tracePt t="71172" x="4656138" y="5524500"/>
          <p14:tracePt t="71180" x="4638675" y="5524500"/>
          <p14:tracePt t="71190" x="4613275" y="5524500"/>
          <p14:tracePt t="71194" x="4587875" y="5524500"/>
          <p14:tracePt t="71203" x="4579938" y="5514975"/>
          <p14:tracePt t="71212" x="4554538" y="5514975"/>
          <p14:tracePt t="71222" x="4537075" y="5507038"/>
          <p14:tracePt t="71225" x="4511675" y="5507038"/>
          <p14:tracePt t="71240" x="4494213" y="5497513"/>
          <p14:tracePt t="71249" x="4486275" y="5497513"/>
          <p14:tracePt t="71265" x="4476750" y="5497513"/>
          <p14:tracePt t="71274" x="4468813" y="5497513"/>
          <p14:tracePt t="71290" x="4460875" y="5497513"/>
          <p14:tracePt t="71299" x="4451350" y="5497513"/>
          <p14:tracePt t="71312" x="4443413" y="5497513"/>
          <p14:tracePt t="71321" x="4435475" y="5497513"/>
          <p14:tracePt t="71328" x="4425950" y="5489575"/>
          <p14:tracePt t="71344" x="4418013" y="5489575"/>
          <p14:tracePt t="71360" x="4410075" y="5489575"/>
          <p14:tracePt t="71781" x="4400550" y="5489575"/>
          <p14:tracePt t="71789" x="4392613" y="5481638"/>
          <p14:tracePt t="71799" x="4384675" y="5481638"/>
          <p14:tracePt t="71813" x="4375150" y="5481638"/>
          <p14:tracePt t="71820" x="4367213" y="5472113"/>
          <p14:tracePt t="71843" x="4359275" y="5472113"/>
          <p14:tracePt t="71851" x="4349750" y="5472113"/>
          <p14:tracePt t="71859" x="4341813" y="5472113"/>
          <p14:tracePt t="71875" x="4332288" y="5472113"/>
          <p14:tracePt t="71882" x="4316413" y="5464175"/>
          <p14:tracePt t="71901" x="4298950" y="5464175"/>
          <p14:tracePt t="71915" x="4291013" y="5464175"/>
          <p14:tracePt t="71922" x="4281488" y="5464175"/>
          <p14:tracePt t="71928" x="4273550" y="5464175"/>
          <p14:tracePt t="71944" x="4265613" y="5464175"/>
          <p14:tracePt t="71955" x="4256088" y="5464175"/>
          <p14:tracePt t="71971" x="4248150" y="5464175"/>
          <p14:tracePt t="71978" x="4240213" y="5464175"/>
          <p14:tracePt t="71987" x="4230688" y="5464175"/>
          <p14:tracePt t="72002" x="4222750" y="5464175"/>
          <p14:tracePt t="72009" x="4214813" y="5464175"/>
          <p14:tracePt t="72030" x="4205288" y="5464175"/>
          <p14:tracePt t="72039" x="4197350" y="5464175"/>
          <p14:tracePt t="72047" x="4187825" y="5464175"/>
          <p14:tracePt t="72071" x="4179888" y="5464175"/>
          <p14:tracePt t="72078" x="4171950" y="5464175"/>
          <p14:tracePt t="72096" x="4162425" y="5464175"/>
          <p14:tracePt t="72103" x="4154488" y="5464175"/>
          <p14:tracePt t="72123" x="4146550" y="5464175"/>
          <p14:tracePt t="72140" x="4137025" y="5464175"/>
          <p14:tracePt t="72149" x="4129088" y="5464175"/>
          <p14:tracePt t="72165" x="4121150" y="5464175"/>
          <p14:tracePt t="72173" x="4111625" y="5464175"/>
          <p14:tracePt t="72180" x="4103688" y="5464175"/>
          <p14:tracePt t="72196" x="4095750" y="5464175"/>
          <p14:tracePt t="72202" x="4086225" y="5464175"/>
          <p14:tracePt t="72220" x="4078288" y="5456238"/>
          <p14:tracePt t="72227" x="4070350" y="5456238"/>
          <p14:tracePt t="72235" x="4060825" y="5456238"/>
          <p14:tracePt t="72251" x="4052888" y="5446713"/>
          <p14:tracePt t="72268" x="4044950" y="5446713"/>
          <p14:tracePt t="72280" x="4035425" y="5446713"/>
          <p14:tracePt t="72289" x="4027488" y="5446713"/>
          <p14:tracePt t="72306" x="4010025" y="5446713"/>
          <p14:tracePt t="72313" x="4002088" y="5438775"/>
          <p14:tracePt t="72333" x="3976688" y="5438775"/>
          <p14:tracePt t="72337" x="3967163" y="5430838"/>
          <p14:tracePt t="72344" x="3959225" y="5421313"/>
          <p14:tracePt t="72353" x="3941763" y="5413375"/>
          <p14:tracePt t="72363" x="3933825" y="5413375"/>
          <p14:tracePt t="72367" x="3916363" y="5405438"/>
          <p14:tracePt t="72374" x="3900488" y="5405438"/>
          <p14:tracePt t="72382" x="3873500" y="5405438"/>
          <p14:tracePt t="72390" x="3865563" y="5395913"/>
          <p14:tracePt t="72398" x="3840163" y="5387975"/>
          <p14:tracePt t="72407" x="3814763" y="5387975"/>
          <p14:tracePt t="72414" x="3797300" y="5380038"/>
          <p14:tracePt t="72424" x="3771900" y="5380038"/>
          <p14:tracePt t="72430" x="3746500" y="5370513"/>
          <p14:tracePt t="72438" x="3721100" y="5362575"/>
          <p14:tracePt t="72446" x="3703638" y="5353050"/>
          <p14:tracePt t="72454" x="3678238" y="5345113"/>
          <p14:tracePt t="72460" x="3652838" y="5337175"/>
          <p14:tracePt t="72468" x="3627438" y="5327650"/>
          <p14:tracePt t="72477" x="3611563" y="5327650"/>
          <p14:tracePt t="72485" x="3586163" y="5319713"/>
          <p14:tracePt t="72492" x="3559175" y="5311775"/>
          <p14:tracePt t="72500" x="3525838" y="5302250"/>
          <p14:tracePt t="72509" x="3508375" y="5302250"/>
          <p14:tracePt t="72520" x="3482975" y="5294313"/>
          <p14:tracePt t="72526" x="3457575" y="5286375"/>
          <p14:tracePt t="72536" x="3424238" y="5276850"/>
          <p14:tracePt t="72542" x="3406775" y="5268913"/>
          <p14:tracePt t="72548" x="3381375" y="5260975"/>
          <p14:tracePt t="72557" x="3355975" y="5260975"/>
          <p14:tracePt t="72562" x="3330575" y="5251450"/>
          <p14:tracePt t="72570" x="3313113" y="5243513"/>
          <p14:tracePt t="72578" x="3287713" y="5243513"/>
          <p14:tracePt t="72586" x="3262313" y="5235575"/>
          <p14:tracePt t="72594" x="3254375" y="5235575"/>
          <p14:tracePt t="72602" x="3228975" y="5226050"/>
          <p14:tracePt t="72612" x="3211513" y="5226050"/>
          <p14:tracePt t="72618" x="3194050" y="5218113"/>
          <p14:tracePt t="72626" x="3178175" y="5218113"/>
          <p14:tracePt t="72636" x="3160713" y="5208588"/>
          <p14:tracePt t="72640" x="3152775" y="5208588"/>
          <p14:tracePt t="72648" x="3135313" y="5200650"/>
          <p14:tracePt t="72657" x="3117850" y="5200650"/>
          <p14:tracePt t="72665" x="3109913" y="5192713"/>
          <p14:tracePt t="72674" x="3092450" y="5192713"/>
          <p14:tracePt t="72680" x="3074988" y="5183188"/>
          <p14:tracePt t="72688" x="3067050" y="5183188"/>
          <p14:tracePt t="72696" x="3049588" y="5175250"/>
          <p14:tracePt t="72704" x="3033713" y="5175250"/>
          <p14:tracePt t="72722" x="3008313" y="5167313"/>
          <p14:tracePt t="72728" x="2998788" y="5157788"/>
          <p14:tracePt t="72739" x="2973388" y="5149850"/>
          <p14:tracePt t="72742" x="2955925" y="5141913"/>
          <p14:tracePt t="72753" x="2930525" y="5132388"/>
          <p14:tracePt t="72760" x="2922588" y="5124450"/>
          <p14:tracePt t="72770" x="2914650" y="5124450"/>
          <p14:tracePt t="72776" x="2889250" y="5124450"/>
          <p14:tracePt t="72785" x="2871788" y="5116513"/>
          <p14:tracePt t="72791" x="2846388" y="5106988"/>
          <p14:tracePt t="72799" x="2828925" y="5099050"/>
          <p14:tracePt t="72805" x="2811463" y="5091113"/>
          <p14:tracePt t="72814" x="2786063" y="5081588"/>
          <p14:tracePt t="72822" x="2770188" y="5081588"/>
          <p14:tracePt t="72828" x="2760663" y="5081588"/>
          <p14:tracePt t="72836" x="2735263" y="5073650"/>
          <p14:tracePt t="72844" x="2709863" y="5064125"/>
          <p14:tracePt t="72852" x="2693988" y="5064125"/>
          <p14:tracePt t="72860" x="2676525" y="5064125"/>
          <p14:tracePt t="72868" x="2659063" y="5064125"/>
          <p14:tracePt t="72875" x="2651125" y="5064125"/>
          <p14:tracePt t="72884" x="2633663" y="5064125"/>
          <p14:tracePt t="72890" x="2616200" y="5064125"/>
          <p14:tracePt t="72899" x="2608263" y="5064125"/>
          <p14:tracePt t="72906" x="2590800" y="5064125"/>
          <p14:tracePt t="72916" x="2574925" y="5064125"/>
          <p14:tracePt t="72926" x="2549525" y="5056188"/>
          <p14:tracePt t="72932" x="2532063" y="5056188"/>
          <p14:tracePt t="72938" x="2514600" y="5056188"/>
          <p14:tracePt t="72946" x="2489200" y="5056188"/>
          <p14:tracePt t="72954" x="2471738" y="5056188"/>
          <p14:tracePt t="72972" x="2438400" y="5056188"/>
          <p14:tracePt t="72976" x="2420938" y="5056188"/>
          <p14:tracePt t="72987" x="2413000" y="5056188"/>
          <p14:tracePt t="72994" x="2395538" y="5056188"/>
          <p14:tracePt t="73001" x="2387600" y="5056188"/>
          <p14:tracePt t="73010" x="2370138" y="5056188"/>
          <p14:tracePt t="73020" x="2352675" y="5056188"/>
          <p14:tracePt t="73037" x="2344738" y="5056188"/>
          <p14:tracePt t="73039" x="2336800" y="5056188"/>
          <p14:tracePt t="73048" x="2327275" y="5056188"/>
          <p14:tracePt t="73065" x="2319338" y="5056188"/>
          <p14:tracePt t="73070" x="2311400" y="5056188"/>
          <p14:tracePt t="73086" x="2301875" y="5056188"/>
          <p14:tracePt t="73095" x="2293938" y="5056188"/>
          <p14:tracePt t="73102" x="2286000" y="5056188"/>
          <p14:tracePt t="73118" x="2276475" y="5056188"/>
          <p14:tracePt t="73126" x="2276475" y="5064125"/>
          <p14:tracePt t="73135" x="2268538" y="5064125"/>
          <p14:tracePt t="73152" x="2260600" y="5064125"/>
          <p14:tracePt t="73156" x="2251075" y="5064125"/>
          <p14:tracePt t="73164" x="2243138" y="5064125"/>
          <p14:tracePt t="73174" x="2243138" y="5073650"/>
          <p14:tracePt t="73179" x="2235200" y="5081588"/>
          <p14:tracePt t="73195" x="2225675" y="5081588"/>
          <p14:tracePt t="73205" x="2225675" y="5091113"/>
          <p14:tracePt t="73212" x="2217738" y="5091113"/>
          <p14:tracePt t="73220" x="2208213" y="5091113"/>
          <p14:tracePt t="73229" x="2200275" y="5099050"/>
          <p14:tracePt t="73243" x="2192338" y="5106988"/>
          <p14:tracePt t="73250" x="2182813" y="5106988"/>
          <p14:tracePt t="73258" x="2174875" y="5106988"/>
          <p14:tracePt t="73268" x="2166938" y="5116513"/>
          <p14:tracePt t="73274" x="2157413" y="5116513"/>
          <p14:tracePt t="73284" x="2157413" y="5124450"/>
          <p14:tracePt t="73292" x="2149475" y="5132388"/>
          <p14:tracePt t="73300" x="2141538" y="5132388"/>
          <p14:tracePt t="73308" x="2132013" y="5141913"/>
          <p14:tracePt t="73314" x="2124075" y="5149850"/>
          <p14:tracePt t="73320" x="2116138" y="5157788"/>
          <p14:tracePt t="73339" x="2116138" y="5167313"/>
          <p14:tracePt t="73346" x="2106613" y="5175250"/>
          <p14:tracePt t="73361" x="2106613" y="5183188"/>
          <p14:tracePt t="73368" x="2106613" y="5192713"/>
          <p14:tracePt t="73393" x="2106613" y="5200650"/>
          <p14:tracePt t="73406" x="2116138" y="5208588"/>
          <p14:tracePt t="73417" x="2124075" y="5208588"/>
          <p14:tracePt t="73422" x="2124075" y="5218113"/>
          <p14:tracePt t="73430" x="2132013" y="5218113"/>
          <p14:tracePt t="73438" x="2141538" y="5218113"/>
          <p14:tracePt t="73456" x="2149475" y="5226050"/>
          <p14:tracePt t="73456" x="2157413" y="5226050"/>
          <p14:tracePt t="73462" x="2166938" y="5235575"/>
          <p14:tracePt t="73479" x="2174875" y="5243513"/>
          <p14:tracePt t="73486" x="2182813" y="5243513"/>
          <p14:tracePt t="73494" x="2192338" y="5243513"/>
          <p14:tracePt t="73500" x="2192338" y="5251450"/>
          <p14:tracePt t="73510" x="2208213" y="5251450"/>
          <p14:tracePt t="73518" x="2217738" y="5251450"/>
          <p14:tracePt t="73535" x="2235200" y="5251450"/>
          <p14:tracePt t="73540" x="2243138" y="5251450"/>
          <p14:tracePt t="73549" x="2251075" y="5251450"/>
          <p14:tracePt t="73557" x="2268538" y="5251450"/>
          <p14:tracePt t="73564" x="2276475" y="5251450"/>
          <p14:tracePt t="73573" x="2286000" y="5251450"/>
          <p14:tracePt t="73581" x="2293938" y="5251450"/>
          <p14:tracePt t="73587" x="2301875" y="5251450"/>
          <p14:tracePt t="73594" x="2311400" y="5251450"/>
          <p14:tracePt t="73603" x="2319338" y="5251450"/>
          <p14:tracePt t="73611" x="2327275" y="5251450"/>
          <p14:tracePt t="73618" x="2344738" y="5251450"/>
          <p14:tracePt t="73629" x="2352675" y="5251450"/>
          <p14:tracePt t="73638" x="2370138" y="5260975"/>
          <p14:tracePt t="73644" x="2387600" y="5268913"/>
          <p14:tracePt t="73653" x="2395538" y="5276850"/>
          <p14:tracePt t="73659" x="2405063" y="5276850"/>
          <p14:tracePt t="73667" x="2413000" y="5276850"/>
          <p14:tracePt t="73674" x="2420938" y="5276850"/>
          <p14:tracePt t="73688" x="2430463" y="5276850"/>
          <p14:tracePt t="73696" x="2438400" y="5276850"/>
          <p14:tracePt t="73721" x="2446338" y="5276850"/>
          <p14:tracePt t="73736" x="2455863" y="5268913"/>
          <p14:tracePt t="73752" x="2455863" y="5260975"/>
          <p14:tracePt t="73760" x="2463800" y="5260975"/>
          <p14:tracePt t="73885" x="2463800" y="5251450"/>
          <p14:tracePt t="73910" x="2455863" y="5243513"/>
          <p14:tracePt t="73917" x="2446338" y="5243513"/>
          <p14:tracePt t="73933" x="2438400" y="5243513"/>
          <p14:tracePt t="73938" x="2430463" y="5243513"/>
          <p14:tracePt t="73954" x="2420938" y="5243513"/>
          <p14:tracePt t="73970" x="2405063" y="5243513"/>
          <p14:tracePt t="73979" x="2395538" y="5235575"/>
          <p14:tracePt t="73986" x="2387600" y="5235575"/>
          <p14:tracePt t="73994" x="2379663" y="5235575"/>
          <p14:tracePt t="74004" x="2362200" y="5235575"/>
          <p14:tracePt t="74012" x="2352675" y="5235575"/>
          <p14:tracePt t="74028" x="2344738" y="5235575"/>
          <p14:tracePt t="74036" x="2336800" y="5235575"/>
          <p14:tracePt t="74041" x="2336800" y="5243513"/>
          <p14:tracePt t="74054" x="2327275" y="5251450"/>
          <p14:tracePt t="74065" x="2319338" y="5260975"/>
          <p14:tracePt t="74073" x="2319338" y="5276850"/>
          <p14:tracePt t="74084" x="2311400" y="5286375"/>
          <p14:tracePt t="74090" x="2311400" y="5294313"/>
          <p14:tracePt t="74096" x="2311400" y="5311775"/>
          <p14:tracePt t="74104" x="2311400" y="5327650"/>
          <p14:tracePt t="74113" x="2311400" y="5337175"/>
          <p14:tracePt t="74118" x="2311400" y="5345113"/>
          <p14:tracePt t="74127" x="2311400" y="5362575"/>
          <p14:tracePt t="74135" x="2311400" y="5370513"/>
          <p14:tracePt t="74143" x="2311400" y="5380038"/>
          <p14:tracePt t="74154" x="2319338" y="5405438"/>
          <p14:tracePt t="74158" x="2327275" y="5421313"/>
          <p14:tracePt t="74175" x="2336800" y="5438775"/>
          <p14:tracePt t="74183" x="2344738" y="5446713"/>
          <p14:tracePt t="74190" x="2352675" y="5446713"/>
          <p14:tracePt t="74198" x="2352675" y="5456238"/>
          <p14:tracePt t="74208" x="2362200" y="5464175"/>
          <p14:tracePt t="74214" x="2370138" y="5464175"/>
          <p14:tracePt t="74222" x="2379663" y="5481638"/>
          <p14:tracePt t="74230" x="2387600" y="5497513"/>
          <p14:tracePt t="74239" x="2405063" y="5507038"/>
          <p14:tracePt t="74244" x="2430463" y="5514975"/>
          <p14:tracePt t="74252" x="2446338" y="5532438"/>
          <p14:tracePt t="74262" x="2463800" y="5540375"/>
          <p14:tracePt t="74271" x="2481263" y="5557838"/>
          <p14:tracePt t="74276" x="2506663" y="5575300"/>
          <p14:tracePt t="74284" x="2532063" y="5583238"/>
          <p14:tracePt t="74292" x="2549525" y="5591175"/>
          <p14:tracePt t="74298" x="2574925" y="5591175"/>
          <p14:tracePt t="74306" x="2600325" y="5608638"/>
          <p14:tracePt t="74315" x="2625725" y="5616575"/>
          <p14:tracePt t="74322" x="2641600" y="5634038"/>
          <p14:tracePt t="74335" x="2668588" y="5641975"/>
          <p14:tracePt t="74340" x="2701925" y="5651500"/>
          <p14:tracePt t="74346" x="2735263" y="5659438"/>
          <p14:tracePt t="74354" x="2760663" y="5659438"/>
          <p14:tracePt t="74363" x="2778125" y="5668963"/>
          <p14:tracePt t="74370" x="2803525" y="5676900"/>
          <p14:tracePt t="74377" x="2828925" y="5684838"/>
          <p14:tracePt t="74385" x="2854325" y="5694363"/>
          <p14:tracePt t="74393" x="2879725" y="5702300"/>
          <p14:tracePt t="74401" x="2914650" y="5710238"/>
          <p14:tracePt t="74409" x="2940050" y="5710238"/>
          <p14:tracePt t="74417" x="2973388" y="5719763"/>
          <p14:tracePt t="74424" x="3008313" y="5727700"/>
          <p14:tracePt t="74432" x="3041650" y="5735638"/>
          <p14:tracePt t="74444" x="3084513" y="5745163"/>
          <p14:tracePt t="74457" x="3168650" y="5770563"/>
          <p14:tracePt t="74463" x="3203575" y="5778500"/>
          <p14:tracePt t="74472" x="3236913" y="5788025"/>
          <p14:tracePt t="74478" x="3270250" y="5795963"/>
          <p14:tracePt t="74486" x="3305175" y="5803900"/>
          <p14:tracePt t="74495" x="3330575" y="5813425"/>
          <p14:tracePt t="74504" x="3348038" y="5821363"/>
          <p14:tracePt t="74511" x="3373438" y="5829300"/>
          <p14:tracePt t="74520" x="3398838" y="5838825"/>
          <p14:tracePt t="74526" x="3432175" y="5846763"/>
          <p14:tracePt t="74534" x="3457575" y="5846763"/>
          <p14:tracePt t="74545" x="3492500" y="5854700"/>
          <p14:tracePt t="74550" x="3517900" y="5854700"/>
          <p14:tracePt t="74556" x="3543300" y="5854700"/>
          <p14:tracePt t="74566" x="3559175" y="5854700"/>
          <p14:tracePt t="74572" x="3586163" y="5854700"/>
          <p14:tracePt t="74590" x="3611563" y="5854700"/>
          <p14:tracePt t="74604" x="3644900" y="5846763"/>
          <p14:tracePt t="74614" x="3678238" y="5829300"/>
          <p14:tracePt t="74622" x="3687763" y="5829300"/>
          <p14:tracePt t="74628" x="3703638" y="5829300"/>
          <p14:tracePt t="74636" x="3721100" y="5821363"/>
          <p14:tracePt t="74642" x="3729038" y="5813425"/>
          <p14:tracePt t="74651" x="3746500" y="5803900"/>
          <p14:tracePt t="74659" x="3756025" y="5795963"/>
          <p14:tracePt t="74667" x="3763963" y="5795963"/>
          <p14:tracePt t="74679" x="3771900" y="5795963"/>
          <p14:tracePt t="74682" x="3781425" y="5795963"/>
          <p14:tracePt t="74690" x="3781425" y="5788025"/>
          <p14:tracePt t="74699" x="3789363" y="5778500"/>
          <p14:tracePt t="74707" x="3789363" y="5770563"/>
          <p14:tracePt t="74724" x="3789363" y="5753100"/>
          <p14:tracePt t="74731" x="3789363" y="5745163"/>
          <p14:tracePt t="74738" x="3789363" y="5735638"/>
          <p14:tracePt t="74755" x="3789363" y="5719763"/>
          <p14:tracePt t="74760" x="3789363" y="5702300"/>
          <p14:tracePt t="74768" x="3789363" y="5694363"/>
          <p14:tracePt t="74777" x="3789363" y="5676900"/>
          <p14:tracePt t="74793" x="3789363" y="5668963"/>
          <p14:tracePt t="74804" x="3789363" y="5659438"/>
          <p14:tracePt t="74817" x="3789363" y="5651500"/>
          <p14:tracePt t="74824" x="3789363" y="5641975"/>
          <p14:tracePt t="74840" x="3789363" y="5634038"/>
          <p14:tracePt t="74848" x="3789363" y="5626100"/>
          <p14:tracePt t="74856" x="3797300" y="5616575"/>
          <p14:tracePt t="74874" x="3797300" y="5600700"/>
          <p14:tracePt t="74878" x="3797300" y="5591175"/>
          <p14:tracePt t="74894" x="3797300" y="5583238"/>
          <p14:tracePt t="74906" x="3797300" y="5575300"/>
          <p14:tracePt t="74918" x="3797300" y="5565775"/>
          <p14:tracePt t="74924" x="3797300" y="5557838"/>
          <p14:tracePt t="74934" x="3789363" y="5549900"/>
          <p14:tracePt t="74941" x="3781425" y="5549900"/>
          <p14:tracePt t="74949" x="3771900" y="5540375"/>
          <p14:tracePt t="74957" x="3771900" y="5532438"/>
          <p14:tracePt t="74971" x="3763963" y="5532438"/>
          <p14:tracePt t="74972" x="3756025" y="5524500"/>
          <p14:tracePt t="74979" x="3756025" y="5514975"/>
          <p14:tracePt t="74988" x="3746500" y="5507038"/>
          <p14:tracePt t="74996" x="3729038" y="5507038"/>
          <p14:tracePt t="75003" x="3729038" y="5497513"/>
          <p14:tracePt t="75010" x="3721100" y="5489575"/>
          <p14:tracePt t="75018" x="3703638" y="5481638"/>
          <p14:tracePt t="75037" x="3687763" y="5472113"/>
          <p14:tracePt t="75045" x="3670300" y="5464175"/>
          <p14:tracePt t="75050" x="3662363" y="5456238"/>
          <p14:tracePt t="75058" x="3636963" y="5446713"/>
          <p14:tracePt t="75067" x="3611563" y="5438775"/>
          <p14:tracePt t="75072" x="3594100" y="5438775"/>
          <p14:tracePt t="75081" x="3576638" y="5430838"/>
          <p14:tracePt t="75089" x="3559175" y="5421313"/>
          <p14:tracePt t="75098" x="3533775" y="5413375"/>
          <p14:tracePt t="75106" x="3508375" y="5405438"/>
          <p14:tracePt t="75113" x="3492500" y="5395913"/>
          <p14:tracePt t="75120" x="3467100" y="5387975"/>
          <p14:tracePt t="75128" x="3441700" y="5387975"/>
          <p14:tracePt t="75136" x="3432175" y="5380038"/>
          <p14:tracePt t="75145" x="3406775" y="5380038"/>
          <p14:tracePt t="75152" x="3381375" y="5380038"/>
          <p14:tracePt t="75161" x="3363913" y="5370513"/>
          <p14:tracePt t="75173" x="3338513" y="5370513"/>
          <p14:tracePt t="75177" x="3313113" y="5362575"/>
          <p14:tracePt t="75183" x="3279775" y="5362575"/>
          <p14:tracePt t="75192" x="3254375" y="5362575"/>
          <p14:tracePt t="75203" x="3219450" y="5362575"/>
          <p14:tracePt t="75209" x="3186113" y="5353050"/>
          <p14:tracePt t="75215" x="3152775" y="5345113"/>
          <p14:tracePt t="75222" x="3117850" y="5337175"/>
          <p14:tracePt t="75231" x="3084513" y="5327650"/>
          <p14:tracePt t="75241" x="3041650" y="5302250"/>
          <p14:tracePt t="75248" x="3008313" y="5294313"/>
          <p14:tracePt t="75253" x="2973388" y="5286375"/>
          <p14:tracePt t="75259" x="2930525" y="5276850"/>
          <p14:tracePt t="75268" x="2897188" y="5268913"/>
          <p14:tracePt t="75280" x="2846388" y="5260975"/>
          <p14:tracePt t="75284" x="2811463" y="5251450"/>
          <p14:tracePt t="75292" x="2770188" y="5243513"/>
          <p14:tracePt t="75301" x="2735263" y="5235575"/>
          <p14:tracePt t="75309" x="2701925" y="5226050"/>
          <p14:tracePt t="75317" x="2668588" y="5218113"/>
          <p14:tracePt t="75326" x="2641600" y="5208588"/>
          <p14:tracePt t="75331" x="2608263" y="5200650"/>
          <p14:tracePt t="75341" x="2574925" y="5200650"/>
          <p14:tracePt t="75348" x="2549525" y="5200650"/>
          <p14:tracePt t="75356" x="2532063" y="5200650"/>
          <p14:tracePt t="75363" x="2497138" y="5200650"/>
          <p14:tracePt t="75371" x="2481263" y="5200650"/>
          <p14:tracePt t="75378" x="2463800" y="5200650"/>
          <p14:tracePt t="75387" x="2438400" y="5200650"/>
          <p14:tracePt t="75394" x="2413000" y="5200650"/>
          <p14:tracePt t="75402" x="2387600" y="5200650"/>
          <p14:tracePt t="75410" x="2370138" y="5208588"/>
          <p14:tracePt t="75420" x="2344738" y="5208588"/>
          <p14:tracePt t="75424" x="2327275" y="5218113"/>
          <p14:tracePt t="75435" x="2311400" y="5218113"/>
          <p14:tracePt t="75442" x="2293938" y="5218113"/>
          <p14:tracePt t="75452" x="2276475" y="5226050"/>
          <p14:tracePt t="75458" x="2268538" y="5226050"/>
          <p14:tracePt t="75468" x="2260600" y="5235575"/>
          <p14:tracePt t="75472" x="2251075" y="5235575"/>
          <p14:tracePt t="75490" x="2243138" y="5235575"/>
          <p14:tracePt t="75502" x="2235200" y="5235575"/>
          <p14:tracePt t="75506" x="2235200" y="5243513"/>
          <p14:tracePt t="75510" x="2225675" y="5251450"/>
          <p14:tracePt t="75535" x="2217738" y="5251450"/>
          <p14:tracePt t="75687" x="2225675" y="5251450"/>
          <p14:tracePt t="75706" x="2235200" y="5251450"/>
          <p14:tracePt t="75754" x="2243138" y="5251450"/>
          <p14:tracePt t="75793" x="2251075" y="5251450"/>
          <p14:tracePt t="75824" x="2260600" y="5251450"/>
          <p14:tracePt t="75834" x="2260600" y="5243513"/>
          <p14:tracePt t="76192" x="2260600" y="5235575"/>
          <p14:tracePt t="76202" x="2260600" y="5218113"/>
          <p14:tracePt t="76208" x="2260600" y="5192713"/>
          <p14:tracePt t="76216" x="2243138" y="5149850"/>
          <p14:tracePt t="76224" x="2208213" y="5106988"/>
          <p14:tracePt t="76230" x="2166938" y="5013325"/>
          <p14:tracePt t="76238" x="2106613" y="4919663"/>
          <p14:tracePt t="76246" x="2038350" y="4818063"/>
          <p14:tracePt t="76254" x="1936750" y="4673600"/>
          <p14:tracePt t="76263" x="1809750" y="4521200"/>
          <p14:tracePt t="76271" x="1665288" y="4359275"/>
          <p14:tracePt t="76280" x="1444625" y="4164013"/>
          <p14:tracePt t="76290" x="1206500" y="3951288"/>
          <p14:tracePt t="76296" x="950913" y="3705225"/>
          <p14:tracePt t="76304" x="704850" y="3475038"/>
          <p14:tracePt t="76308" x="458788" y="3246438"/>
          <p14:tracePt t="76317" x="187325" y="300831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Comparison operators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</p:nvPr>
        </p:nvGraphicFramePr>
        <p:xfrm>
          <a:off x="2445025" y="1839221"/>
          <a:ext cx="6370984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4784">
                  <a:extLst>
                    <a:ext uri="{9D8B030D-6E8A-4147-A177-3AD203B41FA5}">
                      <a16:colId xmlns:a16="http://schemas.microsoft.com/office/drawing/2014/main" val="2022578193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2449739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sz="2400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/>
                        <a:t>Meaning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629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==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/>
                        <a:t>equals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5191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!=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/>
                        <a:t>is</a:t>
                      </a:r>
                      <a:r>
                        <a:rPr lang="nl-BE" sz="2400" baseline="0" dirty="0"/>
                        <a:t> not equal to</a:t>
                      </a:r>
                      <a:endParaRPr lang="nl-B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81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&lt;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/>
                        <a:t>is less than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5998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&gt;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/>
                        <a:t>is greater than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505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&lt;=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/>
                        <a:t>is less than or equal 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969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&gt;=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2400" dirty="0"/>
                        <a:t>is greater than or equal 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007621"/>
                  </a:ext>
                </a:extLst>
              </a:tr>
            </a:tbl>
          </a:graphicData>
        </a:graphic>
      </p:graphicFrame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7</a:t>
            </a:fld>
            <a:endParaRPr lang="nl-B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A04FB7E-76D0-446C-93C0-4C2709265D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3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355"/>
    </mc:Choice>
    <mc:Fallback xmlns="">
      <p:transition spd="slow" advTm="57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2" x="2047875" y="1571625"/>
          <p14:tracePt t="591" x="1997075" y="1538288"/>
          <p14:tracePt t="599" x="1971675" y="1512888"/>
          <p14:tracePt t="608" x="1946275" y="1495425"/>
          <p14:tracePt t="619" x="1920875" y="1477963"/>
          <p14:tracePt t="624" x="1903413" y="1470025"/>
          <p14:tracePt t="631" x="1885950" y="1452563"/>
          <p14:tracePt t="639" x="1868488" y="1444625"/>
          <p14:tracePt t="645" x="1843088" y="1436688"/>
          <p14:tracePt t="653" x="1835150" y="1427163"/>
          <p14:tracePt t="661" x="1817688" y="1419225"/>
          <p14:tracePt t="669" x="1801813" y="1411288"/>
          <p14:tracePt t="677" x="1792288" y="1393825"/>
          <p14:tracePt t="687" x="1784350" y="1385888"/>
          <p14:tracePt t="695" x="1766888" y="1376363"/>
          <p14:tracePt t="702" x="1749425" y="1360488"/>
          <p14:tracePt t="710" x="1733550" y="1343025"/>
          <p14:tracePt t="720" x="1716088" y="1325563"/>
          <p14:tracePt t="724" x="1708150" y="1317625"/>
          <p14:tracePt t="733" x="1690688" y="1308100"/>
          <p14:tracePt t="739" x="1682750" y="1292225"/>
          <p14:tracePt t="747" x="1665288" y="1282700"/>
          <p14:tracePt t="757" x="1665288" y="1274763"/>
          <p14:tracePt t="766" x="1657350" y="1274763"/>
          <p14:tracePt t="772" x="1647825" y="1266825"/>
          <p14:tracePt t="782" x="1647825" y="1257300"/>
          <p14:tracePt t="997" x="1639888" y="1257300"/>
          <p14:tracePt t="1024" x="1639888" y="1249363"/>
          <p14:tracePt t="1251" x="1631950" y="1241425"/>
          <p14:tracePt t="1259" x="1631950" y="1231900"/>
          <p14:tracePt t="1577" x="1622425" y="1223963"/>
          <p14:tracePt t="1640" x="1622425" y="1216025"/>
          <p14:tracePt t="1679" x="1614488" y="1216025"/>
          <p14:tracePt t="1742" x="1614488" y="1206500"/>
          <p14:tracePt t="12666" x="1622425" y="1206500"/>
          <p14:tracePt t="12671" x="1647825" y="1216025"/>
          <p14:tracePt t="12679" x="1682750" y="1216025"/>
          <p14:tracePt t="12687" x="1716088" y="1223963"/>
          <p14:tracePt t="12696" x="1749425" y="1231900"/>
          <p14:tracePt t="12703" x="1792288" y="1241425"/>
          <p14:tracePt t="12713" x="1852613" y="1249363"/>
          <p14:tracePt t="12718" x="1911350" y="1257300"/>
          <p14:tracePt t="12728" x="1971675" y="1266825"/>
          <p14:tracePt t="12735" x="2022475" y="1300163"/>
          <p14:tracePt t="12742" x="2081213" y="1308100"/>
          <p14:tracePt t="12749" x="2141538" y="1317625"/>
          <p14:tracePt t="12757" x="2200275" y="1333500"/>
          <p14:tracePt t="12766" x="2260600" y="1360488"/>
          <p14:tracePt t="12773" x="2311400" y="1368425"/>
          <p14:tracePt t="12781" x="2352675" y="1385888"/>
          <p14:tracePt t="12789" x="2387600" y="1393825"/>
          <p14:tracePt t="12797" x="2420938" y="1411288"/>
          <p14:tracePt t="12804" x="2446338" y="1419225"/>
          <p14:tracePt t="12813" x="2471738" y="1427163"/>
          <p14:tracePt t="12821" x="2481263" y="1427163"/>
          <p14:tracePt t="12827" x="2489200" y="1427163"/>
          <p14:tracePt t="12835" x="2497138" y="1436688"/>
          <p14:tracePt t="12843" x="2506663" y="1436688"/>
          <p14:tracePt t="12953" x="2524125" y="1436688"/>
          <p14:tracePt t="12969" x="2532063" y="1436688"/>
          <p14:tracePt t="12977" x="2540000" y="1436688"/>
          <p14:tracePt t="12985" x="2549525" y="1436688"/>
          <p14:tracePt t="13175" x="2557463" y="1436688"/>
          <p14:tracePt t="13181" x="2565400" y="1444625"/>
          <p14:tracePt t="13187" x="2565400" y="1452563"/>
          <p14:tracePt t="13195" x="2574925" y="1462088"/>
          <p14:tracePt t="13203" x="2582863" y="1462088"/>
          <p14:tracePt t="13212" x="2590800" y="1470025"/>
          <p14:tracePt t="13219" x="2590800" y="1477963"/>
          <p14:tracePt t="13257" x="2590800" y="1487488"/>
          <p14:tracePt t="13681" x="2616200" y="1495425"/>
          <p14:tracePt t="13689" x="2668588" y="1512888"/>
          <p14:tracePt t="13697" x="2727325" y="1520825"/>
          <p14:tracePt t="13703" x="2820988" y="1546225"/>
          <p14:tracePt t="13712" x="2905125" y="1563688"/>
          <p14:tracePt t="13720" x="3008313" y="1597025"/>
          <p14:tracePt t="13731" x="3127375" y="1639888"/>
          <p14:tracePt t="13737" x="3244850" y="1682750"/>
          <p14:tracePt t="13749" x="3381375" y="1716088"/>
          <p14:tracePt t="13754" x="3517900" y="1766888"/>
          <p14:tracePt t="13759" x="3662363" y="1801813"/>
          <p14:tracePt t="13768" x="3789363" y="1852613"/>
          <p14:tracePt t="13775" x="3916363" y="1885950"/>
          <p14:tracePt t="13783" x="4035425" y="1911350"/>
          <p14:tracePt t="13791" x="4121150" y="1938338"/>
          <p14:tracePt t="13798" x="4222750" y="1954213"/>
          <p14:tracePt t="13805" x="4306888" y="1963738"/>
          <p14:tracePt t="13813" x="4400550" y="1971675"/>
          <p14:tracePt t="13820" x="4468813" y="1989138"/>
          <p14:tracePt t="13829" x="4529138" y="1997075"/>
          <p14:tracePt t="13837" x="4587875" y="2005013"/>
          <p14:tracePt t="13848" x="4646613" y="2014538"/>
          <p14:tracePt t="13855" x="4699000" y="2022475"/>
          <p14:tracePt t="13863" x="4724400" y="2030413"/>
          <p14:tracePt t="13869" x="4757738" y="2039938"/>
          <p14:tracePt t="13882" x="4791075" y="2047875"/>
          <p14:tracePt t="13888" x="4826000" y="2047875"/>
          <p14:tracePt t="13890" x="4851400" y="2055813"/>
          <p14:tracePt t="13899" x="4868863" y="2055813"/>
          <p14:tracePt t="13907" x="4884738" y="2055813"/>
          <p14:tracePt t="13915" x="4902200" y="2065338"/>
          <p14:tracePt t="13939" x="4910138" y="2065338"/>
          <p14:tracePt t="14260" x="4910138" y="2055813"/>
          <p14:tracePt t="14275" x="4902200" y="2055813"/>
          <p14:tracePt t="14283" x="4902200" y="2047875"/>
          <p14:tracePt t="14315" x="4894263" y="2039938"/>
          <p14:tracePt t="14345" x="4884738" y="2039938"/>
          <p14:tracePt t="14353" x="4876800" y="2030413"/>
          <p14:tracePt t="14361" x="4868863" y="2022475"/>
          <p14:tracePt t="14368" x="4868863" y="2014538"/>
          <p14:tracePt t="14378" x="4859338" y="2014538"/>
          <p14:tracePt t="14385" x="4851400" y="2014538"/>
          <p14:tracePt t="14399" x="4851400" y="2005013"/>
          <p14:tracePt t="14400" x="4843463" y="1997075"/>
          <p14:tracePt t="14408" x="4833938" y="1997075"/>
          <p14:tracePt t="14417" x="4826000" y="1997075"/>
          <p14:tracePt t="14424" x="4826000" y="1989138"/>
          <p14:tracePt t="14433" x="4818063" y="1979613"/>
          <p14:tracePt t="14440" x="4808538" y="1971675"/>
          <p14:tracePt t="14456" x="4800600" y="1963738"/>
          <p14:tracePt t="14464" x="4791075" y="1954213"/>
          <p14:tracePt t="14470" x="4783138" y="1954213"/>
          <p14:tracePt t="14479" x="4757738" y="1946275"/>
          <p14:tracePt t="14487" x="4740275" y="1938338"/>
          <p14:tracePt t="14493" x="4714875" y="1911350"/>
          <p14:tracePt t="14501" x="4706938" y="1903413"/>
          <p14:tracePt t="14509" x="4681538" y="1885950"/>
          <p14:tracePt t="14517" x="4664075" y="1878013"/>
          <p14:tracePt t="14525" x="4646613" y="1870075"/>
          <p14:tracePt t="14535" x="4621213" y="1852613"/>
          <p14:tracePt t="14545" x="4613275" y="1835150"/>
          <p14:tracePt t="14548" x="4595813" y="1819275"/>
          <p14:tracePt t="14557" x="4570413" y="1809750"/>
          <p14:tracePt t="14565" x="4545013" y="1793875"/>
          <p14:tracePt t="14573" x="4537075" y="1784350"/>
          <p14:tracePt t="14581" x="4519613" y="1776413"/>
          <p14:tracePt t="14586" x="4494213" y="1766888"/>
          <p14:tracePt t="14598" x="4476750" y="1758950"/>
          <p14:tracePt t="14605" x="4468813" y="1751013"/>
          <p14:tracePt t="14612" x="4451350" y="1741488"/>
          <p14:tracePt t="14619" x="4435475" y="1733550"/>
          <p14:tracePt t="14628" x="4425950" y="1733550"/>
          <p14:tracePt t="14635" x="4410075" y="1725613"/>
          <p14:tracePt t="14643" x="4392613" y="1716088"/>
          <p14:tracePt t="14651" x="4375150" y="1708150"/>
          <p14:tracePt t="14659" x="4367213" y="1700213"/>
          <p14:tracePt t="14667" x="4359275" y="1690688"/>
          <p14:tracePt t="14674" x="4341813" y="1690688"/>
          <p14:tracePt t="14681" x="4324350" y="1682750"/>
          <p14:tracePt t="14688" x="4298950" y="1674813"/>
          <p14:tracePt t="14697" x="4273550" y="1665288"/>
          <p14:tracePt t="14705" x="4240213" y="1657350"/>
          <p14:tracePt t="14713" x="4222750" y="1649413"/>
          <p14:tracePt t="14721" x="4187825" y="1639888"/>
          <p14:tracePt t="14729" x="4137025" y="1631950"/>
          <p14:tracePt t="14737" x="4078288" y="1622425"/>
          <p14:tracePt t="14744" x="4017963" y="1614488"/>
          <p14:tracePt t="14755" x="3959225" y="1589088"/>
          <p14:tracePt t="14762" x="3900488" y="1563688"/>
          <p14:tracePt t="14769" x="3848100" y="1538288"/>
          <p14:tracePt t="14778" x="3789363" y="1520825"/>
          <p14:tracePt t="14782" x="3756025" y="1504950"/>
          <p14:tracePt t="14790" x="3703638" y="1487488"/>
          <p14:tracePt t="14799" x="3670300" y="1462088"/>
          <p14:tracePt t="14806" x="3636963" y="1436688"/>
          <p14:tracePt t="14815" x="3602038" y="1427163"/>
          <p14:tracePt t="14823" x="3568700" y="1419225"/>
          <p14:tracePt t="14831" x="3543300" y="1411288"/>
          <p14:tracePt t="14839" x="3508375" y="1401763"/>
          <p14:tracePt t="14846" x="3482975" y="1393825"/>
          <p14:tracePt t="14855" x="3449638" y="1385888"/>
          <p14:tracePt t="14862" x="3414713" y="1385888"/>
          <p14:tracePt t="14868" x="3381375" y="1376363"/>
          <p14:tracePt t="14878" x="3348038" y="1368425"/>
          <p14:tracePt t="14885" x="3313113" y="1360488"/>
          <p14:tracePt t="14893" x="3279775" y="1350963"/>
          <p14:tracePt t="14901" x="3244850" y="1343025"/>
          <p14:tracePt t="14908" x="3211513" y="1325563"/>
          <p14:tracePt t="14917" x="3178175" y="1317625"/>
          <p14:tracePt t="14925" x="3152775" y="1308100"/>
          <p14:tracePt t="14933" x="3127375" y="1300163"/>
          <p14:tracePt t="14938" x="3100388" y="1292225"/>
          <p14:tracePt t="14947" x="3067050" y="1282700"/>
          <p14:tracePt t="14964" x="3016250" y="1266825"/>
          <p14:tracePt t="14971" x="2982913" y="1257300"/>
          <p14:tracePt t="14978" x="2947988" y="1249363"/>
          <p14:tracePt t="14987" x="2914650" y="1241425"/>
          <p14:tracePt t="14995" x="2871788" y="1231900"/>
          <p14:tracePt t="15003" x="2838450" y="1223963"/>
          <p14:tracePt t="15012" x="2786063" y="1216025"/>
          <p14:tracePt t="15019" x="2727325" y="1206500"/>
          <p14:tracePt t="15025" x="2668588" y="1198563"/>
          <p14:tracePt t="15033" x="2608263" y="1181100"/>
          <p14:tracePt t="15041" x="2549525" y="1173163"/>
          <p14:tracePt t="15049" x="2506663" y="1155700"/>
          <p14:tracePt t="15057" x="2446338" y="1147763"/>
          <p14:tracePt t="15065" x="2395538" y="1138238"/>
          <p14:tracePt t="15073" x="2352675" y="1130300"/>
          <p14:tracePt t="15081" x="2293938" y="1104900"/>
          <p14:tracePt t="15089" x="2243138" y="1087438"/>
          <p14:tracePt t="15097" x="2200275" y="1079500"/>
          <p14:tracePt t="15105" x="2157413" y="1062038"/>
          <p14:tracePt t="15113" x="2132013" y="1054100"/>
          <p14:tracePt t="15118" x="2098675" y="1044575"/>
          <p14:tracePt t="15128" x="2065338" y="1036638"/>
          <p14:tracePt t="15135" x="2030413" y="1028700"/>
          <p14:tracePt t="15145" x="2005013" y="1019175"/>
          <p14:tracePt t="15150" x="1987550" y="1011238"/>
          <p14:tracePt t="15159" x="1954213" y="1003300"/>
          <p14:tracePt t="15168" x="1928813" y="993775"/>
          <p14:tracePt t="15177" x="1903413" y="985838"/>
          <p14:tracePt t="15186" x="1868488" y="977900"/>
          <p14:tracePt t="15192" x="1852613" y="977900"/>
          <p14:tracePt t="15197" x="1827213" y="968375"/>
          <p14:tracePt t="15209" x="1801813" y="960438"/>
          <p14:tracePt t="15213" x="1776413" y="952500"/>
          <p14:tracePt t="15221" x="1758950" y="942975"/>
          <p14:tracePt t="15230" x="1733550" y="935038"/>
          <p14:tracePt t="15239" x="1708150" y="925513"/>
          <p14:tracePt t="15245" x="1673225" y="917575"/>
          <p14:tracePt t="15254" x="1657350" y="917575"/>
          <p14:tracePt t="15263" x="1631950" y="909638"/>
          <p14:tracePt t="15271" x="1606550" y="900113"/>
          <p14:tracePt t="15280" x="1597025" y="900113"/>
          <p14:tracePt t="15282" x="1579563" y="892175"/>
          <p14:tracePt t="15291" x="1571625" y="892175"/>
          <p14:tracePt t="15299" x="1563688" y="892175"/>
          <p14:tracePt t="15306" x="1554163" y="892175"/>
          <p14:tracePt t="15315" x="1546225" y="892175"/>
          <p14:tracePt t="15336" x="1538288" y="892175"/>
          <p14:tracePt t="15341" x="1528763" y="892175"/>
          <p14:tracePt t="15348" x="1520825" y="892175"/>
          <p14:tracePt t="15377" x="1512888" y="892175"/>
          <p14:tracePt t="15385" x="1503363" y="884238"/>
          <p14:tracePt t="15400" x="1495425" y="884238"/>
          <p14:tracePt t="15410" x="1487488" y="884238"/>
          <p14:tracePt t="15419" x="1477963" y="884238"/>
          <p14:tracePt t="15435" x="1470025" y="884238"/>
          <p14:tracePt t="15443" x="1462088" y="884238"/>
          <p14:tracePt t="15557" x="1452563" y="884238"/>
          <p14:tracePt t="15576" x="1444625" y="884238"/>
          <p14:tracePt t="15583" x="1435100" y="884238"/>
          <p14:tracePt t="15599" x="1427163" y="884238"/>
          <p14:tracePt t="15699" x="1419225" y="884238"/>
          <p14:tracePt t="16467" x="1419225" y="892175"/>
          <p14:tracePt t="16475" x="1419225" y="900113"/>
          <p14:tracePt t="16483" x="1419225" y="909638"/>
          <p14:tracePt t="16498" x="1427163" y="909638"/>
          <p14:tracePt t="16506" x="1427163" y="917575"/>
          <p14:tracePt t="16513" x="1452563" y="925513"/>
          <p14:tracePt t="16522" x="1470025" y="935038"/>
          <p14:tracePt t="16531" x="1487488" y="952500"/>
          <p14:tracePt t="16537" x="1520825" y="968375"/>
          <p14:tracePt t="16547" x="1571625" y="993775"/>
          <p14:tracePt t="16552" x="1631950" y="1011238"/>
          <p14:tracePt t="16561" x="1708150" y="1036638"/>
          <p14:tracePt t="16568" x="1784350" y="1069975"/>
          <p14:tracePt t="16576" x="1868488" y="1079500"/>
          <p14:tracePt t="16583" x="1962150" y="1112838"/>
          <p14:tracePt t="16591" x="2065338" y="1138238"/>
          <p14:tracePt t="16599" x="2174875" y="1173163"/>
          <p14:tracePt t="16606" x="2276475" y="1189038"/>
          <p14:tracePt t="16618" x="2413000" y="1216025"/>
          <p14:tracePt t="16620" x="2540000" y="1249363"/>
          <p14:tracePt t="16628" x="2668588" y="1274763"/>
          <p14:tracePt t="16637" x="2795588" y="1308100"/>
          <p14:tracePt t="16645" x="2940050" y="1343025"/>
          <p14:tracePt t="16653" x="3059113" y="1385888"/>
          <p14:tracePt t="16664" x="3168650" y="1401763"/>
          <p14:tracePt t="16670" x="3270250" y="1419225"/>
          <p14:tracePt t="16681" x="3363913" y="1444625"/>
          <p14:tracePt t="16685" x="3449638" y="1470025"/>
          <p14:tracePt t="16695" x="3533775" y="1495425"/>
          <p14:tracePt t="16699" x="3611563" y="1512888"/>
          <p14:tracePt t="16707" x="3670300" y="1538288"/>
          <p14:tracePt t="16715" x="3729038" y="1546225"/>
          <p14:tracePt t="16725" x="3763963" y="1555750"/>
          <p14:tracePt t="16732" x="3797300" y="1563688"/>
          <p14:tracePt t="16740" x="3822700" y="1571625"/>
          <p14:tracePt t="16749" x="3857625" y="1581150"/>
          <p14:tracePt t="16754" x="3873500" y="1581150"/>
          <p14:tracePt t="16763" x="3900488" y="1581150"/>
          <p14:tracePt t="16771" x="3916363" y="1581150"/>
          <p14:tracePt t="16779" x="3925888" y="1589088"/>
          <p14:tracePt t="16788" x="3941763" y="1589088"/>
          <p14:tracePt t="16794" x="3951288" y="1597025"/>
          <p14:tracePt t="16809" x="3959225" y="1597025"/>
          <p14:tracePt t="16817" x="3967163" y="1597025"/>
          <p14:tracePt t="16833" x="3976688" y="1597025"/>
          <p14:tracePt t="16849" x="3984625" y="1597025"/>
          <p14:tracePt t="16859" x="3992563" y="1597025"/>
          <p14:tracePt t="17058" x="3992563" y="1589088"/>
          <p14:tracePt t="17075" x="3992563" y="1581150"/>
          <p14:tracePt t="17083" x="3992563" y="1571625"/>
          <p14:tracePt t="17296" x="3992563" y="1563688"/>
          <p14:tracePt t="17333" x="3992563" y="1555750"/>
          <p14:tracePt t="17371" x="3984625" y="1555750"/>
          <p14:tracePt t="17489" x="3976688" y="1546225"/>
          <p14:tracePt t="17531" x="3976688" y="1538288"/>
          <p14:tracePt t="17583" x="3967163" y="1538288"/>
          <p14:tracePt t="17599" x="3959225" y="1530350"/>
          <p14:tracePt t="17624" x="3951288" y="1530350"/>
          <p14:tracePt t="17631" x="3941763" y="1520825"/>
          <p14:tracePt t="17725" x="3933825" y="1520825"/>
          <p14:tracePt t="17733" x="3925888" y="1512888"/>
          <p14:tracePt t="17742" x="3916363" y="1512888"/>
          <p14:tracePt t="17748" x="3908425" y="1512888"/>
          <p14:tracePt t="17757" x="3900488" y="1512888"/>
          <p14:tracePt t="17763" x="3890963" y="1504950"/>
          <p14:tracePt t="17771" x="3890963" y="1495425"/>
          <p14:tracePt t="17778" x="3883025" y="1495425"/>
          <p14:tracePt t="17787" x="3873500" y="1495425"/>
          <p14:tracePt t="17859" x="3865563" y="1495425"/>
          <p14:tracePt t="18533" x="3857625" y="1495425"/>
          <p14:tracePt t="18540" x="3848100" y="1487488"/>
          <p14:tracePt t="18548" x="3822700" y="1477963"/>
          <p14:tracePt t="18555" x="3806825" y="1477963"/>
          <p14:tracePt t="18564" x="3797300" y="1477963"/>
          <p14:tracePt t="18571" x="3781425" y="1470025"/>
          <p14:tracePt t="18579" x="3756025" y="1470025"/>
          <p14:tracePt t="18586" x="3738563" y="1470025"/>
          <p14:tracePt t="18595" x="3703638" y="1470025"/>
          <p14:tracePt t="18602" x="3670300" y="1470025"/>
          <p14:tracePt t="18610" x="3636963" y="1462088"/>
          <p14:tracePt t="18616" x="3619500" y="1462088"/>
          <p14:tracePt t="18625" x="3586163" y="1452563"/>
          <p14:tracePt t="18633" x="3551238" y="1452563"/>
          <p14:tracePt t="18643" x="3517900" y="1444625"/>
          <p14:tracePt t="18649" x="3500438" y="1436688"/>
          <p14:tracePt t="18654" x="3475038" y="1436688"/>
          <p14:tracePt t="18662" x="3449638" y="1427163"/>
          <p14:tracePt t="18671" x="3432175" y="1427163"/>
          <p14:tracePt t="18680" x="3424238" y="1427163"/>
          <p14:tracePt t="18687" x="3406775" y="1427163"/>
          <p14:tracePt t="18703" x="3398838" y="1427163"/>
          <p14:tracePt t="18711" x="3389313" y="1436688"/>
          <p14:tracePt t="18719" x="3381375" y="1436688"/>
          <p14:tracePt t="18728" x="3381375" y="1444625"/>
          <p14:tracePt t="18734" x="3373438" y="1452563"/>
          <p14:tracePt t="18745" x="3363913" y="1462088"/>
          <p14:tracePt t="18757" x="3355975" y="1470025"/>
          <p14:tracePt t="18765" x="3348038" y="1470025"/>
          <p14:tracePt t="18773" x="3338513" y="1477963"/>
          <p14:tracePt t="18788" x="3330575" y="1487488"/>
          <p14:tracePt t="18797" x="3322638" y="1495425"/>
          <p14:tracePt t="18813" x="3313113" y="1504950"/>
          <p14:tracePt t="18821" x="3305175" y="1512888"/>
          <p14:tracePt t="18826" x="3297238" y="1520825"/>
          <p14:tracePt t="18843" x="3287713" y="1530350"/>
          <p14:tracePt t="18851" x="3279775" y="1538288"/>
          <p14:tracePt t="18867" x="3270250" y="1555750"/>
          <p14:tracePt t="18876" x="3270250" y="1563688"/>
          <p14:tracePt t="18883" x="3262313" y="1571625"/>
          <p14:tracePt t="18891" x="3254375" y="1589088"/>
          <p14:tracePt t="18899" x="3244850" y="1606550"/>
          <p14:tracePt t="18905" x="3244850" y="1614488"/>
          <p14:tracePt t="18915" x="3236913" y="1639888"/>
          <p14:tracePt t="18921" x="3236913" y="1657350"/>
          <p14:tracePt t="18930" x="3236913" y="1674813"/>
          <p14:tracePt t="18938" x="3236913" y="1690688"/>
          <p14:tracePt t="18947" x="3236913" y="1716088"/>
          <p14:tracePt t="18954" x="3236913" y="1733550"/>
          <p14:tracePt t="18965" x="3236913" y="1758950"/>
          <p14:tracePt t="18969" x="3236913" y="1776413"/>
          <p14:tracePt t="18986" x="3228975" y="1793875"/>
          <p14:tracePt t="18994" x="3228975" y="1809750"/>
          <p14:tracePt t="18998" x="3219450" y="1819275"/>
          <p14:tracePt t="19007" x="3211513" y="1827213"/>
          <p14:tracePt t="19015" x="3203575" y="1844675"/>
          <p14:tracePt t="19023" x="3203575" y="1860550"/>
          <p14:tracePt t="19031" x="3203575" y="1878013"/>
          <p14:tracePt t="19043" x="3194050" y="1895475"/>
          <p14:tracePt t="19049" x="3186113" y="1911350"/>
          <p14:tracePt t="19058" x="3178175" y="1928813"/>
          <p14:tracePt t="19063" x="3178175" y="1954213"/>
          <p14:tracePt t="19071" x="3168650" y="1963738"/>
          <p14:tracePt t="19082" x="3168650" y="1979613"/>
          <p14:tracePt t="19086" x="3160713" y="2005013"/>
          <p14:tracePt t="19096" x="3152775" y="2022475"/>
          <p14:tracePt t="19102" x="3143250" y="2047875"/>
          <p14:tracePt t="19108" x="3135313" y="2073275"/>
          <p14:tracePt t="19117" x="3135313" y="2090738"/>
          <p14:tracePt t="19125" x="3127375" y="2090738"/>
          <p14:tracePt t="19133" x="3117850" y="2108200"/>
          <p14:tracePt t="19143" x="3109913" y="2116138"/>
          <p14:tracePt t="19157" x="3100388" y="2124075"/>
          <p14:tracePt t="19166" x="3100388" y="2133600"/>
          <p14:tracePt t="19179" x="3092450" y="2141538"/>
          <p14:tracePt t="19187" x="3092450" y="2149475"/>
          <p14:tracePt t="19197" x="3092450" y="2159000"/>
          <p14:tracePt t="19214" x="3092450" y="2166938"/>
          <p14:tracePt t="19221" x="3092450" y="2174875"/>
          <p14:tracePt t="19235" x="3092450" y="2184400"/>
          <p14:tracePt t="19244" x="3092450" y="2192338"/>
          <p14:tracePt t="19260" x="3092450" y="2200275"/>
          <p14:tracePt t="19265" x="3092450" y="2209800"/>
          <p14:tracePt t="19273" x="3092450" y="2217738"/>
          <p14:tracePt t="19281" x="3100388" y="2235200"/>
          <p14:tracePt t="19288" x="3109913" y="2260600"/>
          <p14:tracePt t="19297" x="3117850" y="2286000"/>
          <p14:tracePt t="19305" x="3127375" y="2303463"/>
          <p14:tracePt t="19313" x="3127375" y="2319338"/>
          <p14:tracePt t="19322" x="3135313" y="2344738"/>
          <p14:tracePt t="19329" x="3143250" y="2354263"/>
          <p14:tracePt t="19337" x="3152775" y="2371725"/>
          <p14:tracePt t="19345" x="3160713" y="2379663"/>
          <p14:tracePt t="19353" x="3160713" y="2387600"/>
          <p14:tracePt t="19362" x="3168650" y="2387600"/>
          <p14:tracePt t="19370" x="3168650" y="2397125"/>
          <p14:tracePt t="19483" x="3168650" y="2387600"/>
          <p14:tracePt t="19487" x="3168650" y="2379663"/>
          <p14:tracePt t="19497" x="3168650" y="2371725"/>
          <p14:tracePt t="19514" x="3168650" y="2362200"/>
          <p14:tracePt t="19519" x="3168650" y="2354263"/>
          <p14:tracePt t="19533" x="3168650" y="2344738"/>
          <p14:tracePt t="19538" x="3168650" y="2336800"/>
          <p14:tracePt t="19547" x="3168650" y="2328863"/>
          <p14:tracePt t="19563" x="3168650" y="2319338"/>
          <p14:tracePt t="19571" x="3168650" y="2311400"/>
          <p14:tracePt t="19587" x="3168650" y="2303463"/>
          <p14:tracePt t="19595" x="3168650" y="2293938"/>
          <p14:tracePt t="19609" x="3178175" y="2286000"/>
          <p14:tracePt t="19618" x="3178175" y="2278063"/>
          <p14:tracePt t="19625" x="3186113" y="2268538"/>
          <p14:tracePt t="19641" x="3194050" y="2260600"/>
          <p14:tracePt t="19649" x="3211513" y="2252663"/>
          <p14:tracePt t="19659" x="3244850" y="2252663"/>
          <p14:tracePt t="19670" x="3287713" y="2252663"/>
          <p14:tracePt t="19672" x="3348038" y="2260600"/>
          <p14:tracePt t="19681" x="3424238" y="2286000"/>
          <p14:tracePt t="19688" x="3508375" y="2303463"/>
          <p14:tracePt t="19697" x="3602038" y="2336800"/>
          <p14:tracePt t="19702" x="3703638" y="2371725"/>
          <p14:tracePt t="19711" x="3822700" y="2405063"/>
          <p14:tracePt t="19719" x="3951288" y="2447925"/>
          <p14:tracePt t="19727" x="4078288" y="2489200"/>
          <p14:tracePt t="19736" x="4222750" y="2524125"/>
          <p14:tracePt t="19747" x="4349750" y="2566988"/>
          <p14:tracePt t="19752" x="4486275" y="2582863"/>
          <p14:tracePt t="19760" x="4587875" y="2608263"/>
          <p14:tracePt t="19767" x="4689475" y="2633663"/>
          <p14:tracePt t="19779" x="4775200" y="2643188"/>
          <p14:tracePt t="19785" x="4876800" y="2651125"/>
          <p14:tracePt t="19793" x="4945063" y="2668588"/>
          <p14:tracePt t="19799" x="5029200" y="2676525"/>
          <p14:tracePt t="19804" x="5089525" y="2686050"/>
          <p14:tracePt t="19813" x="5148263" y="2693988"/>
          <p14:tracePt t="19822" x="5183188" y="2701925"/>
          <p14:tracePt t="19830" x="5216525" y="2701925"/>
          <p14:tracePt t="19838" x="5241925" y="2701925"/>
          <p14:tracePt t="19847" x="5249863" y="2701925"/>
          <p14:tracePt t="19854" x="5267325" y="2701925"/>
          <p14:tracePt t="19861" x="5276850" y="2701925"/>
          <p14:tracePt t="19877" x="5284788" y="2701925"/>
          <p14:tracePt t="19899" x="5284788" y="2693988"/>
          <p14:tracePt t="19907" x="5284788" y="2686050"/>
          <p14:tracePt t="19923" x="5284788" y="2676525"/>
          <p14:tracePt t="19931" x="5284788" y="2668588"/>
          <p14:tracePt t="19939" x="5267325" y="2668588"/>
          <p14:tracePt t="19947" x="5249863" y="2660650"/>
          <p14:tracePt t="19963" x="5208588" y="2643188"/>
          <p14:tracePt t="19969" x="5183188" y="2643188"/>
          <p14:tracePt t="19977" x="5157788" y="2633663"/>
          <p14:tracePt t="19985" x="5122863" y="2625725"/>
          <p14:tracePt t="19993" x="5097463" y="2625725"/>
          <p14:tracePt t="20001" x="5064125" y="2617788"/>
          <p14:tracePt t="20009" x="5003800" y="2608263"/>
          <p14:tracePt t="20017" x="4945063" y="2592388"/>
          <p14:tracePt t="20026" x="4868863" y="2582863"/>
          <p14:tracePt t="20034" x="4800600" y="2574925"/>
          <p14:tracePt t="20041" x="4724400" y="2566988"/>
          <p14:tracePt t="20049" x="4638675" y="2549525"/>
          <p14:tracePt t="20057" x="4554538" y="2541588"/>
          <p14:tracePt t="20063" x="4460875" y="2532063"/>
          <p14:tracePt t="20076" x="4375150" y="2524125"/>
          <p14:tracePt t="20080" x="4291013" y="2524125"/>
          <p14:tracePt t="20086" x="4230688" y="2506663"/>
          <p14:tracePt t="20095" x="4171950" y="2506663"/>
          <p14:tracePt t="20103" x="4129088" y="2506663"/>
          <p14:tracePt t="20112" x="4103688" y="2506663"/>
          <p14:tracePt t="20118" x="4078288" y="2506663"/>
          <p14:tracePt t="20130" x="4060825" y="2506663"/>
          <p14:tracePt t="20145" x="4052888" y="2516188"/>
          <p14:tracePt t="20150" x="4052888" y="2524125"/>
          <p14:tracePt t="20166" x="4052888" y="2532063"/>
          <p14:tracePt t="20174" x="4052888" y="2541588"/>
          <p14:tracePt t="20181" x="4060825" y="2541588"/>
          <p14:tracePt t="20190" x="4070350" y="2549525"/>
          <p14:tracePt t="20199" x="4070350" y="2557463"/>
          <p14:tracePt t="20206" x="4078288" y="2557463"/>
          <p14:tracePt t="20213" x="4086225" y="2566988"/>
          <p14:tracePt t="20229" x="4095750" y="2566988"/>
          <p14:tracePt t="20235" x="4095750" y="2574925"/>
          <p14:tracePt t="20244" x="4103688" y="2574925"/>
          <p14:tracePt t="20250" x="4111625" y="2582863"/>
          <p14:tracePt t="20267" x="4121150" y="2582863"/>
          <p14:tracePt t="20321" x="4103688" y="2592388"/>
          <p14:tracePt t="20329" x="4078288" y="2592388"/>
          <p14:tracePt t="20339" x="4052888" y="2592388"/>
          <p14:tracePt t="20347" x="4002088" y="2592388"/>
          <p14:tracePt t="20355" x="3941763" y="2582863"/>
          <p14:tracePt t="20361" x="3883025" y="2574925"/>
          <p14:tracePt t="20369" x="3840163" y="2566988"/>
          <p14:tracePt t="20377" x="3781425" y="2541588"/>
          <p14:tracePt t="20386" x="3703638" y="2524125"/>
          <p14:tracePt t="20393" x="3644900" y="2516188"/>
          <p14:tracePt t="20401" x="3586163" y="2498725"/>
          <p14:tracePt t="20409" x="3525838" y="2489200"/>
          <p14:tracePt t="20415" x="3467100" y="2481263"/>
          <p14:tracePt t="20423" x="3406775" y="2481263"/>
          <p14:tracePt t="20431" x="3363913" y="2473325"/>
          <p14:tracePt t="20440" x="3330575" y="2473325"/>
          <p14:tracePt t="20449" x="3305175" y="2473325"/>
          <p14:tracePt t="20457" x="3287713" y="2473325"/>
          <p14:tracePt t="20465" x="3262313" y="2473325"/>
          <p14:tracePt t="20473" x="3236913" y="2473325"/>
          <p14:tracePt t="20480" x="3219450" y="2473325"/>
          <p14:tracePt t="20484" x="3211513" y="2481263"/>
          <p14:tracePt t="20494" x="3203575" y="2481263"/>
          <p14:tracePt t="20502" x="3194050" y="2481263"/>
          <p14:tracePt t="20519" x="3194050" y="2489200"/>
          <p14:tracePt t="20534" x="3186113" y="2489200"/>
          <p14:tracePt t="20566" x="3178175" y="2498725"/>
          <p14:tracePt t="20579" x="3168650" y="2498725"/>
          <p14:tracePt t="20595" x="3160713" y="2506663"/>
          <p14:tracePt t="20611" x="3160713" y="2516188"/>
          <p14:tracePt t="20621" x="3160713" y="2524125"/>
          <p14:tracePt t="20638" x="3160713" y="2532063"/>
          <p14:tracePt t="20643" x="3160713" y="2541588"/>
          <p14:tracePt t="20659" x="3160713" y="2549525"/>
          <p14:tracePt t="20665" x="3160713" y="2557463"/>
          <p14:tracePt t="20676" x="3160713" y="2566988"/>
          <p14:tracePt t="20691" x="3160713" y="2574925"/>
          <p14:tracePt t="20699" x="3160713" y="2582863"/>
          <p14:tracePt t="20714" x="3160713" y="2592388"/>
          <p14:tracePt t="20721" x="3160713" y="2600325"/>
          <p14:tracePt t="20729" x="3160713" y="2608263"/>
          <p14:tracePt t="20751" x="3160713" y="2617788"/>
          <p14:tracePt t="20761" x="3160713" y="2625725"/>
          <p14:tracePt t="20776" x="3160713" y="2633663"/>
          <p14:tracePt t="20783" x="3152775" y="2633663"/>
          <p14:tracePt t="20911" x="3152775" y="2643188"/>
          <p14:tracePt t="20927" x="3143250" y="2651125"/>
          <p14:tracePt t="20938" x="3135313" y="2651125"/>
          <p14:tracePt t="21099" x="3127375" y="2651125"/>
          <p14:tracePt t="21115" x="3117850" y="2651125"/>
          <p14:tracePt t="21120" x="3109913" y="2651125"/>
          <p14:tracePt t="21192" x="3100388" y="2651125"/>
          <p14:tracePt t="21270" x="3092450" y="2651125"/>
          <p14:tracePt t="21389" x="3084513" y="2651125"/>
          <p14:tracePt t="21394" x="3074988" y="2651125"/>
          <p14:tracePt t="21401" x="3067050" y="2651125"/>
          <p14:tracePt t="21443" x="3059113" y="2651125"/>
          <p14:tracePt t="21614" x="3049588" y="2651125"/>
          <p14:tracePt t="21684" x="3041650" y="2651125"/>
          <p14:tracePt t="21692" x="3033713" y="2651125"/>
          <p14:tracePt t="22482" x="3041650" y="2651125"/>
          <p14:tracePt t="22505" x="3049588" y="2651125"/>
          <p14:tracePt t="22513" x="3059113" y="2651125"/>
          <p14:tracePt t="22529" x="3067050" y="2651125"/>
          <p14:tracePt t="22545" x="3074988" y="2651125"/>
          <p14:tracePt t="22552" x="3084513" y="2651125"/>
          <p14:tracePt t="22559" x="3084513" y="2660650"/>
          <p14:tracePt t="22567" x="3092450" y="2660650"/>
          <p14:tracePt t="22707" x="3092450" y="2668588"/>
          <p14:tracePt t="22715" x="3084513" y="2668588"/>
          <p14:tracePt t="22731" x="3074988" y="2668588"/>
          <p14:tracePt t="22747" x="3067050" y="2668588"/>
          <p14:tracePt t="22834" x="3059113" y="2668588"/>
          <p14:tracePt t="22849" x="3049588" y="2668588"/>
          <p14:tracePt t="22887" x="3041650" y="2668588"/>
          <p14:tracePt t="22895" x="3033713" y="2668588"/>
          <p14:tracePt t="23029" x="3024188" y="2668588"/>
          <p14:tracePt t="23045" x="3016250" y="2668588"/>
          <p14:tracePt t="23051" x="3008313" y="2668588"/>
          <p14:tracePt t="23209" x="3008313" y="2660650"/>
          <p14:tracePt t="23217" x="3016250" y="2660650"/>
          <p14:tracePt t="23223" x="3033713" y="2660650"/>
          <p14:tracePt t="23231" x="3059113" y="2660650"/>
          <p14:tracePt t="23239" x="3067050" y="2668588"/>
          <p14:tracePt t="23259" x="3084513" y="2668588"/>
          <p14:tracePt t="23265" x="3092450" y="2668588"/>
          <p14:tracePt t="23278" x="3109913" y="2668588"/>
          <p14:tracePt t="23287" x="3117850" y="2668588"/>
          <p14:tracePt t="23295" x="3127375" y="2668588"/>
          <p14:tracePt t="23302" x="3135313" y="2676525"/>
          <p14:tracePt t="23311" x="3143250" y="2676525"/>
          <p14:tracePt t="23325" x="3152775" y="2676525"/>
          <p14:tracePt t="23333" x="3160713" y="2676525"/>
          <p14:tracePt t="23348" x="3168650" y="2676525"/>
          <p14:tracePt t="23358" x="3178175" y="2676525"/>
          <p14:tracePt t="23365" x="3178175" y="2686050"/>
          <p14:tracePt t="23373" x="3186113" y="2686050"/>
          <p14:tracePt t="23381" x="3194050" y="2686050"/>
          <p14:tracePt t="23389" x="3203575" y="2686050"/>
          <p14:tracePt t="23399" x="3203575" y="2693988"/>
          <p14:tracePt t="23413" x="3211513" y="2693988"/>
          <p14:tracePt t="23562" x="3211513" y="2686050"/>
          <p14:tracePt t="23749" x="3211513" y="2676525"/>
          <p14:tracePt t="23763" x="3211513" y="2668588"/>
          <p14:tracePt t="23850" x="3211513" y="2660650"/>
          <p14:tracePt t="23889" x="3211513" y="2651125"/>
          <p14:tracePt t="23905" x="3203575" y="2651125"/>
          <p14:tracePt t="24009" x="3203575" y="2643188"/>
          <p14:tracePt t="24164" x="3194050" y="2643188"/>
          <p14:tracePt t="24171" x="3186113" y="2643188"/>
          <p14:tracePt t="24179" x="3178175" y="2643188"/>
          <p14:tracePt t="24187" x="3168650" y="2643188"/>
          <p14:tracePt t="24195" x="3160713" y="2643188"/>
          <p14:tracePt t="24203" x="3152775" y="2643188"/>
          <p14:tracePt t="24209" x="3143250" y="2643188"/>
          <p14:tracePt t="24218" x="3135313" y="2643188"/>
          <p14:tracePt t="24228" x="3127375" y="2643188"/>
          <p14:tracePt t="24233" x="3117850" y="2643188"/>
          <p14:tracePt t="24248" x="3109913" y="2643188"/>
          <p14:tracePt t="24258" x="3100388" y="2643188"/>
          <p14:tracePt t="24373" x="3084513" y="2633663"/>
          <p14:tracePt t="24381" x="3067050" y="2633663"/>
          <p14:tracePt t="24398" x="3049588" y="2633663"/>
          <p14:tracePt t="24405" x="3041650" y="2625725"/>
          <p14:tracePt t="24421" x="3033713" y="2617788"/>
          <p14:tracePt t="24428" x="3024188" y="2608263"/>
          <p14:tracePt t="24445" x="3016250" y="2608263"/>
          <p14:tracePt t="24467" x="3008313" y="2608263"/>
          <p14:tracePt t="24591" x="3008313" y="2600325"/>
          <p14:tracePt t="24663" x="2998788" y="2600325"/>
          <p14:tracePt t="24711" x="2998788" y="2608263"/>
          <p14:tracePt t="24727" x="2998788" y="2617788"/>
          <p14:tracePt t="24748" x="2998788" y="2625725"/>
          <p14:tracePt t="24827" x="3008313" y="2633663"/>
          <p14:tracePt t="24836" x="3008313" y="2643188"/>
          <p14:tracePt t="24851" x="3016250" y="2643188"/>
          <p14:tracePt t="24875" x="3016250" y="2651125"/>
          <p14:tracePt t="24898" x="3016250" y="2660650"/>
          <p14:tracePt t="24945" x="3024188" y="2660650"/>
          <p14:tracePt t="24994" x="3024188" y="2668588"/>
          <p14:tracePt t="25073" x="3033713" y="2668588"/>
          <p14:tracePt t="25079" x="3041650" y="2668588"/>
          <p14:tracePt t="25087" x="3059113" y="2668588"/>
          <p14:tracePt t="25094" x="3067050" y="2668588"/>
          <p14:tracePt t="25101" x="3092450" y="2668588"/>
          <p14:tracePt t="25111" x="3109913" y="2668588"/>
          <p14:tracePt t="25117" x="3127375" y="2676525"/>
          <p14:tracePt t="25126" x="3152775" y="2676525"/>
          <p14:tracePt t="25133" x="3178175" y="2686050"/>
          <p14:tracePt t="25142" x="3203575" y="2693988"/>
          <p14:tracePt t="25149" x="3211513" y="2693988"/>
          <p14:tracePt t="25162" x="3219450" y="2693988"/>
          <p14:tracePt t="25169" x="3228975" y="2701925"/>
          <p14:tracePt t="25179" x="3236913" y="2701925"/>
          <p14:tracePt t="25205" x="3244850" y="2701925"/>
          <p14:tracePt t="25257" x="3254375" y="2701925"/>
          <p14:tracePt t="25265" x="3262313" y="2701925"/>
          <p14:tracePt t="25273" x="3270250" y="2701925"/>
          <p14:tracePt t="25719" x="3262313" y="2711450"/>
          <p14:tracePt t="25736" x="3254375" y="2711450"/>
          <p14:tracePt t="25744" x="3254375" y="2719388"/>
          <p14:tracePt t="25750" x="3254375" y="2727325"/>
          <p14:tracePt t="25767" x="3244850" y="2727325"/>
          <p14:tracePt t="25773" x="3244850" y="2736850"/>
          <p14:tracePt t="25788" x="3236913" y="2744788"/>
          <p14:tracePt t="25797" x="3236913" y="2752725"/>
          <p14:tracePt t="25817" x="3236913" y="2762250"/>
          <p14:tracePt t="25830" x="3228975" y="2762250"/>
          <p14:tracePt t="25842" x="3219450" y="2770188"/>
          <p14:tracePt t="25847" x="3211513" y="2770188"/>
          <p14:tracePt t="25861" x="3203575" y="2778125"/>
          <p14:tracePt t="25870" x="3194050" y="2787650"/>
          <p14:tracePt t="25884" x="3186113" y="2795588"/>
          <p14:tracePt t="25893" x="3178175" y="2795588"/>
          <p14:tracePt t="25899" x="3178175" y="2805113"/>
          <p14:tracePt t="25909" x="3168650" y="2813050"/>
          <p14:tracePt t="25915" x="3160713" y="2813050"/>
          <p14:tracePt t="25923" x="3152775" y="2820988"/>
          <p14:tracePt t="25934" x="3152775" y="2830513"/>
          <p14:tracePt t="25939" x="3143250" y="2830513"/>
          <p14:tracePt t="25947" x="3135313" y="2830513"/>
          <p14:tracePt t="25962" x="3127375" y="2830513"/>
          <p14:tracePt t="25968" x="3117850" y="2830513"/>
          <p14:tracePt t="25977" x="3109913" y="2830513"/>
          <p14:tracePt t="26003" x="3100388" y="2830513"/>
          <p14:tracePt t="26028" x="3092450" y="2830513"/>
          <p14:tracePt t="26079" x="3084513" y="2830513"/>
          <p14:tracePt t="26087" x="3074988" y="2820988"/>
          <p14:tracePt t="26103" x="3067050" y="2820988"/>
          <p14:tracePt t="26135" x="3059113" y="2813050"/>
          <p14:tracePt t="26140" x="3049588" y="2805113"/>
          <p14:tracePt t="26159" x="3041650" y="2795588"/>
          <p14:tracePt t="26168" x="3033713" y="2795588"/>
          <p14:tracePt t="26181" x="3024188" y="2787650"/>
          <p14:tracePt t="26189" x="3024188" y="2778125"/>
          <p14:tracePt t="26197" x="3016250" y="2778125"/>
          <p14:tracePt t="26252" x="3008313" y="2778125"/>
          <p14:tracePt t="26299" x="3008313" y="2770188"/>
          <p14:tracePt t="26369" x="2998788" y="2762250"/>
          <p14:tracePt t="26377" x="2990850" y="2762250"/>
          <p14:tracePt t="26503" x="2982913" y="2762250"/>
          <p14:tracePt t="26557" x="2973388" y="2752725"/>
          <p14:tracePt t="26565" x="2965450" y="2752725"/>
          <p14:tracePt t="26578" x="2965450" y="2744788"/>
          <p14:tracePt t="26620" x="2965450" y="2736850"/>
          <p14:tracePt t="26628" x="2955925" y="2736850"/>
          <p14:tracePt t="26635" x="2955925" y="2727325"/>
          <p14:tracePt t="26643" x="2947988" y="2727325"/>
          <p14:tracePt t="26651" x="2940050" y="2719388"/>
          <p14:tracePt t="26674" x="2940050" y="2711450"/>
          <p14:tracePt t="26681" x="2940050" y="2701925"/>
          <p14:tracePt t="26691" x="2930525" y="2693988"/>
          <p14:tracePt t="26708" x="2922588" y="2693988"/>
          <p14:tracePt t="26723" x="2922588" y="2686050"/>
          <p14:tracePt t="26767" x="2922588" y="2676525"/>
          <p14:tracePt t="26791" x="2922588" y="2668588"/>
          <p14:tracePt t="26972" x="2914650" y="2668588"/>
          <p14:tracePt t="27578" x="2914650" y="2676525"/>
          <p14:tracePt t="27583" x="2914650" y="2686050"/>
          <p14:tracePt t="27597" x="2922588" y="2693988"/>
          <p14:tracePt t="27607" x="2922588" y="2701925"/>
          <p14:tracePt t="27614" x="2930525" y="2711450"/>
          <p14:tracePt t="27629" x="2930525" y="2719388"/>
          <p14:tracePt t="27636" x="2930525" y="2727325"/>
          <p14:tracePt t="27652" x="2940050" y="2736850"/>
          <p14:tracePt t="27659" x="2940050" y="2752725"/>
          <p14:tracePt t="27676" x="2947988" y="2770188"/>
          <p14:tracePt t="27683" x="2947988" y="2778125"/>
          <p14:tracePt t="27692" x="2955925" y="2795588"/>
          <p14:tracePt t="27699" x="2955925" y="2805113"/>
          <p14:tracePt t="27708" x="2955925" y="2813050"/>
          <p14:tracePt t="27715" x="2965450" y="2830513"/>
          <p14:tracePt t="27722" x="2973388" y="2838450"/>
          <p14:tracePt t="27737" x="2982913" y="2846388"/>
          <p14:tracePt t="27745" x="2982913" y="2855913"/>
          <p14:tracePt t="27753" x="2982913" y="2863850"/>
          <p14:tracePt t="27769" x="2982913" y="2871788"/>
          <p14:tracePt t="27777" x="2982913" y="2881313"/>
          <p14:tracePt t="27859" x="2982913" y="2889250"/>
          <p14:tracePt t="27867" x="2982913" y="2897188"/>
          <p14:tracePt t="27885" x="2990850" y="2906713"/>
          <p14:tracePt t="27893" x="2990850" y="2914650"/>
          <p14:tracePt t="27901" x="2990850" y="2922588"/>
          <p14:tracePt t="27909" x="2998788" y="2922588"/>
          <p14:tracePt t="27917" x="3008313" y="2932113"/>
          <p14:tracePt t="27925" x="3008313" y="2940050"/>
          <p14:tracePt t="27941" x="3016250" y="2949575"/>
          <p14:tracePt t="27961" x="3024188" y="2965450"/>
          <p14:tracePt t="27965" x="3033713" y="2965450"/>
          <p14:tracePt t="27980" x="3041650" y="2974975"/>
          <p14:tracePt t="27987" x="3049588" y="2982913"/>
          <p14:tracePt t="28003" x="3049588" y="2990850"/>
          <p14:tracePt t="28012" x="3059113" y="3000375"/>
          <p14:tracePt t="28019" x="3067050" y="3008313"/>
          <p14:tracePt t="28036" x="3074988" y="3016250"/>
          <p14:tracePt t="28043" x="3084513" y="3025775"/>
          <p14:tracePt t="28058" x="3092450" y="3033713"/>
          <p14:tracePt t="28073" x="3100388" y="3041650"/>
          <p14:tracePt t="28081" x="3100388" y="3051175"/>
          <p14:tracePt t="28097" x="3109913" y="3051175"/>
          <p14:tracePt t="28170" x="3117850" y="3059113"/>
          <p14:tracePt t="28175" x="3117850" y="3067050"/>
          <p14:tracePt t="28348" x="3117850" y="3059113"/>
          <p14:tracePt t="28473" x="3143250" y="3059113"/>
          <p14:tracePt t="28483" x="3168650" y="3067050"/>
          <p14:tracePt t="28494" x="3219450" y="3076575"/>
          <p14:tracePt t="28496" x="3297238" y="3101975"/>
          <p14:tracePt t="28503" x="3373438" y="3127375"/>
          <p14:tracePt t="28510" x="3457575" y="3160713"/>
          <p14:tracePt t="28519" x="3559175" y="3195638"/>
          <p14:tracePt t="28526" x="3662363" y="3246438"/>
          <p14:tracePt t="28535" x="3781425" y="3279775"/>
          <p14:tracePt t="28544" x="3908425" y="3330575"/>
          <p14:tracePt t="28550" x="4027488" y="3365500"/>
          <p14:tracePt t="28561" x="4129088" y="3408363"/>
          <p14:tracePt t="28567" x="4230688" y="3441700"/>
          <p14:tracePt t="28575" x="4324350" y="3467100"/>
          <p14:tracePt t="28583" x="4410075" y="3484563"/>
          <p14:tracePt t="28592" x="4468813" y="3492500"/>
          <p14:tracePt t="28597" x="4529138" y="3527425"/>
          <p14:tracePt t="28606" x="4587875" y="3535363"/>
          <p14:tracePt t="28613" x="4646613" y="3543300"/>
          <p14:tracePt t="28623" x="4699000" y="3560763"/>
          <p14:tracePt t="28631" x="4732338" y="3568700"/>
          <p14:tracePt t="28639" x="4765675" y="3568700"/>
          <p14:tracePt t="28647" x="4791075" y="3568700"/>
          <p14:tracePt t="28654" x="4826000" y="3578225"/>
          <p14:tracePt t="28661" x="4859338" y="3578225"/>
          <p14:tracePt t="28668" x="4894263" y="3578225"/>
          <p14:tracePt t="28677" x="4919663" y="3578225"/>
          <p14:tracePt t="28683" x="4945063" y="3578225"/>
          <p14:tracePt t="28692" x="4970463" y="3578225"/>
          <p14:tracePt t="28699" x="4987925" y="3578225"/>
          <p14:tracePt t="28708" x="5013325" y="3578225"/>
          <p14:tracePt t="28715" x="5038725" y="3578225"/>
          <p14:tracePt t="28723" x="5064125" y="3578225"/>
          <p14:tracePt t="28733" x="5072063" y="3568700"/>
          <p14:tracePt t="28745" x="5089525" y="3560763"/>
          <p14:tracePt t="28749" x="5097463" y="3552825"/>
          <p14:tracePt t="28756" x="5097463" y="3543300"/>
          <p14:tracePt t="28762" x="5106988" y="3543300"/>
          <p14:tracePt t="28771" x="5106988" y="3535363"/>
          <p14:tracePt t="28777" x="5106988" y="3527425"/>
          <p14:tracePt t="28785" x="5114925" y="3527425"/>
          <p14:tracePt t="28802" x="5114925" y="3517900"/>
          <p14:tracePt t="28809" x="5114925" y="3509963"/>
          <p14:tracePt t="28817" x="5114925" y="3502025"/>
          <p14:tracePt t="28833" x="5114925" y="3492500"/>
          <p14:tracePt t="28842" x="5106988" y="3484563"/>
          <p14:tracePt t="28855" x="5106988" y="3475038"/>
          <p14:tracePt t="28863" x="5106988" y="3467100"/>
          <p14:tracePt t="28871" x="5097463" y="3467100"/>
          <p14:tracePt t="28879" x="5089525" y="3459163"/>
          <p14:tracePt t="28887" x="5089525" y="3449638"/>
          <p14:tracePt t="28895" x="5089525" y="3441700"/>
          <p14:tracePt t="28911" x="5080000" y="3441700"/>
          <p14:tracePt t="28919" x="5080000" y="3433763"/>
          <p14:tracePt t="28927" x="5072063" y="3424238"/>
          <p14:tracePt t="28951" x="5064125" y="3424238"/>
          <p14:tracePt t="28956" x="5064125" y="3416300"/>
          <p14:tracePt t="28965" x="5064125" y="3408363"/>
          <p14:tracePt t="28974" x="5064125" y="3398838"/>
          <p14:tracePt t="28981" x="5054600" y="3398838"/>
          <p14:tracePt t="28989" x="5054600" y="3390900"/>
          <p14:tracePt t="28997" x="5046663" y="3382963"/>
          <p14:tracePt t="29014" x="5046663" y="3373438"/>
          <p14:tracePt t="29023" x="5046663" y="3365500"/>
          <p14:tracePt t="29029" x="5038725" y="3355975"/>
          <p14:tracePt t="29045" x="5038725" y="3348038"/>
          <p14:tracePt t="29061" x="5038725" y="3340100"/>
          <p14:tracePt t="29077" x="5029200" y="3340100"/>
          <p14:tracePt t="29094" x="5029200" y="3330575"/>
          <p14:tracePt t="29115" x="5029200" y="3322638"/>
          <p14:tracePt t="29186" x="5021263" y="3314700"/>
          <p14:tracePt t="29208" x="5021263" y="3305175"/>
          <p14:tracePt t="29215" x="5021263" y="3297238"/>
          <p14:tracePt t="29239" x="5021263" y="3289300"/>
          <p14:tracePt t="29247" x="5029200" y="3289300"/>
          <p14:tracePt t="29259" x="5038725" y="3279775"/>
          <p14:tracePt t="29273" x="5046663" y="3271838"/>
          <p14:tracePt t="29280" x="5054600" y="3271838"/>
          <p14:tracePt t="29287" x="5064125" y="3271838"/>
          <p14:tracePt t="29293" x="5080000" y="3271838"/>
          <p14:tracePt t="29302" x="5089525" y="3271838"/>
          <p14:tracePt t="29309" x="5097463" y="3263900"/>
          <p14:tracePt t="29319" x="5122863" y="3263900"/>
          <p14:tracePt t="29326" x="5148263" y="3254375"/>
          <p14:tracePt t="29335" x="5165725" y="3254375"/>
          <p14:tracePt t="29343" x="5191125" y="3254375"/>
          <p14:tracePt t="29350" x="5224463" y="3254375"/>
          <p14:tracePt t="29358" x="5249863" y="3254375"/>
          <p14:tracePt t="29365" x="5292725" y="3254375"/>
          <p14:tracePt t="29374" x="5327650" y="3254375"/>
          <p14:tracePt t="29381" x="5360988" y="3254375"/>
          <p14:tracePt t="29387" x="5394325" y="3254375"/>
          <p14:tracePt t="29395" x="5421313" y="3263900"/>
          <p14:tracePt t="29403" x="5446713" y="3263900"/>
          <p14:tracePt t="29411" x="5472113" y="3271838"/>
          <p14:tracePt t="29419" x="5497513" y="3279775"/>
          <p14:tracePt t="29427" x="5513388" y="3289300"/>
          <p14:tracePt t="29436" x="5538788" y="3289300"/>
          <p14:tracePt t="29447" x="5556250" y="3297238"/>
          <p14:tracePt t="29450" x="5573713" y="3297238"/>
          <p14:tracePt t="29458" x="5599113" y="3297238"/>
          <p14:tracePt t="29468" x="5616575" y="3305175"/>
          <p14:tracePt t="29477" x="5641975" y="3305175"/>
          <p14:tracePt t="29482" x="5657850" y="3305175"/>
          <p14:tracePt t="29493" x="5675313" y="3305175"/>
          <p14:tracePt t="29497" x="5683250" y="3305175"/>
          <p14:tracePt t="29505" x="5708650" y="3305175"/>
          <p14:tracePt t="29514" x="5726113" y="3305175"/>
          <p14:tracePt t="29523" x="5735638" y="3305175"/>
          <p14:tracePt t="29530" x="5743575" y="3305175"/>
          <p14:tracePt t="29538" x="5751513" y="3305175"/>
          <p14:tracePt t="29553" x="5761038" y="3305175"/>
          <p14:tracePt t="29905" x="5751513" y="3305175"/>
          <p14:tracePt t="29913" x="5735638" y="3305175"/>
          <p14:tracePt t="29919" x="5718175" y="3305175"/>
          <p14:tracePt t="29928" x="5700713" y="3297238"/>
          <p14:tracePt t="29935" x="5683250" y="3297238"/>
          <p14:tracePt t="29943" x="5657850" y="3297238"/>
          <p14:tracePt t="29961" x="5616575" y="3297238"/>
          <p14:tracePt t="29967" x="5591175" y="3297238"/>
          <p14:tracePt t="29975" x="5556250" y="3297238"/>
          <p14:tracePt t="29984" x="5538788" y="3297238"/>
          <p14:tracePt t="29995" x="5505450" y="3297238"/>
          <p14:tracePt t="29998" x="5472113" y="3297238"/>
          <p14:tracePt t="30005" x="5437188" y="3297238"/>
          <p14:tracePt t="30014" x="5394325" y="3297238"/>
          <p14:tracePt t="30023" x="5335588" y="3297238"/>
          <p14:tracePt t="30029" x="5276850" y="3305175"/>
          <p14:tracePt t="30037" x="5216525" y="3314700"/>
          <p14:tracePt t="30045" x="5157788" y="3330575"/>
          <p14:tracePt t="30054" x="5097463" y="3340100"/>
          <p14:tracePt t="30060" x="5038725" y="3348038"/>
          <p14:tracePt t="30069" x="5003800" y="3355975"/>
          <p14:tracePt t="30077" x="4962525" y="3355975"/>
          <p14:tracePt t="30087" x="4927600" y="3365500"/>
          <p14:tracePt t="30094" x="4902200" y="3373438"/>
          <p14:tracePt t="30100" x="4868863" y="3382963"/>
          <p14:tracePt t="30107" x="4843463" y="3390900"/>
          <p14:tracePt t="30118" x="4818063" y="3398838"/>
          <p14:tracePt t="30123" x="4783138" y="3408363"/>
          <p14:tracePt t="30131" x="4765675" y="3408363"/>
          <p14:tracePt t="30138" x="4740275" y="3416300"/>
          <p14:tracePt t="30147" x="4714875" y="3424238"/>
          <p14:tracePt t="30155" x="4689475" y="3433763"/>
          <p14:tracePt t="30163" x="4681538" y="3441700"/>
          <p14:tracePt t="30169" x="4664075" y="3449638"/>
          <p14:tracePt t="30177" x="4638675" y="3459163"/>
          <p14:tracePt t="30185" x="4621213" y="3467100"/>
          <p14:tracePt t="30193" x="4605338" y="3475038"/>
          <p14:tracePt t="30201" x="4579938" y="3484563"/>
          <p14:tracePt t="30208" x="4554538" y="3484563"/>
          <p14:tracePt t="30219" x="4529138" y="3492500"/>
          <p14:tracePt t="30225" x="4511675" y="3502025"/>
          <p14:tracePt t="30233" x="4476750" y="3502025"/>
          <p14:tracePt t="30242" x="4443413" y="3509963"/>
          <p14:tracePt t="30249" x="4410075" y="3509963"/>
          <p14:tracePt t="30259" x="4384675" y="3509963"/>
          <p14:tracePt t="30262" x="4349750" y="3509963"/>
          <p14:tracePt t="30271" x="4316413" y="3509963"/>
          <p14:tracePt t="30279" x="4281488" y="3509963"/>
          <p14:tracePt t="30287" x="4265613" y="3502025"/>
          <p14:tracePt t="30295" x="4230688" y="3502025"/>
          <p14:tracePt t="30303" x="4197350" y="3492500"/>
          <p14:tracePt t="30311" x="4162425" y="3484563"/>
          <p14:tracePt t="30319" x="4129088" y="3475038"/>
          <p14:tracePt t="30327" x="4070350" y="3449638"/>
          <p14:tracePt t="30335" x="4027488" y="3441700"/>
          <p14:tracePt t="30343" x="3959225" y="3408363"/>
          <p14:tracePt t="30349" x="3916363" y="3398838"/>
          <p14:tracePt t="30359" x="3857625" y="3390900"/>
          <p14:tracePt t="30365" x="3806825" y="3382963"/>
          <p14:tracePt t="30374" x="3746500" y="3373438"/>
          <p14:tracePt t="30381" x="3713163" y="3365500"/>
          <p14:tracePt t="30389" x="3687763" y="3355975"/>
          <p14:tracePt t="30398" x="3652838" y="3348038"/>
          <p14:tracePt t="30405" x="3619500" y="3340100"/>
          <p14:tracePt t="30413" x="3586163" y="3330575"/>
          <p14:tracePt t="30421" x="3551238" y="3330575"/>
          <p14:tracePt t="30428" x="3525838" y="3330575"/>
          <p14:tracePt t="30437" x="3500438" y="3322638"/>
          <p14:tracePt t="30443" x="3467100" y="3322638"/>
          <p14:tracePt t="30453" x="3441700" y="3322638"/>
          <p14:tracePt t="30461" x="3424238" y="3322638"/>
          <p14:tracePt t="30469" x="3398838" y="3322638"/>
          <p14:tracePt t="30475" x="3381375" y="3322638"/>
          <p14:tracePt t="30483" x="3363913" y="3322638"/>
          <p14:tracePt t="30492" x="3348038" y="3322638"/>
          <p14:tracePt t="30498" x="3338513" y="3322638"/>
          <p14:tracePt t="30508" x="3330575" y="3322638"/>
          <p14:tracePt t="30514" x="3322638" y="3322638"/>
          <p14:tracePt t="30530" x="3313113" y="3322638"/>
          <p14:tracePt t="30541" x="3305175" y="3322638"/>
          <p14:tracePt t="30547" x="3297238" y="3322638"/>
          <p14:tracePt t="30562" x="3287713" y="3322638"/>
          <p14:tracePt t="30570" x="3279775" y="3322638"/>
          <p14:tracePt t="30586" x="3270250" y="3322638"/>
          <p14:tracePt t="30594" x="3262313" y="3322638"/>
          <p14:tracePt t="30601" x="3254375" y="3330575"/>
          <p14:tracePt t="30616" x="3244850" y="3340100"/>
          <p14:tracePt t="30624" x="3236913" y="3340100"/>
          <p14:tracePt t="30633" x="3236913" y="3348038"/>
          <p14:tracePt t="30640" x="3228975" y="3355975"/>
          <p14:tracePt t="30649" x="3219450" y="3365500"/>
          <p14:tracePt t="30657" x="3219450" y="3373438"/>
          <p14:tracePt t="30665" x="3211513" y="3390900"/>
          <p14:tracePt t="30672" x="3211513" y="3398838"/>
          <p14:tracePt t="30680" x="3211513" y="3416300"/>
          <p14:tracePt t="30693" x="3211513" y="3424238"/>
          <p14:tracePt t="30701" x="3211513" y="3433763"/>
          <p14:tracePt t="30709" x="3211513" y="3441700"/>
          <p14:tracePt t="30725" x="3211513" y="3449638"/>
          <p14:tracePt t="30743" x="3211513" y="3459163"/>
          <p14:tracePt t="30859" x="3211513" y="3475038"/>
          <p14:tracePt t="30868" x="3219450" y="3484563"/>
          <p14:tracePt t="30873" x="3228975" y="3492500"/>
          <p14:tracePt t="30883" x="3228975" y="3509963"/>
          <p14:tracePt t="30890" x="3236913" y="3517900"/>
          <p14:tracePt t="30898" x="3244850" y="3527425"/>
          <p14:tracePt t="30907" x="3244850" y="3543300"/>
          <p14:tracePt t="30916" x="3244850" y="3552825"/>
          <p14:tracePt t="30922" x="3244850" y="3568700"/>
          <p14:tracePt t="30929" x="3244850" y="3586163"/>
          <p14:tracePt t="30939" x="3244850" y="3594100"/>
          <p14:tracePt t="30946" x="3244850" y="3611563"/>
          <p14:tracePt t="30959" x="3254375" y="3619500"/>
          <p14:tracePt t="30976" x="3254375" y="3629025"/>
          <p14:tracePt t="30983" x="3254375" y="3646488"/>
          <p14:tracePt t="30992" x="3254375" y="3654425"/>
          <p14:tracePt t="30999" x="3254375" y="3662363"/>
          <p14:tracePt t="31008" x="3262313" y="3671888"/>
          <p14:tracePt t="31024" x="3270250" y="3679825"/>
          <p14:tracePt t="31030" x="3270250" y="3687763"/>
          <p14:tracePt t="31039" x="3279775" y="3697288"/>
          <p14:tracePt t="31053" x="3279775" y="3705225"/>
          <p14:tracePt t="31061" x="3287713" y="3713163"/>
          <p14:tracePt t="31077" x="3297238" y="3722688"/>
          <p14:tracePt t="31086" x="3297238" y="3730625"/>
          <p14:tracePt t="31109" x="3297238" y="3738563"/>
          <p14:tracePt t="31131" x="3297238" y="3748088"/>
          <p14:tracePt t="31147" x="3297238" y="3756025"/>
          <p14:tracePt t="31171" x="3297238" y="3763963"/>
          <p14:tracePt t="31187" x="3297238" y="3773488"/>
          <p14:tracePt t="31211" x="3297238" y="3781425"/>
          <p14:tracePt t="31219" x="3297238" y="3790950"/>
          <p14:tracePt t="31225" x="3297238" y="3798888"/>
          <p14:tracePt t="31251" x="3297238" y="3806825"/>
          <p14:tracePt t="31267" x="3297238" y="3816350"/>
          <p14:tracePt t="31290" x="3297238" y="3824288"/>
          <p14:tracePt t="31334" x="3297238" y="3832225"/>
          <p14:tracePt t="31392" x="3297238" y="3841750"/>
          <p14:tracePt t="31588" x="3287713" y="3832225"/>
          <p14:tracePt t="31593" x="3287713" y="3824288"/>
          <p14:tracePt t="31608" x="3287713" y="3816350"/>
          <p14:tracePt t="31616" x="3287713" y="3806825"/>
          <p14:tracePt t="31625" x="3279775" y="3806825"/>
          <p14:tracePt t="31641" x="3270250" y="3798888"/>
          <p14:tracePt t="31648" x="3262313" y="3790950"/>
          <p14:tracePt t="31655" x="3262313" y="3781425"/>
          <p14:tracePt t="31672" x="3262313" y="3773488"/>
          <p14:tracePt t="31678" x="3262313" y="3763963"/>
          <p14:tracePt t="31711" x="3262313" y="3756025"/>
          <p14:tracePt t="31719" x="3262313" y="3748088"/>
          <p14:tracePt t="31765" x="3262313" y="3738563"/>
          <p14:tracePt t="31813" x="3262313" y="3730625"/>
          <p14:tracePt t="31877" x="3262313" y="3722688"/>
          <p14:tracePt t="31933" x="3262313" y="3713163"/>
          <p14:tracePt t="31938" x="3262313" y="3705225"/>
          <p14:tracePt t="32604" x="3262313" y="3697288"/>
          <p14:tracePt t="32619" x="3262313" y="3687763"/>
          <p14:tracePt t="32798" x="3254375" y="3679825"/>
          <p14:tracePt t="32901" x="3244850" y="3671888"/>
          <p14:tracePt t="33118" x="3262313" y="3679825"/>
          <p14:tracePt t="33127" x="3262313" y="3687763"/>
          <p14:tracePt t="33135" x="3270250" y="3705225"/>
          <p14:tracePt t="33143" x="3287713" y="3722688"/>
          <p14:tracePt t="33151" x="3297238" y="3748088"/>
          <p14:tracePt t="33159" x="3313113" y="3763963"/>
          <p14:tracePt t="33164" x="3322638" y="3781425"/>
          <p14:tracePt t="33173" x="3322638" y="3798888"/>
          <p14:tracePt t="33180" x="3330575" y="3824288"/>
          <p14:tracePt t="33189" x="3338513" y="3841750"/>
          <p14:tracePt t="33197" x="3348038" y="3849688"/>
          <p14:tracePt t="33205" x="3355975" y="3867150"/>
          <p14:tracePt t="33212" x="3363913" y="3892550"/>
          <p14:tracePt t="33221" x="3373438" y="3908425"/>
          <p14:tracePt t="33228" x="3381375" y="3917950"/>
          <p14:tracePt t="33237" x="3381375" y="3943350"/>
          <p14:tracePt t="33244" x="3389313" y="3960813"/>
          <p14:tracePt t="33253" x="3389313" y="3968750"/>
          <p14:tracePt t="33260" x="3389313" y="3976688"/>
          <p14:tracePt t="33267" x="3389313" y="3986213"/>
          <p14:tracePt t="33275" x="3398838" y="4002088"/>
          <p14:tracePt t="33283" x="3398838" y="4019550"/>
          <p14:tracePt t="33293" x="3398838" y="4027488"/>
          <p14:tracePt t="33300" x="3406775" y="4044950"/>
          <p14:tracePt t="33306" x="3406775" y="4070350"/>
          <p14:tracePt t="33315" x="3414713" y="4079875"/>
          <p14:tracePt t="33324" x="3424238" y="4095750"/>
          <p14:tracePt t="33331" x="3424238" y="4113213"/>
          <p14:tracePt t="33339" x="3424238" y="4121150"/>
          <p14:tracePt t="33345" x="3424238" y="4130675"/>
          <p14:tracePt t="33352" x="3424238" y="4138613"/>
          <p14:tracePt t="33361" x="3424238" y="4146550"/>
          <p14:tracePt t="33369" x="3414713" y="4146550"/>
          <p14:tracePt t="33377" x="3414713" y="4156075"/>
          <p14:tracePt t="33388" x="3406775" y="4164013"/>
          <p14:tracePt t="33392" x="3398838" y="4164013"/>
          <p14:tracePt t="33401" x="3389313" y="4171950"/>
          <p14:tracePt t="33417" x="3381375" y="4171950"/>
          <p14:tracePt t="33423" x="3373438" y="4171950"/>
          <p14:tracePt t="33503" x="3363913" y="4171950"/>
          <p14:tracePt t="33511" x="3355975" y="4171950"/>
          <p14:tracePt t="33517" x="3348038" y="4171950"/>
          <p14:tracePt t="33533" x="3348038" y="4164013"/>
          <p14:tracePt t="33549" x="3338513" y="4156075"/>
          <p14:tracePt t="33565" x="3330575" y="4156075"/>
          <p14:tracePt t="33645" x="3330575" y="4164013"/>
          <p14:tracePt t="33660" x="3330575" y="4171950"/>
          <p14:tracePt t="33669" x="3330575" y="4181475"/>
          <p14:tracePt t="33677" x="3330575" y="4189413"/>
          <p14:tracePt t="33692" x="3330575" y="4197350"/>
          <p14:tracePt t="33702" x="3330575" y="4206875"/>
          <p14:tracePt t="33714" x="3338513" y="4214813"/>
          <p14:tracePt t="33721" x="3338513" y="4224338"/>
          <p14:tracePt t="33729" x="3348038" y="4224338"/>
          <p14:tracePt t="33737" x="3355975" y="4232275"/>
          <p14:tracePt t="33745" x="3363913" y="4240213"/>
          <p14:tracePt t="33762" x="3363913" y="4249738"/>
          <p14:tracePt t="33783" x="3373438" y="4249738"/>
          <p14:tracePt t="33791" x="3373438" y="4257675"/>
          <p14:tracePt t="33799" x="3381375" y="4265613"/>
          <p14:tracePt t="33815" x="3389313" y="4265613"/>
          <p14:tracePt t="33823" x="3389313" y="4275138"/>
          <p14:tracePt t="33831" x="3398838" y="4283075"/>
          <p14:tracePt t="33839" x="3406775" y="4291013"/>
          <p14:tracePt t="33863" x="3414713" y="4300538"/>
          <p14:tracePt t="33868" x="3424238" y="4308475"/>
          <p14:tracePt t="33893" x="3432175" y="4308475"/>
          <p14:tracePt t="33901" x="3432175" y="4316413"/>
          <p14:tracePt t="35242" x="3441700" y="4325938"/>
          <p14:tracePt t="35250" x="3449638" y="4325938"/>
          <p14:tracePt t="35259" x="3457575" y="4333875"/>
          <p14:tracePt t="35265" x="3467100" y="4333875"/>
          <p14:tracePt t="35274" x="3475038" y="4341813"/>
          <p14:tracePt t="35278" x="3475038" y="4351338"/>
          <p14:tracePt t="35287" x="3482975" y="4351338"/>
          <p14:tracePt t="35295" x="3492500" y="4359275"/>
          <p14:tracePt t="35302" x="3492500" y="4376738"/>
          <p14:tracePt t="35308" x="3500438" y="4376738"/>
          <p14:tracePt t="35317" x="3508375" y="4394200"/>
          <p14:tracePt t="35327" x="3517900" y="4410075"/>
          <p14:tracePt t="35335" x="3533775" y="4427538"/>
          <p14:tracePt t="35343" x="3533775" y="4445000"/>
          <p14:tracePt t="35350" x="3543300" y="4452938"/>
          <p14:tracePt t="35358" x="3551238" y="4470400"/>
          <p14:tracePt t="35366" x="3568700" y="4478338"/>
          <p14:tracePt t="35376" x="3576638" y="4503738"/>
          <p14:tracePt t="35380" x="3586163" y="4529138"/>
          <p14:tracePt t="35387" x="3586163" y="4546600"/>
          <p14:tracePt t="35395" x="3594100" y="4554538"/>
          <p14:tracePt t="35403" x="3602038" y="4564063"/>
          <p14:tracePt t="35411" x="3602038" y="4572000"/>
          <p14:tracePt t="35419" x="3611563" y="4579938"/>
          <p14:tracePt t="35427" x="3611563" y="4589463"/>
          <p14:tracePt t="35435" x="3611563" y="4597400"/>
          <p14:tracePt t="35451" x="3611563" y="4605338"/>
          <p14:tracePt t="35459" x="3611563" y="4614863"/>
          <p14:tracePt t="35473" x="3611563" y="4622800"/>
          <p14:tracePt t="35489" x="3611563" y="4630738"/>
          <p14:tracePt t="35507" x="3611563" y="4640263"/>
          <p14:tracePt t="35537" x="3611563" y="4648200"/>
          <p14:tracePt t="35545" x="3611563" y="4657725"/>
          <p14:tracePt t="35576" x="3602038" y="4665663"/>
          <p14:tracePt t="35584" x="3602038" y="4673600"/>
          <p14:tracePt t="35591" x="3602038" y="4683125"/>
          <p14:tracePt t="35600" x="3594100" y="4683125"/>
          <p14:tracePt t="35609" x="3586163" y="4691063"/>
          <p14:tracePt t="35616" x="3586163" y="4699000"/>
          <p14:tracePt t="35633" x="3576638" y="4699000"/>
          <p14:tracePt t="35637" x="3568700" y="4699000"/>
          <p14:tracePt t="35654" x="3559175" y="4708525"/>
          <p14:tracePt t="35661" x="3559175" y="4716463"/>
          <p14:tracePt t="35669" x="3551238" y="4724400"/>
          <p14:tracePt t="35677" x="3543300" y="4724400"/>
          <p14:tracePt t="35701" x="3533775" y="4733925"/>
          <p14:tracePt t="35713" x="3525838" y="4741863"/>
          <p14:tracePt t="35716" x="3517900" y="4741863"/>
          <p14:tracePt t="35731" x="3508375" y="4741863"/>
          <p14:tracePt t="35743" x="3500438" y="4749800"/>
          <p14:tracePt t="35763" x="3492500" y="4749800"/>
          <p14:tracePt t="35795" x="3482975" y="4759325"/>
          <p14:tracePt t="35944" x="3482975" y="4767263"/>
          <p14:tracePt t="38297" x="3475038" y="4775200"/>
          <p14:tracePt t="38304" x="3449638" y="4775200"/>
          <p14:tracePt t="38313" x="3424238" y="4775200"/>
          <p14:tracePt t="38321" x="3398838" y="4775200"/>
          <p14:tracePt t="38329" x="3381375" y="4775200"/>
          <p14:tracePt t="38337" x="3355975" y="4775200"/>
          <p14:tracePt t="38345" x="3338513" y="4784725"/>
          <p14:tracePt t="38352" x="3322638" y="4792663"/>
          <p14:tracePt t="38362" x="3297238" y="4792663"/>
          <p14:tracePt t="38374" x="3270250" y="4792663"/>
          <p14:tracePt t="38376" x="3254375" y="4792663"/>
          <p14:tracePt t="38384" x="3228975" y="4792663"/>
          <p14:tracePt t="38390" x="3211513" y="4792663"/>
          <p14:tracePt t="38399" x="3211513" y="4802188"/>
          <p14:tracePt t="38407" x="3194050" y="4802188"/>
          <p14:tracePt t="38418" x="3186113" y="4810125"/>
          <p14:tracePt t="38423" x="3186113" y="4818063"/>
          <p14:tracePt t="38439" x="3186113" y="4827588"/>
          <p14:tracePt t="38457" x="3178175" y="4827588"/>
          <p14:tracePt t="38468" x="3178175" y="4835525"/>
          <p14:tracePt t="38477" x="3168650" y="4835525"/>
          <p14:tracePt t="38495" x="3160713" y="4835525"/>
          <p14:tracePt t="38502" x="3152775" y="4835525"/>
          <p14:tracePt t="38510" x="3143250" y="4835525"/>
          <p14:tracePt t="38526" x="3135313" y="4835525"/>
          <p14:tracePt t="38534" x="3127375" y="4835525"/>
          <p14:tracePt t="38549" x="3117850" y="4827588"/>
          <p14:tracePt t="38556" x="3109913" y="4827588"/>
          <p14:tracePt t="38563" x="3100388" y="4827588"/>
          <p14:tracePt t="38579" x="3100388" y="4818063"/>
          <p14:tracePt t="38595" x="3092450" y="4818063"/>
          <p14:tracePt t="38618" x="3084513" y="4810125"/>
          <p14:tracePt t="38650" x="3074988" y="4802188"/>
          <p14:tracePt t="38665" x="3067050" y="4802188"/>
          <p14:tracePt t="38673" x="3067050" y="4792663"/>
          <p14:tracePt t="38681" x="3059113" y="4792663"/>
          <p14:tracePt t="38691" x="3059113" y="4784725"/>
          <p14:tracePt t="38737" x="3049588" y="4775200"/>
          <p14:tracePt t="38745" x="3041650" y="4767263"/>
          <p14:tracePt t="38759" x="3033713" y="4759325"/>
          <p14:tracePt t="38767" x="3024188" y="4749800"/>
          <p14:tracePt t="38775" x="3016250" y="4741863"/>
          <p14:tracePt t="38790" x="3008313" y="4733925"/>
          <p14:tracePt t="38801" x="2998788" y="4724400"/>
          <p14:tracePt t="38810" x="2998788" y="4716463"/>
          <p14:tracePt t="38815" x="2990850" y="4699000"/>
          <p14:tracePt t="38826" x="2982913" y="4683125"/>
          <p14:tracePt t="38829" x="2973388" y="4673600"/>
          <p14:tracePt t="38839" x="2947988" y="4648200"/>
          <p14:tracePt t="38845" x="2930525" y="4622800"/>
          <p14:tracePt t="38853" x="2914650" y="4597400"/>
          <p14:tracePt t="38861" x="2889250" y="4572000"/>
          <p14:tracePt t="38869" x="2871788" y="4546600"/>
          <p14:tracePt t="38877" x="2838450" y="4513263"/>
          <p14:tracePt t="38885" x="2803525" y="4478338"/>
          <p14:tracePt t="38893" x="2760663" y="4427538"/>
          <p14:tracePt t="38901" x="2719388" y="4376738"/>
          <p14:tracePt t="38907" x="2668588" y="4308475"/>
          <p14:tracePt t="38916" x="2600325" y="4240213"/>
          <p14:tracePt t="38923" x="2532063" y="4171950"/>
          <p14:tracePt t="38930" x="2481263" y="4113213"/>
          <p14:tracePt t="38941" x="2420938" y="4037013"/>
          <p14:tracePt t="38949" x="2370138" y="3968750"/>
          <p14:tracePt t="38958" x="2327275" y="3892550"/>
          <p14:tracePt t="38963" x="2286000" y="3816350"/>
          <p14:tracePt t="38972" x="2235200" y="3738563"/>
          <p14:tracePt t="38978" x="2192338" y="3671888"/>
          <p14:tracePt t="38987" x="2166938" y="3619500"/>
          <p14:tracePt t="38995" x="2124075" y="3568700"/>
          <p14:tracePt t="39001" x="2098675" y="3535363"/>
          <p14:tracePt t="39008" x="2073275" y="3502025"/>
          <p14:tracePt t="39017" x="2030413" y="3459163"/>
          <p14:tracePt t="39025" x="1997075" y="3424238"/>
          <p14:tracePt t="39033" x="1954213" y="3382963"/>
          <p14:tracePt t="39041" x="1911350" y="3330575"/>
          <p14:tracePt t="39049" x="1878013" y="3297238"/>
          <p14:tracePt t="39056" x="1827213" y="3238500"/>
          <p14:tracePt t="39065" x="1758950" y="3186113"/>
          <p14:tracePt t="39073" x="1690688" y="3119438"/>
          <p14:tracePt t="39081" x="1622425" y="3051175"/>
          <p14:tracePt t="39088" x="1563688" y="2990850"/>
          <p14:tracePt t="39095" x="1495425" y="2906713"/>
          <p14:tracePt t="39103" x="1427163" y="2846388"/>
          <p14:tracePt t="39112" x="1368425" y="2778125"/>
          <p14:tracePt t="39118" x="1308100" y="2727325"/>
          <p14:tracePt t="39128" x="1265238" y="2660650"/>
          <p14:tracePt t="39136" x="1206500" y="2582863"/>
          <p14:tracePt t="39143" x="1155700" y="2516188"/>
          <p14:tracePt t="39151" x="1095375" y="2455863"/>
          <p14:tracePt t="39158" x="1062038" y="2405063"/>
          <p14:tracePt t="39165" x="1019175" y="2362200"/>
          <p14:tracePt t="39173" x="985838" y="2328863"/>
          <p14:tracePt t="39181" x="950913" y="2286000"/>
          <p14:tracePt t="39189" x="942975" y="2260600"/>
          <p14:tracePt t="39198" x="909638" y="2227263"/>
          <p14:tracePt t="39205" x="884238" y="2192338"/>
          <p14:tracePt t="39213" x="866775" y="2159000"/>
          <p14:tracePt t="39222" x="849313" y="2124075"/>
          <p14:tracePt t="39228" x="831850" y="2090738"/>
          <p14:tracePt t="39237" x="815975" y="2047875"/>
          <p14:tracePt t="39247" x="806450" y="2022475"/>
          <p14:tracePt t="39255" x="790575" y="1979613"/>
          <p14:tracePt t="39260" x="773113" y="1946275"/>
          <p14:tracePt t="39269" x="765175" y="1928813"/>
          <p14:tracePt t="39278" x="755650" y="1903413"/>
          <p14:tracePt t="39284" x="747713" y="1878013"/>
          <p14:tracePt t="39293" x="739775" y="1852613"/>
          <p14:tracePt t="39300" x="722313" y="1835150"/>
          <p14:tracePt t="39307" x="714375" y="1809750"/>
          <p14:tracePt t="39315" x="714375" y="1793875"/>
          <p14:tracePt t="39324" x="704850" y="1776413"/>
          <p14:tracePt t="39331" x="696913" y="1776413"/>
          <p14:tracePt t="39338" x="696913" y="1766888"/>
          <p14:tracePt t="39347" x="688975" y="1758950"/>
          <p14:tracePt t="39361" x="688975" y="1751013"/>
          <p14:tracePt t="39371" x="688975" y="1741488"/>
          <p14:tracePt t="39377" x="688975" y="1733550"/>
          <p14:tracePt t="39393" x="679450" y="1733550"/>
          <p14:tracePt t="39439" x="679450" y="1725613"/>
          <p14:tracePt t="39447" x="671513" y="1716088"/>
          <p14:tracePt t="39565" x="696913" y="1751013"/>
          <p14:tracePt t="39573" x="722313" y="1793875"/>
          <p14:tracePt t="39581" x="755650" y="1852613"/>
          <p14:tracePt t="39591" x="781050" y="1903413"/>
          <p14:tracePt t="39598" x="815975" y="1954213"/>
          <p14:tracePt t="39605" x="831850" y="1989138"/>
          <p14:tracePt t="39616" x="866775" y="2039938"/>
          <p14:tracePt t="39618" x="892175" y="2082800"/>
          <p14:tracePt t="39629" x="925513" y="2149475"/>
          <p14:tracePt t="39635" x="950913" y="2209800"/>
          <p14:tracePt t="39643" x="985838" y="2278063"/>
          <p14:tracePt t="39655" x="1028700" y="2336800"/>
          <p14:tracePt t="39659" x="1069975" y="2413000"/>
          <p14:tracePt t="39668" x="1112838" y="2481263"/>
          <p14:tracePt t="39680" x="1155700" y="2557463"/>
          <p14:tracePt t="39682" x="1198563" y="2617788"/>
          <p14:tracePt t="39691" x="1231900" y="2668588"/>
          <p14:tracePt t="39697" x="1274763" y="2711450"/>
          <p14:tracePt t="39705" x="1300163" y="2744788"/>
          <p14:tracePt t="39714" x="1325563" y="2778125"/>
          <p14:tracePt t="39724" x="1350963" y="2820988"/>
          <p14:tracePt t="39730" x="1376363" y="2846388"/>
          <p14:tracePt t="39737" x="1401763" y="2863850"/>
          <p14:tracePt t="39745" x="1427163" y="2889250"/>
          <p14:tracePt t="39753" x="1452563" y="2914650"/>
          <p14:tracePt t="39761" x="1477963" y="2957513"/>
          <p14:tracePt t="39770" x="1503363" y="2974975"/>
          <p14:tracePt t="39777" x="1538288" y="3008313"/>
          <p14:tracePt t="39782" x="1563688" y="3033713"/>
          <p14:tracePt t="39791" x="1597025" y="3067050"/>
          <p14:tracePt t="39799" x="1631950" y="3101975"/>
          <p14:tracePt t="39807" x="1673225" y="3144838"/>
          <p14:tracePt t="39815" x="1708150" y="3170238"/>
          <p14:tracePt t="39823" x="1741488" y="3211513"/>
          <p14:tracePt t="39831" x="1784350" y="3246438"/>
          <p14:tracePt t="39839" x="1817688" y="3289300"/>
          <p14:tracePt t="39847" x="1868488" y="3330575"/>
          <p14:tracePt t="39859" x="1920875" y="3365500"/>
          <p14:tracePt t="39864" x="1987550" y="3424238"/>
          <p14:tracePt t="39873" x="2055813" y="3475038"/>
          <p14:tracePt t="39877" x="2116138" y="3517900"/>
          <p14:tracePt t="39885" x="2182813" y="3560763"/>
          <p14:tracePt t="39893" x="2243138" y="3603625"/>
          <p14:tracePt t="39901" x="2293938" y="3654425"/>
          <p14:tracePt t="39909" x="2344738" y="3697288"/>
          <p14:tracePt t="39918" x="2395538" y="3738563"/>
          <p14:tracePt t="39925" x="2438400" y="3763963"/>
          <p14:tracePt t="39933" x="2471738" y="3790950"/>
          <p14:tracePt t="39941" x="2497138" y="3806825"/>
          <p14:tracePt t="39949" x="2532063" y="3832225"/>
          <p14:tracePt t="39958" x="2557463" y="3849688"/>
          <p14:tracePt t="39963" x="2590800" y="3867150"/>
          <p14:tracePt t="39971" x="2625725" y="3883025"/>
          <p14:tracePt t="39984" x="2651125" y="3892550"/>
          <p14:tracePt t="39986" x="2684463" y="3900488"/>
          <p14:tracePt t="39994" x="2709863" y="3908425"/>
          <p14:tracePt t="40003" x="2735263" y="3917950"/>
          <p14:tracePt t="40011" x="2760663" y="3917950"/>
          <p14:tracePt t="40018" x="2786063" y="3917950"/>
          <p14:tracePt t="40027" x="2795588" y="3917950"/>
          <p14:tracePt t="40037" x="2803525" y="3917950"/>
          <p14:tracePt t="40042" x="2811463" y="3917950"/>
          <p14:tracePt t="40050" x="2811463" y="3900488"/>
          <p14:tracePt t="40056" x="2820988" y="3883025"/>
          <p14:tracePt t="40065" x="2828925" y="3875088"/>
          <p14:tracePt t="40073" x="2838450" y="3849688"/>
          <p14:tracePt t="40081" x="2846388" y="3824288"/>
          <p14:tracePt t="40090" x="2854325" y="3798888"/>
          <p14:tracePt t="40097" x="2854325" y="3781425"/>
          <p14:tracePt t="40107" x="2863850" y="3756025"/>
          <p14:tracePt t="40114" x="2863850" y="3730625"/>
          <p14:tracePt t="40122" x="2871788" y="3713163"/>
          <p14:tracePt t="40130" x="2871788" y="3687763"/>
          <p14:tracePt t="40137" x="2871788" y="3662363"/>
          <p14:tracePt t="40144" x="2871788" y="3646488"/>
          <p14:tracePt t="40151" x="2863850" y="3629025"/>
          <p14:tracePt t="40159" x="2863850" y="3611563"/>
          <p14:tracePt t="40167" x="2863850" y="3594100"/>
          <p14:tracePt t="40175" x="2863850" y="3578225"/>
          <p14:tracePt t="40182" x="2863850" y="3552825"/>
          <p14:tracePt t="40191" x="2863850" y="3535363"/>
          <p14:tracePt t="40198" x="2863850" y="3502025"/>
          <p14:tracePt t="40207" x="2863850" y="3475038"/>
          <p14:tracePt t="40216" x="2863850" y="3459163"/>
          <p14:tracePt t="40224" x="2863850" y="3433763"/>
          <p14:tracePt t="40230" x="2863850" y="3408363"/>
          <p14:tracePt t="40241" x="2863850" y="3382963"/>
          <p14:tracePt t="40246" x="2863850" y="3365500"/>
          <p14:tracePt t="40256" x="2863850" y="3340100"/>
          <p14:tracePt t="40262" x="2863850" y="3314700"/>
          <p14:tracePt t="40268" x="2871788" y="3297238"/>
          <p14:tracePt t="40276" x="2871788" y="3279775"/>
          <p14:tracePt t="40285" x="2871788" y="3254375"/>
          <p14:tracePt t="40294" x="2871788" y="3238500"/>
          <p14:tracePt t="40301" x="2879725" y="3211513"/>
          <p14:tracePt t="40308" x="2879725" y="3186113"/>
          <p14:tracePt t="40315" x="2879725" y="3170238"/>
          <p14:tracePt t="40326" x="2879725" y="3135313"/>
          <p14:tracePt t="40333" x="2879725" y="3094038"/>
          <p14:tracePt t="40339" x="2879725" y="3051175"/>
          <p14:tracePt t="40347" x="2871788" y="3016250"/>
          <p14:tracePt t="40355" x="2863850" y="2982913"/>
          <p14:tracePt t="40363" x="2854325" y="2949575"/>
          <p14:tracePt t="40372" x="2846388" y="2922588"/>
          <p14:tracePt t="40378" x="2838450" y="2897188"/>
          <p14:tracePt t="40384" x="2828925" y="2881313"/>
          <p14:tracePt t="40395" x="2820988" y="2855913"/>
          <p14:tracePt t="40401" x="2811463" y="2820988"/>
          <p14:tracePt t="40408" x="2803525" y="2795588"/>
          <p14:tracePt t="40417" x="2795588" y="2770188"/>
          <p14:tracePt t="40425" x="2786063" y="2736850"/>
          <p14:tracePt t="40434" x="2770188" y="2701925"/>
          <p14:tracePt t="40444" x="2760663" y="2668588"/>
          <p14:tracePt t="40450" x="2744788" y="2633663"/>
          <p14:tracePt t="40460" x="2735263" y="2600325"/>
          <p14:tracePt t="40466" x="2727325" y="2566988"/>
          <p14:tracePt t="40475" x="2719388" y="2541588"/>
          <p14:tracePt t="40478" x="2709863" y="2516188"/>
          <p14:tracePt t="40497" x="2693988" y="2473325"/>
          <p14:tracePt t="40505" x="2676525" y="2438400"/>
          <p14:tracePt t="40511" x="2659063" y="2405063"/>
          <p14:tracePt t="40519" x="2641600" y="2371725"/>
          <p14:tracePt t="40527" x="2625725" y="2336800"/>
          <p14:tracePt t="40536" x="2608263" y="2293938"/>
          <p14:tracePt t="40544" x="2590800" y="2252663"/>
          <p14:tracePt t="40557" x="2574925" y="2227263"/>
          <p14:tracePt t="40558" x="2557463" y="2192338"/>
          <p14:tracePt t="40567" x="2549525" y="2166938"/>
          <p14:tracePt t="40574" x="2532063" y="2141538"/>
          <p14:tracePt t="40582" x="2524125" y="2124075"/>
          <p14:tracePt t="40589" x="2514600" y="2098675"/>
          <p14:tracePt t="40597" x="2514600" y="2082800"/>
          <p14:tracePt t="40607" x="2506663" y="2055813"/>
          <p14:tracePt t="40614" x="2497138" y="2039938"/>
          <p14:tracePt t="40621" x="2489200" y="2014538"/>
          <p14:tracePt t="40629" x="2481263" y="1997075"/>
          <p14:tracePt t="40641" x="2471738" y="1997075"/>
          <p14:tracePt t="40648" x="2471738" y="1979613"/>
          <p14:tracePt t="40653" x="2471738" y="1963738"/>
          <p14:tracePt t="40661" x="2463800" y="1954213"/>
          <p14:tracePt t="40669" x="2455863" y="1928813"/>
          <p14:tracePt t="40678" x="2446338" y="1903413"/>
          <p14:tracePt t="40684" x="2438400" y="1878013"/>
          <p14:tracePt t="40694" x="2438400" y="1860550"/>
          <p14:tracePt t="40700" x="2430463" y="1844675"/>
          <p14:tracePt t="40709" x="2420938" y="1819275"/>
          <p14:tracePt t="40714" x="2420938" y="1809750"/>
          <p14:tracePt t="40723" x="2413000" y="1793875"/>
          <p14:tracePt t="40732" x="2413000" y="1784350"/>
          <p14:tracePt t="40747" x="2413000" y="1776413"/>
          <p14:tracePt t="40753" x="2413000" y="1758950"/>
          <p14:tracePt t="40760" x="2405063" y="1758950"/>
          <p14:tracePt t="40769" x="2405063" y="1741488"/>
          <p14:tracePt t="40777" x="2405063" y="1733550"/>
          <p14:tracePt t="40787" x="2395538" y="1733550"/>
          <p14:tracePt t="40797" x="2395538" y="1725613"/>
          <p14:tracePt t="40802" x="2387600" y="1716088"/>
          <p14:tracePt t="40810" x="2387600" y="1708150"/>
          <p14:tracePt t="40818" x="2387600" y="1700213"/>
          <p14:tracePt t="40826" x="2379663" y="1690688"/>
          <p14:tracePt t="40831" x="2370138" y="1690688"/>
          <p14:tracePt t="40841" x="2370138" y="1682750"/>
          <p14:tracePt t="40846" x="2370138" y="1674813"/>
          <p14:tracePt t="40864" x="2362200" y="1665288"/>
          <p14:tracePt t="40903" x="2352675" y="1665288"/>
          <p14:tracePt t="40919" x="2344738" y="1665288"/>
          <p14:tracePt t="40933" x="2336800" y="1674813"/>
          <p14:tracePt t="40941" x="2327275" y="1682750"/>
          <p14:tracePt t="40950" x="2319338" y="1682750"/>
          <p14:tracePt t="40957" x="2311400" y="1690688"/>
          <p14:tracePt t="40965" x="2293938" y="1700213"/>
          <p14:tracePt t="40973" x="2293938" y="1716088"/>
          <p14:tracePt t="40981" x="2286000" y="1725613"/>
          <p14:tracePt t="40994" x="2276475" y="1733550"/>
          <p14:tracePt t="40996" x="2268538" y="1751013"/>
          <p14:tracePt t="41002" x="2260600" y="1766888"/>
          <p14:tracePt t="41013" x="2251075" y="1784350"/>
          <p14:tracePt t="41018" x="2251075" y="1809750"/>
          <p14:tracePt t="41029" x="2251075" y="1827213"/>
          <p14:tracePt t="41038" x="2243138" y="1852613"/>
          <p14:tracePt t="41045" x="2243138" y="1878013"/>
          <p14:tracePt t="41051" x="2243138" y="1903413"/>
          <p14:tracePt t="41059" x="2243138" y="1920875"/>
          <p14:tracePt t="41067" x="2243138" y="1954213"/>
          <p14:tracePt t="41075" x="2235200" y="1979613"/>
          <p14:tracePt t="41083" x="2235200" y="2005013"/>
          <p14:tracePt t="41090" x="2235200" y="2039938"/>
          <p14:tracePt t="41099" x="2235200" y="2082800"/>
          <p14:tracePt t="41107" x="2235200" y="2116138"/>
          <p14:tracePt t="41117" x="2235200" y="2149475"/>
          <p14:tracePt t="41120" x="2235200" y="2174875"/>
          <p14:tracePt t="41130" x="2235200" y="2209800"/>
          <p14:tracePt t="41142" x="2235200" y="2243138"/>
          <p14:tracePt t="41147" x="2235200" y="2286000"/>
          <p14:tracePt t="41158" x="2225675" y="2319338"/>
          <p14:tracePt t="41162" x="2217738" y="2371725"/>
          <p14:tracePt t="41170" x="2200275" y="2413000"/>
          <p14:tracePt t="41180" x="2200275" y="2473325"/>
          <p14:tracePt t="41182" x="2200275" y="2532063"/>
          <p14:tracePt t="41191" x="2200275" y="2582863"/>
          <p14:tracePt t="41198" x="2208213" y="2643188"/>
          <p14:tracePt t="41207" x="2217738" y="2701925"/>
          <p14:tracePt t="41216" x="2225675" y="2752725"/>
          <p14:tracePt t="41226" x="2225675" y="2795588"/>
          <p14:tracePt t="41232" x="2225675" y="2855913"/>
          <p14:tracePt t="41241" x="2225675" y="2914650"/>
          <p14:tracePt t="41248" x="2225675" y="2957513"/>
          <p14:tracePt t="41256" x="2225675" y="3016250"/>
          <p14:tracePt t="41264" x="2225675" y="3041650"/>
          <p14:tracePt t="41269" x="2225675" y="3076575"/>
          <p14:tracePt t="41278" x="2225675" y="3109913"/>
          <p14:tracePt t="41285" x="2225675" y="3135313"/>
          <p14:tracePt t="41293" x="2225675" y="3170238"/>
          <p14:tracePt t="41301" x="2225675" y="3203575"/>
          <p14:tracePt t="41308" x="2225675" y="3238500"/>
          <p14:tracePt t="41317" x="2225675" y="3271838"/>
          <p14:tracePt t="41326" x="2225675" y="3305175"/>
          <p14:tracePt t="41335" x="2225675" y="3340100"/>
          <p14:tracePt t="41342" x="2225675" y="3373438"/>
          <p14:tracePt t="41350" x="2225675" y="3408363"/>
          <p14:tracePt t="41358" x="2225675" y="3433763"/>
          <p14:tracePt t="41364" x="2225675" y="3459163"/>
          <p14:tracePt t="41371" x="2235200" y="3484563"/>
          <p14:tracePt t="41382" x="2243138" y="3517900"/>
          <p14:tracePt t="41387" x="2251075" y="3543300"/>
          <p14:tracePt t="41395" x="2260600" y="3560763"/>
          <p14:tracePt t="41403" x="2260600" y="3586163"/>
          <p14:tracePt t="41412" x="2268538" y="3611563"/>
          <p14:tracePt t="41418" x="2276475" y="3636963"/>
          <p14:tracePt t="41427" x="2286000" y="3662363"/>
          <p14:tracePt t="41433" x="2286000" y="3697288"/>
          <p14:tracePt t="41443" x="2293938" y="3722688"/>
          <p14:tracePt t="41448" x="2293938" y="3738563"/>
          <p14:tracePt t="41457" x="2293938" y="3763963"/>
          <p14:tracePt t="41465" x="2293938" y="3790950"/>
          <p14:tracePt t="41473" x="2293938" y="3824288"/>
          <p14:tracePt t="41481" x="2293938" y="3841750"/>
          <p14:tracePt t="41489" x="2293938" y="3867150"/>
          <p14:tracePt t="41499" x="2293938" y="3892550"/>
          <p14:tracePt t="41508" x="2293938" y="3908425"/>
          <p14:tracePt t="41514" x="2293938" y="3935413"/>
          <p14:tracePt t="41523" x="2301875" y="3960813"/>
          <p14:tracePt t="41529" x="2311400" y="3976688"/>
          <p14:tracePt t="41541" x="2319338" y="4011613"/>
          <p14:tracePt t="41546" x="2327275" y="4037013"/>
          <p14:tracePt t="41552" x="2336800" y="4070350"/>
          <p14:tracePt t="41558" x="2336800" y="4105275"/>
          <p14:tracePt t="41567" x="2336800" y="4130675"/>
          <p14:tracePt t="41576" x="2336800" y="4164013"/>
          <p14:tracePt t="41587" x="2336800" y="4197350"/>
          <p14:tracePt t="41590" x="2344738" y="4240213"/>
          <p14:tracePt t="41601" x="2352675" y="4275138"/>
          <p14:tracePt t="41609" x="2370138" y="4333875"/>
          <p14:tracePt t="41614" x="2395538" y="4394200"/>
          <p14:tracePt t="41622" x="2413000" y="4452938"/>
          <p14:tracePt t="41628" x="2430463" y="4503738"/>
          <p14:tracePt t="41638" x="2455863" y="4564063"/>
          <p14:tracePt t="41645" x="2471738" y="4614863"/>
          <p14:tracePt t="41654" x="2497138" y="4665663"/>
          <p14:tracePt t="41661" x="2506663" y="4699000"/>
          <p14:tracePt t="41668" x="2540000" y="4733925"/>
          <p14:tracePt t="41677" x="2565400" y="4784725"/>
          <p14:tracePt t="41685" x="2582863" y="4818063"/>
          <p14:tracePt t="41693" x="2616200" y="4852988"/>
          <p14:tracePt t="41701" x="2616200" y="4878388"/>
          <p14:tracePt t="41707" x="2651125" y="4911725"/>
          <p14:tracePt t="41715" x="2651125" y="4937125"/>
          <p14:tracePt t="41723" x="2668588" y="4972050"/>
          <p14:tracePt t="41732" x="2684463" y="4997450"/>
          <p14:tracePt t="41739" x="2701925" y="5013325"/>
          <p14:tracePt t="41746" x="2719388" y="5038725"/>
          <p14:tracePt t="41757" x="2735263" y="5064125"/>
          <p14:tracePt t="41765" x="2752725" y="5081588"/>
          <p14:tracePt t="41772" x="2760663" y="5099050"/>
          <p14:tracePt t="41781" x="2770188" y="5106988"/>
          <p14:tracePt t="41791" x="2778125" y="5116513"/>
          <p14:tracePt t="41796" x="2786063" y="5124450"/>
          <p14:tracePt t="41808" x="2795588" y="5132388"/>
          <p14:tracePt t="41817" x="2803525" y="5141913"/>
          <p14:tracePt t="41825" x="2811463" y="5149850"/>
          <p14:tracePt t="41841" x="2820988" y="5149850"/>
          <p14:tracePt t="41848" x="2828925" y="5157788"/>
          <p14:tracePt t="41857" x="2828925" y="5167313"/>
          <p14:tracePt t="41865" x="2846388" y="5175250"/>
          <p14:tracePt t="41871" x="2863850" y="5175250"/>
          <p14:tracePt t="41880" x="2863850" y="5183188"/>
          <p14:tracePt t="41892" x="2889250" y="5192713"/>
          <p14:tracePt t="41896" x="2914650" y="5208588"/>
          <p14:tracePt t="41908" x="2930525" y="5218113"/>
          <p14:tracePt t="41912" x="2955925" y="5226050"/>
          <p14:tracePt t="41920" x="2982913" y="5235575"/>
          <p14:tracePt t="41928" x="3008313" y="5235575"/>
          <p14:tracePt t="41935" x="3016250" y="5235575"/>
          <p14:tracePt t="41945" x="3033713" y="5243513"/>
          <p14:tracePt t="41953" x="3041650" y="5243513"/>
          <p14:tracePt t="41972" x="3059113" y="5251450"/>
          <p14:tracePt t="41976" x="3067050" y="5251450"/>
          <p14:tracePt t="41990" x="3074988" y="5251450"/>
          <p14:tracePt t="41997" x="3084513" y="5251450"/>
          <p14:tracePt t="42021" x="3092450" y="5251450"/>
          <p14:tracePt t="42038" x="3100388" y="5243513"/>
          <p14:tracePt t="42045" x="3100388" y="5235575"/>
          <p14:tracePt t="42067" x="3100388" y="5226050"/>
          <p14:tracePt t="42075" x="3100388" y="5218113"/>
          <p14:tracePt t="42083" x="3100388" y="5208588"/>
          <p14:tracePt t="42100" x="3100388" y="5200650"/>
          <p14:tracePt t="42109" x="3100388" y="5192713"/>
          <p14:tracePt t="42117" x="3092450" y="5192713"/>
          <p14:tracePt t="42125" x="3092450" y="5183188"/>
          <p14:tracePt t="42132" x="3092450" y="5175250"/>
          <p14:tracePt t="42139" x="3092450" y="5167313"/>
          <p14:tracePt t="42145" x="3100388" y="5167313"/>
          <p14:tracePt t="42153" x="3109913" y="5157788"/>
          <p14:tracePt t="42169" x="3117850" y="5149850"/>
          <p14:tracePt t="42178" x="3127375" y="5149850"/>
          <p14:tracePt t="42193" x="3135313" y="5149850"/>
          <p14:tracePt t="42201" x="3143250" y="5149850"/>
          <p14:tracePt t="42209" x="3152775" y="5149850"/>
          <p14:tracePt t="42226" x="3160713" y="5149850"/>
          <p14:tracePt t="42232" x="3178175" y="5149850"/>
          <p14:tracePt t="42244" x="3178175" y="5157788"/>
          <p14:tracePt t="42246" x="3203575" y="5157788"/>
          <p14:tracePt t="42259" x="3211513" y="5167313"/>
          <p14:tracePt t="42265" x="3236913" y="5175250"/>
          <p14:tracePt t="42273" x="3262313" y="5183188"/>
          <p14:tracePt t="42279" x="3287713" y="5192713"/>
          <p14:tracePt t="42290" x="3305175" y="5200650"/>
          <p14:tracePt t="42296" x="3322638" y="5208588"/>
          <p14:tracePt t="42307" x="3348038" y="5226050"/>
          <p14:tracePt t="42310" x="3373438" y="5235575"/>
          <p14:tracePt t="42320" x="3381375" y="5243513"/>
          <p14:tracePt t="42328" x="3398838" y="5243513"/>
          <p14:tracePt t="42334" x="3406775" y="5251450"/>
          <p14:tracePt t="42341" x="3424238" y="5260975"/>
          <p14:tracePt t="42349" x="3449638" y="5268913"/>
          <p14:tracePt t="42357" x="3475038" y="5276850"/>
          <p14:tracePt t="42366" x="3492500" y="5286375"/>
          <p14:tracePt t="42373" x="3517900" y="5294313"/>
          <p14:tracePt t="42381" x="3543300" y="5294313"/>
          <p14:tracePt t="42389" x="3568700" y="5302250"/>
          <p14:tracePt t="42395" x="3586163" y="5311775"/>
          <p14:tracePt t="42406" x="3611563" y="5311775"/>
          <p14:tracePt t="42410" x="3636963" y="5311775"/>
          <p14:tracePt t="42419" x="3644900" y="5319713"/>
          <p14:tracePt t="42427" x="3662363" y="5319713"/>
          <p14:tracePt t="42435" x="3670300" y="5319713"/>
          <p14:tracePt t="42444" x="3678238" y="5319713"/>
          <p14:tracePt t="42459" x="3678238" y="5311775"/>
          <p14:tracePt t="42467" x="3678238" y="5302250"/>
          <p14:tracePt t="42485" x="3678238" y="5294313"/>
          <p14:tracePt t="42491" x="3678238" y="5286375"/>
          <p14:tracePt t="42499" x="3678238" y="5276850"/>
          <p14:tracePt t="42514" x="3670300" y="5268913"/>
          <p14:tracePt t="42522" x="3662363" y="5260975"/>
          <p14:tracePt t="42554" x="3662363" y="5251450"/>
          <p14:tracePt t="42569" x="3662363" y="5243513"/>
          <p14:tracePt t="42579" x="3662363" y="5235575"/>
          <p14:tracePt t="42600" x="3662363" y="5226050"/>
          <p14:tracePt t="42610" x="3662363" y="5218113"/>
          <p14:tracePt t="42624" x="3662363" y="5208588"/>
          <p14:tracePt t="42640" x="3662363" y="5200650"/>
          <p14:tracePt t="42665" x="3662363" y="5192713"/>
          <p14:tracePt t="42668" x="3662363" y="5183188"/>
          <p14:tracePt t="42685" x="3662363" y="5175250"/>
          <p14:tracePt t="42701" x="3662363" y="5167313"/>
          <p14:tracePt t="42714" x="3652838" y="5157788"/>
          <p14:tracePt t="42725" x="3652838" y="5149850"/>
          <p14:tracePt t="42735" x="3652838" y="5141913"/>
          <p14:tracePt t="42744" x="3652838" y="5132388"/>
          <p14:tracePt t="42755" x="3652838" y="5124450"/>
          <p14:tracePt t="42764" x="3652838" y="5106988"/>
          <p14:tracePt t="42780" x="3652838" y="5099050"/>
          <p14:tracePt t="42791" x="3652838" y="5091113"/>
          <p14:tracePt t="42797" x="3652838" y="5073650"/>
          <p14:tracePt t="42807" x="3652838" y="5056188"/>
          <p14:tracePt t="42810" x="3652838" y="5038725"/>
          <p14:tracePt t="42825" x="3652838" y="5022850"/>
          <p14:tracePt t="42826" x="3652838" y="5005388"/>
          <p14:tracePt t="42835" x="3652838" y="4997450"/>
          <p14:tracePt t="42845" x="3652838" y="4972050"/>
          <p14:tracePt t="42850" x="3652838" y="4962525"/>
          <p14:tracePt t="42859" x="3662363" y="4954588"/>
          <p14:tracePt t="42867" x="3662363" y="4937125"/>
          <p14:tracePt t="42872" x="3662363" y="4929188"/>
          <p14:tracePt t="42881" x="3662363" y="4911725"/>
          <p14:tracePt t="42891" x="3670300" y="4903788"/>
          <p14:tracePt t="42899" x="3670300" y="4886325"/>
          <p14:tracePt t="42907" x="3678238" y="4860925"/>
          <p14:tracePt t="42915" x="3678238" y="4835525"/>
          <p14:tracePt t="42920" x="3687763" y="4827588"/>
          <p14:tracePt t="42927" x="3695700" y="4802188"/>
          <p14:tracePt t="42935" x="3703638" y="4775200"/>
          <p14:tracePt t="42943" x="3713163" y="4759325"/>
          <p14:tracePt t="42951" x="3721100" y="4733925"/>
          <p14:tracePt t="42972" x="3729038" y="4691063"/>
          <p14:tracePt t="42975" x="3738563" y="4673600"/>
          <p14:tracePt t="42983" x="3746500" y="4657725"/>
          <p14:tracePt t="42995" x="3756025" y="4630738"/>
          <p14:tracePt t="42998" x="3763963" y="4605338"/>
          <p14:tracePt t="43008" x="3763963" y="4597400"/>
          <p14:tracePt t="43013" x="3771900" y="4579938"/>
          <p14:tracePt t="43021" x="3771900" y="4554538"/>
          <p14:tracePt t="43029" x="3771900" y="4538663"/>
          <p14:tracePt t="43037" x="3771900" y="4513263"/>
          <p14:tracePt t="43045" x="3781425" y="4486275"/>
          <p14:tracePt t="43054" x="3781425" y="4470400"/>
          <p14:tracePt t="43061" x="3781425" y="4435475"/>
          <p14:tracePt t="43069" x="3781425" y="4410075"/>
          <p14:tracePt t="43077" x="3781425" y="4376738"/>
          <p14:tracePt t="43089" x="3781425" y="4359275"/>
          <p14:tracePt t="43094" x="3781425" y="4325938"/>
          <p14:tracePt t="43102" x="3781425" y="4291013"/>
          <p14:tracePt t="43107" x="3781425" y="4275138"/>
          <p14:tracePt t="43115" x="3771900" y="4249738"/>
          <p14:tracePt t="43123" x="3763963" y="4224338"/>
          <p14:tracePt t="43133" x="3763963" y="4197350"/>
          <p14:tracePt t="43138" x="3756025" y="4181475"/>
          <p14:tracePt t="43147" x="3746500" y="4156075"/>
          <p14:tracePt t="43157" x="3738563" y="4130675"/>
          <p14:tracePt t="43165" x="3729038" y="4105275"/>
          <p14:tracePt t="43174" x="3721100" y="4087813"/>
          <p14:tracePt t="43183" x="3713163" y="4062413"/>
          <p14:tracePt t="43186" x="3713163" y="4037013"/>
          <p14:tracePt t="43193" x="3703638" y="4011613"/>
          <p14:tracePt t="43203" x="3695700" y="3994150"/>
          <p14:tracePt t="43212" x="3687763" y="3968750"/>
          <p14:tracePt t="43218" x="3678238" y="3935413"/>
          <p14:tracePt t="43226" x="3670300" y="3900488"/>
          <p14:tracePt t="43233" x="3662363" y="3867150"/>
          <p14:tracePt t="43241" x="3652838" y="3849688"/>
          <p14:tracePt t="43250" x="3652838" y="3816350"/>
          <p14:tracePt t="43257" x="3644900" y="3790950"/>
          <p14:tracePt t="43265" x="3644900" y="3781425"/>
          <p14:tracePt t="43273" x="3644900" y="3756025"/>
          <p14:tracePt t="43281" x="3644900" y="3738563"/>
          <p14:tracePt t="43292" x="3636963" y="3730625"/>
          <p14:tracePt t="43294" x="3636963" y="3713163"/>
          <p14:tracePt t="43302" x="3627438" y="3687763"/>
          <p14:tracePt t="43311" x="3627438" y="3671888"/>
          <p14:tracePt t="43319" x="3619500" y="3646488"/>
          <p14:tracePt t="43327" x="3619500" y="3619500"/>
          <p14:tracePt t="43335" x="3619500" y="3594100"/>
          <p14:tracePt t="43343" x="3619500" y="3578225"/>
          <p14:tracePt t="43351" x="3619500" y="3552825"/>
          <p14:tracePt t="43358" x="3619500" y="3527425"/>
          <p14:tracePt t="43366" x="3619500" y="3517900"/>
          <p14:tracePt t="43373" x="3619500" y="3502025"/>
          <p14:tracePt t="43381" x="3619500" y="3492500"/>
          <p14:tracePt t="43388" x="3619500" y="3484563"/>
          <p14:tracePt t="43397" x="3619500" y="3467100"/>
          <p14:tracePt t="43413" x="3619500" y="3459163"/>
          <p14:tracePt t="43421" x="3619500" y="3441700"/>
          <p14:tracePt t="43428" x="3619500" y="3433763"/>
          <p14:tracePt t="43438" x="3611563" y="3424238"/>
          <p14:tracePt t="43444" x="3611563" y="3416300"/>
          <p14:tracePt t="43457" x="3611563" y="3408363"/>
          <p14:tracePt t="43462" x="3611563" y="3390900"/>
          <p14:tracePt t="43479" x="3611563" y="3382963"/>
          <p14:tracePt t="43485" x="3611563" y="3373438"/>
          <p14:tracePt t="43493" x="3611563" y="3365500"/>
          <p14:tracePt t="43498" x="3611563" y="3348038"/>
          <p14:tracePt t="43507" x="3611563" y="3340100"/>
          <p14:tracePt t="43527" x="3611563" y="3330575"/>
          <p14:tracePt t="43532" x="3611563" y="3322638"/>
          <p14:tracePt t="43548" x="3611563" y="3314700"/>
          <p14:tracePt t="43556" x="3611563" y="3305175"/>
          <p14:tracePt t="43562" x="3611563" y="3297238"/>
          <p14:tracePt t="43578" x="3611563" y="3289300"/>
          <p14:tracePt t="43589" x="3602038" y="3279775"/>
          <p14:tracePt t="43602" x="3594100" y="3263900"/>
          <p14:tracePt t="43609" x="3594100" y="3254375"/>
          <p14:tracePt t="43622" x="3594100" y="3246438"/>
          <p14:tracePt t="43633" x="3594100" y="3238500"/>
          <p14:tracePt t="43638" x="3586163" y="3238500"/>
          <p14:tracePt t="43647" x="3586163" y="3228975"/>
          <p14:tracePt t="43655" x="3576638" y="3221038"/>
          <p14:tracePt t="43663" x="3576638" y="3211513"/>
          <p14:tracePt t="43679" x="3576638" y="3203575"/>
          <p14:tracePt t="43695" x="3576638" y="3195638"/>
          <p14:tracePt t="43711" x="3576638" y="3186113"/>
          <p14:tracePt t="43718" x="3576638" y="3178175"/>
          <p14:tracePt t="43726" x="3568700" y="3170238"/>
          <p14:tracePt t="43743" x="3568700" y="3160713"/>
          <p14:tracePt t="43748" x="3568700" y="3152775"/>
          <p14:tracePt t="43765" x="3568700" y="3144838"/>
          <p14:tracePt t="43773" x="3568700" y="3135313"/>
          <p14:tracePt t="43791" x="3568700" y="3127375"/>
          <p14:tracePt t="43808" x="3559175" y="3127375"/>
          <p14:tracePt t="43810" x="3559175" y="3119438"/>
          <p14:tracePt t="43819" x="3559175" y="3109913"/>
          <p14:tracePt t="43843" x="3559175" y="3101975"/>
          <p14:tracePt t="43851" x="3559175" y="3094038"/>
          <p14:tracePt t="43866" x="3559175" y="3084513"/>
          <p14:tracePt t="43875" x="3551238" y="3084513"/>
          <p14:tracePt t="43883" x="3551238" y="3076575"/>
          <p14:tracePt t="43897" x="3551238" y="3067050"/>
          <p14:tracePt t="43961" x="3551238" y="3059113"/>
          <p14:tracePt t="43975" x="3551238" y="3051175"/>
          <p14:tracePt t="43984" x="3551238" y="3041650"/>
          <p14:tracePt t="44017" x="3551238" y="3033713"/>
          <p14:tracePt t="44026" x="3551238" y="3025775"/>
          <p14:tracePt t="44057" x="3551238" y="3016250"/>
          <p14:tracePt t="44063" x="3551238" y="3008313"/>
          <p14:tracePt t="44085" x="3551238" y="3000375"/>
          <p14:tracePt t="44110" x="3551238" y="2990850"/>
          <p14:tracePt t="44119" x="3551238" y="2982913"/>
          <p14:tracePt t="44141" x="3551238" y="2974975"/>
          <p14:tracePt t="44147" x="3559175" y="2965450"/>
          <p14:tracePt t="44171" x="3568700" y="2957513"/>
          <p14:tracePt t="44178" x="3568700" y="2949575"/>
          <p14:tracePt t="44187" x="3568700" y="2940050"/>
          <p14:tracePt t="44228" x="3568700" y="2932113"/>
          <p14:tracePt t="44249" x="3568700" y="2922588"/>
          <p14:tracePt t="44257" x="3576638" y="2922588"/>
          <p14:tracePt t="44265" x="3576638" y="2914650"/>
          <p14:tracePt t="44281" x="3576638" y="2906713"/>
          <p14:tracePt t="44288" x="3576638" y="2897188"/>
          <p14:tracePt t="44313" x="3586163" y="2889250"/>
          <p14:tracePt t="44329" x="3586163" y="2881313"/>
          <p14:tracePt t="44345" x="3586163" y="2871788"/>
          <p14:tracePt t="44360" x="3586163" y="2863850"/>
          <p14:tracePt t="44374" x="3586163" y="2855913"/>
          <p14:tracePt t="44391" x="3586163" y="2846388"/>
          <p14:tracePt t="44399" x="3586163" y="2838450"/>
          <p14:tracePt t="44415" x="3594100" y="2838450"/>
          <p14:tracePt t="44421" x="3594100" y="2830513"/>
          <p14:tracePt t="44453" x="3594100" y="2820988"/>
          <p14:tracePt t="44461" x="3594100" y="2813050"/>
          <p14:tracePt t="44493" x="3594100" y="2805113"/>
          <p14:tracePt t="44515" x="3594100" y="2795588"/>
          <p14:tracePt t="44547" x="3594100" y="2787650"/>
          <p14:tracePt t="44563" x="3594100" y="2778125"/>
          <p14:tracePt t="44578" x="3594100" y="2770188"/>
          <p14:tracePt t="44652" x="3602038" y="2762250"/>
          <p14:tracePt t="44789" x="3594100" y="2752725"/>
          <p14:tracePt t="44799" x="3576638" y="2752725"/>
          <p14:tracePt t="44810" x="3551238" y="2744788"/>
          <p14:tracePt t="44815" x="3525838" y="2744788"/>
          <p14:tracePt t="44821" x="3500438" y="2736850"/>
          <p14:tracePt t="44830" x="3475038" y="2727325"/>
          <p14:tracePt t="44837" x="3449638" y="2727325"/>
          <p14:tracePt t="44845" x="3414713" y="2719388"/>
          <p14:tracePt t="44854" x="3389313" y="2711450"/>
          <p14:tracePt t="44858" x="3363913" y="2711450"/>
          <p14:tracePt t="44868" x="3338513" y="2701925"/>
          <p14:tracePt t="44875" x="3313113" y="2693988"/>
          <p14:tracePt t="44883" x="3287713" y="2686050"/>
          <p14:tracePt t="44891" x="3270250" y="2676525"/>
          <p14:tracePt t="44898" x="3244850" y="2668588"/>
          <p14:tracePt t="44907" x="3219450" y="2660650"/>
          <p14:tracePt t="44915" x="3194050" y="2660650"/>
          <p14:tracePt t="44923" x="3186113" y="2651125"/>
          <p14:tracePt t="44931" x="3160713" y="2643188"/>
          <p14:tracePt t="44938" x="3135313" y="2643188"/>
          <p14:tracePt t="44956" x="3100388" y="2633663"/>
          <p14:tracePt t="44963" x="3074988" y="2633663"/>
          <p14:tracePt t="44968" x="3049588" y="2625725"/>
          <p14:tracePt t="44977" x="3033713" y="2617788"/>
          <p14:tracePt t="44985" x="3008313" y="2608263"/>
          <p14:tracePt t="44993" x="2982913" y="2608263"/>
          <p14:tracePt t="45002" x="2955925" y="2600325"/>
          <p14:tracePt t="45009" x="2940050" y="2592388"/>
          <p14:tracePt t="45018" x="2922588" y="2582863"/>
          <p14:tracePt t="45024" x="2905125" y="2574925"/>
          <p14:tracePt t="45034" x="2889250" y="2566988"/>
          <p14:tracePt t="45041" x="2879725" y="2566988"/>
          <p14:tracePt t="45048" x="2863850" y="2566988"/>
          <p14:tracePt t="45054" x="2863850" y="2557463"/>
          <p14:tracePt t="45063" x="2854325" y="2557463"/>
          <p14:tracePt t="45071" x="2838450" y="2549525"/>
          <p14:tracePt t="45087" x="2828925" y="2549525"/>
          <p14:tracePt t="45095" x="2820988" y="2549525"/>
          <p14:tracePt t="45104" x="2811463" y="2541588"/>
          <p14:tracePt t="45111" x="2803525" y="2541588"/>
          <p14:tracePt t="45119" x="2786063" y="2541588"/>
          <p14:tracePt t="45135" x="2778125" y="2532063"/>
          <p14:tracePt t="45143" x="2760663" y="2532063"/>
          <p14:tracePt t="45158" x="2752725" y="2532063"/>
          <p14:tracePt t="45168" x="2744788" y="2524125"/>
          <p14:tracePt t="45180" x="2735263" y="2516188"/>
          <p14:tracePt t="45189" x="2727325" y="2516188"/>
          <p14:tracePt t="45197" x="2719388" y="2516188"/>
          <p14:tracePt t="45218" x="2709863" y="2516188"/>
          <p14:tracePt t="45236" x="2701925" y="2516188"/>
          <p14:tracePt t="45283" x="2693988" y="2516188"/>
          <p14:tracePt t="45291" x="2684463" y="2516188"/>
          <p14:tracePt t="45297" x="2676525" y="2524125"/>
          <p14:tracePt t="45321" x="2676525" y="2532063"/>
          <p14:tracePt t="45329" x="2668588" y="2532063"/>
          <p14:tracePt t="45345" x="2659063" y="2532063"/>
          <p14:tracePt t="45369" x="2651125" y="2532063"/>
          <p14:tracePt t="45377" x="2641600" y="2541588"/>
          <p14:tracePt t="45385" x="2641600" y="2549525"/>
          <p14:tracePt t="45394" x="2633663" y="2549525"/>
          <p14:tracePt t="45398" x="2625725" y="2549525"/>
          <p14:tracePt t="45415" x="2616200" y="2557463"/>
          <p14:tracePt t="45438" x="2608263" y="2566988"/>
          <p14:tracePt t="45463" x="2600325" y="2566988"/>
          <p14:tracePt t="45485" x="2600325" y="2574925"/>
          <p14:tracePt t="45509" x="2590800" y="2574925"/>
          <p14:tracePt t="45517" x="2590800" y="2582863"/>
          <p14:tracePt t="45525" x="2582863" y="2582863"/>
          <p14:tracePt t="45535" x="2582863" y="2592388"/>
          <p14:tracePt t="45659" x="2582863" y="2600325"/>
          <p14:tracePt t="46541" x="2590800" y="2600325"/>
          <p14:tracePt t="46549" x="2590800" y="2608263"/>
          <p14:tracePt t="46556" x="2608263" y="2617788"/>
          <p14:tracePt t="46565" x="2616200" y="2617788"/>
          <p14:tracePt t="46573" x="2633663" y="2617788"/>
          <p14:tracePt t="46581" x="2651125" y="2617788"/>
          <p14:tracePt t="46590" x="2668588" y="2625725"/>
          <p14:tracePt t="46599" x="2693988" y="2633663"/>
          <p14:tracePt t="46607" x="2719388" y="2643188"/>
          <p14:tracePt t="46615" x="2744788" y="2651125"/>
          <p14:tracePt t="46621" x="2760663" y="2660650"/>
          <p14:tracePt t="46627" x="2786063" y="2668588"/>
          <p14:tracePt t="46636" x="2803525" y="2676525"/>
          <p14:tracePt t="46643" x="2828925" y="2686050"/>
          <p14:tracePt t="46652" x="2846388" y="2693988"/>
          <p14:tracePt t="46659" x="2871788" y="2701925"/>
          <p14:tracePt t="46667" x="2897188" y="2711450"/>
          <p14:tracePt t="46675" x="2922588" y="2711450"/>
          <p14:tracePt t="46683" x="2940050" y="2719388"/>
          <p14:tracePt t="46691" x="2965450" y="2727325"/>
          <p14:tracePt t="46699" x="2990850" y="2736850"/>
          <p14:tracePt t="46705" x="3008313" y="2744788"/>
          <p14:tracePt t="46713" x="3024188" y="2752725"/>
          <p14:tracePt t="46721" x="3041650" y="2762250"/>
          <p14:tracePt t="46730" x="3067050" y="2770188"/>
          <p14:tracePt t="46737" x="3092450" y="2778125"/>
          <p14:tracePt t="46745" x="3109913" y="2787650"/>
          <p14:tracePt t="46754" x="3135313" y="2787650"/>
          <p14:tracePt t="46761" x="3152775" y="2795588"/>
          <p14:tracePt t="46769" x="3168650" y="2805113"/>
          <p14:tracePt t="46777" x="3194050" y="2813050"/>
          <p14:tracePt t="46789" x="3219450" y="2820988"/>
          <p14:tracePt t="46794" x="3244850" y="2830513"/>
          <p14:tracePt t="46800" x="3262313" y="2830513"/>
          <p14:tracePt t="46808" x="3287713" y="2838450"/>
          <p14:tracePt t="46816" x="3305175" y="2838450"/>
          <p14:tracePt t="46823" x="3322638" y="2838450"/>
          <p14:tracePt t="46831" x="3338513" y="2838450"/>
          <p14:tracePt t="46839" x="3355975" y="2846388"/>
          <p14:tracePt t="46847" x="3363913" y="2846388"/>
          <p14:tracePt t="46855" x="3373438" y="2846388"/>
          <p14:tracePt t="46863" x="3381375" y="2846388"/>
          <p14:tracePt t="46879" x="3389313" y="2846388"/>
          <p14:tracePt t="46887" x="3398838" y="2855913"/>
          <p14:tracePt t="46893" x="3406775" y="2855913"/>
          <p14:tracePt t="46909" x="3414713" y="2855913"/>
          <p14:tracePt t="46918" x="3424238" y="2855913"/>
          <p14:tracePt t="46941" x="3432175" y="2855913"/>
          <p14:tracePt t="46957" x="3441700" y="2855913"/>
          <p14:tracePt t="46965" x="3449638" y="2855913"/>
          <p14:tracePt t="46973" x="3449638" y="2846388"/>
          <p14:tracePt t="46979" x="3457575" y="2846388"/>
          <p14:tracePt t="46989" x="3467100" y="2838450"/>
          <p14:tracePt t="47012" x="3475038" y="2838450"/>
          <p14:tracePt t="47022" x="3482975" y="2830513"/>
          <p14:tracePt t="47029" x="3482975" y="2820988"/>
          <p14:tracePt t="47038" x="3492500" y="2820988"/>
          <p14:tracePt t="47044" x="3492500" y="2813050"/>
          <p14:tracePt t="47065" x="3500438" y="2805113"/>
          <p14:tracePt t="47073" x="3508375" y="2805113"/>
          <p14:tracePt t="47081" x="3508375" y="2795588"/>
          <p14:tracePt t="47098" x="3517900" y="2787650"/>
          <p14:tracePt t="47107" x="3525838" y="2787650"/>
          <p14:tracePt t="47115" x="3533775" y="2778125"/>
          <p14:tracePt t="47129" x="3533775" y="2770188"/>
          <p14:tracePt t="47167" x="3543300" y="2762250"/>
          <p14:tracePt t="47175" x="3543300" y="2752725"/>
          <p14:tracePt t="47232" x="3551238" y="2752725"/>
          <p14:tracePt t="47246" x="3551238" y="2744788"/>
          <p14:tracePt t="47295" x="3551238" y="2736850"/>
          <p14:tracePt t="47410" x="3551238" y="2727325"/>
          <p14:tracePt t="47489" x="3551238" y="2719388"/>
          <p14:tracePt t="47598" x="3551238" y="2711450"/>
          <p14:tracePt t="51792" x="3551238" y="2701925"/>
          <p14:tracePt t="51799" x="3543300" y="2693988"/>
          <p14:tracePt t="51815" x="3543300" y="2686050"/>
          <p14:tracePt t="51823" x="3533775" y="2686050"/>
          <p14:tracePt t="51831" x="3533775" y="2676525"/>
          <p14:tracePt t="51964" x="3533775" y="2668588"/>
          <p14:tracePt t="52123" x="3525838" y="2668588"/>
          <p14:tracePt t="52137" x="3525838" y="2660650"/>
          <p14:tracePt t="52146" x="3525838" y="2651125"/>
          <p14:tracePt t="52169" x="3525838" y="2643188"/>
          <p14:tracePt t="52174" x="3525838" y="2633663"/>
          <p14:tracePt t="52183" x="3525838" y="2625725"/>
          <p14:tracePt t="52197" x="3525838" y="2617788"/>
          <p14:tracePt t="52205" x="3525838" y="2600325"/>
          <p14:tracePt t="52214" x="3525838" y="2592388"/>
          <p14:tracePt t="52223" x="3525838" y="2574925"/>
          <p14:tracePt t="52239" x="3525838" y="2566988"/>
          <p14:tracePt t="52246" x="3525838" y="2557463"/>
          <p14:tracePt t="52254" x="3525838" y="2549525"/>
          <p14:tracePt t="52262" x="3525838" y="2541588"/>
          <p14:tracePt t="52269" x="3525838" y="2532063"/>
          <p14:tracePt t="52277" x="3525838" y="2524125"/>
          <p14:tracePt t="52285" x="3525838" y="2516188"/>
          <p14:tracePt t="52291" x="3525838" y="2506663"/>
          <p14:tracePt t="52299" x="3525838" y="2498725"/>
          <p14:tracePt t="52307" x="3525838" y="2489200"/>
          <p14:tracePt t="52315" x="3525838" y="2481263"/>
          <p14:tracePt t="52323" x="3525838" y="2473325"/>
          <p14:tracePt t="52332" x="3525838" y="2463800"/>
          <p14:tracePt t="52339" x="3525838" y="2455863"/>
          <p14:tracePt t="52347" x="3533775" y="2447925"/>
          <p14:tracePt t="52354" x="3533775" y="2438400"/>
          <p14:tracePt t="52363" x="3533775" y="2430463"/>
          <p14:tracePt t="52370" x="3533775" y="2422525"/>
          <p14:tracePt t="52376" x="3533775" y="2413000"/>
          <p14:tracePt t="52386" x="3533775" y="2405063"/>
          <p14:tracePt t="52402" x="3533775" y="2387600"/>
          <p14:tracePt t="52408" x="3533775" y="2379663"/>
          <p14:tracePt t="52417" x="3533775" y="2362200"/>
          <p14:tracePt t="52425" x="3533775" y="2344738"/>
          <p14:tracePt t="52433" x="3533775" y="2328863"/>
          <p14:tracePt t="52441" x="3533775" y="2303463"/>
          <p14:tracePt t="52449" x="3525838" y="2278063"/>
          <p14:tracePt t="52456" x="3517900" y="2252663"/>
          <p14:tracePt t="52465" x="3500438" y="2235200"/>
          <p14:tracePt t="52471" x="3482975" y="2209800"/>
          <p14:tracePt t="52480" x="3457575" y="2174875"/>
          <p14:tracePt t="52489" x="3441700" y="2149475"/>
          <p14:tracePt t="52495" x="3414713" y="2124075"/>
          <p14:tracePt t="52505" x="3389313" y="2098675"/>
          <p14:tracePt t="52510" x="3363913" y="2073275"/>
          <p14:tracePt t="52521" x="3355975" y="2065338"/>
          <p14:tracePt t="52528" x="3330575" y="2047875"/>
          <p14:tracePt t="52538" x="3313113" y="2030413"/>
          <p14:tracePt t="52543" x="3287713" y="2005013"/>
          <p14:tracePt t="52554" x="3262313" y="1979613"/>
          <p14:tracePt t="52556" x="3236913" y="1963738"/>
          <p14:tracePt t="52566" x="3219450" y="1954213"/>
          <p14:tracePt t="52574" x="3194050" y="1946275"/>
          <p14:tracePt t="52581" x="3168650" y="1938338"/>
          <p14:tracePt t="52589" x="3152775" y="1938338"/>
          <p14:tracePt t="52597" x="3135313" y="1928813"/>
          <p14:tracePt t="52605" x="3127375" y="1920875"/>
          <p14:tracePt t="52613" x="3109913" y="1911350"/>
          <p14:tracePt t="52620" x="3092450" y="1903413"/>
          <p14:tracePt t="52628" x="3067050" y="1895475"/>
          <p14:tracePt t="52635" x="3041650" y="1885950"/>
          <p14:tracePt t="52643" x="3024188" y="1885950"/>
          <p14:tracePt t="52653" x="2998788" y="1885950"/>
          <p14:tracePt t="52658" x="2973388" y="1878013"/>
          <p14:tracePt t="52667" x="2955925" y="1878013"/>
          <p14:tracePt t="52675" x="2930525" y="1870075"/>
          <p14:tracePt t="52684" x="2905125" y="1870075"/>
          <p14:tracePt t="52691" x="2879725" y="1860550"/>
          <p14:tracePt t="52700" x="2863850" y="1852613"/>
          <p14:tracePt t="52707" x="2838450" y="1852613"/>
          <p14:tracePt t="52715" x="2811463" y="1852613"/>
          <p14:tracePt t="52723" x="2795588" y="1852613"/>
          <p14:tracePt t="52729" x="2770188" y="1852613"/>
          <p14:tracePt t="52737" x="2744788" y="1852613"/>
          <p14:tracePt t="52745" x="2727325" y="1852613"/>
          <p14:tracePt t="52753" x="2693988" y="1860550"/>
          <p14:tracePt t="52761" x="2668588" y="1870075"/>
          <p14:tracePt t="52771" x="2641600" y="1878013"/>
          <p14:tracePt t="52776" x="2608263" y="1895475"/>
          <p14:tracePt t="52786" x="2582863" y="1903413"/>
          <p14:tracePt t="52793" x="2565400" y="1911350"/>
          <p14:tracePt t="52803" x="2540000" y="1938338"/>
          <p14:tracePt t="52810" x="2514600" y="1954213"/>
          <p14:tracePt t="52815" x="2489200" y="1971675"/>
          <p14:tracePt t="52823" x="2463800" y="1997075"/>
          <p14:tracePt t="52831" x="2438400" y="2022475"/>
          <p14:tracePt t="52838" x="2420938" y="2047875"/>
          <p14:tracePt t="52847" x="2387600" y="2082800"/>
          <p14:tracePt t="52854" x="2370138" y="2133600"/>
          <p14:tracePt t="52863" x="2352675" y="2166938"/>
          <p14:tracePt t="52871" x="2336800" y="2209800"/>
          <p14:tracePt t="52878" x="2327275" y="2243138"/>
          <p14:tracePt t="52887" x="2311400" y="2278063"/>
          <p14:tracePt t="52893" x="2301875" y="2311400"/>
          <p14:tracePt t="52903" x="2293938" y="2336800"/>
          <p14:tracePt t="52908" x="2286000" y="2371725"/>
          <p14:tracePt t="52917" x="2286000" y="2405063"/>
          <p14:tracePt t="52925" x="2286000" y="2430463"/>
          <p14:tracePt t="52934" x="2286000" y="2463800"/>
          <p14:tracePt t="52941" x="2286000" y="2498725"/>
          <p14:tracePt t="52950" x="2286000" y="2541588"/>
          <p14:tracePt t="52957" x="2286000" y="2600325"/>
          <p14:tracePt t="52965" x="2286000" y="2643188"/>
          <p14:tracePt t="52973" x="2286000" y="2686050"/>
          <p14:tracePt t="52980" x="2286000" y="2719388"/>
          <p14:tracePt t="52989" x="2293938" y="2752725"/>
          <p14:tracePt t="52994" x="2293938" y="2795588"/>
          <p14:tracePt t="53004" x="2293938" y="2838450"/>
          <p14:tracePt t="53011" x="2293938" y="2871788"/>
          <p14:tracePt t="53019" x="2301875" y="2914650"/>
          <p14:tracePt t="53027" x="2301875" y="2949575"/>
          <p14:tracePt t="53036" x="2301875" y="2974975"/>
          <p14:tracePt t="53045" x="2301875" y="3008313"/>
          <p14:tracePt t="53057" x="2311400" y="3041650"/>
          <p14:tracePt t="53060" x="2319338" y="3076575"/>
          <p14:tracePt t="53069" x="2327275" y="3119438"/>
          <p14:tracePt t="53074" x="2336800" y="3152775"/>
          <p14:tracePt t="53081" x="2344738" y="3203575"/>
          <p14:tracePt t="53089" x="2352675" y="3228975"/>
          <p14:tracePt t="53098" x="2362200" y="3279775"/>
          <p14:tracePt t="53106" x="2370138" y="3322638"/>
          <p14:tracePt t="53113" x="2395538" y="3382963"/>
          <p14:tracePt t="53121" x="2413000" y="3433763"/>
          <p14:tracePt t="53129" x="2420938" y="3492500"/>
          <p14:tracePt t="53136" x="2446338" y="3527425"/>
          <p14:tracePt t="53146" x="2471738" y="3578225"/>
          <p14:tracePt t="53155" x="2489200" y="3611563"/>
          <p14:tracePt t="53160" x="2506663" y="3646488"/>
          <p14:tracePt t="53169" x="2514600" y="3697288"/>
          <p14:tracePt t="53175" x="2524125" y="3730625"/>
          <p14:tracePt t="53182" x="2532063" y="3756025"/>
          <p14:tracePt t="53191" x="2549525" y="3798888"/>
          <p14:tracePt t="53199" x="2557463" y="3841750"/>
          <p14:tracePt t="53207" x="2565400" y="3875088"/>
          <p14:tracePt t="53217" x="2574925" y="3908425"/>
          <p14:tracePt t="53226" x="2582863" y="3935413"/>
          <p14:tracePt t="53232" x="2590800" y="3960813"/>
          <p14:tracePt t="53242" x="2608263" y="4011613"/>
          <p14:tracePt t="53247" x="2616200" y="4044950"/>
          <p14:tracePt t="53253" x="2625725" y="4079875"/>
          <p14:tracePt t="53261" x="2641600" y="4113213"/>
          <p14:tracePt t="53270" x="2659063" y="4146550"/>
          <p14:tracePt t="53276" x="2676525" y="4181475"/>
          <p14:tracePt t="53286" x="2693988" y="4232275"/>
          <p14:tracePt t="53293" x="2727325" y="4283075"/>
          <p14:tracePt t="53304" x="2752725" y="4325938"/>
          <p14:tracePt t="53312" x="2786063" y="4368800"/>
          <p14:tracePt t="53321" x="2820988" y="4402138"/>
          <p14:tracePt t="53326" x="2863850" y="4445000"/>
          <p14:tracePt t="53331" x="2889250" y="4478338"/>
          <p14:tracePt t="53341" x="2922588" y="4521200"/>
          <p14:tracePt t="53348" x="2947988" y="4546600"/>
          <p14:tracePt t="53355" x="2990850" y="4579938"/>
          <p14:tracePt t="53363" x="3024188" y="4605338"/>
          <p14:tracePt t="53373" x="3067050" y="4640263"/>
          <p14:tracePt t="53379" x="3084513" y="4648200"/>
          <p14:tracePt t="53386" x="3109913" y="4657725"/>
          <p14:tracePt t="53395" x="3135313" y="4673600"/>
          <p14:tracePt t="53403" x="3160713" y="4683125"/>
          <p14:tracePt t="53413" x="3186113" y="4691063"/>
          <p14:tracePt t="53420" x="3219450" y="4699000"/>
          <p14:tracePt t="53426" x="3254375" y="4708525"/>
          <p14:tracePt t="53435" x="3287713" y="4708525"/>
          <p14:tracePt t="53443" x="3322638" y="4708525"/>
          <p14:tracePt t="53450" x="3348038" y="4708525"/>
          <p14:tracePt t="53458" x="3381375" y="4699000"/>
          <p14:tracePt t="53466" x="3424238" y="4673600"/>
          <p14:tracePt t="53474" x="3449638" y="4648200"/>
          <p14:tracePt t="53481" x="3467100" y="4622800"/>
          <p14:tracePt t="53488" x="3492500" y="4597400"/>
          <p14:tracePt t="53497" x="3508375" y="4564063"/>
          <p14:tracePt t="53504" x="3543300" y="4529138"/>
          <p14:tracePt t="53511" x="3559175" y="4503738"/>
          <p14:tracePt t="53520" x="3586163" y="4470400"/>
          <p14:tracePt t="53527" x="3594100" y="4435475"/>
          <p14:tracePt t="53537" x="3594100" y="4402138"/>
          <p14:tracePt t="53543" x="3594100" y="4368800"/>
          <p14:tracePt t="53554" x="3594100" y="4316413"/>
          <p14:tracePt t="53558" x="3576638" y="4275138"/>
          <p14:tracePt t="53568" x="3559175" y="4206875"/>
          <p14:tracePt t="53575" x="3543300" y="4138613"/>
          <p14:tracePt t="53587" x="3525838" y="4044950"/>
          <p14:tracePt t="53590" x="3517900" y="3976688"/>
          <p14:tracePt t="53599" x="3508375" y="3892550"/>
          <p14:tracePt t="53605" x="3492500" y="3798888"/>
          <p14:tracePt t="53612" x="3482975" y="3730625"/>
          <p14:tracePt t="53623" x="3482975" y="3671888"/>
          <p14:tracePt t="53630" x="3482975" y="3611563"/>
          <p14:tracePt t="53639" x="3482975" y="3552825"/>
          <p14:tracePt t="53647" x="3482975" y="3509963"/>
          <p14:tracePt t="53655" x="3482975" y="3449638"/>
          <p14:tracePt t="53662" x="3475038" y="3424238"/>
          <p14:tracePt t="53669" x="3467100" y="3365500"/>
          <p14:tracePt t="53675" x="3457575" y="3314700"/>
          <p14:tracePt t="53685" x="3449638" y="3254375"/>
          <p14:tracePt t="53694" x="3441700" y="3195638"/>
          <p14:tracePt t="53698" x="3432175" y="3135313"/>
          <p14:tracePt t="53707" x="3406775" y="3076575"/>
          <p14:tracePt t="53719" x="3373438" y="3016250"/>
          <p14:tracePt t="53725" x="3348038" y="2949575"/>
          <p14:tracePt t="53732" x="3313113" y="2889250"/>
          <p14:tracePt t="53739" x="3297238" y="2855913"/>
          <p14:tracePt t="53747" x="3279775" y="2820988"/>
          <p14:tracePt t="53755" x="3262313" y="2778125"/>
          <p14:tracePt t="53763" x="3254375" y="2762250"/>
          <p14:tracePt t="53771" x="3244850" y="2736850"/>
          <p14:tracePt t="53777" x="3236913" y="2719388"/>
          <p14:tracePt t="53787" x="3228975" y="2701925"/>
          <p14:tracePt t="53794" x="3219450" y="2676525"/>
          <p14:tracePt t="53806" x="3211513" y="2651125"/>
          <p14:tracePt t="53808" x="3211513" y="2625725"/>
          <p14:tracePt t="53817" x="3194050" y="2608263"/>
          <p14:tracePt t="53827" x="3186113" y="2582863"/>
          <p14:tracePt t="53838" x="3178175" y="2566988"/>
          <p14:tracePt t="53840" x="3168650" y="2541588"/>
          <p14:tracePt t="53851" x="3160713" y="2516188"/>
          <p14:tracePt t="53860" x="3152775" y="2506663"/>
          <p14:tracePt t="53864" x="3143250" y="2481263"/>
          <p14:tracePt t="53871" x="3135313" y="2463800"/>
          <p14:tracePt t="53889" x="3127375" y="2455863"/>
          <p14:tracePt t="53896" x="3127375" y="2447925"/>
          <p14:tracePt t="53904" x="3117850" y="2438400"/>
          <p14:tracePt t="53919" x="3109913" y="2430463"/>
          <p14:tracePt t="53927" x="3100388" y="2430463"/>
          <p14:tracePt t="53935" x="3092450" y="2422525"/>
          <p14:tracePt t="53952" x="3084513" y="2422525"/>
          <p14:tracePt t="53971" x="3074988" y="2413000"/>
          <p14:tracePt t="53975" x="3067050" y="2405063"/>
          <p14:tracePt t="53981" x="3059113" y="2405063"/>
          <p14:tracePt t="53989" x="3041650" y="2397125"/>
          <p14:tracePt t="53997" x="3024188" y="2397125"/>
          <p14:tracePt t="54005" x="2998788" y="2387600"/>
          <p14:tracePt t="54013" x="2982913" y="2379663"/>
          <p14:tracePt t="54021" x="2955925" y="2371725"/>
          <p14:tracePt t="54027" x="2930525" y="2362200"/>
          <p14:tracePt t="54037" x="2905125" y="2362200"/>
          <p14:tracePt t="54043" x="2889250" y="2362200"/>
          <p14:tracePt t="54052" x="2863850" y="2362200"/>
          <p14:tracePt t="54059" x="2838450" y="2362200"/>
          <p14:tracePt t="54068" x="2811463" y="2362200"/>
          <p14:tracePt t="54075" x="2786063" y="2362200"/>
          <p14:tracePt t="54085" x="2760663" y="2362200"/>
          <p14:tracePt t="54091" x="2744788" y="2362200"/>
          <p14:tracePt t="54099" x="2719388" y="2362200"/>
          <p14:tracePt t="54107" x="2693988" y="2362200"/>
          <p14:tracePt t="54115" x="2676525" y="2354263"/>
          <p14:tracePt t="54120" x="2651125" y="2354263"/>
          <p14:tracePt t="54130" x="2633663" y="2354263"/>
          <p14:tracePt t="54139" x="2616200" y="2354263"/>
          <p14:tracePt t="54147" x="2600325" y="2354263"/>
          <p14:tracePt t="54155" x="2582863" y="2354263"/>
          <p14:tracePt t="54170" x="2574925" y="2354263"/>
          <p14:tracePt t="54179" x="2565400" y="2354263"/>
          <p14:tracePt t="54193" x="2557463" y="2354263"/>
          <p14:tracePt t="54203" x="2549525" y="2354263"/>
          <p14:tracePt t="54207" x="2540000" y="2354263"/>
          <p14:tracePt t="54453" x="2549525" y="2354263"/>
          <p14:tracePt t="54462" x="2574925" y="2354263"/>
          <p14:tracePt t="54469" x="2600325" y="2362200"/>
          <p14:tracePt t="54475" x="2625725" y="2362200"/>
          <p14:tracePt t="54481" x="2641600" y="2362200"/>
          <p14:tracePt t="54489" x="2676525" y="2362200"/>
          <p14:tracePt t="54501" x="2709863" y="2362200"/>
          <p14:tracePt t="54508" x="2735263" y="2362200"/>
          <p14:tracePt t="54512" x="2770188" y="2371725"/>
          <p14:tracePt t="54521" x="2803525" y="2371725"/>
          <p14:tracePt t="54529" x="2838450" y="2371725"/>
          <p14:tracePt t="54537" x="2854325" y="2371725"/>
          <p14:tracePt t="54545" x="2879725" y="2371725"/>
          <p14:tracePt t="54553" x="2905125" y="2371725"/>
          <p14:tracePt t="54561" x="2922588" y="2371725"/>
          <p14:tracePt t="54568" x="2947988" y="2371725"/>
          <p14:tracePt t="54575" x="2973388" y="2379663"/>
          <p14:tracePt t="54584" x="2982913" y="2379663"/>
          <p14:tracePt t="54591" x="3008313" y="2379663"/>
          <p14:tracePt t="54599" x="3024188" y="2387600"/>
          <p14:tracePt t="54607" x="3049588" y="2397125"/>
          <p14:tracePt t="54615" x="3067050" y="2397125"/>
          <p14:tracePt t="54623" x="3092450" y="2397125"/>
          <p14:tracePt t="54631" x="3117850" y="2405063"/>
          <p14:tracePt t="54639" x="3135313" y="2405063"/>
          <p14:tracePt t="54647" x="3160713" y="2405063"/>
          <p14:tracePt t="54652" x="3194050" y="2413000"/>
          <p14:tracePt t="54661" x="3219450" y="2413000"/>
          <p14:tracePt t="54670" x="3244850" y="2413000"/>
          <p14:tracePt t="54678" x="3279775" y="2413000"/>
          <p14:tracePt t="54685" x="3313113" y="2413000"/>
          <p14:tracePt t="54693" x="3330575" y="2413000"/>
          <p14:tracePt t="54702" x="3363913" y="2413000"/>
          <p14:tracePt t="54709" x="3389313" y="2413000"/>
          <p14:tracePt t="54718" x="3414713" y="2413000"/>
          <p14:tracePt t="54726" x="3432175" y="2422525"/>
          <p14:tracePt t="54737" x="3457575" y="2422525"/>
          <p14:tracePt t="54742" x="3482975" y="2430463"/>
          <p14:tracePt t="54747" x="3492500" y="2430463"/>
          <p14:tracePt t="54755" x="3508375" y="2430463"/>
          <p14:tracePt t="54763" x="3517900" y="2430463"/>
          <p14:tracePt t="54771" x="3543300" y="2438400"/>
          <p14:tracePt t="54779" x="3568700" y="2438400"/>
          <p14:tracePt t="54787" x="3586163" y="2438400"/>
          <p14:tracePt t="54803" x="3594100" y="2447925"/>
          <p14:tracePt t="54810" x="3602038" y="2447925"/>
          <p14:tracePt t="54911" x="3594100" y="2447925"/>
          <p14:tracePt t="54928" x="3586163" y="2447925"/>
          <p14:tracePt t="54934" x="3576638" y="2447925"/>
          <p14:tracePt t="54943" x="3568700" y="2447925"/>
          <p14:tracePt t="54951" x="3568700" y="2438400"/>
          <p14:tracePt t="54969" x="3543300" y="2430463"/>
          <p14:tracePt t="54974" x="3517900" y="2430463"/>
          <p14:tracePt t="54983" x="3492500" y="2422525"/>
          <p14:tracePt t="54991" x="3467100" y="2413000"/>
          <p14:tracePt t="54997" x="3449638" y="2413000"/>
          <p14:tracePt t="55005" x="3424238" y="2405063"/>
          <p14:tracePt t="55012" x="3398838" y="2397125"/>
          <p14:tracePt t="55021" x="3381375" y="2397125"/>
          <p14:tracePt t="55029" x="3355975" y="2397125"/>
          <p14:tracePt t="55037" x="3330575" y="2397125"/>
          <p14:tracePt t="55045" x="3305175" y="2397125"/>
          <p14:tracePt t="55053" x="3287713" y="2397125"/>
          <p14:tracePt t="55061" x="3262313" y="2397125"/>
          <p14:tracePt t="55069" x="3236913" y="2397125"/>
          <p14:tracePt t="55077" x="3219450" y="2397125"/>
          <p14:tracePt t="55085" x="3194050" y="2397125"/>
          <p14:tracePt t="55091" x="3168650" y="2387600"/>
          <p14:tracePt t="55099" x="3152775" y="2387600"/>
          <p14:tracePt t="55107" x="3127375" y="2387600"/>
          <p14:tracePt t="55115" x="3109913" y="2379663"/>
          <p14:tracePt t="55123" x="3092450" y="2379663"/>
          <p14:tracePt t="55131" x="3074988" y="2379663"/>
          <p14:tracePt t="55138" x="3059113" y="2371725"/>
          <p14:tracePt t="55147" x="3049588" y="2371725"/>
          <p14:tracePt t="55156" x="3041650" y="2371725"/>
          <p14:tracePt t="55165" x="3033713" y="2371725"/>
          <p14:tracePt t="55173" x="3024188" y="2371725"/>
          <p14:tracePt t="55180" x="3008313" y="2362200"/>
          <p14:tracePt t="55185" x="2990850" y="2362200"/>
          <p14:tracePt t="55202" x="2973388" y="2354263"/>
          <p14:tracePt t="55209" x="2965450" y="2354263"/>
          <p14:tracePt t="55218" x="2955925" y="2354263"/>
          <p14:tracePt t="55225" x="2947988" y="2354263"/>
          <p14:tracePt t="55233" x="2940050" y="2344738"/>
          <p14:tracePt t="55249" x="2930525" y="2336800"/>
          <p14:tracePt t="55257" x="2922588" y="2336800"/>
          <p14:tracePt t="55279" x="2922588" y="2328863"/>
          <p14:tracePt t="55295" x="2914650" y="2328863"/>
          <p14:tracePt t="55311" x="2905125" y="2328863"/>
          <p14:tracePt t="55320" x="2879725" y="2303463"/>
          <p14:tracePt t="55327" x="2838450" y="2286000"/>
          <p14:tracePt t="55336" x="2803525" y="2260600"/>
          <p14:tracePt t="55343" x="2752725" y="2217738"/>
          <p14:tracePt t="55349" x="2693988" y="2174875"/>
          <p14:tracePt t="55357" x="2625725" y="2133600"/>
          <p14:tracePt t="55365" x="2557463" y="2073275"/>
          <p14:tracePt t="55373" x="2471738" y="2005013"/>
          <p14:tracePt t="55381" x="2362200" y="1911350"/>
          <p14:tracePt t="55389" x="2251075" y="1819275"/>
          <p14:tracePt t="55397" x="2149475" y="1708150"/>
          <p14:tracePt t="55405" x="2055813" y="1606550"/>
          <p14:tracePt t="55413" x="1962150" y="1512888"/>
          <p14:tracePt t="55421" x="1878013" y="1419225"/>
          <p14:tracePt t="55428" x="1809750" y="1325563"/>
          <p14:tracePt t="55437" x="1724025" y="1231900"/>
          <p14:tracePt t="55442" x="1631950" y="1138238"/>
          <p14:tracePt t="55451" x="1554163" y="1062038"/>
          <p14:tracePt t="55458" x="1462088" y="968375"/>
          <p14:tracePt t="55468" x="1368425" y="884238"/>
          <p14:tracePt t="55475" x="1290638" y="808038"/>
          <p14:tracePt t="55484" x="1198563" y="739775"/>
          <p14:tracePt t="55491" x="1112838" y="654050"/>
          <p14:tracePt t="55499" x="1036638" y="585788"/>
          <p14:tracePt t="55507" x="968375" y="519113"/>
          <p14:tracePt t="55514" x="917575" y="458788"/>
          <p14:tracePt t="55523" x="866775" y="415925"/>
          <p14:tracePt t="55529" x="815975" y="365125"/>
          <p14:tracePt t="55537" x="765175" y="322263"/>
          <p14:tracePt t="55545" x="714375" y="271463"/>
          <p14:tracePt t="55553" x="654050" y="203200"/>
          <p14:tracePt t="55562" x="603250" y="161925"/>
          <p14:tracePt t="55569" x="569913" y="127000"/>
          <p14:tracePt t="55577" x="501650" y="85725"/>
          <p14:tracePt t="55585" x="450850" y="333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Logical operators: </a:t>
            </a:r>
            <a:r>
              <a:rPr lang="nl-BE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5170581"/>
          </a:xfrm>
        </p:spPr>
        <p:txBody>
          <a:bodyPr>
            <a:normAutofit fontScale="92500" lnSpcReduction="20000"/>
          </a:bodyPr>
          <a:lstStyle/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pPr marL="0" lvl="0" indent="0">
              <a:buNone/>
            </a:pPr>
            <a:endParaRPr lang="nl-BE" altLang="nl-BE" dirty="0"/>
          </a:p>
          <a:p>
            <a:pPr marL="0" lvl="0" indent="0">
              <a:buNone/>
            </a:pPr>
            <a:r>
              <a:rPr lang="nl-BE" altLang="nl-BE" dirty="0"/>
              <a:t>Example:</a:t>
            </a:r>
          </a:p>
          <a:p>
            <a:pPr marL="0" indent="0">
              <a:lnSpc>
                <a:spcPct val="120000"/>
              </a:lnSpc>
              <a:buNone/>
            </a:pP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warm = </a:t>
            </a:r>
            <a:r>
              <a:rPr kumimoji="0" lang="nl-BE" altLang="nl-BE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False</a:t>
            </a:r>
            <a:b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kumimoji="0" lang="nl-BE" altLang="nl-BE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if</a:t>
            </a:r>
            <a:r>
              <a:rPr kumimoji="0" lang="nl-BE" altLang="nl-BE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nl-BE" altLang="nl-BE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not</a:t>
            </a:r>
            <a:r>
              <a:rPr kumimoji="0" lang="nl-BE" altLang="nl-BE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warm:</a:t>
            </a:r>
            <a:b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   print</a:t>
            </a: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'Put on a sweater'</a:t>
            </a: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pPr marL="0" lvl="0" indent="0">
              <a:buNone/>
            </a:pPr>
            <a:endParaRPr lang="nl-BE" altLang="nl-BE" sz="2400" dirty="0"/>
          </a:p>
          <a:p>
            <a:pPr marL="0" lvl="0" indent="0">
              <a:buNone/>
            </a:pPr>
            <a:r>
              <a:rPr lang="nl-BE" altLang="nl-BE" sz="2600" dirty="0">
                <a:solidFill>
                  <a:srgbClr val="FF0000"/>
                </a:solidFill>
              </a:rPr>
              <a:t>Do not</a:t>
            </a:r>
            <a:r>
              <a:rPr lang="nl-BE" altLang="nl-BE" sz="2600" dirty="0"/>
              <a:t> </a:t>
            </a:r>
            <a:r>
              <a:rPr lang="nl-BE" altLang="nl-BE" sz="2600" dirty="0">
                <a:solidFill>
                  <a:srgbClr val="FF0000"/>
                </a:solidFill>
              </a:rPr>
              <a:t>write</a:t>
            </a:r>
            <a:r>
              <a:rPr lang="nl-BE" altLang="nl-BE" sz="2600" dirty="0"/>
              <a:t>:   </a:t>
            </a:r>
            <a:r>
              <a:rPr lang="nl-BE" altLang="nl-BE" sz="19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if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warm </a:t>
            </a:r>
            <a:r>
              <a:rPr lang="nl-BE" altLang="nl-BE" sz="2400" dirty="0">
                <a:latin typeface="Consolas" panose="020B0609020204030204" pitchFamily="49" charset="0"/>
                <a:cs typeface="Courier New" panose="02070309020205020404" pitchFamily="49" charset="0"/>
              </a:rPr>
              <a:t>== </a:t>
            </a: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False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: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print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lang="nl-BE" altLang="nl-BE" sz="2400" dirty="0">
                <a:solidFill>
                  <a:srgbClr val="00808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'Put on a sweater'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endParaRPr lang="nl-BE" dirty="0"/>
          </a:p>
        </p:txBody>
      </p:sp>
      <p:graphicFrame>
        <p:nvGraphicFramePr>
          <p:cNvPr id="4" name="Tijdelijke aanduiding voor inhoud 4"/>
          <p:cNvGraphicFramePr>
            <a:graphicFrameLocks/>
          </p:cNvGraphicFramePr>
          <p:nvPr/>
        </p:nvGraphicFramePr>
        <p:xfrm>
          <a:off x="695739" y="1885827"/>
          <a:ext cx="5049078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6691">
                  <a:extLst>
                    <a:ext uri="{9D8B030D-6E8A-4147-A177-3AD203B41FA5}">
                      <a16:colId xmlns:a16="http://schemas.microsoft.com/office/drawing/2014/main" val="1827902021"/>
                    </a:ext>
                  </a:extLst>
                </a:gridCol>
                <a:gridCol w="3102387">
                  <a:extLst>
                    <a:ext uri="{9D8B030D-6E8A-4147-A177-3AD203B41FA5}">
                      <a16:colId xmlns:a16="http://schemas.microsoft.com/office/drawing/2014/main" val="10906021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sz="2400" dirty="0"/>
                        <a:t>condition 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r>
                        <a:rPr lang="nl-BE" sz="2400" dirty="0" err="1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not</a:t>
                      </a:r>
                      <a:r>
                        <a:rPr lang="nl-BE" sz="2400" baseline="0" dirty="0"/>
                        <a:t> condition</a:t>
                      </a:r>
                      <a:endParaRPr lang="nl-BE" sz="2400" dirty="0"/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2531751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2457986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1940668458"/>
                  </a:ext>
                </a:extLst>
              </a:tr>
            </a:tbl>
          </a:graphicData>
        </a:graphic>
      </p:graphicFrame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8</a:t>
            </a:fld>
            <a:endParaRPr lang="nl-BE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79E37319-BCE4-48D6-B65C-5179C33A3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7014" y="4080387"/>
            <a:ext cx="3833287" cy="9726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19B0C70-601F-455B-A870-97679E5E69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4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012"/>
    </mc:Choice>
    <mc:Fallback xmlns="">
      <p:transition spd="slow" advTm="104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759" x="25400" y="3484563"/>
          <p14:tracePt t="26767" x="42863" y="3492500"/>
          <p14:tracePt t="26783" x="50800" y="3502025"/>
          <p14:tracePt t="26791" x="58738" y="3509963"/>
          <p14:tracePt t="26799" x="58738" y="3517900"/>
          <p14:tracePt t="27042" x="68263" y="3517900"/>
          <p14:tracePt t="27119" x="76200" y="3509963"/>
          <p14:tracePt t="27129" x="93663" y="3502025"/>
          <p14:tracePt t="27137" x="119063" y="3502025"/>
          <p14:tracePt t="27143" x="144463" y="3502025"/>
          <p14:tracePt t="27151" x="161925" y="3502025"/>
          <p14:tracePt t="27159" x="187325" y="3502025"/>
          <p14:tracePt t="27166" x="220663" y="3502025"/>
          <p14:tracePt t="27175" x="255588" y="3517900"/>
          <p14:tracePt t="27181" x="271463" y="3527425"/>
          <p14:tracePt t="27557" x="280988" y="3552825"/>
          <p14:tracePt t="27565" x="296863" y="3619500"/>
          <p14:tracePt t="27573" x="331788" y="3705225"/>
          <p14:tracePt t="27581" x="357188" y="3790950"/>
          <p14:tracePt t="27589" x="390525" y="3883025"/>
          <p14:tracePt t="27597" x="425450" y="3960813"/>
          <p14:tracePt t="27605" x="466725" y="4019550"/>
          <p14:tracePt t="27613" x="492125" y="4087813"/>
          <p14:tracePt t="27621" x="544513" y="4164013"/>
          <p14:tracePt t="27627" x="585788" y="4224338"/>
          <p14:tracePt t="27635" x="628650" y="4291013"/>
          <p14:tracePt t="27643" x="679450" y="4341813"/>
          <p14:tracePt t="27650" x="730250" y="4394200"/>
          <p14:tracePt t="27659" x="790575" y="4452938"/>
          <p14:tracePt t="27667" x="858838" y="4495800"/>
          <p14:tracePt t="27676" x="925513" y="4538663"/>
          <p14:tracePt t="27686" x="968375" y="4564063"/>
          <p14:tracePt t="27691" x="1011238" y="4589463"/>
          <p14:tracePt t="27701" x="1044575" y="4622800"/>
          <p14:tracePt t="27707" x="1069975" y="4630738"/>
          <p14:tracePt t="27716" x="1095375" y="4640263"/>
          <p14:tracePt t="27720" x="1104900" y="4648200"/>
          <p14:tracePt t="27729" x="1120775" y="4648200"/>
          <p14:tracePt t="27737" x="1130300" y="4648200"/>
          <p14:tracePt t="27753" x="1138238" y="4648200"/>
          <p14:tracePt t="27769" x="1147763" y="4648200"/>
          <p14:tracePt t="27778" x="1147763" y="4640263"/>
          <p14:tracePt t="27786" x="1147763" y="4630738"/>
          <p14:tracePt t="27804" x="1147763" y="4614863"/>
          <p14:tracePt t="27808" x="1147763" y="4597400"/>
          <p14:tracePt t="27819" x="1138238" y="4589463"/>
          <p14:tracePt t="27825" x="1130300" y="4572000"/>
          <p14:tracePt t="27830" x="1120775" y="4546600"/>
          <p14:tracePt t="27839" x="1112838" y="4529138"/>
          <p14:tracePt t="27849" x="1104900" y="4521200"/>
          <p14:tracePt t="27856" x="1095375" y="4495800"/>
          <p14:tracePt t="27865" x="1079500" y="4478338"/>
          <p14:tracePt t="27874" x="1069975" y="4460875"/>
          <p14:tracePt t="27880" x="1054100" y="4452938"/>
          <p14:tracePt t="27888" x="1028700" y="4427538"/>
          <p14:tracePt t="27895" x="1003300" y="4402138"/>
          <p14:tracePt t="27900" x="985838" y="4376738"/>
          <p14:tracePt t="27910" x="942975" y="4351338"/>
          <p14:tracePt t="27920" x="917575" y="4325938"/>
          <p14:tracePt t="27925" x="892175" y="4300538"/>
          <p14:tracePt t="27935" x="874713" y="4283075"/>
          <p14:tracePt t="27940" x="849313" y="4275138"/>
          <p14:tracePt t="27951" x="823913" y="4265613"/>
          <p14:tracePt t="27958" x="798513" y="4257675"/>
          <p14:tracePt t="27967" x="781050" y="4249738"/>
          <p14:tracePt t="27970" x="755650" y="4240213"/>
          <p14:tracePt t="27990" x="730250" y="4224338"/>
          <p14:tracePt t="27997" x="730250" y="4214813"/>
          <p14:tracePt t="28003" x="722313" y="4214813"/>
          <p14:tracePt t="28012" x="714375" y="4206875"/>
          <p14:tracePt t="28030" x="704850" y="4197350"/>
          <p14:tracePt t="28035" x="696913" y="4197350"/>
          <p14:tracePt t="28044" x="688975" y="4197350"/>
          <p14:tracePt t="28051" x="688975" y="4189413"/>
          <p14:tracePt t="28280" x="679450" y="4189413"/>
          <p14:tracePt t="28285" x="671513" y="4181475"/>
          <p14:tracePt t="28293" x="671513" y="4171950"/>
          <p14:tracePt t="28309" x="661988" y="4164013"/>
          <p14:tracePt t="28319" x="661988" y="4156075"/>
          <p14:tracePt t="28325" x="654050" y="4146550"/>
          <p14:tracePt t="28340" x="654050" y="4138613"/>
          <p14:tracePt t="28349" x="646113" y="4130675"/>
          <p14:tracePt t="28364" x="646113" y="4121150"/>
          <p14:tracePt t="28371" x="646113" y="4113213"/>
          <p14:tracePt t="28380" x="636588" y="4113213"/>
          <p14:tracePt t="28389" x="636588" y="4105275"/>
          <p14:tracePt t="28396" x="628650" y="4095750"/>
          <p14:tracePt t="28404" x="628650" y="4087813"/>
          <p14:tracePt t="28421" x="628650" y="4079875"/>
          <p14:tracePt t="28428" x="628650" y="4070350"/>
          <p14:tracePt t="28433" x="620713" y="4070350"/>
          <p14:tracePt t="28449" x="620713" y="4062413"/>
          <p14:tracePt t="28457" x="620713" y="4052888"/>
          <p14:tracePt t="28466" x="620713" y="4044950"/>
          <p14:tracePt t="28482" x="611188" y="4037013"/>
          <p14:tracePt t="28489" x="611188" y="4027488"/>
          <p14:tracePt t="28502" x="611188" y="4019550"/>
          <p14:tracePt t="28513" x="611188" y="4011613"/>
          <p14:tracePt t="28519" x="603250" y="4002088"/>
          <p14:tracePt t="28610" x="603250" y="3994150"/>
          <p14:tracePt t="28662" x="603250" y="3986213"/>
          <p14:tracePt t="28912" x="603250" y="3994150"/>
          <p14:tracePt t="28929" x="603250" y="4011613"/>
          <p14:tracePt t="28937" x="603250" y="4027488"/>
          <p14:tracePt t="28944" x="603250" y="4037013"/>
          <p14:tracePt t="28951" x="603250" y="4062413"/>
          <p14:tracePt t="28960" x="603250" y="4079875"/>
          <p14:tracePt t="28970" x="603250" y="4087813"/>
          <p14:tracePt t="28972" x="603250" y="4105275"/>
          <p14:tracePt t="28989" x="595313" y="4121150"/>
          <p14:tracePt t="29000" x="595313" y="4130675"/>
          <p14:tracePt t="29005" x="585788" y="4130675"/>
          <p14:tracePt t="29023" x="585788" y="4138613"/>
          <p14:tracePt t="29034" x="585788" y="4146550"/>
          <p14:tracePt t="29037" x="585788" y="4156075"/>
          <p14:tracePt t="29098" x="577850" y="4164013"/>
          <p14:tracePt t="29107" x="577850" y="4171950"/>
          <p14:tracePt t="29115" x="569913" y="4171950"/>
          <p14:tracePt t="29130" x="569913" y="4181475"/>
          <p14:tracePt t="29257" x="569913" y="4164013"/>
          <p14:tracePt t="29264" x="569913" y="4138613"/>
          <p14:tracePt t="29272" x="569913" y="4121150"/>
          <p14:tracePt t="29284" x="569913" y="4105275"/>
          <p14:tracePt t="29289" x="569913" y="4087813"/>
          <p14:tracePt t="29296" x="569913" y="4062413"/>
          <p14:tracePt t="29303" x="569913" y="4044950"/>
          <p14:tracePt t="29310" x="569913" y="4037013"/>
          <p14:tracePt t="29317" x="569913" y="4019550"/>
          <p14:tracePt t="29325" x="569913" y="4002088"/>
          <p14:tracePt t="29333" x="569913" y="3994150"/>
          <p14:tracePt t="29342" x="569913" y="3968750"/>
          <p14:tracePt t="29351" x="577850" y="3943350"/>
          <p14:tracePt t="29359" x="585788" y="3925888"/>
          <p14:tracePt t="29367" x="595313" y="3908425"/>
          <p14:tracePt t="29374" x="603250" y="3892550"/>
          <p14:tracePt t="29384" x="611188" y="3883025"/>
          <p14:tracePt t="29401" x="620713" y="3875088"/>
          <p14:tracePt t="29405" x="628650" y="3867150"/>
          <p14:tracePt t="29419" x="636588" y="3857625"/>
          <p14:tracePt t="29427" x="654050" y="3849688"/>
          <p14:tracePt t="29435" x="654050" y="3841750"/>
          <p14:tracePt t="29443" x="671513" y="3841750"/>
          <p14:tracePt t="29451" x="688975" y="3832225"/>
          <p14:tracePt t="29459" x="696913" y="3824288"/>
          <p14:tracePt t="29466" x="714375" y="3816350"/>
          <p14:tracePt t="29475" x="730250" y="3806825"/>
          <p14:tracePt t="29482" x="747713" y="3798888"/>
          <p14:tracePt t="29491" x="765175" y="3790950"/>
          <p14:tracePt t="29501" x="790575" y="3790950"/>
          <p14:tracePt t="29506" x="806450" y="3790950"/>
          <p14:tracePt t="29515" x="815975" y="3790950"/>
          <p14:tracePt t="29523" x="841375" y="3781425"/>
          <p14:tracePt t="29535" x="858838" y="3781425"/>
          <p14:tracePt t="29537" x="874713" y="3781425"/>
          <p14:tracePt t="29544" x="900113" y="3781425"/>
          <p14:tracePt t="29553" x="917575" y="3781425"/>
          <p14:tracePt t="29561" x="935038" y="3781425"/>
          <p14:tracePt t="29569" x="960438" y="3781425"/>
          <p14:tracePt t="29576" x="985838" y="3781425"/>
          <p14:tracePt t="29583" x="1003300" y="3781425"/>
          <p14:tracePt t="29591" x="1028700" y="3781425"/>
          <p14:tracePt t="29599" x="1054100" y="3781425"/>
          <p14:tracePt t="29607" x="1069975" y="3781425"/>
          <p14:tracePt t="29616" x="1087438" y="3781425"/>
          <p14:tracePt t="29623" x="1112838" y="3781425"/>
          <p14:tracePt t="29631" x="1120775" y="3781425"/>
          <p14:tracePt t="29639" x="1138238" y="3790950"/>
          <p14:tracePt t="29651" x="1163638" y="3798888"/>
          <p14:tracePt t="29657" x="1173163" y="3798888"/>
          <p14:tracePt t="29662" x="1189038" y="3806825"/>
          <p14:tracePt t="29671" x="1206500" y="3816350"/>
          <p14:tracePt t="29678" x="1214438" y="3824288"/>
          <p14:tracePt t="29686" x="1231900" y="3832225"/>
          <p14:tracePt t="29693" x="1249363" y="3841750"/>
          <p14:tracePt t="29701" x="1257300" y="3841750"/>
          <p14:tracePt t="29719" x="1265238" y="3841750"/>
          <p14:tracePt t="29727" x="1274763" y="3849688"/>
          <p14:tracePt t="29740" x="1282700" y="3857625"/>
          <p14:tracePt t="29749" x="1290638" y="3857625"/>
          <p14:tracePt t="29755" x="1300163" y="3857625"/>
          <p14:tracePt t="29769" x="1308100" y="3857625"/>
          <p14:tracePt t="29771" x="1333500" y="3867150"/>
          <p14:tracePt t="29778" x="1350963" y="3867150"/>
          <p14:tracePt t="29787" x="1376363" y="3875088"/>
          <p14:tracePt t="29795" x="1401763" y="3883025"/>
          <p14:tracePt t="29803" x="1419225" y="3892550"/>
          <p14:tracePt t="29811" x="1452563" y="3900488"/>
          <p14:tracePt t="29819" x="1487488" y="3908425"/>
          <p14:tracePt t="29825" x="1520825" y="3917950"/>
          <p14:tracePt t="29839" x="1554163" y="3925888"/>
          <p14:tracePt t="29841" x="1589088" y="3935413"/>
          <p14:tracePt t="29849" x="1606550" y="3943350"/>
          <p14:tracePt t="29859" x="1639888" y="3951288"/>
          <p14:tracePt t="29868" x="1673225" y="3960813"/>
          <p14:tracePt t="29874" x="1698625" y="3968750"/>
          <p14:tracePt t="29883" x="1724025" y="3968750"/>
          <p14:tracePt t="29890" x="1733550" y="3968750"/>
          <p14:tracePt t="29898" x="1749425" y="3976688"/>
          <p14:tracePt t="29905" x="1766888" y="3976688"/>
          <p14:tracePt t="29922" x="1776413" y="3976688"/>
          <p14:tracePt t="29930" x="1784350" y="3976688"/>
          <p14:tracePt t="29945" x="1792288" y="3976688"/>
          <p14:tracePt t="29950" x="1801813" y="3976688"/>
          <p14:tracePt t="29959" x="1809750" y="3976688"/>
          <p14:tracePt t="29987" x="1817688" y="3968750"/>
          <p14:tracePt t="29996" x="1827213" y="3968750"/>
          <p14:tracePt t="30001" x="1827213" y="3960813"/>
          <p14:tracePt t="30006" x="1835150" y="3960813"/>
          <p14:tracePt t="30017" x="1843088" y="3960813"/>
          <p14:tracePt t="30021" x="1852613" y="3960813"/>
          <p14:tracePt t="30029" x="1852613" y="3951288"/>
          <p14:tracePt t="30037" x="1860550" y="3951288"/>
          <p14:tracePt t="30045" x="1878013" y="3943350"/>
          <p14:tracePt t="30062" x="1885950" y="3943350"/>
          <p14:tracePt t="30071" x="1903413" y="3935413"/>
          <p14:tracePt t="30087" x="1920875" y="3935413"/>
          <p14:tracePt t="30102" x="1936750" y="3935413"/>
          <p14:tracePt t="30108" x="1946275" y="3925888"/>
          <p14:tracePt t="30116" x="1946275" y="3917950"/>
          <p14:tracePt t="30123" x="1954213" y="3917950"/>
          <p14:tracePt t="30132" x="1962150" y="3917950"/>
          <p14:tracePt t="30139" x="1971675" y="3908425"/>
          <p14:tracePt t="30148" x="1971675" y="3900488"/>
          <p14:tracePt t="30155" x="1979613" y="3892550"/>
          <p14:tracePt t="30164" x="1987550" y="3892550"/>
          <p14:tracePt t="30171" x="1987550" y="3883025"/>
          <p14:tracePt t="30179" x="1997075" y="3875088"/>
          <p14:tracePt t="30193" x="2005013" y="3857625"/>
          <p14:tracePt t="30200" x="2012950" y="3849688"/>
          <p14:tracePt t="30217" x="2012950" y="3841750"/>
          <p14:tracePt t="30225" x="2012950" y="3832225"/>
          <p14:tracePt t="30234" x="2012950" y="3824288"/>
          <p14:tracePt t="30249" x="2012950" y="3816350"/>
          <p14:tracePt t="30257" x="2022475" y="3806825"/>
          <p14:tracePt t="30275" x="2022475" y="3798888"/>
          <p14:tracePt t="30278" x="2022475" y="3790950"/>
          <p14:tracePt t="30287" x="2022475" y="3781425"/>
          <p14:tracePt t="30303" x="2022475" y="3773488"/>
          <p14:tracePt t="30311" x="2022475" y="3763963"/>
          <p14:tracePt t="30327" x="2022475" y="3756025"/>
          <p14:tracePt t="30337" x="2022475" y="3748088"/>
          <p14:tracePt t="30351" x="2022475" y="3738563"/>
          <p14:tracePt t="30360" x="2022475" y="3730625"/>
          <p14:tracePt t="30367" x="2022475" y="3722688"/>
          <p14:tracePt t="30385" x="2022475" y="3713163"/>
          <p14:tracePt t="30391" x="2022475" y="3705225"/>
          <p14:tracePt t="30409" x="2022475" y="3697288"/>
          <p14:tracePt t="30412" x="2022475" y="3687763"/>
          <p14:tracePt t="30429" x="2022475" y="3679825"/>
          <p14:tracePt t="30445" x="2022475" y="3671888"/>
          <p14:tracePt t="30451" x="2012950" y="3662363"/>
          <p14:tracePt t="30466" x="2012950" y="3654425"/>
          <p14:tracePt t="30475" x="2005013" y="3646488"/>
          <p14:tracePt t="30483" x="2005013" y="3636963"/>
          <p14:tracePt t="30490" x="1997075" y="3636963"/>
          <p14:tracePt t="30499" x="1997075" y="3619500"/>
          <p14:tracePt t="30508" x="1997075" y="3611563"/>
          <p14:tracePt t="30524" x="1997075" y="3603625"/>
          <p14:tracePt t="30534" x="1997075" y="3594100"/>
          <p14:tracePt t="30546" x="1997075" y="3586163"/>
          <p14:tracePt t="30563" x="1997075" y="3578225"/>
          <p14:tracePt t="30579" x="1987550" y="3568700"/>
          <p14:tracePt t="30589" x="1987550" y="3560763"/>
          <p14:tracePt t="30602" x="1987550" y="3552825"/>
          <p14:tracePt t="30633" x="1987550" y="3543300"/>
          <p14:tracePt t="31488" x="1987550" y="3552825"/>
          <p14:tracePt t="31492" x="1997075" y="3560763"/>
          <p14:tracePt t="31501" x="2005013" y="3568700"/>
          <p14:tracePt t="31515" x="2012950" y="3586163"/>
          <p14:tracePt t="31523" x="2012950" y="3594100"/>
          <p14:tracePt t="31532" x="2022475" y="3594100"/>
          <p14:tracePt t="31539" x="2030413" y="3611563"/>
          <p14:tracePt t="31548" x="2038350" y="3611563"/>
          <p14:tracePt t="31555" x="2038350" y="3619500"/>
          <p14:tracePt t="31565" x="2047875" y="3636963"/>
          <p14:tracePt t="31570" x="2055813" y="3636963"/>
          <p14:tracePt t="31579" x="2065338" y="3654425"/>
          <p14:tracePt t="31587" x="2065338" y="3662363"/>
          <p14:tracePt t="31596" x="2073275" y="3662363"/>
          <p14:tracePt t="31602" x="2081213" y="3671888"/>
          <p14:tracePt t="31611" x="2081213" y="3679825"/>
          <p14:tracePt t="31619" x="2090738" y="3687763"/>
          <p14:tracePt t="31626" x="2098675" y="3687763"/>
          <p14:tracePt t="31635" x="2106613" y="3697288"/>
          <p14:tracePt t="31641" x="2106613" y="3705225"/>
          <p14:tracePt t="31652" x="2116138" y="3705225"/>
          <p14:tracePt t="31657" x="2124075" y="3713163"/>
          <p14:tracePt t="31666" x="2124075" y="3722688"/>
          <p14:tracePt t="31673" x="2124075" y="3730625"/>
          <p14:tracePt t="31681" x="2132013" y="3730625"/>
          <p14:tracePt t="31695" x="2132013" y="3738563"/>
          <p14:tracePt t="31703" x="2132013" y="3748088"/>
          <p14:tracePt t="31711" x="2141538" y="3748088"/>
          <p14:tracePt t="31727" x="2149475" y="3756025"/>
          <p14:tracePt t="31735" x="2149475" y="3763963"/>
          <p14:tracePt t="31744" x="2149475" y="3773488"/>
          <p14:tracePt t="31761" x="2157413" y="3781425"/>
          <p14:tracePt t="31768" x="2157413" y="3790950"/>
          <p14:tracePt t="31782" x="2166938" y="3790950"/>
          <p14:tracePt t="31799" x="2166938" y="3798888"/>
          <p14:tracePt t="31807" x="2166938" y="3806825"/>
          <p14:tracePt t="31822" x="2166938" y="3816350"/>
          <p14:tracePt t="31869" x="2174875" y="3816350"/>
          <p14:tracePt t="32175" x="2166938" y="3816350"/>
          <p14:tracePt t="32181" x="2149475" y="3816350"/>
          <p14:tracePt t="32189" x="2132013" y="3824288"/>
          <p14:tracePt t="32198" x="2106613" y="3832225"/>
          <p14:tracePt t="32205" x="2090738" y="3832225"/>
          <p14:tracePt t="32213" x="2065338" y="3841750"/>
          <p14:tracePt t="32221" x="2047875" y="3841750"/>
          <p14:tracePt t="32227" x="2012950" y="3849688"/>
          <p14:tracePt t="32237" x="1987550" y="3849688"/>
          <p14:tracePt t="32244" x="1971675" y="3857625"/>
          <p14:tracePt t="32251" x="1946275" y="3857625"/>
          <p14:tracePt t="32259" x="1920875" y="3857625"/>
          <p14:tracePt t="32267" x="1911350" y="3857625"/>
          <p14:tracePt t="32279" x="1885950" y="3857625"/>
          <p14:tracePt t="32282" x="1868488" y="3857625"/>
          <p14:tracePt t="32293" x="1852613" y="3857625"/>
          <p14:tracePt t="32299" x="1843088" y="3857625"/>
          <p14:tracePt t="32305" x="1827213" y="3857625"/>
          <p14:tracePt t="32315" x="1817688" y="3857625"/>
          <p14:tracePt t="32320" x="1801813" y="3857625"/>
          <p14:tracePt t="32329" x="1792288" y="3849688"/>
          <p14:tracePt t="32338" x="1776413" y="3841750"/>
          <p14:tracePt t="32347" x="1749425" y="3841750"/>
          <p14:tracePt t="32354" x="1724025" y="3832225"/>
          <p14:tracePt t="32362" x="1708150" y="3824288"/>
          <p14:tracePt t="32371" x="1673225" y="3816350"/>
          <p14:tracePt t="32377" x="1647825" y="3806825"/>
          <p14:tracePt t="32385" x="1614488" y="3798888"/>
          <p14:tracePt t="32391" x="1579563" y="3781425"/>
          <p14:tracePt t="32399" x="1546225" y="3763963"/>
          <p14:tracePt t="32407" x="1512888" y="3738563"/>
          <p14:tracePt t="32415" x="1462088" y="3713163"/>
          <p14:tracePt t="32423" x="1401763" y="3687763"/>
          <p14:tracePt t="32437" x="1333500" y="3654425"/>
          <p14:tracePt t="32438" x="1274763" y="3619500"/>
          <p14:tracePt t="32448" x="1206500" y="3578225"/>
          <p14:tracePt t="32455" x="1147763" y="3552825"/>
          <p14:tracePt t="32466" x="1087438" y="3502025"/>
          <p14:tracePt t="32471" x="1019175" y="3475038"/>
          <p14:tracePt t="32478" x="968375" y="3441700"/>
          <p14:tracePt t="32485" x="917575" y="3416300"/>
          <p14:tracePt t="32493" x="884238" y="3390900"/>
          <p14:tracePt t="32501" x="858838" y="3382963"/>
          <p14:tracePt t="32509" x="841375" y="3365500"/>
          <p14:tracePt t="32517" x="815975" y="3355975"/>
          <p14:tracePt t="32525" x="790575" y="3348038"/>
          <p14:tracePt t="32533" x="773113" y="3340100"/>
          <p14:tracePt t="32541" x="765175" y="3330575"/>
          <p14:tracePt t="32549" x="755650" y="3330575"/>
          <p14:tracePt t="32557" x="747713" y="3330575"/>
          <p14:tracePt t="32565" x="739775" y="3330575"/>
          <p14:tracePt t="32573" x="722313" y="3330575"/>
          <p14:tracePt t="32579" x="714375" y="3330575"/>
          <p14:tracePt t="32587" x="688975" y="3330575"/>
          <p14:tracePt t="32595" x="661988" y="3330575"/>
          <p14:tracePt t="32603" x="636588" y="3340100"/>
          <p14:tracePt t="32611" x="620713" y="3348038"/>
          <p14:tracePt t="32619" x="595313" y="3365500"/>
          <p14:tracePt t="32627" x="569913" y="3382963"/>
          <p14:tracePt t="32635" x="544513" y="3408363"/>
          <p14:tracePt t="32642" x="517525" y="3408363"/>
          <p14:tracePt t="32651" x="501650" y="3424238"/>
          <p14:tracePt t="32659" x="484188" y="3441700"/>
          <p14:tracePt t="32666" x="466725" y="3467100"/>
          <p14:tracePt t="32674" x="458788" y="3475038"/>
          <p14:tracePt t="32681" x="450850" y="3475038"/>
          <p14:tracePt t="32689" x="441325" y="3492500"/>
          <p14:tracePt t="32697" x="433388" y="3509963"/>
          <p14:tracePt t="32705" x="425450" y="3517900"/>
          <p14:tracePt t="32713" x="425450" y="3527425"/>
          <p14:tracePt t="32720" x="425450" y="3535363"/>
          <p14:tracePt t="32731" x="425450" y="3552825"/>
          <p14:tracePt t="32739" x="425450" y="3568700"/>
          <p14:tracePt t="32744" x="425450" y="3578225"/>
          <p14:tracePt t="32754" x="425450" y="3603625"/>
          <p14:tracePt t="32760" x="425450" y="3629025"/>
          <p14:tracePt t="32769" x="425450" y="3646488"/>
          <p14:tracePt t="32776" x="425450" y="3671888"/>
          <p14:tracePt t="32782" x="425450" y="3697288"/>
          <p14:tracePt t="32791" x="425450" y="3713163"/>
          <p14:tracePt t="32799" x="425450" y="3738563"/>
          <p14:tracePt t="32807" x="433388" y="3763963"/>
          <p14:tracePt t="32815" x="441325" y="3798888"/>
          <p14:tracePt t="32823" x="450850" y="3832225"/>
          <p14:tracePt t="32829" x="458788" y="3867150"/>
          <p14:tracePt t="32837" x="466725" y="3892550"/>
          <p14:tracePt t="32845" x="476250" y="3925888"/>
          <p14:tracePt t="32853" x="476250" y="3960813"/>
          <p14:tracePt t="32861" x="484188" y="3994150"/>
          <p14:tracePt t="32869" x="484188" y="4027488"/>
          <p14:tracePt t="32877" x="484188" y="4044950"/>
          <p14:tracePt t="32887" x="484188" y="4079875"/>
          <p14:tracePt t="32894" x="484188" y="4105275"/>
          <p14:tracePt t="32902" x="484188" y="4121150"/>
          <p14:tracePt t="32909" x="484188" y="4146550"/>
          <p14:tracePt t="32917" x="484188" y="4164013"/>
          <p14:tracePt t="32923" x="484188" y="4171950"/>
          <p14:tracePt t="32931" x="484188" y="4189413"/>
          <p14:tracePt t="32952" x="484188" y="4197350"/>
          <p14:tracePt t="32957" x="484188" y="4206875"/>
          <p14:tracePt t="32973" x="484188" y="4214813"/>
          <p14:tracePt t="33172" x="484188" y="4197350"/>
          <p14:tracePt t="33185" x="484188" y="4189413"/>
          <p14:tracePt t="33190" x="484188" y="4181475"/>
          <p14:tracePt t="33205" x="484188" y="4171950"/>
          <p14:tracePt t="33213" x="484188" y="4164013"/>
          <p14:tracePt t="33221" x="484188" y="4156075"/>
          <p14:tracePt t="33237" x="484188" y="4146550"/>
          <p14:tracePt t="33245" x="484188" y="4138613"/>
          <p14:tracePt t="33253" x="484188" y="4130675"/>
          <p14:tracePt t="33261" x="484188" y="4121150"/>
          <p14:tracePt t="33269" x="476250" y="4113213"/>
          <p14:tracePt t="33282" x="476250" y="4105275"/>
          <p14:tracePt t="33299" x="476250" y="4095750"/>
          <p14:tracePt t="33315" x="476250" y="4087813"/>
          <p14:tracePt t="33323" x="476250" y="4079875"/>
          <p14:tracePt t="33347" x="476250" y="4070350"/>
          <p14:tracePt t="33471" x="466725" y="4070350"/>
          <p14:tracePt t="33487" x="466725" y="4079875"/>
          <p14:tracePt t="33495" x="466725" y="4087813"/>
          <p14:tracePt t="33505" x="476250" y="4087813"/>
          <p14:tracePt t="33513" x="476250" y="4095750"/>
          <p14:tracePt t="33522" x="484188" y="4105275"/>
          <p14:tracePt t="33530" x="492125" y="4105275"/>
          <p14:tracePt t="33535" x="492125" y="4113213"/>
          <p14:tracePt t="33543" x="501650" y="4121150"/>
          <p14:tracePt t="33551" x="509588" y="4121150"/>
          <p14:tracePt t="33558" x="517525" y="4130675"/>
          <p14:tracePt t="33565" x="517525" y="4138613"/>
          <p14:tracePt t="33573" x="517525" y="4146550"/>
          <p14:tracePt t="33591" x="527050" y="4146550"/>
          <p14:tracePt t="33598" x="527050" y="4156075"/>
          <p14:tracePt t="33607" x="534988" y="4156075"/>
          <p14:tracePt t="33620" x="534988" y="4164013"/>
          <p14:tracePt t="33661" x="544513" y="4171950"/>
          <p14:tracePt t="33669" x="552450" y="4181475"/>
          <p14:tracePt t="33676" x="560388" y="4189413"/>
          <p14:tracePt t="33692" x="560388" y="4197350"/>
          <p14:tracePt t="33701" x="569913" y="4206875"/>
          <p14:tracePt t="33707" x="577850" y="4214813"/>
          <p14:tracePt t="33720" x="585788" y="4224338"/>
          <p14:tracePt t="33729" x="585788" y="4232275"/>
          <p14:tracePt t="33745" x="595313" y="4232275"/>
          <p14:tracePt t="33753" x="603250" y="4240213"/>
          <p14:tracePt t="33761" x="603250" y="4249738"/>
          <p14:tracePt t="33769" x="603250" y="4257675"/>
          <p14:tracePt t="33777" x="611188" y="4257675"/>
          <p14:tracePt t="33787" x="620713" y="4265613"/>
          <p14:tracePt t="33795" x="620713" y="4275138"/>
          <p14:tracePt t="33807" x="628650" y="4283075"/>
          <p14:tracePt t="33815" x="636588" y="4291013"/>
          <p14:tracePt t="33823" x="646113" y="4300538"/>
          <p14:tracePt t="33831" x="646113" y="4308475"/>
          <p14:tracePt t="33839" x="654050" y="4325938"/>
          <p14:tracePt t="33848" x="661988" y="4333875"/>
          <p14:tracePt t="33857" x="671513" y="4333875"/>
          <p14:tracePt t="33866" x="671513" y="4341813"/>
          <p14:tracePt t="33872" x="671513" y="4351338"/>
          <p14:tracePt t="33881" x="679450" y="4351338"/>
          <p14:tracePt t="33889" x="679450" y="4359275"/>
          <p14:tracePt t="33897" x="679450" y="4368800"/>
          <p14:tracePt t="33902" x="688975" y="4368800"/>
          <p14:tracePt t="33917" x="688975" y="4376738"/>
          <p14:tracePt t="34293" x="688975" y="4368800"/>
          <p14:tracePt t="34396" x="688975" y="4359275"/>
          <p14:tracePt t="34529" x="679450" y="4359275"/>
          <p14:tracePt t="34590" x="671513" y="4351338"/>
          <p14:tracePt t="34613" x="661988" y="4341813"/>
          <p14:tracePt t="34639" x="661988" y="4333875"/>
          <p14:tracePt t="34896" x="661988" y="4325938"/>
          <p14:tracePt t="34996" x="654050" y="4325938"/>
          <p14:tracePt t="35021" x="646113" y="4325938"/>
          <p14:tracePt t="35045" x="636588" y="4325938"/>
          <p14:tracePt t="35084" x="628650" y="4325938"/>
          <p14:tracePt t="35108" x="620713" y="4325938"/>
          <p14:tracePt t="35115" x="620713" y="4333875"/>
          <p14:tracePt t="35123" x="611188" y="4333875"/>
          <p14:tracePt t="35131" x="603250" y="4341813"/>
          <p14:tracePt t="35137" x="595313" y="4341813"/>
          <p14:tracePt t="35148" x="595313" y="4351338"/>
          <p14:tracePt t="35161" x="585788" y="4351338"/>
          <p14:tracePt t="35303" x="585788" y="4359275"/>
          <p14:tracePt t="35310" x="595313" y="4359275"/>
          <p14:tracePt t="35317" x="620713" y="4359275"/>
          <p14:tracePt t="35327" x="628650" y="4368800"/>
          <p14:tracePt t="35332" x="654050" y="4368800"/>
          <p14:tracePt t="35340" x="679450" y="4384675"/>
          <p14:tracePt t="35348" x="696913" y="4394200"/>
          <p14:tracePt t="35357" x="730250" y="4402138"/>
          <p14:tracePt t="35365" x="765175" y="4419600"/>
          <p14:tracePt t="35373" x="798513" y="4427538"/>
          <p14:tracePt t="35381" x="831850" y="4445000"/>
          <p14:tracePt t="35389" x="874713" y="4460875"/>
          <p14:tracePt t="35397" x="892175" y="4478338"/>
          <p14:tracePt t="35405" x="925513" y="4486275"/>
          <p14:tracePt t="35410" x="950913" y="4495800"/>
          <p14:tracePt t="35419" x="976313" y="4495800"/>
          <p14:tracePt t="35427" x="993775" y="4503738"/>
          <p14:tracePt t="35435" x="1019175" y="4513263"/>
          <p14:tracePt t="35443" x="1044575" y="4521200"/>
          <p14:tracePt t="35451" x="1062038" y="4521200"/>
          <p14:tracePt t="35459" x="1069975" y="4521200"/>
          <p14:tracePt t="35467" x="1087438" y="4529138"/>
          <p14:tracePt t="35475" x="1095375" y="4529138"/>
          <p14:tracePt t="35493" x="1112838" y="4529138"/>
          <p14:tracePt t="35501" x="1120775" y="4529138"/>
          <p14:tracePt t="35506" x="1130300" y="4529138"/>
          <p14:tracePt t="35514" x="1147763" y="4529138"/>
          <p14:tracePt t="35528" x="1163638" y="4529138"/>
          <p14:tracePt t="35537" x="1173163" y="4529138"/>
          <p14:tracePt t="35545" x="1181100" y="4529138"/>
          <p14:tracePt t="35553" x="1189038" y="4529138"/>
          <p14:tracePt t="35568" x="1198563" y="4529138"/>
          <p14:tracePt t="35578" x="1206500" y="4529138"/>
          <p14:tracePt t="35585" x="1206500" y="4521200"/>
          <p14:tracePt t="35590" x="1214438" y="4521200"/>
          <p14:tracePt t="35599" x="1214438" y="4513263"/>
          <p14:tracePt t="35617" x="1223963" y="4513263"/>
          <p14:tracePt t="35624" x="1231900" y="4503738"/>
          <p14:tracePt t="35639" x="1239838" y="4495800"/>
          <p14:tracePt t="35647" x="1249363" y="4486275"/>
          <p14:tracePt t="35659" x="1257300" y="4486275"/>
          <p14:tracePt t="35671" x="1265238" y="4478338"/>
          <p14:tracePt t="35677" x="1274763" y="4470400"/>
          <p14:tracePt t="35693" x="1282700" y="4460875"/>
          <p14:tracePt t="35701" x="1290638" y="4460875"/>
          <p14:tracePt t="35709" x="1300163" y="4460875"/>
          <p14:tracePt t="35725" x="1317625" y="4460875"/>
          <p14:tracePt t="35733" x="1325563" y="4460875"/>
          <p14:tracePt t="35741" x="1333500" y="4460875"/>
          <p14:tracePt t="35749" x="1350963" y="4460875"/>
          <p14:tracePt t="35757" x="1358900" y="4460875"/>
          <p14:tracePt t="35765" x="1384300" y="4460875"/>
          <p14:tracePt t="35771" x="1409700" y="4460875"/>
          <p14:tracePt t="35782" x="1427163" y="4470400"/>
          <p14:tracePt t="35788" x="1444625" y="4470400"/>
          <p14:tracePt t="35799" x="1470025" y="4478338"/>
          <p14:tracePt t="35806" x="1487488" y="4478338"/>
          <p14:tracePt t="35812" x="1503363" y="4486275"/>
          <p14:tracePt t="35819" x="1520825" y="4495800"/>
          <p14:tracePt t="35836" x="1528763" y="4495800"/>
          <p14:tracePt t="35844" x="1538288" y="4495800"/>
          <p14:tracePt t="35851" x="1538288" y="4503738"/>
          <p14:tracePt t="35896" x="1546225" y="4503738"/>
          <p14:tracePt t="35945" x="1554163" y="4503738"/>
          <p14:tracePt t="35953" x="1563688" y="4503738"/>
          <p14:tracePt t="35958" x="1571625" y="4503738"/>
          <p14:tracePt t="35975" x="1579563" y="4513263"/>
          <p14:tracePt t="35983" x="1597025" y="4513263"/>
          <p14:tracePt t="36003" x="1622425" y="4529138"/>
          <p14:tracePt t="36009" x="1647825" y="4538663"/>
          <p14:tracePt t="36016" x="1657350" y="4546600"/>
          <p14:tracePt t="36024" x="1682750" y="4554538"/>
          <p14:tracePt t="36031" x="1698625" y="4564063"/>
          <p14:tracePt t="36039" x="1716088" y="4564063"/>
          <p14:tracePt t="36049" x="1716088" y="4572000"/>
          <p14:tracePt t="36053" x="1724025" y="4579938"/>
          <p14:tracePt t="36061" x="1733550" y="4579938"/>
          <p14:tracePt t="36093" x="1733550" y="4589463"/>
          <p14:tracePt t="36101" x="1741488" y="4589463"/>
          <p14:tracePt t="36109" x="1749425" y="4605338"/>
          <p14:tracePt t="36117" x="1758950" y="4614863"/>
          <p14:tracePt t="36131" x="1766888" y="4622800"/>
          <p14:tracePt t="36142" x="1766888" y="4630738"/>
          <p14:tracePt t="36148" x="1776413" y="4630738"/>
          <p14:tracePt t="36155" x="1776413" y="4640263"/>
          <p14:tracePt t="36164" x="1776413" y="4657725"/>
          <p14:tracePt t="36180" x="1776413" y="4673600"/>
          <p14:tracePt t="36187" x="1766888" y="4683125"/>
          <p14:tracePt t="36203" x="1758950" y="4699000"/>
          <p14:tracePt t="36211" x="1749425" y="4708525"/>
          <p14:tracePt t="36217" x="1741488" y="4708525"/>
          <p14:tracePt t="36225" x="1741488" y="4716463"/>
          <p14:tracePt t="36233" x="1733550" y="4724400"/>
          <p14:tracePt t="36241" x="1716088" y="4733925"/>
          <p14:tracePt t="36257" x="1698625" y="4741863"/>
          <p14:tracePt t="36265" x="1690688" y="4749800"/>
          <p14:tracePt t="36273" x="1673225" y="4759325"/>
          <p14:tracePt t="36281" x="1665288" y="4759325"/>
          <p14:tracePt t="36289" x="1657350" y="4767263"/>
          <p14:tracePt t="36297" x="1647825" y="4767263"/>
          <p14:tracePt t="36302" x="1631950" y="4775200"/>
          <p14:tracePt t="36321" x="1622425" y="4784725"/>
          <p14:tracePt t="36329" x="1614488" y="4784725"/>
          <p14:tracePt t="36344" x="1606550" y="4784725"/>
          <p14:tracePt t="36352" x="1589088" y="4784725"/>
          <p14:tracePt t="36362" x="1589088" y="4792663"/>
          <p14:tracePt t="36368" x="1579563" y="4792663"/>
          <p14:tracePt t="36376" x="1571625" y="4792663"/>
          <p14:tracePt t="36390" x="1563688" y="4792663"/>
          <p14:tracePt t="36399" x="1554163" y="4792663"/>
          <p14:tracePt t="36407" x="1546225" y="4792663"/>
          <p14:tracePt t="36421" x="1538288" y="4792663"/>
          <p14:tracePt t="36431" x="1528763" y="4792663"/>
          <p14:tracePt t="36444" x="1520825" y="4784725"/>
          <p14:tracePt t="36453" x="1512888" y="4784725"/>
          <p14:tracePt t="36461" x="1503363" y="4775200"/>
          <p14:tracePt t="36466" x="1503363" y="4767263"/>
          <p14:tracePt t="36477" x="1495425" y="4767263"/>
          <p14:tracePt t="36483" x="1477963" y="4767263"/>
          <p14:tracePt t="36491" x="1477963" y="4759325"/>
          <p14:tracePt t="36499" x="1470025" y="4749800"/>
          <p14:tracePt t="36507" x="1452563" y="4741863"/>
          <p14:tracePt t="36523" x="1435100" y="4733925"/>
          <p14:tracePt t="36532" x="1419225" y="4724400"/>
          <p14:tracePt t="36540" x="1419225" y="4716463"/>
          <p14:tracePt t="36547" x="1401763" y="4716463"/>
          <p14:tracePt t="36555" x="1384300" y="4708525"/>
          <p14:tracePt t="36561" x="1376363" y="4699000"/>
          <p14:tracePt t="36573" x="1358900" y="4691063"/>
          <p14:tracePt t="36579" x="1343025" y="4683125"/>
          <p14:tracePt t="36586" x="1333500" y="4665663"/>
          <p14:tracePt t="36598" x="1317625" y="4665663"/>
          <p14:tracePt t="36600" x="1300163" y="4657725"/>
          <p14:tracePt t="36609" x="1290638" y="4648200"/>
          <p14:tracePt t="36617" x="1282700" y="4640263"/>
          <p14:tracePt t="36625" x="1274763" y="4640263"/>
          <p14:tracePt t="36633" x="1265238" y="4630738"/>
          <p14:tracePt t="37494" x="1274763" y="4630738"/>
          <p14:tracePt t="37500" x="1282700" y="4640263"/>
          <p14:tracePt t="37508" x="1290638" y="4648200"/>
          <p14:tracePt t="37517" x="1325563" y="4665663"/>
          <p14:tracePt t="37525" x="1368425" y="4691063"/>
          <p14:tracePt t="37533" x="1427163" y="4724400"/>
          <p14:tracePt t="37539" x="1487488" y="4749800"/>
          <p14:tracePt t="37548" x="1563688" y="4802188"/>
          <p14:tracePt t="37555" x="1639888" y="4843463"/>
          <p14:tracePt t="37565" x="1716088" y="4878388"/>
          <p14:tracePt t="37572" x="1784350" y="4903788"/>
          <p14:tracePt t="37583" x="1843088" y="4937125"/>
          <p14:tracePt t="37589" x="1903413" y="4954588"/>
          <p14:tracePt t="37600" x="1954213" y="4979988"/>
          <p14:tracePt t="37604" x="1987550" y="4987925"/>
          <p14:tracePt t="37612" x="2012950" y="4987925"/>
          <p14:tracePt t="37619" x="2030413" y="4997450"/>
          <p14:tracePt t="37627" x="2055813" y="5005388"/>
          <p14:tracePt t="37633" x="2073275" y="5013325"/>
          <p14:tracePt t="37641" x="2081213" y="5013325"/>
          <p14:tracePt t="37649" x="2090738" y="5013325"/>
          <p14:tracePt t="37658" x="2098675" y="5013325"/>
          <p14:tracePt t="37674" x="2106613" y="5013325"/>
          <p14:tracePt t="37681" x="2116138" y="5013325"/>
          <p14:tracePt t="37689" x="2124075" y="5013325"/>
          <p14:tracePt t="37706" x="2132013" y="5013325"/>
          <p14:tracePt t="37714" x="2141538" y="5013325"/>
          <p14:tracePt t="37727" x="2149475" y="5013325"/>
          <p14:tracePt t="37737" x="2157413" y="5013325"/>
          <p14:tracePt t="37743" x="2166938" y="5013325"/>
          <p14:tracePt t="37759" x="2174875" y="5013325"/>
          <p14:tracePt t="37767" x="2182813" y="5013325"/>
          <p14:tracePt t="37782" x="2192338" y="5013325"/>
          <p14:tracePt t="37791" x="2208213" y="5013325"/>
          <p14:tracePt t="37799" x="2217738" y="5013325"/>
          <p14:tracePt t="37807" x="2235200" y="5013325"/>
          <p14:tracePt t="37814" x="2243138" y="5013325"/>
          <p14:tracePt t="37820" x="2260600" y="5013325"/>
          <p14:tracePt t="37830" x="2276475" y="5013325"/>
          <p14:tracePt t="37840" x="2286000" y="5013325"/>
          <p14:tracePt t="37845" x="2301875" y="5013325"/>
          <p14:tracePt t="37866" x="2319338" y="5013325"/>
          <p14:tracePt t="37870" x="2336800" y="5013325"/>
          <p14:tracePt t="37879" x="2344738" y="5005388"/>
          <p14:tracePt t="37887" x="2370138" y="5005388"/>
          <p14:tracePt t="37894" x="2387600" y="4997450"/>
          <p14:tracePt t="37900" x="2395538" y="4997450"/>
          <p14:tracePt t="37907" x="2420938" y="4997450"/>
          <p14:tracePt t="37915" x="2446338" y="4987925"/>
          <p14:tracePt t="37923" x="2463800" y="4987925"/>
          <p14:tracePt t="37930" x="2489200" y="4987925"/>
          <p14:tracePt t="37939" x="2506663" y="4987925"/>
          <p14:tracePt t="37947" x="2514600" y="4987925"/>
          <p14:tracePt t="37955" x="2540000" y="4987925"/>
          <p14:tracePt t="37965" x="2557463" y="4987925"/>
          <p14:tracePt t="37970" x="2574925" y="4987925"/>
          <p14:tracePt t="37979" x="2600325" y="4987925"/>
          <p14:tracePt t="37998" x="2633663" y="4997450"/>
          <p14:tracePt t="38000" x="2659063" y="5005388"/>
          <p14:tracePt t="38008" x="2684463" y="5013325"/>
          <p14:tracePt t="38016" x="2719388" y="5022850"/>
          <p14:tracePt t="38024" x="2752725" y="5030788"/>
          <p14:tracePt t="38033" x="2778125" y="5038725"/>
          <p14:tracePt t="38040" x="2811463" y="5038725"/>
          <p14:tracePt t="38048" x="2863850" y="5056188"/>
          <p14:tracePt t="38057" x="2905125" y="5073650"/>
          <p14:tracePt t="38063" x="2955925" y="5081588"/>
          <p14:tracePt t="38073" x="3016250" y="5091113"/>
          <p14:tracePt t="38079" x="3074988" y="5099050"/>
          <p14:tracePt t="38087" x="3135313" y="5124450"/>
          <p14:tracePt t="38095" x="3194050" y="5132388"/>
          <p14:tracePt t="38103" x="3254375" y="5141913"/>
          <p14:tracePt t="38112" x="3313113" y="5141913"/>
          <p14:tracePt t="38121" x="3373438" y="5149850"/>
          <p14:tracePt t="38129" x="3432175" y="5149850"/>
          <p14:tracePt t="38136" x="3500438" y="5157788"/>
          <p14:tracePt t="38144" x="3576638" y="5175250"/>
          <p14:tracePt t="38152" x="3644900" y="5183188"/>
          <p14:tracePt t="38156" x="3721100" y="5192713"/>
          <p14:tracePt t="38168" x="3797300" y="5200650"/>
          <p14:tracePt t="38172" x="3883025" y="5226050"/>
          <p14:tracePt t="38181" x="3967163" y="5243513"/>
          <p14:tracePt t="38189" x="4060825" y="5276850"/>
          <p14:tracePt t="38200" x="4146550" y="5311775"/>
          <p14:tracePt t="38204" x="4240213" y="5345113"/>
          <p14:tracePt t="38215" x="4324350" y="5370513"/>
          <p14:tracePt t="38222" x="4384675" y="5387975"/>
          <p14:tracePt t="38233" x="4451350" y="5413375"/>
          <p14:tracePt t="38239" x="4476750" y="5421313"/>
          <p14:tracePt t="38249" x="4503738" y="5430838"/>
          <p14:tracePt t="38253" x="4529138" y="5430838"/>
          <p14:tracePt t="38263" x="4537075" y="5430838"/>
          <p14:tracePt t="38418" x="4511675" y="5430838"/>
          <p14:tracePt t="38424" x="4503738" y="5421313"/>
          <p14:tracePt t="38432" x="4494213" y="5421313"/>
          <p14:tracePt t="38440" x="4476750" y="5413375"/>
          <p14:tracePt t="38449" x="4460875" y="5405438"/>
          <p14:tracePt t="38455" x="4443413" y="5395913"/>
          <p14:tracePt t="38463" x="4418013" y="5387975"/>
          <p14:tracePt t="38471" x="4384675" y="5370513"/>
          <p14:tracePt t="38480" x="4349750" y="5353050"/>
          <p14:tracePt t="38487" x="4316413" y="5345113"/>
          <p14:tracePt t="38496" x="4265613" y="5327650"/>
          <p14:tracePt t="38502" x="4214813" y="5302250"/>
          <p14:tracePt t="38513" x="4154488" y="5268913"/>
          <p14:tracePt t="38521" x="4103688" y="5235575"/>
          <p14:tracePt t="38526" x="4044950" y="5218113"/>
          <p14:tracePt t="38535" x="3984625" y="5183188"/>
          <p14:tracePt t="38541" x="3933825" y="5167313"/>
          <p14:tracePt t="38549" x="3873500" y="5157788"/>
          <p14:tracePt t="38557" x="3832225" y="5149850"/>
          <p14:tracePt t="38565" x="3781425" y="5141913"/>
          <p14:tracePt t="38573" x="3738563" y="5132388"/>
          <p14:tracePt t="38581" x="3678238" y="5116513"/>
          <p14:tracePt t="38590" x="3619500" y="5106988"/>
          <p14:tracePt t="38597" x="3559175" y="5106988"/>
          <p14:tracePt t="38605" x="3500438" y="5099050"/>
          <p14:tracePt t="38611" x="3457575" y="5099050"/>
          <p14:tracePt t="38619" x="3398838" y="5091113"/>
          <p14:tracePt t="38628" x="3348038" y="5081588"/>
          <p14:tracePt t="38635" x="3287713" y="5073650"/>
          <p14:tracePt t="38643" x="3254375" y="5064125"/>
          <p14:tracePt t="38652" x="3211513" y="5056188"/>
          <p14:tracePt t="38661" x="3160713" y="5030788"/>
          <p14:tracePt t="38668" x="3127375" y="5013325"/>
          <p14:tracePt t="38675" x="3084513" y="5005388"/>
          <p14:tracePt t="38681" x="3049588" y="4987925"/>
          <p14:tracePt t="38690" x="3008313" y="4962525"/>
          <p14:tracePt t="38697" x="2973388" y="4954588"/>
          <p14:tracePt t="38705" x="2930525" y="4937125"/>
          <p14:tracePt t="38714" x="2889250" y="4903788"/>
          <p14:tracePt t="38720" x="2854325" y="4878388"/>
          <p14:tracePt t="38730" x="2820988" y="4860925"/>
          <p14:tracePt t="38737" x="2786063" y="4843463"/>
          <p14:tracePt t="38746" x="2752725" y="4827588"/>
          <p14:tracePt t="38753" x="2719388" y="4810125"/>
          <p14:tracePt t="38761" x="2668588" y="4792663"/>
          <p14:tracePt t="38770" x="2633663" y="4759325"/>
          <p14:tracePt t="38776" x="2600325" y="4741863"/>
          <p14:tracePt t="38782" x="2557463" y="4724400"/>
          <p14:tracePt t="38790" x="2540000" y="4716463"/>
          <p14:tracePt t="38799" x="2506663" y="4699000"/>
          <p14:tracePt t="38807" x="2471738" y="4691063"/>
          <p14:tracePt t="38815" x="2438400" y="4683125"/>
          <p14:tracePt t="38823" x="2413000" y="4683125"/>
          <p14:tracePt t="38830" x="2379663" y="4673600"/>
          <p14:tracePt t="38839" x="2362200" y="4665663"/>
          <p14:tracePt t="38850" x="2336800" y="4657725"/>
          <p14:tracePt t="38856" x="2311400" y="4648200"/>
          <p14:tracePt t="38865" x="2286000" y="4640263"/>
          <p14:tracePt t="38870" x="2268538" y="4630738"/>
          <p14:tracePt t="38877" x="2243138" y="4622800"/>
          <p14:tracePt t="38886" x="2217738" y="4614863"/>
          <p14:tracePt t="38894" x="2192338" y="4605338"/>
          <p14:tracePt t="38904" x="2166938" y="4597400"/>
          <p14:tracePt t="38908" x="2141538" y="4589463"/>
          <p14:tracePt t="38917" x="2106613" y="4579938"/>
          <p14:tracePt t="38925" x="2081213" y="4579938"/>
          <p14:tracePt t="38933" x="2047875" y="4572000"/>
          <p14:tracePt t="38942" x="2030413" y="4564063"/>
          <p14:tracePt t="38951" x="1997075" y="4554538"/>
          <p14:tracePt t="38958" x="1971675" y="4546600"/>
          <p14:tracePt t="38964" x="1946275" y="4546600"/>
          <p14:tracePt t="38971" x="1928813" y="4538663"/>
          <p14:tracePt t="38980" x="1911350" y="4529138"/>
          <p14:tracePt t="38999" x="1878013" y="4513263"/>
          <p14:tracePt t="39003" x="1860550" y="4513263"/>
          <p14:tracePt t="39011" x="1835150" y="4503738"/>
          <p14:tracePt t="39020" x="1827213" y="4495800"/>
          <p14:tracePt t="39028" x="1801813" y="4486275"/>
          <p14:tracePt t="39037" x="1776413" y="4478338"/>
          <p14:tracePt t="39045" x="1749425" y="4470400"/>
          <p14:tracePt t="39052" x="1733550" y="4470400"/>
          <p14:tracePt t="39058" x="1708150" y="4460875"/>
          <p14:tracePt t="39065" x="1682750" y="4452938"/>
          <p14:tracePt t="39073" x="1657350" y="4445000"/>
          <p14:tracePt t="39080" x="1639888" y="4435475"/>
          <p14:tracePt t="39088" x="1606550" y="4427538"/>
          <p14:tracePt t="39097" x="1579563" y="4419600"/>
          <p14:tracePt t="39105" x="1546225" y="4410075"/>
          <p14:tracePt t="39114" x="1512888" y="4394200"/>
          <p14:tracePt t="39120" x="1487488" y="4384675"/>
          <p14:tracePt t="39127" x="1462088" y="4376738"/>
          <p14:tracePt t="39137" x="1435100" y="4368800"/>
          <p14:tracePt t="39143" x="1409700" y="4359275"/>
          <p14:tracePt t="39150" x="1384300" y="4351338"/>
          <p14:tracePt t="39159" x="1368425" y="4341813"/>
          <p14:tracePt t="39167" x="1343025" y="4325938"/>
          <p14:tracePt t="39175" x="1308100" y="4308475"/>
          <p14:tracePt t="39183" x="1274763" y="4291013"/>
          <p14:tracePt t="39191" x="1239838" y="4275138"/>
          <p14:tracePt t="39199" x="1198563" y="4249738"/>
          <p14:tracePt t="39207" x="1163638" y="4224338"/>
          <p14:tracePt t="39215" x="1112838" y="4189413"/>
          <p14:tracePt t="39221" x="1079500" y="4171950"/>
          <p14:tracePt t="39231" x="1044575" y="4156075"/>
          <p14:tracePt t="39237" x="1011238" y="4146550"/>
          <p14:tracePt t="39246" x="976313" y="4130675"/>
          <p14:tracePt t="39253" x="950913" y="4121150"/>
          <p14:tracePt t="39263" x="917575" y="4113213"/>
          <p14:tracePt t="39269" x="892175" y="4105275"/>
          <p14:tracePt t="39279" x="874713" y="4095750"/>
          <p14:tracePt t="39287" x="849313" y="4087813"/>
          <p14:tracePt t="39293" x="831850" y="4079875"/>
          <p14:tracePt t="39300" x="806450" y="4070350"/>
          <p14:tracePt t="39307" x="798513" y="4070350"/>
          <p14:tracePt t="39315" x="790575" y="4070350"/>
          <p14:tracePt t="39324" x="781050" y="4062413"/>
          <p14:tracePt t="39341" x="773113" y="4062413"/>
          <p14:tracePt t="39347" x="765175" y="4062413"/>
          <p14:tracePt t="39457" x="755650" y="4062413"/>
          <p14:tracePt t="39465" x="747713" y="4062413"/>
          <p14:tracePt t="39473" x="739775" y="4062413"/>
          <p14:tracePt t="39481" x="739775" y="4070350"/>
          <p14:tracePt t="39489" x="739775" y="4079875"/>
          <p14:tracePt t="39496" x="730250" y="4087813"/>
          <p14:tracePt t="39511" x="730250" y="4095750"/>
          <p14:tracePt t="39519" x="730250" y="4105275"/>
          <p14:tracePt t="39528" x="730250" y="4113213"/>
          <p14:tracePt t="39535" x="730250" y="4130675"/>
          <p14:tracePt t="39543" x="730250" y="4156075"/>
          <p14:tracePt t="39551" x="739775" y="4171950"/>
          <p14:tracePt t="39559" x="739775" y="4189413"/>
          <p14:tracePt t="39567" x="747713" y="4206875"/>
          <p14:tracePt t="39573" x="755650" y="4214813"/>
          <p14:tracePt t="39584" x="755650" y="4232275"/>
          <p14:tracePt t="39590" x="765175" y="4249738"/>
          <p14:tracePt t="39599" x="773113" y="4257675"/>
          <p14:tracePt t="39606" x="781050" y="4265613"/>
          <p14:tracePt t="39613" x="790575" y="4275138"/>
          <p14:tracePt t="39623" x="790575" y="4283075"/>
          <p14:tracePt t="39639" x="798513" y="4291013"/>
          <p14:tracePt t="39648" x="798513" y="4300538"/>
          <p14:tracePt t="39656" x="806450" y="4308475"/>
          <p14:tracePt t="39658" x="806450" y="4316413"/>
          <p14:tracePt t="39667" x="806450" y="4325938"/>
          <p14:tracePt t="39683" x="815975" y="4333875"/>
          <p14:tracePt t="39691" x="815975" y="4341813"/>
          <p14:tracePt t="39699" x="815975" y="4351338"/>
          <p14:tracePt t="39723" x="815975" y="4359275"/>
          <p14:tracePt t="39769" x="815975" y="4368800"/>
          <p14:tracePt t="39795" x="815975" y="4376738"/>
          <p14:tracePt t="39809" x="815975" y="4384675"/>
          <p14:tracePt t="39817" x="815975" y="4394200"/>
          <p14:tracePt t="39833" x="806450" y="4402138"/>
          <p14:tracePt t="39839" x="798513" y="4410075"/>
          <p14:tracePt t="39856" x="790575" y="4419600"/>
          <p14:tracePt t="39866" x="781050" y="4419600"/>
          <p14:tracePt t="39883" x="781050" y="4427538"/>
          <p14:tracePt t="39927" x="773113" y="4427538"/>
          <p14:tracePt t="39949" x="765175" y="4435475"/>
          <p14:tracePt t="39965" x="755650" y="4435475"/>
          <p14:tracePt t="39973" x="755650" y="4445000"/>
          <p14:tracePt t="39989" x="747713" y="4452938"/>
          <p14:tracePt t="40007" x="739775" y="4452938"/>
          <p14:tracePt t="40022" x="739775" y="4460875"/>
          <p14:tracePt t="40031" x="730250" y="4460875"/>
          <p14:tracePt t="40035" x="722313" y="4470400"/>
          <p14:tracePt t="40043" x="714375" y="4478338"/>
          <p14:tracePt t="40060" x="704850" y="4486275"/>
          <p14:tracePt t="40067" x="696913" y="4495800"/>
          <p14:tracePt t="40084" x="688975" y="4503738"/>
          <p14:tracePt t="40097" x="688975" y="4513263"/>
          <p14:tracePt t="40099" x="679450" y="4513263"/>
          <p14:tracePt t="40108" x="671513" y="4521200"/>
          <p14:tracePt t="40116" x="671513" y="4529138"/>
          <p14:tracePt t="40122" x="671513" y="4538663"/>
          <p14:tracePt t="40137" x="671513" y="4546600"/>
          <p14:tracePt t="40148" x="661988" y="4554538"/>
          <p14:tracePt t="40179" x="654050" y="4564063"/>
          <p14:tracePt t="40184" x="654050" y="4572000"/>
          <p14:tracePt t="40198" x="654050" y="4579938"/>
          <p14:tracePt t="40216" x="646113" y="4579938"/>
          <p14:tracePt t="40295" x="636588" y="4579938"/>
          <p14:tracePt t="40396" x="628650" y="4579938"/>
          <p14:tracePt t="40436" x="620713" y="4579938"/>
          <p14:tracePt t="40443" x="611188" y="4579938"/>
          <p14:tracePt t="40450" x="611188" y="4572000"/>
          <p14:tracePt t="40459" x="611188" y="4564063"/>
          <p14:tracePt t="40473" x="603250" y="4554538"/>
          <p14:tracePt t="40483" x="595313" y="4546600"/>
          <p14:tracePt t="40503" x="585788" y="4538663"/>
          <p14:tracePt t="40530" x="585788" y="4529138"/>
          <p14:tracePt t="40584" x="585788" y="4521200"/>
          <p14:tracePt t="40593" x="577850" y="4521200"/>
          <p14:tracePt t="40599" x="577850" y="4513263"/>
          <p14:tracePt t="40607" x="569913" y="4503738"/>
          <p14:tracePt t="41078" x="577850" y="4503738"/>
          <p14:tracePt t="41093" x="577850" y="4495800"/>
          <p14:tracePt t="41266" x="577850" y="4486275"/>
          <p14:tracePt t="41705" x="585788" y="4486275"/>
          <p14:tracePt t="41708" x="595313" y="4486275"/>
          <p14:tracePt t="41716" x="603250" y="4486275"/>
          <p14:tracePt t="41741" x="611188" y="4486275"/>
          <p14:tracePt t="41749" x="628650" y="4486275"/>
          <p14:tracePt t="41765" x="636588" y="4495800"/>
          <p14:tracePt t="41773" x="646113" y="4495800"/>
          <p14:tracePt t="41789" x="654050" y="4495800"/>
          <p14:tracePt t="41797" x="661988" y="4503738"/>
          <p14:tracePt t="41803" x="671513" y="4503738"/>
          <p14:tracePt t="41811" x="671513" y="4513263"/>
          <p14:tracePt t="41892" x="696913" y="4521200"/>
          <p14:tracePt t="41899" x="704850" y="4529138"/>
          <p14:tracePt t="41907" x="730250" y="4529138"/>
          <p14:tracePt t="41913" x="755650" y="4538663"/>
          <p14:tracePt t="41920" x="781050" y="4554538"/>
          <p14:tracePt t="41929" x="798513" y="4564063"/>
          <p14:tracePt t="41937" x="831850" y="4579938"/>
          <p14:tracePt t="41946" x="874713" y="4605338"/>
          <p14:tracePt t="41953" x="909638" y="4640263"/>
          <p14:tracePt t="41961" x="942975" y="4665663"/>
          <p14:tracePt t="41969" x="993775" y="4691063"/>
          <p14:tracePt t="41977" x="1062038" y="4724400"/>
          <p14:tracePt t="41983" x="1120775" y="4741863"/>
          <p14:tracePt t="41997" x="1181100" y="4775200"/>
          <p14:tracePt t="41998" x="1249363" y="4810125"/>
          <p14:tracePt t="42007" x="1290638" y="4835525"/>
          <p14:tracePt t="42015" x="1358900" y="4868863"/>
          <p14:tracePt t="42024" x="1419225" y="4886325"/>
          <p14:tracePt t="42034" x="1470025" y="4911725"/>
          <p14:tracePt t="42040" x="1512888" y="4929188"/>
          <p14:tracePt t="42049" x="1571625" y="4937125"/>
          <p14:tracePt t="42056" x="1614488" y="4954588"/>
          <p14:tracePt t="42064" x="1657350" y="4972050"/>
          <p14:tracePt t="42073" x="1716088" y="4997450"/>
          <p14:tracePt t="42078" x="1749425" y="5013325"/>
          <p14:tracePt t="42086" x="1784350" y="5022850"/>
          <p14:tracePt t="42094" x="1809750" y="5038725"/>
          <p14:tracePt t="42101" x="1827213" y="5048250"/>
          <p14:tracePt t="42109" x="1843088" y="5048250"/>
          <p14:tracePt t="42117" x="1843088" y="5056188"/>
          <p14:tracePt t="42133" x="1852613" y="5056188"/>
          <p14:tracePt t="42187" x="1860550" y="5056188"/>
          <p14:tracePt t="42196" x="1868488" y="5056188"/>
          <p14:tracePt t="42203" x="1878013" y="5056188"/>
          <p14:tracePt t="42213" x="1885950" y="5056188"/>
          <p14:tracePt t="42218" x="1903413" y="5056188"/>
          <p14:tracePt t="42229" x="1928813" y="5056188"/>
          <p14:tracePt t="42237" x="1946275" y="5056188"/>
          <p14:tracePt t="42242" x="1971675" y="5064125"/>
          <p14:tracePt t="42252" x="1997075" y="5073650"/>
          <p14:tracePt t="42258" x="2030413" y="5081588"/>
          <p14:tracePt t="42266" x="2047875" y="5091113"/>
          <p14:tracePt t="42274" x="2073275" y="5099050"/>
          <p14:tracePt t="42281" x="2106613" y="5106988"/>
          <p14:tracePt t="42291" x="2132013" y="5116513"/>
          <p14:tracePt t="42297" x="2157413" y="5124450"/>
          <p14:tracePt t="42305" x="2182813" y="5132388"/>
          <p14:tracePt t="42313" x="2217738" y="5132388"/>
          <p14:tracePt t="42321" x="2243138" y="5132388"/>
          <p14:tracePt t="42328" x="2268538" y="5132388"/>
          <p14:tracePt t="42335" x="2293938" y="5132388"/>
          <p14:tracePt t="42345" x="2319338" y="5124450"/>
          <p14:tracePt t="42350" x="2344738" y="5116513"/>
          <p14:tracePt t="42359" x="2370138" y="5099050"/>
          <p14:tracePt t="42368" x="2387600" y="5091113"/>
          <p14:tracePt t="42375" x="2413000" y="5081588"/>
          <p14:tracePt t="42385" x="2430463" y="5073650"/>
          <p14:tracePt t="42396" x="2438400" y="5073650"/>
          <p14:tracePt t="42401" x="2446338" y="5073650"/>
          <p14:tracePt t="42408" x="2463800" y="5064125"/>
          <p14:tracePt t="42415" x="2463800" y="5056188"/>
          <p14:tracePt t="42421" x="2471738" y="5048250"/>
          <p14:tracePt t="42429" x="2481263" y="5048250"/>
          <p14:tracePt t="42447" x="2489200" y="5048250"/>
          <p14:tracePt t="42453" x="2506663" y="5038725"/>
          <p14:tracePt t="42461" x="2514600" y="5030788"/>
          <p14:tracePt t="42468" x="2524125" y="5030788"/>
          <p14:tracePt t="42479" x="2540000" y="5022850"/>
          <p14:tracePt t="42486" x="2549525" y="5013325"/>
          <p14:tracePt t="42495" x="2574925" y="5013325"/>
          <p14:tracePt t="42502" x="2600325" y="5013325"/>
          <p14:tracePt t="42510" x="2616200" y="5013325"/>
          <p14:tracePt t="42516" x="2651125" y="5013325"/>
          <p14:tracePt t="42524" x="2684463" y="5013325"/>
          <p14:tracePt t="42532" x="2719388" y="5013325"/>
          <p14:tracePt t="42539" x="2760663" y="5013325"/>
          <p14:tracePt t="42546" x="2803525" y="5022850"/>
          <p14:tracePt t="42555" x="2854325" y="5038725"/>
          <p14:tracePt t="42564" x="2914650" y="5048250"/>
          <p14:tracePt t="42570" x="2973388" y="5056188"/>
          <p14:tracePt t="42579" x="3016250" y="5073650"/>
          <p14:tracePt t="42587" x="3049588" y="5081588"/>
          <p14:tracePt t="42595" x="3084513" y="5091113"/>
          <p14:tracePt t="42601" x="3109913" y="5099050"/>
          <p14:tracePt t="42609" x="3135313" y="5106988"/>
          <p14:tracePt t="42617" x="3135313" y="5116513"/>
          <p14:tracePt t="42625" x="3143250" y="5116513"/>
          <p14:tracePt t="42633" x="3152775" y="5116513"/>
          <p14:tracePt t="42642" x="3152775" y="5124450"/>
          <p14:tracePt t="42650" x="3160713" y="5124450"/>
          <p14:tracePt t="42656" x="3168650" y="5124450"/>
          <p14:tracePt t="42666" x="3178175" y="5124450"/>
          <p14:tracePt t="42687" x="3186113" y="5124450"/>
          <p14:tracePt t="42703" x="3194050" y="5124450"/>
          <p14:tracePt t="43112" x="3186113" y="5124450"/>
          <p14:tracePt t="43125" x="3178175" y="5124450"/>
          <p14:tracePt t="43133" x="3168650" y="5116513"/>
          <p14:tracePt t="43141" x="3160713" y="5106988"/>
          <p14:tracePt t="43149" x="3152775" y="5099050"/>
          <p14:tracePt t="43157" x="3127375" y="5099050"/>
          <p14:tracePt t="43165" x="3117850" y="5091113"/>
          <p14:tracePt t="43173" x="3092450" y="5081588"/>
          <p14:tracePt t="43183" x="3067050" y="5073650"/>
          <p14:tracePt t="43190" x="3041650" y="5064125"/>
          <p14:tracePt t="43200" x="3024188" y="5056188"/>
          <p14:tracePt t="43207" x="2998788" y="5048250"/>
          <p14:tracePt t="43215" x="2965450" y="5038725"/>
          <p14:tracePt t="43220" x="2930525" y="5022850"/>
          <p14:tracePt t="43227" x="2897188" y="5013325"/>
          <p14:tracePt t="43235" x="2871788" y="4997450"/>
          <p14:tracePt t="43243" x="2838450" y="4987925"/>
          <p14:tracePt t="43251" x="2811463" y="4979988"/>
          <p14:tracePt t="43259" x="2770188" y="4962525"/>
          <p14:tracePt t="43269" x="2752725" y="4954588"/>
          <p14:tracePt t="43277" x="2727325" y="4954588"/>
          <p14:tracePt t="43284" x="2701925" y="4946650"/>
          <p14:tracePt t="43292" x="2676525" y="4929188"/>
          <p14:tracePt t="43301" x="2659063" y="4919663"/>
          <p14:tracePt t="43309" x="2633663" y="4911725"/>
          <p14:tracePt t="43315" x="2608263" y="4903788"/>
          <p14:tracePt t="43321" x="2582863" y="4894263"/>
          <p14:tracePt t="43331" x="2565400" y="4894263"/>
          <p14:tracePt t="43337" x="2540000" y="4886325"/>
          <p14:tracePt t="43345" x="2514600" y="4886325"/>
          <p14:tracePt t="43353" x="2497138" y="4878388"/>
          <p14:tracePt t="43365" x="2471738" y="4868863"/>
          <p14:tracePt t="43371" x="2446338" y="4860925"/>
          <p14:tracePt t="43379" x="2413000" y="4852988"/>
          <p14:tracePt t="43385" x="2379663" y="4843463"/>
          <p14:tracePt t="43393" x="2352675" y="4843463"/>
          <p14:tracePt t="43399" x="2301875" y="4827588"/>
          <p14:tracePt t="43407" x="2260600" y="4818063"/>
          <p14:tracePt t="43415" x="2208213" y="4810125"/>
          <p14:tracePt t="43423" x="2149475" y="4802188"/>
          <p14:tracePt t="43431" x="2106613" y="4784725"/>
          <p14:tracePt t="43439" x="2047875" y="4775200"/>
          <p14:tracePt t="43447" x="1979613" y="4749800"/>
          <p14:tracePt t="43456" x="1920875" y="4733925"/>
          <p14:tracePt t="43463" x="1860550" y="4708525"/>
          <p14:tracePt t="43471" x="1809750" y="4691063"/>
          <p14:tracePt t="43477" x="1749425" y="4665663"/>
          <p14:tracePt t="43485" x="1690688" y="4640263"/>
          <p14:tracePt t="43495" x="1622425" y="4605338"/>
          <p14:tracePt t="43503" x="1563688" y="4589463"/>
          <p14:tracePt t="43511" x="1503363" y="4554538"/>
          <p14:tracePt t="43518" x="1435100" y="4529138"/>
          <p14:tracePt t="43526" x="1376363" y="4495800"/>
          <p14:tracePt t="43532" x="1325563" y="4460875"/>
          <p14:tracePt t="43540" x="1290638" y="4435475"/>
          <p14:tracePt t="43548" x="1257300" y="4410075"/>
          <p14:tracePt t="43557" x="1214438" y="4384675"/>
          <p14:tracePt t="43566" x="1181100" y="4351338"/>
          <p14:tracePt t="43573" x="1147763" y="4325938"/>
          <p14:tracePt t="43582" x="1104900" y="4300538"/>
          <p14:tracePt t="43589" x="1079500" y="4275138"/>
          <p14:tracePt t="43599" x="1044575" y="4249738"/>
          <p14:tracePt t="43604" x="1003300" y="4206875"/>
          <p14:tracePt t="43614" x="968375" y="4171950"/>
          <p14:tracePt t="43621" x="917575" y="4130675"/>
          <p14:tracePt t="43630" x="849313" y="4087813"/>
          <p14:tracePt t="43636" x="790575" y="4044950"/>
          <p14:tracePt t="43643" x="722313" y="4002088"/>
          <p14:tracePt t="43651" x="671513" y="3960813"/>
          <p14:tracePt t="43659" x="636588" y="3935413"/>
          <p14:tracePt t="43665" x="603250" y="3908425"/>
          <p14:tracePt t="43673" x="577850" y="3883025"/>
          <p14:tracePt t="43681" x="552450" y="3867150"/>
          <p14:tracePt t="43689" x="544513" y="3857625"/>
          <p14:tracePt t="43706" x="534988" y="3849688"/>
          <p14:tracePt t="43863" x="527050" y="3849688"/>
          <p14:tracePt t="43869" x="517525" y="3857625"/>
          <p14:tracePt t="43886" x="509588" y="3867150"/>
          <p14:tracePt t="43895" x="501650" y="3875088"/>
          <p14:tracePt t="43902" x="501650" y="3883025"/>
          <p14:tracePt t="43910" x="492125" y="3883025"/>
          <p14:tracePt t="43918" x="484188" y="3892550"/>
          <p14:tracePt t="43925" x="476250" y="3900488"/>
          <p14:tracePt t="43930" x="476250" y="3908425"/>
          <p14:tracePt t="43939" x="466725" y="3917950"/>
          <p14:tracePt t="43947" x="458788" y="3925888"/>
          <p14:tracePt t="43955" x="450850" y="3935413"/>
          <p14:tracePt t="43963" x="450850" y="3943350"/>
          <p14:tracePt t="43971" x="450850" y="3951288"/>
          <p14:tracePt t="43979" x="450850" y="3960813"/>
          <p14:tracePt t="43987" x="450850" y="3968750"/>
          <p14:tracePt t="43999" x="450850" y="3976688"/>
          <p14:tracePt t="44005" x="441325" y="3976688"/>
          <p14:tracePt t="44014" x="441325" y="3986213"/>
          <p14:tracePt t="44018" x="441325" y="3994150"/>
          <p14:tracePt t="44026" x="441325" y="4002088"/>
          <p14:tracePt t="44042" x="441325" y="4011613"/>
          <p14:tracePt t="44049" x="441325" y="4019550"/>
          <p14:tracePt t="44065" x="441325" y="4027488"/>
          <p14:tracePt t="44073" x="441325" y="4037013"/>
          <p14:tracePt t="44103" x="441325" y="4044950"/>
          <p14:tracePt t="44121" x="441325" y="4052888"/>
          <p14:tracePt t="44152" x="441325" y="4062413"/>
          <p14:tracePt t="44175" x="441325" y="4070350"/>
          <p14:tracePt t="44206" x="441325" y="4079875"/>
          <p14:tracePt t="44229" x="441325" y="4087813"/>
          <p14:tracePt t="44237" x="441325" y="4095750"/>
          <p14:tracePt t="44247" x="450850" y="4105275"/>
          <p14:tracePt t="44261" x="458788" y="4121150"/>
          <p14:tracePt t="44269" x="466725" y="4130675"/>
          <p14:tracePt t="44283" x="466725" y="4138613"/>
          <p14:tracePt t="44291" x="476250" y="4146550"/>
          <p14:tracePt t="44317" x="476250" y="4156075"/>
          <p14:tracePt t="44324" x="484188" y="4156075"/>
          <p14:tracePt t="44935" x="484188" y="4164013"/>
          <p14:tracePt t="44941" x="484188" y="4171950"/>
          <p14:tracePt t="44957" x="484188" y="4181475"/>
          <p14:tracePt t="44966" x="484188" y="4189413"/>
          <p14:tracePt t="44980" x="492125" y="4197350"/>
          <p14:tracePt t="44996" x="492125" y="4214813"/>
          <p14:tracePt t="45003" x="492125" y="4224338"/>
          <p14:tracePt t="45011" x="501650" y="4232275"/>
          <p14:tracePt t="45019" x="509588" y="4232275"/>
          <p14:tracePt t="45028" x="509588" y="4257675"/>
          <p14:tracePt t="45035" x="509588" y="4275138"/>
          <p14:tracePt t="45045" x="517525" y="4291013"/>
          <p14:tracePt t="45051" x="527050" y="4316413"/>
          <p14:tracePt t="45059" x="534988" y="4341813"/>
          <p14:tracePt t="45067" x="534988" y="4351338"/>
          <p14:tracePt t="45075" x="534988" y="4368800"/>
          <p14:tracePt t="45081" x="544513" y="4384675"/>
          <p14:tracePt t="45097" x="544513" y="4394200"/>
          <p14:tracePt t="45107" x="552450" y="4402138"/>
          <p14:tracePt t="45123" x="552450" y="4410075"/>
          <p14:tracePt t="45139" x="552450" y="4419600"/>
          <p14:tracePt t="45453" x="552450" y="4427538"/>
          <p14:tracePt t="45468" x="560388" y="4427538"/>
          <p14:tracePt t="45472" x="560388" y="4435475"/>
          <p14:tracePt t="45489" x="560388" y="4445000"/>
          <p14:tracePt t="45497" x="560388" y="4452938"/>
          <p14:tracePt t="49709" x="569913" y="4452938"/>
          <p14:tracePt t="49712" x="569913" y="4445000"/>
          <p14:tracePt t="49729" x="569913" y="4435475"/>
          <p14:tracePt t="49737" x="577850" y="4435475"/>
          <p14:tracePt t="49769" x="585788" y="4427538"/>
          <p14:tracePt t="49777" x="585788" y="4419600"/>
          <p14:tracePt t="49786" x="595313" y="4419600"/>
          <p14:tracePt t="49801" x="595313" y="4410075"/>
          <p14:tracePt t="49809" x="603250" y="4402138"/>
          <p14:tracePt t="49816" x="611188" y="4402138"/>
          <p14:tracePt t="49824" x="620713" y="4394200"/>
          <p14:tracePt t="49847" x="620713" y="4384675"/>
          <p14:tracePt t="49855" x="628650" y="4384675"/>
          <p14:tracePt t="49902" x="628650" y="4376738"/>
          <p14:tracePt t="50043" x="628650" y="4384675"/>
          <p14:tracePt t="50059" x="620713" y="4384675"/>
          <p14:tracePt t="50082" x="611188" y="4394200"/>
          <p14:tracePt t="50097" x="611188" y="4402138"/>
          <p14:tracePt t="50105" x="611188" y="4410075"/>
          <p14:tracePt t="50113" x="603250" y="4410075"/>
          <p14:tracePt t="50121" x="603250" y="4419600"/>
          <p14:tracePt t="50137" x="603250" y="4427538"/>
          <p14:tracePt t="50145" x="603250" y="4435475"/>
          <p14:tracePt t="50159" x="603250" y="4445000"/>
          <p14:tracePt t="50167" x="603250" y="4452938"/>
          <p14:tracePt t="50183" x="603250" y="4460875"/>
          <p14:tracePt t="50192" x="603250" y="4470400"/>
          <p14:tracePt t="50209" x="603250" y="4478338"/>
          <p14:tracePt t="50223" x="603250" y="4486275"/>
          <p14:tracePt t="50238" x="603250" y="4495800"/>
          <p14:tracePt t="50262" x="603250" y="4503738"/>
          <p14:tracePt t="50269" x="603250" y="4513263"/>
          <p14:tracePt t="50298" x="603250" y="4521200"/>
          <p14:tracePt t="50356" x="603250" y="4529138"/>
          <p14:tracePt t="50435" x="603250" y="4538663"/>
          <p14:tracePt t="50440" x="595313" y="4538663"/>
          <p14:tracePt t="50449" x="585788" y="4538663"/>
          <p14:tracePt t="50458" x="569913" y="4538663"/>
          <p14:tracePt t="50467" x="544513" y="4529138"/>
          <p14:tracePt t="50473" x="517525" y="4529138"/>
          <p14:tracePt t="50481" x="501650" y="4521200"/>
          <p14:tracePt t="50489" x="476250" y="4513263"/>
          <p14:tracePt t="50498" x="458788" y="4503738"/>
          <p14:tracePt t="50504" x="450850" y="4503738"/>
          <p14:tracePt t="50513" x="441325" y="4503738"/>
          <p14:tracePt t="50521" x="425450" y="4495800"/>
          <p14:tracePt t="50534" x="415925" y="4495800"/>
          <p14:tracePt t="50544" x="407988" y="4495800"/>
          <p14:tracePt t="50661" x="407988" y="4486275"/>
          <p14:tracePt t="50683" x="415925" y="4478338"/>
          <p14:tracePt t="50699" x="425450" y="4478338"/>
          <p14:tracePt t="50707" x="433388" y="4478338"/>
          <p14:tracePt t="50716" x="441325" y="4470400"/>
          <p14:tracePt t="50724" x="450850" y="4470400"/>
          <p14:tracePt t="50730" x="466725" y="4470400"/>
          <p14:tracePt t="50739" x="476250" y="4470400"/>
          <p14:tracePt t="50747" x="492125" y="4470400"/>
          <p14:tracePt t="50755" x="501650" y="4470400"/>
          <p14:tracePt t="50763" x="509588" y="4470400"/>
          <p14:tracePt t="50769" x="534988" y="4470400"/>
          <p14:tracePt t="50778" x="552450" y="4470400"/>
          <p14:tracePt t="50785" x="577850" y="4478338"/>
          <p14:tracePt t="50794" x="603250" y="4478338"/>
          <p14:tracePt t="50802" x="628650" y="4486275"/>
          <p14:tracePt t="50813" x="646113" y="4495800"/>
          <p14:tracePt t="50819" x="671513" y="4503738"/>
          <p14:tracePt t="50829" x="679450" y="4503738"/>
          <p14:tracePt t="50834" x="688975" y="4513263"/>
          <p14:tracePt t="50844" x="696913" y="4513263"/>
          <p14:tracePt t="50851" x="704850" y="4521200"/>
          <p14:tracePt t="50859" x="714375" y="4521200"/>
          <p14:tracePt t="50957" x="722313" y="4521200"/>
          <p14:tracePt t="50973" x="730250" y="4521200"/>
          <p14:tracePt t="50981" x="747713" y="4529138"/>
          <p14:tracePt t="50989" x="781050" y="4538663"/>
          <p14:tracePt t="50997" x="815975" y="4546600"/>
          <p14:tracePt t="51005" x="866775" y="4564063"/>
          <p14:tracePt t="51013" x="925513" y="4597400"/>
          <p14:tracePt t="51022" x="985838" y="4630738"/>
          <p14:tracePt t="51032" x="1054100" y="4657725"/>
          <p14:tracePt t="51034" x="1112838" y="4691063"/>
          <p14:tracePt t="51046" x="1173163" y="4724400"/>
          <p14:tracePt t="51052" x="1214438" y="4749800"/>
          <p14:tracePt t="51065" x="1249363" y="4759325"/>
          <p14:tracePt t="51066" x="1265238" y="4767263"/>
          <p14:tracePt t="51075" x="1282700" y="4775200"/>
          <p14:tracePt t="51090" x="1290638" y="4775200"/>
          <p14:tracePt t="51137" x="1282700" y="4775200"/>
          <p14:tracePt t="51170" x="1274763" y="4767263"/>
          <p14:tracePt t="51217" x="1265238" y="4767263"/>
          <p14:tracePt t="51239" x="1257300" y="4767263"/>
          <p14:tracePt t="51247" x="1249363" y="4759325"/>
          <p14:tracePt t="51255" x="1239838" y="4749800"/>
          <p14:tracePt t="51271" x="1231900" y="4741863"/>
          <p14:tracePt t="51279" x="1223963" y="4733925"/>
          <p14:tracePt t="51289" x="1223963" y="4724400"/>
          <p14:tracePt t="51297" x="1214438" y="4724400"/>
          <p14:tracePt t="51319" x="1206500" y="4724400"/>
          <p14:tracePt t="51381" x="1206500" y="4716463"/>
          <p14:tracePt t="51396" x="1206500" y="4708525"/>
          <p14:tracePt t="51405" x="1214438" y="4708525"/>
          <p14:tracePt t="51419" x="1223963" y="4699000"/>
          <p14:tracePt t="51427" x="1231900" y="4699000"/>
          <p14:tracePt t="51435" x="1231900" y="4691063"/>
          <p14:tracePt t="51444" x="1239838" y="4683125"/>
          <p14:tracePt t="51450" x="1257300" y="4683125"/>
          <p14:tracePt t="51460" x="1265238" y="4683125"/>
          <p14:tracePt t="51467" x="1282700" y="4683125"/>
          <p14:tracePt t="51473" x="1290638" y="4683125"/>
          <p14:tracePt t="51482" x="1300163" y="4683125"/>
          <p14:tracePt t="51491" x="1317625" y="4683125"/>
          <p14:tracePt t="51499" x="1325563" y="4683125"/>
          <p14:tracePt t="51506" x="1350963" y="4683125"/>
          <p14:tracePt t="51514" x="1368425" y="4683125"/>
          <p14:tracePt t="51522" x="1376363" y="4691063"/>
          <p14:tracePt t="51530" x="1393825" y="4691063"/>
          <p14:tracePt t="51538" x="1409700" y="4699000"/>
          <p14:tracePt t="51554" x="1427163" y="4699000"/>
          <p14:tracePt t="51561" x="1435100" y="4708525"/>
          <p14:tracePt t="51577" x="1444625" y="4708525"/>
          <p14:tracePt t="51592" x="1452563" y="4708525"/>
          <p14:tracePt t="51665" x="1462088" y="4708525"/>
          <p14:tracePt t="51674" x="1477963" y="4716463"/>
          <p14:tracePt t="51677" x="1487488" y="4716463"/>
          <p14:tracePt t="51685" x="1503363" y="4716463"/>
          <p14:tracePt t="51694" x="1520825" y="4724400"/>
          <p14:tracePt t="51701" x="1546225" y="4733925"/>
          <p14:tracePt t="51713" x="1563688" y="4741863"/>
          <p14:tracePt t="51717" x="1589088" y="4749800"/>
          <p14:tracePt t="51726" x="1614488" y="4759325"/>
          <p14:tracePt t="51732" x="1647825" y="4767263"/>
          <p14:tracePt t="51741" x="1665288" y="4775200"/>
          <p14:tracePt t="51747" x="1698625" y="4784725"/>
          <p14:tracePt t="51755" x="1724025" y="4792663"/>
          <p14:tracePt t="51763" x="1749425" y="4792663"/>
          <p14:tracePt t="51771" x="1766888" y="4802188"/>
          <p14:tracePt t="51779" x="1792288" y="4802188"/>
          <p14:tracePt t="51787" x="1809750" y="4802188"/>
          <p14:tracePt t="51798" x="1835150" y="4810125"/>
          <p14:tracePt t="51805" x="1852613" y="4818063"/>
          <p14:tracePt t="51813" x="1868488" y="4827588"/>
          <p14:tracePt t="51818" x="1893888" y="4827588"/>
          <p14:tracePt t="51829" x="1903413" y="4835525"/>
          <p14:tracePt t="51834" x="1920875" y="4835525"/>
          <p14:tracePt t="51844" x="1928813" y="4843463"/>
          <p14:tracePt t="51857" x="1936750" y="4843463"/>
          <p14:tracePt t="51873" x="1946275" y="4843463"/>
          <p14:tracePt t="51990" x="1936750" y="4843463"/>
          <p14:tracePt t="52005" x="1928813" y="4843463"/>
          <p14:tracePt t="52013" x="1920875" y="4843463"/>
          <p14:tracePt t="52021" x="1920875" y="4835525"/>
          <p14:tracePt t="52029" x="1911350" y="4835525"/>
          <p14:tracePt t="52037" x="1903413" y="4835525"/>
          <p14:tracePt t="52045" x="1893888" y="4835525"/>
          <p14:tracePt t="52061" x="1885950" y="4827588"/>
          <p14:tracePt t="52068" x="1868488" y="4818063"/>
          <p14:tracePt t="52085" x="1860550" y="4810125"/>
          <p14:tracePt t="52093" x="1852613" y="4810125"/>
          <p14:tracePt t="52181" x="1860550" y="4802188"/>
          <p14:tracePt t="52195" x="1868488" y="4802188"/>
          <p14:tracePt t="52203" x="1878013" y="4792663"/>
          <p14:tracePt t="52211" x="1885950" y="4792663"/>
          <p14:tracePt t="52226" x="1893888" y="4792663"/>
          <p14:tracePt t="52233" x="1903413" y="4792663"/>
          <p14:tracePt t="52295" x="1885950" y="4784725"/>
          <p14:tracePt t="52311" x="1878013" y="4784725"/>
          <p14:tracePt t="52319" x="1868488" y="4784725"/>
          <p14:tracePt t="52337" x="1860550" y="4784725"/>
          <p14:tracePt t="52345" x="1852613" y="4775200"/>
          <p14:tracePt t="52375" x="1843088" y="4775200"/>
          <p14:tracePt t="52853" x="1835150" y="4775200"/>
          <p14:tracePt t="52861" x="1827213" y="4775200"/>
          <p14:tracePt t="52869" x="1827213" y="4767263"/>
          <p14:tracePt t="52876" x="1817688" y="4767263"/>
          <p14:tracePt t="52881" x="1801813" y="4767263"/>
          <p14:tracePt t="52896" x="1784350" y="4759325"/>
          <p14:tracePt t="52906" x="1766888" y="4749800"/>
          <p14:tracePt t="52913" x="1758950" y="4741863"/>
          <p14:tracePt t="52920" x="1733550" y="4733925"/>
          <p14:tracePt t="52932" x="1708150" y="4724400"/>
          <p14:tracePt t="52938" x="1682750" y="4716463"/>
          <p14:tracePt t="52948" x="1673225" y="4708525"/>
          <p14:tracePt t="52954" x="1647825" y="4708525"/>
          <p14:tracePt t="52963" x="1631950" y="4699000"/>
          <p14:tracePt t="52968" x="1631950" y="4691063"/>
          <p14:tracePt t="52975" x="1614488" y="4683125"/>
          <p14:tracePt t="52983" x="1606550" y="4673600"/>
          <p14:tracePt t="53102" x="1606550" y="4665663"/>
          <p14:tracePt t="53110" x="1606550" y="4657725"/>
          <p14:tracePt t="53238" x="1606550" y="4648200"/>
          <p14:tracePt t="53249" x="1614488" y="4648200"/>
          <p14:tracePt t="53265" x="1622425" y="4640263"/>
          <p14:tracePt t="53273" x="1631950" y="4640263"/>
          <p14:tracePt t="53281" x="1631950" y="4630738"/>
          <p14:tracePt t="53291" x="1639888" y="4630738"/>
          <p14:tracePt t="53300" x="1657350" y="4630738"/>
          <p14:tracePt t="53305" x="1665288" y="4630738"/>
          <p14:tracePt t="53313" x="1682750" y="4630738"/>
          <p14:tracePt t="53321" x="1698625" y="4630738"/>
          <p14:tracePt t="53330" x="1708150" y="4630738"/>
          <p14:tracePt t="53335" x="1716088" y="4630738"/>
          <p14:tracePt t="53343" x="1724025" y="4630738"/>
          <p14:tracePt t="53360" x="1733550" y="4630738"/>
          <p14:tracePt t="53417" x="1741488" y="4630738"/>
          <p14:tracePt t="53422" x="1741488" y="4622800"/>
          <p14:tracePt t="53429" x="1749425" y="4622800"/>
          <p14:tracePt t="53439" x="1758950" y="4622800"/>
          <p14:tracePt t="53447" x="1766888" y="4622800"/>
          <p14:tracePt t="53454" x="1776413" y="4622800"/>
          <p14:tracePt t="53462" x="1792288" y="4622800"/>
          <p14:tracePt t="53468" x="1801813" y="4622800"/>
          <p14:tracePt t="53477" x="1817688" y="4622800"/>
          <p14:tracePt t="53485" x="1827213" y="4622800"/>
          <p14:tracePt t="53500" x="1843088" y="4622800"/>
          <p14:tracePt t="53500" x="1860550" y="4622800"/>
          <p14:tracePt t="53509" x="1868488" y="4622800"/>
          <p14:tracePt t="53515" x="1878013" y="4622800"/>
          <p14:tracePt t="53525" x="1885950" y="4622800"/>
          <p14:tracePt t="54056" x="1878013" y="4622800"/>
          <p14:tracePt t="54072" x="1868488" y="4622800"/>
          <p14:tracePt t="54079" x="1860550" y="4622800"/>
          <p14:tracePt t="54087" x="1852613" y="4622800"/>
          <p14:tracePt t="54103" x="1835150" y="4622800"/>
          <p14:tracePt t="54111" x="1827213" y="4622800"/>
          <p14:tracePt t="54130" x="1817688" y="4622800"/>
          <p14:tracePt t="54137" x="1809750" y="4622800"/>
          <p14:tracePt t="54150" x="1801813" y="4622800"/>
          <p14:tracePt t="54157" x="1792288" y="4622800"/>
          <p14:tracePt t="54165" x="1784350" y="4622800"/>
          <p14:tracePt t="54181" x="1776413" y="4622800"/>
          <p14:tracePt t="54189" x="1766888" y="4622800"/>
          <p14:tracePt t="54206" x="1758950" y="4622800"/>
          <p14:tracePt t="54211" x="1749425" y="4622800"/>
          <p14:tracePt t="54221" x="1749425" y="4614863"/>
          <p14:tracePt t="54230" x="1741488" y="4614863"/>
          <p14:tracePt t="54252" x="1716088" y="4597400"/>
          <p14:tracePt t="54261" x="1708150" y="4589463"/>
          <p14:tracePt t="54267" x="1698625" y="4589463"/>
          <p14:tracePt t="54277" x="1698625" y="4579938"/>
          <p14:tracePt t="54283" x="1690688" y="4572000"/>
          <p14:tracePt t="54292" x="1682750" y="4572000"/>
          <p14:tracePt t="54300" x="1682750" y="4564063"/>
          <p14:tracePt t="54307" x="1665288" y="4564063"/>
          <p14:tracePt t="54312" x="1647825" y="4554538"/>
          <p14:tracePt t="54322" x="1639888" y="4546600"/>
          <p14:tracePt t="54331" x="1622425" y="4538663"/>
          <p14:tracePt t="54338" x="1597025" y="4513263"/>
          <p14:tracePt t="54348" x="1579563" y="4503738"/>
          <p14:tracePt t="54353" x="1554163" y="4495800"/>
          <p14:tracePt t="54361" x="1538288" y="4486275"/>
          <p14:tracePt t="54369" x="1512888" y="4470400"/>
          <p14:tracePt t="54377" x="1487488" y="4460875"/>
          <p14:tracePt t="54385" x="1462088" y="4445000"/>
          <p14:tracePt t="54394" x="1444625" y="4435475"/>
          <p14:tracePt t="54399" x="1419225" y="4419600"/>
          <p14:tracePt t="54406" x="1393825" y="4402138"/>
          <p14:tracePt t="54415" x="1368425" y="4394200"/>
          <p14:tracePt t="54423" x="1343025" y="4384675"/>
          <p14:tracePt t="54430" x="1325563" y="4376738"/>
          <p14:tracePt t="54439" x="1300163" y="4368800"/>
          <p14:tracePt t="54447" x="1274763" y="4351338"/>
          <p14:tracePt t="54456" x="1249363" y="4333875"/>
          <p14:tracePt t="54463" x="1231900" y="4325938"/>
          <p14:tracePt t="54470" x="1214438" y="4316413"/>
          <p14:tracePt t="54479" x="1198563" y="4308475"/>
          <p14:tracePt t="54485" x="1189038" y="4308475"/>
          <p14:tracePt t="54502" x="1181100" y="4300538"/>
          <p14:tracePt t="54511" x="1173163" y="4300538"/>
          <p14:tracePt t="54518" x="1173163" y="4291013"/>
          <p14:tracePt t="54529" x="1163638" y="4291013"/>
          <p14:tracePt t="54534" x="1155700" y="4291013"/>
          <p14:tracePt t="54542" x="1155700" y="4283075"/>
          <p14:tracePt t="54550" x="1147763" y="4283075"/>
          <p14:tracePt t="54561" x="1138238" y="4283075"/>
          <p14:tracePt t="54565" x="1130300" y="4283075"/>
          <p14:tracePt t="54574" x="1130300" y="4275138"/>
          <p14:tracePt t="54587" x="1120775" y="4265613"/>
          <p14:tracePt t="54605" x="1112838" y="4265613"/>
          <p14:tracePt t="54745" x="1104900" y="4265613"/>
          <p14:tracePt t="55127" x="1104900" y="4275138"/>
          <p14:tracePt t="55245" x="1104900" y="4283075"/>
          <p14:tracePt t="55347" x="1104900" y="4291013"/>
          <p14:tracePt t="55401" x="1104900" y="4300538"/>
          <p14:tracePt t="55458" x="1104900" y="4308475"/>
          <p14:tracePt t="60434" x="1095375" y="4300538"/>
          <p14:tracePt t="60449" x="1087438" y="4300538"/>
          <p14:tracePt t="60457" x="1087438" y="4291013"/>
          <p14:tracePt t="60463" x="1087438" y="4283075"/>
          <p14:tracePt t="60528" x="1087438" y="4275138"/>
          <p14:tracePt t="60535" x="1079500" y="4265613"/>
          <p14:tracePt t="60541" x="1079500" y="4257675"/>
          <p14:tracePt t="60549" x="1069975" y="4257675"/>
          <p14:tracePt t="60557" x="1069975" y="4249738"/>
          <p14:tracePt t="60565" x="1069975" y="4240213"/>
          <p14:tracePt t="60573" x="1062038" y="4240213"/>
          <p14:tracePt t="60580" x="1062038" y="4224338"/>
          <p14:tracePt t="60589" x="1062038" y="4214813"/>
          <p14:tracePt t="60605" x="1062038" y="4206875"/>
          <p14:tracePt t="60613" x="1062038" y="4197350"/>
          <p14:tracePt t="60629" x="1062038" y="4189413"/>
          <p14:tracePt t="60635" x="1062038" y="4181475"/>
          <p14:tracePt t="60651" x="1062038" y="4171950"/>
          <p14:tracePt t="60691" x="1069975" y="4171950"/>
          <p14:tracePt t="60699" x="1079500" y="4171950"/>
          <p14:tracePt t="60723" x="1079500" y="4164013"/>
          <p14:tracePt t="60736" x="1079500" y="4156075"/>
          <p14:tracePt t="60745" x="1087438" y="4156075"/>
          <p14:tracePt t="60753" x="1095375" y="4156075"/>
          <p14:tracePt t="60769" x="1104900" y="4146550"/>
          <p14:tracePt t="60777" x="1112838" y="4138613"/>
          <p14:tracePt t="60785" x="1120775" y="4138613"/>
          <p14:tracePt t="60810" x="1130300" y="4130675"/>
          <p14:tracePt t="60815" x="1138238" y="4130675"/>
          <p14:tracePt t="60950" x="1130300" y="4130675"/>
          <p14:tracePt t="60973" x="1130300" y="4121150"/>
          <p14:tracePt t="60987" x="1112838" y="4113213"/>
          <p14:tracePt t="60997" x="1095375" y="4087813"/>
          <p14:tracePt t="61003" x="1079500" y="4087813"/>
          <p14:tracePt t="61011" x="1079500" y="4070350"/>
          <p14:tracePt t="61018" x="1054100" y="4052888"/>
          <p14:tracePt t="61026" x="1036638" y="4037013"/>
          <p14:tracePt t="61035" x="1028700" y="4037013"/>
          <p14:tracePt t="61043" x="1028700" y="4027488"/>
          <p14:tracePt t="61050" x="1019175" y="4027488"/>
          <p14:tracePt t="61059" x="1011238" y="4019550"/>
          <p14:tracePt t="61067" x="1003300" y="4011613"/>
          <p14:tracePt t="61081" x="993775" y="4011613"/>
          <p14:tracePt t="61089" x="985838" y="4002088"/>
          <p14:tracePt t="61097" x="985838" y="3994150"/>
          <p14:tracePt t="61105" x="976313" y="3994150"/>
          <p14:tracePt t="61112" x="968375" y="3986213"/>
          <p14:tracePt t="61120" x="960438" y="3986213"/>
          <p14:tracePt t="61128" x="960438" y="3976688"/>
          <p14:tracePt t="61137" x="950913" y="3968750"/>
          <p14:tracePt t="61144" x="942975" y="3968750"/>
          <p14:tracePt t="61153" x="942975" y="3960813"/>
          <p14:tracePt t="61160" x="935038" y="3951288"/>
          <p14:tracePt t="61167" x="925513" y="3951288"/>
          <p14:tracePt t="61175" x="925513" y="3943350"/>
          <p14:tracePt t="61183" x="917575" y="3943350"/>
          <p14:tracePt t="61191" x="917575" y="3935413"/>
          <p14:tracePt t="61199" x="909638" y="3935413"/>
          <p14:tracePt t="61317" x="909638" y="3943350"/>
          <p14:tracePt t="61325" x="917575" y="3943350"/>
          <p14:tracePt t="61333" x="917575" y="3951288"/>
          <p14:tracePt t="61341" x="917575" y="3960813"/>
          <p14:tracePt t="61349" x="925513" y="3960813"/>
          <p14:tracePt t="61355" x="935038" y="3968750"/>
          <p14:tracePt t="61363" x="935038" y="3976688"/>
          <p14:tracePt t="61371" x="942975" y="3986213"/>
          <p14:tracePt t="61378" x="950913" y="3986213"/>
          <p14:tracePt t="61387" x="960438" y="4002088"/>
          <p14:tracePt t="61395" x="960438" y="4011613"/>
          <p14:tracePt t="61403" x="968375" y="4011613"/>
          <p14:tracePt t="61410" x="976313" y="4027488"/>
          <p14:tracePt t="61419" x="976313" y="4037013"/>
          <p14:tracePt t="61424" x="985838" y="4037013"/>
          <p14:tracePt t="61435" x="993775" y="4044950"/>
          <p14:tracePt t="61441" x="1003300" y="4044950"/>
          <p14:tracePt t="61449" x="1003300" y="4052888"/>
          <p14:tracePt t="61457" x="1011238" y="4052888"/>
          <p14:tracePt t="61465" x="1019175" y="4052888"/>
          <p14:tracePt t="61497" x="1028700" y="4052888"/>
          <p14:tracePt t="61582" x="1019175" y="4052888"/>
          <p14:tracePt t="61599" x="1011238" y="4052888"/>
          <p14:tracePt t="61654" x="1011238" y="4062413"/>
          <p14:tracePt t="61660" x="1019175" y="4070350"/>
          <p14:tracePt t="61669" x="1036638" y="4079875"/>
          <p14:tracePt t="61677" x="1062038" y="4087813"/>
          <p14:tracePt t="61685" x="1095375" y="4105275"/>
          <p14:tracePt t="61692" x="1130300" y="4105275"/>
          <p14:tracePt t="61699" x="1163638" y="4130675"/>
          <p14:tracePt t="61707" x="1198563" y="4138613"/>
          <p14:tracePt t="61715" x="1231900" y="4156075"/>
          <p14:tracePt t="61723" x="1257300" y="4156075"/>
          <p14:tracePt t="61739" x="1265238" y="4164013"/>
          <p14:tracePt t="61764" x="1257300" y="4164013"/>
          <p14:tracePt t="61770" x="1231900" y="4156075"/>
          <p14:tracePt t="61779" x="1206500" y="4156075"/>
          <p14:tracePt t="61784" x="1173163" y="4138613"/>
          <p14:tracePt t="61793" x="1138238" y="4113213"/>
          <p14:tracePt t="61800" x="1104900" y="4095750"/>
          <p14:tracePt t="61809" x="1069975" y="4087813"/>
          <p14:tracePt t="61817" x="1044575" y="4087813"/>
          <p14:tracePt t="61826" x="1028700" y="4079875"/>
          <p14:tracePt t="61833" x="1011238" y="4070350"/>
          <p14:tracePt t="61841" x="1003300" y="4070350"/>
          <p14:tracePt t="61849" x="993775" y="4070350"/>
          <p14:tracePt t="61903" x="993775" y="4079875"/>
          <p14:tracePt t="61911" x="1003300" y="4087813"/>
          <p14:tracePt t="61919" x="1011238" y="4087813"/>
          <p14:tracePt t="61935" x="1019175" y="4095750"/>
          <p14:tracePt t="61943" x="1028700" y="4095750"/>
          <p14:tracePt t="61950" x="1036638" y="4105275"/>
          <p14:tracePt t="61957" x="1044575" y="4105275"/>
          <p14:tracePt t="61966" x="1054100" y="4105275"/>
          <p14:tracePt t="61981" x="1062038" y="4105275"/>
          <p14:tracePt t="62013" x="1054100" y="4105275"/>
          <p14:tracePt t="62020" x="1044575" y="4105275"/>
          <p14:tracePt t="62028" x="1028700" y="4105275"/>
          <p14:tracePt t="62037" x="1019175" y="4105275"/>
          <p14:tracePt t="62045" x="1003300" y="4105275"/>
          <p14:tracePt t="62051" x="993775" y="4095750"/>
          <p14:tracePt t="62067" x="985838" y="4095750"/>
          <p14:tracePt t="62075" x="976313" y="4095750"/>
          <p14:tracePt t="62083" x="968375" y="4095750"/>
          <p14:tracePt t="62178" x="976313" y="4095750"/>
          <p14:tracePt t="62193" x="985838" y="4095750"/>
          <p14:tracePt t="62200" x="985838" y="4105275"/>
          <p14:tracePt t="62411" x="993775" y="4105275"/>
          <p14:tracePt t="62434" x="1003300" y="4105275"/>
          <p14:tracePt t="62819" x="1003300" y="4113213"/>
          <p14:tracePt t="62827" x="1011238" y="4121150"/>
          <p14:tracePt t="62835" x="1019175" y="4121150"/>
          <p14:tracePt t="62945" x="1019175" y="4130675"/>
          <p14:tracePt t="62967" x="1028700" y="4138613"/>
          <p14:tracePt t="63007" x="1028700" y="4146550"/>
          <p14:tracePt t="63782" x="1036638" y="4146550"/>
          <p14:tracePt t="63789" x="1044575" y="4146550"/>
          <p14:tracePt t="63900" x="1054100" y="4146550"/>
          <p14:tracePt t="63908" x="1079500" y="4156075"/>
          <p14:tracePt t="63915" x="1120775" y="4171950"/>
          <p14:tracePt t="63924" x="1163638" y="4206875"/>
          <p14:tracePt t="63928" x="1231900" y="4249738"/>
          <p14:tracePt t="63936" x="1317625" y="4283075"/>
          <p14:tracePt t="63944" x="1409700" y="4325938"/>
          <p14:tracePt t="63952" x="1503363" y="4368800"/>
          <p14:tracePt t="63960" x="1606550" y="4419600"/>
          <p14:tracePt t="63969" x="1698625" y="4460875"/>
          <p14:tracePt t="63977" x="1801813" y="4495800"/>
          <p14:tracePt t="63985" x="1885950" y="4529138"/>
          <p14:tracePt t="63993" x="1946275" y="4546600"/>
          <p14:tracePt t="64000" x="2005013" y="4554538"/>
          <p14:tracePt t="64008" x="2038350" y="4564063"/>
          <p14:tracePt t="64014" x="2073275" y="4572000"/>
          <p14:tracePt t="64022" x="2098675" y="4579938"/>
          <p14:tracePt t="64030" x="2116138" y="4589463"/>
          <p14:tracePt t="65550" x="2106613" y="4589463"/>
          <p14:tracePt t="65557" x="2098675" y="4589463"/>
          <p14:tracePt t="65574" x="2090738" y="4589463"/>
          <p14:tracePt t="65580" x="2081213" y="4589463"/>
          <p14:tracePt t="65597" x="2073275" y="4589463"/>
          <p14:tracePt t="65606" x="2065338" y="4589463"/>
          <p14:tracePt t="65613" x="2055813" y="4589463"/>
          <p14:tracePt t="65626" x="2047875" y="4589463"/>
          <p14:tracePt t="65634" x="2030413" y="4589463"/>
          <p14:tracePt t="65642" x="2030413" y="4579938"/>
          <p14:tracePt t="65650" x="2022475" y="4579938"/>
          <p14:tracePt t="65658" x="2012950" y="4572000"/>
          <p14:tracePt t="65666" x="2005013" y="4572000"/>
          <p14:tracePt t="65675" x="1997075" y="4572000"/>
          <p14:tracePt t="65682" x="1987550" y="4572000"/>
          <p14:tracePt t="65698" x="1979613" y="4572000"/>
          <p14:tracePt t="65704" x="1971675" y="4564063"/>
          <p14:tracePt t="65728" x="1962150" y="4564063"/>
          <p14:tracePt t="65744" x="1954213" y="4554538"/>
          <p14:tracePt t="65752" x="1946275" y="4554538"/>
          <p14:tracePt t="65760" x="1936750" y="4554538"/>
          <p14:tracePt t="65768" x="1920875" y="4546600"/>
          <p14:tracePt t="65776" x="1911350" y="4546600"/>
          <p14:tracePt t="65784" x="1903413" y="4546600"/>
          <p14:tracePt t="65790" x="1885950" y="4538663"/>
          <p14:tracePt t="65806" x="1878013" y="4529138"/>
          <p14:tracePt t="65814" x="1868488" y="4521200"/>
          <p14:tracePt t="65846" x="1860550" y="4521200"/>
          <p14:tracePt t="65854" x="1852613" y="4513263"/>
          <p14:tracePt t="65862" x="1843088" y="4513263"/>
          <p14:tracePt t="65870" x="1843088" y="4503738"/>
          <p14:tracePt t="65884" x="1835150" y="4503738"/>
          <p14:tracePt t="65892" x="1827213" y="4495800"/>
          <p14:tracePt t="65908" x="1817688" y="4495800"/>
          <p14:tracePt t="65916" x="1809750" y="4486275"/>
          <p14:tracePt t="65924" x="1801813" y="4486275"/>
          <p14:tracePt t="65932" x="1801813" y="4478338"/>
          <p14:tracePt t="65940" x="1792288" y="4478338"/>
          <p14:tracePt t="65948" x="1784350" y="4478338"/>
          <p14:tracePt t="65964" x="1776413" y="4470400"/>
          <p14:tracePt t="65980" x="1766888" y="4470400"/>
          <p14:tracePt t="66104" x="1766888" y="4460875"/>
          <p14:tracePt t="66201" x="1776413" y="4460875"/>
          <p14:tracePt t="67059" x="1776413" y="4470400"/>
          <p14:tracePt t="67075" x="1766888" y="4470400"/>
          <p14:tracePt t="67083" x="1758950" y="4478338"/>
          <p14:tracePt t="67090" x="1758950" y="4486275"/>
          <p14:tracePt t="67099" x="1749425" y="4495800"/>
          <p14:tracePt t="67107" x="1741488" y="4495800"/>
          <p14:tracePt t="67115" x="1741488" y="4503738"/>
          <p14:tracePt t="67123" x="1724025" y="4513263"/>
          <p14:tracePt t="67130" x="1716088" y="4513263"/>
          <p14:tracePt t="67140" x="1708150" y="4513263"/>
          <p14:tracePt t="67145" x="1690688" y="4521200"/>
          <p14:tracePt t="67153" x="1682750" y="4529138"/>
          <p14:tracePt t="67160" x="1682750" y="4538663"/>
          <p14:tracePt t="67169" x="1657350" y="4538663"/>
          <p14:tracePt t="67185" x="1639888" y="4538663"/>
          <p14:tracePt t="67193" x="1614488" y="4538663"/>
          <p14:tracePt t="67200" x="1597025" y="4538663"/>
          <p14:tracePt t="67209" x="1571625" y="4538663"/>
          <p14:tracePt t="67215" x="1538288" y="4529138"/>
          <p14:tracePt t="67224" x="1512888" y="4521200"/>
          <p14:tracePt t="67230" x="1495425" y="4513263"/>
          <p14:tracePt t="67239" x="1470025" y="4503738"/>
          <p14:tracePt t="67247" x="1444625" y="4495800"/>
          <p14:tracePt t="67255" x="1419225" y="4486275"/>
          <p14:tracePt t="67263" x="1401763" y="4478338"/>
          <p14:tracePt t="67271" x="1376363" y="4470400"/>
          <p14:tracePt t="67279" x="1350963" y="4470400"/>
          <p14:tracePt t="67287" x="1333500" y="4460875"/>
          <p14:tracePt t="67295" x="1317625" y="4452938"/>
          <p14:tracePt t="67303" x="1308100" y="4452938"/>
          <p14:tracePt t="67309" x="1290638" y="4445000"/>
          <p14:tracePt t="67317" x="1282700" y="4435475"/>
          <p14:tracePt t="67325" x="1274763" y="4435475"/>
          <p14:tracePt t="67332" x="1265238" y="4435475"/>
          <p14:tracePt t="67340" x="1257300" y="4427538"/>
          <p14:tracePt t="67349" x="1249363" y="4427538"/>
          <p14:tracePt t="67357" x="1239838" y="4427538"/>
          <p14:tracePt t="67373" x="1231900" y="4427538"/>
          <p14:tracePt t="67380" x="1214438" y="4427538"/>
          <p14:tracePt t="67396" x="1206500" y="4427538"/>
          <p14:tracePt t="67404" x="1198563" y="4427538"/>
          <p14:tracePt t="67411" x="1189038" y="4427538"/>
          <p14:tracePt t="67418" x="1181100" y="4427538"/>
          <p14:tracePt t="67427" x="1173163" y="4427538"/>
          <p14:tracePt t="67459" x="1163638" y="4427538"/>
          <p14:tracePt t="67489" x="1155700" y="4427538"/>
          <p14:tracePt t="67504" x="1147763" y="4435475"/>
          <p14:tracePt t="67513" x="1138238" y="4445000"/>
          <p14:tracePt t="67521" x="1130300" y="4445000"/>
          <p14:tracePt t="67537" x="1112838" y="4452938"/>
          <p14:tracePt t="67545" x="1104900" y="4460875"/>
          <p14:tracePt t="67553" x="1095375" y="4470400"/>
          <p14:tracePt t="67561" x="1087438" y="4470400"/>
          <p14:tracePt t="67569" x="1079500" y="4478338"/>
          <p14:tracePt t="67575" x="1079500" y="4495800"/>
          <p14:tracePt t="67583" x="1062038" y="4495800"/>
          <p14:tracePt t="67590" x="1054100" y="4503738"/>
          <p14:tracePt t="67599" x="1044575" y="4521200"/>
          <p14:tracePt t="67607" x="1044575" y="4529138"/>
          <p14:tracePt t="67615" x="1036638" y="4538663"/>
          <p14:tracePt t="67623" x="1028700" y="4546600"/>
          <p14:tracePt t="67630" x="1019175" y="4546600"/>
          <p14:tracePt t="67639" x="1019175" y="4554538"/>
          <p14:tracePt t="67647" x="1011238" y="4564063"/>
          <p14:tracePt t="67655" x="1003300" y="4572000"/>
          <p14:tracePt t="67693" x="1003300" y="4579938"/>
          <p14:tracePt t="67700" x="993775" y="4579938"/>
          <p14:tracePt t="67749" x="985838" y="4589463"/>
          <p14:tracePt t="67763" x="976313" y="4589463"/>
          <p14:tracePt t="67779" x="968375" y="4589463"/>
          <p14:tracePt t="67787" x="960438" y="4589463"/>
          <p14:tracePt t="67819" x="950913" y="4589463"/>
          <p14:tracePt t="67827" x="942975" y="4579938"/>
          <p14:tracePt t="67835" x="935038" y="4579938"/>
          <p14:tracePt t="67849" x="935038" y="4572000"/>
          <p14:tracePt t="67857" x="925513" y="4572000"/>
          <p14:tracePt t="67865" x="917575" y="4572000"/>
          <p14:tracePt t="67872" x="917575" y="4564063"/>
          <p14:tracePt t="67889" x="917575" y="4554538"/>
          <p14:tracePt t="67983" x="909638" y="4554538"/>
          <p14:tracePt t="68007" x="909638" y="4546600"/>
          <p14:tracePt t="68030" x="909638" y="4538663"/>
          <p14:tracePt t="68375" x="909638" y="4529138"/>
          <p14:tracePt t="68397" x="909638" y="4521200"/>
          <p14:tracePt t="68420" x="909638" y="4513263"/>
          <p14:tracePt t="68695" x="935038" y="4513263"/>
          <p14:tracePt t="68711" x="942975" y="4513263"/>
          <p14:tracePt t="68719" x="960438" y="4513263"/>
          <p14:tracePt t="68727" x="976313" y="4513263"/>
          <p14:tracePt t="68735" x="993775" y="4513263"/>
          <p14:tracePt t="68740" x="1019175" y="4513263"/>
          <p14:tracePt t="68749" x="1028700" y="4513263"/>
          <p14:tracePt t="68757" x="1044575" y="4513263"/>
          <p14:tracePt t="68765" x="1054100" y="4513263"/>
          <p14:tracePt t="68780" x="1062038" y="4513263"/>
          <p14:tracePt t="68789" x="1062038" y="4521200"/>
          <p14:tracePt t="68985" x="1069975" y="4521200"/>
          <p14:tracePt t="68998" x="1069975" y="4513263"/>
          <p14:tracePt t="73680" x="1069975" y="4503738"/>
          <p14:tracePt t="73689" x="1069975" y="4495800"/>
          <p14:tracePt t="73727" x="1069975" y="4486275"/>
          <p14:tracePt t="73749" x="1069975" y="4478338"/>
          <p14:tracePt t="73765" x="1069975" y="4470400"/>
          <p14:tracePt t="73789" x="1069975" y="4460875"/>
          <p14:tracePt t="73797" x="1069975" y="4452938"/>
          <p14:tracePt t="73806" x="1069975" y="4445000"/>
          <p14:tracePt t="73813" x="1069975" y="4435475"/>
          <p14:tracePt t="73820" x="1069975" y="4427538"/>
          <p14:tracePt t="73838" x="1069975" y="4419600"/>
          <p14:tracePt t="73843" x="1069975" y="4410075"/>
          <p14:tracePt t="73861" x="1069975" y="4402138"/>
          <p14:tracePt t="73869" x="1069975" y="4394200"/>
          <p14:tracePt t="73884" x="1069975" y="4384675"/>
          <p14:tracePt t="73899" x="1069975" y="4376738"/>
          <p14:tracePt t="73916" x="1069975" y="4368800"/>
          <p14:tracePt t="73923" x="1079500" y="4368800"/>
          <p14:tracePt t="73941" x="1079500" y="4359275"/>
          <p14:tracePt t="73947" x="1079500" y="4351338"/>
          <p14:tracePt t="73955" x="1087438" y="4341813"/>
          <p14:tracePt t="73968" x="1087438" y="4333875"/>
          <p14:tracePt t="73977" x="1095375" y="4333875"/>
          <p14:tracePt t="73992" x="1104900" y="4325938"/>
          <p14:tracePt t="73993" x="1112838" y="4325938"/>
          <p14:tracePt t="74002" x="1112838" y="4316413"/>
          <p14:tracePt t="74011" x="1130300" y="4316413"/>
          <p14:tracePt t="74016" x="1138238" y="4308475"/>
          <p14:tracePt t="74032" x="1155700" y="4300538"/>
          <p14:tracePt t="74039" x="1163638" y="4300538"/>
          <p14:tracePt t="74049" x="1181100" y="4300538"/>
          <p14:tracePt t="74055" x="1198563" y="4300538"/>
          <p14:tracePt t="74063" x="1214438" y="4300538"/>
          <p14:tracePt t="74073" x="1239838" y="4300538"/>
          <p14:tracePt t="74081" x="1265238" y="4300538"/>
          <p14:tracePt t="74091" x="1290638" y="4308475"/>
          <p14:tracePt t="74096" x="1317625" y="4316413"/>
          <p14:tracePt t="74106" x="1350963" y="4333875"/>
          <p14:tracePt t="74110" x="1384300" y="4341813"/>
          <p14:tracePt t="74117" x="1435100" y="4359275"/>
          <p14:tracePt t="74125" x="1470025" y="4368800"/>
          <p14:tracePt t="74133" x="1503363" y="4384675"/>
          <p14:tracePt t="74141" x="1538288" y="4394200"/>
          <p14:tracePt t="74149" x="1563688" y="4402138"/>
          <p14:tracePt t="74156" x="1589088" y="4410075"/>
          <p14:tracePt t="74165" x="1614488" y="4419600"/>
          <p14:tracePt t="74176" x="1639888" y="4427538"/>
          <p14:tracePt t="74181" x="1647825" y="4435475"/>
          <p14:tracePt t="74189" x="1665288" y="4445000"/>
          <p14:tracePt t="74196" x="1673225" y="4452938"/>
          <p14:tracePt t="74211" x="1682750" y="4452938"/>
          <p14:tracePt t="75886" x="1682750" y="4460875"/>
          <p14:tracePt t="75893" x="1673225" y="4470400"/>
          <p14:tracePt t="75909" x="1665288" y="4470400"/>
          <p14:tracePt t="75925" x="1665288" y="4478338"/>
          <p14:tracePt t="75933" x="1657350" y="4486275"/>
          <p14:tracePt t="75951" x="1647825" y="4495800"/>
          <p14:tracePt t="75973" x="1639888" y="4503738"/>
          <p14:tracePt t="75995" x="1639888" y="4513263"/>
          <p14:tracePt t="76034" x="1639888" y="4521200"/>
          <p14:tracePt t="76061" x="1631950" y="4529138"/>
          <p14:tracePt t="76380" x="1631950" y="4538663"/>
          <p14:tracePt t="76396" x="1631950" y="4546600"/>
          <p14:tracePt t="76406" x="1631950" y="4554538"/>
          <p14:tracePt t="76419" x="1639888" y="4554538"/>
          <p14:tracePt t="76433" x="1647825" y="4554538"/>
          <p14:tracePt t="76456" x="1647825" y="4564063"/>
          <p14:tracePt t="77029" x="1657350" y="4572000"/>
          <p14:tracePt t="77053" x="1665288" y="4579938"/>
          <p14:tracePt t="77067" x="1673225" y="4589463"/>
          <p14:tracePt t="77075" x="1673225" y="4597400"/>
          <p14:tracePt t="77083" x="1682750" y="4597400"/>
          <p14:tracePt t="77099" x="1690688" y="4605338"/>
          <p14:tracePt t="77107" x="1690688" y="4614863"/>
          <p14:tracePt t="77123" x="1698625" y="4614863"/>
          <p14:tracePt t="77131" x="1698625" y="4622800"/>
          <p14:tracePt t="77139" x="1698625" y="4630738"/>
          <p14:tracePt t="77171" x="1698625" y="4640263"/>
          <p14:tracePt t="77189" x="1708150" y="4640263"/>
          <p14:tracePt t="77217" x="1716088" y="4648200"/>
          <p14:tracePt t="77227" x="1716088" y="4657725"/>
          <p14:tracePt t="78163" x="1708150" y="4657725"/>
          <p14:tracePt t="78187" x="1698625" y="4657725"/>
          <p14:tracePt t="78195" x="1690688" y="4657725"/>
          <p14:tracePt t="78218" x="1682750" y="4657725"/>
          <p14:tracePt t="78233" x="1673225" y="4657725"/>
          <p14:tracePt t="78241" x="1665288" y="4657725"/>
          <p14:tracePt t="78257" x="1657350" y="4648200"/>
          <p14:tracePt t="78265" x="1647825" y="4648200"/>
          <p14:tracePt t="78273" x="1639888" y="4640263"/>
          <p14:tracePt t="78289" x="1631950" y="4640263"/>
          <p14:tracePt t="78297" x="1622425" y="4630738"/>
          <p14:tracePt t="78311" x="1614488" y="4622800"/>
          <p14:tracePt t="78320" x="1606550" y="4622800"/>
          <p14:tracePt t="78335" x="1597025" y="4622800"/>
          <p14:tracePt t="78343" x="1589088" y="4622800"/>
          <p14:tracePt t="78351" x="1579563" y="4622800"/>
          <p14:tracePt t="78360" x="1579563" y="4614863"/>
          <p14:tracePt t="78367" x="1571625" y="4614863"/>
          <p14:tracePt t="78385" x="1563688" y="4614863"/>
          <p14:tracePt t="78399" x="1563688" y="4605338"/>
          <p14:tracePt t="78425" x="1554163" y="4605338"/>
          <p14:tracePt t="78445" x="1546225" y="4605338"/>
          <p14:tracePt t="78454" x="1538288" y="4605338"/>
          <p14:tracePt t="78483" x="1528763" y="4597400"/>
          <p14:tracePt t="78491" x="1520825" y="4597400"/>
          <p14:tracePt t="78515" x="1512888" y="4597400"/>
          <p14:tracePt t="78531" x="1503363" y="4597400"/>
          <p14:tracePt t="78571" x="1495425" y="4597400"/>
          <p14:tracePt t="78596" x="1487488" y="4597400"/>
          <p14:tracePt t="78600" x="1477963" y="4597400"/>
          <p14:tracePt t="78625" x="1470025" y="4597400"/>
          <p14:tracePt t="78641" x="1462088" y="4605338"/>
          <p14:tracePt t="78688" x="1452563" y="4614863"/>
          <p14:tracePt t="78711" x="1444625" y="4622800"/>
          <p14:tracePt t="78719" x="1435100" y="4622800"/>
          <p14:tracePt t="78725" x="1435100" y="4630738"/>
          <p14:tracePt t="78736" x="1435100" y="4640263"/>
          <p14:tracePt t="78740" x="1427163" y="4640263"/>
          <p14:tracePt t="78758" x="1419225" y="4648200"/>
          <p14:tracePt t="78765" x="1419225" y="4657725"/>
          <p14:tracePt t="78789" x="1409700" y="4657725"/>
          <p14:tracePt t="78805" x="1409700" y="4665663"/>
          <p14:tracePt t="78844" x="1401763" y="4673600"/>
          <p14:tracePt t="78860" x="1393825" y="4673600"/>
          <p14:tracePt t="78868" x="1393825" y="4683125"/>
          <p14:tracePt t="79156" x="1376363" y="4683125"/>
          <p14:tracePt t="79165" x="1358900" y="4683125"/>
          <p14:tracePt t="79171" x="1350963" y="4683125"/>
          <p14:tracePt t="79179" x="1333500" y="4683125"/>
          <p14:tracePt t="79187" x="1308100" y="4683125"/>
          <p14:tracePt t="79195" x="1290638" y="4673600"/>
          <p14:tracePt t="79207" x="1265238" y="4665663"/>
          <p14:tracePt t="79212" x="1231900" y="4657725"/>
          <p14:tracePt t="79219" x="1206500" y="4648200"/>
          <p14:tracePt t="79228" x="1189038" y="4640263"/>
          <p14:tracePt t="79236" x="1163638" y="4630738"/>
          <p14:tracePt t="79244" x="1147763" y="4622800"/>
          <p14:tracePt t="79253" x="1138238" y="4622800"/>
          <p14:tracePt t="79260" x="1138238" y="4614863"/>
          <p14:tracePt t="79266" x="1130300" y="4614863"/>
          <p14:tracePt t="79282" x="1120775" y="4614863"/>
          <p14:tracePt t="79313" x="1112838" y="4614863"/>
          <p14:tracePt t="79321" x="1104900" y="4614863"/>
          <p14:tracePt t="79330" x="1095375" y="4614863"/>
          <p14:tracePt t="79343" x="1079500" y="4614863"/>
          <p14:tracePt t="79356" x="1069975" y="4614863"/>
          <p14:tracePt t="79360" x="1062038" y="4605338"/>
          <p14:tracePt t="79369" x="1044575" y="4605338"/>
          <p14:tracePt t="79376" x="1036638" y="4597400"/>
          <p14:tracePt t="79384" x="1028700" y="4597400"/>
          <p14:tracePt t="79392" x="1019175" y="4597400"/>
          <p14:tracePt t="79407" x="1011238" y="4597400"/>
          <p14:tracePt t="79417" x="1003300" y="4597400"/>
          <p14:tracePt t="79425" x="993775" y="4597400"/>
          <p14:tracePt t="79441" x="985838" y="4597400"/>
          <p14:tracePt t="79446" x="976313" y="4597400"/>
          <p14:tracePt t="79461" x="968375" y="4597400"/>
          <p14:tracePt t="79472" x="960438" y="4597400"/>
          <p14:tracePt t="79479" x="950913" y="4605338"/>
          <p14:tracePt t="79509" x="942975" y="4605338"/>
          <p14:tracePt t="79563" x="935038" y="4605338"/>
          <p14:tracePt t="79580" x="925513" y="4614863"/>
          <p14:tracePt t="79588" x="917575" y="4614863"/>
          <p14:tracePt t="79595" x="909638" y="4622800"/>
          <p14:tracePt t="79612" x="909638" y="4630738"/>
          <p14:tracePt t="79649" x="900113" y="4630738"/>
          <p14:tracePt t="79665" x="892175" y="4640263"/>
          <p14:tracePt t="79672" x="892175" y="4648200"/>
          <p14:tracePt t="79697" x="884238" y="4648200"/>
          <p14:tracePt t="79745" x="884238" y="4657725"/>
          <p14:tracePt t="79760" x="874713" y="4657725"/>
          <p14:tracePt t="79767" x="874713" y="4665663"/>
          <p14:tracePt t="79783" x="866775" y="4665663"/>
          <p14:tracePt t="79813" x="858838" y="4673600"/>
          <p14:tracePt t="79821" x="849313" y="4673600"/>
          <p14:tracePt t="79830" x="849313" y="4683125"/>
          <p14:tracePt t="79839" x="841375" y="4683125"/>
          <p14:tracePt t="79844" x="831850" y="4683125"/>
          <p14:tracePt t="79855" x="823913" y="4683125"/>
          <p14:tracePt t="79862" x="815975" y="4691063"/>
          <p14:tracePt t="79873" x="806450" y="4691063"/>
          <p14:tracePt t="79879" x="798513" y="4691063"/>
          <p14:tracePt t="79891" x="790575" y="4691063"/>
          <p14:tracePt t="79906" x="781050" y="4691063"/>
          <p14:tracePt t="80411" x="781050" y="4683125"/>
          <p14:tracePt t="80432" x="781050" y="4673600"/>
          <p14:tracePt t="80441" x="781050" y="4665663"/>
          <p14:tracePt t="80455" x="781050" y="4657725"/>
          <p14:tracePt t="80463" x="790575" y="4657725"/>
          <p14:tracePt t="80471" x="790575" y="4648200"/>
          <p14:tracePt t="80479" x="790575" y="4640263"/>
          <p14:tracePt t="80487" x="798513" y="4640263"/>
          <p14:tracePt t="80495" x="806450" y="4630738"/>
          <p14:tracePt t="80501" x="815975" y="4622800"/>
          <p14:tracePt t="80509" x="823913" y="4614863"/>
          <p14:tracePt t="80517" x="841375" y="4614863"/>
          <p14:tracePt t="80525" x="866775" y="4614863"/>
          <p14:tracePt t="80533" x="884238" y="4614863"/>
          <p14:tracePt t="80541" x="909638" y="4605338"/>
          <p14:tracePt t="80549" x="935038" y="4605338"/>
          <p14:tracePt t="80557" x="950913" y="4605338"/>
          <p14:tracePt t="80565" x="968375" y="4597400"/>
          <p14:tracePt t="80573" x="993775" y="4597400"/>
          <p14:tracePt t="80581" x="1003300" y="4597400"/>
          <p14:tracePt t="80587" x="1019175" y="4597400"/>
          <p14:tracePt t="80595" x="1028700" y="4597400"/>
          <p14:tracePt t="80614" x="1036638" y="4597400"/>
          <p14:tracePt t="80620" x="1044575" y="4597400"/>
          <p14:tracePt t="80643" x="1054100" y="4589463"/>
          <p14:tracePt t="80659" x="1062038" y="4589463"/>
          <p14:tracePt t="80681" x="1069975" y="4579938"/>
          <p14:tracePt t="80705" x="1079500" y="4579938"/>
          <p14:tracePt t="80720" x="1087438" y="4572000"/>
          <p14:tracePt t="80729" x="1087438" y="4564063"/>
          <p14:tracePt t="80737" x="1095375" y="4564063"/>
          <p14:tracePt t="80745" x="1104900" y="4564063"/>
          <p14:tracePt t="80753" x="1112838" y="4554538"/>
          <p14:tracePt t="80770" x="1120775" y="4554538"/>
          <p14:tracePt t="80775" x="1130300" y="4554538"/>
          <p14:tracePt t="80783" x="1147763" y="4554538"/>
          <p14:tracePt t="80790" x="1163638" y="4554538"/>
          <p14:tracePt t="80799" x="1181100" y="4554538"/>
          <p14:tracePt t="80809" x="1206500" y="4564063"/>
          <p14:tracePt t="80816" x="1239838" y="4572000"/>
          <p14:tracePt t="80825" x="1265238" y="4579938"/>
          <p14:tracePt t="80830" x="1300163" y="4589463"/>
          <p14:tracePt t="80839" x="1317625" y="4597400"/>
          <p14:tracePt t="80845" x="1350963" y="4605338"/>
          <p14:tracePt t="80853" x="1384300" y="4614863"/>
          <p14:tracePt t="80862" x="1419225" y="4622800"/>
          <p14:tracePt t="80870" x="1452563" y="4630738"/>
          <p14:tracePt t="80877" x="1487488" y="4640263"/>
          <p14:tracePt t="80887" x="1512888" y="4648200"/>
          <p14:tracePt t="80893" x="1538288" y="4657725"/>
          <p14:tracePt t="80906" x="1563688" y="4665663"/>
          <p14:tracePt t="80908" x="1589088" y="4673600"/>
          <p14:tracePt t="80919" x="1597025" y="4673600"/>
          <p14:tracePt t="80928" x="1606550" y="4683125"/>
          <p14:tracePt t="80933" x="1614488" y="4691063"/>
          <p14:tracePt t="80940" x="1622425" y="4699000"/>
          <p14:tracePt t="80955" x="1631950" y="4699000"/>
          <p14:tracePt t="80963" x="1639888" y="4708525"/>
          <p14:tracePt t="80981" x="1647825" y="4716463"/>
          <p14:tracePt t="80989" x="1657350" y="4716463"/>
          <p14:tracePt t="80997" x="1665288" y="4716463"/>
          <p14:tracePt t="81005" x="1682750" y="4716463"/>
          <p14:tracePt t="81010" x="1708150" y="4724400"/>
          <p14:tracePt t="81019" x="1716088" y="4724400"/>
          <p14:tracePt t="81027" x="1733550" y="4733925"/>
          <p14:tracePt t="81033" x="1749425" y="4733925"/>
          <p14:tracePt t="81040" x="1758950" y="4741863"/>
          <p14:tracePt t="81049" x="1766888" y="4741863"/>
          <p14:tracePt t="81056" x="1776413" y="4741863"/>
          <p14:tracePt t="81462" x="1776413" y="4733925"/>
          <p14:tracePt t="81476" x="1776413" y="4724400"/>
          <p14:tracePt t="81553" x="1766888" y="4716463"/>
          <p14:tracePt t="81574" x="1741488" y="4708525"/>
          <p14:tracePt t="81582" x="1733550" y="4699000"/>
          <p14:tracePt t="81592" x="1716088" y="4691063"/>
          <p14:tracePt t="81597" x="1698625" y="4691063"/>
          <p14:tracePt t="81605" x="1690688" y="4691063"/>
          <p14:tracePt t="81613" x="1665288" y="4683125"/>
          <p14:tracePt t="81621" x="1647825" y="4673600"/>
          <p14:tracePt t="81629" x="1639888" y="4673600"/>
          <p14:tracePt t="81637" x="1639888" y="4665663"/>
          <p14:tracePt t="81643" x="1631950" y="4665663"/>
          <p14:tracePt t="81651" x="1622425" y="4657725"/>
          <p14:tracePt t="81667" x="1614488" y="4657725"/>
          <p14:tracePt t="81675" x="1606550" y="4657725"/>
          <p14:tracePt t="81685" x="1597025" y="4657725"/>
          <p14:tracePt t="81701" x="1589088" y="4657725"/>
          <p14:tracePt t="81709" x="1579563" y="4657725"/>
          <p14:tracePt t="81725" x="1571625" y="4657725"/>
          <p14:tracePt t="81733" x="1563688" y="4657725"/>
          <p14:tracePt t="81746" x="1554163" y="4657725"/>
          <p14:tracePt t="81857" x="1554163" y="4648200"/>
          <p14:tracePt t="81865" x="1563688" y="4640263"/>
          <p14:tracePt t="81881" x="1571625" y="4640263"/>
          <p14:tracePt t="81897" x="1571625" y="4630738"/>
          <p14:tracePt t="81905" x="1579563" y="4630738"/>
          <p14:tracePt t="81912" x="1589088" y="4630738"/>
          <p14:tracePt t="81925" x="1597025" y="4630738"/>
          <p14:tracePt t="81934" x="1606550" y="4622800"/>
          <p14:tracePt t="81943" x="1614488" y="4622800"/>
          <p14:tracePt t="81959" x="1622425" y="4622800"/>
          <p14:tracePt t="81968" x="1631950" y="4622800"/>
          <p14:tracePt t="81974" x="1639888" y="4622800"/>
          <p14:tracePt t="81981" x="1647825" y="4622800"/>
          <p14:tracePt t="81989" x="1657350" y="4622800"/>
          <p14:tracePt t="82010" x="1665288" y="4622800"/>
          <p14:tracePt t="82015" x="1673225" y="4622800"/>
          <p14:tracePt t="82028" x="1682750" y="4614863"/>
          <p14:tracePt t="82044" x="1690688" y="4614863"/>
          <p14:tracePt t="82060" x="1698625" y="4614863"/>
          <p14:tracePt t="82153" x="1708150" y="4605338"/>
          <p14:tracePt t="82169" x="1716088" y="4605338"/>
          <p14:tracePt t="82175" x="1716088" y="4597400"/>
          <p14:tracePt t="82397" x="1724025" y="4597400"/>
          <p14:tracePt t="82419" x="1733550" y="4597400"/>
          <p14:tracePt t="82440" x="1749425" y="4589463"/>
          <p14:tracePt t="82443" x="1758950" y="4579938"/>
          <p14:tracePt t="82452" x="1776413" y="4572000"/>
          <p14:tracePt t="82457" x="1792288" y="4564063"/>
          <p14:tracePt t="82471" x="1809750" y="4554538"/>
          <p14:tracePt t="82472" x="1835150" y="4554538"/>
          <p14:tracePt t="82481" x="1843088" y="4546600"/>
          <p14:tracePt t="82489" x="1852613" y="4529138"/>
          <p14:tracePt t="82499" x="1868488" y="4503738"/>
          <p14:tracePt t="82506" x="1885950" y="4478338"/>
          <p14:tracePt t="82513" x="1911350" y="4460875"/>
          <p14:tracePt t="82520" x="1928813" y="4435475"/>
          <p14:tracePt t="82527" x="1936750" y="4419600"/>
          <p14:tracePt t="82536" x="1936750" y="4402138"/>
          <p14:tracePt t="82543" x="1946275" y="4402138"/>
          <p14:tracePt t="82550" x="1954213" y="4394200"/>
          <p14:tracePt t="82567" x="1962150" y="4384675"/>
          <p14:tracePt t="82694" x="1954213" y="4384675"/>
          <p14:tracePt t="82702" x="1946275" y="4394200"/>
          <p14:tracePt t="82725" x="1928813" y="4410075"/>
          <p14:tracePt t="82740" x="1920875" y="4419600"/>
          <p14:tracePt t="82748" x="1911350" y="4435475"/>
          <p14:tracePt t="82754" x="1903413" y="4435475"/>
          <p14:tracePt t="82764" x="1903413" y="4452938"/>
          <p14:tracePt t="82771" x="1893888" y="4460875"/>
          <p14:tracePt t="82781" x="1885950" y="4460875"/>
          <p14:tracePt t="82787" x="1885950" y="4470400"/>
          <p14:tracePt t="82793" x="1868488" y="4478338"/>
          <p14:tracePt t="82802" x="1860550" y="4486275"/>
          <p14:tracePt t="82809" x="1852613" y="4486275"/>
          <p14:tracePt t="82817" x="1835150" y="4495800"/>
          <p14:tracePt t="82825" x="1817688" y="4503738"/>
          <p14:tracePt t="82835" x="1817688" y="4513263"/>
          <p14:tracePt t="82845" x="1809750" y="4513263"/>
          <p14:tracePt t="82849" x="1801813" y="4521200"/>
          <p14:tracePt t="82856" x="1792288" y="4521200"/>
          <p14:tracePt t="82874" x="1784350" y="4521200"/>
          <p14:tracePt t="82883" x="1776413" y="4521200"/>
          <p14:tracePt t="82888" x="1776413" y="4529138"/>
          <p14:tracePt t="82895" x="1766888" y="4529138"/>
          <p14:tracePt t="82903" x="1758950" y="4529138"/>
          <p14:tracePt t="82912" x="1749425" y="4538663"/>
          <p14:tracePt t="83030" x="1741488" y="4538663"/>
          <p14:tracePt t="83975" x="1758950" y="4538663"/>
          <p14:tracePt t="83983" x="1784350" y="4538663"/>
          <p14:tracePt t="83991" x="1801813" y="4538663"/>
          <p14:tracePt t="83999" x="1827213" y="4538663"/>
          <p14:tracePt t="84007" x="1852613" y="4538663"/>
          <p14:tracePt t="84015" x="1878013" y="4546600"/>
          <p14:tracePt t="84023" x="1893888" y="4554538"/>
          <p14:tracePt t="84032" x="1920875" y="4564063"/>
          <p14:tracePt t="84041" x="1954213" y="4579938"/>
          <p14:tracePt t="84046" x="1979613" y="4589463"/>
          <p14:tracePt t="84053" x="2005013" y="4589463"/>
          <p14:tracePt t="84060" x="2022475" y="4597400"/>
          <p14:tracePt t="84069" x="2047875" y="4605338"/>
          <p14:tracePt t="84077" x="2065338" y="4614863"/>
          <p14:tracePt t="84086" x="2081213" y="4622800"/>
          <p14:tracePt t="84093" x="2081213" y="4630738"/>
          <p14:tracePt t="84101" x="2090738" y="4630738"/>
          <p14:tracePt t="84109" x="2090738" y="4640263"/>
          <p14:tracePt t="84117" x="2098675" y="4640263"/>
          <p14:tracePt t="84189" x="2098675" y="4648200"/>
          <p14:tracePt t="84305" x="2098675" y="4657725"/>
          <p14:tracePt t="84329" x="2098675" y="4665663"/>
          <p14:tracePt t="84335" x="2090738" y="4665663"/>
          <p14:tracePt t="84343" x="2081213" y="4673600"/>
          <p14:tracePt t="84350" x="2065338" y="4673600"/>
          <p14:tracePt t="84361" x="2047875" y="4683125"/>
          <p14:tracePt t="84371" x="2038350" y="4683125"/>
          <p14:tracePt t="84376" x="2012950" y="4683125"/>
          <p14:tracePt t="84383" x="1987550" y="4683125"/>
          <p14:tracePt t="84389" x="1971675" y="4683125"/>
          <p14:tracePt t="84397" x="1946275" y="4683125"/>
          <p14:tracePt t="84408" x="1928813" y="4683125"/>
          <p14:tracePt t="84413" x="1920875" y="4683125"/>
          <p14:tracePt t="84420" x="1911350" y="4683125"/>
          <p14:tracePt t="84431" x="1903413" y="4691063"/>
          <p14:tracePt t="84440" x="1903413" y="4699000"/>
          <p14:tracePt t="84446" x="1893888" y="4708525"/>
          <p14:tracePt t="84455" x="1885950" y="4708525"/>
          <p14:tracePt t="84461" x="1885950" y="4716463"/>
          <p14:tracePt t="84468" x="1878013" y="4724400"/>
          <p14:tracePt t="84477" x="1868488" y="4724400"/>
          <p14:tracePt t="84486" x="1860550" y="4733925"/>
          <p14:tracePt t="84490" x="1860550" y="4741863"/>
          <p14:tracePt t="84499" x="1860550" y="4749800"/>
          <p14:tracePt t="84509" x="1852613" y="4749800"/>
          <p14:tracePt t="84517" x="1852613" y="4759325"/>
          <p14:tracePt t="84532" x="1852613" y="4767263"/>
          <p14:tracePt t="86958" x="1843088" y="4767263"/>
          <p14:tracePt t="86970" x="1835150" y="4767263"/>
          <p14:tracePt t="86979" x="1817688" y="4767263"/>
          <p14:tracePt t="86987" x="1801813" y="4759325"/>
          <p14:tracePt t="87004" x="1792288" y="4741863"/>
          <p14:tracePt t="87339" x="1784350" y="4749800"/>
          <p14:tracePt t="87348" x="1766888" y="4749800"/>
          <p14:tracePt t="87355" x="1741488" y="4741863"/>
          <p14:tracePt t="87363" x="1716088" y="4733925"/>
          <p14:tracePt t="87370" x="1708150" y="4724400"/>
          <p14:tracePt t="87379" x="1690688" y="4724400"/>
          <p14:tracePt t="87387" x="1673225" y="4724400"/>
          <p14:tracePt t="87395" x="1665288" y="4716463"/>
          <p14:tracePt t="87403" x="1657350" y="4708525"/>
          <p14:tracePt t="87410" x="1639888" y="4699000"/>
          <p14:tracePt t="87419" x="1622425" y="4691063"/>
          <p14:tracePt t="87427" x="1606550" y="4683125"/>
          <p14:tracePt t="87433" x="1579563" y="4673600"/>
          <p14:tracePt t="87441" x="1554163" y="4673600"/>
          <p14:tracePt t="87449" x="1554163" y="4665663"/>
          <p14:tracePt t="87457" x="1546225" y="4657725"/>
          <p14:tracePt t="87473" x="1538288" y="4657725"/>
          <p14:tracePt t="87481" x="1520825" y="4648200"/>
          <p14:tracePt t="87489" x="1503363" y="4640263"/>
          <p14:tracePt t="87497" x="1487488" y="4640263"/>
          <p14:tracePt t="87511" x="1477963" y="4630738"/>
          <p14:tracePt t="87521" x="1470025" y="4630738"/>
          <p14:tracePt t="87529" x="1462088" y="4622800"/>
          <p14:tracePt t="87537" x="1452563" y="4614863"/>
          <p14:tracePt t="87544" x="1444625" y="4614863"/>
          <p14:tracePt t="87559" x="1435100" y="4614863"/>
          <p14:tracePt t="87567" x="1427163" y="4614863"/>
          <p14:tracePt t="87575" x="1419225" y="4614863"/>
          <p14:tracePt t="87591" x="1409700" y="4614863"/>
          <p14:tracePt t="87597" x="1401763" y="4614863"/>
          <p14:tracePt t="87613" x="1393825" y="4614863"/>
          <p14:tracePt t="87625" x="1384300" y="4614863"/>
          <p14:tracePt t="87628" x="1376363" y="4614863"/>
          <p14:tracePt t="87645" x="1368425" y="4614863"/>
          <p14:tracePt t="87653" x="1358900" y="4614863"/>
          <p14:tracePt t="87678" x="1350963" y="4614863"/>
          <p14:tracePt t="87691" x="1343025" y="4614863"/>
          <p14:tracePt t="87707" x="1333500" y="4614863"/>
          <p14:tracePt t="87730" x="1325563" y="4622800"/>
          <p14:tracePt t="87757" x="1317625" y="4630738"/>
          <p14:tracePt t="87794" x="1308100" y="4630738"/>
          <p14:tracePt t="87802" x="1300163" y="4630738"/>
          <p14:tracePt t="87819" x="1290638" y="4630738"/>
          <p14:tracePt t="87826" x="1282700" y="4630738"/>
          <p14:tracePt t="87833" x="1274763" y="4630738"/>
          <p14:tracePt t="87841" x="1257300" y="4630738"/>
          <p14:tracePt t="87849" x="1231900" y="4630738"/>
          <p14:tracePt t="87855" x="1223963" y="4622800"/>
          <p14:tracePt t="87863" x="1206500" y="4622800"/>
          <p14:tracePt t="87871" x="1189038" y="4622800"/>
          <p14:tracePt t="87879" x="1189038" y="4614863"/>
          <p14:tracePt t="87887" x="1181100" y="4614863"/>
          <p14:tracePt t="87896" x="1173163" y="4614863"/>
          <p14:tracePt t="87906" x="1163638" y="4614863"/>
          <p14:tracePt t="87912" x="1163638" y="4605338"/>
          <p14:tracePt t="87973" x="1155700" y="4605338"/>
          <p14:tracePt t="87982" x="1147763" y="4605338"/>
          <p14:tracePt t="87998" x="1138238" y="4605338"/>
          <p14:tracePt t="88015" x="1130300" y="4605338"/>
          <p14:tracePt t="88028" x="1120775" y="4614863"/>
          <p14:tracePt t="88043" x="1112838" y="4622800"/>
          <p14:tracePt t="88050" x="1104900" y="4630738"/>
          <p14:tracePt t="88067" x="1095375" y="4640263"/>
          <p14:tracePt t="88075" x="1087438" y="4657725"/>
          <p14:tracePt t="88085" x="1079500" y="4657725"/>
          <p14:tracePt t="88100" x="1069975" y="4665663"/>
          <p14:tracePt t="88107" x="1069975" y="4673600"/>
          <p14:tracePt t="88113" x="1069975" y="4683125"/>
          <p14:tracePt t="88209" x="1069975" y="4691063"/>
          <p14:tracePt t="88240" x="1069975" y="4699000"/>
          <p14:tracePt t="88922" x="1079500" y="4699000"/>
          <p14:tracePt t="88929" x="1087438" y="4699000"/>
          <p14:tracePt t="88937" x="1087438" y="4691063"/>
          <p14:tracePt t="88975" x="1095375" y="4691063"/>
          <p14:tracePt t="88983" x="1104900" y="4691063"/>
          <p14:tracePt t="89061" x="1112838" y="4691063"/>
          <p14:tracePt t="89085" x="1130300" y="4691063"/>
          <p14:tracePt t="89093" x="1138238" y="4691063"/>
          <p14:tracePt t="89107" x="1147763" y="4691063"/>
          <p14:tracePt t="89114" x="1155700" y="4691063"/>
          <p14:tracePt t="89140" x="1163638" y="4691063"/>
          <p14:tracePt t="89155" x="1173163" y="4691063"/>
          <p14:tracePt t="89171" x="1181100" y="4691063"/>
          <p14:tracePt t="89179" x="1181100" y="4683125"/>
          <p14:tracePt t="89639" x="1206500" y="4683125"/>
          <p14:tracePt t="89647" x="1214438" y="4683125"/>
          <p14:tracePt t="89654" x="1239838" y="4683125"/>
          <p14:tracePt t="89663" x="1257300" y="4691063"/>
          <p14:tracePt t="89671" x="1274763" y="4699000"/>
          <p14:tracePt t="89680" x="1300163" y="4699000"/>
          <p14:tracePt t="89688" x="1325563" y="4708525"/>
          <p14:tracePt t="89695" x="1350963" y="4724400"/>
          <p14:tracePt t="89703" x="1376363" y="4733925"/>
          <p14:tracePt t="89713" x="1393825" y="4749800"/>
          <p14:tracePt t="89721" x="1409700" y="4759325"/>
          <p14:tracePt t="89724" x="1427163" y="4767263"/>
          <p14:tracePt t="89733" x="1435100" y="4775200"/>
          <p14:tracePt t="89741" x="1444625" y="4775200"/>
          <p14:tracePt t="90188" x="1444625" y="4784725"/>
          <p14:tracePt t="90203" x="1444625" y="4792663"/>
          <p14:tracePt t="90218" x="1444625" y="4802188"/>
          <p14:tracePt t="90227" x="1444625" y="4810125"/>
          <p14:tracePt t="90234" x="1452563" y="4818063"/>
          <p14:tracePt t="90243" x="1462088" y="4827588"/>
          <p14:tracePt t="90249" x="1462088" y="4852988"/>
          <p14:tracePt t="90257" x="1470025" y="4868863"/>
          <p14:tracePt t="90265" x="1487488" y="4903788"/>
          <p14:tracePt t="90273" x="1495425" y="4929188"/>
          <p14:tracePt t="90282" x="1512888" y="4954588"/>
          <p14:tracePt t="90289" x="1528763" y="4987925"/>
          <p14:tracePt t="90297" x="1546225" y="5013325"/>
          <p14:tracePt t="90305" x="1563688" y="5048250"/>
          <p14:tracePt t="90313" x="1579563" y="5064125"/>
          <p14:tracePt t="90322" x="1589088" y="5099050"/>
          <p14:tracePt t="90332" x="1597025" y="5124450"/>
          <p14:tracePt t="90337" x="1606550" y="5149850"/>
          <p14:tracePt t="90343" x="1614488" y="5167313"/>
          <p14:tracePt t="90352" x="1614488" y="5183188"/>
          <p14:tracePt t="90359" x="1622425" y="5208588"/>
          <p14:tracePt t="90367" x="1631950" y="5226050"/>
          <p14:tracePt t="90375" x="1639888" y="5235575"/>
          <p14:tracePt t="90385" x="1647825" y="5251450"/>
          <p14:tracePt t="90391" x="1657350" y="5268913"/>
          <p14:tracePt t="90400" x="1665288" y="5276850"/>
          <p14:tracePt t="90407" x="1665288" y="5286375"/>
          <p14:tracePt t="90415" x="1665288" y="5294313"/>
          <p14:tracePt t="90423" x="1673225" y="5302250"/>
          <p14:tracePt t="90437" x="1682750" y="5311775"/>
          <p14:tracePt t="90445" x="1682750" y="5319713"/>
          <p14:tracePt t="90469" x="1690688" y="5327650"/>
          <p14:tracePt t="90485" x="1690688" y="5337175"/>
          <p14:tracePt t="90517" x="1690688" y="5345113"/>
          <p14:tracePt t="90791" x="1716088" y="5362575"/>
          <p14:tracePt t="90797" x="1733550" y="5387975"/>
          <p14:tracePt t="90805" x="1733550" y="5405438"/>
          <p14:tracePt t="90814" x="1749425" y="5413375"/>
          <p14:tracePt t="90821" x="1766888" y="5438775"/>
          <p14:tracePt t="90828" x="1784350" y="5464175"/>
          <p14:tracePt t="90837" x="1792288" y="5481638"/>
          <p14:tracePt t="90853" x="1801813" y="5507038"/>
          <p14:tracePt t="90861" x="1817688" y="5524500"/>
          <p14:tracePt t="90867" x="1827213" y="5524500"/>
          <p14:tracePt t="90875" x="1835150" y="5532438"/>
          <p14:tracePt t="90885" x="1835150" y="5540375"/>
          <p14:tracePt t="90892" x="1843088" y="5540375"/>
          <p14:tracePt t="90899" x="1852613" y="5557838"/>
          <p14:tracePt t="90907" x="1852613" y="5565775"/>
          <p14:tracePt t="90915" x="1860550" y="5565775"/>
          <p14:tracePt t="90923" x="1868488" y="5583238"/>
          <p14:tracePt t="90931" x="1878013" y="5600700"/>
          <p14:tracePt t="90939" x="1885950" y="5608638"/>
          <p14:tracePt t="90947" x="1885950" y="5616575"/>
          <p14:tracePt t="90956" x="1893888" y="5634038"/>
          <p14:tracePt t="90961" x="1903413" y="5634038"/>
          <p14:tracePt t="90969" x="1911350" y="5659438"/>
          <p14:tracePt t="90977" x="1920875" y="5684838"/>
          <p14:tracePt t="90985" x="1946275" y="5710238"/>
          <p14:tracePt t="90993" x="1962150" y="5719763"/>
          <p14:tracePt t="91002" x="1979613" y="5745163"/>
          <p14:tracePt t="91009" x="1987550" y="5753100"/>
          <p14:tracePt t="91017" x="1987550" y="5761038"/>
          <p14:tracePt t="91025" x="2005013" y="5778500"/>
          <p14:tracePt t="91037" x="2012950" y="5788025"/>
          <p14:tracePt t="91042" x="2022475" y="5795963"/>
          <p14:tracePt t="91056" x="2030413" y="5803900"/>
          <p14:tracePt t="91065" x="2038350" y="5813425"/>
          <p14:tracePt t="91079" x="2047875" y="5821363"/>
          <p14:tracePt t="91087" x="2055813" y="5829300"/>
          <p14:tracePt t="91097" x="2065338" y="5838825"/>
          <p14:tracePt t="91113" x="2073275" y="5846763"/>
          <p14:tracePt t="91120" x="2073275" y="5854700"/>
          <p14:tracePt t="91135" x="2081213" y="5854700"/>
          <p14:tracePt t="91465" x="2081213" y="5864225"/>
          <p14:tracePt t="91479" x="2081213" y="5872163"/>
          <p14:tracePt t="91517" x="2081213" y="5880100"/>
          <p14:tracePt t="91573" x="2081213" y="5889625"/>
          <p14:tracePt t="91587" x="2081213" y="5897563"/>
          <p14:tracePt t="91627" x="2081213" y="5905500"/>
          <p14:tracePt t="91676" x="2081213" y="5915025"/>
          <p14:tracePt t="91705" x="2081213" y="5922963"/>
          <p14:tracePt t="91739" x="2073275" y="5922963"/>
          <p14:tracePt t="91864" x="2065338" y="5922963"/>
          <p14:tracePt t="91871" x="2055813" y="5922963"/>
          <p14:tracePt t="91878" x="2047875" y="5922963"/>
          <p14:tracePt t="91887" x="2038350" y="5915025"/>
          <p14:tracePt t="91892" x="2030413" y="5905500"/>
          <p14:tracePt t="91900" x="2022475" y="5905500"/>
          <p14:tracePt t="91909" x="2022475" y="5897563"/>
          <p14:tracePt t="91920" x="2012950" y="5889625"/>
          <p14:tracePt t="91926" x="2005013" y="5880100"/>
          <p14:tracePt t="91941" x="1997075" y="5880100"/>
          <p14:tracePt t="91947" x="1987550" y="5872163"/>
          <p14:tracePt t="91957" x="1979613" y="5872163"/>
          <p14:tracePt t="91965" x="1971675" y="5864225"/>
          <p14:tracePt t="91972" x="1962150" y="5864225"/>
          <p14:tracePt t="91979" x="1962150" y="5854700"/>
          <p14:tracePt t="91987" x="1946275" y="5846763"/>
          <p14:tracePt t="92006" x="1903413" y="5829300"/>
          <p14:tracePt t="92013" x="1885950" y="5821363"/>
          <p14:tracePt t="92021" x="1868488" y="5821363"/>
          <p14:tracePt t="92025" x="1843088" y="5813425"/>
          <p14:tracePt t="92033" x="1835150" y="5803900"/>
          <p14:tracePt t="92041" x="1827213" y="5795963"/>
          <p14:tracePt t="92050" x="1809750" y="5788025"/>
          <p14:tracePt t="92057" x="1801813" y="5778500"/>
          <p14:tracePt t="92065" x="1792288" y="5778500"/>
          <p14:tracePt t="92073" x="1784350" y="5770563"/>
          <p14:tracePt t="92081" x="1776413" y="5770563"/>
          <p14:tracePt t="92096" x="1766888" y="5770563"/>
          <p14:tracePt t="92105" x="1758950" y="5761038"/>
          <p14:tracePt t="92119" x="1749425" y="5761038"/>
          <p14:tracePt t="92128" x="1733550" y="5761038"/>
          <p14:tracePt t="92144" x="1724025" y="5761038"/>
          <p14:tracePt t="92153" x="1716088" y="5761038"/>
          <p14:tracePt t="92170" x="1708150" y="5761038"/>
          <p14:tracePt t="92185" x="1698625" y="5761038"/>
          <p14:tracePt t="92191" x="1690688" y="5761038"/>
          <p14:tracePt t="92237" x="1690688" y="5770563"/>
          <p14:tracePt t="92261" x="1690688" y="5778500"/>
          <p14:tracePt t="92286" x="1690688" y="5788025"/>
          <p14:tracePt t="92325" x="1698625" y="5795963"/>
          <p14:tracePt t="92333" x="1708150" y="5795963"/>
          <p14:tracePt t="92349" x="1716088" y="5795963"/>
          <p14:tracePt t="92356" x="1724025" y="5795963"/>
          <p14:tracePt t="92363" x="1733550" y="5795963"/>
          <p14:tracePt t="92369" x="1749425" y="5795963"/>
          <p14:tracePt t="92379" x="1776413" y="5803900"/>
          <p14:tracePt t="92385" x="1792288" y="5813425"/>
          <p14:tracePt t="92393" x="1817688" y="5821363"/>
          <p14:tracePt t="92401" x="1843088" y="5829300"/>
          <p14:tracePt t="92409" x="1852613" y="5838825"/>
          <p14:tracePt t="92417" x="1878013" y="5846763"/>
          <p14:tracePt t="92425" x="1893888" y="5854700"/>
          <p14:tracePt t="92435" x="1911350" y="5854700"/>
          <p14:tracePt t="92442" x="1920875" y="5864225"/>
          <p14:tracePt t="92453" x="1928813" y="5872163"/>
          <p14:tracePt t="92459" x="1936750" y="5880100"/>
          <p14:tracePt t="92471" x="1946275" y="5880100"/>
          <p14:tracePt t="92503" x="1954213" y="5880100"/>
          <p14:tracePt t="92624" x="1954213" y="5872163"/>
          <p14:tracePt t="92700" x="1954213" y="5864225"/>
          <p14:tracePt t="92739" x="1962150" y="5864225"/>
          <p14:tracePt t="92762" x="1962150" y="5854700"/>
          <p14:tracePt t="92872" x="1971675" y="5854700"/>
          <p14:tracePt t="92879" x="1979613" y="5854700"/>
          <p14:tracePt t="92918" x="1987550" y="5854700"/>
          <p14:tracePt t="92933" x="1997075" y="5854700"/>
          <p14:tracePt t="92941" x="2005013" y="5864225"/>
          <p14:tracePt t="92957" x="2012950" y="5864225"/>
          <p14:tracePt t="92966" x="2022475" y="5864225"/>
          <p14:tracePt t="92981" x="2030413" y="5872163"/>
          <p14:tracePt t="93004" x="2047875" y="5880100"/>
          <p14:tracePt t="93021" x="2055813" y="5880100"/>
          <p14:tracePt t="93029" x="2065338" y="5880100"/>
          <p14:tracePt t="93044" x="2073275" y="5889625"/>
          <p14:tracePt t="93052" x="2090738" y="5889625"/>
          <p14:tracePt t="93059" x="2090738" y="5897563"/>
          <p14:tracePt t="93068" x="2098675" y="5905500"/>
          <p14:tracePt t="93075" x="2116138" y="5905500"/>
          <p14:tracePt t="93084" x="2124075" y="5905500"/>
          <p14:tracePt t="93089" x="2132013" y="5915025"/>
          <p14:tracePt t="93097" x="2141538" y="5922963"/>
          <p14:tracePt t="93113" x="2149475" y="5922963"/>
          <p14:tracePt t="93121" x="2157413" y="5922963"/>
          <p14:tracePt t="93129" x="2166938" y="5922963"/>
          <p14:tracePt t="93145" x="2174875" y="5932488"/>
          <p14:tracePt t="93153" x="2182813" y="5932488"/>
          <p14:tracePt t="93169" x="2192338" y="5932488"/>
          <p14:tracePt t="93175" x="2200275" y="5932488"/>
          <p14:tracePt t="93183" x="2208213" y="5932488"/>
          <p14:tracePt t="93207" x="2217738" y="5922963"/>
          <p14:tracePt t="93221" x="2235200" y="5915025"/>
          <p14:tracePt t="93232" x="2243138" y="5915025"/>
          <p14:tracePt t="93240" x="2251075" y="5915025"/>
          <p14:tracePt t="93261" x="2260600" y="5905500"/>
          <p14:tracePt t="93269" x="2260600" y="5897563"/>
          <p14:tracePt t="93285" x="2268538" y="5897563"/>
          <p14:tracePt t="93295" x="2268538" y="5889625"/>
          <p14:tracePt t="93325" x="2276475" y="5889625"/>
          <p14:tracePt t="93340" x="2276475" y="5880100"/>
          <p14:tracePt t="93349" x="2286000" y="5880100"/>
          <p14:tracePt t="93355" x="2286000" y="5872163"/>
          <p14:tracePt t="93373" x="2293938" y="5872163"/>
          <p14:tracePt t="93412" x="2301875" y="5872163"/>
          <p14:tracePt t="93421" x="2311400" y="5872163"/>
          <p14:tracePt t="93443" x="2319338" y="5864225"/>
          <p14:tracePt t="93451" x="2327275" y="5864225"/>
          <p14:tracePt t="93470" x="2336800" y="5864225"/>
          <p14:tracePt t="93472" x="2336800" y="5854700"/>
          <p14:tracePt t="93482" x="2344738" y="5854700"/>
          <p14:tracePt t="93492" x="2352675" y="5854700"/>
          <p14:tracePt t="93513" x="2362200" y="5854700"/>
          <p14:tracePt t="93521" x="2370138" y="5854700"/>
          <p14:tracePt t="93527" x="2379663" y="5854700"/>
          <p14:tracePt t="93544" x="2387600" y="5854700"/>
          <p14:tracePt t="93551" x="2395538" y="5854700"/>
          <p14:tracePt t="93570" x="2405063" y="5854700"/>
          <p14:tracePt t="93578" x="2413000" y="5854700"/>
          <p14:tracePt t="93586" x="2420938" y="5854700"/>
          <p14:tracePt t="93607" x="2430463" y="5854700"/>
          <p14:tracePt t="93613" x="2438400" y="5854700"/>
          <p14:tracePt t="93653" x="2446338" y="5854700"/>
          <p14:tracePt t="93663" x="2455863" y="5854700"/>
          <p14:tracePt t="93689" x="2463800" y="5854700"/>
          <p14:tracePt t="94351" x="2455863" y="5854700"/>
          <p14:tracePt t="94359" x="2446338" y="5854700"/>
          <p14:tracePt t="94375" x="2430463" y="5854700"/>
          <p14:tracePt t="94381" x="2420938" y="5854700"/>
          <p14:tracePt t="94398" x="2413000" y="5846763"/>
          <p14:tracePt t="94407" x="2395538" y="5846763"/>
          <p14:tracePt t="94413" x="2379663" y="5838825"/>
          <p14:tracePt t="94419" x="2362200" y="5829300"/>
          <p14:tracePt t="94427" x="2336800" y="5821363"/>
          <p14:tracePt t="94435" x="2319338" y="5813425"/>
          <p14:tracePt t="94443" x="2293938" y="5803900"/>
          <p14:tracePt t="94451" x="2260600" y="5795963"/>
          <p14:tracePt t="94459" x="2235200" y="5788025"/>
          <p14:tracePt t="94467" x="2217738" y="5778500"/>
          <p14:tracePt t="94475" x="2192338" y="5770563"/>
          <p14:tracePt t="94484" x="2166938" y="5761038"/>
          <p14:tracePt t="94491" x="2149475" y="5753100"/>
          <p14:tracePt t="94497" x="2132013" y="5745163"/>
          <p14:tracePt t="94505" x="2116138" y="5735638"/>
          <p14:tracePt t="94513" x="2106613" y="5735638"/>
          <p14:tracePt t="94521" x="2098675" y="5727700"/>
          <p14:tracePt t="94528" x="2090738" y="5727700"/>
          <p14:tracePt t="94538" x="2073275" y="5719763"/>
          <p14:tracePt t="94554" x="2055813" y="5719763"/>
          <p14:tracePt t="94562" x="2047875" y="5719763"/>
          <p14:tracePt t="94570" x="2030413" y="5719763"/>
          <p14:tracePt t="94578" x="2005013" y="5710238"/>
          <p14:tracePt t="94587" x="1979613" y="5710238"/>
          <p14:tracePt t="94593" x="1962150" y="5702300"/>
          <p14:tracePt t="94600" x="1936750" y="5702300"/>
          <p14:tracePt t="94607" x="1911350" y="5694363"/>
          <p14:tracePt t="94616" x="1893888" y="5684838"/>
          <p14:tracePt t="94623" x="1868488" y="5676900"/>
          <p14:tracePt t="94632" x="1843088" y="5668963"/>
          <p14:tracePt t="94641" x="1827213" y="5659438"/>
          <p14:tracePt t="94649" x="1809750" y="5651500"/>
          <p14:tracePt t="94659" x="1784350" y="5641975"/>
          <p14:tracePt t="94664" x="1758950" y="5634038"/>
          <p14:tracePt t="94671" x="1733550" y="5634038"/>
          <p14:tracePt t="94677" x="1724025" y="5634038"/>
          <p14:tracePt t="94685" x="1716088" y="5626100"/>
          <p14:tracePt t="94693" x="1708150" y="5626100"/>
          <p14:tracePt t="94701" x="1698625" y="5616575"/>
          <p14:tracePt t="94709" x="1682750" y="5616575"/>
          <p14:tracePt t="94716" x="1682750" y="5608638"/>
          <p14:tracePt t="94727" x="1665288" y="5608638"/>
          <p14:tracePt t="94740" x="1657350" y="5608638"/>
          <p14:tracePt t="94753" x="1639888" y="5608638"/>
          <p14:tracePt t="94758" x="1631950" y="5608638"/>
          <p14:tracePt t="94770" x="1622425" y="5608638"/>
          <p14:tracePt t="94779" x="1614488" y="5608638"/>
          <p14:tracePt t="94797" x="1606550" y="5608638"/>
          <p14:tracePt t="94804" x="1597025" y="5616575"/>
          <p14:tracePt t="94812" x="1589088" y="5616575"/>
          <p14:tracePt t="94821" x="1589088" y="5626100"/>
          <p14:tracePt t="94829" x="1579563" y="5626100"/>
          <p14:tracePt t="94835" x="1571625" y="5634038"/>
          <p14:tracePt t="94843" x="1571625" y="5641975"/>
          <p14:tracePt t="94851" x="1563688" y="5641975"/>
          <p14:tracePt t="94857" x="1554163" y="5651500"/>
          <p14:tracePt t="94867" x="1546225" y="5659438"/>
          <p14:tracePt t="94873" x="1546225" y="5668963"/>
          <p14:tracePt t="94881" x="1538288" y="5668963"/>
          <p14:tracePt t="94889" x="1528763" y="5676900"/>
          <p14:tracePt t="94897" x="1528763" y="5684838"/>
          <p14:tracePt t="94905" x="1520825" y="5684838"/>
          <p14:tracePt t="94913" x="1512888" y="5694363"/>
          <p14:tracePt t="94921" x="1503363" y="5694363"/>
          <p14:tracePt t="94931" x="1503363" y="5702300"/>
          <p14:tracePt t="94941" x="1487488" y="5702300"/>
          <p14:tracePt t="94954" x="1462088" y="5702300"/>
          <p14:tracePt t="94959" x="1444625" y="5702300"/>
          <p14:tracePt t="94967" x="1427163" y="5694363"/>
          <p14:tracePt t="94975" x="1401763" y="5684838"/>
          <p14:tracePt t="94983" x="1368425" y="5668963"/>
          <p14:tracePt t="94991" x="1343025" y="5641975"/>
          <p14:tracePt t="95000" x="1308100" y="5616575"/>
          <p14:tracePt t="95007" x="1265238" y="5591175"/>
          <p14:tracePt t="95016" x="1239838" y="5565775"/>
          <p14:tracePt t="95023" x="1223963" y="5549900"/>
          <p14:tracePt t="95031" x="1206500" y="5540375"/>
          <p14:tracePt t="95040" x="1206500" y="5532438"/>
          <p14:tracePt t="95046" x="1198563" y="5532438"/>
          <p14:tracePt t="95061" x="1198563" y="5540375"/>
          <p14:tracePt t="95383" x="1189038" y="5540375"/>
          <p14:tracePt t="95389" x="1163638" y="5532438"/>
          <p14:tracePt t="95397" x="1138238" y="5524500"/>
          <p14:tracePt t="95406" x="1104900" y="5507038"/>
          <p14:tracePt t="95413" x="1062038" y="5497513"/>
          <p14:tracePt t="95421" x="1028700" y="5489575"/>
          <p14:tracePt t="95429" x="993775" y="5481638"/>
          <p14:tracePt t="95437" x="976313" y="5472113"/>
          <p14:tracePt t="95461" x="968375" y="5472113"/>
          <p14:tracePt t="95475" x="942975" y="5481638"/>
          <p14:tracePt t="95483" x="935038" y="5481638"/>
          <p14:tracePt t="95491" x="917575" y="5489575"/>
          <p14:tracePt t="95499" x="900113" y="5497513"/>
          <p14:tracePt t="95516" x="874713" y="5514975"/>
          <p14:tracePt t="95523" x="858838" y="5532438"/>
          <p14:tracePt t="95531" x="849313" y="5540375"/>
          <p14:tracePt t="95539" x="831850" y="5540375"/>
          <p14:tracePt t="95546" x="823913" y="5549900"/>
          <p14:tracePt t="95555" x="823913" y="5557838"/>
          <p14:tracePt t="95564" x="815975" y="5565775"/>
          <p14:tracePt t="95569" x="806450" y="5565775"/>
          <p14:tracePt t="95576" x="806450" y="5575300"/>
          <p14:tracePt t="95584" x="798513" y="5583238"/>
          <p14:tracePt t="95601" x="798513" y="5591175"/>
          <p14:tracePt t="95609" x="798513" y="5600700"/>
          <p14:tracePt t="95617" x="790575" y="5608638"/>
          <p14:tracePt t="95633" x="790575" y="5616575"/>
          <p14:tracePt t="95644" x="790575" y="5626100"/>
          <p14:tracePt t="95655" x="781050" y="5641975"/>
          <p14:tracePt t="95664" x="781050" y="5651500"/>
          <p14:tracePt t="95672" x="781050" y="5659438"/>
          <p14:tracePt t="95681" x="781050" y="5668963"/>
          <p14:tracePt t="95689" x="781050" y="5676900"/>
          <p14:tracePt t="95697" x="781050" y="5684838"/>
          <p14:tracePt t="95704" x="781050" y="5702300"/>
          <p14:tracePt t="95712" x="781050" y="5727700"/>
          <p14:tracePt t="95719" x="781050" y="5745163"/>
          <p14:tracePt t="95727" x="781050" y="5770563"/>
          <p14:tracePt t="95737" x="790575" y="5770563"/>
          <p14:tracePt t="95745" x="790575" y="5788025"/>
          <p14:tracePt t="95757" x="798513" y="5803900"/>
          <p14:tracePt t="95767" x="798513" y="5813425"/>
          <p14:tracePt t="95773" x="798513" y="5821363"/>
          <p14:tracePt t="95783" x="806450" y="5838825"/>
          <p14:tracePt t="95789" x="815975" y="5864225"/>
          <p14:tracePt t="95800" x="823913" y="5872163"/>
          <p14:tracePt t="95805" x="831850" y="5872163"/>
          <p14:tracePt t="95812" x="831850" y="5880100"/>
          <p14:tracePt t="95819" x="831850" y="5889625"/>
          <p14:tracePt t="96031" x="831850" y="5880100"/>
          <p14:tracePt t="96055" x="831850" y="5872163"/>
          <p14:tracePt t="96071" x="823913" y="5864225"/>
          <p14:tracePt t="96079" x="823913" y="5854700"/>
          <p14:tracePt t="96087" x="815975" y="5854700"/>
          <p14:tracePt t="96103" x="815975" y="5846763"/>
          <p14:tracePt t="96117" x="815975" y="5838825"/>
          <p14:tracePt t="96141" x="806450" y="5838825"/>
          <p14:tracePt t="96181" x="798513" y="5838825"/>
          <p14:tracePt t="96187" x="798513" y="5829300"/>
          <p14:tracePt t="96243" x="798513" y="5821363"/>
          <p14:tracePt t="96251" x="798513" y="5813425"/>
          <p14:tracePt t="96260" x="790575" y="5813425"/>
          <p14:tracePt t="96267" x="790575" y="5803900"/>
          <p14:tracePt t="96281" x="790575" y="5795963"/>
          <p14:tracePt t="96297" x="790575" y="5788025"/>
          <p14:tracePt t="96305" x="790575" y="5778500"/>
          <p14:tracePt t="96320" x="790575" y="5770563"/>
          <p14:tracePt t="96330" x="790575" y="5761038"/>
          <p14:tracePt t="96337" x="790575" y="5753100"/>
          <p14:tracePt t="96345" x="798513" y="5753100"/>
          <p14:tracePt t="96353" x="806450" y="5745163"/>
          <p14:tracePt t="96360" x="806450" y="5735638"/>
          <p14:tracePt t="96366" x="815975" y="5727700"/>
          <p14:tracePt t="96375" x="823913" y="5719763"/>
          <p14:tracePt t="96383" x="831850" y="5702300"/>
          <p14:tracePt t="96391" x="841375" y="5694363"/>
          <p14:tracePt t="96400" x="841375" y="5668963"/>
          <p14:tracePt t="96407" x="849313" y="5641975"/>
          <p14:tracePt t="96416" x="858838" y="5616575"/>
          <p14:tracePt t="96423" x="866775" y="5600700"/>
          <p14:tracePt t="96434" x="874713" y="5575300"/>
          <p14:tracePt t="96439" x="874713" y="5549900"/>
          <p14:tracePt t="96451" x="884238" y="5532438"/>
          <p14:tracePt t="96453" x="892175" y="5507038"/>
          <p14:tracePt t="96461" x="892175" y="5481638"/>
          <p14:tracePt t="96469" x="900113" y="5456238"/>
          <p14:tracePt t="96477" x="909638" y="5438775"/>
          <p14:tracePt t="96485" x="917575" y="5413375"/>
          <p14:tracePt t="96493" x="925513" y="5387975"/>
          <p14:tracePt t="96501" x="925513" y="5370513"/>
          <p14:tracePt t="96509" x="935038" y="5353050"/>
          <p14:tracePt t="96517" x="942975" y="5337175"/>
          <p14:tracePt t="96525" x="950913" y="5319713"/>
          <p14:tracePt t="96533" x="960438" y="5311775"/>
          <p14:tracePt t="96539" x="968375" y="5286375"/>
          <p14:tracePt t="96547" x="976313" y="5268913"/>
          <p14:tracePt t="96555" x="985838" y="5251450"/>
          <p14:tracePt t="96563" x="985838" y="5243513"/>
          <p14:tracePt t="96571" x="985838" y="5235575"/>
          <p14:tracePt t="96579" x="993775" y="5218113"/>
          <p14:tracePt t="96587" x="993775" y="5208588"/>
          <p14:tracePt t="96594" x="993775" y="5192713"/>
          <p14:tracePt t="96603" x="993775" y="5175250"/>
          <p14:tracePt t="96610" x="993775" y="5167313"/>
          <p14:tracePt t="96621" x="993775" y="5141913"/>
          <p14:tracePt t="96628" x="993775" y="5124450"/>
          <p14:tracePt t="96635" x="993775" y="5099050"/>
          <p14:tracePt t="96642" x="985838" y="5073650"/>
          <p14:tracePt t="96652" x="976313" y="5064125"/>
          <p14:tracePt t="96657" x="968375" y="5048250"/>
          <p14:tracePt t="96666" x="960438" y="5022850"/>
          <p14:tracePt t="96673" x="950913" y="5005388"/>
          <p14:tracePt t="96688" x="942975" y="4987925"/>
          <p14:tracePt t="96697" x="942975" y="4972050"/>
          <p14:tracePt t="96707" x="942975" y="4962525"/>
          <p14:tracePt t="96719" x="942975" y="4954588"/>
          <p14:tracePt t="96719" x="942975" y="4946650"/>
          <p14:tracePt t="96735" x="950913" y="4937125"/>
          <p14:tracePt t="96745" x="950913" y="4929188"/>
          <p14:tracePt t="96753" x="960438" y="4929188"/>
          <p14:tracePt t="96760" x="960438" y="4919663"/>
          <p14:tracePt t="96767" x="968375" y="4911725"/>
          <p14:tracePt t="96783" x="976313" y="4903788"/>
          <p14:tracePt t="96802" x="976313" y="4894263"/>
          <p14:tracePt t="96806" x="985838" y="4886325"/>
          <p14:tracePt t="96815" x="993775" y="4886325"/>
          <p14:tracePt t="96822" x="993775" y="4878388"/>
          <p14:tracePt t="96834" x="993775" y="4868863"/>
          <p14:tracePt t="96844" x="1003300" y="4868863"/>
          <p14:tracePt t="96853" x="1003300" y="4860925"/>
          <p14:tracePt t="96864" x="1011238" y="4852988"/>
          <p14:tracePt t="96872" x="1019175" y="4843463"/>
          <p14:tracePt t="96900" x="1028700" y="4835525"/>
          <p14:tracePt t="96916" x="1036638" y="4827588"/>
          <p14:tracePt t="96963" x="1044575" y="4827588"/>
          <p14:tracePt t="96970" x="1054100" y="4818063"/>
          <p14:tracePt t="96977" x="1062038" y="4810125"/>
          <p14:tracePt t="96993" x="1062038" y="4802188"/>
          <p14:tracePt t="97001" x="1069975" y="4802188"/>
          <p14:tracePt t="97033" x="1079500" y="4802188"/>
          <p14:tracePt t="97081" x="1087438" y="4792663"/>
          <p14:tracePt t="97111" x="1095375" y="4784725"/>
          <p14:tracePt t="97119" x="1104900" y="4784725"/>
          <p14:tracePt t="97143" x="1112838" y="4784725"/>
          <p14:tracePt t="97151" x="1112838" y="4775200"/>
          <p14:tracePt t="97160" x="1120775" y="4775200"/>
          <p14:tracePt t="97177" x="1120775" y="4767263"/>
          <p14:tracePt t="97180" x="1130300" y="4767263"/>
          <p14:tracePt t="97684" x="1130300" y="4759325"/>
          <p14:tracePt t="99351" x="1130300" y="4749800"/>
          <p14:tracePt t="99358" x="1130300" y="4741863"/>
          <p14:tracePt t="99365" x="1112838" y="4733925"/>
          <p14:tracePt t="99373" x="1087438" y="4708525"/>
          <p14:tracePt t="99382" x="1044575" y="4640263"/>
          <p14:tracePt t="99389" x="985838" y="4554538"/>
          <p14:tracePt t="99396" x="909638" y="4445000"/>
          <p14:tracePt t="99404" x="806450" y="4300538"/>
          <p14:tracePt t="99410" x="661988" y="4146550"/>
          <p14:tracePt t="99419" x="527050" y="3968750"/>
          <p14:tracePt t="99429" x="407988" y="3790950"/>
          <p14:tracePt t="99438" x="288925" y="3594100"/>
          <p14:tracePt t="99444" x="144463" y="3382963"/>
          <p14:tracePt t="99453" x="0" y="317817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Logical operators: </a:t>
            </a:r>
            <a:r>
              <a:rPr lang="nl-BE" b="1" dirty="0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4422913"/>
            <a:ext cx="11523156" cy="2298562"/>
          </a:xfrm>
        </p:spPr>
        <p:txBody>
          <a:bodyPr/>
          <a:lstStyle/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graphicFrame>
        <p:nvGraphicFramePr>
          <p:cNvPr id="4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0758305"/>
              </p:ext>
            </p:extLst>
          </p:nvPr>
        </p:nvGraphicFramePr>
        <p:xfrm>
          <a:off x="1826486" y="1452142"/>
          <a:ext cx="8762855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0337">
                  <a:extLst>
                    <a:ext uri="{9D8B030D-6E8A-4147-A177-3AD203B41FA5}">
                      <a16:colId xmlns:a16="http://schemas.microsoft.com/office/drawing/2014/main" val="1827902021"/>
                    </a:ext>
                  </a:extLst>
                </a:gridCol>
                <a:gridCol w="2046045">
                  <a:extLst>
                    <a:ext uri="{9D8B030D-6E8A-4147-A177-3AD203B41FA5}">
                      <a16:colId xmlns:a16="http://schemas.microsoft.com/office/drawing/2014/main" val="1090602110"/>
                    </a:ext>
                  </a:extLst>
                </a:gridCol>
                <a:gridCol w="4626473">
                  <a:extLst>
                    <a:ext uri="{9D8B030D-6E8A-4147-A177-3AD203B41FA5}">
                      <a16:colId xmlns:a16="http://schemas.microsoft.com/office/drawing/2014/main" val="3606260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2400" dirty="0"/>
                        <a:t>condition 1 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aseline="0" dirty="0"/>
                        <a:t>condition 2</a:t>
                      </a:r>
                      <a:endParaRPr lang="nl-BE" sz="2400" dirty="0"/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dirty="0"/>
                        <a:t>condition</a:t>
                      </a:r>
                      <a:r>
                        <a:rPr lang="nl-BE" sz="2400" baseline="0" dirty="0"/>
                        <a:t> 1 </a:t>
                      </a:r>
                      <a:r>
                        <a:rPr lang="nl-BE" sz="2800" baseline="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and</a:t>
                      </a:r>
                      <a:r>
                        <a:rPr lang="nl-BE" sz="2400" baseline="0" dirty="0"/>
                        <a:t> condition 2</a:t>
                      </a:r>
                      <a:endParaRPr lang="nl-BE" sz="2400" dirty="0"/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2531751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2457986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1940668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True</a:t>
                      </a: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3635015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2400" b="1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False</a:t>
                      </a:r>
                      <a:endParaRPr lang="nl-BE" sz="2400" b="1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155900" marR="155900"/>
                </a:tc>
                <a:extLst>
                  <a:ext uri="{0D108BD9-81ED-4DB2-BD59-A6C34878D82A}">
                    <a16:rowId xmlns:a16="http://schemas.microsoft.com/office/drawing/2014/main" val="3390514433"/>
                  </a:ext>
                </a:extLst>
              </a:tr>
            </a:tbl>
          </a:graphicData>
        </a:graphic>
      </p:graphicFrame>
      <p:sp>
        <p:nvSpPr>
          <p:cNvPr id="7" name="Tijdelijke aanduiding voor inhoud 2"/>
          <p:cNvSpPr txBox="1">
            <a:spLocks/>
          </p:cNvSpPr>
          <p:nvPr/>
        </p:nvSpPr>
        <p:spPr>
          <a:xfrm>
            <a:off x="735105" y="3930861"/>
            <a:ext cx="11138648" cy="27906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46785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5AD42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altLang="nl-BE" dirty="0"/>
              <a:t>Example: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warm = 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True</a:t>
            </a:r>
            <a:b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</a:b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has_cycle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True</a:t>
            </a:r>
            <a:b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</a:b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warm 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and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has_cycle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 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'He drives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to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school </a:t>
            </a:r>
            <a:r>
              <a:rPr lang="nl-BE" altLang="nl-BE" sz="2400" b="1" dirty="0" err="1">
                <a:solidFill>
                  <a:srgbClr val="008080"/>
                </a:solidFill>
                <a:latin typeface="Consolas" panose="020B0609020204030204" pitchFamily="49" charset="0"/>
              </a:rPr>
              <a:t>by</a:t>
            </a:r>
            <a:r>
              <a:rPr lang="nl-BE" altLang="nl-BE" sz="2400" b="1" dirty="0">
                <a:solidFill>
                  <a:srgbClr val="008080"/>
                </a:solidFill>
                <a:latin typeface="Consolas" panose="020B0609020204030204" pitchFamily="49" charset="0"/>
              </a:rPr>
              <a:t> bike'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altLang="nl-BE" dirty="0">
                <a:solidFill>
                  <a:srgbClr val="FF0000"/>
                </a:solidFill>
              </a:rPr>
              <a:t>Do not write</a:t>
            </a:r>
            <a:r>
              <a:rPr lang="nl-BE" altLang="nl-BE" dirty="0"/>
              <a:t>:   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nl-BE" altLang="nl-BE" sz="24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warm == 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True and </a:t>
            </a:r>
            <a:r>
              <a:rPr lang="nl-BE" altLang="nl-B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has_cycle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nl-BE" altLang="nl-BE" sz="2400" b="1" dirty="0">
                <a:solidFill>
                  <a:srgbClr val="000080"/>
                </a:solidFill>
                <a:latin typeface="Consolas" panose="020B0609020204030204" pitchFamily="49" charset="0"/>
              </a:rPr>
              <a:t>True</a:t>
            </a:r>
            <a:r>
              <a:rPr lang="nl-BE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endParaRPr lang="nl-BE" altLang="nl-BE" sz="7200" dirty="0">
              <a:latin typeface="Arial" panose="020B0604020202020204" pitchFamily="34" charset="0"/>
            </a:endParaRPr>
          </a:p>
          <a:p>
            <a:endParaRPr lang="nl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9</a:t>
            </a:fld>
            <a:endParaRPr lang="nl-BE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A5A366B-2B90-448A-857E-507B05AD5D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14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668"/>
    </mc:Choice>
    <mc:Fallback xmlns="">
      <p:transition spd="slow" advTm="172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705" x="39688" y="184150"/>
          <p14:tracePt t="28709" x="63500" y="207963"/>
          <p14:tracePt t="28711" x="79375" y="215900"/>
          <p14:tracePt t="28713" x="87313" y="223838"/>
          <p14:tracePt t="28715" x="103188" y="231775"/>
          <p14:tracePt t="28720" x="127000" y="255588"/>
          <p14:tracePt t="28722" x="134938" y="263525"/>
          <p14:tracePt t="28723" x="150813" y="271463"/>
          <p14:tracePt t="28725" x="158750" y="279400"/>
          <p14:tracePt t="28727" x="166688" y="295275"/>
          <p14:tracePt t="28729" x="176213" y="303213"/>
          <p14:tracePt t="28731" x="192088" y="311150"/>
          <p14:tracePt t="28736" x="207963" y="327025"/>
          <p14:tracePt t="28739" x="223838" y="342900"/>
          <p14:tracePt t="28741" x="231775" y="350838"/>
          <p14:tracePt t="28743" x="239713" y="358775"/>
          <p14:tracePt t="28745" x="247650" y="366713"/>
          <p14:tracePt t="28747" x="247650" y="374650"/>
          <p14:tracePt t="28752" x="263525" y="390525"/>
          <p14:tracePt t="28754" x="271463" y="406400"/>
          <p14:tracePt t="28755" x="271463" y="414338"/>
          <p14:tracePt t="28760" x="279400" y="430213"/>
          <p14:tracePt t="28762" x="287338" y="438150"/>
          <p14:tracePt t="28763" x="287338" y="446088"/>
          <p14:tracePt t="28765" x="287338" y="454025"/>
          <p14:tracePt t="28770" x="295275" y="469900"/>
          <p14:tracePt t="28771" x="295275" y="485775"/>
          <p14:tracePt t="28775" x="303213" y="501650"/>
          <p14:tracePt t="28777" x="303213" y="509588"/>
          <p14:tracePt t="28779" x="303213" y="519113"/>
          <p14:tracePt t="28781" x="311150" y="534988"/>
          <p14:tracePt t="28787" x="319088" y="566738"/>
          <p14:tracePt t="28789" x="319088" y="574675"/>
          <p14:tracePt t="28792" x="327025" y="582613"/>
          <p14:tracePt t="28793" x="327025" y="598488"/>
          <p14:tracePt t="28795" x="334963" y="606425"/>
          <p14:tracePt t="28797" x="334963" y="622300"/>
          <p14:tracePt t="28803" x="350838" y="654050"/>
          <p14:tracePt t="28805" x="350838" y="661988"/>
          <p14:tracePt t="28807" x="358775" y="669925"/>
          <p14:tracePt t="28809" x="366713" y="685800"/>
          <p14:tracePt t="28811" x="374650" y="693738"/>
          <p14:tracePt t="28813" x="382588" y="709613"/>
          <p14:tracePt t="28815" x="382588" y="717550"/>
          <p14:tracePt t="28819" x="398463" y="741363"/>
          <p14:tracePt t="28824" x="414338" y="765175"/>
          <p14:tracePt t="28825" x="422275" y="773113"/>
          <p14:tracePt t="28827" x="430213" y="788988"/>
          <p14:tracePt t="28829" x="438150" y="796925"/>
          <p14:tracePt t="28831" x="446088" y="804863"/>
          <p14:tracePt t="28837" x="461963" y="828675"/>
          <p14:tracePt t="28838" x="469900" y="844550"/>
          <p14:tracePt t="28842" x="493713" y="862013"/>
          <p14:tracePt t="28843" x="501650" y="877888"/>
          <p14:tracePt t="28845" x="509588" y="885825"/>
          <p14:tracePt t="28847" x="517525" y="901700"/>
          <p14:tracePt t="28852" x="542925" y="925513"/>
          <p14:tracePt t="28854" x="550863" y="933450"/>
          <p14:tracePt t="28857" x="566738" y="957263"/>
          <p14:tracePt t="28859" x="582613" y="973138"/>
          <p14:tracePt t="28861" x="590550" y="981075"/>
          <p14:tracePt t="28863" x="598488" y="996950"/>
          <p14:tracePt t="28865" x="606425" y="1004888"/>
          <p14:tracePt t="28869" x="630238" y="1028700"/>
          <p14:tracePt t="28870" x="646113" y="1044575"/>
          <p14:tracePt t="28873" x="654050" y="1052513"/>
          <p14:tracePt t="28874" x="669925" y="1068388"/>
          <p14:tracePt t="28876" x="677863" y="1076325"/>
          <p14:tracePt t="28878" x="693738" y="1092200"/>
          <p14:tracePt t="28880" x="701675" y="1108075"/>
          <p14:tracePt t="28883" x="717550" y="1116013"/>
          <p14:tracePt t="28884" x="733425" y="1131888"/>
          <p14:tracePt t="28887" x="741363" y="1139825"/>
          <p14:tracePt t="28888" x="757238" y="1147763"/>
          <p14:tracePt t="28890" x="773113" y="1163638"/>
          <p14:tracePt t="28892" x="788988" y="1171575"/>
          <p14:tracePt t="28894" x="804863" y="1187450"/>
          <p14:tracePt t="28896" x="820738" y="1195388"/>
          <p14:tracePt t="28901" x="852488" y="1220788"/>
          <p14:tracePt t="28903" x="868363" y="1228725"/>
          <p14:tracePt t="28905" x="885825" y="1244600"/>
          <p14:tracePt t="28906" x="901700" y="1252538"/>
          <p14:tracePt t="28908" x="925513" y="1260475"/>
          <p14:tracePt t="28910" x="941388" y="1268413"/>
          <p14:tracePt t="28912" x="965200" y="1284288"/>
          <p14:tracePt t="28914" x="981075" y="1292225"/>
          <p14:tracePt t="28917" x="1004888" y="1300163"/>
          <p14:tracePt t="28918" x="1020763" y="1308100"/>
          <p14:tracePt t="28920" x="1044575" y="1316038"/>
          <p14:tracePt t="28922" x="1068388" y="1331913"/>
          <p14:tracePt t="28924" x="1084263" y="1339850"/>
          <p14:tracePt t="28926" x="1108075" y="1347788"/>
          <p14:tracePt t="28928" x="1131888" y="1355725"/>
          <p14:tracePt t="28930" x="1155700" y="1363663"/>
          <p14:tracePt t="28933" x="1179513" y="1371600"/>
          <p14:tracePt t="28934" x="1203325" y="1379538"/>
          <p14:tracePt t="28937" x="1228725" y="1387475"/>
          <p14:tracePt t="28938" x="1252538" y="1395413"/>
          <p14:tracePt t="28940" x="1276350" y="1411288"/>
          <p14:tracePt t="28942" x="1300163" y="1419225"/>
          <p14:tracePt t="28944" x="1323975" y="1427163"/>
          <p14:tracePt t="28946" x="1347788" y="1435100"/>
          <p14:tracePt t="28951" x="1387475" y="1458913"/>
          <p14:tracePt t="28953" x="1411288" y="1466850"/>
          <p14:tracePt t="28955" x="1435100" y="1474788"/>
          <p14:tracePt t="28956" x="1458913" y="1482725"/>
          <p14:tracePt t="28958" x="1482725" y="1498600"/>
          <p14:tracePt t="28960" x="1506538" y="1506538"/>
          <p14:tracePt t="28962" x="1530350" y="1514475"/>
          <p14:tracePt t="28964" x="1554163" y="1522413"/>
          <p14:tracePt t="28967" x="1571625" y="1538288"/>
          <p14:tracePt t="28968" x="1595438" y="1547813"/>
          <p14:tracePt t="28971" x="1619250" y="1563688"/>
          <p14:tracePt t="28972" x="1643063" y="1571625"/>
          <p14:tracePt t="28974" x="1666875" y="1579563"/>
          <p14:tracePt t="28976" x="1690688" y="1587500"/>
          <p14:tracePt t="28978" x="1722438" y="1603375"/>
          <p14:tracePt t="28980" x="1746250" y="1611313"/>
          <p14:tracePt t="28983" x="1770063" y="1619250"/>
          <p14:tracePt t="28984" x="1793875" y="1635125"/>
          <p14:tracePt t="28987" x="1809750" y="1643063"/>
          <p14:tracePt t="28989" x="1833563" y="1651000"/>
          <p14:tracePt t="28990" x="1857375" y="1666875"/>
          <p14:tracePt t="28992" x="1881188" y="1674813"/>
          <p14:tracePt t="28994" x="1905000" y="1690688"/>
          <p14:tracePt t="28996" x="1930400" y="1698625"/>
          <p14:tracePt t="29000" x="1978025" y="1722438"/>
          <p14:tracePt t="29003" x="2001838" y="1730375"/>
          <p14:tracePt t="29005" x="2025650" y="1738313"/>
          <p14:tracePt t="29006" x="2041525" y="1746250"/>
          <p14:tracePt t="29008" x="2065338" y="1762125"/>
          <p14:tracePt t="29010" x="2089150" y="1770063"/>
          <p14:tracePt t="29012" x="2105025" y="1778000"/>
          <p14:tracePt t="29014" x="2128838" y="1785938"/>
          <p14:tracePt t="29017" x="2144713" y="1801813"/>
          <p14:tracePt t="29018" x="2168525" y="1809750"/>
          <p14:tracePt t="29020" x="2184400" y="1817688"/>
          <p14:tracePt t="29022" x="2208213" y="1825625"/>
          <p14:tracePt t="29024" x="2224088" y="1833563"/>
          <p14:tracePt t="29026" x="2239963" y="1841500"/>
          <p14:tracePt t="29028" x="2265363" y="1849438"/>
          <p14:tracePt t="29030" x="2281238" y="1857375"/>
          <p14:tracePt t="29032" x="2297113" y="1865313"/>
          <p14:tracePt t="29034" x="2320925" y="1873250"/>
          <p14:tracePt t="29036" x="2336800" y="1881188"/>
          <p14:tracePt t="29038" x="2352675" y="1890713"/>
          <p14:tracePt t="29040" x="2368550" y="1890713"/>
          <p14:tracePt t="29042" x="2384425" y="1898650"/>
          <p14:tracePt t="29044" x="2400300" y="1898650"/>
          <p14:tracePt t="29046" x="2416175" y="1906588"/>
          <p14:tracePt t="29049" x="2432050" y="1914525"/>
          <p14:tracePt t="29050" x="2447925" y="1914525"/>
          <p14:tracePt t="29052" x="2463800" y="1922463"/>
          <p14:tracePt t="29054" x="2479675" y="1922463"/>
          <p14:tracePt t="29056" x="2495550" y="1930400"/>
          <p14:tracePt t="29058" x="2503488" y="1930400"/>
          <p14:tracePt t="29060" x="2519363" y="1938338"/>
          <p14:tracePt t="29062" x="2527300" y="1938338"/>
          <p14:tracePt t="29064" x="2543175" y="1938338"/>
          <p14:tracePt t="29066" x="2551113" y="1946275"/>
          <p14:tracePt t="29068" x="2566988" y="1946275"/>
          <p14:tracePt t="29070" x="2574925" y="1946275"/>
          <p14:tracePt t="29072" x="2582863" y="1946275"/>
          <p14:tracePt t="29074" x="2598738" y="1946275"/>
          <p14:tracePt t="29076" x="2606675" y="1946275"/>
          <p14:tracePt t="29078" x="2616200" y="1954213"/>
          <p14:tracePt t="29080" x="2624138" y="1954213"/>
          <p14:tracePt t="29082" x="2632075" y="1954213"/>
          <p14:tracePt t="29084" x="2640013" y="1954213"/>
          <p14:tracePt t="29086" x="2647950" y="1954213"/>
          <p14:tracePt t="29088" x="2655888" y="1954213"/>
          <p14:tracePt t="29092" x="2663825" y="1954213"/>
          <p14:tracePt t="29096" x="2671763" y="1954213"/>
          <p14:tracePt t="29102" x="2679700" y="1954213"/>
          <p14:tracePt t="29242" x="2679700" y="1962150"/>
          <p14:tracePt t="29252" x="2687638" y="1962150"/>
          <p14:tracePt t="29264" x="2687638" y="1970088"/>
          <p14:tracePt t="29370" x="2687638" y="1962150"/>
          <p14:tracePt t="29374" x="2679700" y="1962150"/>
          <p14:tracePt t="29378" x="2671763" y="1954213"/>
          <p14:tracePt t="29382" x="2663825" y="1954213"/>
          <p14:tracePt t="29384" x="2655888" y="1946275"/>
          <p14:tracePt t="29388" x="2647950" y="1938338"/>
          <p14:tracePt t="29390" x="2640013" y="1938338"/>
          <p14:tracePt t="29394" x="2632075" y="1930400"/>
          <p14:tracePt t="29396" x="2624138" y="1930400"/>
          <p14:tracePt t="29399" x="2624138" y="1922463"/>
          <p14:tracePt t="29400" x="2616200" y="1922463"/>
          <p14:tracePt t="29402" x="2606675" y="1922463"/>
          <p14:tracePt t="29404" x="2606675" y="1914525"/>
          <p14:tracePt t="29406" x="2598738" y="1914525"/>
          <p14:tracePt t="29408" x="2598738" y="1906588"/>
          <p14:tracePt t="29410" x="2590800" y="1906588"/>
          <p14:tracePt t="29412" x="2582863" y="1906588"/>
          <p14:tracePt t="29414" x="2582863" y="1898650"/>
          <p14:tracePt t="29416" x="2574925" y="1898650"/>
          <p14:tracePt t="29418" x="2566988" y="1898650"/>
          <p14:tracePt t="29420" x="2566988" y="1890713"/>
          <p14:tracePt t="29422" x="2559050" y="1890713"/>
          <p14:tracePt t="29424" x="2551113" y="1890713"/>
          <p14:tracePt t="29426" x="2551113" y="1881188"/>
          <p14:tracePt t="29428" x="2543175" y="1881188"/>
          <p14:tracePt t="29432" x="2535238" y="1873250"/>
          <p14:tracePt t="29434" x="2527300" y="1873250"/>
          <p14:tracePt t="29438" x="2519363" y="1865313"/>
          <p14:tracePt t="29442" x="2511425" y="1865313"/>
          <p14:tracePt t="29446" x="2503488" y="1857375"/>
          <p14:tracePt t="29450" x="2495550" y="1857375"/>
          <p14:tracePt t="29454" x="2487613" y="1849438"/>
          <p14:tracePt t="29458" x="2479675" y="1849438"/>
          <p14:tracePt t="29462" x="2479675" y="1841500"/>
          <p14:tracePt t="29464" x="2471738" y="1841500"/>
          <p14:tracePt t="29468" x="2463800" y="1841500"/>
          <p14:tracePt t="29470" x="2463800" y="1833563"/>
          <p14:tracePt t="29474" x="2455863" y="1833563"/>
          <p14:tracePt t="29482" x="2447925" y="1833563"/>
          <p14:tracePt t="29484" x="2447925" y="1825625"/>
          <p14:tracePt t="29490" x="2439988" y="1825625"/>
          <p14:tracePt t="29499" x="2432050" y="1817688"/>
          <p14:tracePt t="29506" x="2424113" y="1817688"/>
          <p14:tracePt t="29516" x="2416175" y="1817688"/>
          <p14:tracePt t="29552" x="2408238" y="1817688"/>
          <p14:tracePt t="29600" x="2400300" y="1817688"/>
          <p14:tracePt t="29626" x="2392363" y="1817688"/>
          <p14:tracePt t="29650" x="2384425" y="1817688"/>
          <p14:tracePt t="29700" x="2376488" y="1817688"/>
          <p14:tracePt t="29714" x="2376488" y="1825625"/>
          <p14:tracePt t="29718" x="2368550" y="1825625"/>
          <p14:tracePt t="29726" x="2360613" y="1825625"/>
          <p14:tracePt t="29732" x="2352675" y="1825625"/>
          <p14:tracePt t="29736" x="2344738" y="1825625"/>
          <p14:tracePt t="29740" x="2336800" y="1833563"/>
          <p14:tracePt t="29744" x="2328863" y="1833563"/>
          <p14:tracePt t="29751" x="2312988" y="1833563"/>
          <p14:tracePt t="29754" x="2305050" y="1833563"/>
          <p14:tracePt t="29756" x="2297113" y="1833563"/>
          <p14:tracePt t="29758" x="2297113" y="1841500"/>
          <p14:tracePt t="29760" x="2289175" y="1841500"/>
          <p14:tracePt t="29764" x="2281238" y="1841500"/>
          <p14:tracePt t="29767" x="2273300" y="1841500"/>
          <p14:tracePt t="29770" x="2265363" y="1841500"/>
          <p14:tracePt t="29772" x="2255838" y="1841500"/>
          <p14:tracePt t="29776" x="2247900" y="1849438"/>
          <p14:tracePt t="29780" x="2239963" y="1849438"/>
          <p14:tracePt t="29784" x="2232025" y="1849438"/>
          <p14:tracePt t="29788" x="2224088" y="1849438"/>
          <p14:tracePt t="29792" x="2216150" y="1849438"/>
          <p14:tracePt t="29794" x="2216150" y="1857375"/>
          <p14:tracePt t="29796" x="2208213" y="1857375"/>
          <p14:tracePt t="29905" x="2216150" y="1857375"/>
          <p14:tracePt t="29911" x="2224088" y="1857375"/>
          <p14:tracePt t="29917" x="2232025" y="1849438"/>
          <p14:tracePt t="29921" x="2239963" y="1849438"/>
          <p14:tracePt t="29925" x="2247900" y="1849438"/>
          <p14:tracePt t="29927" x="2255838" y="1849438"/>
          <p14:tracePt t="29929" x="2265363" y="1849438"/>
          <p14:tracePt t="29931" x="2273300" y="1849438"/>
          <p14:tracePt t="29936" x="2289175" y="1841500"/>
          <p14:tracePt t="29937" x="2297113" y="1841500"/>
          <p14:tracePt t="29939" x="2305050" y="1841500"/>
          <p14:tracePt t="29941" x="2312988" y="1841500"/>
          <p14:tracePt t="29943" x="2328863" y="1841500"/>
          <p14:tracePt t="29953" x="2384425" y="1841500"/>
          <p14:tracePt t="29955" x="2400300" y="1841500"/>
          <p14:tracePt t="29957" x="2416175" y="1841500"/>
          <p14:tracePt t="29959" x="2432050" y="1841500"/>
          <p14:tracePt t="29961" x="2439988" y="1841500"/>
          <p14:tracePt t="29963" x="2455863" y="1833563"/>
          <p14:tracePt t="29965" x="2471738" y="1833563"/>
          <p14:tracePt t="29970" x="2503488" y="1833563"/>
          <p14:tracePt t="29971" x="2519363" y="1833563"/>
          <p14:tracePt t="29973" x="2535238" y="1833563"/>
          <p14:tracePt t="29975" x="2551113" y="1833563"/>
          <p14:tracePt t="29977" x="2574925" y="1825625"/>
          <p14:tracePt t="29979" x="2590800" y="1825625"/>
          <p14:tracePt t="29981" x="2606675" y="1825625"/>
          <p14:tracePt t="29987" x="2647950" y="1825625"/>
          <p14:tracePt t="29989" x="2679700" y="1825625"/>
          <p14:tracePt t="29991" x="2703513" y="1817688"/>
          <p14:tracePt t="29993" x="2719388" y="1817688"/>
          <p14:tracePt t="29995" x="2743200" y="1817688"/>
          <p14:tracePt t="29997" x="2759075" y="1817688"/>
          <p14:tracePt t="30002" x="2798763" y="1817688"/>
          <p14:tracePt t="30005" x="2838450" y="1817688"/>
          <p14:tracePt t="30007" x="2862263" y="1817688"/>
          <p14:tracePt t="30009" x="2878138" y="1809750"/>
          <p14:tracePt t="30011" x="2901950" y="1809750"/>
          <p14:tracePt t="30013" x="2917825" y="1809750"/>
          <p14:tracePt t="30015" x="2941638" y="1809750"/>
          <p14:tracePt t="30020" x="2982913" y="1809750"/>
          <p14:tracePt t="30021" x="2998788" y="1801813"/>
          <p14:tracePt t="30023" x="3022600" y="1801813"/>
          <p14:tracePt t="30025" x="3038475" y="1801813"/>
          <p14:tracePt t="30027" x="3062288" y="1801813"/>
          <p14:tracePt t="30029" x="3078163" y="1801813"/>
          <p14:tracePt t="30031" x="3094038" y="1801813"/>
          <p14:tracePt t="30036" x="3133725" y="1793875"/>
          <p14:tracePt t="30038" x="3149600" y="1793875"/>
          <p14:tracePt t="30039" x="3165475" y="1793875"/>
          <p14:tracePt t="30041" x="3189288" y="1785938"/>
          <p14:tracePt t="30043" x="3205163" y="1785938"/>
          <p14:tracePt t="30045" x="3221038" y="1785938"/>
          <p14:tracePt t="30047" x="3236913" y="1778000"/>
          <p14:tracePt t="30053" x="3284538" y="1778000"/>
          <p14:tracePt t="30055" x="3300413" y="1770063"/>
          <p14:tracePt t="30057" x="3308350" y="1770063"/>
          <p14:tracePt t="30059" x="3325813" y="1770063"/>
          <p14:tracePt t="30061" x="3341688" y="1762125"/>
          <p14:tracePt t="30063" x="3349625" y="1762125"/>
          <p14:tracePt t="30065" x="3365500" y="1762125"/>
          <p14:tracePt t="30069" x="3389313" y="1754188"/>
          <p14:tracePt t="30072" x="3405188" y="1754188"/>
          <p14:tracePt t="30073" x="3421063" y="1746250"/>
          <p14:tracePt t="30075" x="3429000" y="1746250"/>
          <p14:tracePt t="30077" x="3444875" y="1738313"/>
          <p14:tracePt t="30079" x="3452813" y="1738313"/>
          <p14:tracePt t="30081" x="3468688" y="1738313"/>
          <p14:tracePt t="30085" x="3484563" y="1730375"/>
          <p14:tracePt t="30088" x="3500438" y="1722438"/>
          <p14:tracePt t="30090" x="3508375" y="1722438"/>
          <p14:tracePt t="30091" x="3524250" y="1714500"/>
          <p14:tracePt t="30093" x="3532188" y="1714500"/>
          <p14:tracePt t="30095" x="3540125" y="1706563"/>
          <p14:tracePt t="30097" x="3548063" y="1706563"/>
          <p14:tracePt t="30103" x="3579813" y="1690688"/>
          <p14:tracePt t="30106" x="3587750" y="1690688"/>
          <p14:tracePt t="30108" x="3595688" y="1682750"/>
          <p14:tracePt t="30109" x="3603625" y="1682750"/>
          <p14:tracePt t="30111" x="3611563" y="1682750"/>
          <p14:tracePt t="30113" x="3619500" y="1674813"/>
          <p14:tracePt t="30115" x="3627438" y="1674813"/>
          <p14:tracePt t="30119" x="3643313" y="1666875"/>
          <p14:tracePt t="30121" x="3651250" y="1666875"/>
          <p14:tracePt t="30123" x="3660775" y="1658938"/>
          <p14:tracePt t="30125" x="3668713" y="1658938"/>
          <p14:tracePt t="30127" x="3676650" y="1658938"/>
          <p14:tracePt t="30129" x="3684588" y="1658938"/>
          <p14:tracePt t="30130" x="3684588" y="1651000"/>
          <p14:tracePt t="30134" x="3692525" y="1651000"/>
          <p14:tracePt t="30136" x="3708400" y="1643063"/>
          <p14:tracePt t="30140" x="3716338" y="1643063"/>
          <p14:tracePt t="30142" x="3724275" y="1643063"/>
          <p14:tracePt t="30144" x="3724275" y="1635125"/>
          <p14:tracePt t="30146" x="3732213" y="1635125"/>
          <p14:tracePt t="30150" x="3740150" y="1635125"/>
          <p14:tracePt t="30152" x="3748088" y="1627188"/>
          <p14:tracePt t="30154" x="3756025" y="1627188"/>
          <p14:tracePt t="30158" x="3763963" y="1627188"/>
          <p14:tracePt t="30160" x="3771900" y="1627188"/>
          <p14:tracePt t="30164" x="3779838" y="1627188"/>
          <p14:tracePt t="30168" x="3787775" y="1619250"/>
          <p14:tracePt t="30172" x="3795713" y="1619250"/>
          <p14:tracePt t="30174" x="3803650" y="1619250"/>
          <p14:tracePt t="30178" x="3811588" y="1619250"/>
          <p14:tracePt t="30185" x="3827463" y="1611313"/>
          <p14:tracePt t="30188" x="3835400" y="1611313"/>
          <p14:tracePt t="30190" x="3843338" y="1611313"/>
          <p14:tracePt t="30194" x="3851275" y="1611313"/>
          <p14:tracePt t="30196" x="3859213" y="1611313"/>
          <p14:tracePt t="30201" x="3867150" y="1611313"/>
          <p14:tracePt t="30202" x="3875088" y="1611313"/>
          <p14:tracePt t="30204" x="3883025" y="1603375"/>
          <p14:tracePt t="30206" x="3890963" y="1603375"/>
          <p14:tracePt t="30208" x="3898900" y="1603375"/>
          <p14:tracePt t="30210" x="3906838" y="1603375"/>
          <p14:tracePt t="30212" x="3914775" y="1603375"/>
          <p14:tracePt t="30218" x="3930650" y="1603375"/>
          <p14:tracePt t="30220" x="3938588" y="1603375"/>
          <p14:tracePt t="30222" x="3946525" y="1603375"/>
          <p14:tracePt t="30224" x="3962400" y="1603375"/>
          <p14:tracePt t="30226" x="3970338" y="1603375"/>
          <p14:tracePt t="30228" x="3978275" y="1603375"/>
          <p14:tracePt t="30230" x="3986213" y="1595438"/>
          <p14:tracePt t="30233" x="3994150" y="1595438"/>
          <p14:tracePt t="30235" x="4002088" y="1595438"/>
          <p14:tracePt t="30236" x="4011613" y="1595438"/>
          <p14:tracePt t="30238" x="4019550" y="1595438"/>
          <p14:tracePt t="30240" x="4027488" y="1595438"/>
          <p14:tracePt t="30242" x="4035425" y="1595438"/>
          <p14:tracePt t="30244" x="4043363" y="1595438"/>
          <p14:tracePt t="30247" x="4059238" y="1595438"/>
          <p14:tracePt t="30250" x="4067175" y="1595438"/>
          <p14:tracePt t="30252" x="4075113" y="1595438"/>
          <p14:tracePt t="30252" x="4083050" y="1595438"/>
          <p14:tracePt t="30254" x="4090988" y="1595438"/>
          <p14:tracePt t="30256" x="4098925" y="1595438"/>
          <p14:tracePt t="30258" x="4114800" y="1595438"/>
          <p14:tracePt t="30260" x="4122738" y="1595438"/>
          <p14:tracePt t="30262" x="4130675" y="1595438"/>
          <p14:tracePt t="30264" x="4138613" y="1595438"/>
          <p14:tracePt t="30267" x="4146550" y="1595438"/>
          <p14:tracePt t="30268" x="4154488" y="1595438"/>
          <p14:tracePt t="30270" x="4162425" y="1595438"/>
          <p14:tracePt t="30272" x="4170363" y="1595438"/>
          <p14:tracePt t="30274" x="4178300" y="1595438"/>
          <p14:tracePt t="30276" x="4186238" y="1595438"/>
          <p14:tracePt t="30278" x="4194175" y="1595438"/>
          <p14:tracePt t="30280" x="4202113" y="1595438"/>
          <p14:tracePt t="30284" x="4217988" y="1595438"/>
          <p14:tracePt t="30286" x="4225925" y="1595438"/>
          <p14:tracePt t="30288" x="4233863" y="1595438"/>
          <p14:tracePt t="30290" x="4241800" y="1595438"/>
          <p14:tracePt t="30292" x="4249738" y="1587500"/>
          <p14:tracePt t="30296" x="4257675" y="1587500"/>
          <p14:tracePt t="30301" x="4273550" y="1587500"/>
          <p14:tracePt t="30302" x="4281488" y="1587500"/>
          <p14:tracePt t="30306" x="4289425" y="1587500"/>
          <p14:tracePt t="30308" x="4297363" y="1587500"/>
          <p14:tracePt t="30310" x="4305300" y="1587500"/>
          <p14:tracePt t="30314" x="4313238" y="1587500"/>
          <p14:tracePt t="30318" x="4321175" y="1587500"/>
          <p14:tracePt t="30320" x="4329113" y="1587500"/>
          <p14:tracePt t="30324" x="4337050" y="1587500"/>
          <p14:tracePt t="30328" x="4344988" y="1587500"/>
          <p14:tracePt t="30334" x="4352925" y="1587500"/>
          <p14:tracePt t="30336" x="4362450" y="1587500"/>
          <p14:tracePt t="30340" x="4370388" y="1587500"/>
          <p14:tracePt t="30346" x="4378325" y="1587500"/>
          <p14:tracePt t="30351" x="4386263" y="1587500"/>
          <p14:tracePt t="30356" x="4394200" y="1587500"/>
          <p14:tracePt t="30360" x="4402138" y="1587500"/>
          <p14:tracePt t="30367" x="4410075" y="1587500"/>
          <p14:tracePt t="30368" x="4410075" y="1595438"/>
          <p14:tracePt t="30372" x="4418013" y="1595438"/>
          <p14:tracePt t="30378" x="4425950" y="1595438"/>
          <p14:tracePt t="30386" x="4433888" y="1595438"/>
          <p14:tracePt t="30394" x="4441825" y="1595438"/>
          <p14:tracePt t="30402" x="4449763" y="1595438"/>
          <p14:tracePt t="30406" x="4449763" y="1603375"/>
          <p14:tracePt t="30408" x="4457700" y="1603375"/>
          <p14:tracePt t="30418" x="4465638" y="1603375"/>
          <p14:tracePt t="30422" x="4473575" y="1603375"/>
          <p14:tracePt t="30428" x="4481513" y="1611313"/>
          <p14:tracePt t="30435" x="4489450" y="1611313"/>
          <p14:tracePt t="30440" x="4497388" y="1611313"/>
          <p14:tracePt t="30444" x="4505325" y="1619250"/>
          <p14:tracePt t="30451" x="4513263" y="1619250"/>
          <p14:tracePt t="30454" x="4521200" y="1619250"/>
          <p14:tracePt t="30458" x="4529138" y="1619250"/>
          <p14:tracePt t="30460" x="4529138" y="1627188"/>
          <p14:tracePt t="30462" x="4537075" y="1627188"/>
          <p14:tracePt t="30468" x="4545013" y="1627188"/>
          <p14:tracePt t="30470" x="4552950" y="1627188"/>
          <p14:tracePt t="30474" x="4560888" y="1627188"/>
          <p14:tracePt t="30478" x="4568825" y="1635125"/>
          <p14:tracePt t="30483" x="4576763" y="1635125"/>
          <p14:tracePt t="30486" x="4584700" y="1635125"/>
          <p14:tracePt t="30490" x="4592638" y="1635125"/>
          <p14:tracePt t="30492" x="4592638" y="1643063"/>
          <p14:tracePt t="30494" x="4600575" y="1643063"/>
          <p14:tracePt t="30497" x="4608513" y="1643063"/>
          <p14:tracePt t="30501" x="4616450" y="1643063"/>
          <p14:tracePt t="30504" x="4624388" y="1651000"/>
          <p14:tracePt t="30508" x="4632325" y="1651000"/>
          <p14:tracePt t="30514" x="4640263" y="1658938"/>
          <p14:tracePt t="30518" x="4648200" y="1658938"/>
          <p14:tracePt t="30524" x="4656138" y="1666875"/>
          <p14:tracePt t="30530" x="4664075" y="1666875"/>
          <p14:tracePt t="30536" x="4672013" y="1674813"/>
          <p14:tracePt t="30542" x="4679950" y="1674813"/>
          <p14:tracePt t="30546" x="4679950" y="1682750"/>
          <p14:tracePt t="30551" x="4687888" y="1682750"/>
          <p14:tracePt t="30557" x="4695825" y="1682750"/>
          <p14:tracePt t="30559" x="4695825" y="1690688"/>
          <p14:tracePt t="30571" x="4705350" y="1698625"/>
          <p14:tracePt t="30586" x="4713288" y="1698625"/>
          <p14:tracePt t="30588" x="4713288" y="1706563"/>
          <p14:tracePt t="30603" x="4721225" y="1714500"/>
          <p14:tracePt t="30611" x="4721225" y="1722438"/>
          <p14:tracePt t="30622" x="4729163" y="1722438"/>
          <p14:tracePt t="30627" x="4729163" y="1730375"/>
          <p14:tracePt t="30657" x="4737100" y="1730375"/>
          <p14:tracePt t="30931" x="4729163" y="1730375"/>
          <p14:tracePt t="30950" x="4721225" y="1738313"/>
          <p14:tracePt t="30954" x="4713288" y="1738313"/>
          <p14:tracePt t="30956" x="4705350" y="1738313"/>
          <p14:tracePt t="30959" x="4695825" y="1738313"/>
          <p14:tracePt t="30961" x="4687888" y="1746250"/>
          <p14:tracePt t="30963" x="4679950" y="1746250"/>
          <p14:tracePt t="30965" x="4672013" y="1746250"/>
          <p14:tracePt t="30970" x="4648200" y="1746250"/>
          <p14:tracePt t="30971" x="4632325" y="1746250"/>
          <p14:tracePt t="30972" x="4624388" y="1754188"/>
          <p14:tracePt t="30974" x="4608513" y="1754188"/>
          <p14:tracePt t="30976" x="4592638" y="1754188"/>
          <p14:tracePt t="30978" x="4576763" y="1754188"/>
          <p14:tracePt t="30980" x="4560888" y="1762125"/>
          <p14:tracePt t="30983" x="4545013" y="1762125"/>
          <p14:tracePt t="30985" x="4521200" y="1762125"/>
          <p14:tracePt t="30986" x="4505325" y="1770063"/>
          <p14:tracePt t="30988" x="4481513" y="1770063"/>
          <p14:tracePt t="30990" x="4457700" y="1770063"/>
          <p14:tracePt t="30992" x="4433888" y="1778000"/>
          <p14:tracePt t="30994" x="4418013" y="1778000"/>
          <p14:tracePt t="30996" x="4394200" y="1785938"/>
          <p14:tracePt t="31000" x="4337050" y="1785938"/>
          <p14:tracePt t="31002" x="4313238" y="1793875"/>
          <p14:tracePt t="31004" x="4289425" y="1793875"/>
          <p14:tracePt t="31006" x="4265613" y="1801813"/>
          <p14:tracePt t="31008" x="4241800" y="1801813"/>
          <p14:tracePt t="31010" x="4210050" y="1801813"/>
          <p14:tracePt t="31012" x="4186238" y="1809750"/>
          <p14:tracePt t="31015" x="4162425" y="1809750"/>
          <p14:tracePt t="31017" x="4130675" y="1809750"/>
          <p14:tracePt t="31019" x="4106863" y="1809750"/>
          <p14:tracePt t="31020" x="4075113" y="1817688"/>
          <p14:tracePt t="31022" x="4051300" y="1817688"/>
          <p14:tracePt t="31024" x="4019550" y="1817688"/>
          <p14:tracePt t="31026" x="3994150" y="1825625"/>
          <p14:tracePt t="31028" x="3970338" y="1825625"/>
          <p14:tracePt t="31030" x="3938588" y="1825625"/>
          <p14:tracePt t="31033" x="3914775" y="1825625"/>
          <p14:tracePt t="31035" x="3890963" y="1833563"/>
          <p14:tracePt t="31036" x="3867150" y="1833563"/>
          <p14:tracePt t="31038" x="3843338" y="1841500"/>
          <p14:tracePt t="31040" x="3819525" y="1841500"/>
          <p14:tracePt t="31042" x="3795713" y="1841500"/>
          <p14:tracePt t="31044" x="3771900" y="1849438"/>
          <p14:tracePt t="31046" x="3756025" y="1849438"/>
          <p14:tracePt t="31050" x="3732213" y="1849438"/>
          <p14:tracePt t="31051" x="3716338" y="1857375"/>
          <p14:tracePt t="31052" x="3692525" y="1857375"/>
          <p14:tracePt t="31054" x="3668713" y="1857375"/>
          <p14:tracePt t="31056" x="3651250" y="1865313"/>
          <p14:tracePt t="31058" x="3635375" y="1865313"/>
          <p14:tracePt t="31060" x="3611563" y="1865313"/>
          <p14:tracePt t="31062" x="3595688" y="1865313"/>
          <p14:tracePt t="31064" x="3579813" y="1873250"/>
          <p14:tracePt t="31067" x="3563938" y="1873250"/>
          <p14:tracePt t="31069" x="3548063" y="1873250"/>
          <p14:tracePt t="31070" x="3532188" y="1873250"/>
          <p14:tracePt t="31072" x="3516313" y="1873250"/>
          <p14:tracePt t="31074" x="3508375" y="1881188"/>
          <p14:tracePt t="31076" x="3492500" y="1881188"/>
          <p14:tracePt t="31078" x="3484563" y="1881188"/>
          <p14:tracePt t="31080" x="3476625" y="1890713"/>
          <p14:tracePt t="31083" x="3468688" y="1890713"/>
          <p14:tracePt t="31085" x="3460750" y="1898650"/>
          <p14:tracePt t="31086" x="3444875" y="1898650"/>
          <p14:tracePt t="31088" x="3436938" y="1898650"/>
          <p14:tracePt t="31090" x="3429000" y="1906588"/>
          <p14:tracePt t="31092" x="3421063" y="1906588"/>
          <p14:tracePt t="31096" x="3413125" y="1914525"/>
          <p14:tracePt t="31100" x="3405188" y="1914525"/>
          <p14:tracePt t="31103" x="3397250" y="1922463"/>
          <p14:tracePt t="31104" x="3389313" y="1922463"/>
          <p14:tracePt t="31106" x="3381375" y="1922463"/>
          <p14:tracePt t="31108" x="3381375" y="1930400"/>
          <p14:tracePt t="31110" x="3373438" y="1930400"/>
          <p14:tracePt t="31114" x="3365500" y="1938338"/>
          <p14:tracePt t="31120" x="3357563" y="1946275"/>
          <p14:tracePt t="31126" x="3349625" y="1954213"/>
          <p14:tracePt t="31130" x="3341688" y="1954213"/>
          <p14:tracePt t="31133" x="3341688" y="1962150"/>
          <p14:tracePt t="31135" x="3333750" y="1962150"/>
          <p14:tracePt t="31138" x="3325813" y="1970088"/>
          <p14:tracePt t="31142" x="3317875" y="1970088"/>
          <p14:tracePt t="31144" x="3317875" y="1978025"/>
          <p14:tracePt t="31146" x="3308350" y="1978025"/>
          <p14:tracePt t="31151" x="3300413" y="1985963"/>
          <p14:tracePt t="31152" x="3292475" y="1985963"/>
          <p14:tracePt t="31154" x="3292475" y="1993900"/>
          <p14:tracePt t="31156" x="3284538" y="1993900"/>
          <p14:tracePt t="31158" x="3276600" y="1993900"/>
          <p14:tracePt t="31160" x="3276600" y="2001838"/>
          <p14:tracePt t="31162" x="3268663" y="2001838"/>
          <p14:tracePt t="31164" x="3260725" y="2001838"/>
          <p14:tracePt t="31167" x="3252788" y="2009775"/>
          <p14:tracePt t="31170" x="3244850" y="2009775"/>
          <p14:tracePt t="31172" x="3236913" y="2017713"/>
          <p14:tracePt t="31176" x="3228975" y="2017713"/>
          <p14:tracePt t="31178" x="3221038" y="2025650"/>
          <p14:tracePt t="31180" x="3213100" y="2025650"/>
          <p14:tracePt t="31183" x="3205163" y="2025650"/>
          <p14:tracePt t="31185" x="3205163" y="2033588"/>
          <p14:tracePt t="31186" x="3197225" y="2033588"/>
          <p14:tracePt t="31188" x="3189288" y="2033588"/>
          <p14:tracePt t="31190" x="3181350" y="2033588"/>
          <p14:tracePt t="31192" x="3173413" y="2041525"/>
          <p14:tracePt t="31194" x="3165475" y="2041525"/>
          <p14:tracePt t="31196" x="3157538" y="2041525"/>
          <p14:tracePt t="31200" x="3149600" y="2049463"/>
          <p14:tracePt t="31201" x="3141663" y="2049463"/>
          <p14:tracePt t="31202" x="3133725" y="2049463"/>
          <p14:tracePt t="31204" x="3125788" y="2057400"/>
          <p14:tracePt t="31209" x="3117850" y="2057400"/>
          <p14:tracePt t="31210" x="3109913" y="2057400"/>
          <p14:tracePt t="31212" x="3101975" y="2065338"/>
          <p14:tracePt t="31214" x="3094038" y="2065338"/>
          <p14:tracePt t="31217" x="3086100" y="2065338"/>
          <p14:tracePt t="31219" x="3078163" y="2065338"/>
          <p14:tracePt t="31220" x="3070225" y="2073275"/>
          <p14:tracePt t="31224" x="3062288" y="2073275"/>
          <p14:tracePt t="31226" x="3054350" y="2081213"/>
          <p14:tracePt t="31228" x="3046413" y="2081213"/>
          <p14:tracePt t="31230" x="3038475" y="2081213"/>
          <p14:tracePt t="31233" x="3030538" y="2089150"/>
          <p14:tracePt t="31235" x="3022600" y="2089150"/>
          <p14:tracePt t="31236" x="3014663" y="2089150"/>
          <p14:tracePt t="31238" x="3006725" y="2097088"/>
          <p14:tracePt t="31240" x="2990850" y="2097088"/>
          <p14:tracePt t="31242" x="2982913" y="2105025"/>
          <p14:tracePt t="31244" x="2974975" y="2105025"/>
          <p14:tracePt t="31246" x="2967038" y="2105025"/>
          <p14:tracePt t="31250" x="2949575" y="2112963"/>
          <p14:tracePt t="31252" x="2941638" y="2120900"/>
          <p14:tracePt t="31254" x="2933700" y="2120900"/>
          <p14:tracePt t="31256" x="2925763" y="2120900"/>
          <p14:tracePt t="31258" x="2917825" y="2128838"/>
          <p14:tracePt t="31260" x="2901950" y="2128838"/>
          <p14:tracePt t="31262" x="2894013" y="2136775"/>
          <p14:tracePt t="31264" x="2886075" y="2136775"/>
          <p14:tracePt t="31267" x="2870200" y="2136775"/>
          <p14:tracePt t="31269" x="2862263" y="2144713"/>
          <p14:tracePt t="31270" x="2854325" y="2144713"/>
          <p14:tracePt t="31272" x="2846388" y="2152650"/>
          <p14:tracePt t="31274" x="2830513" y="2152650"/>
          <p14:tracePt t="31276" x="2822575" y="2160588"/>
          <p14:tracePt t="31278" x="2814638" y="2160588"/>
          <p14:tracePt t="31280" x="2806700" y="2160588"/>
          <p14:tracePt t="31283" x="2790825" y="2168525"/>
          <p14:tracePt t="31285" x="2782888" y="2168525"/>
          <p14:tracePt t="31286" x="2774950" y="2176463"/>
          <p14:tracePt t="31288" x="2767013" y="2176463"/>
          <p14:tracePt t="31290" x="2751138" y="2176463"/>
          <p14:tracePt t="31292" x="2743200" y="2184400"/>
          <p14:tracePt t="31294" x="2735263" y="2184400"/>
          <p14:tracePt t="31296" x="2727325" y="2192338"/>
          <p14:tracePt t="31300" x="2719388" y="2192338"/>
          <p14:tracePt t="31301" x="2711450" y="2192338"/>
          <p14:tracePt t="31302" x="2695575" y="2200275"/>
          <p14:tracePt t="31304" x="2687638" y="2200275"/>
          <p14:tracePt t="31306" x="2679700" y="2200275"/>
          <p14:tracePt t="31308" x="2671763" y="2200275"/>
          <p14:tracePt t="31310" x="2663825" y="2200275"/>
          <p14:tracePt t="31312" x="2655888" y="2200275"/>
          <p14:tracePt t="31314" x="2647950" y="2208213"/>
          <p14:tracePt t="31317" x="2640013" y="2208213"/>
          <p14:tracePt t="31319" x="2632075" y="2208213"/>
          <p14:tracePt t="31320" x="2624138" y="2208213"/>
          <p14:tracePt t="31324" x="2616200" y="2208213"/>
          <p14:tracePt t="31326" x="2606675" y="2216150"/>
          <p14:tracePt t="31328" x="2598738" y="2216150"/>
          <p14:tracePt t="31330" x="2590800" y="2216150"/>
          <p14:tracePt t="31333" x="2582863" y="2216150"/>
          <p14:tracePt t="31334" x="2574925" y="2216150"/>
          <p14:tracePt t="31338" x="2566988" y="2216150"/>
          <p14:tracePt t="31340" x="2559050" y="2216150"/>
          <p14:tracePt t="31342" x="2551113" y="2216150"/>
          <p14:tracePt t="31344" x="2543175" y="2216150"/>
          <p14:tracePt t="31351" x="2527300" y="2216150"/>
          <p14:tracePt t="31354" x="2519363" y="2216150"/>
          <p14:tracePt t="31356" x="2511425" y="2216150"/>
          <p14:tracePt t="31360" x="2503488" y="2216150"/>
          <p14:tracePt t="31364" x="2495550" y="2216150"/>
          <p14:tracePt t="31368" x="2487613" y="2216150"/>
          <p14:tracePt t="31372" x="2479675" y="2216150"/>
          <p14:tracePt t="31376" x="2471738" y="2216150"/>
          <p14:tracePt t="31380" x="2463800" y="2216150"/>
          <p14:tracePt t="31386" x="2455863" y="2216150"/>
          <p14:tracePt t="31392" x="2447925" y="2216150"/>
          <p14:tracePt t="31394" x="2447925" y="2208213"/>
          <p14:tracePt t="31401" x="2439988" y="2208213"/>
          <p14:tracePt t="31414" x="2432050" y="2208213"/>
          <p14:tracePt t="31428" x="2424113" y="2200275"/>
          <p14:tracePt t="31438" x="2416175" y="2200275"/>
          <p14:tracePt t="31446" x="2408238" y="2192338"/>
          <p14:tracePt t="31454" x="2400300" y="2192338"/>
          <p14:tracePt t="31458" x="2400300" y="2184400"/>
          <p14:tracePt t="31460" x="2392363" y="2184400"/>
          <p14:tracePt t="31467" x="2384425" y="2176463"/>
          <p14:tracePt t="31472" x="2376488" y="2176463"/>
          <p14:tracePt t="31474" x="2376488" y="2168525"/>
          <p14:tracePt t="31478" x="2368550" y="2168525"/>
          <p14:tracePt t="31485" x="2360613" y="2160588"/>
          <p14:tracePt t="31489" x="2352675" y="2152650"/>
          <p14:tracePt t="31493" x="2344738" y="2144713"/>
          <p14:tracePt t="31497" x="2336800" y="2144713"/>
          <p14:tracePt t="31502" x="2328863" y="2136775"/>
          <p14:tracePt t="31505" x="2320925" y="2128838"/>
          <p14:tracePt t="31509" x="2320925" y="2120900"/>
          <p14:tracePt t="31511" x="2312988" y="2120900"/>
          <p14:tracePt t="31515" x="2305050" y="2112963"/>
          <p14:tracePt t="31519" x="2305050" y="2105025"/>
          <p14:tracePt t="31521" x="2297113" y="2105025"/>
          <p14:tracePt t="31525" x="2297113" y="2097088"/>
          <p14:tracePt t="31529" x="2289175" y="2097088"/>
          <p14:tracePt t="31531" x="2289175" y="2089150"/>
          <p14:tracePt t="31537" x="2289175" y="2081213"/>
          <p14:tracePt t="31539" x="2281238" y="2081213"/>
          <p14:tracePt t="31542" x="2281238" y="2073275"/>
          <p14:tracePt t="31551" x="2281238" y="2065338"/>
          <p14:tracePt t="31556" x="2273300" y="2065338"/>
          <p14:tracePt t="31558" x="2273300" y="2057400"/>
          <p14:tracePt t="31572" x="2273300" y="2049463"/>
          <p14:tracePt t="31590" x="2273300" y="2041525"/>
          <p14:tracePt t="31599" x="2281238" y="2041525"/>
          <p14:tracePt t="31606" x="2281238" y="2033588"/>
          <p14:tracePt t="31622" x="2281238" y="2025650"/>
          <p14:tracePt t="31630" x="2289175" y="2025650"/>
          <p14:tracePt t="31642" x="2289175" y="2017713"/>
          <p14:tracePt t="31652" x="2297113" y="2017713"/>
          <p14:tracePt t="31656" x="2297113" y="2009775"/>
          <p14:tracePt t="31666" x="2305050" y="2009775"/>
          <p14:tracePt t="31670" x="2305050" y="2001838"/>
          <p14:tracePt t="31690" x="2312988" y="1993900"/>
          <p14:tracePt t="31692" x="2320925" y="1993900"/>
          <p14:tracePt t="31698" x="2320925" y="1985963"/>
          <p14:tracePt t="31704" x="2328863" y="1985963"/>
          <p14:tracePt t="31710" x="2328863" y="1978025"/>
          <p14:tracePt t="31714" x="2336800" y="1978025"/>
          <p14:tracePt t="31726" x="2344738" y="1970088"/>
          <p14:tracePt t="31740" x="2352675" y="1970088"/>
          <p14:tracePt t="31759" x="2360613" y="1970088"/>
          <p14:tracePt t="31773" x="2368550" y="1970088"/>
          <p14:tracePt t="31781" x="2376488" y="1970088"/>
          <p14:tracePt t="31789" x="2384425" y="1970088"/>
          <p14:tracePt t="31795" x="2392363" y="1970088"/>
          <p14:tracePt t="31802" x="2400300" y="1970088"/>
          <p14:tracePt t="31809" x="2408238" y="1970088"/>
          <p14:tracePt t="31815" x="2416175" y="1970088"/>
          <p14:tracePt t="31823" x="2424113" y="1970088"/>
          <p14:tracePt t="31831" x="2432050" y="1970088"/>
          <p14:tracePt t="31843" x="2439988" y="1970088"/>
          <p14:tracePt t="31853" x="2439988" y="1962150"/>
          <p14:tracePt t="31865" x="2447925" y="1962150"/>
          <p14:tracePt t="31985" x="2439988" y="1962150"/>
          <p14:tracePt t="32007" x="2432050" y="1962150"/>
          <p14:tracePt t="32017" x="2424113" y="1962150"/>
          <p14:tracePt t="32027" x="2416175" y="1962150"/>
          <p14:tracePt t="32037" x="2408238" y="1954213"/>
          <p14:tracePt t="32045" x="2400300" y="1954213"/>
          <p14:tracePt t="32052" x="2392363" y="1954213"/>
          <p14:tracePt t="32057" x="2384425" y="1954213"/>
          <p14:tracePt t="32063" x="2376488" y="1954213"/>
          <p14:tracePt t="32069" x="2368550" y="1954213"/>
          <p14:tracePt t="32075" x="2360613" y="1954213"/>
          <p14:tracePt t="32087" x="2352675" y="1954213"/>
          <p14:tracePt t="32353" x="2344738" y="1954213"/>
          <p14:tracePt t="32357" x="2344738" y="1962150"/>
          <p14:tracePt t="32363" x="2344738" y="1970088"/>
          <p14:tracePt t="32370" x="2344738" y="1978025"/>
          <p14:tracePt t="32375" x="2344738" y="1985963"/>
          <p14:tracePt t="32385" x="2344738" y="1993900"/>
          <p14:tracePt t="32389" x="2344738" y="2001838"/>
          <p14:tracePt t="32395" x="2344738" y="2009775"/>
          <p14:tracePt t="32397" x="2336800" y="2009775"/>
          <p14:tracePt t="32403" x="2336800" y="2017713"/>
          <p14:tracePt t="32411" x="2336800" y="2025650"/>
          <p14:tracePt t="32419" x="2336800" y="2033588"/>
          <p14:tracePt t="32429" x="2336800" y="2041525"/>
          <p14:tracePt t="32443" x="2336800" y="2049463"/>
          <p14:tracePt t="32461" x="2336800" y="2057400"/>
          <p14:tracePt t="32463" x="2328863" y="2057400"/>
          <p14:tracePt t="32475" x="2328863" y="2065338"/>
          <p14:tracePt t="32491" x="2328863" y="2073275"/>
          <p14:tracePt t="32505" x="2328863" y="2081213"/>
          <p14:tracePt t="32515" x="2320925" y="2089150"/>
          <p14:tracePt t="32525" x="2320925" y="2097088"/>
          <p14:tracePt t="32536" x="2320925" y="2105025"/>
          <p14:tracePt t="32553" x="2312988" y="2112963"/>
          <p14:tracePt t="32571" x="2312988" y="2120900"/>
          <p14:tracePt t="32681" x="2312988" y="2128838"/>
          <p14:tracePt t="32716" x="2312988" y="2136775"/>
          <p14:tracePt t="32742" x="2312988" y="2144713"/>
          <p14:tracePt t="32760" x="2312988" y="2152650"/>
          <p14:tracePt t="32776" x="2312988" y="2160588"/>
          <p14:tracePt t="32788" x="2312988" y="2168525"/>
          <p14:tracePt t="32794" x="2320925" y="2168525"/>
          <p14:tracePt t="32798" x="2320925" y="2176463"/>
          <p14:tracePt t="32808" x="2320925" y="2184400"/>
          <p14:tracePt t="32817" x="2320925" y="2192338"/>
          <p14:tracePt t="32826" x="2320925" y="2200275"/>
          <p14:tracePt t="32828" x="2328863" y="2200275"/>
          <p14:tracePt t="32834" x="2328863" y="2208213"/>
          <p14:tracePt t="32840" x="2328863" y="2216150"/>
          <p14:tracePt t="32844" x="2336800" y="2216150"/>
          <p14:tracePt t="32846" x="2336800" y="2224088"/>
          <p14:tracePt t="32852" x="2336800" y="2233613"/>
          <p14:tracePt t="32854" x="2344738" y="2233613"/>
          <p14:tracePt t="32856" x="2344738" y="2241550"/>
          <p14:tracePt t="32860" x="2352675" y="2241550"/>
          <p14:tracePt t="32862" x="2352675" y="2249488"/>
          <p14:tracePt t="32866" x="2360613" y="2249488"/>
          <p14:tracePt t="32868" x="2360613" y="2257425"/>
          <p14:tracePt t="32874" x="2368550" y="2265363"/>
          <p14:tracePt t="32880" x="2376488" y="2265363"/>
          <p14:tracePt t="32882" x="2376488" y="2273300"/>
          <p14:tracePt t="32886" x="2384425" y="2273300"/>
          <p14:tracePt t="32890" x="2384425" y="2281238"/>
          <p14:tracePt t="32892" x="2392363" y="2281238"/>
          <p14:tracePt t="32899" x="2400300" y="2289175"/>
          <p14:tracePt t="32904" x="2408238" y="2289175"/>
          <p14:tracePt t="32910" x="2416175" y="2289175"/>
          <p14:tracePt t="32914" x="2416175" y="2297113"/>
          <p14:tracePt t="32918" x="2424113" y="2297113"/>
          <p14:tracePt t="32934" x="2432050" y="2297113"/>
          <p14:tracePt t="33263" x="2432050" y="2305050"/>
          <p14:tracePt t="33343" x="2439988" y="2305050"/>
          <p14:tracePt t="33353" x="2439988" y="2312988"/>
          <p14:tracePt t="33369" x="2447925" y="2312988"/>
          <p14:tracePt t="33379" x="2455863" y="2320925"/>
          <p14:tracePt t="33383" x="2463800" y="2320925"/>
          <p14:tracePt t="33387" x="2471738" y="2320925"/>
          <p14:tracePt t="33391" x="2479675" y="2320925"/>
          <p14:tracePt t="33393" x="2479675" y="2328863"/>
          <p14:tracePt t="33395" x="2487613" y="2328863"/>
          <p14:tracePt t="33402" x="2503488" y="2328863"/>
          <p14:tracePt t="33405" x="2511425" y="2336800"/>
          <p14:tracePt t="33407" x="2519363" y="2336800"/>
          <p14:tracePt t="33409" x="2527300" y="2336800"/>
          <p14:tracePt t="33411" x="2535238" y="2344738"/>
          <p14:tracePt t="33413" x="2543175" y="2344738"/>
          <p14:tracePt t="33415" x="2551113" y="2344738"/>
          <p14:tracePt t="33418" x="2559050" y="2344738"/>
          <p14:tracePt t="33421" x="2574925" y="2352675"/>
          <p14:tracePt t="33422" x="2582863" y="2352675"/>
          <p14:tracePt t="33425" x="2590800" y="2360613"/>
          <p14:tracePt t="33427" x="2598738" y="2360613"/>
          <p14:tracePt t="33429" x="2606675" y="2360613"/>
          <p14:tracePt t="33431" x="2624138" y="2360613"/>
          <p14:tracePt t="33436" x="2640013" y="2368550"/>
          <p14:tracePt t="33437" x="2655888" y="2376488"/>
          <p14:tracePt t="33439" x="2663825" y="2376488"/>
          <p14:tracePt t="33441" x="2679700" y="2376488"/>
          <p14:tracePt t="33443" x="2687638" y="2376488"/>
          <p14:tracePt t="33445" x="2703513" y="2384425"/>
          <p14:tracePt t="33447" x="2711450" y="2384425"/>
          <p14:tracePt t="33452" x="2735263" y="2384425"/>
          <p14:tracePt t="33454" x="2751138" y="2392363"/>
          <p14:tracePt t="33457" x="2774950" y="2392363"/>
          <p14:tracePt t="33459" x="2790825" y="2392363"/>
          <p14:tracePt t="33461" x="2806700" y="2392363"/>
          <p14:tracePt t="33463" x="2814638" y="2400300"/>
          <p14:tracePt t="33465" x="2830513" y="2400300"/>
          <p14:tracePt t="33467" x="2846388" y="2400300"/>
          <p14:tracePt t="33471" x="2870200" y="2400300"/>
          <p14:tracePt t="33473" x="2886075" y="2400300"/>
          <p14:tracePt t="33475" x="2901950" y="2400300"/>
          <p14:tracePt t="33477" x="2917825" y="2400300"/>
          <p14:tracePt t="33479" x="2933700" y="2400300"/>
          <p14:tracePt t="33481" x="2949575" y="2400300"/>
          <p14:tracePt t="33486" x="2974975" y="2400300"/>
          <p14:tracePt t="33488" x="2990850" y="2400300"/>
          <p14:tracePt t="33489" x="3006725" y="2400300"/>
          <p14:tracePt t="33491" x="3022600" y="2400300"/>
          <p14:tracePt t="33493" x="3038475" y="2400300"/>
          <p14:tracePt t="33495" x="3054350" y="2400300"/>
          <p14:tracePt t="33497" x="3070225" y="2400300"/>
          <p14:tracePt t="33504" x="3117850" y="2392363"/>
          <p14:tracePt t="33505" x="3133725" y="2392363"/>
          <p14:tracePt t="33507" x="3149600" y="2384425"/>
          <p14:tracePt t="33509" x="3165475" y="2384425"/>
          <p14:tracePt t="33511" x="3173413" y="2384425"/>
          <p14:tracePt t="33513" x="3189288" y="2384425"/>
          <p14:tracePt t="33515" x="3205163" y="2376488"/>
          <p14:tracePt t="33520" x="3236913" y="2376488"/>
          <p14:tracePt t="33522" x="3244850" y="2376488"/>
          <p14:tracePt t="33523" x="3260725" y="2376488"/>
          <p14:tracePt t="33525" x="3276600" y="2368550"/>
          <p14:tracePt t="33527" x="3292475" y="2368550"/>
          <p14:tracePt t="33529" x="3300413" y="2368550"/>
          <p14:tracePt t="33531" x="3317875" y="2360613"/>
          <p14:tracePt t="33537" x="3357563" y="2360613"/>
          <p14:tracePt t="33539" x="3373438" y="2352675"/>
          <p14:tracePt t="33541" x="3389313" y="2352675"/>
          <p14:tracePt t="33543" x="3397250" y="2344738"/>
          <p14:tracePt t="33545" x="3413125" y="2344738"/>
          <p14:tracePt t="33547" x="3429000" y="2344738"/>
          <p14:tracePt t="33551" x="3452813" y="2336800"/>
          <p14:tracePt t="33556" x="3484563" y="2328863"/>
          <p14:tracePt t="33557" x="3492500" y="2328863"/>
          <p14:tracePt t="33559" x="3508375" y="2320925"/>
          <p14:tracePt t="33561" x="3516313" y="2320925"/>
          <p14:tracePt t="33563" x="3532188" y="2312988"/>
          <p14:tracePt t="33565" x="3548063" y="2312988"/>
          <p14:tracePt t="33568" x="3556000" y="2305050"/>
          <p14:tracePt t="33569" x="3571875" y="2305050"/>
          <p14:tracePt t="33572" x="3579813" y="2297113"/>
          <p14:tracePt t="33574" x="3595688" y="2297113"/>
          <p14:tracePt t="33575" x="3603625" y="2297113"/>
          <p14:tracePt t="33577" x="3619500" y="2289175"/>
          <p14:tracePt t="33579" x="3627438" y="2289175"/>
          <p14:tracePt t="33581" x="3635375" y="2281238"/>
          <p14:tracePt t="33586" x="3660775" y="2273300"/>
          <p14:tracePt t="33589" x="3676650" y="2265363"/>
          <p14:tracePt t="33591" x="3684588" y="2265363"/>
          <p14:tracePt t="33593" x="3700463" y="2257425"/>
          <p14:tracePt t="33595" x="3708400" y="2257425"/>
          <p14:tracePt t="33597" x="3716338" y="2249488"/>
          <p14:tracePt t="33605" x="3756025" y="2233613"/>
          <p14:tracePt t="33609" x="3771900" y="2224088"/>
          <p14:tracePt t="33611" x="3787775" y="2216150"/>
          <p14:tracePt t="33613" x="3795713" y="2216150"/>
          <p14:tracePt t="33615" x="3803650" y="2208213"/>
          <p14:tracePt t="33617" x="3811588" y="2200275"/>
          <p14:tracePt t="33621" x="3835400" y="2192338"/>
          <p14:tracePt t="33623" x="3843338" y="2184400"/>
          <p14:tracePt t="33625" x="3851275" y="2176463"/>
          <p14:tracePt t="33627" x="3859213" y="2168525"/>
          <p14:tracePt t="33629" x="3875088" y="2168525"/>
          <p14:tracePt t="33631" x="3883025" y="2160588"/>
          <p14:tracePt t="33635" x="3906838" y="2144713"/>
          <p14:tracePt t="33637" x="3914775" y="2136775"/>
          <p14:tracePt t="33640" x="3938588" y="2128838"/>
          <p14:tracePt t="33642" x="3946525" y="2120900"/>
          <p14:tracePt t="33645" x="3954463" y="2112963"/>
          <p14:tracePt t="33646" x="3970338" y="2112963"/>
          <p14:tracePt t="33649" x="3978275" y="2105025"/>
          <p14:tracePt t="33651" x="3986213" y="2097088"/>
          <p14:tracePt t="33652" x="4002088" y="2089150"/>
          <p14:tracePt t="33654" x="4011613" y="2089150"/>
          <p14:tracePt t="33656" x="4019550" y="2081213"/>
          <p14:tracePt t="33658" x="4027488" y="2073275"/>
          <p14:tracePt t="33660" x="4035425" y="2065338"/>
          <p14:tracePt t="33662" x="4051300" y="2065338"/>
          <p14:tracePt t="33664" x="4059238" y="2057400"/>
          <p14:tracePt t="33667" x="4067175" y="2057400"/>
          <p14:tracePt t="33668" x="4075113" y="2049463"/>
          <p14:tracePt t="33670" x="4083050" y="2041525"/>
          <p14:tracePt t="33672" x="4098925" y="2033588"/>
          <p14:tracePt t="33674" x="4106863" y="2033588"/>
          <p14:tracePt t="33676" x="4114800" y="2025650"/>
          <p14:tracePt t="33678" x="4122738" y="2017713"/>
          <p14:tracePt t="33680" x="4130675" y="2017713"/>
          <p14:tracePt t="33683" x="4146550" y="2009775"/>
          <p14:tracePt t="33684" x="4154488" y="2001838"/>
          <p14:tracePt t="33686" x="4162425" y="2001838"/>
          <p14:tracePt t="33688" x="4170363" y="1993900"/>
          <p14:tracePt t="33690" x="4178300" y="1985963"/>
          <p14:tracePt t="33692" x="4186238" y="1985963"/>
          <p14:tracePt t="33694" x="4202113" y="1978025"/>
          <p14:tracePt t="33696" x="4210050" y="1970088"/>
          <p14:tracePt t="33700" x="4217988" y="1970088"/>
          <p14:tracePt t="33701" x="4225925" y="1962150"/>
          <p14:tracePt t="33702" x="4233863" y="1954213"/>
          <p14:tracePt t="33704" x="4241800" y="1946275"/>
          <p14:tracePt t="33706" x="4257675" y="1938338"/>
          <p14:tracePt t="33708" x="4265613" y="1938338"/>
          <p14:tracePt t="33710" x="4273550" y="1930400"/>
          <p14:tracePt t="33712" x="4281488" y="1922463"/>
          <p14:tracePt t="33714" x="4289425" y="1922463"/>
          <p14:tracePt t="33716" x="4297363" y="1914525"/>
          <p14:tracePt t="33719" x="4305300" y="1906588"/>
          <p14:tracePt t="33720" x="4313238" y="1906588"/>
          <p14:tracePt t="33722" x="4321175" y="1898650"/>
          <p14:tracePt t="33724" x="4329113" y="1898650"/>
          <p14:tracePt t="33726" x="4329113" y="1890713"/>
          <p14:tracePt t="33728" x="4337050" y="1890713"/>
          <p14:tracePt t="33730" x="4344988" y="1881188"/>
          <p14:tracePt t="33733" x="4352925" y="1881188"/>
          <p14:tracePt t="33734" x="4362450" y="1873250"/>
          <p14:tracePt t="33738" x="4370388" y="1873250"/>
          <p14:tracePt t="33740" x="4378325" y="1865313"/>
          <p14:tracePt t="33742" x="4386263" y="1865313"/>
          <p14:tracePt t="33744" x="4394200" y="1857375"/>
          <p14:tracePt t="33748" x="4402138" y="1849438"/>
          <p14:tracePt t="33750" x="4410075" y="1849438"/>
          <p14:tracePt t="33752" x="4418013" y="1849438"/>
          <p14:tracePt t="33754" x="4425950" y="1841500"/>
          <p14:tracePt t="33756" x="4433888" y="1841500"/>
          <p14:tracePt t="33760" x="4441825" y="1833563"/>
          <p14:tracePt t="33762" x="4449763" y="1833563"/>
          <p14:tracePt t="33764" x="4457700" y="1833563"/>
          <p14:tracePt t="33767" x="4465638" y="1825625"/>
          <p14:tracePt t="33770" x="4473575" y="1825625"/>
          <p14:tracePt t="33772" x="4481513" y="1817688"/>
          <p14:tracePt t="33774" x="4489450" y="1817688"/>
          <p14:tracePt t="33776" x="4497388" y="1817688"/>
          <p14:tracePt t="33780" x="4505325" y="1817688"/>
          <p14:tracePt t="33783" x="4513263" y="1809750"/>
          <p14:tracePt t="33786" x="4521200" y="1809750"/>
          <p14:tracePt t="33788" x="4529138" y="1809750"/>
          <p14:tracePt t="33792" x="4537075" y="1809750"/>
          <p14:tracePt t="33794" x="4545013" y="1801813"/>
          <p14:tracePt t="33799" x="4552950" y="1801813"/>
          <p14:tracePt t="33802" x="4560888" y="1801813"/>
          <p14:tracePt t="33806" x="4568825" y="1801813"/>
          <p14:tracePt t="33810" x="4576763" y="1801813"/>
          <p14:tracePt t="33818" x="4584700" y="1793875"/>
          <p14:tracePt t="33826" x="4592638" y="1793875"/>
          <p14:tracePt t="33977" x="4592638" y="1801813"/>
          <p14:tracePt t="33991" x="4592638" y="1809750"/>
          <p14:tracePt t="33997" x="4592638" y="1817688"/>
          <p14:tracePt t="34002" x="4592638" y="1825625"/>
          <p14:tracePt t="34007" x="4592638" y="1833563"/>
          <p14:tracePt t="34013" x="4584700" y="1841500"/>
          <p14:tracePt t="34020" x="4584700" y="1849438"/>
          <p14:tracePt t="34023" x="4584700" y="1857375"/>
          <p14:tracePt t="34027" x="4584700" y="1865313"/>
          <p14:tracePt t="34029" x="4576763" y="1865313"/>
          <p14:tracePt t="34035" x="4576763" y="1873250"/>
          <p14:tracePt t="34037" x="4576763" y="1881188"/>
          <p14:tracePt t="34041" x="4568825" y="1890713"/>
          <p14:tracePt t="34047" x="4568825" y="1898650"/>
          <p14:tracePt t="34054" x="4560888" y="1906588"/>
          <p14:tracePt t="34059" x="4560888" y="1914525"/>
          <p14:tracePt t="34065" x="4552950" y="1914525"/>
          <p14:tracePt t="34069" x="4552950" y="1922463"/>
          <p14:tracePt t="34079" x="4552950" y="1930400"/>
          <p14:tracePt t="34115" x="4552950" y="1938338"/>
          <p14:tracePt t="34120" x="4545013" y="1938338"/>
          <p14:tracePt t="34139" x="4545013" y="1946275"/>
          <p14:tracePt t="34151" x="4545013" y="1954213"/>
          <p14:tracePt t="34161" x="4545013" y="1962150"/>
          <p14:tracePt t="34173" x="4537075" y="1970088"/>
          <p14:tracePt t="34184" x="4537075" y="1978025"/>
          <p14:tracePt t="34197" x="4537075" y="1985963"/>
          <p14:tracePt t="34229" x="4537075" y="1993900"/>
          <p14:tracePt t="34249" x="4537075" y="2001838"/>
          <p14:tracePt t="34275" x="4537075" y="2009775"/>
          <p14:tracePt t="34625" x="4529138" y="2009775"/>
          <p14:tracePt t="34629" x="4529138" y="2017713"/>
          <p14:tracePt t="34636" x="4521200" y="2017713"/>
          <p14:tracePt t="34643" x="4513263" y="2017713"/>
          <p14:tracePt t="34645" x="4513263" y="2025650"/>
          <p14:tracePt t="34655" x="4505325" y="2025650"/>
          <p14:tracePt t="34661" x="4505325" y="2033588"/>
          <p14:tracePt t="34668" x="4497388" y="2033588"/>
          <p14:tracePt t="34673" x="4497388" y="2041525"/>
          <p14:tracePt t="34677" x="4489450" y="2041525"/>
          <p14:tracePt t="34686" x="4489450" y="2049463"/>
          <p14:tracePt t="34689" x="4481513" y="2049463"/>
          <p14:tracePt t="34703" x="4481513" y="2057400"/>
          <p14:tracePt t="34713" x="4473575" y="2057400"/>
          <p14:tracePt t="34745" x="4473575" y="2065338"/>
          <p14:tracePt t="34779" x="4473575" y="2073275"/>
          <p14:tracePt t="34783" x="4465638" y="2073275"/>
          <p14:tracePt t="34791" x="4465638" y="2081213"/>
          <p14:tracePt t="34802" x="4457700" y="2089150"/>
          <p14:tracePt t="34809" x="4457700" y="2097088"/>
          <p14:tracePt t="34811" x="4449763" y="2097088"/>
          <p14:tracePt t="34819" x="4449763" y="2105025"/>
          <p14:tracePt t="34823" x="4441825" y="2105025"/>
          <p14:tracePt t="34825" x="4441825" y="2112963"/>
          <p14:tracePt t="34831" x="4441825" y="2120900"/>
          <p14:tracePt t="34835" x="4433888" y="2120900"/>
          <p14:tracePt t="34839" x="4433888" y="2128838"/>
          <p14:tracePt t="34845" x="4425950" y="2128838"/>
          <p14:tracePt t="34847" x="4425950" y="2136775"/>
          <p14:tracePt t="34855" x="4425950" y="2144713"/>
          <p14:tracePt t="34857" x="4418013" y="2144713"/>
          <p14:tracePt t="34865" x="4418013" y="2152650"/>
          <p14:tracePt t="34873" x="4410075" y="2152650"/>
          <p14:tracePt t="34879" x="4410075" y="2160588"/>
          <p14:tracePt t="34899" x="4410075" y="2168525"/>
          <p14:tracePt t="34939" x="4402138" y="2168525"/>
          <p14:tracePt t="34950" x="4402138" y="2176463"/>
          <p14:tracePt t="34973" x="4402138" y="2184400"/>
          <p14:tracePt t="34987" x="4402138" y="2192338"/>
          <p14:tracePt t="34997" x="4394200" y="2200275"/>
          <p14:tracePt t="35007" x="4394200" y="2208213"/>
          <p14:tracePt t="35015" x="4394200" y="2216150"/>
          <p14:tracePt t="35023" x="4386263" y="2216150"/>
          <p14:tracePt t="35025" x="4386263" y="2224088"/>
          <p14:tracePt t="35035" x="4386263" y="2233613"/>
          <p14:tracePt t="35049" x="4386263" y="2241550"/>
          <p14:tracePt t="35071" x="4386263" y="2249488"/>
          <p14:tracePt t="35095" x="4386263" y="2257425"/>
          <p14:tracePt t="35111" x="4386263" y="2265363"/>
          <p14:tracePt t="35129" x="4386263" y="2273300"/>
          <p14:tracePt t="35145" x="4386263" y="2281238"/>
          <p14:tracePt t="35155" x="4386263" y="2289175"/>
          <p14:tracePt t="35169" x="4386263" y="2297113"/>
          <p14:tracePt t="35181" x="4386263" y="2305050"/>
          <p14:tracePt t="35195" x="4386263" y="2312988"/>
          <p14:tracePt t="35203" x="4394200" y="2312988"/>
          <p14:tracePt t="35221" x="4394200" y="2320925"/>
          <p14:tracePt t="35673" x="4402138" y="2320925"/>
          <p14:tracePt t="35681" x="4410075" y="2320925"/>
          <p14:tracePt t="35687" x="4425950" y="2328863"/>
          <p14:tracePt t="35689" x="4433888" y="2328863"/>
          <p14:tracePt t="35693" x="4441825" y="2328863"/>
          <p14:tracePt t="35695" x="4449763" y="2328863"/>
          <p14:tracePt t="35697" x="4457700" y="2328863"/>
          <p14:tracePt t="35703" x="4473575" y="2336800"/>
          <p14:tracePt t="35704" x="4481513" y="2336800"/>
          <p14:tracePt t="35705" x="4489450" y="2336800"/>
          <p14:tracePt t="35707" x="4497388" y="2336800"/>
          <p14:tracePt t="35709" x="4505325" y="2344738"/>
          <p14:tracePt t="35711" x="4513263" y="2344738"/>
          <p14:tracePt t="35713" x="4521200" y="2344738"/>
          <p14:tracePt t="35715" x="4537075" y="2344738"/>
          <p14:tracePt t="35720" x="4552950" y="2352675"/>
          <p14:tracePt t="35721" x="4560888" y="2352675"/>
          <p14:tracePt t="35723" x="4576763" y="2352675"/>
          <p14:tracePt t="35725" x="4584700" y="2352675"/>
          <p14:tracePt t="35727" x="4600575" y="2360613"/>
          <p14:tracePt t="35729" x="4608513" y="2360613"/>
          <p14:tracePt t="35731" x="4624388" y="2360613"/>
          <p14:tracePt t="35735" x="4648200" y="2368550"/>
          <p14:tracePt t="35739" x="4672013" y="2368550"/>
          <p14:tracePt t="35741" x="4687888" y="2368550"/>
          <p14:tracePt t="35743" x="4695825" y="2376488"/>
          <p14:tracePt t="35745" x="4713288" y="2376488"/>
          <p14:tracePt t="35747" x="4729163" y="2376488"/>
          <p14:tracePt t="35749" x="4737100" y="2376488"/>
          <p14:tracePt t="35753" x="4768850" y="2376488"/>
          <p14:tracePt t="35755" x="4776788" y="2376488"/>
          <p14:tracePt t="35757" x="4792663" y="2384425"/>
          <p14:tracePt t="35759" x="4808538" y="2384425"/>
          <p14:tracePt t="35761" x="4816475" y="2384425"/>
          <p14:tracePt t="35763" x="4832350" y="2384425"/>
          <p14:tracePt t="35765" x="4840288" y="2384425"/>
          <p14:tracePt t="35769" x="4872038" y="2384425"/>
          <p14:tracePt t="35772" x="4879975" y="2384425"/>
          <p14:tracePt t="35773" x="4895850" y="2384425"/>
          <p14:tracePt t="35775" x="4911725" y="2384425"/>
          <p14:tracePt t="35777" x="4919663" y="2384425"/>
          <p14:tracePt t="35779" x="4935538" y="2384425"/>
          <p14:tracePt t="35781" x="4943475" y="2384425"/>
          <p14:tracePt t="35787" x="4967288" y="2384425"/>
          <p14:tracePt t="35787" x="4983163" y="2384425"/>
          <p14:tracePt t="35789" x="4991100" y="2384425"/>
          <p14:tracePt t="35791" x="5006975" y="2384425"/>
          <p14:tracePt t="35793" x="5022850" y="2384425"/>
          <p14:tracePt t="35795" x="5030788" y="2384425"/>
          <p14:tracePt t="35797" x="5046663" y="2384425"/>
          <p14:tracePt t="35803" x="5072063" y="2384425"/>
          <p14:tracePt t="35803" x="5080000" y="2384425"/>
          <p14:tracePt t="35805" x="5095875" y="2384425"/>
          <p14:tracePt t="35807" x="5103813" y="2384425"/>
          <p14:tracePt t="35809" x="5111750" y="2384425"/>
          <p14:tracePt t="35811" x="5127625" y="2384425"/>
          <p14:tracePt t="35813" x="5135563" y="2384425"/>
          <p14:tracePt t="35815" x="5151438" y="2376488"/>
          <p14:tracePt t="35819" x="5175250" y="2376488"/>
          <p14:tracePt t="35821" x="5183188" y="2376488"/>
          <p14:tracePt t="35823" x="5199063" y="2376488"/>
          <p14:tracePt t="35825" x="5207000" y="2376488"/>
          <p14:tracePt t="35827" x="5222875" y="2376488"/>
          <p14:tracePt t="35829" x="5230813" y="2368550"/>
          <p14:tracePt t="35833" x="5254625" y="2368550"/>
          <p14:tracePt t="35836" x="5262563" y="2368550"/>
          <p14:tracePt t="35838" x="5278438" y="2368550"/>
          <p14:tracePt t="35839" x="5286375" y="2368550"/>
          <p14:tracePt t="35841" x="5294313" y="2368550"/>
          <p14:tracePt t="35843" x="5310188" y="2368550"/>
          <p14:tracePt t="35845" x="5318125" y="2368550"/>
          <p14:tracePt t="35847" x="5334000" y="2368550"/>
          <p14:tracePt t="35849" x="5341938" y="2360613"/>
          <p14:tracePt t="35853" x="5365750" y="2360613"/>
          <p14:tracePt t="35856" x="5381625" y="2360613"/>
          <p14:tracePt t="35857" x="5389563" y="2360613"/>
          <p14:tracePt t="35859" x="5407025" y="2352675"/>
          <p14:tracePt t="35861" x="5414963" y="2352675"/>
          <p14:tracePt t="35863" x="5430838" y="2352675"/>
          <p14:tracePt t="35865" x="5438775" y="2352675"/>
          <p14:tracePt t="35869" x="5462588" y="2344738"/>
          <p14:tracePt t="35871" x="5478463" y="2344738"/>
          <p14:tracePt t="35873" x="5486400" y="2336800"/>
          <p14:tracePt t="35875" x="5502275" y="2336800"/>
          <p14:tracePt t="35877" x="5510213" y="2336800"/>
          <p14:tracePt t="35879" x="5526088" y="2336800"/>
          <p14:tracePt t="35881" x="5534025" y="2328863"/>
          <p14:tracePt t="35886" x="5565775" y="2328863"/>
          <p14:tracePt t="35887" x="5573713" y="2320925"/>
          <p14:tracePt t="35889" x="5589588" y="2320925"/>
          <p14:tracePt t="35891" x="5597525" y="2320925"/>
          <p14:tracePt t="35893" x="5613400" y="2312988"/>
          <p14:tracePt t="35895" x="5629275" y="2312988"/>
          <p14:tracePt t="35897" x="5645150" y="2312988"/>
          <p14:tracePt t="35903" x="5684838" y="2297113"/>
          <p14:tracePt t="35905" x="5700713" y="2297113"/>
          <p14:tracePt t="35907" x="5708650" y="2289175"/>
          <p14:tracePt t="35909" x="5724525" y="2289175"/>
          <p14:tracePt t="35911" x="5740400" y="2281238"/>
          <p14:tracePt t="35913" x="5757863" y="2281238"/>
          <p14:tracePt t="35915" x="5773738" y="2273300"/>
          <p14:tracePt t="35919" x="5797550" y="2265363"/>
          <p14:tracePt t="35922" x="5813425" y="2265363"/>
          <p14:tracePt t="35923" x="5829300" y="2257425"/>
          <p14:tracePt t="35925" x="5845175" y="2257425"/>
          <p14:tracePt t="35927" x="5853113" y="2249488"/>
          <p14:tracePt t="35929" x="5868988" y="2249488"/>
          <p14:tracePt t="35931" x="5884863" y="2241550"/>
          <p14:tracePt t="35936" x="5932488" y="2224088"/>
          <p14:tracePt t="35941" x="5964238" y="2216150"/>
          <p14:tracePt t="35942" x="5972175" y="2216150"/>
          <p14:tracePt t="35945" x="5988050" y="2208213"/>
          <p14:tracePt t="35947" x="6003925" y="2200275"/>
          <p14:tracePt t="35952" x="6051550" y="2192338"/>
          <p14:tracePt t="35954" x="6067425" y="2184400"/>
          <p14:tracePt t="35956" x="6083300" y="2176463"/>
          <p14:tracePt t="35958" x="6100763" y="2176463"/>
          <p14:tracePt t="35960" x="6116638" y="2168525"/>
          <p14:tracePt t="35962" x="6132513" y="2168525"/>
          <p14:tracePt t="35964" x="6148388" y="2168525"/>
          <p14:tracePt t="35967" x="6156325" y="2160588"/>
          <p14:tracePt t="35969" x="6172200" y="2160588"/>
          <p14:tracePt t="35970" x="6188075" y="2152650"/>
          <p14:tracePt t="35972" x="6203950" y="2152650"/>
          <p14:tracePt t="35974" x="6219825" y="2152650"/>
          <p14:tracePt t="35976" x="6235700" y="2152650"/>
          <p14:tracePt t="35978" x="6251575" y="2144713"/>
          <p14:tracePt t="35980" x="6267450" y="2144713"/>
          <p14:tracePt t="35983" x="6283325" y="2144713"/>
          <p14:tracePt t="35985" x="6299200" y="2144713"/>
          <p14:tracePt t="35986" x="6307138" y="2136775"/>
          <p14:tracePt t="35988" x="6323013" y="2136775"/>
          <p14:tracePt t="35990" x="6338888" y="2136775"/>
          <p14:tracePt t="35992" x="6354763" y="2136775"/>
          <p14:tracePt t="35994" x="6370638" y="2128838"/>
          <p14:tracePt t="35996" x="6386513" y="2128838"/>
          <p14:tracePt t="35998" x="6394450" y="2128838"/>
          <p14:tracePt t="36001" x="6410325" y="2128838"/>
          <p14:tracePt t="36002" x="6426200" y="2120900"/>
          <p14:tracePt t="36004" x="6442075" y="2120900"/>
          <p14:tracePt t="36006" x="6451600" y="2120900"/>
          <p14:tracePt t="36008" x="6467475" y="2120900"/>
          <p14:tracePt t="36010" x="6483350" y="2120900"/>
          <p14:tracePt t="36012" x="6499225" y="2120900"/>
          <p14:tracePt t="36014" x="6507163" y="2112963"/>
          <p14:tracePt t="36017" x="6523038" y="2112963"/>
          <p14:tracePt t="36019" x="6538913" y="2112963"/>
          <p14:tracePt t="36020" x="6554788" y="2112963"/>
          <p14:tracePt t="36022" x="6570663" y="2112963"/>
          <p14:tracePt t="36024" x="6586538" y="2105025"/>
          <p14:tracePt t="36026" x="6602413" y="2105025"/>
          <p14:tracePt t="36028" x="6618288" y="2105025"/>
          <p14:tracePt t="36030" x="6634163" y="2105025"/>
          <p14:tracePt t="36033" x="6642100" y="2105025"/>
          <p14:tracePt t="36035" x="6657975" y="2105025"/>
          <p14:tracePt t="36036" x="6673850" y="2097088"/>
          <p14:tracePt t="36038" x="6689725" y="2097088"/>
          <p14:tracePt t="36040" x="6705600" y="2097088"/>
          <p14:tracePt t="36042" x="6721475" y="2097088"/>
          <p14:tracePt t="36044" x="6737350" y="2097088"/>
          <p14:tracePt t="36046" x="6745288" y="2089150"/>
          <p14:tracePt t="36049" x="6761163" y="2089150"/>
          <p14:tracePt t="36051" x="6777038" y="2089150"/>
          <p14:tracePt t="36052" x="6794500" y="2089150"/>
          <p14:tracePt t="36054" x="6810375" y="2081213"/>
          <p14:tracePt t="36056" x="6826250" y="2081213"/>
          <p14:tracePt t="36058" x="6842125" y="2081213"/>
          <p14:tracePt t="36060" x="6858000" y="2073275"/>
          <p14:tracePt t="36062" x="6873875" y="2073275"/>
          <p14:tracePt t="36064" x="6881813" y="2073275"/>
          <p14:tracePt t="36067" x="6897688" y="2073275"/>
          <p14:tracePt t="36068" x="6913563" y="2065338"/>
          <p14:tracePt t="36070" x="6929438" y="2065338"/>
          <p14:tracePt t="36072" x="6937375" y="2065338"/>
          <p14:tracePt t="36074" x="6953250" y="2065338"/>
          <p14:tracePt t="36076" x="6961188" y="2057400"/>
          <p14:tracePt t="36078" x="6977063" y="2057400"/>
          <p14:tracePt t="36080" x="6992938" y="2057400"/>
          <p14:tracePt t="36084" x="7000875" y="2057400"/>
          <p14:tracePt t="36086" x="7016750" y="2049463"/>
          <p14:tracePt t="36086" x="7024688" y="2049463"/>
          <p14:tracePt t="36088" x="7040563" y="2049463"/>
          <p14:tracePt t="36090" x="7056438" y="2041525"/>
          <p14:tracePt t="36092" x="7064375" y="2041525"/>
          <p14:tracePt t="36094" x="7080250" y="2041525"/>
          <p14:tracePt t="36096" x="7088188" y="2041525"/>
          <p14:tracePt t="36099" x="7104063" y="2041525"/>
          <p14:tracePt t="36101" x="7119938" y="2041525"/>
          <p14:tracePt t="36102" x="7127875" y="2033588"/>
          <p14:tracePt t="36104" x="7145338" y="2033588"/>
          <p14:tracePt t="36106" x="7153275" y="2033588"/>
          <p14:tracePt t="36108" x="7169150" y="2033588"/>
          <p14:tracePt t="36110" x="7177088" y="2033588"/>
          <p14:tracePt t="36112" x="7185025" y="2033588"/>
          <p14:tracePt t="36114" x="7200900" y="2033588"/>
          <p14:tracePt t="36117" x="7208838" y="2033588"/>
          <p14:tracePt t="36119" x="7216775" y="2033588"/>
          <p14:tracePt t="36120" x="7224713" y="2033588"/>
          <p14:tracePt t="36122" x="7240588" y="2033588"/>
          <p14:tracePt t="36124" x="7248525" y="2033588"/>
          <p14:tracePt t="36126" x="7256463" y="2033588"/>
          <p14:tracePt t="36128" x="7264400" y="2033588"/>
          <p14:tracePt t="36130" x="7272338" y="2033588"/>
          <p14:tracePt t="36133" x="7280275" y="2033588"/>
          <p14:tracePt t="36134" x="7288213" y="2033588"/>
          <p14:tracePt t="36138" x="7296150" y="2033588"/>
          <p14:tracePt t="36140" x="7304088" y="2033588"/>
          <p14:tracePt t="36142" x="7312025" y="2033588"/>
          <p14:tracePt t="36144" x="7319963" y="2033588"/>
          <p14:tracePt t="36149" x="7327900" y="2033588"/>
          <p14:tracePt t="36151" x="7335838" y="2033588"/>
          <p14:tracePt t="36154" x="7343775" y="2033588"/>
          <p14:tracePt t="36158" x="7351713" y="2041525"/>
          <p14:tracePt t="36162" x="7359650" y="2041525"/>
          <p14:tracePt t="36167" x="7367588" y="2041525"/>
          <p14:tracePt t="36170" x="7375525" y="2041525"/>
          <p14:tracePt t="36176" x="7383463" y="2041525"/>
          <p14:tracePt t="36184" x="7391400" y="2041525"/>
          <p14:tracePt t="36191" x="7399338" y="2041525"/>
          <p14:tracePt t="36401" x="7391400" y="2041525"/>
          <p14:tracePt t="36404" x="7391400" y="2033588"/>
          <p14:tracePt t="36407" x="7383463" y="2033588"/>
          <p14:tracePt t="36409" x="7375525" y="2033588"/>
          <p14:tracePt t="36411" x="7375525" y="2025650"/>
          <p14:tracePt t="36413" x="7367588" y="2025650"/>
          <p14:tracePt t="36415" x="7359650" y="2025650"/>
          <p14:tracePt t="36418" x="7359650" y="2017713"/>
          <p14:tracePt t="36421" x="7343775" y="2017713"/>
          <p14:tracePt t="36423" x="7335838" y="2017713"/>
          <p14:tracePt t="36425" x="7327900" y="2009775"/>
          <p14:tracePt t="36429" x="7319963" y="2009775"/>
          <p14:tracePt t="36431" x="7312025" y="2009775"/>
          <p14:tracePt t="36437" x="7288213" y="2001838"/>
          <p14:tracePt t="36439" x="7280275" y="2001838"/>
          <p14:tracePt t="36441" x="7272338" y="2001838"/>
          <p14:tracePt t="36445" x="7264400" y="1993900"/>
          <p14:tracePt t="36447" x="7256463" y="1993900"/>
          <p14:tracePt t="36449" x="7248525" y="1993900"/>
          <p14:tracePt t="36453" x="7232650" y="1993900"/>
          <p14:tracePt t="36456" x="7224713" y="1993900"/>
          <p14:tracePt t="36457" x="7216775" y="1993900"/>
          <p14:tracePt t="36459" x="7216775" y="1985963"/>
          <p14:tracePt t="36461" x="7208838" y="1985963"/>
          <p14:tracePt t="36463" x="7200900" y="1985963"/>
          <p14:tracePt t="36466" x="7192963" y="1985963"/>
          <p14:tracePt t="36470" x="7185025" y="1985963"/>
          <p14:tracePt t="36472" x="7177088" y="1985963"/>
          <p14:tracePt t="36473" x="7169150" y="1985963"/>
          <p14:tracePt t="36477" x="7161213" y="1985963"/>
          <p14:tracePt t="36479" x="7153275" y="1985963"/>
          <p14:tracePt t="36486" x="7135813" y="1985963"/>
          <p14:tracePt t="36489" x="7127875" y="1985963"/>
          <p14:tracePt t="36493" x="7119938" y="1985963"/>
          <p14:tracePt t="36498" x="7112000" y="1985963"/>
          <p14:tracePt t="36503" x="7096125" y="1985963"/>
          <p14:tracePt t="36507" x="7088188" y="1985963"/>
          <p14:tracePt t="36511" x="7080250" y="1985963"/>
          <p14:tracePt t="36519" x="7072313" y="1985963"/>
          <p14:tracePt t="36521" x="7064375" y="1985963"/>
          <p14:tracePt t="36525" x="7056438" y="1985963"/>
          <p14:tracePt t="36531" x="7048500" y="1985963"/>
          <p14:tracePt t="36536" x="7040563" y="1985963"/>
          <p14:tracePt t="36539" x="7040563" y="1993900"/>
          <p14:tracePt t="36541" x="7032625" y="1993900"/>
          <p14:tracePt t="36545" x="7024688" y="1993900"/>
          <p14:tracePt t="36551" x="7016750" y="1993900"/>
          <p14:tracePt t="36554" x="7008813" y="1993900"/>
          <p14:tracePt t="36557" x="7000875" y="1993900"/>
          <p14:tracePt t="36561" x="6992938" y="1993900"/>
          <p14:tracePt t="36565" x="6985000" y="1993900"/>
          <p14:tracePt t="36569" x="6977063" y="1993900"/>
          <p14:tracePt t="36573" x="6969125" y="1993900"/>
          <p14:tracePt t="36575" x="6961188" y="2001838"/>
          <p14:tracePt t="36579" x="6953250" y="2001838"/>
          <p14:tracePt t="36581" x="6945313" y="2001838"/>
          <p14:tracePt t="36585" x="6937375" y="2001838"/>
          <p14:tracePt t="36587" x="6929438" y="2001838"/>
          <p14:tracePt t="36589" x="6921500" y="2001838"/>
          <p14:tracePt t="36591" x="6913563" y="2001838"/>
          <p14:tracePt t="36593" x="6905625" y="2001838"/>
          <p14:tracePt t="36595" x="6897688" y="2001838"/>
          <p14:tracePt t="36599" x="6889750" y="2001838"/>
          <p14:tracePt t="36605" x="6865938" y="2001838"/>
          <p14:tracePt t="36607" x="6858000" y="2001838"/>
          <p14:tracePt t="36609" x="6850063" y="2001838"/>
          <p14:tracePt t="36611" x="6842125" y="2009775"/>
          <p14:tracePt t="36615" x="6834188" y="2009775"/>
          <p14:tracePt t="36621" x="6810375" y="2009775"/>
          <p14:tracePt t="36622" x="6802438" y="2009775"/>
          <p14:tracePt t="36625" x="6794500" y="2017713"/>
          <p14:tracePt t="36627" x="6777038" y="2017713"/>
          <p14:tracePt t="36629" x="6769100" y="2017713"/>
          <p14:tracePt t="36631" x="6761163" y="2017713"/>
          <p14:tracePt t="36637" x="6737350" y="2017713"/>
          <p14:tracePt t="36639" x="6729413" y="2025650"/>
          <p14:tracePt t="36641" x="6721475" y="2025650"/>
          <p14:tracePt t="36643" x="6713538" y="2025650"/>
          <p14:tracePt t="36645" x="6705600" y="2025650"/>
          <p14:tracePt t="36647" x="6697663" y="2025650"/>
          <p14:tracePt t="36649" x="6689725" y="2025650"/>
          <p14:tracePt t="36653" x="6673850" y="2025650"/>
          <p14:tracePt t="36655" x="6665913" y="2025650"/>
          <p14:tracePt t="36659" x="6657975" y="2033588"/>
          <p14:tracePt t="36661" x="6650038" y="2033588"/>
          <p14:tracePt t="36663" x="6642100" y="2033588"/>
          <p14:tracePt t="36665" x="6634163" y="2033588"/>
          <p14:tracePt t="36669" x="6626225" y="2033588"/>
          <p14:tracePt t="36672" x="6618288" y="2033588"/>
          <p14:tracePt t="36673" x="6610350" y="2033588"/>
          <p14:tracePt t="36677" x="6602413" y="2033588"/>
          <p14:tracePt t="36679" x="6594475" y="2033588"/>
          <p14:tracePt t="36681" x="6586538" y="2041525"/>
          <p14:tracePt t="36688" x="6570663" y="2041525"/>
          <p14:tracePt t="36691" x="6562725" y="2041525"/>
          <p14:tracePt t="36693" x="6554788" y="2041525"/>
          <p14:tracePt t="36697" x="6546850" y="2041525"/>
          <p14:tracePt t="36703" x="6538913" y="2041525"/>
          <p14:tracePt t="36705" x="6530975" y="2041525"/>
          <p14:tracePt t="36707" x="6530975" y="2049463"/>
          <p14:tracePt t="36709" x="6523038" y="2049463"/>
          <p14:tracePt t="36713" x="6515100" y="2049463"/>
          <p14:tracePt t="36719" x="6507163" y="2049463"/>
          <p14:tracePt t="36723" x="6499225" y="2049463"/>
          <p14:tracePt t="36729" x="6491288" y="2049463"/>
          <p14:tracePt t="36736" x="6483350" y="2049463"/>
          <p14:tracePt t="36743" x="6475413" y="2049463"/>
          <p14:tracePt t="36753" x="6467475" y="2049463"/>
          <p14:tracePt t="36761" x="6459538" y="2049463"/>
          <p14:tracePt t="36771" x="6451600" y="2049463"/>
          <p14:tracePt t="36781" x="6442075" y="2049463"/>
          <p14:tracePt t="36791" x="6434138" y="2049463"/>
          <p14:tracePt t="36797" x="6434138" y="2057400"/>
          <p14:tracePt t="36802" x="6426200" y="2057400"/>
          <p14:tracePt t="36809" x="6418263" y="2057400"/>
          <p14:tracePt t="36819" x="6410325" y="2057400"/>
          <p14:tracePt t="36823" x="6402388" y="2057400"/>
          <p14:tracePt t="36831" x="6394450" y="2057400"/>
          <p14:tracePt t="36837" x="6386513" y="2057400"/>
          <p14:tracePt t="36845" x="6378575" y="2057400"/>
          <p14:tracePt t="36855" x="6370638" y="2057400"/>
          <p14:tracePt t="36869" x="6362700" y="2057400"/>
          <p14:tracePt t="36875" x="6362700" y="2049463"/>
          <p14:tracePt t="36995" x="6370638" y="2049463"/>
          <p14:tracePt t="36999" x="6370638" y="2041525"/>
          <p14:tracePt t="37005" x="6378575" y="2041525"/>
          <p14:tracePt t="37009" x="6378575" y="2033588"/>
          <p14:tracePt t="37015" x="6386513" y="2033588"/>
          <p14:tracePt t="37019" x="6386513" y="2025650"/>
          <p14:tracePt t="37023" x="6394450" y="2025650"/>
          <p14:tracePt t="37031" x="6394450" y="2017713"/>
          <p14:tracePt t="37036" x="6402388" y="2017713"/>
          <p14:tracePt t="37043" x="6410325" y="2017713"/>
          <p14:tracePt t="37045" x="6410325" y="2009775"/>
          <p14:tracePt t="37053" x="6418263" y="2009775"/>
          <p14:tracePt t="37069" x="6426200" y="2001838"/>
          <p14:tracePt t="37147" x="6434138" y="2001838"/>
          <p14:tracePt t="37163" x="6442075" y="2001838"/>
          <p14:tracePt t="37167" x="6442075" y="1993900"/>
          <p14:tracePt t="37175" x="6451600" y="1993900"/>
          <p14:tracePt t="37186" x="6459538" y="1993900"/>
          <p14:tracePt t="37193" x="6467475" y="1985963"/>
          <p14:tracePt t="37202" x="6475413" y="1985963"/>
          <p14:tracePt t="37207" x="6483350" y="1985963"/>
          <p14:tracePt t="37213" x="6491288" y="1985963"/>
          <p14:tracePt t="37215" x="6491288" y="1978025"/>
          <p14:tracePt t="37220" x="6499225" y="1978025"/>
          <p14:tracePt t="37225" x="6507163" y="1978025"/>
          <p14:tracePt t="37229" x="6515100" y="1978025"/>
          <p14:tracePt t="37236" x="6523038" y="1978025"/>
          <p14:tracePt t="37239" x="6530975" y="1970088"/>
          <p14:tracePt t="37245" x="6538913" y="1970088"/>
          <p14:tracePt t="37249" x="6546850" y="1970088"/>
          <p14:tracePt t="37253" x="6554788" y="1970088"/>
          <p14:tracePt t="37257" x="6562725" y="1970088"/>
          <p14:tracePt t="37261" x="6570663" y="1970088"/>
          <p14:tracePt t="37265" x="6578600" y="1962150"/>
          <p14:tracePt t="37269" x="6586538" y="1962150"/>
          <p14:tracePt t="37273" x="6594475" y="1962150"/>
          <p14:tracePt t="37277" x="6602413" y="1962150"/>
          <p14:tracePt t="37279" x="6610350" y="1962150"/>
          <p14:tracePt t="37287" x="6618288" y="1962150"/>
          <p14:tracePt t="37288" x="6626225" y="1962150"/>
          <p14:tracePt t="37289" x="6634163" y="1962150"/>
          <p14:tracePt t="37291" x="6634163" y="1954213"/>
          <p14:tracePt t="37293" x="6642100" y="1954213"/>
          <p14:tracePt t="37295" x="6650038" y="1954213"/>
          <p14:tracePt t="37299" x="6657975" y="1954213"/>
          <p14:tracePt t="37303" x="6665913" y="1954213"/>
          <p14:tracePt t="37304" x="6673850" y="1954213"/>
          <p14:tracePt t="37309" x="6681788" y="1954213"/>
          <p14:tracePt t="37313" x="6689725" y="1954213"/>
          <p14:tracePt t="37315" x="6697663" y="1946275"/>
          <p14:tracePt t="37319" x="6705600" y="1946275"/>
          <p14:tracePt t="37321" x="6713538" y="1946275"/>
          <p14:tracePt t="37325" x="6721475" y="1946275"/>
          <p14:tracePt t="37329" x="6729413" y="1946275"/>
          <p14:tracePt t="37331" x="6737350" y="1946275"/>
          <p14:tracePt t="37336" x="6745288" y="1938338"/>
          <p14:tracePt t="37339" x="6753225" y="1938338"/>
          <p14:tracePt t="37341" x="6761163" y="1938338"/>
          <p14:tracePt t="37345" x="6769100" y="1938338"/>
          <p14:tracePt t="37347" x="6777038" y="1930400"/>
          <p14:tracePt t="37352" x="6784975" y="1930400"/>
          <p14:tracePt t="37355" x="6794500" y="1930400"/>
          <p14:tracePt t="37357" x="6802438" y="1930400"/>
          <p14:tracePt t="37359" x="6802438" y="1922463"/>
          <p14:tracePt t="37361" x="6810375" y="1922463"/>
          <p14:tracePt t="37365" x="6818313" y="1922463"/>
          <p14:tracePt t="37371" x="6834188" y="1922463"/>
          <p14:tracePt t="37375" x="6842125" y="1922463"/>
          <p14:tracePt t="37377" x="6842125" y="1914525"/>
          <p14:tracePt t="37379" x="6850063" y="1914525"/>
          <p14:tracePt t="37381" x="6858000" y="1914525"/>
          <p14:tracePt t="37386" x="6865938" y="1914525"/>
          <p14:tracePt t="37389" x="6873875" y="1914525"/>
          <p14:tracePt t="37391" x="6881813" y="1914525"/>
          <p14:tracePt t="37395" x="6889750" y="1914525"/>
          <p14:tracePt t="37397" x="6897688" y="1914525"/>
          <p14:tracePt t="37399" x="6897688" y="1906588"/>
          <p14:tracePt t="37403" x="6913563" y="1906588"/>
          <p14:tracePt t="37407" x="6921500" y="1906588"/>
          <p14:tracePt t="37409" x="6929438" y="1906588"/>
          <p14:tracePt t="37413" x="6937375" y="1906588"/>
          <p14:tracePt t="37415" x="6945313" y="1906588"/>
          <p14:tracePt t="37419" x="6953250" y="1906588"/>
          <p14:tracePt t="37421" x="6961188" y="1906588"/>
          <p14:tracePt t="37425" x="6969125" y="1906588"/>
          <p14:tracePt t="37427" x="6977063" y="1906588"/>
          <p14:tracePt t="37429" x="6977063" y="1898650"/>
          <p14:tracePt t="37431" x="6985000" y="1898650"/>
          <p14:tracePt t="37435" x="6992938" y="1898650"/>
          <p14:tracePt t="37438" x="7000875" y="1898650"/>
          <p14:tracePt t="37439" x="7008813" y="1898650"/>
          <p14:tracePt t="37443" x="7016750" y="1898650"/>
          <p14:tracePt t="37445" x="7024688" y="1898650"/>
          <p14:tracePt t="37447" x="7032625" y="1898650"/>
          <p14:tracePt t="37452" x="7040563" y="1898650"/>
          <p14:tracePt t="37453" x="7048500" y="1898650"/>
          <p14:tracePt t="37457" x="7056438" y="1898650"/>
          <p14:tracePt t="37459" x="7064375" y="1898650"/>
          <p14:tracePt t="37463" x="7072313" y="1898650"/>
          <p14:tracePt t="37465" x="7080250" y="1898650"/>
          <p14:tracePt t="37469" x="7088188" y="1898650"/>
          <p14:tracePt t="37471" x="7096125" y="1898650"/>
          <p14:tracePt t="37473" x="7104063" y="1898650"/>
          <p14:tracePt t="37475" x="7112000" y="1898650"/>
          <p14:tracePt t="37477" x="7119938" y="1898650"/>
          <p14:tracePt t="37481" x="7127875" y="1898650"/>
          <p14:tracePt t="37487" x="7153275" y="1898650"/>
          <p14:tracePt t="37491" x="7161213" y="1898650"/>
          <p14:tracePt t="37493" x="7169150" y="1898650"/>
          <p14:tracePt t="37495" x="7177088" y="1898650"/>
          <p14:tracePt t="37497" x="7185025" y="1898650"/>
          <p14:tracePt t="37503" x="7192963" y="1898650"/>
          <p14:tracePt t="37503" x="7200900" y="1898650"/>
          <p14:tracePt t="37507" x="7208838" y="1898650"/>
          <p14:tracePt t="37509" x="7216775" y="1898650"/>
          <p14:tracePt t="37511" x="7224713" y="1898650"/>
          <p14:tracePt t="37515" x="7232650" y="1898650"/>
          <p14:tracePt t="37519" x="7240588" y="1898650"/>
          <p14:tracePt t="37521" x="7248525" y="1898650"/>
          <p14:tracePt t="37523" x="7256463" y="1898650"/>
          <p14:tracePt t="37525" x="7264400" y="1898650"/>
          <p14:tracePt t="37529" x="7272338" y="1898650"/>
          <p14:tracePt t="37531" x="7280275" y="1898650"/>
          <p14:tracePt t="37537" x="7296150" y="1898650"/>
          <p14:tracePt t="37539" x="7304088" y="1898650"/>
          <p14:tracePt t="37543" x="7312025" y="1898650"/>
          <p14:tracePt t="37547" x="7319963" y="1898650"/>
          <p14:tracePt t="37553" x="7335838" y="1898650"/>
          <p14:tracePt t="37557" x="7343775" y="1898650"/>
          <p14:tracePt t="37561" x="7351713" y="1898650"/>
          <p14:tracePt t="37565" x="7359650" y="1890713"/>
          <p14:tracePt t="37570" x="7367588" y="1890713"/>
          <p14:tracePt t="37573" x="7375525" y="1890713"/>
          <p14:tracePt t="37577" x="7383463" y="1890713"/>
          <p14:tracePt t="37582" x="7391400" y="1890713"/>
          <p14:tracePt t="37587" x="7399338" y="1898650"/>
          <p14:tracePt t="37589" x="7407275" y="1898650"/>
          <p14:tracePt t="37593" x="7415213" y="1898650"/>
          <p14:tracePt t="37597" x="7423150" y="1898650"/>
          <p14:tracePt t="37602" x="7431088" y="1898650"/>
          <p14:tracePt t="37605" x="7439025" y="1898650"/>
          <p14:tracePt t="37607" x="7446963" y="1898650"/>
          <p14:tracePt t="37611" x="7454900" y="1898650"/>
          <p14:tracePt t="37615" x="7462838" y="1898650"/>
          <p14:tracePt t="37619" x="7470775" y="1898650"/>
          <p14:tracePt t="37621" x="7478713" y="1906588"/>
          <p14:tracePt t="37623" x="7486650" y="1906588"/>
          <p14:tracePt t="37625" x="7496175" y="1906588"/>
          <p14:tracePt t="37629" x="7504113" y="1906588"/>
          <p14:tracePt t="37631" x="7512050" y="1906588"/>
          <p14:tracePt t="37636" x="7519988" y="1906588"/>
          <p14:tracePt t="37637" x="7527925" y="1906588"/>
          <p14:tracePt t="37639" x="7535863" y="1906588"/>
          <p14:tracePt t="37641" x="7543800" y="1906588"/>
          <p14:tracePt t="37645" x="7551738" y="1906588"/>
          <p14:tracePt t="37647" x="7559675" y="1906588"/>
          <p14:tracePt t="37652" x="7567613" y="1906588"/>
          <p14:tracePt t="37654" x="7575550" y="1906588"/>
          <p14:tracePt t="37655" x="7583488" y="1906588"/>
          <p14:tracePt t="37657" x="7591425" y="1906588"/>
          <p14:tracePt t="37659" x="7599363" y="1906588"/>
          <p14:tracePt t="37663" x="7607300" y="1906588"/>
          <p14:tracePt t="37665" x="7615238" y="1906588"/>
          <p14:tracePt t="37669" x="7623175" y="1906588"/>
          <p14:tracePt t="37671" x="7631113" y="1906588"/>
          <p14:tracePt t="37673" x="7639050" y="1906588"/>
          <p14:tracePt t="37675" x="7646988" y="1906588"/>
          <p14:tracePt t="37679" x="7654925" y="1906588"/>
          <p14:tracePt t="37681" x="7662863" y="1906588"/>
          <p14:tracePt t="37687" x="7678738" y="1906588"/>
          <p14:tracePt t="37689" x="7686675" y="1906588"/>
          <p14:tracePt t="37693" x="7694613" y="1906588"/>
          <p14:tracePt t="37695" x="7702550" y="1906588"/>
          <p14:tracePt t="37699" x="7710488" y="1906588"/>
          <p14:tracePt t="37703" x="7718425" y="1906588"/>
          <p14:tracePt t="37705" x="7726363" y="1906588"/>
          <p14:tracePt t="37707" x="7734300" y="1906588"/>
          <p14:tracePt t="37711" x="7742238" y="1906588"/>
          <p14:tracePt t="37713" x="7750175" y="1906588"/>
          <p14:tracePt t="37715" x="7758113" y="1906588"/>
          <p14:tracePt t="37719" x="7766050" y="1906588"/>
          <p14:tracePt t="37721" x="7773988" y="1906588"/>
          <p14:tracePt t="37723" x="7781925" y="1906588"/>
          <p14:tracePt t="37727" x="7789863" y="1906588"/>
          <p14:tracePt t="37729" x="7797800" y="1906588"/>
          <p14:tracePt t="37731" x="7805738" y="1906588"/>
          <p14:tracePt t="37737" x="7821613" y="1906588"/>
          <p14:tracePt t="37741" x="7829550" y="1906588"/>
          <p14:tracePt t="37743" x="7839075" y="1906588"/>
          <p14:tracePt t="37745" x="7847013" y="1906588"/>
          <p14:tracePt t="37749" x="7854950" y="1906588"/>
          <p14:tracePt t="37753" x="7870825" y="1906588"/>
          <p14:tracePt t="37757" x="7878763" y="1906588"/>
          <p14:tracePt t="37759" x="7886700" y="1906588"/>
          <p14:tracePt t="37761" x="7894638" y="1906588"/>
          <p14:tracePt t="37765" x="7902575" y="1906588"/>
          <p14:tracePt t="37769" x="7918450" y="1906588"/>
          <p14:tracePt t="37773" x="7926388" y="1906588"/>
          <p14:tracePt t="37775" x="7934325" y="1906588"/>
          <p14:tracePt t="37777" x="7942263" y="1906588"/>
          <p14:tracePt t="37781" x="7950200" y="1906588"/>
          <p14:tracePt t="37786" x="7958138" y="1906588"/>
          <p14:tracePt t="37787" x="7966075" y="1906588"/>
          <p14:tracePt t="37789" x="7974013" y="1914525"/>
          <p14:tracePt t="37793" x="7981950" y="1914525"/>
          <p14:tracePt t="37795" x="7989888" y="1914525"/>
          <p14:tracePt t="37797" x="7997825" y="1914525"/>
          <p14:tracePt t="37803" x="8013700" y="1914525"/>
          <p14:tracePt t="37804" x="8021638" y="1914525"/>
          <p14:tracePt t="37809" x="8029575" y="1914525"/>
          <p14:tracePt t="37811" x="8037513" y="1914525"/>
          <p14:tracePt t="37813" x="8045450" y="1914525"/>
          <p14:tracePt t="37815" x="8053388" y="1922463"/>
          <p14:tracePt t="37819" x="8061325" y="1922463"/>
          <p14:tracePt t="37821" x="8069263" y="1922463"/>
          <p14:tracePt t="37823" x="8077200" y="1922463"/>
          <p14:tracePt t="37827" x="8085138" y="1922463"/>
          <p14:tracePt t="37829" x="8093075" y="1922463"/>
          <p14:tracePt t="37831" x="8101013" y="1922463"/>
          <p14:tracePt t="37835" x="8108950" y="1922463"/>
          <p14:tracePt t="37837" x="8116888" y="1930400"/>
          <p14:tracePt t="37839" x="8124825" y="1930400"/>
          <p14:tracePt t="37841" x="8132763" y="1930400"/>
          <p14:tracePt t="37843" x="8140700" y="1930400"/>
          <p14:tracePt t="37845" x="8148638" y="1930400"/>
          <p14:tracePt t="37847" x="8156575" y="1930400"/>
          <p14:tracePt t="37853" x="8164513" y="1930400"/>
          <p14:tracePt t="37855" x="8180388" y="1930400"/>
          <p14:tracePt t="37857" x="8189913" y="1930400"/>
          <p14:tracePt t="37859" x="8197850" y="1930400"/>
          <p14:tracePt t="37861" x="8205788" y="1930400"/>
          <p14:tracePt t="37863" x="8213725" y="1930400"/>
          <p14:tracePt t="37865" x="8221663" y="1930400"/>
          <p14:tracePt t="37870" x="8237538" y="1930400"/>
          <p14:tracePt t="37872" x="8245475" y="1930400"/>
          <p14:tracePt t="37873" x="8253413" y="1930400"/>
          <p14:tracePt t="37877" x="8261350" y="1930400"/>
          <p14:tracePt t="37879" x="8269288" y="1930400"/>
          <p14:tracePt t="37881" x="8277225" y="1930400"/>
          <p14:tracePt t="37886" x="8293100" y="1930400"/>
          <p14:tracePt t="37887" x="8301038" y="1930400"/>
          <p14:tracePt t="37891" x="8308975" y="1930400"/>
          <p14:tracePt t="37893" x="8316913" y="1930400"/>
          <p14:tracePt t="37895" x="8324850" y="1930400"/>
          <p14:tracePt t="37904" x="8348663" y="1930400"/>
          <p14:tracePt t="37907" x="8356600" y="1930400"/>
          <p14:tracePt t="37909" x="8364538" y="1930400"/>
          <p14:tracePt t="37911" x="8372475" y="1930400"/>
          <p14:tracePt t="37915" x="8380413" y="1930400"/>
          <p14:tracePt t="37919" x="8388350" y="1930400"/>
          <p14:tracePt t="37921" x="8396288" y="1930400"/>
          <p14:tracePt t="37923" x="8404225" y="1930400"/>
          <p14:tracePt t="37927" x="8412163" y="1930400"/>
          <p14:tracePt t="37929" x="8420100" y="1930400"/>
          <p14:tracePt t="37936" x="8435975" y="1930400"/>
          <p14:tracePt t="37939" x="8443913" y="1930400"/>
          <p14:tracePt t="37943" x="8451850" y="1922463"/>
          <p14:tracePt t="37945" x="8459788" y="1922463"/>
          <p14:tracePt t="37949" x="8467725" y="1922463"/>
          <p14:tracePt t="37953" x="8475663" y="1922463"/>
          <p14:tracePt t="37955" x="8483600" y="1922463"/>
          <p14:tracePt t="37959" x="8491538" y="1922463"/>
          <p14:tracePt t="37964" x="8499475" y="1922463"/>
          <p14:tracePt t="37969" x="8507413" y="1922463"/>
          <p14:tracePt t="37971" x="8515350" y="1922463"/>
          <p14:tracePt t="37973" x="8523288" y="1922463"/>
          <p14:tracePt t="37977" x="8531225" y="1922463"/>
          <p14:tracePt t="37981" x="8540750" y="1922463"/>
          <p14:tracePt t="37986" x="8548688" y="1922463"/>
          <p14:tracePt t="37989" x="8556625" y="1922463"/>
          <p14:tracePt t="37991" x="8564563" y="1922463"/>
          <p14:tracePt t="37995" x="8572500" y="1922463"/>
          <p14:tracePt t="38002" x="8580438" y="1922463"/>
          <p14:tracePt t="38003" x="8588375" y="1922463"/>
          <p14:tracePt t="38005" x="8596313" y="1922463"/>
          <p14:tracePt t="38009" x="8604250" y="1922463"/>
          <p14:tracePt t="38013" x="8612188" y="1922463"/>
          <p14:tracePt t="38015" x="8620125" y="1922463"/>
          <p14:tracePt t="38019" x="8628063" y="1922463"/>
          <p14:tracePt t="38021" x="8636000" y="1922463"/>
          <p14:tracePt t="38025" x="8643938" y="1922463"/>
          <p14:tracePt t="38029" x="8651875" y="1922463"/>
          <p14:tracePt t="38037" x="8675688" y="1922463"/>
          <p14:tracePt t="38039" x="8683625" y="1922463"/>
          <p14:tracePt t="38041" x="8691563" y="1922463"/>
          <p14:tracePt t="38045" x="8699500" y="1922463"/>
          <p14:tracePt t="38047" x="8707438" y="1922463"/>
          <p14:tracePt t="38053" x="8731250" y="1922463"/>
          <p14:tracePt t="38055" x="8739188" y="1922463"/>
          <p14:tracePt t="38057" x="8747125" y="1922463"/>
          <p14:tracePt t="38059" x="8747125" y="1914525"/>
          <p14:tracePt t="38061" x="8755063" y="1914525"/>
          <p14:tracePt t="38063" x="8763000" y="1914525"/>
          <p14:tracePt t="38065" x="8770938" y="1914525"/>
          <p14:tracePt t="38069" x="8786813" y="1922463"/>
          <p14:tracePt t="38071" x="8794750" y="1922463"/>
          <p14:tracePt t="38075" x="8810625" y="1922463"/>
          <p14:tracePt t="38077" x="8818563" y="1922463"/>
          <p14:tracePt t="38079" x="8826500" y="1922463"/>
          <p14:tracePt t="38081" x="8834438" y="1922463"/>
          <p14:tracePt t="38085" x="8842375" y="1922463"/>
          <p14:tracePt t="38087" x="8850313" y="1922463"/>
          <p14:tracePt t="38089" x="8858250" y="1922463"/>
          <p14:tracePt t="38091" x="8866188" y="1914525"/>
          <p14:tracePt t="38093" x="8874125" y="1914525"/>
          <p14:tracePt t="38095" x="8883650" y="1914525"/>
          <p14:tracePt t="38097" x="8891588" y="1914525"/>
          <p14:tracePt t="38104" x="8915400" y="1914525"/>
          <p14:tracePt t="38107" x="8923338" y="1914525"/>
          <p14:tracePt t="38109" x="8931275" y="1914525"/>
          <p14:tracePt t="38111" x="8939213" y="1914525"/>
          <p14:tracePt t="38113" x="8947150" y="1914525"/>
          <p14:tracePt t="38119" x="8963025" y="1914525"/>
          <p14:tracePt t="38123" x="8970963" y="1914525"/>
          <p14:tracePt t="38125" x="8978900" y="1906588"/>
          <p14:tracePt t="38129" x="8986838" y="1906588"/>
          <p14:tracePt t="38131" x="8994775" y="1906588"/>
          <p14:tracePt t="38136" x="9002713" y="1906588"/>
          <p14:tracePt t="38139" x="9010650" y="1906588"/>
          <p14:tracePt t="38141" x="9018588" y="1906588"/>
          <p14:tracePt t="38145" x="9026525" y="1898650"/>
          <p14:tracePt t="38152" x="9034463" y="1898650"/>
          <p14:tracePt t="38155" x="9050338" y="1898650"/>
          <p14:tracePt t="38159" x="9058275" y="1898650"/>
          <p14:tracePt t="38163" x="9066213" y="1898650"/>
          <p14:tracePt t="38169" x="9074150" y="1898650"/>
          <p14:tracePt t="38171" x="9082088" y="1898650"/>
          <p14:tracePt t="38173" x="9090025" y="1890713"/>
          <p14:tracePt t="38177" x="9097963" y="1890713"/>
          <p14:tracePt t="38181" x="9105900" y="1890713"/>
          <p14:tracePt t="38187" x="9113838" y="1890713"/>
          <p14:tracePt t="38189" x="9121775" y="1890713"/>
          <p14:tracePt t="38191" x="9129713" y="1890713"/>
          <p14:tracePt t="38195" x="9137650" y="1890713"/>
          <p14:tracePt t="38199" x="9145588" y="1890713"/>
          <p14:tracePt t="38202" x="9153525" y="1890713"/>
          <p14:tracePt t="38205" x="9161463" y="1890713"/>
          <p14:tracePt t="38207" x="9169400" y="1890713"/>
          <p14:tracePt t="38211" x="9177338" y="1890713"/>
          <p14:tracePt t="38213" x="9185275" y="1890713"/>
          <p14:tracePt t="38219" x="9201150" y="1890713"/>
          <p14:tracePt t="38223" x="9209088" y="1890713"/>
          <p14:tracePt t="38225" x="9217025" y="1881188"/>
          <p14:tracePt t="38229" x="9224963" y="1881188"/>
          <p14:tracePt t="38231" x="9234488" y="1881188"/>
          <p14:tracePt t="38237" x="9250363" y="1881188"/>
          <p14:tracePt t="38241" x="9258300" y="1881188"/>
          <p14:tracePt t="38243" x="9266238" y="1881188"/>
          <p14:tracePt t="38247" x="9274175" y="1881188"/>
          <p14:tracePt t="38253" x="9282113" y="1890713"/>
          <p14:tracePt t="38255" x="9290050" y="1890713"/>
          <p14:tracePt t="38259" x="9297988" y="1890713"/>
          <p14:tracePt t="38263" x="9305925" y="1890713"/>
          <p14:tracePt t="38268" x="9313863" y="1890713"/>
          <p14:tracePt t="38271" x="9321800" y="1890713"/>
          <p14:tracePt t="38277" x="9329738" y="1890713"/>
          <p14:tracePt t="38285" x="9337675" y="1890713"/>
          <p14:tracePt t="38289" x="9345613" y="1890713"/>
          <p14:tracePt t="38291" x="9345613" y="1898650"/>
          <p14:tracePt t="38293" x="9353550" y="1898650"/>
          <p14:tracePt t="38303" x="9361488" y="1898650"/>
          <p14:tracePt t="38311" x="9369425" y="1898650"/>
          <p14:tracePt t="38315" x="9369425" y="1906588"/>
          <p14:tracePt t="38339" x="9369425" y="1914525"/>
          <p14:tracePt t="38349" x="9369425" y="1922463"/>
          <p14:tracePt t="38357" x="9369425" y="1930400"/>
          <p14:tracePt t="38363" x="9369425" y="1938338"/>
          <p14:tracePt t="38368" x="9369425" y="1946275"/>
          <p14:tracePt t="38370" x="9361488" y="1946275"/>
          <p14:tracePt t="38373" x="9361488" y="1954213"/>
          <p14:tracePt t="38377" x="9353550" y="1962150"/>
          <p14:tracePt t="38387" x="9345613" y="1978025"/>
          <p14:tracePt t="38391" x="9337675" y="1985963"/>
          <p14:tracePt t="38395" x="9337675" y="1993900"/>
          <p14:tracePt t="38397" x="9329738" y="1993900"/>
          <p14:tracePt t="38402" x="9329738" y="2001838"/>
          <p14:tracePt t="38405" x="9321800" y="2009775"/>
          <p14:tracePt t="38407" x="9313863" y="2009775"/>
          <p14:tracePt t="38409" x="9313863" y="2017713"/>
          <p14:tracePt t="38411" x="9305925" y="2017713"/>
          <p14:tracePt t="38413" x="9305925" y="2025650"/>
          <p14:tracePt t="38415" x="9297988" y="2025650"/>
          <p14:tracePt t="38419" x="9290050" y="2033588"/>
          <p14:tracePt t="38422" x="9290050" y="2041525"/>
          <p14:tracePt t="38423" x="9282113" y="2041525"/>
          <p14:tracePt t="38427" x="9274175" y="2049463"/>
          <p14:tracePt t="38429" x="9266238" y="2049463"/>
          <p14:tracePt t="38431" x="9266238" y="2057400"/>
          <p14:tracePt t="38436" x="9258300" y="2065338"/>
          <p14:tracePt t="38440" x="9242425" y="2073275"/>
          <p14:tracePt t="38441" x="9234488" y="2073275"/>
          <p14:tracePt t="38443" x="9234488" y="2081213"/>
          <p14:tracePt t="38445" x="9224963" y="2081213"/>
          <p14:tracePt t="38449" x="9217025" y="2089150"/>
          <p14:tracePt t="38453" x="9209088" y="2097088"/>
          <p14:tracePt t="38456" x="9201150" y="2097088"/>
          <p14:tracePt t="38457" x="9193213" y="2097088"/>
          <p14:tracePt t="38459" x="9193213" y="2105025"/>
          <p14:tracePt t="38461" x="9185275" y="2105025"/>
          <p14:tracePt t="38465" x="9177338" y="2112963"/>
          <p14:tracePt t="38469" x="9169400" y="2112963"/>
          <p14:tracePt t="38471" x="9161463" y="2120900"/>
          <p14:tracePt t="38477" x="9153525" y="2120900"/>
          <p14:tracePt t="38479" x="9153525" y="2128838"/>
          <p14:tracePt t="38481" x="9145588" y="2128838"/>
          <p14:tracePt t="38485" x="9137650" y="2128838"/>
          <p14:tracePt t="38488" x="9137650" y="2136775"/>
          <p14:tracePt t="38491" x="9129713" y="2136775"/>
          <p14:tracePt t="38497" x="9121775" y="2136775"/>
          <p14:tracePt t="38501" x="9121775" y="2144713"/>
          <p14:tracePt t="38504" x="9113838" y="2144713"/>
          <p14:tracePt t="38511" x="9105900" y="2144713"/>
          <p14:tracePt t="38520" x="9097963" y="2152650"/>
          <p14:tracePt t="38525" x="9090025" y="2152650"/>
          <p14:tracePt t="38536" x="9082088" y="2152650"/>
          <p14:tracePt t="38543" x="9074150" y="2152650"/>
          <p14:tracePt t="38547" x="9074150" y="2160588"/>
          <p14:tracePt t="38559" x="9066213" y="2160588"/>
          <p14:tracePt t="38582" x="9058275" y="2160588"/>
          <p14:tracePt t="38597" x="9050338" y="2160588"/>
          <p14:tracePt t="38609" x="9042400" y="2160588"/>
          <p14:tracePt t="38620" x="9034463" y="2160588"/>
          <p14:tracePt t="38625" x="9026525" y="2160588"/>
          <p14:tracePt t="38631" x="9018588" y="2160588"/>
          <p14:tracePt t="38637" x="9010650" y="2160588"/>
          <p14:tracePt t="38641" x="9002713" y="2160588"/>
          <p14:tracePt t="38645" x="8994775" y="2160588"/>
          <p14:tracePt t="38649" x="8986838" y="2160588"/>
          <p14:tracePt t="38654" x="8978900" y="2160588"/>
          <p14:tracePt t="38657" x="8970963" y="2160588"/>
          <p14:tracePt t="38661" x="8963025" y="2160588"/>
          <p14:tracePt t="38665" x="8955088" y="2160588"/>
          <p14:tracePt t="38670" x="8947150" y="2160588"/>
          <p14:tracePt t="38675" x="8939213" y="2160588"/>
          <p14:tracePt t="38679" x="8931275" y="2152650"/>
          <p14:tracePt t="38686" x="8923338" y="2152650"/>
          <p14:tracePt t="38687" x="8915400" y="2152650"/>
          <p14:tracePt t="38691" x="8907463" y="2152650"/>
          <p14:tracePt t="38697" x="8899525" y="2152650"/>
          <p14:tracePt t="38699" x="8899525" y="2144713"/>
          <p14:tracePt t="38702" x="8891588" y="2144713"/>
          <p14:tracePt t="38705" x="8883650" y="2144713"/>
          <p14:tracePt t="38711" x="8874125" y="2144713"/>
          <p14:tracePt t="38715" x="8866188" y="2136775"/>
          <p14:tracePt t="38721" x="8858250" y="2136775"/>
          <p14:tracePt t="38727" x="8850313" y="2136775"/>
          <p14:tracePt t="38736" x="8842375" y="2136775"/>
          <p14:tracePt t="38737" x="8842375" y="2128838"/>
          <p14:tracePt t="38739" x="8834438" y="2128838"/>
          <p14:tracePt t="38745" x="8826500" y="2128838"/>
          <p14:tracePt t="38752" x="8818563" y="2128838"/>
          <p14:tracePt t="38755" x="8818563" y="2120900"/>
          <p14:tracePt t="38759" x="8810625" y="2120900"/>
          <p14:tracePt t="38765" x="8802688" y="2120900"/>
          <p14:tracePt t="38773" x="8794750" y="2120900"/>
          <p14:tracePt t="38775" x="8794750" y="2112963"/>
          <p14:tracePt t="38779" x="8786813" y="2112963"/>
          <p14:tracePt t="38786" x="8778875" y="2112963"/>
          <p14:tracePt t="38791" x="8770938" y="2105025"/>
          <p14:tracePt t="38797" x="8763000" y="2105025"/>
          <p14:tracePt t="38804" x="8755063" y="2105025"/>
          <p14:tracePt t="38809" x="8747125" y="2105025"/>
          <p14:tracePt t="38811" x="8747125" y="2097088"/>
          <p14:tracePt t="38818" x="8739188" y="2097088"/>
          <p14:tracePt t="38823" x="8731250" y="2097088"/>
          <p14:tracePt t="38836" x="8723313" y="2089150"/>
          <p14:tracePt t="39047" x="8731250" y="2089150"/>
          <p14:tracePt t="39059" x="8739188" y="2089150"/>
          <p14:tracePt t="39065" x="8747125" y="2081213"/>
          <p14:tracePt t="39073" x="8755063" y="2081213"/>
          <p14:tracePt t="39079" x="8763000" y="2081213"/>
          <p14:tracePt t="39086" x="8770938" y="2081213"/>
          <p14:tracePt t="39089" x="8778875" y="2081213"/>
          <p14:tracePt t="39095" x="8786813" y="2081213"/>
          <p14:tracePt t="39099" x="8794750" y="2081213"/>
          <p14:tracePt t="39103" x="8802688" y="2081213"/>
          <p14:tracePt t="39107" x="8810625" y="2081213"/>
          <p14:tracePt t="39113" x="8818563" y="2081213"/>
          <p14:tracePt t="39119" x="8826500" y="2081213"/>
          <p14:tracePt t="39123" x="8834438" y="2081213"/>
          <p14:tracePt t="39127" x="8842375" y="2089150"/>
          <p14:tracePt t="39131" x="8850313" y="2089150"/>
          <p14:tracePt t="39137" x="8858250" y="2089150"/>
          <p14:tracePt t="39141" x="8866188" y="2089150"/>
          <p14:tracePt t="39147" x="8874125" y="2089150"/>
          <p14:tracePt t="39154" x="8883650" y="2097088"/>
          <p14:tracePt t="39157" x="8891588" y="2097088"/>
          <p14:tracePt t="39160" x="8899525" y="2097088"/>
          <p14:tracePt t="39167" x="8907463" y="2097088"/>
          <p14:tracePt t="39170" x="8907463" y="2105025"/>
          <p14:tracePt t="39172" x="8915400" y="2105025"/>
          <p14:tracePt t="39178" x="8923338" y="2105025"/>
          <p14:tracePt t="39186" x="8931275" y="2112963"/>
          <p14:tracePt t="39201" x="8939213" y="2112963"/>
          <p14:tracePt t="39210" x="8947150" y="2112963"/>
          <p14:tracePt t="39217" x="8947150" y="2120900"/>
          <p14:tracePt t="39278" x="8947150" y="2128838"/>
          <p14:tracePt t="39290" x="8947150" y="2136775"/>
          <p14:tracePt t="39296" x="8947150" y="2144713"/>
          <p14:tracePt t="39304" x="8947150" y="2152650"/>
          <p14:tracePt t="39310" x="8947150" y="2160588"/>
          <p14:tracePt t="39318" x="8947150" y="2168525"/>
          <p14:tracePt t="39324" x="8947150" y="2176463"/>
          <p14:tracePt t="39330" x="8947150" y="2184400"/>
          <p14:tracePt t="39336" x="8955088" y="2192338"/>
          <p14:tracePt t="39342" x="8955088" y="2200275"/>
          <p14:tracePt t="39348" x="8955088" y="2208213"/>
          <p14:tracePt t="39356" x="8955088" y="2216150"/>
          <p14:tracePt t="39364" x="8955088" y="2224088"/>
          <p14:tracePt t="39368" x="8947150" y="2224088"/>
          <p14:tracePt t="39374" x="8947150" y="2233613"/>
          <p14:tracePt t="39380" x="8947150" y="2241550"/>
          <p14:tracePt t="39388" x="8947150" y="2249488"/>
          <p14:tracePt t="39394" x="8947150" y="2257425"/>
          <p14:tracePt t="39400" x="8939213" y="2257425"/>
          <p14:tracePt t="39402" x="8939213" y="2265363"/>
          <p14:tracePt t="39408" x="8939213" y="2273300"/>
          <p14:tracePt t="39416" x="8939213" y="2281238"/>
          <p14:tracePt t="39418" x="8931275" y="2281238"/>
          <p14:tracePt t="39424" x="8931275" y="2289175"/>
          <p14:tracePt t="39432" x="8931275" y="2297113"/>
          <p14:tracePt t="39440" x="8923338" y="2305050"/>
          <p14:tracePt t="39446" x="8923338" y="2312988"/>
          <p14:tracePt t="39452" x="8923338" y="2320925"/>
          <p14:tracePt t="39458" x="8923338" y="2328863"/>
          <p14:tracePt t="39464" x="8915400" y="2328863"/>
          <p14:tracePt t="39466" x="8915400" y="2336800"/>
          <p14:tracePt t="39472" x="8915400" y="2344738"/>
          <p14:tracePt t="39478" x="8915400" y="2352675"/>
          <p14:tracePt t="39486" x="8915400" y="2360613"/>
          <p14:tracePt t="39490" x="8907463" y="2360613"/>
          <p14:tracePt t="39494" x="8907463" y="2368550"/>
          <p14:tracePt t="39504" x="8907463" y="2376488"/>
          <p14:tracePt t="39514" x="8907463" y="2384425"/>
          <p14:tracePt t="39522" x="8899525" y="2384425"/>
          <p14:tracePt t="39524" x="8899525" y="2392363"/>
          <p14:tracePt t="39534" x="8899525" y="2400300"/>
          <p14:tracePt t="39548" x="8899525" y="2408238"/>
          <p14:tracePt t="39558" x="8891588" y="2408238"/>
          <p14:tracePt t="39572" x="8891588" y="2416175"/>
          <p14:tracePt t="39584" x="8883650" y="2416175"/>
          <p14:tracePt t="39590" x="8883650" y="2424113"/>
          <p14:tracePt t="39598" x="8874125" y="2424113"/>
          <p14:tracePt t="39606" x="8874125" y="2432050"/>
          <p14:tracePt t="39608" x="8866188" y="2432050"/>
          <p14:tracePt t="39616" x="8858250" y="2432050"/>
          <p14:tracePt t="39622" x="8858250" y="2439988"/>
          <p14:tracePt t="39624" x="8850313" y="2439988"/>
          <p14:tracePt t="39632" x="8842375" y="2439988"/>
          <p14:tracePt t="39640" x="8834438" y="2447925"/>
          <p14:tracePt t="39646" x="8826500" y="2447925"/>
          <p14:tracePt t="39652" x="8818563" y="2447925"/>
          <p14:tracePt t="39658" x="8810625" y="2447925"/>
          <p14:tracePt t="39662" x="8802688" y="2455863"/>
          <p14:tracePt t="39668" x="8794750" y="2455863"/>
          <p14:tracePt t="39672" x="8786813" y="2455863"/>
          <p14:tracePt t="39676" x="8778875" y="2455863"/>
          <p14:tracePt t="39680" x="8770938" y="2455863"/>
          <p14:tracePt t="39686" x="8763000" y="2455863"/>
          <p14:tracePt t="39692" x="8755063" y="2455863"/>
          <p14:tracePt t="39696" x="8747125" y="2455863"/>
          <p14:tracePt t="39702" x="8739188" y="2455863"/>
          <p14:tracePt t="39708" x="8731250" y="2455863"/>
          <p14:tracePt t="39714" x="8723313" y="2455863"/>
          <p14:tracePt t="39722" x="8715375" y="2455863"/>
          <p14:tracePt t="39736" x="8707438" y="2455863"/>
          <p14:tracePt t="39747" x="8699500" y="2455863"/>
          <p14:tracePt t="39795" x="8691563" y="2455863"/>
          <p14:tracePt t="39821" x="8683625" y="2455863"/>
          <p14:tracePt t="39837" x="8675688" y="2455863"/>
          <p14:tracePt t="39843" x="8675688" y="2447925"/>
          <p14:tracePt t="39851" x="8667750" y="2447925"/>
          <p14:tracePt t="39871" x="8659813" y="2447925"/>
          <p14:tracePt t="40603" x="8659813" y="2439988"/>
          <p14:tracePt t="40873" x="8651875" y="2439988"/>
          <p14:tracePt t="40879" x="8643938" y="2439988"/>
          <p14:tracePt t="40881" x="8636000" y="2447925"/>
          <p14:tracePt t="40887" x="8620125" y="2447925"/>
          <p14:tracePt t="40889" x="8612188" y="2447925"/>
          <p14:tracePt t="40891" x="8604250" y="2447925"/>
          <p14:tracePt t="40893" x="8596313" y="2455863"/>
          <p14:tracePt t="40895" x="8588375" y="2455863"/>
          <p14:tracePt t="40897" x="8572500" y="2455863"/>
          <p14:tracePt t="40904" x="8531225" y="2463800"/>
          <p14:tracePt t="40905" x="8515350" y="2463800"/>
          <p14:tracePt t="40907" x="8499475" y="2463800"/>
          <p14:tracePt t="40909" x="8483600" y="2463800"/>
          <p14:tracePt t="40911" x="8467725" y="2463800"/>
          <p14:tracePt t="40913" x="8451850" y="2471738"/>
          <p14:tracePt t="40915" x="8435975" y="2471738"/>
          <p14:tracePt t="40919" x="8396288" y="2471738"/>
          <p14:tracePt t="40921" x="8372475" y="2479675"/>
          <p14:tracePt t="40923" x="8356600" y="2479675"/>
          <p14:tracePt t="40925" x="8340725" y="2479675"/>
          <p14:tracePt t="40927" x="8316913" y="2479675"/>
          <p14:tracePt t="40929" x="8293100" y="2479675"/>
          <p14:tracePt t="40931" x="8269288" y="2487613"/>
          <p14:tracePt t="40936" x="8229600" y="2487613"/>
          <p14:tracePt t="40939" x="8180388" y="2487613"/>
          <p14:tracePt t="40955" x="7966075" y="2511425"/>
          <p14:tracePt t="40957" x="7934325" y="2519363"/>
          <p14:tracePt t="40959" x="7910513" y="2519363"/>
          <p14:tracePt t="40961" x="7870825" y="2519363"/>
          <p14:tracePt t="40963" x="7847013" y="2527300"/>
          <p14:tracePt t="40965" x="7813675" y="2527300"/>
          <p14:tracePt t="40969" x="7750175" y="2535238"/>
          <p14:tracePt t="40972" x="7710488" y="2535238"/>
          <p14:tracePt t="40973" x="7678738" y="2535238"/>
          <p14:tracePt t="40975" x="7646988" y="2543175"/>
          <p14:tracePt t="40977" x="7607300" y="2551113"/>
          <p14:tracePt t="40979" x="7575550" y="2551113"/>
          <p14:tracePt t="40981" x="7527925" y="2559050"/>
          <p14:tracePt t="40986" x="7470775" y="2566988"/>
          <p14:tracePt t="40987" x="7431088" y="2576513"/>
          <p14:tracePt t="40989" x="7399338" y="2576513"/>
          <p14:tracePt t="40992" x="7359650" y="2584450"/>
          <p14:tracePt t="40993" x="7327900" y="2584450"/>
          <p14:tracePt t="40995" x="7296150" y="2592388"/>
          <p14:tracePt t="40997" x="7264400" y="2592388"/>
          <p14:tracePt t="40999" x="7232650" y="2592388"/>
          <p14:tracePt t="41003" x="7169150" y="2600325"/>
          <p14:tracePt t="41007" x="7135813" y="2608263"/>
          <p14:tracePt t="41008" x="7104063" y="2608263"/>
          <p14:tracePt t="41009" x="7072313" y="2616200"/>
          <p14:tracePt t="41011" x="7040563" y="2624138"/>
          <p14:tracePt t="41013" x="7016750" y="2624138"/>
          <p14:tracePt t="41015" x="6985000" y="2624138"/>
          <p14:tracePt t="41020" x="6929438" y="2632075"/>
          <p14:tracePt t="41024" x="6873875" y="2640013"/>
          <p14:tracePt t="41025" x="6842125" y="2647950"/>
          <p14:tracePt t="41027" x="6818313" y="2655888"/>
          <p14:tracePt t="41029" x="6794500" y="2655888"/>
          <p14:tracePt t="41031" x="6753225" y="2663825"/>
          <p14:tracePt t="41036" x="6705600" y="2671763"/>
          <p14:tracePt t="41038" x="6681788" y="2671763"/>
          <p14:tracePt t="41041" x="6626225" y="2679700"/>
          <p14:tracePt t="41043" x="6610350" y="2687638"/>
          <p14:tracePt t="41045" x="6586538" y="2687638"/>
          <p14:tracePt t="41047" x="6562725" y="2687638"/>
          <p14:tracePt t="41049" x="6538913" y="2695575"/>
          <p14:tracePt t="41053" x="6491288" y="2703513"/>
          <p14:tracePt t="41056" x="6467475" y="2703513"/>
          <p14:tracePt t="41059" x="6426200" y="2711450"/>
          <p14:tracePt t="41061" x="6402388" y="2711450"/>
          <p14:tracePt t="41063" x="6386513" y="2711450"/>
          <p14:tracePt t="41065" x="6370638" y="2719388"/>
          <p14:tracePt t="41069" x="6330950" y="2719388"/>
          <p14:tracePt t="41072" x="6315075" y="2727325"/>
          <p14:tracePt t="41074" x="6299200" y="2727325"/>
          <p14:tracePt t="41075" x="6283325" y="2727325"/>
          <p14:tracePt t="41077" x="6267450" y="2727325"/>
          <p14:tracePt t="41079" x="6251575" y="2727325"/>
          <p14:tracePt t="41081" x="6227763" y="2735263"/>
          <p14:tracePt t="41084" x="6219825" y="2735263"/>
          <p14:tracePt t="41085" x="6203950" y="2735263"/>
          <p14:tracePt t="41086" x="6188075" y="2735263"/>
          <p14:tracePt t="41088" x="6172200" y="2735263"/>
          <p14:tracePt t="41090" x="6156325" y="2743200"/>
          <p14:tracePt t="41092" x="6140450" y="2743200"/>
          <p14:tracePt t="41094" x="6132513" y="2743200"/>
          <p14:tracePt t="41096" x="6116638" y="2743200"/>
          <p14:tracePt t="41098" x="6100763" y="2743200"/>
          <p14:tracePt t="41100" x="6083300" y="2751138"/>
          <p14:tracePt t="41102" x="6075363" y="2751138"/>
          <p14:tracePt t="41104" x="6059488" y="2751138"/>
          <p14:tracePt t="41106" x="6043613" y="2751138"/>
          <p14:tracePt t="41108" x="6035675" y="2751138"/>
          <p14:tracePt t="41110" x="6019800" y="2751138"/>
          <p14:tracePt t="41112" x="6003925" y="2759075"/>
          <p14:tracePt t="41114" x="5995988" y="2759075"/>
          <p14:tracePt t="41117" x="5980113" y="2759075"/>
          <p14:tracePt t="41118" x="5972175" y="2759075"/>
          <p14:tracePt t="41120" x="5956300" y="2759075"/>
          <p14:tracePt t="41122" x="5940425" y="2759075"/>
          <p14:tracePt t="41124" x="5932488" y="2767013"/>
          <p14:tracePt t="41126" x="5916613" y="2767013"/>
          <p14:tracePt t="41128" x="5900738" y="2767013"/>
          <p14:tracePt t="41130" x="5884863" y="2767013"/>
          <p14:tracePt t="41134" x="5876925" y="2767013"/>
          <p14:tracePt t="41135" x="5861050" y="2767013"/>
          <p14:tracePt t="41136" x="5845175" y="2767013"/>
          <p14:tracePt t="41139" x="5837238" y="2767013"/>
          <p14:tracePt t="41140" x="5821363" y="2767013"/>
          <p14:tracePt t="41142" x="5805488" y="2767013"/>
          <p14:tracePt t="41144" x="5789613" y="2767013"/>
          <p14:tracePt t="41146" x="5781675" y="2767013"/>
          <p14:tracePt t="41148" x="5765800" y="2774950"/>
          <p14:tracePt t="41151" x="5740400" y="2774950"/>
          <p14:tracePt t="41152" x="5732463" y="2774950"/>
          <p14:tracePt t="41154" x="5716588" y="2774950"/>
          <p14:tracePt t="41156" x="5700713" y="2774950"/>
          <p14:tracePt t="41158" x="5684838" y="2774950"/>
          <p14:tracePt t="41160" x="5668963" y="2774950"/>
          <p14:tracePt t="41162" x="5653088" y="2782888"/>
          <p14:tracePt t="41164" x="5637213" y="2782888"/>
          <p14:tracePt t="41167" x="5629275" y="2782888"/>
          <p14:tracePt t="41168" x="5613400" y="2782888"/>
          <p14:tracePt t="41170" x="5589588" y="2782888"/>
          <p14:tracePt t="41172" x="5581650" y="2782888"/>
          <p14:tracePt t="41174" x="5565775" y="2790825"/>
          <p14:tracePt t="41176" x="5549900" y="2790825"/>
          <p14:tracePt t="41178" x="5534025" y="2790825"/>
          <p14:tracePt t="41180" x="5518150" y="2790825"/>
          <p14:tracePt t="41184" x="5502275" y="2790825"/>
          <p14:tracePt t="41185" x="5494338" y="2798763"/>
          <p14:tracePt t="41186" x="5478463" y="2798763"/>
          <p14:tracePt t="41188" x="5462588" y="2798763"/>
          <p14:tracePt t="41190" x="5446713" y="2798763"/>
          <p14:tracePt t="41192" x="5430838" y="2798763"/>
          <p14:tracePt t="41194" x="5414963" y="2798763"/>
          <p14:tracePt t="41196" x="5397500" y="2798763"/>
          <p14:tracePt t="41199" x="5381625" y="2798763"/>
          <p14:tracePt t="41201" x="5365750" y="2806700"/>
          <p14:tracePt t="41202" x="5357813" y="2806700"/>
          <p14:tracePt t="41204" x="5341938" y="2806700"/>
          <p14:tracePt t="41206" x="5326063" y="2806700"/>
          <p14:tracePt t="41208" x="5310188" y="2806700"/>
          <p14:tracePt t="41210" x="5294313" y="2806700"/>
          <p14:tracePt t="41212" x="5286375" y="2806700"/>
          <p14:tracePt t="41214" x="5270500" y="2814638"/>
          <p14:tracePt t="41217" x="5254625" y="2814638"/>
          <p14:tracePt t="41218" x="5238750" y="2814638"/>
          <p14:tracePt t="41220" x="5222875" y="2814638"/>
          <p14:tracePt t="41222" x="5214938" y="2822575"/>
          <p14:tracePt t="41224" x="5199063" y="2822575"/>
          <p14:tracePt t="41226" x="5183188" y="2822575"/>
          <p14:tracePt t="41228" x="5167313" y="2822575"/>
          <p14:tracePt t="41230" x="5151438" y="2822575"/>
          <p14:tracePt t="41233" x="5135563" y="2830513"/>
          <p14:tracePt t="41235" x="5127625" y="2830513"/>
          <p14:tracePt t="41236" x="5111750" y="2830513"/>
          <p14:tracePt t="41238" x="5095875" y="2830513"/>
          <p14:tracePt t="41240" x="5072063" y="2838450"/>
          <p14:tracePt t="41242" x="5064125" y="2838450"/>
          <p14:tracePt t="41244" x="5046663" y="2838450"/>
          <p14:tracePt t="41246" x="5030788" y="2838450"/>
          <p14:tracePt t="41248" x="5014913" y="2838450"/>
          <p14:tracePt t="41251" x="4991100" y="2838450"/>
          <p14:tracePt t="41252" x="4983163" y="2838450"/>
          <p14:tracePt t="41254" x="4967288" y="2838450"/>
          <p14:tracePt t="41256" x="4951413" y="2846388"/>
          <p14:tracePt t="41258" x="4935538" y="2846388"/>
          <p14:tracePt t="41260" x="4919663" y="2846388"/>
          <p14:tracePt t="41262" x="4911725" y="2846388"/>
          <p14:tracePt t="41264" x="4895850" y="2846388"/>
          <p14:tracePt t="41267" x="4879975" y="2846388"/>
          <p14:tracePt t="41269" x="4872038" y="2846388"/>
          <p14:tracePt t="41270" x="4856163" y="2846388"/>
          <p14:tracePt t="41272" x="4840288" y="2854325"/>
          <p14:tracePt t="41274" x="4824413" y="2854325"/>
          <p14:tracePt t="41276" x="4816475" y="2854325"/>
          <p14:tracePt t="41278" x="4800600" y="2854325"/>
          <p14:tracePt t="41280" x="4784725" y="2854325"/>
          <p14:tracePt t="41284" x="4776788" y="2854325"/>
          <p14:tracePt t="41285" x="4760913" y="2854325"/>
          <p14:tracePt t="41286" x="4752975" y="2854325"/>
          <p14:tracePt t="41288" x="4745038" y="2854325"/>
          <p14:tracePt t="41290" x="4729163" y="2854325"/>
          <p14:tracePt t="41292" x="4721225" y="2854325"/>
          <p14:tracePt t="41294" x="4705350" y="2854325"/>
          <p14:tracePt t="41296" x="4695825" y="2854325"/>
          <p14:tracePt t="41298" x="4687888" y="2854325"/>
          <p14:tracePt t="41301" x="4672013" y="2854325"/>
          <p14:tracePt t="41302" x="4664075" y="2854325"/>
          <p14:tracePt t="41304" x="4656138" y="2854325"/>
          <p14:tracePt t="41306" x="4640263" y="2854325"/>
          <p14:tracePt t="41308" x="4632325" y="2854325"/>
          <p14:tracePt t="41310" x="4624388" y="2854325"/>
          <p14:tracePt t="41312" x="4616450" y="2854325"/>
          <p14:tracePt t="41314" x="4608513" y="2854325"/>
          <p14:tracePt t="41317" x="4600575" y="2854325"/>
          <p14:tracePt t="41318" x="4592638" y="2854325"/>
          <p14:tracePt t="41320" x="4584700" y="2854325"/>
          <p14:tracePt t="41322" x="4576763" y="2854325"/>
          <p14:tracePt t="41324" x="4568825" y="2854325"/>
          <p14:tracePt t="41326" x="4560888" y="2854325"/>
          <p14:tracePt t="41328" x="4552950" y="2854325"/>
          <p14:tracePt t="41330" x="4545013" y="2854325"/>
          <p14:tracePt t="41334" x="4537075" y="2854325"/>
          <p14:tracePt t="41336" x="4529138" y="2854325"/>
          <p14:tracePt t="41338" x="4521200" y="2846388"/>
          <p14:tracePt t="41340" x="4513263" y="2846388"/>
          <p14:tracePt t="41344" x="4505325" y="2846388"/>
          <p14:tracePt t="41346" x="4497388" y="2846388"/>
          <p14:tracePt t="41351" x="4489450" y="2846388"/>
          <p14:tracePt t="41354" x="4481513" y="2846388"/>
          <p14:tracePt t="41356" x="4473575" y="2846388"/>
          <p14:tracePt t="41360" x="4465638" y="2846388"/>
          <p14:tracePt t="41368" x="4457700" y="2846388"/>
          <p14:tracePt t="41370" x="4449763" y="2846388"/>
          <p14:tracePt t="41376" x="4441825" y="2846388"/>
          <p14:tracePt t="41381" x="4441825" y="2838450"/>
          <p14:tracePt t="41387" x="4433888" y="2838450"/>
          <p14:tracePt t="41413" x="4425950" y="2830513"/>
          <p14:tracePt t="41421" x="4425950" y="2822575"/>
          <p14:tracePt t="41423" x="4418013" y="2822575"/>
          <p14:tracePt t="41429" x="4410075" y="2814638"/>
          <p14:tracePt t="41435" x="4402138" y="2806700"/>
          <p14:tracePt t="41439" x="4402138" y="2798763"/>
          <p14:tracePt t="41441" x="4394200" y="2798763"/>
          <p14:tracePt t="41445" x="4394200" y="2790825"/>
          <p14:tracePt t="41447" x="4386263" y="2790825"/>
          <p14:tracePt t="41452" x="4378325" y="2782888"/>
          <p14:tracePt t="41456" x="4378325" y="2774950"/>
          <p14:tracePt t="41457" x="4370388" y="2774950"/>
          <p14:tracePt t="41459" x="4370388" y="2767013"/>
          <p14:tracePt t="41463" x="4362450" y="2767013"/>
          <p14:tracePt t="41465" x="4362450" y="2759075"/>
          <p14:tracePt t="41468" x="4352925" y="2759075"/>
          <p14:tracePt t="41471" x="4352925" y="2751138"/>
          <p14:tracePt t="41473" x="4344988" y="2751138"/>
          <p14:tracePt t="41475" x="4344988" y="2743200"/>
          <p14:tracePt t="41479" x="4337050" y="2743200"/>
          <p14:tracePt t="41481" x="4337050" y="2735263"/>
          <p14:tracePt t="41486" x="4329113" y="2735263"/>
          <p14:tracePt t="41487" x="4329113" y="2727325"/>
          <p14:tracePt t="41491" x="4329113" y="2719388"/>
          <p14:tracePt t="41495" x="4321175" y="2719388"/>
          <p14:tracePt t="41499" x="4321175" y="2711450"/>
          <p14:tracePt t="41507" x="4313238" y="2703513"/>
          <p14:tracePt t="41519" x="4313238" y="2695575"/>
          <p14:tracePt t="41525" x="4313238" y="2687638"/>
          <p14:tracePt t="41529" x="4305300" y="2687638"/>
          <p14:tracePt t="41531" x="4305300" y="2679700"/>
          <p14:tracePt t="41539" x="4305300" y="2671763"/>
          <p14:tracePt t="41545" x="4305300" y="2663825"/>
          <p14:tracePt t="41553" x="4297363" y="2655888"/>
          <p14:tracePt t="41557" x="4297363" y="2647950"/>
          <p14:tracePt t="41561" x="4297363" y="2640013"/>
          <p14:tracePt t="41570" x="4297363" y="2632075"/>
          <p14:tracePt t="41573" x="4297363" y="2624138"/>
          <p14:tracePt t="41579" x="4297363" y="2616200"/>
          <p14:tracePt t="41587" x="4289425" y="2608263"/>
          <p14:tracePt t="41591" x="4289425" y="2600325"/>
          <p14:tracePt t="41597" x="4289425" y="2592388"/>
          <p14:tracePt t="41605" x="4289425" y="2584450"/>
          <p14:tracePt t="41615" x="4289425" y="2576513"/>
          <p14:tracePt t="41624" x="4289425" y="2566988"/>
          <p14:tracePt t="41642" x="4289425" y="2559050"/>
          <p14:tracePt t="41658" x="4289425" y="2551113"/>
          <p14:tracePt t="42945" x="4289425" y="2543175"/>
          <p14:tracePt t="42949" x="4297363" y="2543175"/>
          <p14:tracePt t="42957" x="4305300" y="2543175"/>
          <p14:tracePt t="42963" x="4313238" y="2543175"/>
          <p14:tracePt t="42969" x="4313238" y="2535238"/>
          <p14:tracePt t="42971" x="4321175" y="2535238"/>
          <p14:tracePt t="42977" x="4329113" y="2535238"/>
          <p14:tracePt t="42985" x="4329113" y="2527300"/>
          <p14:tracePt t="42989" x="4337050" y="2527300"/>
          <p14:tracePt t="43005" x="4344988" y="2527300"/>
          <p14:tracePt t="43011" x="4344988" y="2519363"/>
          <p14:tracePt t="43021" x="4352925" y="2519363"/>
          <p14:tracePt t="43177" x="4344988" y="2527300"/>
          <p14:tracePt t="43181" x="4344988" y="2535238"/>
          <p14:tracePt t="43186" x="4337050" y="2543175"/>
          <p14:tracePt t="43189" x="4329113" y="2551113"/>
          <p14:tracePt t="43191" x="4329113" y="2559050"/>
          <p14:tracePt t="43195" x="4321175" y="2566988"/>
          <p14:tracePt t="43199" x="4313238" y="2576513"/>
          <p14:tracePt t="43205" x="4305300" y="2584450"/>
          <p14:tracePt t="43207" x="4305300" y="2592388"/>
          <p14:tracePt t="43209" x="4297363" y="2592388"/>
          <p14:tracePt t="43211" x="4297363" y="2600325"/>
          <p14:tracePt t="43215" x="4289425" y="2608263"/>
          <p14:tracePt t="43219" x="4281488" y="2616200"/>
          <p14:tracePt t="43223" x="4273550" y="2624138"/>
          <p14:tracePt t="43225" x="4273550" y="2632075"/>
          <p14:tracePt t="43227" x="4265613" y="2632075"/>
          <p14:tracePt t="43229" x="4265613" y="2640013"/>
          <p14:tracePt t="43231" x="4257675" y="2647950"/>
          <p14:tracePt t="43235" x="4249738" y="2655888"/>
          <p14:tracePt t="43239" x="4241800" y="2663825"/>
          <p14:tracePt t="43241" x="4233863" y="2671763"/>
          <p14:tracePt t="43245" x="4225925" y="2679700"/>
          <p14:tracePt t="43247" x="4217988" y="2679700"/>
          <p14:tracePt t="43249" x="4210050" y="2687638"/>
          <p14:tracePt t="43252" x="4202113" y="2695575"/>
          <p14:tracePt t="43256" x="4194175" y="2703513"/>
          <p14:tracePt t="43259" x="4186238" y="2711450"/>
          <p14:tracePt t="43261" x="4178300" y="2711450"/>
          <p14:tracePt t="43263" x="4178300" y="2719388"/>
          <p14:tracePt t="43265" x="4170363" y="2719388"/>
          <p14:tracePt t="43268" x="4162425" y="2727325"/>
          <p14:tracePt t="43273" x="4146550" y="2735263"/>
          <p14:tracePt t="43275" x="4146550" y="2743200"/>
          <p14:tracePt t="43277" x="4138613" y="2743200"/>
          <p14:tracePt t="43281" x="4130675" y="2751138"/>
          <p14:tracePt t="43287" x="4114800" y="2759075"/>
          <p14:tracePt t="43290" x="4106863" y="2767013"/>
          <p14:tracePt t="43293" x="4098925" y="2767013"/>
          <p14:tracePt t="43295" x="4090988" y="2774950"/>
          <p14:tracePt t="43303" x="4075113" y="2782888"/>
          <p14:tracePt t="43306" x="4067175" y="2790825"/>
          <p14:tracePt t="43309" x="4059238" y="2790825"/>
          <p14:tracePt t="43311" x="4051300" y="2798763"/>
          <p14:tracePt t="43315" x="4043363" y="2806700"/>
          <p14:tracePt t="43318" x="4035425" y="2806700"/>
          <p14:tracePt t="43321" x="4027488" y="2814638"/>
          <p14:tracePt t="43324" x="4019550" y="2814638"/>
          <p14:tracePt t="43325" x="4019550" y="2822575"/>
          <p14:tracePt t="43327" x="4011613" y="2822575"/>
          <p14:tracePt t="43329" x="4002088" y="2830513"/>
          <p14:tracePt t="43336" x="3994150" y="2838450"/>
          <p14:tracePt t="43337" x="3986213" y="2838450"/>
          <p14:tracePt t="43340" x="3978275" y="2838450"/>
          <p14:tracePt t="43341" x="3978275" y="2846388"/>
          <p14:tracePt t="43343" x="3970338" y="2846388"/>
          <p14:tracePt t="43345" x="3970338" y="2854325"/>
          <p14:tracePt t="43347" x="3962400" y="2854325"/>
          <p14:tracePt t="43349" x="3962400" y="2862263"/>
          <p14:tracePt t="43353" x="3946525" y="2862263"/>
          <p14:tracePt t="43356" x="3946525" y="2870200"/>
          <p14:tracePt t="43357" x="3938588" y="2870200"/>
          <p14:tracePt t="43361" x="3930650" y="2878138"/>
          <p14:tracePt t="43364" x="3922713" y="2886075"/>
          <p14:tracePt t="43369" x="3914775" y="2886075"/>
          <p14:tracePt t="43370" x="3906838" y="2894013"/>
          <p14:tracePt t="43376" x="3898900" y="2894013"/>
          <p14:tracePt t="43378" x="3898900" y="2901950"/>
          <p14:tracePt t="43380" x="3890963" y="2901950"/>
          <p14:tracePt t="43385" x="3883025" y="2909888"/>
          <p14:tracePt t="43388" x="3875088" y="2909888"/>
          <p14:tracePt t="43390" x="3867150" y="2919413"/>
          <p14:tracePt t="43394" x="3859213" y="2919413"/>
          <p14:tracePt t="43396" x="3859213" y="2927350"/>
          <p14:tracePt t="43398" x="3851275" y="2927350"/>
          <p14:tracePt t="43400" x="3843338" y="2927350"/>
          <p14:tracePt t="43402" x="3843338" y="2935288"/>
          <p14:tracePt t="43404" x="3835400" y="2935288"/>
          <p14:tracePt t="43408" x="3827463" y="2943225"/>
          <p14:tracePt t="43410" x="3819525" y="2943225"/>
          <p14:tracePt t="43414" x="3811588" y="2943225"/>
          <p14:tracePt t="43417" x="3811588" y="2951163"/>
          <p14:tracePt t="43419" x="3803650" y="2951163"/>
          <p14:tracePt t="43420" x="3795713" y="2951163"/>
          <p14:tracePt t="43422" x="3795713" y="2959100"/>
          <p14:tracePt t="43424" x="3787775" y="2959100"/>
          <p14:tracePt t="43428" x="3779838" y="2967038"/>
          <p14:tracePt t="43430" x="3771900" y="2967038"/>
          <p14:tracePt t="43435" x="3763963" y="2974975"/>
          <p14:tracePt t="43436" x="3756025" y="2974975"/>
          <p14:tracePt t="43438" x="3756025" y="2982913"/>
          <p14:tracePt t="43440" x="3748088" y="2982913"/>
          <p14:tracePt t="43442" x="3740150" y="2990850"/>
          <p14:tracePt t="43444" x="3732213" y="2990850"/>
          <p14:tracePt t="43448" x="3724275" y="2998788"/>
          <p14:tracePt t="43451" x="3716338" y="2998788"/>
          <p14:tracePt t="43454" x="3708400" y="3006725"/>
          <p14:tracePt t="43456" x="3700463" y="3006725"/>
          <p14:tracePt t="43458" x="3700463" y="3014663"/>
          <p14:tracePt t="43461" x="3692525" y="3014663"/>
          <p14:tracePt t="43462" x="3684588" y="3014663"/>
          <p14:tracePt t="43464" x="3684588" y="3022600"/>
          <p14:tracePt t="43467" x="3676650" y="3022600"/>
          <p14:tracePt t="43470" x="3668713" y="3030538"/>
          <p14:tracePt t="43474" x="3660775" y="3030538"/>
          <p14:tracePt t="43476" x="3660775" y="3038475"/>
          <p14:tracePt t="43478" x="3651250" y="3038475"/>
          <p14:tracePt t="43480" x="3643313" y="3038475"/>
          <p14:tracePt t="43483" x="3643313" y="3046413"/>
          <p14:tracePt t="43486" x="3635375" y="3046413"/>
          <p14:tracePt t="43488" x="3635375" y="3054350"/>
          <p14:tracePt t="43490" x="3627438" y="3054350"/>
          <p14:tracePt t="43494" x="3619500" y="3054350"/>
          <p14:tracePt t="43496" x="3619500" y="3062288"/>
          <p14:tracePt t="43502" x="3611563" y="3062288"/>
          <p14:tracePt t="43502" x="3611563" y="3070225"/>
          <p14:tracePt t="43504" x="3603625" y="3070225"/>
          <p14:tracePt t="43508" x="3595688" y="3070225"/>
          <p14:tracePt t="43510" x="3595688" y="3078163"/>
          <p14:tracePt t="43514" x="3587750" y="3078163"/>
          <p14:tracePt t="43517" x="3587750" y="3086100"/>
          <p14:tracePt t="43519" x="3579813" y="3086100"/>
          <p14:tracePt t="43524" x="3571875" y="3094038"/>
          <p14:tracePt t="43530" x="3563938" y="3094038"/>
          <p14:tracePt t="43535" x="3563938" y="3101975"/>
          <p14:tracePt t="43538" x="3556000" y="3101975"/>
          <p14:tracePt t="43544" x="3548063" y="3101975"/>
          <p14:tracePt t="43546" x="3548063" y="3109913"/>
          <p14:tracePt t="43554" x="3540125" y="3109913"/>
          <p14:tracePt t="43560" x="3540125" y="3117850"/>
          <p14:tracePt t="43568" x="3532188" y="3117850"/>
          <p14:tracePt t="43572" x="3532188" y="3125788"/>
          <p14:tracePt t="43576" x="3524250" y="3125788"/>
          <p14:tracePt t="43586" x="3516313" y="3133725"/>
          <p14:tracePt t="43594" x="3508375" y="3133725"/>
          <p14:tracePt t="43598" x="3508375" y="3141663"/>
          <p14:tracePt t="43604" x="3500438" y="3141663"/>
          <p14:tracePt t="43614" x="3492500" y="3141663"/>
          <p14:tracePt t="43617" x="3492500" y="3149600"/>
          <p14:tracePt t="43628" x="3484563" y="3149600"/>
          <p14:tracePt t="43863" x="3492500" y="3149600"/>
          <p14:tracePt t="43873" x="3492500" y="3141663"/>
          <p14:tracePt t="43877" x="3500438" y="3141663"/>
          <p14:tracePt t="43889" x="3508375" y="3141663"/>
          <p14:tracePt t="43891" x="3508375" y="3133725"/>
          <p14:tracePt t="43897" x="3516313" y="3133725"/>
          <p14:tracePt t="43905" x="3524250" y="3125788"/>
          <p14:tracePt t="43909" x="3532188" y="3125788"/>
          <p14:tracePt t="43915" x="3540125" y="3117850"/>
          <p14:tracePt t="43920" x="3548063" y="3117850"/>
          <p14:tracePt t="43923" x="3556000" y="3117850"/>
          <p14:tracePt t="43925" x="3556000" y="3109913"/>
          <p14:tracePt t="43927" x="3563938" y="3109913"/>
          <p14:tracePt t="43931" x="3571875" y="3101975"/>
          <p14:tracePt t="43936" x="3579813" y="3101975"/>
          <p14:tracePt t="43938" x="3587750" y="3101975"/>
          <p14:tracePt t="43939" x="3587750" y="3094038"/>
          <p14:tracePt t="43941" x="3595688" y="3094038"/>
          <p14:tracePt t="43945" x="3603625" y="3086100"/>
          <p14:tracePt t="43953" x="3619500" y="3078163"/>
          <p14:tracePt t="43955" x="3627438" y="3078163"/>
          <p14:tracePt t="43957" x="3635375" y="3070225"/>
          <p14:tracePt t="43961" x="3643313" y="3062288"/>
          <p14:tracePt t="43963" x="3651250" y="3062288"/>
          <p14:tracePt t="43969" x="3668713" y="3054350"/>
          <p14:tracePt t="43972" x="3668713" y="3046413"/>
          <p14:tracePt t="43973" x="3676650" y="3046413"/>
          <p14:tracePt t="43975" x="3684588" y="3046413"/>
          <p14:tracePt t="43977" x="3684588" y="3038475"/>
          <p14:tracePt t="43979" x="3692525" y="3038475"/>
          <p14:tracePt t="43981" x="3700463" y="3030538"/>
          <p14:tracePt t="43985" x="3708400" y="3022600"/>
          <p14:tracePt t="43987" x="3716338" y="3022600"/>
          <p14:tracePt t="43990" x="3724275" y="3014663"/>
          <p14:tracePt t="43990" x="3732213" y="3014663"/>
          <p14:tracePt t="43992" x="3732213" y="3006725"/>
          <p14:tracePt t="43994" x="3740150" y="3006725"/>
          <p14:tracePt t="43996" x="3748088" y="2998788"/>
          <p14:tracePt t="43998" x="3748088" y="2990850"/>
          <p14:tracePt t="44000" x="3756025" y="2990850"/>
          <p14:tracePt t="44002" x="3763963" y="2982913"/>
          <p14:tracePt t="44004" x="3771900" y="2982913"/>
          <p14:tracePt t="44006" x="3779838" y="2974975"/>
          <p14:tracePt t="44010" x="3787775" y="2967038"/>
          <p14:tracePt t="44012" x="3795713" y="2967038"/>
          <p14:tracePt t="44014" x="3803650" y="2959100"/>
          <p14:tracePt t="44017" x="3811588" y="2951163"/>
          <p14:tracePt t="44020" x="3819525" y="2943225"/>
          <p14:tracePt t="44022" x="3827463" y="2943225"/>
          <p14:tracePt t="44024" x="3835400" y="2935288"/>
          <p14:tracePt t="44026" x="3843338" y="2927350"/>
          <p14:tracePt t="44028" x="3851275" y="2927350"/>
          <p14:tracePt t="44030" x="3859213" y="2919413"/>
          <p14:tracePt t="44034" x="3867150" y="2909888"/>
          <p14:tracePt t="44036" x="3875088" y="2909888"/>
          <p14:tracePt t="44038" x="3883025" y="2901950"/>
          <p14:tracePt t="44042" x="3890963" y="2894013"/>
          <p14:tracePt t="44044" x="3898900" y="2894013"/>
          <p14:tracePt t="44046" x="3898900" y="2886075"/>
          <p14:tracePt t="44048" x="3906838" y="2886075"/>
          <p14:tracePt t="44050" x="3914775" y="2878138"/>
          <p14:tracePt t="44053" x="3922713" y="2878138"/>
          <p14:tracePt t="44054" x="3922713" y="2870200"/>
          <p14:tracePt t="44056" x="3930650" y="2870200"/>
          <p14:tracePt t="44058" x="3938588" y="2862263"/>
          <p14:tracePt t="44060" x="3946525" y="2862263"/>
          <p14:tracePt t="44064" x="3954463" y="2854325"/>
          <p14:tracePt t="44067" x="3962400" y="2854325"/>
          <p14:tracePt t="44069" x="3970338" y="2846388"/>
          <p14:tracePt t="44070" x="3978275" y="2846388"/>
          <p14:tracePt t="44072" x="3978275" y="2838450"/>
          <p14:tracePt t="44074" x="3986213" y="2838450"/>
          <p14:tracePt t="44076" x="3986213" y="2830513"/>
          <p14:tracePt t="44078" x="3994150" y="2830513"/>
          <p14:tracePt t="44080" x="4002088" y="2822575"/>
          <p14:tracePt t="44085" x="4011613" y="2822575"/>
          <p14:tracePt t="44086" x="4011613" y="2814638"/>
          <p14:tracePt t="44088" x="4019550" y="2814638"/>
          <p14:tracePt t="44090" x="4027488" y="2806700"/>
          <p14:tracePt t="44094" x="4035425" y="2806700"/>
          <p14:tracePt t="44096" x="4035425" y="2798763"/>
          <p14:tracePt t="44099" x="4043363" y="2798763"/>
          <p14:tracePt t="44101" x="4051300" y="2790825"/>
          <p14:tracePt t="44104" x="4059238" y="2782888"/>
          <p14:tracePt t="44108" x="4067175" y="2774950"/>
          <p14:tracePt t="44112" x="4075113" y="2767013"/>
          <p14:tracePt t="44117" x="4083050" y="2767013"/>
          <p14:tracePt t="44119" x="4083050" y="2759075"/>
          <p14:tracePt t="44120" x="4090988" y="2759075"/>
          <p14:tracePt t="44122" x="4090988" y="2751138"/>
          <p14:tracePt t="44124" x="4098925" y="2751138"/>
          <p14:tracePt t="44128" x="4098925" y="2743200"/>
          <p14:tracePt t="44130" x="4106863" y="2743200"/>
          <p14:tracePt t="44135" x="4114800" y="2735263"/>
          <p14:tracePt t="44138" x="4122738" y="2735263"/>
          <p14:tracePt t="44140" x="4122738" y="2727325"/>
          <p14:tracePt t="44144" x="4130675" y="2727325"/>
          <p14:tracePt t="44148" x="4130675" y="2719388"/>
          <p14:tracePt t="44152" x="4138613" y="2719388"/>
          <p14:tracePt t="44154" x="4146550" y="2711450"/>
          <p14:tracePt t="44160" x="4154488" y="2711450"/>
          <p14:tracePt t="44162" x="4154488" y="2703513"/>
          <p14:tracePt t="44167" x="4162425" y="2703513"/>
          <p14:tracePt t="44170" x="4162425" y="2695575"/>
          <p14:tracePt t="44172" x="4170363" y="2695575"/>
          <p14:tracePt t="44178" x="4178300" y="2687638"/>
          <p14:tracePt t="44185" x="4186238" y="2687638"/>
          <p14:tracePt t="44186" x="4186238" y="2679700"/>
          <p14:tracePt t="44192" x="4194175" y="2679700"/>
          <p14:tracePt t="44196" x="4194175" y="2671763"/>
          <p14:tracePt t="44201" x="4202113" y="2671763"/>
          <p14:tracePt t="44205" x="4202113" y="2663825"/>
          <p14:tracePt t="44207" x="4210050" y="2663825"/>
          <p14:tracePt t="44217" x="4217988" y="2655888"/>
          <p14:tracePt t="44223" x="4225925" y="2647950"/>
          <p14:tracePt t="44229" x="4233863" y="2647950"/>
          <p14:tracePt t="44231" x="4233863" y="2640013"/>
          <p14:tracePt t="44235" x="4241800" y="2640013"/>
          <p14:tracePt t="44238" x="4241800" y="2632075"/>
          <p14:tracePt t="44239" x="4249738" y="2632075"/>
          <p14:tracePt t="44243" x="4257675" y="2632075"/>
          <p14:tracePt t="44245" x="4257675" y="2624138"/>
          <p14:tracePt t="44254" x="4273550" y="2616200"/>
          <p14:tracePt t="44257" x="4281488" y="2608263"/>
          <p14:tracePt t="44261" x="4289425" y="2608263"/>
          <p14:tracePt t="44265" x="4289425" y="2600325"/>
          <p14:tracePt t="44269" x="4297363" y="2600325"/>
          <p14:tracePt t="44272" x="4305300" y="2592388"/>
          <p14:tracePt t="44275" x="4313238" y="2592388"/>
          <p14:tracePt t="44279" x="4321175" y="2592388"/>
          <p14:tracePt t="44281" x="4321175" y="2584450"/>
          <p14:tracePt t="44285" x="4329113" y="2584450"/>
          <p14:tracePt t="44289" x="4337050" y="2584450"/>
          <p14:tracePt t="44291" x="4337050" y="2576513"/>
          <p14:tracePt t="44293" x="4344988" y="2576513"/>
          <p14:tracePt t="44297" x="4352925" y="2576513"/>
          <p14:tracePt t="44299" x="4352925" y="2566988"/>
          <p14:tracePt t="44305" x="4362450" y="2566988"/>
          <p14:tracePt t="44309" x="4370388" y="2566988"/>
          <p14:tracePt t="44311" x="4370388" y="2559050"/>
          <p14:tracePt t="44319" x="4378325" y="2559050"/>
          <p14:tracePt t="44325" x="4386263" y="2551113"/>
          <p14:tracePt t="44337" x="4394200" y="2551113"/>
          <p14:tracePt t="44613" x="4386263" y="2551113"/>
          <p14:tracePt t="44616" x="4386263" y="2559050"/>
          <p14:tracePt t="44623" x="4378325" y="2566988"/>
          <p14:tracePt t="44629" x="4370388" y="2576513"/>
          <p14:tracePt t="44637" x="4362450" y="2584450"/>
          <p14:tracePt t="44641" x="4362450" y="2592388"/>
          <p14:tracePt t="44645" x="4352925" y="2592388"/>
          <p14:tracePt t="44647" x="4352925" y="2600325"/>
          <p14:tracePt t="44654" x="4344988" y="2608263"/>
          <p14:tracePt t="44659" x="4337050" y="2616200"/>
          <p14:tracePt t="44665" x="4329113" y="2624138"/>
          <p14:tracePt t="44672" x="4321175" y="2632075"/>
          <p14:tracePt t="44675" x="4321175" y="2640013"/>
          <p14:tracePt t="44679" x="4313238" y="2640013"/>
          <p14:tracePt t="44682" x="4313238" y="2647950"/>
          <p14:tracePt t="44688" x="4305300" y="2655888"/>
          <p14:tracePt t="44691" x="4297363" y="2663825"/>
          <p14:tracePt t="44696" x="4289425" y="2671763"/>
          <p14:tracePt t="44703" x="4281488" y="2679700"/>
          <p14:tracePt t="44707" x="4273550" y="2687638"/>
          <p14:tracePt t="44710" x="4265613" y="2695575"/>
          <p14:tracePt t="44718" x="4257675" y="2703513"/>
          <p14:tracePt t="44722" x="4249738" y="2703513"/>
          <p14:tracePt t="44724" x="4249738" y="2711450"/>
          <p14:tracePt t="44728" x="4241800" y="2719388"/>
          <p14:tracePt t="44735" x="4233863" y="2719388"/>
          <p14:tracePt t="44736" x="4233863" y="2727325"/>
          <p14:tracePt t="44738" x="4225925" y="2727325"/>
          <p14:tracePt t="44740" x="4225925" y="2735263"/>
          <p14:tracePt t="44745" x="4217988" y="2735263"/>
          <p14:tracePt t="44749" x="4217988" y="2743200"/>
          <p14:tracePt t="44752" x="4210050" y="2743200"/>
          <p14:tracePt t="44756" x="4202113" y="2751138"/>
          <p14:tracePt t="44759" x="4194175" y="2751138"/>
          <p14:tracePt t="44761" x="4194175" y="2759075"/>
          <p14:tracePt t="44763" x="4186238" y="2759075"/>
          <p14:tracePt t="44769" x="4178300" y="2767013"/>
          <p14:tracePt t="44772" x="4170363" y="2774950"/>
          <p14:tracePt t="44777" x="4162425" y="2774950"/>
          <p14:tracePt t="44779" x="4162425" y="2782888"/>
          <p14:tracePt t="44781" x="4154488" y="2782888"/>
          <p14:tracePt t="44786" x="4146550" y="2790825"/>
          <p14:tracePt t="44788" x="4138613" y="2790825"/>
          <p14:tracePt t="44791" x="4130675" y="2798763"/>
          <p14:tracePt t="44795" x="4122738" y="2798763"/>
          <p14:tracePt t="44799" x="4114800" y="2806700"/>
          <p14:tracePt t="44803" x="4106863" y="2806700"/>
          <p14:tracePt t="44809" x="4098925" y="2814638"/>
          <p14:tracePt t="44815" x="4090988" y="2814638"/>
          <p14:tracePt t="44819" x="4090988" y="2822575"/>
          <p14:tracePt t="44822" x="4083050" y="2822575"/>
          <p14:tracePt t="44827" x="4075113" y="2822575"/>
          <p14:tracePt t="44831" x="4075113" y="2830513"/>
          <p14:tracePt t="44837" x="4067175" y="2830513"/>
          <p14:tracePt t="44843" x="4067175" y="2838450"/>
          <p14:tracePt t="44845" x="4059238" y="2838450"/>
          <p14:tracePt t="44854" x="4051300" y="2846388"/>
          <p14:tracePt t="44861" x="4043363" y="2846388"/>
          <p14:tracePt t="44863" x="4043363" y="2854325"/>
          <p14:tracePt t="44868" x="4035425" y="2854325"/>
          <p14:tracePt t="44871" x="4035425" y="2862263"/>
          <p14:tracePt t="44875" x="4027488" y="2862263"/>
          <p14:tracePt t="44879" x="4019550" y="2870200"/>
          <p14:tracePt t="44886" x="4011613" y="2878138"/>
          <p14:tracePt t="44891" x="4002088" y="2878138"/>
          <p14:tracePt t="44893" x="4002088" y="2886075"/>
          <p14:tracePt t="44895" x="3994150" y="2886075"/>
          <p14:tracePt t="44899" x="3986213" y="2894013"/>
          <p14:tracePt t="44905" x="3978275" y="2894013"/>
          <p14:tracePt t="44907" x="3970338" y="2901950"/>
          <p14:tracePt t="44911" x="3962400" y="2901950"/>
          <p14:tracePt t="44913" x="3954463" y="2909888"/>
          <p14:tracePt t="44920" x="3946525" y="2919413"/>
          <p14:tracePt t="44922" x="3938588" y="2919413"/>
          <p14:tracePt t="44925" x="3930650" y="2919413"/>
          <p14:tracePt t="44927" x="3930650" y="2927350"/>
          <p14:tracePt t="44929" x="3922713" y="2927350"/>
          <p14:tracePt t="44936" x="3914775" y="2935288"/>
          <p14:tracePt t="44939" x="3906838" y="2935288"/>
          <p14:tracePt t="44943" x="3898900" y="2943225"/>
          <p14:tracePt t="44949" x="3890963" y="2943225"/>
          <p14:tracePt t="44954" x="3883025" y="2951163"/>
          <p14:tracePt t="44971" x="3851275" y="2974975"/>
          <p14:tracePt t="44975" x="3851275" y="2982913"/>
          <p14:tracePt t="44977" x="3843338" y="2982913"/>
          <p14:tracePt t="44981" x="3835400" y="2990850"/>
          <p14:tracePt t="44987" x="3827463" y="2998788"/>
          <p14:tracePt t="44989" x="3819525" y="2998788"/>
          <p14:tracePt t="44993" x="3819525" y="3006725"/>
          <p14:tracePt t="44995" x="3811588" y="3006725"/>
          <p14:tracePt t="44999" x="3803650" y="3006725"/>
          <p14:tracePt t="45002" x="3803650" y="3014663"/>
          <p14:tracePt t="45005" x="3795713" y="3014663"/>
          <p14:tracePt t="45010" x="3795713" y="3022600"/>
          <p14:tracePt t="45012" x="3787775" y="3022600"/>
          <p14:tracePt t="45022" x="3787775" y="3030538"/>
          <p14:tracePt t="45024" x="3779838" y="3030538"/>
          <p14:tracePt t="45047" x="3771900" y="3030538"/>
          <p14:tracePt t="45055" x="3771900" y="3038475"/>
          <p14:tracePt t="45079" x="3763963" y="3038475"/>
          <p14:tracePt t="45081" x="3763963" y="3046413"/>
          <p14:tracePt t="45091" x="3756025" y="3046413"/>
          <p14:tracePt t="45093" x="3756025" y="3054350"/>
          <p14:tracePt t="45099" x="3748088" y="3054350"/>
          <p14:tracePt t="45104" x="3748088" y="3062288"/>
          <p14:tracePt t="45107" x="3740150" y="3062288"/>
          <p14:tracePt t="45113" x="3740150" y="3070225"/>
          <p14:tracePt t="45115" x="3732213" y="3070225"/>
          <p14:tracePt t="45121" x="3724275" y="3070225"/>
          <p14:tracePt t="45125" x="3724275" y="3078163"/>
          <p14:tracePt t="45131" x="3716338" y="3078163"/>
          <p14:tracePt t="45137" x="3716338" y="3086100"/>
          <p14:tracePt t="45139" x="3708400" y="3086100"/>
          <p14:tracePt t="45152" x="3700463" y="3094038"/>
          <p14:tracePt t="45159" x="3692525" y="3094038"/>
          <p14:tracePt t="45165" x="3692525" y="3101975"/>
          <p14:tracePt t="45170" x="3684588" y="3101975"/>
          <p14:tracePt t="45187" x="3676650" y="3109913"/>
          <p14:tracePt t="45204" x="3668713" y="3109913"/>
          <p14:tracePt t="45437" x="3676650" y="3109913"/>
          <p14:tracePt t="45441" x="3676650" y="3101975"/>
          <p14:tracePt t="45473" x="3676650" y="3094038"/>
          <p14:tracePt t="45491" x="3684588" y="3094038"/>
          <p14:tracePt t="45521" x="3684588" y="3086100"/>
          <p14:tracePt t="45539" x="3692525" y="3078163"/>
          <p14:tracePt t="45552" x="3692525" y="3070225"/>
          <p14:tracePt t="45559" x="3700463" y="3070225"/>
          <p14:tracePt t="45565" x="3700463" y="3062288"/>
          <p14:tracePt t="45577" x="3708400" y="3062288"/>
          <p14:tracePt t="45581" x="3708400" y="3054350"/>
          <p14:tracePt t="45595" x="3716338" y="3046413"/>
          <p14:tracePt t="45609" x="3724275" y="3046413"/>
          <p14:tracePt t="45611" x="3724275" y="3038475"/>
          <p14:tracePt t="45621" x="3732213" y="3038475"/>
          <p14:tracePt t="45623" x="3732213" y="3030538"/>
          <p14:tracePt t="45636" x="3740150" y="3022600"/>
          <p14:tracePt t="45641" x="3740150" y="3014663"/>
          <p14:tracePt t="45643" x="3748088" y="3014663"/>
          <p14:tracePt t="45649" x="3756025" y="3006725"/>
          <p14:tracePt t="45655" x="3763963" y="2998788"/>
          <p14:tracePt t="45659" x="3771900" y="2998788"/>
          <p14:tracePt t="45661" x="3771900" y="2990850"/>
          <p14:tracePt t="45663" x="3779838" y="2990850"/>
          <p14:tracePt t="45665" x="3779838" y="2982913"/>
          <p14:tracePt t="45668" x="3787775" y="2982913"/>
          <p14:tracePt t="45671" x="3795713" y="2974975"/>
          <p14:tracePt t="45673" x="3803650" y="2974975"/>
          <p14:tracePt t="45675" x="3803650" y="2967038"/>
          <p14:tracePt t="45677" x="3811588" y="2967038"/>
          <p14:tracePt t="45679" x="3819525" y="2959100"/>
          <p14:tracePt t="45681" x="3827463" y="2959100"/>
          <p14:tracePt t="45686" x="3835400" y="2951163"/>
          <p14:tracePt t="45687" x="3843338" y="2943225"/>
          <p14:tracePt t="45689" x="3851275" y="2943225"/>
          <p14:tracePt t="45691" x="3859213" y="2935288"/>
          <p14:tracePt t="45695" x="3867150" y="2927350"/>
          <p14:tracePt t="45697" x="3875088" y="2927350"/>
          <p14:tracePt t="45699" x="3883025" y="2927350"/>
          <p14:tracePt t="45706" x="3906838" y="2909888"/>
          <p14:tracePt t="45709" x="3914775" y="2901950"/>
          <p14:tracePt t="45711" x="3930650" y="2894013"/>
          <p14:tracePt t="45715" x="3938588" y="2894013"/>
          <p14:tracePt t="45719" x="3954463" y="2878138"/>
          <p14:tracePt t="45723" x="3970338" y="2870200"/>
          <p14:tracePt t="45725" x="3978275" y="2870200"/>
          <p14:tracePt t="45727" x="3986213" y="2862263"/>
          <p14:tracePt t="45729" x="3994150" y="2862263"/>
          <p14:tracePt t="45730" x="4002088" y="2854325"/>
          <p14:tracePt t="45735" x="4019550" y="2846388"/>
          <p14:tracePt t="45736" x="4027488" y="2838450"/>
          <p14:tracePt t="45738" x="4035425" y="2838450"/>
          <p14:tracePt t="45740" x="4043363" y="2830513"/>
          <p14:tracePt t="45742" x="4051300" y="2830513"/>
          <p14:tracePt t="45744" x="4051300" y="2822575"/>
          <p14:tracePt t="45746" x="4059238" y="2822575"/>
          <p14:tracePt t="45748" x="4067175" y="2814638"/>
          <p14:tracePt t="45750" x="4075113" y="2814638"/>
          <p14:tracePt t="45753" x="4083050" y="2806700"/>
          <p14:tracePt t="45754" x="4090988" y="2798763"/>
          <p14:tracePt t="45756" x="4098925" y="2798763"/>
          <p14:tracePt t="45758" x="4098925" y="2790825"/>
          <p14:tracePt t="45760" x="4106863" y="2790825"/>
          <p14:tracePt t="45762" x="4114800" y="2782888"/>
          <p14:tracePt t="45764" x="4122738" y="2782888"/>
          <p14:tracePt t="45767" x="4122738" y="2774950"/>
          <p14:tracePt t="45768" x="4130675" y="2774950"/>
          <p14:tracePt t="45770" x="4138613" y="2767013"/>
          <p14:tracePt t="45774" x="4146550" y="2759075"/>
          <p14:tracePt t="45776" x="4154488" y="2759075"/>
          <p14:tracePt t="45780" x="4162425" y="2751138"/>
          <p14:tracePt t="45783" x="4170363" y="2751138"/>
          <p14:tracePt t="45784" x="4170363" y="2743200"/>
          <p14:tracePt t="45786" x="4178300" y="2743200"/>
          <p14:tracePt t="45788" x="4186238" y="2743200"/>
          <p14:tracePt t="45790" x="4186238" y="2735263"/>
          <p14:tracePt t="45792" x="4194175" y="2735263"/>
          <p14:tracePt t="45796" x="4202113" y="2727325"/>
          <p14:tracePt t="45801" x="4210050" y="2727325"/>
          <p14:tracePt t="45803" x="4210050" y="2719388"/>
          <p14:tracePt t="45804" x="4217988" y="2719388"/>
          <p14:tracePt t="45808" x="4225925" y="2711450"/>
          <p14:tracePt t="45812" x="4233863" y="2711450"/>
          <p14:tracePt t="45814" x="4233863" y="2703513"/>
          <p14:tracePt t="45817" x="4241800" y="2703513"/>
          <p14:tracePt t="45820" x="4249738" y="2703513"/>
          <p14:tracePt t="45822" x="4249738" y="2695575"/>
          <p14:tracePt t="45824" x="4257675" y="2695575"/>
          <p14:tracePt t="45828" x="4257675" y="2687638"/>
          <p14:tracePt t="45830" x="4265613" y="2687638"/>
          <p14:tracePt t="45835" x="4273550" y="2679700"/>
          <p14:tracePt t="45838" x="4281488" y="2679700"/>
          <p14:tracePt t="45840" x="4281488" y="2671763"/>
          <p14:tracePt t="45842" x="4289425" y="2671763"/>
          <p14:tracePt t="45846" x="4289425" y="2663825"/>
          <p14:tracePt t="45848" x="4297363" y="2663825"/>
          <p14:tracePt t="45852" x="4305300" y="2655888"/>
          <p14:tracePt t="45856" x="4313238" y="2655888"/>
          <p14:tracePt t="45858" x="4313238" y="2647950"/>
          <p14:tracePt t="45860" x="4321175" y="2647950"/>
          <p14:tracePt t="45867" x="4321175" y="2640013"/>
          <p14:tracePt t="45869" x="4329113" y="2640013"/>
          <p14:tracePt t="45874" x="4337050" y="2632075"/>
          <p14:tracePt t="45885" x="4344988" y="2632075"/>
          <p14:tracePt t="45888" x="4344988" y="2624138"/>
          <p14:tracePt t="45896" x="4352925" y="2624138"/>
          <p14:tracePt t="45902" x="4352925" y="2616200"/>
          <p14:tracePt t="45914" x="4362450" y="2616200"/>
          <p14:tracePt t="45920" x="4362450" y="2608263"/>
          <p14:tracePt t="45930" x="4370388" y="2608263"/>
          <p14:tracePt t="45935" x="4370388" y="2600325"/>
          <p14:tracePt t="45954" x="4378325" y="2592388"/>
          <p14:tracePt t="45966" x="4386263" y="2584450"/>
          <p14:tracePt t="46003" x="4386263" y="2576513"/>
          <p14:tracePt t="46005" x="4394200" y="2576513"/>
          <p14:tracePt t="46043" x="4394200" y="2566988"/>
          <p14:tracePt t="46259" x="4394200" y="2576513"/>
          <p14:tracePt t="46273" x="4386263" y="2576513"/>
          <p14:tracePt t="46285" x="4386263" y="2584450"/>
          <p14:tracePt t="46288" x="4378325" y="2584450"/>
          <p14:tracePt t="46303" x="4370388" y="2584450"/>
          <p14:tracePt t="46313" x="4370388" y="2592388"/>
          <p14:tracePt t="46333" x="4362450" y="2592388"/>
          <p14:tracePt t="46339" x="4362450" y="2600325"/>
          <p14:tracePt t="46345" x="4352925" y="2600325"/>
          <p14:tracePt t="46349" x="4352925" y="2608263"/>
          <p14:tracePt t="46353" x="4344988" y="2608263"/>
          <p14:tracePt t="46355" x="4344988" y="2616200"/>
          <p14:tracePt t="46359" x="4337050" y="2616200"/>
          <p14:tracePt t="46361" x="4337050" y="2624138"/>
          <p14:tracePt t="46363" x="4329113" y="2624138"/>
          <p14:tracePt t="46365" x="4329113" y="2632075"/>
          <p14:tracePt t="46369" x="4321175" y="2632075"/>
          <p14:tracePt t="46373" x="4313238" y="2640013"/>
          <p14:tracePt t="46377" x="4313238" y="2647950"/>
          <p14:tracePt t="46379" x="4305300" y="2647950"/>
          <p14:tracePt t="46386" x="4297363" y="2655888"/>
          <p14:tracePt t="46389" x="4289425" y="2655888"/>
          <p14:tracePt t="46391" x="4289425" y="2663825"/>
          <p14:tracePt t="46393" x="4281488" y="2663825"/>
          <p14:tracePt t="46397" x="4273550" y="2671763"/>
          <p14:tracePt t="46403" x="4265613" y="2679700"/>
          <p14:tracePt t="46407" x="4257675" y="2687638"/>
          <p14:tracePt t="46409" x="4249738" y="2687638"/>
          <p14:tracePt t="46411" x="4241800" y="2687638"/>
          <p14:tracePt t="46415" x="4241800" y="2695575"/>
          <p14:tracePt t="46419" x="4233863" y="2695575"/>
          <p14:tracePt t="46420" x="4225925" y="2703513"/>
          <p14:tracePt t="46424" x="4217988" y="2703513"/>
          <p14:tracePt t="46426" x="4217988" y="2711450"/>
          <p14:tracePt t="46428" x="4210050" y="2711450"/>
          <p14:tracePt t="46434" x="4202113" y="2719388"/>
          <p14:tracePt t="46438" x="4194175" y="2719388"/>
          <p14:tracePt t="46440" x="4194175" y="2727325"/>
          <p14:tracePt t="46442" x="4186238" y="2727325"/>
          <p14:tracePt t="46446" x="4186238" y="2735263"/>
          <p14:tracePt t="46448" x="4178300" y="2735263"/>
          <p14:tracePt t="46454" x="4170363" y="2743200"/>
          <p14:tracePt t="46460" x="4162425" y="2751138"/>
          <p14:tracePt t="46466" x="4154488" y="2751138"/>
          <p14:tracePt t="46468" x="4154488" y="2759075"/>
          <p14:tracePt t="46472" x="4146550" y="2759075"/>
          <p14:tracePt t="46474" x="4146550" y="2767013"/>
          <p14:tracePt t="46478" x="4138613" y="2767013"/>
          <p14:tracePt t="46480" x="4138613" y="2774950"/>
          <p14:tracePt t="46484" x="4130675" y="2774950"/>
          <p14:tracePt t="46488" x="4130675" y="2782888"/>
          <p14:tracePt t="46490" x="4122738" y="2782888"/>
          <p14:tracePt t="46494" x="4122738" y="2790825"/>
          <p14:tracePt t="46496" x="4114800" y="2790825"/>
          <p14:tracePt t="46502" x="4106863" y="2798763"/>
          <p14:tracePt t="46508" x="4098925" y="2798763"/>
          <p14:tracePt t="46510" x="4098925" y="2806700"/>
          <p14:tracePt t="46514" x="4090988" y="2806700"/>
          <p14:tracePt t="46518" x="4090988" y="2814638"/>
          <p14:tracePt t="46521" x="4083050" y="2822575"/>
          <p14:tracePt t="46524" x="4075113" y="2822575"/>
          <p14:tracePt t="46526" x="4075113" y="2830513"/>
          <p14:tracePt t="46530" x="4067175" y="2838450"/>
          <p14:tracePt t="46535" x="4059238" y="2838450"/>
          <p14:tracePt t="46538" x="4059238" y="2846388"/>
          <p14:tracePt t="46540" x="4051300" y="2854325"/>
          <p14:tracePt t="46544" x="4043363" y="2862263"/>
          <p14:tracePt t="46549" x="4035425" y="2870200"/>
          <p14:tracePt t="46553" x="4027488" y="2870200"/>
          <p14:tracePt t="46555" x="4027488" y="2878138"/>
          <p14:tracePt t="46558" x="4019550" y="2878138"/>
          <p14:tracePt t="46561" x="4019550" y="2886075"/>
          <p14:tracePt t="46564" x="4011613" y="2886075"/>
          <p14:tracePt t="46568" x="4011613" y="2894013"/>
          <p14:tracePt t="46570" x="4002088" y="2894013"/>
          <p14:tracePt t="46572" x="4002088" y="2901950"/>
          <p14:tracePt t="46574" x="3994150" y="2901950"/>
          <p14:tracePt t="46579" x="3994150" y="2909888"/>
          <p14:tracePt t="46581" x="3986213" y="2909888"/>
          <p14:tracePt t="46587" x="3978275" y="2919413"/>
          <p14:tracePt t="46591" x="3970338" y="2919413"/>
          <p14:tracePt t="46595" x="3970338" y="2927350"/>
          <p14:tracePt t="46599" x="3962400" y="2927350"/>
          <p14:tracePt t="46602" x="3962400" y="2935288"/>
          <p14:tracePt t="46604" x="3954463" y="2935288"/>
          <p14:tracePt t="46611" x="3946525" y="2943225"/>
          <p14:tracePt t="46619" x="3938588" y="2943225"/>
          <p14:tracePt t="46622" x="3938588" y="2951163"/>
          <p14:tracePt t="46625" x="3930650" y="2951163"/>
          <p14:tracePt t="46635" x="3922713" y="2959100"/>
          <p14:tracePt t="46643" x="3914775" y="2959100"/>
          <p14:tracePt t="46647" x="3914775" y="2967038"/>
          <p14:tracePt t="46652" x="3906838" y="2967038"/>
          <p14:tracePt t="46657" x="3906838" y="2974975"/>
          <p14:tracePt t="46658" x="3898900" y="2974975"/>
          <p14:tracePt t="46663" x="3898900" y="2982913"/>
          <p14:tracePt t="46665" x="3890963" y="2982913"/>
          <p14:tracePt t="46671" x="3883025" y="2990850"/>
          <p14:tracePt t="46675" x="3875088" y="2990850"/>
          <p14:tracePt t="46677" x="3875088" y="2998788"/>
          <p14:tracePt t="46680" x="3867150" y="2998788"/>
          <p14:tracePt t="46686" x="3859213" y="3006725"/>
          <p14:tracePt t="46691" x="3851275" y="3014663"/>
          <p14:tracePt t="46695" x="3843338" y="3014663"/>
          <p14:tracePt t="46699" x="3843338" y="3022600"/>
          <p14:tracePt t="46702" x="3835400" y="3022600"/>
          <p14:tracePt t="46705" x="3827463" y="3022600"/>
          <p14:tracePt t="46707" x="3827463" y="3030538"/>
          <p14:tracePt t="46712" x="3819525" y="3030538"/>
          <p14:tracePt t="46717" x="3811588" y="3038475"/>
          <p14:tracePt t="46725" x="3803650" y="3038475"/>
          <p14:tracePt t="46729" x="3803650" y="3046413"/>
          <p14:tracePt t="46735" x="3795713" y="3046413"/>
          <p14:tracePt t="46743" x="3787775" y="3046413"/>
          <p14:tracePt t="46745" x="3787775" y="3054350"/>
          <p14:tracePt t="46755" x="3779838" y="3054350"/>
          <p14:tracePt t="46763" x="3779838" y="3062288"/>
          <p14:tracePt t="46769" x="3771900" y="3062288"/>
          <p14:tracePt t="46802" x="3763963" y="3062288"/>
          <p14:tracePt t="46867" x="3763963" y="3070225"/>
          <p14:tracePt t="46886" x="3756025" y="3070225"/>
          <p14:tracePt t="46891" x="3756025" y="3078163"/>
          <p14:tracePt t="46907" x="3748088" y="3078163"/>
          <p14:tracePt t="47101" x="3756025" y="3078163"/>
          <p14:tracePt t="47110" x="3756025" y="3070225"/>
          <p14:tracePt t="47120" x="3763963" y="3062288"/>
          <p14:tracePt t="47130" x="3763963" y="3054350"/>
          <p14:tracePt t="47138" x="3771900" y="3054350"/>
          <p14:tracePt t="47142" x="3771900" y="3046413"/>
          <p14:tracePt t="47162" x="3771900" y="3038475"/>
          <p14:tracePt t="47291" x="3771900" y="3030538"/>
          <p14:tracePt t="47297" x="3779838" y="3030538"/>
          <p14:tracePt t="47301" x="3779838" y="3022600"/>
          <p14:tracePt t="47311" x="3779838" y="3014663"/>
          <p14:tracePt t="47328" x="3779838" y="3006725"/>
          <p14:tracePt t="47346" x="3779838" y="2998788"/>
          <p14:tracePt t="48634" x="3787775" y="2998788"/>
          <p14:tracePt t="48647" x="3787775" y="2990850"/>
          <p14:tracePt t="48653" x="3795713" y="2990850"/>
          <p14:tracePt t="48659" x="3795713" y="2982913"/>
          <p14:tracePt t="48665" x="3803650" y="2982913"/>
          <p14:tracePt t="48673" x="3803650" y="2974975"/>
          <p14:tracePt t="48679" x="3811588" y="2974975"/>
          <p14:tracePt t="48875" x="3811588" y="2967038"/>
          <p14:tracePt t="48881" x="3819525" y="2967038"/>
          <p14:tracePt t="48886" x="3819525" y="2959100"/>
          <p14:tracePt t="48893" x="3819525" y="2951163"/>
          <p14:tracePt t="48895" x="3827463" y="2951163"/>
          <p14:tracePt t="48903" x="3827463" y="2943225"/>
          <p14:tracePt t="48911" x="3835400" y="2935288"/>
          <p14:tracePt t="48923" x="3835400" y="2927350"/>
          <p14:tracePt t="48925" x="3843338" y="2927350"/>
          <p14:tracePt t="48931" x="3843338" y="2919413"/>
          <p14:tracePt t="48936" x="3851275" y="2919413"/>
          <p14:tracePt t="48952" x="3875088" y="2894013"/>
          <p14:tracePt t="48958" x="3883025" y="2886075"/>
          <p14:tracePt t="48961" x="3890963" y="2886075"/>
          <p14:tracePt t="48963" x="3890963" y="2878138"/>
          <p14:tracePt t="48968" x="3898900" y="2878138"/>
          <p14:tracePt t="48972" x="3906838" y="2870200"/>
          <p14:tracePt t="48975" x="3914775" y="2862263"/>
          <p14:tracePt t="48979" x="3922713" y="2854325"/>
          <p14:tracePt t="48987" x="3938588" y="2846388"/>
          <p14:tracePt t="48989" x="3946525" y="2838450"/>
          <p14:tracePt t="48991" x="3954463" y="2838450"/>
          <p14:tracePt t="48995" x="3962400" y="2830513"/>
          <p14:tracePt t="48997" x="3970338" y="2822575"/>
          <p14:tracePt t="49003" x="3986213" y="2814638"/>
          <p14:tracePt t="49005" x="3994150" y="2806700"/>
          <p14:tracePt t="49007" x="4002088" y="2798763"/>
          <p14:tracePt t="49009" x="4011613" y="2790825"/>
          <p14:tracePt t="49011" x="4019550" y="2790825"/>
          <p14:tracePt t="49013" x="4027488" y="2782888"/>
          <p14:tracePt t="49015" x="4035425" y="2774950"/>
          <p14:tracePt t="49019" x="4051300" y="2767013"/>
          <p14:tracePt t="49021" x="4059238" y="2759075"/>
          <p14:tracePt t="49025" x="4075113" y="2751138"/>
          <p14:tracePt t="49027" x="4075113" y="2743200"/>
          <p14:tracePt t="49029" x="4083050" y="2735263"/>
          <p14:tracePt t="49030" x="4090988" y="2735263"/>
          <p14:tracePt t="49034" x="4098925" y="2727325"/>
          <p14:tracePt t="49035" x="4106863" y="2719388"/>
          <p14:tracePt t="49037" x="4114800" y="2719388"/>
          <p14:tracePt t="49038" x="4122738" y="2711450"/>
          <p14:tracePt t="49040" x="4130675" y="2703513"/>
          <p14:tracePt t="49042" x="4138613" y="2695575"/>
          <p14:tracePt t="49046" x="4146550" y="2687638"/>
          <p14:tracePt t="49048" x="4154488" y="2687638"/>
          <p14:tracePt t="49050" x="4162425" y="2679700"/>
          <p14:tracePt t="49053" x="4170363" y="2679700"/>
          <p14:tracePt t="49054" x="4178300" y="2671763"/>
          <p14:tracePt t="49056" x="4186238" y="2663825"/>
          <p14:tracePt t="49058" x="4194175" y="2663825"/>
          <p14:tracePt t="49060" x="4194175" y="2655888"/>
          <p14:tracePt t="49062" x="4202113" y="2655888"/>
          <p14:tracePt t="49064" x="4210050" y="2647950"/>
          <p14:tracePt t="49067" x="4217988" y="2647950"/>
          <p14:tracePt t="49069" x="4225925" y="2640013"/>
          <p14:tracePt t="49070" x="4233863" y="2640013"/>
          <p14:tracePt t="49072" x="4241800" y="2632075"/>
          <p14:tracePt t="49074" x="4249738" y="2632075"/>
          <p14:tracePt t="49076" x="4257675" y="2624138"/>
          <p14:tracePt t="49080" x="4265613" y="2616200"/>
          <p14:tracePt t="49084" x="4273550" y="2616200"/>
          <p14:tracePt t="49085" x="4281488" y="2608263"/>
          <p14:tracePt t="49088" x="4289425" y="2600325"/>
          <p14:tracePt t="49090" x="4297363" y="2600325"/>
          <p14:tracePt t="49092" x="4305300" y="2592388"/>
          <p14:tracePt t="49096" x="4313238" y="2584450"/>
          <p14:tracePt t="49101" x="4321175" y="2584450"/>
          <p14:tracePt t="49103" x="4329113" y="2576513"/>
          <p14:tracePt t="49106" x="4337050" y="2576513"/>
          <p14:tracePt t="49108" x="4344988" y="2566988"/>
          <p14:tracePt t="49112" x="4352925" y="2559050"/>
          <p14:tracePt t="49117" x="4362450" y="2559050"/>
          <p14:tracePt t="49119" x="4362450" y="2551113"/>
          <p14:tracePt t="49120" x="4370388" y="2551113"/>
          <p14:tracePt t="49122" x="4378325" y="2551113"/>
          <p14:tracePt t="49124" x="4378325" y="2543175"/>
          <p14:tracePt t="49126" x="4386263" y="2543175"/>
          <p14:tracePt t="49130" x="4394200" y="2535238"/>
          <p14:tracePt t="49135" x="4402138" y="2535238"/>
          <p14:tracePt t="49136" x="4402138" y="2527300"/>
          <p14:tracePt t="49138" x="4410075" y="2527300"/>
          <p14:tracePt t="49140" x="4418013" y="2527300"/>
          <p14:tracePt t="49142" x="4418013" y="2519363"/>
          <p14:tracePt t="49144" x="4425950" y="2519363"/>
          <p14:tracePt t="49146" x="4433888" y="2519363"/>
          <p14:tracePt t="49148" x="4433888" y="2511425"/>
          <p14:tracePt t="49151" x="4441825" y="2511425"/>
          <p14:tracePt t="49153" x="4449763" y="2511425"/>
          <p14:tracePt t="49154" x="4449763" y="2503488"/>
          <p14:tracePt t="49156" x="4457700" y="2503488"/>
          <p14:tracePt t="49158" x="4465638" y="2503488"/>
          <p14:tracePt t="49160" x="4473575" y="2495550"/>
          <p14:tracePt t="49162" x="4481513" y="2495550"/>
          <p14:tracePt t="49164" x="4481513" y="2487613"/>
          <p14:tracePt t="49167" x="4489450" y="2487613"/>
          <p14:tracePt t="49169" x="4497388" y="2487613"/>
          <p14:tracePt t="49170" x="4505325" y="2479675"/>
          <p14:tracePt t="49172" x="4513263" y="2479675"/>
          <p14:tracePt t="49174" x="4521200" y="2479675"/>
          <p14:tracePt t="49178" x="4529138" y="2471738"/>
          <p14:tracePt t="49180" x="4537075" y="2471738"/>
          <p14:tracePt t="49185" x="4552950" y="2463800"/>
          <p14:tracePt t="49188" x="4560888" y="2463800"/>
          <p14:tracePt t="49190" x="4568825" y="2463800"/>
          <p14:tracePt t="49192" x="4576763" y="2463800"/>
          <p14:tracePt t="49194" x="4576763" y="2455863"/>
          <p14:tracePt t="49196" x="4584700" y="2455863"/>
          <p14:tracePt t="49198" x="4592638" y="2455863"/>
          <p14:tracePt t="49201" x="4600575" y="2455863"/>
          <p14:tracePt t="49202" x="4600575" y="2447925"/>
          <p14:tracePt t="49204" x="4608513" y="2447925"/>
          <p14:tracePt t="49206" x="4616450" y="2447925"/>
          <p14:tracePt t="49208" x="4624388" y="2447925"/>
          <p14:tracePt t="49210" x="4624388" y="2439988"/>
          <p14:tracePt t="49212" x="4632325" y="2439988"/>
          <p14:tracePt t="49214" x="4640263" y="2439988"/>
          <p14:tracePt t="49217" x="4648200" y="2439988"/>
          <p14:tracePt t="49219" x="4656138" y="2432050"/>
          <p14:tracePt t="49222" x="4664075" y="2432050"/>
          <p14:tracePt t="49224" x="4672013" y="2432050"/>
          <p14:tracePt t="49226" x="4679950" y="2424113"/>
          <p14:tracePt t="49228" x="4687888" y="2424113"/>
          <p14:tracePt t="49234" x="4695825" y="2424113"/>
          <p14:tracePt t="49235" x="4705350" y="2424113"/>
          <p14:tracePt t="49236" x="4713288" y="2416175"/>
          <p14:tracePt t="49238" x="4721225" y="2416175"/>
          <p14:tracePt t="49242" x="4729163" y="2416175"/>
          <p14:tracePt t="49244" x="4737100" y="2416175"/>
          <p14:tracePt t="49246" x="4745038" y="2408238"/>
          <p14:tracePt t="49248" x="4752975" y="2408238"/>
          <p14:tracePt t="49252" x="4760913" y="2408238"/>
          <p14:tracePt t="49254" x="4768850" y="2408238"/>
          <p14:tracePt t="49256" x="4776788" y="2408238"/>
          <p14:tracePt t="49258" x="4784725" y="2408238"/>
          <p14:tracePt t="49260" x="4792663" y="2400300"/>
          <p14:tracePt t="49262" x="4800600" y="2400300"/>
          <p14:tracePt t="49267" x="4808538" y="2400300"/>
          <p14:tracePt t="49268" x="4816475" y="2400300"/>
          <p14:tracePt t="49270" x="4824413" y="2400300"/>
          <p14:tracePt t="49272" x="4832350" y="2400300"/>
          <p14:tracePt t="49274" x="4840288" y="2392363"/>
          <p14:tracePt t="49276" x="4848225" y="2392363"/>
          <p14:tracePt t="49278" x="4856163" y="2392363"/>
          <p14:tracePt t="49280" x="4872038" y="2392363"/>
          <p14:tracePt t="49285" x="4879975" y="2392363"/>
          <p14:tracePt t="49286" x="4887913" y="2392363"/>
          <p14:tracePt t="49288" x="4895850" y="2392363"/>
          <p14:tracePt t="49290" x="4903788" y="2392363"/>
          <p14:tracePt t="49292" x="4919663" y="2384425"/>
          <p14:tracePt t="49296" x="4927600" y="2384425"/>
          <p14:tracePt t="49298" x="4935538" y="2384425"/>
          <p14:tracePt t="49301" x="4943475" y="2384425"/>
          <p14:tracePt t="49302" x="4951413" y="2384425"/>
          <p14:tracePt t="49304" x="4959350" y="2384425"/>
          <p14:tracePt t="49306" x="4967288" y="2384425"/>
          <p14:tracePt t="49308" x="4975225" y="2384425"/>
          <p14:tracePt t="49310" x="4983163" y="2384425"/>
          <p14:tracePt t="49312" x="4991100" y="2376488"/>
          <p14:tracePt t="49314" x="4999038" y="2376488"/>
          <p14:tracePt t="49318" x="5006975" y="2376488"/>
          <p14:tracePt t="49320" x="5014913" y="2376488"/>
          <p14:tracePt t="49322" x="5022850" y="2376488"/>
          <p14:tracePt t="49324" x="5030788" y="2376488"/>
          <p14:tracePt t="49328" x="5038725" y="2376488"/>
          <p14:tracePt t="49331" x="5046663" y="2376488"/>
          <p14:tracePt t="49334" x="5056188" y="2376488"/>
          <p14:tracePt t="49336" x="5064125" y="2376488"/>
          <p14:tracePt t="49338" x="5072063" y="2376488"/>
          <p14:tracePt t="49342" x="5080000" y="2368550"/>
          <p14:tracePt t="49346" x="5087938" y="2368550"/>
          <p14:tracePt t="49348" x="5095875" y="2368550"/>
          <p14:tracePt t="49352" x="5103813" y="2368550"/>
          <p14:tracePt t="49356" x="5111750" y="2368550"/>
          <p14:tracePt t="49360" x="5119688" y="2368550"/>
          <p14:tracePt t="49367" x="5127625" y="2368550"/>
          <p14:tracePt t="49370" x="5135563" y="2368550"/>
          <p14:tracePt t="49374" x="5143500" y="2368550"/>
          <p14:tracePt t="49378" x="5151438" y="2368550"/>
          <p14:tracePt t="49384" x="5159375" y="2368550"/>
          <p14:tracePt t="49388" x="5167313" y="2368550"/>
          <p14:tracePt t="49393" x="5175250" y="2368550"/>
          <p14:tracePt t="49397" x="5183188" y="2368550"/>
          <p14:tracePt t="49402" x="5191125" y="2368550"/>
          <p14:tracePt t="49405" x="5199063" y="2368550"/>
          <p14:tracePt t="49409" x="5207000" y="2368550"/>
          <p14:tracePt t="49413" x="5214938" y="2368550"/>
          <p14:tracePt t="49419" x="5222875" y="2376488"/>
          <p14:tracePt t="49421" x="5230813" y="2376488"/>
          <p14:tracePt t="49425" x="5238750" y="2376488"/>
          <p14:tracePt t="49429" x="5246688" y="2376488"/>
          <p14:tracePt t="49431" x="5254625" y="2376488"/>
          <p14:tracePt t="49437" x="5270500" y="2384425"/>
          <p14:tracePt t="49441" x="5278438" y="2384425"/>
          <p14:tracePt t="49443" x="5286375" y="2392363"/>
          <p14:tracePt t="49447" x="5294313" y="2392363"/>
          <p14:tracePt t="49450" x="5302250" y="2392363"/>
          <p14:tracePt t="49453" x="5310188" y="2400300"/>
          <p14:tracePt t="49455" x="5318125" y="2400300"/>
          <p14:tracePt t="49457" x="5326063" y="2400300"/>
          <p14:tracePt t="49459" x="5334000" y="2400300"/>
          <p14:tracePt t="49461" x="5334000" y="2408238"/>
          <p14:tracePt t="49463" x="5341938" y="2408238"/>
          <p14:tracePt t="49465" x="5349875" y="2408238"/>
          <p14:tracePt t="49470" x="5365750" y="2408238"/>
          <p14:tracePt t="49471" x="5373688" y="2416175"/>
          <p14:tracePt t="49473" x="5381625" y="2416175"/>
          <p14:tracePt t="49475" x="5389563" y="2416175"/>
          <p14:tracePt t="49477" x="5397500" y="2416175"/>
          <p14:tracePt t="49479" x="5407025" y="2416175"/>
          <p14:tracePt t="49481" x="5414963" y="2424113"/>
          <p14:tracePt t="49487" x="5438775" y="2424113"/>
          <p14:tracePt t="49489" x="5454650" y="2424113"/>
          <p14:tracePt t="49491" x="5462588" y="2424113"/>
          <p14:tracePt t="49493" x="5470525" y="2432050"/>
          <p14:tracePt t="49495" x="5486400" y="2432050"/>
          <p14:tracePt t="49497" x="5494338" y="2432050"/>
          <p14:tracePt t="49499" x="5502275" y="2432050"/>
          <p14:tracePt t="49502" x="5510213" y="2432050"/>
          <p14:tracePt t="49505" x="5534025" y="2432050"/>
          <p14:tracePt t="49507" x="5541963" y="2432050"/>
          <p14:tracePt t="49509" x="5549900" y="2432050"/>
          <p14:tracePt t="49511" x="5565775" y="2439988"/>
          <p14:tracePt t="49513" x="5573713" y="2439988"/>
          <p14:tracePt t="49515" x="5581650" y="2439988"/>
          <p14:tracePt t="49521" x="5621338" y="2439988"/>
          <p14:tracePt t="49523" x="5629275" y="2439988"/>
          <p14:tracePt t="49525" x="5637213" y="2439988"/>
          <p14:tracePt t="49527" x="5653088" y="2439988"/>
          <p14:tracePt t="49529" x="5661025" y="2439988"/>
          <p14:tracePt t="49531" x="5676900" y="2439988"/>
          <p14:tracePt t="49537" x="5708650" y="2439988"/>
          <p14:tracePt t="49539" x="5724525" y="2439988"/>
          <p14:tracePt t="49541" x="5732463" y="2439988"/>
          <p14:tracePt t="49543" x="5749925" y="2439988"/>
          <p14:tracePt t="49545" x="5757863" y="2439988"/>
          <p14:tracePt t="49547" x="5773738" y="2439988"/>
          <p14:tracePt t="49549" x="5781675" y="2439988"/>
          <p14:tracePt t="49554" x="5813425" y="2439988"/>
          <p14:tracePt t="49555" x="5821363" y="2439988"/>
          <p14:tracePt t="49557" x="5829300" y="2439988"/>
          <p14:tracePt t="49559" x="5837238" y="2439988"/>
          <p14:tracePt t="49561" x="5853113" y="2439988"/>
          <p14:tracePt t="49563" x="5861050" y="2439988"/>
          <p14:tracePt t="49565" x="5876925" y="2439988"/>
          <p14:tracePt t="49569" x="5892800" y="2447925"/>
          <p14:tracePt t="49571" x="5908675" y="2447925"/>
          <p14:tracePt t="49573" x="5916613" y="2447925"/>
          <p14:tracePt t="49575" x="5924550" y="2447925"/>
          <p14:tracePt t="49577" x="5932488" y="2447925"/>
          <p14:tracePt t="49579" x="5940425" y="2447925"/>
          <p14:tracePt t="49581" x="5956300" y="2447925"/>
          <p14:tracePt t="49587" x="5980113" y="2447925"/>
          <p14:tracePt t="49589" x="5988050" y="2447925"/>
          <p14:tracePt t="49591" x="5995988" y="2447925"/>
          <p14:tracePt t="49593" x="6003925" y="2455863"/>
          <p14:tracePt t="49595" x="6011863" y="2455863"/>
          <p14:tracePt t="49597" x="6019800" y="2455863"/>
          <p14:tracePt t="49599" x="6027738" y="2455863"/>
          <p14:tracePt t="49604" x="6043613" y="2455863"/>
          <p14:tracePt t="49605" x="6051550" y="2455863"/>
          <p14:tracePt t="49607" x="6059488" y="2455863"/>
          <p14:tracePt t="49609" x="6067425" y="2455863"/>
          <p14:tracePt t="49611" x="6075363" y="2455863"/>
          <p14:tracePt t="49613" x="6083300" y="2455863"/>
          <p14:tracePt t="49615" x="6083300" y="2463800"/>
          <p14:tracePt t="49619" x="6100763" y="2463800"/>
          <p14:tracePt t="49621" x="6108700" y="2463800"/>
          <p14:tracePt t="49625" x="6116638" y="2463800"/>
          <p14:tracePt t="49627" x="6124575" y="2463800"/>
          <p14:tracePt t="49631" x="6132513" y="2463800"/>
          <p14:tracePt t="49636" x="6140450" y="2463800"/>
          <p14:tracePt t="49637" x="6148388" y="2463800"/>
          <p14:tracePt t="49639" x="6156325" y="2471738"/>
          <p14:tracePt t="49643" x="6164263" y="2471738"/>
          <p14:tracePt t="49647" x="6172200" y="2471738"/>
          <p14:tracePt t="49649" x="6180138" y="2471738"/>
          <p14:tracePt t="49654" x="6188075" y="2471738"/>
          <p14:tracePt t="49655" x="6196013" y="2471738"/>
          <p14:tracePt t="49657" x="6196013" y="2479675"/>
          <p14:tracePt t="49659" x="6203950" y="2479675"/>
          <p14:tracePt t="49661" x="6211888" y="2479675"/>
          <p14:tracePt t="49665" x="6219825" y="2479675"/>
          <p14:tracePt t="49670" x="6235700" y="2479675"/>
          <p14:tracePt t="49673" x="6243638" y="2479675"/>
          <p14:tracePt t="49675" x="6251575" y="2487613"/>
          <p14:tracePt t="49677" x="6259513" y="2487613"/>
          <p14:tracePt t="49679" x="6267450" y="2487613"/>
          <p14:tracePt t="49681" x="6275388" y="2487613"/>
          <p14:tracePt t="49687" x="6291263" y="2495550"/>
          <p14:tracePt t="49689" x="6299200" y="2495550"/>
          <p14:tracePt t="49691" x="6307138" y="2495550"/>
          <p14:tracePt t="49693" x="6315075" y="2495550"/>
          <p14:tracePt t="49695" x="6323013" y="2495550"/>
          <p14:tracePt t="49699" x="6330950" y="2503488"/>
          <p14:tracePt t="49704" x="6346825" y="2503488"/>
          <p14:tracePt t="49706" x="6354763" y="2503488"/>
          <p14:tracePt t="49707" x="6362700" y="2503488"/>
          <p14:tracePt t="49709" x="6370638" y="2503488"/>
          <p14:tracePt t="49711" x="6370638" y="2511425"/>
          <p14:tracePt t="49713" x="6378575" y="2511425"/>
          <p14:tracePt t="49716" x="6386513" y="2511425"/>
          <p14:tracePt t="49722" x="6418263" y="2519363"/>
          <p14:tracePt t="49726" x="6426200" y="2519363"/>
          <p14:tracePt t="49728" x="6434138" y="2519363"/>
          <p14:tracePt t="49730" x="6442075" y="2519363"/>
          <p14:tracePt t="49734" x="6451600" y="2527300"/>
          <p14:tracePt t="49735" x="6459538" y="2527300"/>
          <p14:tracePt t="49736" x="6467475" y="2527300"/>
          <p14:tracePt t="49738" x="6475413" y="2527300"/>
          <p14:tracePt t="49742" x="6483350" y="2527300"/>
          <p14:tracePt t="49744" x="6491288" y="2535238"/>
          <p14:tracePt t="49746" x="6499225" y="2535238"/>
          <p14:tracePt t="49748" x="6507163" y="2535238"/>
          <p14:tracePt t="49750" x="6515100" y="2543175"/>
          <p14:tracePt t="49752" x="6523038" y="2543175"/>
          <p14:tracePt t="49754" x="6530975" y="2543175"/>
          <p14:tracePt t="49756" x="6538913" y="2543175"/>
          <p14:tracePt t="49758" x="6538913" y="2551113"/>
          <p14:tracePt t="49760" x="6546850" y="2551113"/>
          <p14:tracePt t="49762" x="6554788" y="2551113"/>
          <p14:tracePt t="49764" x="6562725" y="2551113"/>
          <p14:tracePt t="49767" x="6570663" y="2551113"/>
          <p14:tracePt t="49768" x="6578600" y="2559050"/>
          <p14:tracePt t="49770" x="6586538" y="2559050"/>
          <p14:tracePt t="49772" x="6594475" y="2559050"/>
          <p14:tracePt t="49774" x="6602413" y="2566988"/>
          <p14:tracePt t="49776" x="6610350" y="2566988"/>
          <p14:tracePt t="49778" x="6618288" y="2566988"/>
          <p14:tracePt t="49780" x="6626225" y="2566988"/>
          <p14:tracePt t="49786" x="6642100" y="2576513"/>
          <p14:tracePt t="49789" x="6657975" y="2584450"/>
          <p14:tracePt t="49791" x="6673850" y="2584450"/>
          <p14:tracePt t="49795" x="6681788" y="2592388"/>
          <p14:tracePt t="49797" x="6689725" y="2592388"/>
          <p14:tracePt t="49799" x="6697663" y="2592388"/>
          <p14:tracePt t="49803" x="6713538" y="2592388"/>
          <p14:tracePt t="49805" x="6729413" y="2600325"/>
          <p14:tracePt t="49807" x="6737350" y="2600325"/>
          <p14:tracePt t="49809" x="6745288" y="2608263"/>
          <p14:tracePt t="49811" x="6753225" y="2608263"/>
          <p14:tracePt t="49813" x="6761163" y="2608263"/>
          <p14:tracePt t="49815" x="6769100" y="2608263"/>
          <p14:tracePt t="49819" x="6784975" y="2616200"/>
          <p14:tracePt t="49823" x="6802438" y="2616200"/>
          <p14:tracePt t="49825" x="6810375" y="2624138"/>
          <p14:tracePt t="49827" x="6818313" y="2624138"/>
          <p14:tracePt t="49829" x="6826250" y="2624138"/>
          <p14:tracePt t="49831" x="6834188" y="2624138"/>
          <p14:tracePt t="49836" x="6850063" y="2624138"/>
          <p14:tracePt t="49839" x="6865938" y="2632075"/>
          <p14:tracePt t="49841" x="6873875" y="2632075"/>
          <p14:tracePt t="49843" x="6881813" y="2632075"/>
          <p14:tracePt t="49845" x="6889750" y="2632075"/>
          <p14:tracePt t="49847" x="6897688" y="2632075"/>
          <p14:tracePt t="49849" x="6905625" y="2632075"/>
          <p14:tracePt t="49852" x="6913563" y="2640013"/>
          <p14:tracePt t="49855" x="6929438" y="2640013"/>
          <p14:tracePt t="49857" x="6937375" y="2640013"/>
          <p14:tracePt t="49859" x="6945313" y="2640013"/>
          <p14:tracePt t="49861" x="6953250" y="2640013"/>
          <p14:tracePt t="49863" x="6961188" y="2640013"/>
          <p14:tracePt t="49865" x="6969125" y="2640013"/>
          <p14:tracePt t="49872" x="6992938" y="2647950"/>
          <p14:tracePt t="49873" x="7000875" y="2647950"/>
          <p14:tracePt t="49875" x="7016750" y="2647950"/>
          <p14:tracePt t="49877" x="7024688" y="2647950"/>
          <p14:tracePt t="49879" x="7032625" y="2647950"/>
          <p14:tracePt t="49881" x="7040563" y="2647950"/>
          <p14:tracePt t="49887" x="7064375" y="2647950"/>
          <p14:tracePt t="49889" x="7072313" y="2647950"/>
          <p14:tracePt t="49891" x="7080250" y="2647950"/>
          <p14:tracePt t="49893" x="7088188" y="2647950"/>
          <p14:tracePt t="49895" x="7096125" y="2647950"/>
          <p14:tracePt t="49897" x="7104063" y="2655888"/>
          <p14:tracePt t="49899" x="7112000" y="2655888"/>
          <p14:tracePt t="49902" x="7119938" y="2655888"/>
          <p14:tracePt t="49905" x="7135813" y="2655888"/>
          <p14:tracePt t="49907" x="7145338" y="2655888"/>
          <p14:tracePt t="49909" x="7153275" y="2655888"/>
          <p14:tracePt t="49913" x="7161213" y="2655888"/>
          <p14:tracePt t="49915" x="7169150" y="2655888"/>
          <p14:tracePt t="49921" x="7192963" y="2655888"/>
          <p14:tracePt t="49923" x="7200900" y="2663825"/>
          <p14:tracePt t="49925" x="7208838" y="2663825"/>
          <p14:tracePt t="49927" x="7216775" y="2663825"/>
          <p14:tracePt t="49929" x="7224713" y="2663825"/>
          <p14:tracePt t="49931" x="7232650" y="2663825"/>
          <p14:tracePt t="49937" x="7248525" y="2663825"/>
          <p14:tracePt t="49939" x="7256463" y="2663825"/>
          <p14:tracePt t="49941" x="7264400" y="2663825"/>
          <p14:tracePt t="49955" x="7304088" y="2663825"/>
          <p14:tracePt t="49957" x="7312025" y="2663825"/>
          <p14:tracePt t="49961" x="7319963" y="2663825"/>
          <p14:tracePt t="49963" x="7327900" y="2663825"/>
          <p14:tracePt t="49970" x="7343775" y="2663825"/>
          <p14:tracePt t="49971" x="7351713" y="2663825"/>
          <p14:tracePt t="49975" x="7359650" y="2663825"/>
          <p14:tracePt t="49977" x="7367588" y="2663825"/>
          <p14:tracePt t="49979" x="7375525" y="2663825"/>
          <p14:tracePt t="49981" x="7383463" y="2663825"/>
          <p14:tracePt t="49986" x="7391400" y="2663825"/>
          <p14:tracePt t="49987" x="7399338" y="2663825"/>
          <p14:tracePt t="49991" x="7407275" y="2663825"/>
          <p14:tracePt t="49993" x="7415213" y="2663825"/>
          <p14:tracePt t="49995" x="7423150" y="2663825"/>
          <p14:tracePt t="49999" x="7431088" y="2663825"/>
          <p14:tracePt t="50006" x="7446963" y="2663825"/>
          <p14:tracePt t="50008" x="7446963" y="2671763"/>
          <p14:tracePt t="50009" x="7454900" y="2671763"/>
          <p14:tracePt t="50011" x="7462838" y="2671763"/>
          <p14:tracePt t="50015" x="7470775" y="2671763"/>
          <p14:tracePt t="50020" x="7486650" y="2671763"/>
          <p14:tracePt t="50023" x="7496175" y="2671763"/>
          <p14:tracePt t="50025" x="7504113" y="2671763"/>
          <p14:tracePt t="50027" x="7512050" y="2671763"/>
          <p14:tracePt t="50031" x="7519988" y="2671763"/>
          <p14:tracePt t="50033" x="7527925" y="2671763"/>
          <p14:tracePt t="50037" x="7535863" y="2671763"/>
          <p14:tracePt t="50039" x="7543800" y="2671763"/>
          <p14:tracePt t="50043" x="7551738" y="2671763"/>
          <p14:tracePt t="50045" x="7559675" y="2671763"/>
          <p14:tracePt t="50049" x="7567613" y="2671763"/>
          <p14:tracePt t="50052" x="7575550" y="2671763"/>
          <p14:tracePt t="50056" x="7583488" y="2671763"/>
          <p14:tracePt t="50060" x="7591425" y="2671763"/>
          <p14:tracePt t="50062" x="7599363" y="2671763"/>
          <p14:tracePt t="50068" x="7607300" y="2671763"/>
          <p14:tracePt t="50070" x="7607300" y="2663825"/>
          <p14:tracePt t="50072" x="7615238" y="2663825"/>
          <p14:tracePt t="50076" x="7623175" y="2663825"/>
          <p14:tracePt t="50080" x="7631113" y="2663825"/>
          <p14:tracePt t="50085" x="7639050" y="2663825"/>
          <p14:tracePt t="50087" x="7639050" y="2655888"/>
          <p14:tracePt t="50091" x="7646988" y="2655888"/>
          <p14:tracePt t="50095" x="7654925" y="2655888"/>
          <p14:tracePt t="50099" x="7654925" y="2647950"/>
          <p14:tracePt t="50102" x="7662863" y="2647950"/>
          <p14:tracePt t="50107" x="7670800" y="2647950"/>
          <p14:tracePt t="50113" x="7678738" y="2640013"/>
          <p14:tracePt t="50119" x="7686675" y="2640013"/>
          <p14:tracePt t="50123" x="7694613" y="2640013"/>
          <p14:tracePt t="50125" x="7694613" y="2632075"/>
          <p14:tracePt t="50129" x="7702550" y="2632075"/>
          <p14:tracePt t="50136" x="7710488" y="2624138"/>
          <p14:tracePt t="50139" x="7718425" y="2624138"/>
          <p14:tracePt t="50145" x="7726363" y="2624138"/>
          <p14:tracePt t="50149" x="7726363" y="2616200"/>
          <p14:tracePt t="50153" x="7734300" y="2616200"/>
          <p14:tracePt t="50161" x="7742238" y="2616200"/>
          <p14:tracePt t="50163" x="7742238" y="2608263"/>
          <p14:tracePt t="50173" x="7750175" y="2608263"/>
          <p14:tracePt t="50181" x="7750175" y="2600325"/>
          <p14:tracePt t="50188" x="7758113" y="2600325"/>
          <p14:tracePt t="50204" x="7758113" y="2592388"/>
          <p14:tracePt t="50211" x="7766050" y="2592388"/>
          <p14:tracePt t="50223" x="7766050" y="2584450"/>
          <p14:tracePt t="50236" x="7773988" y="2584450"/>
          <p14:tracePt t="50237" x="7773988" y="2576513"/>
          <p14:tracePt t="50253" x="7773988" y="2566988"/>
          <p14:tracePt t="50255" x="7781925" y="2566988"/>
          <p14:tracePt t="50265" x="7781925" y="2559050"/>
          <p14:tracePt t="50271" x="7789863" y="2559050"/>
          <p14:tracePt t="50277" x="7789863" y="2551113"/>
          <p14:tracePt t="50287" x="7797800" y="2551113"/>
          <p14:tracePt t="50288" x="7797800" y="2543175"/>
          <p14:tracePt t="50295" x="7805738" y="2535238"/>
          <p14:tracePt t="50305" x="7813675" y="2527300"/>
          <p14:tracePt t="50315" x="7813675" y="2519363"/>
          <p14:tracePt t="50323" x="7821613" y="2519363"/>
          <p14:tracePt t="50329" x="7821613" y="2511425"/>
          <p14:tracePt t="50569" x="7813675" y="2511425"/>
          <p14:tracePt t="50577" x="7805738" y="2511425"/>
          <p14:tracePt t="50583" x="7797800" y="2511425"/>
          <p14:tracePt t="50589" x="7789863" y="2511425"/>
          <p14:tracePt t="50593" x="7781925" y="2511425"/>
          <p14:tracePt t="50597" x="7773988" y="2511425"/>
          <p14:tracePt t="50603" x="7766050" y="2511425"/>
          <p14:tracePt t="50607" x="7758113" y="2511425"/>
          <p14:tracePt t="50609" x="7758113" y="2519363"/>
          <p14:tracePt t="50611" x="7750175" y="2519363"/>
          <p14:tracePt t="50615" x="7742238" y="2519363"/>
          <p14:tracePt t="50620" x="7734300" y="2519363"/>
          <p14:tracePt t="50625" x="7726363" y="2519363"/>
          <p14:tracePt t="50627" x="7726363" y="2527300"/>
          <p14:tracePt t="50636" x="7718425" y="2527300"/>
          <p14:tracePt t="50649" x="7710488" y="2527300"/>
          <p14:tracePt t="50653" x="7710488" y="2535238"/>
          <p14:tracePt t="50663" x="7702550" y="2535238"/>
          <p14:tracePt t="50669" x="7702550" y="2543175"/>
          <p14:tracePt t="50675" x="7694613" y="2543175"/>
          <p14:tracePt t="50679" x="7694613" y="2551113"/>
          <p14:tracePt t="50687" x="7686675" y="2559050"/>
          <p14:tracePt t="50691" x="7678738" y="2559050"/>
          <p14:tracePt t="50693" x="7678738" y="2566988"/>
          <p14:tracePt t="50699" x="7670800" y="2576513"/>
          <p14:tracePt t="50704" x="7662863" y="2576513"/>
          <p14:tracePt t="50705" x="7662863" y="2584450"/>
          <p14:tracePt t="50709" x="7654925" y="2592388"/>
          <p14:tracePt t="50715" x="7646988" y="2600325"/>
          <p14:tracePt t="50719" x="7639050" y="2600325"/>
          <p14:tracePt t="50721" x="7639050" y="2608263"/>
          <p14:tracePt t="50724" x="7631113" y="2608263"/>
          <p14:tracePt t="50727" x="7631113" y="2616200"/>
          <p14:tracePt t="50729" x="7623175" y="2616200"/>
          <p14:tracePt t="50731" x="7623175" y="2624138"/>
          <p14:tracePt t="50736" x="7615238" y="2632075"/>
          <p14:tracePt t="50739" x="7607300" y="2632075"/>
          <p14:tracePt t="50743" x="7599363" y="2640013"/>
          <p14:tracePt t="50747" x="7599363" y="2647950"/>
          <p14:tracePt t="50749" x="7591425" y="2647950"/>
          <p14:tracePt t="50753" x="7583488" y="2655888"/>
          <p14:tracePt t="50757" x="7583488" y="2663825"/>
          <p14:tracePt t="50759" x="7575550" y="2663825"/>
          <p14:tracePt t="50763" x="7575550" y="2671763"/>
          <p14:tracePt t="50765" x="7567613" y="2671763"/>
          <p14:tracePt t="50769" x="7567613" y="2679700"/>
          <p14:tracePt t="50771" x="7559675" y="2679700"/>
          <p14:tracePt t="50773" x="7559675" y="2687638"/>
          <p14:tracePt t="50777" x="7551738" y="2695575"/>
          <p14:tracePt t="50786" x="7543800" y="2703513"/>
          <p14:tracePt t="50789" x="7535863" y="2711450"/>
          <p14:tracePt t="50793" x="7535863" y="2719388"/>
          <p14:tracePt t="50795" x="7527925" y="2719388"/>
          <p14:tracePt t="50799" x="7527925" y="2727325"/>
          <p14:tracePt t="50802" x="7519988" y="2727325"/>
          <p14:tracePt t="50805" x="7519988" y="2735263"/>
          <p14:tracePt t="50809" x="7512050" y="2735263"/>
          <p14:tracePt t="50811" x="7512050" y="2743200"/>
          <p14:tracePt t="50815" x="7504113" y="2743200"/>
          <p14:tracePt t="50820" x="7504113" y="2751138"/>
          <p14:tracePt t="50823" x="7496175" y="2759075"/>
          <p14:tracePt t="50827" x="7496175" y="2767013"/>
          <p14:tracePt t="50829" x="7486650" y="2767013"/>
          <p14:tracePt t="50831" x="7486650" y="2774950"/>
          <p14:tracePt t="50836" x="7478713" y="2782888"/>
          <p14:tracePt t="50839" x="7478713" y="2790825"/>
          <p14:tracePt t="50841" x="7470775" y="2790825"/>
          <p14:tracePt t="50843" x="7470775" y="2798763"/>
          <p14:tracePt t="50847" x="7462838" y="2806700"/>
          <p14:tracePt t="50854" x="7454900" y="2814638"/>
          <p14:tracePt t="50855" x="7454900" y="2822575"/>
          <p14:tracePt t="50859" x="7446963" y="2830513"/>
          <p14:tracePt t="50863" x="7446963" y="2838450"/>
          <p14:tracePt t="50865" x="7439025" y="2846388"/>
          <p14:tracePt t="50869" x="7431088" y="2854325"/>
          <p14:tracePt t="50873" x="7431088" y="2862263"/>
          <p14:tracePt t="50875" x="7423150" y="2862263"/>
          <p14:tracePt t="50877" x="7423150" y="2870200"/>
          <p14:tracePt t="50881" x="7423150" y="2878138"/>
          <p14:tracePt t="50885" x="7415213" y="2878138"/>
          <p14:tracePt t="50888" x="7415213" y="2886075"/>
          <p14:tracePt t="50891" x="7415213" y="2894013"/>
          <p14:tracePt t="50893" x="7407275" y="2894013"/>
          <p14:tracePt t="50899" x="7407275" y="2901950"/>
          <p14:tracePt t="50905" x="7399338" y="2901950"/>
          <p14:tracePt t="50907" x="7399338" y="2909888"/>
          <p14:tracePt t="50915" x="7399338" y="2919413"/>
          <p14:tracePt t="50923" x="7391400" y="2927350"/>
          <p14:tracePt t="50931" x="7391400" y="2935288"/>
          <p14:tracePt t="50941" x="7391400" y="2943225"/>
          <p14:tracePt t="50955" x="7383463" y="2959100"/>
          <p14:tracePt t="50961" x="7383463" y="2967038"/>
          <p14:tracePt t="50970" x="7383463" y="2974975"/>
          <p14:tracePt t="50973" x="7383463" y="2982913"/>
          <p14:tracePt t="50977" x="7383463" y="2990850"/>
          <p14:tracePt t="50987" x="7383463" y="2998788"/>
          <p14:tracePt t="50987" x="7383463" y="3006725"/>
          <p14:tracePt t="50991" x="7383463" y="3014663"/>
          <p14:tracePt t="50995" x="7383463" y="3022600"/>
          <p14:tracePt t="51000" x="7383463" y="3030538"/>
          <p14:tracePt t="51003" x="7383463" y="3038475"/>
          <p14:tracePt t="51007" x="7383463" y="3046413"/>
          <p14:tracePt t="51013" x="7383463" y="3054350"/>
          <p14:tracePt t="51019" x="7383463" y="3062288"/>
          <p14:tracePt t="51021" x="7383463" y="3070225"/>
          <p14:tracePt t="51025" x="7391400" y="3078163"/>
          <p14:tracePt t="51029" x="7391400" y="3086100"/>
          <p14:tracePt t="51036" x="7391400" y="3094038"/>
          <p14:tracePt t="51041" x="7391400" y="3101975"/>
          <p14:tracePt t="51047" x="7391400" y="3109913"/>
          <p14:tracePt t="51054" x="7391400" y="3117850"/>
          <p14:tracePt t="51061" x="7391400" y="3125788"/>
          <p14:tracePt t="51069" x="7391400" y="3133725"/>
          <p14:tracePt t="51081" x="7391400" y="3141663"/>
          <p14:tracePt t="51089" x="7391400" y="3149600"/>
          <p14:tracePt t="51091" x="7399338" y="3149600"/>
          <p14:tracePt t="51097" x="7399338" y="3157538"/>
          <p14:tracePt t="51103" x="7399338" y="3165475"/>
          <p14:tracePt t="51108" x="7399338" y="3173413"/>
          <p14:tracePt t="51114" x="7399338" y="3181350"/>
          <p14:tracePt t="51117" x="7407275" y="3181350"/>
          <p14:tracePt t="51120" x="7407275" y="3189288"/>
          <p14:tracePt t="51124" x="7407275" y="3197225"/>
          <p14:tracePt t="51131" x="7407275" y="3205163"/>
          <p14:tracePt t="51136" x="7415213" y="3205163"/>
          <p14:tracePt t="51137" x="7415213" y="3213100"/>
          <p14:tracePt t="51141" x="7415213" y="3221038"/>
          <p14:tracePt t="51145" x="7423150" y="3221038"/>
          <p14:tracePt t="51147" x="7423150" y="3228975"/>
          <p14:tracePt t="51154" x="7423150" y="3236913"/>
          <p14:tracePt t="51159" x="7431088" y="3244850"/>
          <p14:tracePt t="51165" x="7431088" y="3252788"/>
          <p14:tracePt t="51173" x="7431088" y="3262313"/>
          <p14:tracePt t="51177" x="7439025" y="3262313"/>
          <p14:tracePt t="51185" x="7439025" y="3270250"/>
          <p14:tracePt t="51199" x="7439025" y="3278188"/>
          <p14:tracePt t="51207" x="7446963" y="3278188"/>
          <p14:tracePt t="51457" x="7446963" y="3270250"/>
          <p14:tracePt t="51515" x="7446963" y="3262313"/>
          <p14:tracePt t="51531" x="7446963" y="3252788"/>
          <p14:tracePt t="51537" x="7439025" y="3252788"/>
          <p14:tracePt t="51545" x="7439025" y="3244850"/>
          <p14:tracePt t="51557" x="7446963" y="3236913"/>
          <p14:tracePt t="51569" x="7446963" y="3228975"/>
          <p14:tracePt t="51575" x="7446963" y="3221038"/>
          <p14:tracePt t="51581" x="7446963" y="3213100"/>
          <p14:tracePt t="51589" x="7446963" y="3205163"/>
          <p14:tracePt t="51599" x="7446963" y="3197225"/>
          <p14:tracePt t="51611" x="7446963" y="3189288"/>
          <p14:tracePt t="51639" x="7446963" y="3181350"/>
          <p14:tracePt t="51689" x="7446963" y="3173413"/>
          <p14:tracePt t="51705" x="7446963" y="3165475"/>
          <p14:tracePt t="51717" x="7454900" y="3157538"/>
          <p14:tracePt t="51727" x="7454900" y="3149600"/>
          <p14:tracePt t="51737" x="7454900" y="3141663"/>
          <p14:tracePt t="51750" x="7454900" y="3133725"/>
          <p14:tracePt t="51763" x="7462838" y="3133725"/>
          <p14:tracePt t="51765" x="7462838" y="3125788"/>
          <p14:tracePt t="51775" x="7462838" y="3117850"/>
          <p14:tracePt t="51786" x="7462838" y="3109913"/>
          <p14:tracePt t="51791" x="7462838" y="3101975"/>
          <p14:tracePt t="51795" x="7470775" y="3101975"/>
          <p14:tracePt t="51797" x="7470775" y="3094038"/>
          <p14:tracePt t="51803" x="7470775" y="3086100"/>
          <p14:tracePt t="51807" x="7470775" y="3078163"/>
          <p14:tracePt t="51811" x="7470775" y="3070225"/>
          <p14:tracePt t="51813" x="7478713" y="3070225"/>
          <p14:tracePt t="51815" x="7478713" y="3062288"/>
          <p14:tracePt t="51819" x="7478713" y="3054350"/>
          <p14:tracePt t="51821" x="7478713" y="3046413"/>
          <p14:tracePt t="51823" x="7478713" y="3038475"/>
          <p14:tracePt t="51827" x="7486650" y="3030538"/>
          <p14:tracePt t="51829" x="7486650" y="3022600"/>
          <p14:tracePt t="51831" x="7486650" y="3014663"/>
          <p14:tracePt t="51837" x="7496175" y="2998788"/>
          <p14:tracePt t="51839" x="7496175" y="2990850"/>
          <p14:tracePt t="51843" x="7504113" y="2982913"/>
          <p14:tracePt t="51845" x="7504113" y="2974975"/>
          <p14:tracePt t="51847" x="7504113" y="2967038"/>
          <p14:tracePt t="51852" x="7512050" y="2959100"/>
          <p14:tracePt t="51855" x="7512050" y="2943225"/>
          <p14:tracePt t="51859" x="7519988" y="2935288"/>
          <p14:tracePt t="51861" x="7519988" y="2927350"/>
          <p14:tracePt t="51863" x="7519988" y="2919413"/>
          <p14:tracePt t="51865" x="7527925" y="2919413"/>
          <p14:tracePt t="51870" x="7527925" y="2901950"/>
          <p14:tracePt t="51873" x="7535863" y="2894013"/>
          <p14:tracePt t="51877" x="7535863" y="2886075"/>
          <p14:tracePt t="51881" x="7543800" y="2878138"/>
          <p14:tracePt t="51885" x="7543800" y="2870200"/>
          <p14:tracePt t="51889" x="7551738" y="2862263"/>
          <p14:tracePt t="51893" x="7551738" y="2854325"/>
          <p14:tracePt t="51897" x="7559675" y="2846388"/>
          <p14:tracePt t="51899" x="7559675" y="2838450"/>
          <p14:tracePt t="51903" x="7559675" y="2830513"/>
          <p14:tracePt t="51905" x="7567613" y="2830513"/>
          <p14:tracePt t="51907" x="7567613" y="2822575"/>
          <p14:tracePt t="51911" x="7575550" y="2814638"/>
          <p14:tracePt t="51915" x="7575550" y="2806700"/>
          <p14:tracePt t="51919" x="7583488" y="2790825"/>
          <p14:tracePt t="51923" x="7591425" y="2782888"/>
          <p14:tracePt t="51925" x="7591425" y="2774950"/>
          <p14:tracePt t="51927" x="7599363" y="2774950"/>
          <p14:tracePt t="51929" x="7599363" y="2767013"/>
          <p14:tracePt t="51931" x="7599363" y="2759075"/>
          <p14:tracePt t="51936" x="7607300" y="2751138"/>
          <p14:tracePt t="51939" x="7615238" y="2743200"/>
          <p14:tracePt t="51941" x="7615238" y="2735263"/>
          <p14:tracePt t="51945" x="7623175" y="2727325"/>
          <p14:tracePt t="51947" x="7623175" y="2719388"/>
          <p14:tracePt t="51954" x="7631113" y="2703513"/>
          <p14:tracePt t="51957" x="7639050" y="2695575"/>
          <p14:tracePt t="51959" x="7639050" y="2687638"/>
          <p14:tracePt t="51963" x="7646988" y="2679700"/>
          <p14:tracePt t="51965" x="7646988" y="2671763"/>
          <p14:tracePt t="51971" x="7646988" y="2663825"/>
          <p14:tracePt t="51973" x="7654925" y="2655888"/>
          <p14:tracePt t="51977" x="7654925" y="2647950"/>
          <p14:tracePt t="51979" x="7662863" y="2647950"/>
          <p14:tracePt t="51981" x="7662863" y="2640013"/>
          <p14:tracePt t="51987" x="7662863" y="2632075"/>
          <p14:tracePt t="51989" x="7670800" y="2624138"/>
          <p14:tracePt t="51993" x="7670800" y="2616200"/>
          <p14:tracePt t="51999" x="7678738" y="2608263"/>
          <p14:tracePt t="52007" x="7678738" y="2600325"/>
          <p14:tracePt t="52019" x="7686675" y="2600325"/>
          <p14:tracePt t="52022" x="7686675" y="2592388"/>
          <p14:tracePt t="52259" x="7678738" y="2592388"/>
          <p14:tracePt t="52262" x="7678738" y="2600325"/>
          <p14:tracePt t="52267" x="7678738" y="2624138"/>
          <p14:tracePt t="52271" x="7670800" y="2632075"/>
          <p14:tracePt t="52273" x="7670800" y="2640013"/>
          <p14:tracePt t="52275" x="7670800" y="2647950"/>
          <p14:tracePt t="52277" x="7670800" y="2655888"/>
          <p14:tracePt t="52279" x="7670800" y="2663825"/>
          <p14:tracePt t="52281" x="7662863" y="2663825"/>
          <p14:tracePt t="52287" x="7662863" y="2687638"/>
          <p14:tracePt t="52290" x="7662863" y="2695575"/>
          <p14:tracePt t="52291" x="7654925" y="2703513"/>
          <p14:tracePt t="52293" x="7654925" y="2711450"/>
          <p14:tracePt t="52297" x="7654925" y="2719388"/>
          <p14:tracePt t="52299" x="7654925" y="2727325"/>
          <p14:tracePt t="52302" x="7646988" y="2735263"/>
          <p14:tracePt t="52304" x="7646988" y="2743200"/>
          <p14:tracePt t="52307" x="7646988" y="2751138"/>
          <p14:tracePt t="52309" x="7646988" y="2759075"/>
          <p14:tracePt t="52311" x="7639050" y="2767013"/>
          <p14:tracePt t="52315" x="7639050" y="2774950"/>
          <p14:tracePt t="52319" x="7639050" y="2782888"/>
          <p14:tracePt t="52321" x="7639050" y="2790825"/>
          <p14:tracePt t="52325" x="7639050" y="2798763"/>
          <p14:tracePt t="52327" x="7639050" y="2806700"/>
          <p14:tracePt t="52331" x="7631113" y="2814638"/>
          <p14:tracePt t="52336" x="7631113" y="2830513"/>
          <p14:tracePt t="52339" x="7631113" y="2838450"/>
          <p14:tracePt t="52341" x="7631113" y="2846388"/>
          <p14:tracePt t="52343" x="7631113" y="2854325"/>
          <p14:tracePt t="52345" x="7631113" y="2862263"/>
          <p14:tracePt t="52347" x="7623175" y="2862263"/>
          <p14:tracePt t="52349" x="7623175" y="2870200"/>
          <p14:tracePt t="52352" x="7623175" y="2878138"/>
          <p14:tracePt t="52355" x="7623175" y="2894013"/>
          <p14:tracePt t="52359" x="7623175" y="2901950"/>
          <p14:tracePt t="52361" x="7615238" y="2909888"/>
          <p14:tracePt t="52363" x="7615238" y="2919413"/>
          <p14:tracePt t="52365" x="7615238" y="2927350"/>
          <p14:tracePt t="52370" x="7615238" y="2935288"/>
          <p14:tracePt t="52371" x="7615238" y="2943225"/>
          <p14:tracePt t="52373" x="7615238" y="2951163"/>
          <p14:tracePt t="52375" x="7607300" y="2959100"/>
          <p14:tracePt t="52379" x="7607300" y="2967038"/>
          <p14:tracePt t="52381" x="7607300" y="2974975"/>
          <p14:tracePt t="52385" x="7607300" y="2982913"/>
          <p14:tracePt t="52388" x="7607300" y="2990850"/>
          <p14:tracePt t="52389" x="7607300" y="2998788"/>
          <p14:tracePt t="52391" x="7599363" y="2998788"/>
          <p14:tracePt t="52393" x="7599363" y="3006725"/>
          <p14:tracePt t="52397" x="7599363" y="3014663"/>
          <p14:tracePt t="52399" x="7599363" y="3022600"/>
          <p14:tracePt t="52404" x="7591425" y="3030538"/>
          <p14:tracePt t="52407" x="7591425" y="3038475"/>
          <p14:tracePt t="52411" x="7591425" y="3046413"/>
          <p14:tracePt t="52415" x="7591425" y="3054350"/>
          <p14:tracePt t="52421" x="7583488" y="3062288"/>
          <p14:tracePt t="52425" x="7583488" y="3070225"/>
          <p14:tracePt t="52429" x="7583488" y="3078163"/>
          <p14:tracePt t="52436" x="7575550" y="3086100"/>
          <p14:tracePt t="52441" x="7575550" y="3094038"/>
          <p14:tracePt t="52447" x="7575550" y="3101975"/>
          <p14:tracePt t="52453" x="7567613" y="3101975"/>
          <p14:tracePt t="52455" x="7567613" y="3109913"/>
          <p14:tracePt t="52459" x="7567613" y="3117850"/>
          <p14:tracePt t="52469" x="7567613" y="3125788"/>
          <p14:tracePt t="52473" x="7559675" y="3125788"/>
          <p14:tracePt t="52647" x="7559675" y="3133725"/>
          <p14:tracePt t="52655" x="7551738" y="3141663"/>
          <p14:tracePt t="52661" x="7543800" y="3149600"/>
          <p14:tracePt t="52665" x="7535863" y="3149600"/>
          <p14:tracePt t="52670" x="7527925" y="3157538"/>
          <p14:tracePt t="52671" x="7519988" y="3165475"/>
          <p14:tracePt t="52675" x="7512050" y="3173413"/>
          <p14:tracePt t="52677" x="7504113" y="3181350"/>
          <p14:tracePt t="52679" x="7496175" y="3181350"/>
          <p14:tracePt t="52681" x="7486650" y="3189288"/>
          <p14:tracePt t="52686" x="7470775" y="3205163"/>
          <p14:tracePt t="52689" x="7454900" y="3213100"/>
          <p14:tracePt t="52691" x="7431088" y="3228975"/>
          <p14:tracePt t="52693" x="7423150" y="3236913"/>
          <p14:tracePt t="52695" x="7407275" y="3244850"/>
          <p14:tracePt t="52697" x="7391400" y="3252788"/>
          <p14:tracePt t="52699" x="7375525" y="3262313"/>
          <p14:tracePt t="52702" x="7359650" y="3278188"/>
          <p14:tracePt t="52703" x="7335838" y="3286125"/>
          <p14:tracePt t="52705" x="7319963" y="3294063"/>
          <p14:tracePt t="52709" x="7288213" y="3317875"/>
          <p14:tracePt t="52711" x="7264400" y="3325813"/>
          <p14:tracePt t="52713" x="7248525" y="3333750"/>
          <p14:tracePt t="52715" x="7224713" y="3341688"/>
          <p14:tracePt t="52719" x="7185025" y="3365500"/>
          <p14:tracePt t="52720" x="7161213" y="3373438"/>
          <p14:tracePt t="52722" x="7135813" y="3389313"/>
          <p14:tracePt t="52724" x="7112000" y="3397250"/>
          <p14:tracePt t="52726" x="7088188" y="3413125"/>
          <p14:tracePt t="52728" x="7064375" y="3421063"/>
          <p14:tracePt t="52730" x="7040563" y="3436938"/>
          <p14:tracePt t="52735" x="6992938" y="3460750"/>
          <p14:tracePt t="52737" x="6969125" y="3476625"/>
          <p14:tracePt t="52739" x="6945313" y="3484563"/>
          <p14:tracePt t="52740" x="6921500" y="3500438"/>
          <p14:tracePt t="52742" x="6889750" y="3508375"/>
          <p14:tracePt t="52744" x="6865938" y="3524250"/>
          <p14:tracePt t="52746" x="6842125" y="3532188"/>
          <p14:tracePt t="52748" x="6818313" y="3540125"/>
          <p14:tracePt t="52751" x="6784975" y="3556000"/>
          <p14:tracePt t="52752" x="6761163" y="3563938"/>
          <p14:tracePt t="52754" x="6737350" y="3571875"/>
          <p14:tracePt t="52756" x="6713538" y="3587750"/>
          <p14:tracePt t="52758" x="6689725" y="3595688"/>
          <p14:tracePt t="52760" x="6665913" y="3613150"/>
          <p14:tracePt t="52762" x="6642100" y="3621088"/>
          <p14:tracePt t="52764" x="6618288" y="3629025"/>
          <p14:tracePt t="52767" x="6594475" y="3636963"/>
          <p14:tracePt t="52768" x="6570663" y="3652838"/>
          <p14:tracePt t="52770" x="6554788" y="3660775"/>
          <p14:tracePt t="52773" x="6530975" y="3668713"/>
          <p14:tracePt t="52774" x="6507163" y="3676650"/>
          <p14:tracePt t="52776" x="6491288" y="3684588"/>
          <p14:tracePt t="52778" x="6467475" y="3692525"/>
          <p14:tracePt t="52780" x="6451600" y="3700463"/>
          <p14:tracePt t="52784" x="6410325" y="3716338"/>
          <p14:tracePt t="52787" x="6394450" y="3724275"/>
          <p14:tracePt t="52790" x="6370638" y="3732213"/>
          <p14:tracePt t="52791" x="6354763" y="3740150"/>
          <p14:tracePt t="52793" x="6338888" y="3748088"/>
          <p14:tracePt t="52795" x="6323013" y="3756025"/>
          <p14:tracePt t="52797" x="6307138" y="3763963"/>
          <p14:tracePt t="52798" x="6291263" y="3763963"/>
          <p14:tracePt t="52801" x="6275388" y="3771900"/>
          <p14:tracePt t="52802" x="6259513" y="3779838"/>
          <p14:tracePt t="52805" x="6243638" y="3779838"/>
          <p14:tracePt t="52807" x="6227763" y="3787775"/>
          <p14:tracePt t="52808" x="6219825" y="3787775"/>
          <p14:tracePt t="52810" x="6203950" y="3795713"/>
          <p14:tracePt t="52812" x="6188075" y="3803650"/>
          <p14:tracePt t="52814" x="6180138" y="3803650"/>
          <p14:tracePt t="52819" x="6156325" y="3819525"/>
          <p14:tracePt t="52821" x="6140450" y="3819525"/>
          <p14:tracePt t="52823" x="6132513" y="3827463"/>
          <p14:tracePt t="52824" x="6124575" y="3827463"/>
          <p14:tracePt t="52826" x="6108700" y="3835400"/>
          <p14:tracePt t="52828" x="6100763" y="3835400"/>
          <p14:tracePt t="52830" x="6091238" y="3843338"/>
          <p14:tracePt t="52835" x="6067425" y="3851275"/>
          <p14:tracePt t="52837" x="6059488" y="3851275"/>
          <p14:tracePt t="52838" x="6051550" y="3859213"/>
          <p14:tracePt t="52840" x="6043613" y="3859213"/>
          <p14:tracePt t="52842" x="6035675" y="3859213"/>
          <p14:tracePt t="52844" x="6027738" y="3867150"/>
          <p14:tracePt t="52846" x="6019800" y="3867150"/>
          <p14:tracePt t="52848" x="6011863" y="3875088"/>
          <p14:tracePt t="52850" x="6003925" y="3875088"/>
          <p14:tracePt t="52853" x="5995988" y="3875088"/>
          <p14:tracePt t="52855" x="5988050" y="3883025"/>
          <p14:tracePt t="52856" x="5980113" y="3883025"/>
          <p14:tracePt t="52860" x="5972175" y="3883025"/>
          <p14:tracePt t="52862" x="5964238" y="3890963"/>
          <p14:tracePt t="52864" x="5956300" y="3890963"/>
          <p14:tracePt t="52867" x="5948363" y="3890963"/>
          <p14:tracePt t="52869" x="5940425" y="3890963"/>
          <p14:tracePt t="52870" x="5932488" y="3898900"/>
          <p14:tracePt t="52872" x="5924550" y="3898900"/>
          <p14:tracePt t="52874" x="5916613" y="3898900"/>
          <p14:tracePt t="52878" x="5908675" y="3898900"/>
          <p14:tracePt t="52880" x="5900738" y="3906838"/>
          <p14:tracePt t="52885" x="5884863" y="3906838"/>
          <p14:tracePt t="52886" x="5876925" y="3906838"/>
          <p14:tracePt t="52888" x="5876925" y="3914775"/>
          <p14:tracePt t="52890" x="5868988" y="3914775"/>
          <p14:tracePt t="52892" x="5861050" y="3914775"/>
          <p14:tracePt t="52894" x="5853113" y="3914775"/>
          <p14:tracePt t="52896" x="5845175" y="3914775"/>
          <p14:tracePt t="52898" x="5837238" y="3922713"/>
          <p14:tracePt t="52902" x="5829300" y="3922713"/>
          <p14:tracePt t="52904" x="5821363" y="3922713"/>
          <p14:tracePt t="52906" x="5813425" y="3922713"/>
          <p14:tracePt t="52908" x="5805488" y="3930650"/>
          <p14:tracePt t="52910" x="5797550" y="3930650"/>
          <p14:tracePt t="52914" x="5789613" y="3930650"/>
          <p14:tracePt t="52917" x="5781675" y="3930650"/>
          <p14:tracePt t="52919" x="5773738" y="3930650"/>
          <p14:tracePt t="52920" x="5765800" y="3930650"/>
          <p14:tracePt t="52922" x="5757863" y="3930650"/>
          <p14:tracePt t="52924" x="5749925" y="3938588"/>
          <p14:tracePt t="52926" x="5740400" y="3938588"/>
          <p14:tracePt t="52928" x="5732463" y="3938588"/>
          <p14:tracePt t="52930" x="5724525" y="3938588"/>
          <p14:tracePt t="52935" x="5708650" y="3938588"/>
          <p14:tracePt t="52936" x="5700713" y="3938588"/>
          <p14:tracePt t="52938" x="5684838" y="3938588"/>
          <p14:tracePt t="52941" x="5676900" y="3938588"/>
          <p14:tracePt t="52953" x="5613400" y="3956050"/>
          <p14:tracePt t="52954" x="5605463" y="3956050"/>
          <p14:tracePt t="52956" x="5589588" y="3956050"/>
          <p14:tracePt t="52958" x="5581650" y="3956050"/>
          <p14:tracePt t="52960" x="5573713" y="3956050"/>
          <p14:tracePt t="52962" x="5557838" y="3956050"/>
          <p14:tracePt t="52964" x="5549900" y="3956050"/>
          <p14:tracePt t="52968" x="5534025" y="3963988"/>
          <p14:tracePt t="52969" x="5526088" y="3963988"/>
          <p14:tracePt t="52970" x="5510213" y="3963988"/>
          <p14:tracePt t="52972" x="5502275" y="3963988"/>
          <p14:tracePt t="52974" x="5486400" y="3963988"/>
          <p14:tracePt t="52976" x="5478463" y="3963988"/>
          <p14:tracePt t="52978" x="5470525" y="3963988"/>
          <p14:tracePt t="52980" x="5454650" y="3963988"/>
          <p14:tracePt t="52985" x="5438775" y="3963988"/>
          <p14:tracePt t="52986" x="5422900" y="3963988"/>
          <p14:tracePt t="52988" x="5414963" y="3963988"/>
          <p14:tracePt t="52991" x="5397500" y="3963988"/>
          <p14:tracePt t="52992" x="5389563" y="3963988"/>
          <p14:tracePt t="52994" x="5381625" y="3963988"/>
          <p14:tracePt t="52996" x="5373688" y="3963988"/>
          <p14:tracePt t="52998" x="5365750" y="3963988"/>
          <p14:tracePt t="53001" x="5357813" y="3963988"/>
          <p14:tracePt t="53003" x="5341938" y="3963988"/>
          <p14:tracePt t="53004" x="5334000" y="3963988"/>
          <p14:tracePt t="53006" x="5326063" y="3963988"/>
          <p14:tracePt t="53008" x="5318125" y="3963988"/>
          <p14:tracePt t="53010" x="5310188" y="3963988"/>
          <p14:tracePt t="53012" x="5302250" y="3963988"/>
          <p14:tracePt t="53014" x="5294313" y="3963988"/>
          <p14:tracePt t="53019" x="5286375" y="3963988"/>
          <p14:tracePt t="53020" x="5278438" y="3963988"/>
          <p14:tracePt t="53022" x="5270500" y="3963988"/>
          <p14:tracePt t="53026" x="5262563" y="3963988"/>
          <p14:tracePt t="53030" x="5254625" y="3956050"/>
          <p14:tracePt t="53034" x="5246688" y="3956050"/>
          <p14:tracePt t="53036" x="5238750" y="3956050"/>
          <p14:tracePt t="53040" x="5230813" y="3956050"/>
          <p14:tracePt t="53042" x="5222875" y="3956050"/>
          <p14:tracePt t="53046" x="5214938" y="3956050"/>
          <p14:tracePt t="53048" x="5214938" y="3948113"/>
          <p14:tracePt t="53051" x="5207000" y="3948113"/>
          <p14:tracePt t="53054" x="5199063" y="3948113"/>
          <p14:tracePt t="53058" x="5191125" y="3948113"/>
          <p14:tracePt t="53062" x="5183188" y="3948113"/>
          <p14:tracePt t="53064" x="5183188" y="3938588"/>
          <p14:tracePt t="53068" x="5175250" y="3938588"/>
          <p14:tracePt t="53072" x="5167313" y="3938588"/>
          <p14:tracePt t="53076" x="5159375" y="3938588"/>
          <p14:tracePt t="53078" x="5159375" y="3930650"/>
          <p14:tracePt t="53085" x="5151438" y="3930650"/>
          <p14:tracePt t="53086" x="5143500" y="3930650"/>
          <p14:tracePt t="53090" x="5135563" y="3930650"/>
          <p14:tracePt t="53094" x="5127625" y="3922713"/>
          <p14:tracePt t="53101" x="5119688" y="3922713"/>
          <p14:tracePt t="53104" x="5111750" y="3922713"/>
          <p14:tracePt t="53108" x="5103813" y="3914775"/>
          <p14:tracePt t="53112" x="5095875" y="3914775"/>
          <p14:tracePt t="53119" x="5087938" y="3914775"/>
          <p14:tracePt t="53122" x="5080000" y="3914775"/>
          <p14:tracePt t="53126" x="5072063" y="3906838"/>
          <p14:tracePt t="53134" x="5064125" y="3906838"/>
          <p14:tracePt t="53136" x="5056188" y="3906838"/>
          <p14:tracePt t="53142" x="5046663" y="3906838"/>
          <p14:tracePt t="53146" x="5038725" y="3906838"/>
          <p14:tracePt t="53152" x="5030788" y="3906838"/>
          <p14:tracePt t="53158" x="5022850" y="3906838"/>
          <p14:tracePt t="53162" x="5014913" y="3906838"/>
          <p14:tracePt t="53168" x="5006975" y="3906838"/>
          <p14:tracePt t="53175" x="4999038" y="3906838"/>
          <p14:tracePt t="53181" x="4991100" y="3906838"/>
          <p14:tracePt t="53191" x="4983163" y="3906838"/>
          <p14:tracePt t="53202" x="4975225" y="3906838"/>
          <p14:tracePt t="53209" x="4967288" y="3906838"/>
          <p14:tracePt t="53218" x="4959350" y="3906838"/>
          <p14:tracePt t="53223" x="4951413" y="3906838"/>
          <p14:tracePt t="53229" x="4943475" y="3906838"/>
          <p14:tracePt t="53236" x="4935538" y="3906838"/>
          <p14:tracePt t="53237" x="4927600" y="3906838"/>
          <p14:tracePt t="53241" x="4919663" y="3906838"/>
          <p14:tracePt t="53243" x="4911725" y="3906838"/>
          <p14:tracePt t="53247" x="4903788" y="3906838"/>
          <p14:tracePt t="53249" x="4895850" y="3906838"/>
          <p14:tracePt t="53253" x="4879975" y="3906838"/>
          <p14:tracePt t="53257" x="4872038" y="3906838"/>
          <p14:tracePt t="53259" x="4864100" y="3906838"/>
          <p14:tracePt t="53261" x="4856163" y="3906838"/>
          <p14:tracePt t="53263" x="4848225" y="3906838"/>
          <p14:tracePt t="53265" x="4840288" y="3906838"/>
          <p14:tracePt t="53270" x="4824413" y="3898900"/>
          <p14:tracePt t="53271" x="4816475" y="3898900"/>
          <p14:tracePt t="53273" x="4808538" y="3898900"/>
          <p14:tracePt t="53275" x="4800600" y="3898900"/>
          <p14:tracePt t="53277" x="4792663" y="3898900"/>
          <p14:tracePt t="53279" x="4784725" y="3898900"/>
          <p14:tracePt t="53281" x="4776788" y="3898900"/>
          <p14:tracePt t="53286" x="4752975" y="3906838"/>
          <p14:tracePt t="53288" x="4745038" y="3898900"/>
          <p14:tracePt t="53289" x="4737100" y="3898900"/>
          <p14:tracePt t="53291" x="4721225" y="3898900"/>
          <p14:tracePt t="53293" x="4713288" y="3898900"/>
          <p14:tracePt t="53295" x="4705350" y="3898900"/>
          <p14:tracePt t="53297" x="4695825" y="3898900"/>
          <p14:tracePt t="53299" x="4679950" y="3898900"/>
          <p14:tracePt t="53302" x="4672013" y="3898900"/>
          <p14:tracePt t="53304" x="4648200" y="3898900"/>
          <p14:tracePt t="53307" x="4640263" y="3890963"/>
          <p14:tracePt t="53309" x="4632325" y="3890963"/>
          <p14:tracePt t="53311" x="4616450" y="3890963"/>
          <p14:tracePt t="53313" x="4608513" y="3890963"/>
          <p14:tracePt t="53315" x="4592638" y="3890963"/>
          <p14:tracePt t="53319" x="4576763" y="3890963"/>
          <p14:tracePt t="53321" x="4560888" y="3890963"/>
          <p14:tracePt t="53323" x="4552950" y="3890963"/>
          <p14:tracePt t="53325" x="4545013" y="3890963"/>
          <p14:tracePt t="53327" x="4529138" y="3890963"/>
          <p14:tracePt t="53329" x="4521200" y="3890963"/>
          <p14:tracePt t="53331" x="4513263" y="3890963"/>
          <p14:tracePt t="53337" x="4481513" y="3890963"/>
          <p14:tracePt t="53339" x="4473575" y="3890963"/>
          <p14:tracePt t="53341" x="4457700" y="3890963"/>
          <p14:tracePt t="53343" x="4449763" y="3890963"/>
          <p14:tracePt t="53345" x="4441825" y="3890963"/>
          <p14:tracePt t="53347" x="4433888" y="3890963"/>
          <p14:tracePt t="53349" x="4418013" y="3890963"/>
          <p14:tracePt t="53353" x="4402138" y="3883025"/>
          <p14:tracePt t="53355" x="4394200" y="3883025"/>
          <p14:tracePt t="53357" x="4386263" y="3883025"/>
          <p14:tracePt t="53359" x="4370388" y="3883025"/>
          <p14:tracePt t="53361" x="4362450" y="3883025"/>
          <p14:tracePt t="53363" x="4352925" y="3883025"/>
          <p14:tracePt t="53365" x="4344988" y="3883025"/>
          <p14:tracePt t="53370" x="4321175" y="3883025"/>
          <p14:tracePt t="53371" x="4313238" y="3875088"/>
          <p14:tracePt t="53373" x="4305300" y="3875088"/>
          <p14:tracePt t="53375" x="4297363" y="3875088"/>
          <p14:tracePt t="53377" x="4289425" y="3875088"/>
          <p14:tracePt t="53379" x="4273550" y="3875088"/>
          <p14:tracePt t="53381" x="4265613" y="3875088"/>
          <p14:tracePt t="53387" x="4241800" y="3867150"/>
          <p14:tracePt t="53389" x="4225925" y="3867150"/>
          <p14:tracePt t="53391" x="4217988" y="3867150"/>
          <p14:tracePt t="53393" x="4210050" y="3867150"/>
          <p14:tracePt t="53395" x="4202113" y="3867150"/>
          <p14:tracePt t="53397" x="4194175" y="3867150"/>
          <p14:tracePt t="53399" x="4186238" y="3867150"/>
          <p14:tracePt t="53403" x="4170363" y="3867150"/>
          <p14:tracePt t="53406" x="4162425" y="3867150"/>
          <p14:tracePt t="53407" x="4146550" y="3867150"/>
          <p14:tracePt t="53409" x="4138613" y="3867150"/>
          <p14:tracePt t="53411" x="4130675" y="3867150"/>
          <p14:tracePt t="53413" x="4122738" y="3867150"/>
          <p14:tracePt t="53415" x="4114800" y="3867150"/>
          <p14:tracePt t="53422" x="4083050" y="3867150"/>
          <p14:tracePt t="53423" x="4075113" y="3867150"/>
          <p14:tracePt t="53425" x="4067175" y="3867150"/>
          <p14:tracePt t="53427" x="4059238" y="3867150"/>
          <p14:tracePt t="53429" x="4043363" y="3867150"/>
          <p14:tracePt t="53431" x="4035425" y="3867150"/>
          <p14:tracePt t="53437" x="4011613" y="3867150"/>
          <p14:tracePt t="53439" x="4002088" y="3867150"/>
          <p14:tracePt t="53441" x="3986213" y="3867150"/>
          <p14:tracePt t="53443" x="3978275" y="3875088"/>
          <p14:tracePt t="53445" x="3970338" y="3875088"/>
          <p14:tracePt t="53447" x="3962400" y="3875088"/>
          <p14:tracePt t="53449" x="3946525" y="3875088"/>
          <p14:tracePt t="53452" x="3938588" y="3875088"/>
          <p14:tracePt t="53455" x="3922713" y="3875088"/>
          <p14:tracePt t="53457" x="3914775" y="3875088"/>
          <p14:tracePt t="53459" x="3898900" y="3875088"/>
          <p14:tracePt t="53461" x="3890963" y="3875088"/>
          <p14:tracePt t="53463" x="3883025" y="3875088"/>
          <p14:tracePt t="53465" x="3875088" y="3875088"/>
          <p14:tracePt t="53471" x="3851275" y="3875088"/>
          <p14:tracePt t="53474" x="3843338" y="3883025"/>
          <p14:tracePt t="53475" x="3835400" y="3883025"/>
          <p14:tracePt t="53477" x="3827463" y="3883025"/>
          <p14:tracePt t="53479" x="3819525" y="3883025"/>
          <p14:tracePt t="53481" x="3811588" y="3883025"/>
          <p14:tracePt t="53487" x="3795713" y="3883025"/>
          <p14:tracePt t="53489" x="3787775" y="3883025"/>
          <p14:tracePt t="53491" x="3779838" y="3883025"/>
          <p14:tracePt t="53493" x="3771900" y="3883025"/>
          <p14:tracePt t="53495" x="3763963" y="3883025"/>
          <p14:tracePt t="53499" x="3756025" y="3883025"/>
          <p14:tracePt t="53502" x="3748088" y="3883025"/>
          <p14:tracePt t="53503" x="3740150" y="3883025"/>
          <p14:tracePt t="53506" x="3732213" y="3883025"/>
          <p14:tracePt t="53508" x="3724275" y="3883025"/>
          <p14:tracePt t="53510" x="3716338" y="3883025"/>
          <p14:tracePt t="53512" x="3708400" y="3883025"/>
          <p14:tracePt t="53518" x="3700463" y="3883025"/>
          <p14:tracePt t="53519" x="3692525" y="3883025"/>
          <p14:tracePt t="53520" x="3684588" y="3883025"/>
          <p14:tracePt t="53522" x="3676650" y="3883025"/>
          <p14:tracePt t="53526" x="3668713" y="3883025"/>
          <p14:tracePt t="53528" x="3660775" y="3875088"/>
          <p14:tracePt t="53530" x="3651250" y="3875088"/>
          <p14:tracePt t="53535" x="3643313" y="3875088"/>
          <p14:tracePt t="53536" x="3635375" y="3875088"/>
          <p14:tracePt t="53538" x="3627438" y="3875088"/>
          <p14:tracePt t="53542" x="3619500" y="3875088"/>
          <p14:tracePt t="53544" x="3611563" y="3875088"/>
          <p14:tracePt t="53546" x="3603625" y="3875088"/>
          <p14:tracePt t="53551" x="3595688" y="3875088"/>
          <p14:tracePt t="53552" x="3587750" y="3875088"/>
          <p14:tracePt t="53554" x="3579813" y="3875088"/>
          <p14:tracePt t="53556" x="3571875" y="3875088"/>
          <p14:tracePt t="53560" x="3563938" y="3875088"/>
          <p14:tracePt t="53562" x="3556000" y="3875088"/>
          <p14:tracePt t="53564" x="3548063" y="3875088"/>
          <p14:tracePt t="53567" x="3540125" y="3875088"/>
          <p14:tracePt t="53568" x="3532188" y="3875088"/>
          <p14:tracePt t="53572" x="3524250" y="3875088"/>
          <p14:tracePt t="53574" x="3516313" y="3875088"/>
          <p14:tracePt t="53576" x="3508375" y="3875088"/>
          <p14:tracePt t="53578" x="3500438" y="3875088"/>
          <p14:tracePt t="53580" x="3492500" y="3875088"/>
          <p14:tracePt t="53585" x="3484563" y="3875088"/>
          <p14:tracePt t="53586" x="3476625" y="3875088"/>
          <p14:tracePt t="53588" x="3468688" y="3875088"/>
          <p14:tracePt t="53590" x="3460750" y="3875088"/>
          <p14:tracePt t="53594" x="3452813" y="3875088"/>
          <p14:tracePt t="53596" x="3444875" y="3875088"/>
          <p14:tracePt t="53598" x="3436938" y="3875088"/>
          <p14:tracePt t="53601" x="3429000" y="3875088"/>
          <p14:tracePt t="53602" x="3421063" y="3875088"/>
          <p14:tracePt t="53606" x="3413125" y="3875088"/>
          <p14:tracePt t="53608" x="3405188" y="3875088"/>
          <p14:tracePt t="53610" x="3397250" y="3875088"/>
          <p14:tracePt t="53612" x="3397250" y="3883025"/>
          <p14:tracePt t="53614" x="3389313" y="3883025"/>
          <p14:tracePt t="53619" x="3373438" y="3883025"/>
          <p14:tracePt t="53622" x="3365500" y="3883025"/>
          <p14:tracePt t="53624" x="3357563" y="3883025"/>
          <p14:tracePt t="53626" x="3349625" y="3883025"/>
          <p14:tracePt t="53630" x="3341688" y="3883025"/>
          <p14:tracePt t="53634" x="3333750" y="3883025"/>
          <p14:tracePt t="53636" x="3325813" y="3883025"/>
          <p14:tracePt t="53638" x="3317875" y="3883025"/>
          <p14:tracePt t="53642" x="3308350" y="3883025"/>
          <p14:tracePt t="53644" x="3300413" y="3883025"/>
          <p14:tracePt t="53648" x="3292475" y="3883025"/>
          <p14:tracePt t="53651" x="3284538" y="3890963"/>
          <p14:tracePt t="53652" x="3276600" y="3890963"/>
          <p14:tracePt t="53656" x="3268663" y="3890963"/>
          <p14:tracePt t="53658" x="3260725" y="3890963"/>
          <p14:tracePt t="53662" x="3252788" y="3890963"/>
          <p14:tracePt t="53664" x="3244850" y="3890963"/>
          <p14:tracePt t="53669" x="3236913" y="3890963"/>
          <p14:tracePt t="53672" x="3228975" y="3890963"/>
          <p14:tracePt t="53676" x="3221038" y="3890963"/>
          <p14:tracePt t="53680" x="3213100" y="3890963"/>
          <p14:tracePt t="53685" x="3205163" y="3890963"/>
          <p14:tracePt t="53690" x="3197225" y="3890963"/>
          <p14:tracePt t="53698" x="3189288" y="3890963"/>
          <p14:tracePt t="53792" x="3189288" y="3883025"/>
          <p14:tracePt t="53796" x="3197225" y="3883025"/>
          <p14:tracePt t="53801" x="3205163" y="3883025"/>
          <p14:tracePt t="53803" x="3205163" y="3875088"/>
          <p14:tracePt t="53804" x="3213100" y="3875088"/>
          <p14:tracePt t="53806" x="3221038" y="3875088"/>
          <p14:tracePt t="53808" x="3228975" y="3875088"/>
          <p14:tracePt t="53810" x="3236913" y="3867150"/>
          <p14:tracePt t="53812" x="3244850" y="3867150"/>
          <p14:tracePt t="53814" x="3252788" y="3867150"/>
          <p14:tracePt t="53819" x="3268663" y="3867150"/>
          <p14:tracePt t="53820" x="3276600" y="3867150"/>
          <p14:tracePt t="53822" x="3284538" y="3859213"/>
          <p14:tracePt t="53824" x="3292475" y="3859213"/>
          <p14:tracePt t="53826" x="3300413" y="3859213"/>
          <p14:tracePt t="53828" x="3317875" y="3859213"/>
          <p14:tracePt t="53830" x="3325813" y="3859213"/>
          <p14:tracePt t="53835" x="3341688" y="3859213"/>
          <p14:tracePt t="53836" x="3357563" y="3859213"/>
          <p14:tracePt t="53838" x="3365500" y="3851275"/>
          <p14:tracePt t="53840" x="3381375" y="3851275"/>
          <p14:tracePt t="53842" x="3389313" y="3851275"/>
          <p14:tracePt t="53844" x="3397250" y="3851275"/>
          <p14:tracePt t="53846" x="3413125" y="3851275"/>
          <p14:tracePt t="53848" x="3429000" y="3851275"/>
          <p14:tracePt t="53851" x="3436938" y="3843338"/>
          <p14:tracePt t="53853" x="3452813" y="3843338"/>
          <p14:tracePt t="53854" x="3460750" y="3843338"/>
          <p14:tracePt t="53856" x="3476625" y="3843338"/>
          <p14:tracePt t="53858" x="3492500" y="3835400"/>
          <p14:tracePt t="53860" x="3500438" y="3835400"/>
          <p14:tracePt t="53862" x="3516313" y="3835400"/>
          <p14:tracePt t="53864" x="3532188" y="3835400"/>
          <p14:tracePt t="53867" x="3540125" y="3835400"/>
          <p14:tracePt t="53869" x="3556000" y="3827463"/>
          <p14:tracePt t="53870" x="3571875" y="3827463"/>
          <p14:tracePt t="53872" x="3579813" y="3827463"/>
          <p14:tracePt t="53874" x="3595688" y="3827463"/>
          <p14:tracePt t="53876" x="3611563" y="3827463"/>
          <p14:tracePt t="53878" x="3619500" y="3827463"/>
          <p14:tracePt t="53880" x="3635375" y="3819525"/>
          <p14:tracePt t="53884" x="3660775" y="3819525"/>
          <p14:tracePt t="53886" x="3676650" y="3819525"/>
          <p14:tracePt t="53888" x="3684588" y="3819525"/>
          <p14:tracePt t="53890" x="3700463" y="3819525"/>
          <p14:tracePt t="53892" x="3708400" y="3811588"/>
          <p14:tracePt t="53894" x="3724275" y="3811588"/>
          <p14:tracePt t="53896" x="3740150" y="3811588"/>
          <p14:tracePt t="53898" x="3748088" y="3811588"/>
          <p14:tracePt t="53900" x="3763963" y="3803650"/>
          <p14:tracePt t="53902" x="3771900" y="3803650"/>
          <p14:tracePt t="53904" x="3787775" y="3803650"/>
          <p14:tracePt t="53906" x="3795713" y="3795713"/>
          <p14:tracePt t="53908" x="3811588" y="3795713"/>
          <p14:tracePt t="53910" x="3827463" y="3795713"/>
          <p14:tracePt t="53912" x="3835400" y="3795713"/>
          <p14:tracePt t="53914" x="3851275" y="3787775"/>
          <p14:tracePt t="53916" x="3859213" y="3787775"/>
          <p14:tracePt t="53918" x="3875088" y="3787775"/>
          <p14:tracePt t="53920" x="3883025" y="3787775"/>
          <p14:tracePt t="53922" x="3898900" y="3787775"/>
          <p14:tracePt t="53924" x="3906838" y="3779838"/>
          <p14:tracePt t="53926" x="3914775" y="3779838"/>
          <p14:tracePt t="53928" x="3930650" y="3779838"/>
          <p14:tracePt t="53930" x="3938588" y="3779838"/>
          <p14:tracePt t="53933" x="3946525" y="3779838"/>
          <p14:tracePt t="53934" x="3954463" y="3779838"/>
          <p14:tracePt t="53936" x="3970338" y="3779838"/>
          <p14:tracePt t="53938" x="3978275" y="3779838"/>
          <p14:tracePt t="53940" x="3986213" y="3779838"/>
          <p14:tracePt t="53942" x="3994150" y="3771900"/>
          <p14:tracePt t="53951" x="4027488" y="3771900"/>
          <p14:tracePt t="53954" x="4035425" y="3771900"/>
          <p14:tracePt t="53956" x="4043363" y="3771900"/>
          <p14:tracePt t="53958" x="4051300" y="3771900"/>
          <p14:tracePt t="53960" x="4059238" y="3763963"/>
          <p14:tracePt t="53964" x="4067175" y="3763963"/>
          <p14:tracePt t="53966" x="4075113" y="3763963"/>
          <p14:tracePt t="53968" x="4083050" y="3763963"/>
          <p14:tracePt t="53972" x="4090988" y="3763963"/>
          <p14:tracePt t="53974" x="4098925" y="3763963"/>
          <p14:tracePt t="53976" x="4106863" y="3763963"/>
          <p14:tracePt t="53980" x="4114800" y="3763963"/>
          <p14:tracePt t="53983" x="4122738" y="3763963"/>
          <p14:tracePt t="53984" x="4130675" y="3763963"/>
          <p14:tracePt t="53988" x="4138613" y="3763963"/>
          <p14:tracePt t="53990" x="4146550" y="3763963"/>
          <p14:tracePt t="53992" x="4154488" y="3763963"/>
          <p14:tracePt t="53996" x="4162425" y="3763963"/>
          <p14:tracePt t="53998" x="4170363" y="3763963"/>
          <p14:tracePt t="54000" x="4178300" y="3763963"/>
          <p14:tracePt t="54004" x="4186238" y="3763963"/>
          <p14:tracePt t="54006" x="4194175" y="3763963"/>
          <p14:tracePt t="54008" x="4202113" y="3763963"/>
          <p14:tracePt t="54012" x="4210050" y="3763963"/>
          <p14:tracePt t="54014" x="4217988" y="3763963"/>
          <p14:tracePt t="54018" x="4225925" y="3763963"/>
          <p14:tracePt t="54020" x="4233863" y="3763963"/>
          <p14:tracePt t="54024" x="4241800" y="3763963"/>
          <p14:tracePt t="54028" x="4249738" y="3763963"/>
          <p14:tracePt t="54033" x="4257675" y="3763963"/>
          <p14:tracePt t="54036" x="4265613" y="3763963"/>
          <p14:tracePt t="54042" x="4273550" y="3763963"/>
          <p14:tracePt t="54048" x="4281488" y="3763963"/>
          <p14:tracePt t="54380" x="4289425" y="3763963"/>
          <p14:tracePt t="54390" x="4289425" y="3771900"/>
          <p14:tracePt t="54392" x="4297363" y="3771900"/>
          <p14:tracePt t="54396" x="4305300" y="3771900"/>
          <p14:tracePt t="54400" x="4313238" y="3779838"/>
          <p14:tracePt t="54402" x="4321175" y="3779838"/>
          <p14:tracePt t="54404" x="4329113" y="3779838"/>
          <p14:tracePt t="54406" x="4337050" y="3787775"/>
          <p14:tracePt t="54408" x="4344988" y="3787775"/>
          <p14:tracePt t="54410" x="4352925" y="3787775"/>
          <p14:tracePt t="54412" x="4362450" y="3787775"/>
          <p14:tracePt t="54414" x="4370388" y="3795713"/>
          <p14:tracePt t="54416" x="4386263" y="3795713"/>
          <p14:tracePt t="54418" x="4394200" y="3795713"/>
          <p14:tracePt t="54420" x="4410075" y="3795713"/>
          <p14:tracePt t="54422" x="4425950" y="3803650"/>
          <p14:tracePt t="54424" x="4433888" y="3803650"/>
          <p14:tracePt t="54426" x="4449763" y="3803650"/>
          <p14:tracePt t="54428" x="4465638" y="3811588"/>
          <p14:tracePt t="54430" x="4481513" y="3811588"/>
          <p14:tracePt t="54433" x="4497388" y="3811588"/>
          <p14:tracePt t="54434" x="4513263" y="3819525"/>
          <p14:tracePt t="54436" x="4537075" y="3819525"/>
          <p14:tracePt t="54438" x="4552950" y="3819525"/>
          <p14:tracePt t="54440" x="4576763" y="3819525"/>
          <p14:tracePt t="54442" x="4592638" y="3819525"/>
          <p14:tracePt t="54444" x="4616450" y="3827463"/>
          <p14:tracePt t="54446" x="4640263" y="3827463"/>
          <p14:tracePt t="54448" x="4664075" y="3827463"/>
          <p14:tracePt t="54450" x="4687888" y="3827463"/>
          <p14:tracePt t="54452" x="4713288" y="3827463"/>
          <p14:tracePt t="54454" x="4745038" y="3827463"/>
          <p14:tracePt t="54456" x="4768850" y="3835400"/>
          <p14:tracePt t="54458" x="4800600" y="3835400"/>
          <p14:tracePt t="54460" x="4824413" y="3835400"/>
          <p14:tracePt t="54462" x="4856163" y="3835400"/>
          <p14:tracePt t="54464" x="4887913" y="3835400"/>
          <p14:tracePt t="54466" x="4919663" y="3835400"/>
          <p14:tracePt t="54468" x="4951413" y="3835400"/>
          <p14:tracePt t="54470" x="4983163" y="3827463"/>
          <p14:tracePt t="54472" x="5014913" y="3827463"/>
          <p14:tracePt t="54474" x="5046663" y="3827463"/>
          <p14:tracePt t="54476" x="5080000" y="3827463"/>
          <p14:tracePt t="54478" x="5111750" y="3819525"/>
          <p14:tracePt t="54480" x="5143500" y="3811588"/>
          <p14:tracePt t="54483" x="5175250" y="3811588"/>
          <p14:tracePt t="54484" x="5207000" y="3811588"/>
          <p14:tracePt t="54486" x="5238750" y="3803650"/>
          <p14:tracePt t="54488" x="5270500" y="3803650"/>
          <p14:tracePt t="54490" x="5302250" y="3803650"/>
          <p14:tracePt t="54492" x="5334000" y="3795713"/>
          <p14:tracePt t="54494" x="5365750" y="3795713"/>
          <p14:tracePt t="54496" x="5397500" y="3795713"/>
          <p14:tracePt t="54498" x="5430838" y="3787775"/>
          <p14:tracePt t="54500" x="5470525" y="3787775"/>
          <p14:tracePt t="54502" x="5502275" y="3779838"/>
          <p14:tracePt t="54504" x="5534025" y="3779838"/>
          <p14:tracePt t="54506" x="5565775" y="3771900"/>
          <p14:tracePt t="54508" x="5597525" y="3771900"/>
          <p14:tracePt t="54510" x="5629275" y="3763963"/>
          <p14:tracePt t="54512" x="5661025" y="3763963"/>
          <p14:tracePt t="54514" x="5692775" y="3756025"/>
          <p14:tracePt t="54517" x="5724525" y="3756025"/>
          <p14:tracePt t="54518" x="5757863" y="3748088"/>
          <p14:tracePt t="54520" x="5781675" y="3748088"/>
          <p14:tracePt t="54522" x="5813425" y="3748088"/>
          <p14:tracePt t="54524" x="5845175" y="3740150"/>
          <p14:tracePt t="54526" x="5868988" y="3740150"/>
          <p14:tracePt t="54528" x="5892800" y="3740150"/>
          <p14:tracePt t="54530" x="5924550" y="3732213"/>
          <p14:tracePt t="54533" x="5948363" y="3732213"/>
          <p14:tracePt t="54534" x="5972175" y="3724275"/>
          <p14:tracePt t="54536" x="5995988" y="3724275"/>
          <p14:tracePt t="54538" x="6019800" y="3716338"/>
          <p14:tracePt t="54540" x="6043613" y="3716338"/>
          <p14:tracePt t="54542" x="6067425" y="3716338"/>
          <p14:tracePt t="54544" x="6091238" y="3708400"/>
          <p14:tracePt t="54546" x="6116638" y="3708400"/>
          <p14:tracePt t="54548" x="6132513" y="3700463"/>
          <p14:tracePt t="54550" x="6156325" y="3700463"/>
          <p14:tracePt t="54552" x="6172200" y="3692525"/>
          <p14:tracePt t="54554" x="6196013" y="3692525"/>
          <p14:tracePt t="54556" x="6211888" y="3684588"/>
          <p14:tracePt t="54558" x="6227763" y="3684588"/>
          <p14:tracePt t="54560" x="6243638" y="3676650"/>
          <p14:tracePt t="54562" x="6259513" y="3676650"/>
          <p14:tracePt t="54564" x="6275388" y="3668713"/>
          <p14:tracePt t="54566" x="6291263" y="3668713"/>
          <p14:tracePt t="54568" x="6307138" y="3660775"/>
          <p14:tracePt t="54570" x="6323013" y="3660775"/>
          <p14:tracePt t="54572" x="6330950" y="3652838"/>
          <p14:tracePt t="54574" x="6346825" y="3652838"/>
          <p14:tracePt t="54576" x="6354763" y="3652838"/>
          <p14:tracePt t="54578" x="6370638" y="3644900"/>
          <p14:tracePt t="54580" x="6378575" y="3644900"/>
          <p14:tracePt t="54583" x="6394450" y="3636963"/>
          <p14:tracePt t="54584" x="6402388" y="3636963"/>
          <p14:tracePt t="54586" x="6410325" y="3636963"/>
          <p14:tracePt t="54588" x="6426200" y="3629025"/>
          <p14:tracePt t="54590" x="6434138" y="3629025"/>
          <p14:tracePt t="54592" x="6442075" y="3621088"/>
          <p14:tracePt t="54594" x="6451600" y="3621088"/>
          <p14:tracePt t="54596" x="6459538" y="3621088"/>
          <p14:tracePt t="54598" x="6467475" y="3613150"/>
          <p14:tracePt t="54600" x="6475413" y="3613150"/>
          <p14:tracePt t="54602" x="6483350" y="3605213"/>
          <p14:tracePt t="54604" x="6491288" y="3605213"/>
          <p14:tracePt t="54606" x="6499225" y="3605213"/>
          <p14:tracePt t="54608" x="6507163" y="3595688"/>
          <p14:tracePt t="54610" x="6515100" y="3595688"/>
          <p14:tracePt t="54612" x="6523038" y="3595688"/>
          <p14:tracePt t="54614" x="6530975" y="3587750"/>
          <p14:tracePt t="54616" x="6538913" y="3587750"/>
          <p14:tracePt t="54618" x="6546850" y="3587750"/>
          <p14:tracePt t="54620" x="6546850" y="3579813"/>
          <p14:tracePt t="54622" x="6554788" y="3579813"/>
          <p14:tracePt t="54624" x="6562725" y="3571875"/>
          <p14:tracePt t="54626" x="6570663" y="3571875"/>
          <p14:tracePt t="54628" x="6578600" y="3563938"/>
          <p14:tracePt t="54630" x="6586538" y="3563938"/>
          <p14:tracePt t="54634" x="6594475" y="3556000"/>
          <p14:tracePt t="54636" x="6602413" y="3556000"/>
          <p14:tracePt t="54638" x="6610350" y="3548063"/>
          <p14:tracePt t="54640" x="6618288" y="3548063"/>
          <p14:tracePt t="54642" x="6626225" y="3548063"/>
          <p14:tracePt t="54644" x="6634163" y="3540125"/>
          <p14:tracePt t="54648" x="6642100" y="3532188"/>
          <p14:tracePt t="54650" x="6650038" y="3532188"/>
          <p14:tracePt t="54652" x="6657975" y="3532188"/>
          <p14:tracePt t="54654" x="6665913" y="3532188"/>
          <p14:tracePt t="54656" x="6665913" y="3524250"/>
          <p14:tracePt t="54658" x="6673850" y="3524250"/>
          <p14:tracePt t="54660" x="6681788" y="3524250"/>
          <p14:tracePt t="54662" x="6681788" y="3516313"/>
          <p14:tracePt t="54664" x="6689725" y="3516313"/>
          <p14:tracePt t="54667" x="6697663" y="3508375"/>
          <p14:tracePt t="54670" x="6705600" y="3508375"/>
          <p14:tracePt t="54672" x="6713538" y="3500438"/>
          <p14:tracePt t="54674" x="6721475" y="3500438"/>
          <p14:tracePt t="54676" x="6721475" y="3492500"/>
          <p14:tracePt t="54678" x="6729413" y="3492500"/>
          <p14:tracePt t="54680" x="6737350" y="3492500"/>
          <p14:tracePt t="54683" x="6745288" y="3484563"/>
          <p14:tracePt t="54686" x="6753225" y="3476625"/>
          <p14:tracePt t="54688" x="6761163" y="3476625"/>
          <p14:tracePt t="54690" x="6769100" y="3468688"/>
          <p14:tracePt t="54694" x="6777038" y="3468688"/>
          <p14:tracePt t="54696" x="6784975" y="3460750"/>
          <p14:tracePt t="54698" x="6794500" y="3460750"/>
          <p14:tracePt t="54700" x="6802438" y="3452813"/>
          <p14:tracePt t="54702" x="6810375" y="3452813"/>
          <p14:tracePt t="54704" x="6818313" y="3444875"/>
          <p14:tracePt t="54708" x="6826250" y="3444875"/>
          <p14:tracePt t="54710" x="6834188" y="3436938"/>
          <p14:tracePt t="54712" x="6842125" y="3436938"/>
          <p14:tracePt t="54714" x="6850063" y="3436938"/>
          <p14:tracePt t="54716" x="6858000" y="3429000"/>
          <p14:tracePt t="54718" x="6865938" y="3429000"/>
          <p14:tracePt t="54720" x="6873875" y="3421063"/>
          <p14:tracePt t="54722" x="6881813" y="3421063"/>
          <p14:tracePt t="54724" x="6889750" y="3413125"/>
          <p14:tracePt t="54726" x="6897688" y="3413125"/>
          <p14:tracePt t="54728" x="6905625" y="3413125"/>
          <p14:tracePt t="54730" x="6913563" y="3405188"/>
          <p14:tracePt t="54733" x="6921500" y="3405188"/>
          <p14:tracePt t="54734" x="6929438" y="3405188"/>
          <p14:tracePt t="54736" x="6937375" y="3397250"/>
          <p14:tracePt t="54738" x="6945313" y="3397250"/>
          <p14:tracePt t="54740" x="6953250" y="3397250"/>
          <p14:tracePt t="54742" x="6961188" y="3389313"/>
          <p14:tracePt t="54744" x="6977063" y="3389313"/>
          <p14:tracePt t="54746" x="6985000" y="3389313"/>
          <p14:tracePt t="54748" x="6992938" y="3381375"/>
          <p14:tracePt t="54750" x="7000875" y="3381375"/>
          <p14:tracePt t="54752" x="7008813" y="3381375"/>
          <p14:tracePt t="54754" x="7016750" y="3373438"/>
          <p14:tracePt t="54756" x="7024688" y="3373438"/>
          <p14:tracePt t="54758" x="7032625" y="3373438"/>
          <p14:tracePt t="54760" x="7040563" y="3365500"/>
          <p14:tracePt t="54762" x="7048500" y="3365500"/>
          <p14:tracePt t="54764" x="7056438" y="3365500"/>
          <p14:tracePt t="54767" x="7064375" y="3365500"/>
          <p14:tracePt t="54768" x="7072313" y="3357563"/>
          <p14:tracePt t="54772" x="7080250" y="3357563"/>
          <p14:tracePt t="54774" x="7088188" y="3357563"/>
          <p14:tracePt t="54776" x="7096125" y="3357563"/>
          <p14:tracePt t="54780" x="7104063" y="3349625"/>
          <p14:tracePt t="54783" x="7112000" y="3349625"/>
          <p14:tracePt t="54786" x="7119938" y="3349625"/>
          <p14:tracePt t="54790" x="7127875" y="3349625"/>
          <p14:tracePt t="54796" x="7135813" y="3349625"/>
          <p14:tracePt t="54864" x="7127875" y="3357563"/>
          <p14:tracePt t="54866" x="7119938" y="3357563"/>
          <p14:tracePt t="54868" x="7112000" y="3357563"/>
          <p14:tracePt t="54870" x="7104063" y="3365500"/>
          <p14:tracePt t="54872" x="7096125" y="3365500"/>
          <p14:tracePt t="54874" x="7088188" y="3365500"/>
          <p14:tracePt t="54876" x="7080250" y="3373438"/>
          <p14:tracePt t="54878" x="7072313" y="3373438"/>
          <p14:tracePt t="54880" x="7056438" y="3381375"/>
          <p14:tracePt t="54883" x="7048500" y="3381375"/>
          <p14:tracePt t="54884" x="7032625" y="3381375"/>
          <p14:tracePt t="54886" x="7024688" y="3389313"/>
          <p14:tracePt t="54888" x="7008813" y="3389313"/>
          <p14:tracePt t="54890" x="7000875" y="3397250"/>
          <p14:tracePt t="54892" x="6985000" y="3397250"/>
          <p14:tracePt t="54894" x="6969125" y="3397250"/>
          <p14:tracePt t="54896" x="6953250" y="3405188"/>
          <p14:tracePt t="54898" x="6937375" y="3405188"/>
          <p14:tracePt t="54900" x="6929438" y="3413125"/>
          <p14:tracePt t="54902" x="6905625" y="3413125"/>
          <p14:tracePt t="54904" x="6889750" y="3421063"/>
          <p14:tracePt t="54906" x="6873875" y="3421063"/>
          <p14:tracePt t="54908" x="6858000" y="3429000"/>
          <p14:tracePt t="54910" x="6842125" y="3429000"/>
          <p14:tracePt t="54912" x="6826250" y="3436938"/>
          <p14:tracePt t="54914" x="6810375" y="3436938"/>
          <p14:tracePt t="54916" x="6794500" y="3444875"/>
          <p14:tracePt t="54918" x="6777038" y="3444875"/>
          <p14:tracePt t="54920" x="6761163" y="3452813"/>
          <p14:tracePt t="54922" x="6745288" y="3452813"/>
          <p14:tracePt t="54924" x="6721475" y="3460750"/>
          <p14:tracePt t="54926" x="6705600" y="3460750"/>
          <p14:tracePt t="54928" x="6689725" y="3468688"/>
          <p14:tracePt t="54930" x="6673850" y="3468688"/>
          <p14:tracePt t="54933" x="6657975" y="3476625"/>
          <p14:tracePt t="54934" x="6634163" y="3476625"/>
          <p14:tracePt t="54936" x="6618288" y="3476625"/>
          <p14:tracePt t="54938" x="6602413" y="3484563"/>
          <p14:tracePt t="54951" x="6515100" y="3500438"/>
          <p14:tracePt t="54952" x="6507163" y="3500438"/>
          <p14:tracePt t="54954" x="6491288" y="3508375"/>
          <p14:tracePt t="54956" x="6475413" y="3508375"/>
          <p14:tracePt t="54958" x="6467475" y="3508375"/>
          <p14:tracePt t="54960" x="6451600" y="3508375"/>
          <p14:tracePt t="54962" x="6442075" y="3508375"/>
          <p14:tracePt t="54964" x="6434138" y="3508375"/>
          <p14:tracePt t="54966" x="6418263" y="3508375"/>
          <p14:tracePt t="54968" x="6410325" y="3508375"/>
          <p14:tracePt t="54970" x="6402388" y="3508375"/>
          <p14:tracePt t="54972" x="6394450" y="3508375"/>
          <p14:tracePt t="54974" x="6386513" y="3508375"/>
          <p14:tracePt t="54976" x="6378575" y="3508375"/>
          <p14:tracePt t="54978" x="6370638" y="3508375"/>
          <p14:tracePt t="54980" x="6362700" y="3508375"/>
          <p14:tracePt t="54984" x="6354763" y="3508375"/>
          <p14:tracePt t="54986" x="6346825" y="3508375"/>
          <p14:tracePt t="54990" x="6338888" y="3500438"/>
          <p14:tracePt t="54994" x="6330950" y="3500438"/>
          <p14:tracePt t="54996" x="6323013" y="3500438"/>
          <p14:tracePt t="54998" x="6323013" y="3492500"/>
          <p14:tracePt t="55000" x="6315075" y="3492500"/>
          <p14:tracePt t="55002" x="6307138" y="3484563"/>
          <p14:tracePt t="55006" x="6299200" y="3476625"/>
          <p14:tracePt t="55008" x="6291263" y="3476625"/>
          <p14:tracePt t="55010" x="6283325" y="3468688"/>
          <p14:tracePt t="55012" x="6275388" y="3468688"/>
          <p14:tracePt t="55014" x="6267450" y="3460750"/>
          <p14:tracePt t="55016" x="6259513" y="3460750"/>
          <p14:tracePt t="55018" x="6259513" y="3452813"/>
          <p14:tracePt t="55020" x="6251575" y="3452813"/>
          <p14:tracePt t="55022" x="6243638" y="3444875"/>
          <p14:tracePt t="55024" x="6235700" y="3436938"/>
          <p14:tracePt t="55026" x="6227763" y="3436938"/>
          <p14:tracePt t="55028" x="6219825" y="3429000"/>
          <p14:tracePt t="55030" x="6219825" y="3421063"/>
          <p14:tracePt t="55033" x="6211888" y="3413125"/>
          <p14:tracePt t="55034" x="6203950" y="3405188"/>
          <p14:tracePt t="55036" x="6196013" y="3397250"/>
          <p14:tracePt t="55038" x="6188075" y="3389313"/>
          <p14:tracePt t="55040" x="6188075" y="3381375"/>
          <p14:tracePt t="55042" x="6180138" y="3373438"/>
          <p14:tracePt t="55044" x="6172200" y="3357563"/>
          <p14:tracePt t="55046" x="6164263" y="3349625"/>
          <p14:tracePt t="55048" x="6156325" y="3341688"/>
          <p14:tracePt t="55050" x="6148388" y="3325813"/>
          <p14:tracePt t="55052" x="6140450" y="3317875"/>
          <p14:tracePt t="55054" x="6132513" y="3302000"/>
          <p14:tracePt t="55056" x="6124575" y="3294063"/>
          <p14:tracePt t="55058" x="6116638" y="3278188"/>
          <p14:tracePt t="55060" x="6108700" y="3270250"/>
          <p14:tracePt t="55062" x="6100763" y="3252788"/>
          <p14:tracePt t="55064" x="6091238" y="3244850"/>
          <p14:tracePt t="55067" x="6083300" y="3228975"/>
          <p14:tracePt t="55069" x="6075363" y="3221038"/>
          <p14:tracePt t="55070" x="6067425" y="3205163"/>
          <p14:tracePt t="55072" x="6059488" y="3197225"/>
          <p14:tracePt t="55074" x="6051550" y="3181350"/>
          <p14:tracePt t="55076" x="6043613" y="3165475"/>
          <p14:tracePt t="55078" x="6043613" y="3149600"/>
          <p14:tracePt t="55080" x="6035675" y="3133725"/>
          <p14:tracePt t="55083" x="6027738" y="3125788"/>
          <p14:tracePt t="55085" x="6019800" y="3109913"/>
          <p14:tracePt t="55086" x="6019800" y="3094038"/>
          <p14:tracePt t="55088" x="6011863" y="3078163"/>
          <p14:tracePt t="55090" x="6003925" y="3070225"/>
          <p14:tracePt t="55092" x="6003925" y="3054350"/>
          <p14:tracePt t="55094" x="5995988" y="3038475"/>
          <p14:tracePt t="55096" x="5995988" y="3030538"/>
          <p14:tracePt t="55098" x="5995988" y="3014663"/>
          <p14:tracePt t="55100" x="5995988" y="2998788"/>
          <p14:tracePt t="55102" x="5988050" y="2982913"/>
          <p14:tracePt t="55104" x="5988050" y="2974975"/>
          <p14:tracePt t="55106" x="5988050" y="2959100"/>
          <p14:tracePt t="55108" x="5988050" y="2943225"/>
          <p14:tracePt t="55110" x="5988050" y="2927350"/>
          <p14:tracePt t="55112" x="5988050" y="2919413"/>
          <p14:tracePt t="55114" x="5988050" y="2901950"/>
          <p14:tracePt t="55117" x="5988050" y="2886075"/>
          <p14:tracePt t="55118" x="5988050" y="2870200"/>
          <p14:tracePt t="55120" x="5995988" y="2862263"/>
          <p14:tracePt t="55122" x="5995988" y="2846388"/>
          <p14:tracePt t="55124" x="5995988" y="2830513"/>
          <p14:tracePt t="55126" x="6003925" y="2814638"/>
          <p14:tracePt t="55128" x="6003925" y="2806700"/>
          <p14:tracePt t="55130" x="6011863" y="2790825"/>
          <p14:tracePt t="55133" x="6011863" y="2774950"/>
          <p14:tracePt t="55134" x="6019800" y="2767013"/>
          <p14:tracePt t="55136" x="6019800" y="2751138"/>
          <p14:tracePt t="55138" x="6027738" y="2743200"/>
          <p14:tracePt t="55140" x="6027738" y="2727325"/>
          <p14:tracePt t="55142" x="6035675" y="2719388"/>
          <p14:tracePt t="55144" x="6043613" y="2703513"/>
          <p14:tracePt t="55146" x="6043613" y="2695575"/>
          <p14:tracePt t="55148" x="6051550" y="2679700"/>
          <p14:tracePt t="55151" x="6059488" y="2671763"/>
          <p14:tracePt t="55152" x="6059488" y="2655888"/>
          <p14:tracePt t="55154" x="6067425" y="2647950"/>
          <p14:tracePt t="55156" x="6067425" y="2640013"/>
          <p14:tracePt t="55158" x="6075363" y="2624138"/>
          <p14:tracePt t="55160" x="6075363" y="2616200"/>
          <p14:tracePt t="55162" x="6083300" y="2600325"/>
          <p14:tracePt t="55164" x="6083300" y="2592388"/>
          <p14:tracePt t="55166" x="6083300" y="2576513"/>
          <p14:tracePt t="55168" x="6091238" y="2566988"/>
          <p14:tracePt t="55170" x="6091238" y="2559050"/>
          <p14:tracePt t="55172" x="6100763" y="2543175"/>
          <p14:tracePt t="55174" x="6100763" y="2535238"/>
          <p14:tracePt t="55176" x="6100763" y="2519363"/>
          <p14:tracePt t="55178" x="6100763" y="2511425"/>
          <p14:tracePt t="55180" x="6100763" y="2495550"/>
          <p14:tracePt t="55183" x="6108700" y="2487613"/>
          <p14:tracePt t="55184" x="6108700" y="2471738"/>
          <p14:tracePt t="55186" x="6108700" y="2463800"/>
          <p14:tracePt t="55188" x="6108700" y="2447925"/>
          <p14:tracePt t="55190" x="6108700" y="2439988"/>
          <p14:tracePt t="55192" x="6108700" y="2432050"/>
          <p14:tracePt t="55194" x="6108700" y="2416175"/>
          <p14:tracePt t="55196" x="6108700" y="2408238"/>
          <p14:tracePt t="55198" x="6108700" y="2400300"/>
          <p14:tracePt t="55200" x="6108700" y="2392363"/>
          <p14:tracePt t="55202" x="6108700" y="2384425"/>
          <p14:tracePt t="55204" x="6108700" y="2368550"/>
          <p14:tracePt t="55206" x="6108700" y="2360613"/>
          <p14:tracePt t="55208" x="6108700" y="2352675"/>
          <p14:tracePt t="55210" x="6100763" y="2344738"/>
          <p14:tracePt t="55212" x="6100763" y="2336800"/>
          <p14:tracePt t="55214" x="6100763" y="2328863"/>
          <p14:tracePt t="55216" x="6100763" y="2320925"/>
          <p14:tracePt t="55218" x="6100763" y="2312988"/>
          <p14:tracePt t="55220" x="6091238" y="2305050"/>
          <p14:tracePt t="55222" x="6091238" y="2297113"/>
          <p14:tracePt t="55224" x="6091238" y="2289175"/>
          <p14:tracePt t="55226" x="6091238" y="2281238"/>
          <p14:tracePt t="55228" x="6083300" y="2273300"/>
          <p14:tracePt t="55230" x="6083300" y="2265363"/>
          <p14:tracePt t="55234" x="6083300" y="2257425"/>
          <p14:tracePt t="55236" x="6075363" y="2249488"/>
          <p14:tracePt t="55238" x="6075363" y="2241550"/>
          <p14:tracePt t="55240" x="6067425" y="2233613"/>
          <p14:tracePt t="55244" x="6067425" y="2224088"/>
          <p14:tracePt t="55246" x="6059488" y="2216150"/>
          <p14:tracePt t="55250" x="6059488" y="2208213"/>
          <p14:tracePt t="55252" x="6051550" y="2208213"/>
          <p14:tracePt t="55254" x="6051550" y="2200275"/>
          <p14:tracePt t="55256" x="6043613" y="2200275"/>
          <p14:tracePt t="55258" x="6043613" y="2192338"/>
          <p14:tracePt t="55260" x="6035675" y="2192338"/>
          <p14:tracePt t="55262" x="6035675" y="2184400"/>
          <p14:tracePt t="55264" x="6027738" y="2184400"/>
          <p14:tracePt t="55268" x="6019800" y="2176463"/>
          <p14:tracePt t="55272" x="6011863" y="2176463"/>
          <p14:tracePt t="55274" x="6011863" y="2168525"/>
          <p14:tracePt t="55276" x="6003925" y="2168525"/>
          <p14:tracePt t="55278" x="5995988" y="2168525"/>
          <p14:tracePt t="55283" x="5988050" y="2168525"/>
          <p14:tracePt t="55286" x="5980113" y="2168525"/>
          <p14:tracePt t="55288" x="5972175" y="2168525"/>
          <p14:tracePt t="55290" x="5964238" y="2168525"/>
          <p14:tracePt t="55294" x="5956300" y="2168525"/>
          <p14:tracePt t="55296" x="5948363" y="2168525"/>
          <p14:tracePt t="55298" x="5940425" y="2168525"/>
          <p14:tracePt t="55300" x="5932488" y="2168525"/>
          <p14:tracePt t="55302" x="5924550" y="2168525"/>
          <p14:tracePt t="55304" x="5916613" y="2168525"/>
          <p14:tracePt t="55306" x="5908675" y="2168525"/>
          <p14:tracePt t="55308" x="5900738" y="2168525"/>
          <p14:tracePt t="55310" x="5892800" y="2176463"/>
          <p14:tracePt t="55312" x="5876925" y="2176463"/>
          <p14:tracePt t="55314" x="5868988" y="2176463"/>
          <p14:tracePt t="55316" x="5861050" y="2184400"/>
          <p14:tracePt t="55318" x="5853113" y="2184400"/>
          <p14:tracePt t="55320" x="5845175" y="2184400"/>
          <p14:tracePt t="55322" x="5837238" y="2184400"/>
          <p14:tracePt t="55324" x="5829300" y="2192338"/>
          <p14:tracePt t="55326" x="5821363" y="2192338"/>
          <p14:tracePt t="55328" x="5813425" y="2192338"/>
          <p14:tracePt t="55330" x="5805488" y="2200275"/>
          <p14:tracePt t="55333" x="5797550" y="2200275"/>
          <p14:tracePt t="55334" x="5797550" y="2208213"/>
          <p14:tracePt t="55336" x="5789613" y="2208213"/>
          <p14:tracePt t="55338" x="5781675" y="2208213"/>
          <p14:tracePt t="55340" x="5773738" y="2216150"/>
          <p14:tracePt t="55342" x="5765800" y="2216150"/>
          <p14:tracePt t="55344" x="5757863" y="2224088"/>
          <p14:tracePt t="55346" x="5749925" y="2224088"/>
          <p14:tracePt t="55348" x="5749925" y="2233613"/>
          <p14:tracePt t="55350" x="5740400" y="2233613"/>
          <p14:tracePt t="55352" x="5732463" y="2233613"/>
          <p14:tracePt t="55354" x="5732463" y="2241550"/>
          <p14:tracePt t="55356" x="5724525" y="2241550"/>
          <p14:tracePt t="55360" x="5716588" y="2241550"/>
          <p14:tracePt t="55364" x="5708650" y="2249488"/>
          <p14:tracePt t="55370" x="5700713" y="2249488"/>
          <p14:tracePt t="55383" x="5692775" y="2249488"/>
          <p14:tracePt t="55408" x="5684838" y="2249488"/>
          <p14:tracePt t="55418" x="5676900" y="2249488"/>
          <p14:tracePt t="55424" x="5668963" y="2249488"/>
          <p14:tracePt t="55428" x="5661025" y="2249488"/>
          <p14:tracePt t="55434" x="5653088" y="2249488"/>
          <p14:tracePt t="55436" x="5645150" y="2249488"/>
          <p14:tracePt t="55438" x="5637213" y="2249488"/>
          <p14:tracePt t="55440" x="5637213" y="2241550"/>
          <p14:tracePt t="55442" x="5629275" y="2241550"/>
          <p14:tracePt t="55444" x="5621338" y="2241550"/>
          <p14:tracePt t="55446" x="5613400" y="2241550"/>
          <p14:tracePt t="55450" x="5605463" y="2241550"/>
          <p14:tracePt t="55452" x="5597525" y="2241550"/>
          <p14:tracePt t="55454" x="5589588" y="2241550"/>
          <p14:tracePt t="55456" x="5581650" y="2241550"/>
          <p14:tracePt t="55458" x="5573713" y="2233613"/>
          <p14:tracePt t="55460" x="5565775" y="2233613"/>
          <p14:tracePt t="55462" x="5557838" y="2233613"/>
          <p14:tracePt t="55464" x="5541963" y="2233613"/>
          <p14:tracePt t="55467" x="5534025" y="2233613"/>
          <p14:tracePt t="55468" x="5526088" y="2233613"/>
          <p14:tracePt t="55470" x="5518150" y="2233613"/>
          <p14:tracePt t="55472" x="5510213" y="2233613"/>
          <p14:tracePt t="55474" x="5502275" y="2233613"/>
          <p14:tracePt t="55476" x="5486400" y="2233613"/>
          <p14:tracePt t="55478" x="5478463" y="2241550"/>
          <p14:tracePt t="55480" x="5470525" y="2241550"/>
          <p14:tracePt t="55483" x="5462588" y="2241550"/>
          <p14:tracePt t="55484" x="5454650" y="2241550"/>
          <p14:tracePt t="55486" x="5446713" y="2241550"/>
          <p14:tracePt t="55488" x="5430838" y="2241550"/>
          <p14:tracePt t="55490" x="5422900" y="2249488"/>
          <p14:tracePt t="55492" x="5414963" y="2249488"/>
          <p14:tracePt t="55494" x="5407025" y="2249488"/>
          <p14:tracePt t="55496" x="5397500" y="2257425"/>
          <p14:tracePt t="55498" x="5389563" y="2257425"/>
          <p14:tracePt t="55500" x="5381625" y="2265363"/>
          <p14:tracePt t="55502" x="5373688" y="2265363"/>
          <p14:tracePt t="55504" x="5373688" y="2273300"/>
          <p14:tracePt t="55506" x="5365750" y="2281238"/>
          <p14:tracePt t="55508" x="5357813" y="2289175"/>
          <p14:tracePt t="55510" x="5349875" y="2297113"/>
          <p14:tracePt t="55512" x="5349875" y="2305050"/>
          <p14:tracePt t="55514" x="5341938" y="2312988"/>
          <p14:tracePt t="55516" x="5334000" y="2320925"/>
          <p14:tracePt t="55518" x="5334000" y="2328863"/>
          <p14:tracePt t="55520" x="5326063" y="2344738"/>
          <p14:tracePt t="55522" x="5318125" y="2360613"/>
          <p14:tracePt t="55524" x="5318125" y="2368550"/>
          <p14:tracePt t="55526" x="5310188" y="2384425"/>
          <p14:tracePt t="55528" x="5310188" y="2400300"/>
          <p14:tracePt t="55530" x="5302250" y="2416175"/>
          <p14:tracePt t="55533" x="5302250" y="2432050"/>
          <p14:tracePt t="55534" x="5294313" y="2455863"/>
          <p14:tracePt t="55536" x="5286375" y="2471738"/>
          <p14:tracePt t="55538" x="5286375" y="2495550"/>
          <p14:tracePt t="55540" x="5278438" y="2511425"/>
          <p14:tracePt t="55542" x="5278438" y="2535238"/>
          <p14:tracePt t="55544" x="5270500" y="2559050"/>
          <p14:tracePt t="55546" x="5270500" y="2584450"/>
          <p14:tracePt t="55548" x="5262563" y="2608263"/>
          <p14:tracePt t="55550" x="5262563" y="2624138"/>
          <p14:tracePt t="55552" x="5254625" y="2647950"/>
          <p14:tracePt t="55554" x="5254625" y="2671763"/>
          <p14:tracePt t="55556" x="5254625" y="2695575"/>
          <p14:tracePt t="55558" x="5246688" y="2719388"/>
          <p14:tracePt t="55560" x="5246688" y="2743200"/>
          <p14:tracePt t="55562" x="5246688" y="2774950"/>
          <p14:tracePt t="55564" x="5246688" y="2798763"/>
          <p14:tracePt t="55566" x="5246688" y="2822575"/>
          <p14:tracePt t="55568" x="5238750" y="2846388"/>
          <p14:tracePt t="55570" x="5238750" y="2870200"/>
          <p14:tracePt t="55572" x="5238750" y="2886075"/>
          <p14:tracePt t="55574" x="5238750" y="2909888"/>
          <p14:tracePt t="55576" x="5238750" y="2935288"/>
          <p14:tracePt t="55578" x="5238750" y="2959100"/>
          <p14:tracePt t="55580" x="5238750" y="2982913"/>
          <p14:tracePt t="55583" x="5238750" y="3006725"/>
          <p14:tracePt t="55584" x="5238750" y="3022600"/>
          <p14:tracePt t="55586" x="5246688" y="3046413"/>
          <p14:tracePt t="55588" x="5246688" y="3062288"/>
          <p14:tracePt t="55590" x="5246688" y="3086100"/>
          <p14:tracePt t="55592" x="5254625" y="3101975"/>
          <p14:tracePt t="55594" x="5254625" y="3117850"/>
          <p14:tracePt t="55596" x="5254625" y="3133725"/>
          <p14:tracePt t="55598" x="5262563" y="3149600"/>
          <p14:tracePt t="55600" x="5262563" y="3165475"/>
          <p14:tracePt t="55602" x="5262563" y="3181350"/>
          <p14:tracePt t="55604" x="5270500" y="3197225"/>
          <p14:tracePt t="55606" x="5270500" y="3213100"/>
          <p14:tracePt t="55608" x="5278438" y="3228975"/>
          <p14:tracePt t="55610" x="5286375" y="3244850"/>
          <p14:tracePt t="55612" x="5286375" y="3252788"/>
          <p14:tracePt t="55614" x="5294313" y="3270250"/>
          <p14:tracePt t="55616" x="5294313" y="3286125"/>
          <p14:tracePt t="55618" x="5302250" y="3294063"/>
          <p14:tracePt t="55620" x="5310188" y="3309938"/>
          <p14:tracePt t="55622" x="5310188" y="3325813"/>
          <p14:tracePt t="55624" x="5318125" y="3333750"/>
          <p14:tracePt t="55626" x="5326063" y="3349625"/>
          <p14:tracePt t="55628" x="5326063" y="3357563"/>
          <p14:tracePt t="55630" x="5334000" y="3373438"/>
          <p14:tracePt t="55633" x="5341938" y="3381375"/>
          <p14:tracePt t="55635" x="5349875" y="3397250"/>
          <p14:tracePt t="55636" x="5349875" y="3405188"/>
          <p14:tracePt t="55638" x="5357813" y="3421063"/>
          <p14:tracePt t="55640" x="5365750" y="3429000"/>
          <p14:tracePt t="55642" x="5365750" y="3436938"/>
          <p14:tracePt t="55644" x="5373688" y="3444875"/>
          <p14:tracePt t="55646" x="5373688" y="3452813"/>
          <p14:tracePt t="55648" x="5381625" y="3460750"/>
          <p14:tracePt t="55651" x="5381625" y="3468688"/>
          <p14:tracePt t="55652" x="5389563" y="3476625"/>
          <p14:tracePt t="55654" x="5389563" y="3484563"/>
          <p14:tracePt t="55656" x="5389563" y="3492500"/>
          <p14:tracePt t="55658" x="5397500" y="3492500"/>
          <p14:tracePt t="55660" x="5397500" y="3500438"/>
          <p14:tracePt t="55662" x="5397500" y="3508375"/>
          <p14:tracePt t="55668" x="5407025" y="3516313"/>
          <p14:tracePt t="55669" x="5407025" y="3524250"/>
          <p14:tracePt t="55671" x="5407025" y="3532188"/>
          <p14:tracePt t="55674" x="5407025" y="3540125"/>
          <p14:tracePt t="55676" x="5407025" y="3548063"/>
          <p14:tracePt t="55680" x="5407025" y="3556000"/>
          <p14:tracePt t="55685" x="5407025" y="3563938"/>
          <p14:tracePt t="55688" x="5407025" y="3571875"/>
          <p14:tracePt t="55692" x="5407025" y="3579813"/>
          <p14:tracePt t="55696" x="5407025" y="3587750"/>
          <p14:tracePt t="55701" x="5407025" y="3595688"/>
          <p14:tracePt t="55704" x="5407025" y="3605213"/>
          <p14:tracePt t="55708" x="5407025" y="3613150"/>
          <p14:tracePt t="55712" x="5397500" y="3613150"/>
          <p14:tracePt t="55714" x="5397500" y="3621088"/>
          <p14:tracePt t="55718" x="5397500" y="3629025"/>
          <p14:tracePt t="55720" x="5397500" y="3636963"/>
          <p14:tracePt t="55724" x="5397500" y="3644900"/>
          <p14:tracePt t="55726" x="5389563" y="3644900"/>
          <p14:tracePt t="55728" x="5389563" y="3652838"/>
          <p14:tracePt t="55735" x="5389563" y="3668713"/>
          <p14:tracePt t="55738" x="5381625" y="3676650"/>
          <p14:tracePt t="55740" x="5381625" y="3684588"/>
          <p14:tracePt t="55744" x="5381625" y="3692525"/>
          <p14:tracePt t="55746" x="5373688" y="3700463"/>
          <p14:tracePt t="55748" x="5373688" y="3708400"/>
          <p14:tracePt t="55753" x="5373688" y="3716338"/>
          <p14:tracePt t="55754" x="5373688" y="3724275"/>
          <p14:tracePt t="55756" x="5365750" y="3732213"/>
          <p14:tracePt t="55758" x="5365750" y="3740150"/>
          <p14:tracePt t="55762" x="5365750" y="3748088"/>
          <p14:tracePt t="55764" x="5365750" y="3756025"/>
          <p14:tracePt t="55768" x="5357813" y="3763963"/>
          <p14:tracePt t="55770" x="5357813" y="3771900"/>
          <p14:tracePt t="55772" x="5357813" y="3779838"/>
          <p14:tracePt t="55774" x="5349875" y="3787775"/>
          <p14:tracePt t="55776" x="5349875" y="3795713"/>
          <p14:tracePt t="55778" x="5349875" y="3803650"/>
          <p14:tracePt t="55780" x="5349875" y="3811588"/>
          <p14:tracePt t="55785" x="5341938" y="3827463"/>
          <p14:tracePt t="55788" x="5341938" y="3835400"/>
          <p14:tracePt t="55790" x="5341938" y="3843338"/>
          <p14:tracePt t="55792" x="5341938" y="3851275"/>
          <p14:tracePt t="55794" x="5334000" y="3859213"/>
          <p14:tracePt t="55798" x="5334000" y="3867150"/>
          <p14:tracePt t="55801" x="5334000" y="3875088"/>
          <p14:tracePt t="55803" x="5334000" y="3883025"/>
          <p14:tracePt t="55806" x="5334000" y="3890963"/>
          <p14:tracePt t="55808" x="5326063" y="3898900"/>
          <p14:tracePt t="55812" x="5326063" y="3906838"/>
          <p14:tracePt t="55814" x="5326063" y="3914775"/>
          <p14:tracePt t="55817" x="5318125" y="3914775"/>
          <p14:tracePt t="55819" x="5318125" y="3922713"/>
          <p14:tracePt t="55822" x="5318125" y="3930650"/>
          <p14:tracePt t="55824" x="5310188" y="3938588"/>
          <p14:tracePt t="55828" x="5310188" y="3948113"/>
          <p14:tracePt t="55830" x="5302250" y="3948113"/>
          <p14:tracePt t="55834" x="5302250" y="3956050"/>
          <p14:tracePt t="55836" x="5294313" y="3963988"/>
          <p14:tracePt t="55840" x="5294313" y="3971925"/>
          <p14:tracePt t="55842" x="5286375" y="3971925"/>
          <p14:tracePt t="55844" x="5286375" y="3979863"/>
          <p14:tracePt t="55846" x="5278438" y="3979863"/>
          <p14:tracePt t="55851" x="5270500" y="3987800"/>
          <p14:tracePt t="55854" x="5262563" y="3987800"/>
          <p14:tracePt t="55856" x="5262563" y="3995738"/>
          <p14:tracePt t="55858" x="5254625" y="3995738"/>
          <p14:tracePt t="55860" x="5246688" y="3995738"/>
          <p14:tracePt t="55862" x="5246688" y="4003675"/>
          <p14:tracePt t="55864" x="5238750" y="4003675"/>
          <p14:tracePt t="55867" x="5230813" y="4003675"/>
          <p14:tracePt t="55870" x="5222875" y="4003675"/>
          <p14:tracePt t="55872" x="5214938" y="4011613"/>
          <p14:tracePt t="55874" x="5207000" y="4011613"/>
          <p14:tracePt t="55878" x="5199063" y="4011613"/>
          <p14:tracePt t="55880" x="5191125" y="4011613"/>
          <p14:tracePt t="55885" x="5175250" y="4011613"/>
          <p14:tracePt t="55886" x="5167313" y="4019550"/>
          <p14:tracePt t="55888" x="5159375" y="4019550"/>
          <p14:tracePt t="55890" x="5151438" y="4019550"/>
          <p14:tracePt t="55892" x="5143500" y="4019550"/>
          <p14:tracePt t="55894" x="5135563" y="4019550"/>
          <p14:tracePt t="55896" x="5127625" y="4019550"/>
          <p14:tracePt t="55898" x="5119688" y="4019550"/>
          <p14:tracePt t="55901" x="5111750" y="4019550"/>
          <p14:tracePt t="55903" x="5103813" y="4019550"/>
          <p14:tracePt t="55904" x="5095875" y="4019550"/>
          <p14:tracePt t="55906" x="5080000" y="4019550"/>
          <p14:tracePt t="55908" x="5072063" y="4019550"/>
          <p14:tracePt t="55910" x="5064125" y="4019550"/>
          <p14:tracePt t="55912" x="5046663" y="4019550"/>
          <p14:tracePt t="55914" x="5038725" y="4019550"/>
          <p14:tracePt t="55918" x="5030788" y="4019550"/>
          <p14:tracePt t="55919" x="5014913" y="4019550"/>
          <p14:tracePt t="55920" x="5006975" y="4011613"/>
          <p14:tracePt t="55922" x="4991100" y="4011613"/>
          <p14:tracePt t="55924" x="4983163" y="4011613"/>
          <p14:tracePt t="55926" x="4967288" y="4011613"/>
          <p14:tracePt t="55928" x="4951413" y="4011613"/>
          <p14:tracePt t="55930" x="4943475" y="4011613"/>
          <p14:tracePt t="55935" x="4911725" y="4011613"/>
          <p14:tracePt t="55936" x="4895850" y="4011613"/>
          <p14:tracePt t="55938" x="4887913" y="4011613"/>
          <p14:tracePt t="55940" x="4872038" y="4011613"/>
          <p14:tracePt t="55953" x="4784725" y="4011613"/>
          <p14:tracePt t="55954" x="4776788" y="4011613"/>
          <p14:tracePt t="55956" x="4760913" y="4011613"/>
          <p14:tracePt t="55958" x="4745038" y="4011613"/>
          <p14:tracePt t="55960" x="4737100" y="4011613"/>
          <p14:tracePt t="55962" x="4721225" y="4011613"/>
          <p14:tracePt t="55964" x="4705350" y="4011613"/>
          <p14:tracePt t="55968" x="4687888" y="4011613"/>
          <p14:tracePt t="55969" x="4679950" y="4011613"/>
          <p14:tracePt t="55970" x="4664075" y="4011613"/>
          <p14:tracePt t="55972" x="4648200" y="4011613"/>
          <p14:tracePt t="55974" x="4640263" y="4011613"/>
          <p14:tracePt t="55976" x="4624388" y="4011613"/>
          <p14:tracePt t="55978" x="4608513" y="4011613"/>
          <p14:tracePt t="55980" x="4600575" y="4011613"/>
          <p14:tracePt t="55985" x="4576763" y="4011613"/>
          <p14:tracePt t="55986" x="4560888" y="4011613"/>
          <p14:tracePt t="55988" x="4552950" y="4011613"/>
          <p14:tracePt t="55990" x="4537075" y="4011613"/>
          <p14:tracePt t="55992" x="4529138" y="4011613"/>
          <p14:tracePt t="55994" x="4513263" y="4011613"/>
          <p14:tracePt t="55996" x="4505325" y="4011613"/>
          <p14:tracePt t="55998" x="4489450" y="4011613"/>
          <p14:tracePt t="56001" x="4481513" y="4011613"/>
          <p14:tracePt t="56002" x="4465638" y="4011613"/>
          <p14:tracePt t="56004" x="4457700" y="4011613"/>
          <p14:tracePt t="56006" x="4449763" y="4011613"/>
          <p14:tracePt t="56008" x="4433888" y="4003675"/>
          <p14:tracePt t="56010" x="4425950" y="4003675"/>
          <p14:tracePt t="56012" x="4418013" y="4003675"/>
          <p14:tracePt t="56014" x="4410075" y="4003675"/>
          <p14:tracePt t="56017" x="4394200" y="4003675"/>
          <p14:tracePt t="56020" x="4386263" y="4003675"/>
          <p14:tracePt t="56020" x="4378325" y="4003675"/>
          <p14:tracePt t="56022" x="4370388" y="4003675"/>
          <p14:tracePt t="56024" x="4362450" y="4011613"/>
          <p14:tracePt t="56026" x="4352925" y="4011613"/>
          <p14:tracePt t="56028" x="4344988" y="4011613"/>
          <p14:tracePt t="56030" x="4337050" y="4011613"/>
          <p14:tracePt t="56035" x="4313238" y="4011613"/>
          <p14:tracePt t="56036" x="4305300" y="4011613"/>
          <p14:tracePt t="56038" x="4297363" y="4011613"/>
          <p14:tracePt t="56040" x="4289425" y="4011613"/>
          <p14:tracePt t="56042" x="4281488" y="4011613"/>
          <p14:tracePt t="56044" x="4273550" y="4011613"/>
          <p14:tracePt t="56046" x="4265613" y="4003675"/>
          <p14:tracePt t="56048" x="4257675" y="4003675"/>
          <p14:tracePt t="56052" x="4249738" y="4003675"/>
          <p14:tracePt t="56054" x="4241800" y="4003675"/>
          <p14:tracePt t="56056" x="4233863" y="4003675"/>
          <p14:tracePt t="56058" x="4225925" y="4003675"/>
          <p14:tracePt t="56060" x="4217988" y="4003675"/>
          <p14:tracePt t="56062" x="4210050" y="4003675"/>
          <p14:tracePt t="56068" x="4194175" y="4003675"/>
          <p14:tracePt t="56070" x="4186238" y="4003675"/>
          <p14:tracePt t="56074" x="4178300" y="4003675"/>
          <p14:tracePt t="56076" x="4170363" y="4003675"/>
          <p14:tracePt t="56078" x="4162425" y="4003675"/>
          <p14:tracePt t="56080" x="4154488" y="4003675"/>
          <p14:tracePt t="56085" x="4146550" y="4003675"/>
          <p14:tracePt t="56086" x="4138613" y="4003675"/>
          <p14:tracePt t="56088" x="4130675" y="4003675"/>
          <p14:tracePt t="56092" x="4122738" y="4003675"/>
          <p14:tracePt t="56094" x="4114800" y="4003675"/>
          <p14:tracePt t="56096" x="4106863" y="4003675"/>
          <p14:tracePt t="56098" x="4098925" y="4003675"/>
          <p14:tracePt t="56102" x="4090988" y="4003675"/>
          <p14:tracePt t="56104" x="4083050" y="4003675"/>
          <p14:tracePt t="56107" x="4075113" y="3995738"/>
          <p14:tracePt t="56110" x="4067175" y="3995738"/>
          <p14:tracePt t="56112" x="4059238" y="3995738"/>
          <p14:tracePt t="56114" x="4051300" y="3995738"/>
          <p14:tracePt t="56120" x="4043363" y="3995738"/>
          <p14:tracePt t="56121" x="4035425" y="3995738"/>
          <p14:tracePt t="56124" x="4027488" y="3995738"/>
          <p14:tracePt t="56126" x="4019550" y="3995738"/>
          <p14:tracePt t="56128" x="4011613" y="3995738"/>
          <p14:tracePt t="56136" x="4002088" y="3995738"/>
          <p14:tracePt t="56138" x="3994150" y="3995738"/>
          <p14:tracePt t="56139" x="3986213" y="3995738"/>
          <p14:tracePt t="56142" x="3978275" y="3995738"/>
          <p14:tracePt t="56144" x="3970338" y="3995738"/>
          <p14:tracePt t="56148" x="3962400" y="3995738"/>
          <p14:tracePt t="56152" x="3954463" y="3995738"/>
          <p14:tracePt t="56156" x="3946525" y="3995738"/>
          <p14:tracePt t="56160" x="3938588" y="3995738"/>
          <p14:tracePt t="56162" x="3938588" y="3987800"/>
          <p14:tracePt t="56167" x="3930650" y="3987800"/>
          <p14:tracePt t="56175" x="3922713" y="3987800"/>
          <p14:tracePt t="56249" x="3930650" y="3987800"/>
          <p14:tracePt t="56257" x="3938588" y="3979863"/>
          <p14:tracePt t="56259" x="3946525" y="3979863"/>
          <p14:tracePt t="56263" x="3954463" y="3979863"/>
          <p14:tracePt t="56266" x="3962400" y="3979863"/>
          <p14:tracePt t="56272" x="4002088" y="3971925"/>
          <p14:tracePt t="56275" x="4011613" y="3971925"/>
          <p14:tracePt t="56277" x="4027488" y="3971925"/>
          <p14:tracePt t="56279" x="4035425" y="3971925"/>
          <p14:tracePt t="56281" x="4051300" y="3963988"/>
          <p14:tracePt t="56286" x="4075113" y="3963988"/>
          <p14:tracePt t="56289" x="4090988" y="3963988"/>
          <p14:tracePt t="56290" x="4106863" y="3963988"/>
          <p14:tracePt t="56291" x="4122738" y="3963988"/>
          <p14:tracePt t="56293" x="4138613" y="3963988"/>
          <p14:tracePt t="56295" x="4154488" y="3963988"/>
          <p14:tracePt t="56297" x="4170363" y="3963988"/>
          <p14:tracePt t="56299" x="4186238" y="3956050"/>
          <p14:tracePt t="56304" x="4225925" y="3956050"/>
          <p14:tracePt t="56306" x="4241800" y="3956050"/>
          <p14:tracePt t="56307" x="4257675" y="3956050"/>
          <p14:tracePt t="56309" x="4273550" y="3956050"/>
          <p14:tracePt t="56311" x="4289425" y="3948113"/>
          <p14:tracePt t="56313" x="4313238" y="3948113"/>
          <p14:tracePt t="56315" x="4329113" y="3948113"/>
          <p14:tracePt t="56320" x="4370388" y="3948113"/>
          <p14:tracePt t="56321" x="4394200" y="3938588"/>
          <p14:tracePt t="56322" x="4418013" y="3938588"/>
          <p14:tracePt t="56324" x="4441825" y="3938588"/>
          <p14:tracePt t="56326" x="4457700" y="3938588"/>
          <p14:tracePt t="56328" x="4481513" y="3938588"/>
          <p14:tracePt t="56330" x="4505325" y="3938588"/>
          <p14:tracePt t="56335" x="4552950" y="3930650"/>
          <p14:tracePt t="56336" x="4576763" y="3930650"/>
          <p14:tracePt t="56338" x="4600575" y="3930650"/>
          <p14:tracePt t="56340" x="4624388" y="3930650"/>
          <p14:tracePt t="56342" x="4648200" y="3922713"/>
          <p14:tracePt t="56344" x="4672013" y="3922713"/>
          <p14:tracePt t="56346" x="4687888" y="3922713"/>
          <p14:tracePt t="56348" x="4713288" y="3922713"/>
          <p14:tracePt t="56351" x="4737100" y="3914775"/>
          <p14:tracePt t="56353" x="4760913" y="3914775"/>
          <p14:tracePt t="56354" x="4784725" y="3914775"/>
          <p14:tracePt t="56356" x="4808538" y="3906838"/>
          <p14:tracePt t="56358" x="4832350" y="3906838"/>
          <p14:tracePt t="56360" x="4856163" y="3906838"/>
          <p14:tracePt t="56362" x="4879975" y="3898900"/>
          <p14:tracePt t="56364" x="4903788" y="3898900"/>
          <p14:tracePt t="56367" x="4919663" y="3898900"/>
          <p14:tracePt t="56369" x="4943475" y="3890963"/>
          <p14:tracePt t="56370" x="4967288" y="3890963"/>
          <p14:tracePt t="56372" x="4991100" y="3883025"/>
          <p14:tracePt t="56374" x="5014913" y="3883025"/>
          <p14:tracePt t="56376" x="5038725" y="3883025"/>
          <p14:tracePt t="56378" x="5056188" y="3875088"/>
          <p14:tracePt t="56380" x="5080000" y="3875088"/>
          <p14:tracePt t="56384" x="5127625" y="3867150"/>
          <p14:tracePt t="56387" x="5151438" y="3867150"/>
          <p14:tracePt t="56388" x="5175250" y="3867150"/>
          <p14:tracePt t="56390" x="5199063" y="3859213"/>
          <p14:tracePt t="56392" x="5222875" y="3859213"/>
          <p14:tracePt t="56394" x="5246688" y="3859213"/>
          <p14:tracePt t="56396" x="5270500" y="3851275"/>
          <p14:tracePt t="56398" x="5294313" y="3851275"/>
          <p14:tracePt t="56401" x="5318125" y="3851275"/>
          <p14:tracePt t="56402" x="5341938" y="3843338"/>
          <p14:tracePt t="56404" x="5365750" y="3843338"/>
          <p14:tracePt t="56406" x="5389563" y="3843338"/>
          <p14:tracePt t="56408" x="5414963" y="3835400"/>
          <p14:tracePt t="56410" x="5438775" y="3835400"/>
          <p14:tracePt t="56412" x="5454650" y="3827463"/>
          <p14:tracePt t="56414" x="5478463" y="3827463"/>
          <p14:tracePt t="56417" x="5502275" y="3827463"/>
          <p14:tracePt t="56419" x="5526088" y="3819525"/>
          <p14:tracePt t="56420" x="5541963" y="3819525"/>
          <p14:tracePt t="56422" x="5565775" y="3811588"/>
          <p14:tracePt t="56424" x="5581650" y="3811588"/>
          <p14:tracePt t="56426" x="5605463" y="3803650"/>
          <p14:tracePt t="56428" x="5621338" y="3803650"/>
          <p14:tracePt t="56430" x="5645150" y="3803650"/>
          <p14:tracePt t="56434" x="5684838" y="3795713"/>
          <p14:tracePt t="56436" x="5700713" y="3787775"/>
          <p14:tracePt t="56438" x="5724525" y="3787775"/>
          <p14:tracePt t="56440" x="5740400" y="3787775"/>
          <p14:tracePt t="56442" x="5757863" y="3779838"/>
          <p14:tracePt t="56444" x="5781675" y="3779838"/>
          <p14:tracePt t="56446" x="5797550" y="3771900"/>
          <p14:tracePt t="56448" x="5813425" y="3771900"/>
          <p14:tracePt t="56451" x="5829300" y="3763963"/>
          <p14:tracePt t="56453" x="5845175" y="3763963"/>
          <p14:tracePt t="56454" x="5868988" y="3756025"/>
          <p14:tracePt t="56456" x="5884863" y="3756025"/>
          <p14:tracePt t="56458" x="5900738" y="3748088"/>
          <p14:tracePt t="56460" x="5916613" y="3748088"/>
          <p14:tracePt t="56462" x="5932488" y="3740150"/>
          <p14:tracePt t="56464" x="5948363" y="3740150"/>
          <p14:tracePt t="56467" x="5964238" y="3732213"/>
          <p14:tracePt t="56469" x="5980113" y="3724275"/>
          <p14:tracePt t="56470" x="5995988" y="3716338"/>
          <p14:tracePt t="56472" x="6011863" y="3708400"/>
          <p14:tracePt t="56474" x="6027738" y="3700463"/>
          <p14:tracePt t="56476" x="6043613" y="3700463"/>
          <p14:tracePt t="56478" x="6059488" y="3692525"/>
          <p14:tracePt t="56480" x="6075363" y="3684588"/>
          <p14:tracePt t="56484" x="6108700" y="3668713"/>
          <p14:tracePt t="56487" x="6132513" y="3660775"/>
          <p14:tracePt t="56488" x="6148388" y="3652838"/>
          <p14:tracePt t="56490" x="6164263" y="3644900"/>
          <p14:tracePt t="56492" x="6180138" y="3636963"/>
          <p14:tracePt t="56494" x="6188075" y="3636963"/>
          <p14:tracePt t="56496" x="6203950" y="3629025"/>
          <p14:tracePt t="56498" x="6219825" y="3621088"/>
          <p14:tracePt t="56501" x="6235700" y="3613150"/>
          <p14:tracePt t="56502" x="6251575" y="3605213"/>
          <p14:tracePt t="56505" x="6267450" y="3595688"/>
          <p14:tracePt t="56506" x="6283325" y="3587750"/>
          <p14:tracePt t="56508" x="6291263" y="3579813"/>
          <p14:tracePt t="56510" x="6307138" y="3579813"/>
          <p14:tracePt t="56512" x="6323013" y="3571875"/>
          <p14:tracePt t="56514" x="6338888" y="3563938"/>
          <p14:tracePt t="56517" x="6354763" y="3556000"/>
          <p14:tracePt t="56518" x="6370638" y="3548063"/>
          <p14:tracePt t="56520" x="6386513" y="3540125"/>
          <p14:tracePt t="56522" x="6402388" y="3532188"/>
          <p14:tracePt t="56524" x="6418263" y="3524250"/>
          <p14:tracePt t="56526" x="6434138" y="3516313"/>
          <p14:tracePt t="56528" x="6451600" y="3508375"/>
          <p14:tracePt t="56530" x="6467475" y="3500438"/>
          <p14:tracePt t="56534" x="6499225" y="3484563"/>
          <p14:tracePt t="56537" x="6515100" y="3476625"/>
          <p14:tracePt t="56539" x="6530975" y="3476625"/>
          <p14:tracePt t="56540" x="6546850" y="3468688"/>
          <p14:tracePt t="56542" x="6562725" y="3460750"/>
          <p14:tracePt t="56544" x="6578600" y="3452813"/>
          <p14:tracePt t="56546" x="6594475" y="3444875"/>
          <p14:tracePt t="56548" x="6610350" y="3436938"/>
          <p14:tracePt t="56551" x="6626225" y="3436938"/>
          <p14:tracePt t="56552" x="6642100" y="3429000"/>
          <p14:tracePt t="56554" x="6657975" y="3421063"/>
          <p14:tracePt t="56556" x="6673850" y="3421063"/>
          <p14:tracePt t="56558" x="6689725" y="3413125"/>
          <p14:tracePt t="56560" x="6705600" y="3405188"/>
          <p14:tracePt t="56562" x="6721475" y="3397250"/>
          <p14:tracePt t="56564" x="6737350" y="3397250"/>
          <p14:tracePt t="56567" x="6761163" y="3389313"/>
          <p14:tracePt t="56568" x="6777038" y="3381375"/>
          <p14:tracePt t="56570" x="6794500" y="3381375"/>
          <p14:tracePt t="56572" x="6810375" y="3373438"/>
          <p14:tracePt t="56574" x="6826250" y="3373438"/>
          <p14:tracePt t="56576" x="6850063" y="3365500"/>
          <p14:tracePt t="56578" x="6865938" y="3357563"/>
          <p14:tracePt t="56580" x="6881813" y="3357563"/>
          <p14:tracePt t="56584" x="6905625" y="3349625"/>
          <p14:tracePt t="56585" x="6921500" y="3341688"/>
          <p14:tracePt t="56586" x="6937375" y="3341688"/>
          <p14:tracePt t="56588" x="6961188" y="3333750"/>
          <p14:tracePt t="56590" x="6977063" y="3325813"/>
          <p14:tracePt t="56592" x="7000875" y="3325813"/>
          <p14:tracePt t="56594" x="7016750" y="3317875"/>
          <p14:tracePt t="56596" x="7040563" y="3317875"/>
          <p14:tracePt t="56598" x="7056438" y="3309938"/>
          <p14:tracePt t="56601" x="7072313" y="3309938"/>
          <p14:tracePt t="56603" x="7096125" y="3302000"/>
          <p14:tracePt t="56604" x="7112000" y="3302000"/>
          <p14:tracePt t="56606" x="7127875" y="3294063"/>
          <p14:tracePt t="56608" x="7145338" y="3294063"/>
          <p14:tracePt t="56610" x="7169150" y="3294063"/>
          <p14:tracePt t="56612" x="7185025" y="3286125"/>
          <p14:tracePt t="56614" x="7200900" y="3286125"/>
          <p14:tracePt t="56617" x="7216775" y="3278188"/>
          <p14:tracePt t="56619" x="7232650" y="3278188"/>
          <p14:tracePt t="56620" x="7248525" y="3278188"/>
          <p14:tracePt t="56622" x="7264400" y="3270250"/>
          <p14:tracePt t="56624" x="7280275" y="3270250"/>
          <p14:tracePt t="56626" x="7296150" y="3270250"/>
          <p14:tracePt t="56628" x="7312025" y="3270250"/>
          <p14:tracePt t="56630" x="7327900" y="3262313"/>
          <p14:tracePt t="56634" x="7343775" y="3262313"/>
          <p14:tracePt t="56635" x="7351713" y="3262313"/>
          <p14:tracePt t="56636" x="7367588" y="3262313"/>
          <p14:tracePt t="56638" x="7383463" y="3262313"/>
          <p14:tracePt t="56640" x="7391400" y="3252788"/>
          <p14:tracePt t="56642" x="7407275" y="3252788"/>
          <p14:tracePt t="56644" x="7423150" y="3252788"/>
          <p14:tracePt t="56646" x="7431088" y="3252788"/>
          <p14:tracePt t="56649" x="7446963" y="3252788"/>
          <p14:tracePt t="56651" x="7454900" y="3252788"/>
          <p14:tracePt t="56652" x="7470775" y="3244850"/>
          <p14:tracePt t="56654" x="7478713" y="3244850"/>
          <p14:tracePt t="56656" x="7486650" y="3244850"/>
          <p14:tracePt t="56658" x="7504113" y="3244850"/>
          <p14:tracePt t="56660" x="7512050" y="3244850"/>
          <p14:tracePt t="56662" x="7519988" y="3244850"/>
          <p14:tracePt t="56664" x="7527925" y="3244850"/>
          <p14:tracePt t="56668" x="7535863" y="3244850"/>
          <p14:tracePt t="56669" x="7543800" y="3236913"/>
          <p14:tracePt t="56670" x="7559675" y="3236913"/>
          <p14:tracePt t="56672" x="7567613" y="3236913"/>
          <p14:tracePt t="56674" x="7575550" y="3236913"/>
          <p14:tracePt t="56676" x="7583488" y="3236913"/>
          <p14:tracePt t="56678" x="7591425" y="3236913"/>
          <p14:tracePt t="56680" x="7599363" y="3236913"/>
          <p14:tracePt t="56685" x="7607300" y="3236913"/>
          <p14:tracePt t="56686" x="7615238" y="3236913"/>
          <p14:tracePt t="56688" x="7623175" y="3236913"/>
          <p14:tracePt t="56692" x="7631113" y="3236913"/>
          <p14:tracePt t="56694" x="7639050" y="3236913"/>
          <p14:tracePt t="56698" x="7646988" y="3228975"/>
          <p14:tracePt t="56702" x="7654925" y="3228975"/>
          <p14:tracePt t="56706" x="7662863" y="3228975"/>
          <p14:tracePt t="56712" x="7670800" y="3228975"/>
          <p14:tracePt t="56722" x="7678738" y="3228975"/>
          <p14:tracePt t="56791" x="7686675" y="3228975"/>
          <p14:tracePt t="56799" x="7686675" y="3236913"/>
          <p14:tracePt t="56804" x="7694613" y="3236913"/>
          <p14:tracePt t="56811" x="7702550" y="3236913"/>
          <p14:tracePt t="56819" x="7710488" y="3244850"/>
          <p14:tracePt t="56823" x="7718425" y="3244850"/>
          <p14:tracePt t="56829" x="7726363" y="3252788"/>
          <p14:tracePt t="56836" x="7734300" y="3252788"/>
          <p14:tracePt t="56841" x="7742238" y="3252788"/>
          <p14:tracePt t="56843" x="7742238" y="3262313"/>
          <p14:tracePt t="56852" x="7750175" y="3262313"/>
          <p14:tracePt t="56861" x="7758113" y="3262313"/>
          <p14:tracePt t="56931" x="7758113" y="3270250"/>
          <p14:tracePt t="56961" x="7750175" y="3270250"/>
          <p14:tracePt t="56966" x="7750175" y="3278188"/>
          <p14:tracePt t="56975" x="7750175" y="3286125"/>
          <p14:tracePt t="56977" x="7742238" y="3286125"/>
          <p14:tracePt t="56981" x="7742238" y="3294063"/>
          <p14:tracePt t="56987" x="7734300" y="3302000"/>
          <p14:tracePt t="56993" x="7734300" y="3309938"/>
          <p14:tracePt t="56995" x="7726363" y="3309938"/>
          <p14:tracePt t="56997" x="7726363" y="3317875"/>
          <p14:tracePt t="57005" x="7718425" y="3325813"/>
          <p14:tracePt t="57009" x="7718425" y="3333750"/>
          <p14:tracePt t="57016" x="7710488" y="3341688"/>
          <p14:tracePt t="57021" x="7710488" y="3349625"/>
          <p14:tracePt t="57027" x="7702550" y="3357563"/>
          <p14:tracePt t="57036" x="7702550" y="3365500"/>
          <p14:tracePt t="57039" x="7694613" y="3373438"/>
          <p14:tracePt t="57045" x="7694613" y="3381375"/>
          <p14:tracePt t="57049" x="7686675" y="3389313"/>
          <p14:tracePt t="57055" x="7686675" y="3397250"/>
          <p14:tracePt t="57059" x="7678738" y="3397250"/>
          <p14:tracePt t="57061" x="7678738" y="3405188"/>
          <p14:tracePt t="57068" x="7678738" y="3413125"/>
          <p14:tracePt t="57071" x="7670800" y="3413125"/>
          <p14:tracePt t="57073" x="7670800" y="3421063"/>
          <p14:tracePt t="57079" x="7670800" y="3429000"/>
          <p14:tracePt t="57086" x="7662863" y="3436938"/>
          <p14:tracePt t="57091" x="7662863" y="3444875"/>
          <p14:tracePt t="57097" x="7654925" y="3444875"/>
          <p14:tracePt t="57099" x="7654925" y="3452813"/>
          <p14:tracePt t="57109" x="7654925" y="3460750"/>
          <p14:tracePt t="57115" x="7646988" y="3460750"/>
          <p14:tracePt t="57129" x="7646988" y="3468688"/>
          <p14:tracePt t="57321" x="7639050" y="3468688"/>
          <p14:tracePt t="57329" x="7631113" y="3468688"/>
          <p14:tracePt t="57335" x="7623175" y="3468688"/>
          <p14:tracePt t="57339" x="7615238" y="3468688"/>
          <p14:tracePt t="57343" x="7607300" y="3468688"/>
          <p14:tracePt t="57347" x="7599363" y="3468688"/>
          <p14:tracePt t="57352" x="7591425" y="3468688"/>
          <p14:tracePt t="57355" x="7583488" y="3468688"/>
          <p14:tracePt t="57359" x="7575550" y="3468688"/>
          <p14:tracePt t="57365" x="7567613" y="3468688"/>
          <p14:tracePt t="57371" x="7559675" y="3468688"/>
          <p14:tracePt t="57379" x="7551738" y="3468688"/>
          <p14:tracePt t="57387" x="7543800" y="3468688"/>
          <p14:tracePt t="57391" x="7543800" y="3476625"/>
          <p14:tracePt t="57404" x="7535863" y="3476625"/>
          <p14:tracePt t="57468" x="7535863" y="3484563"/>
          <p14:tracePt t="57471" x="7527925" y="3484563"/>
          <p14:tracePt t="57483" x="7527925" y="3492500"/>
          <p14:tracePt t="57495" x="7519988" y="3492500"/>
          <p14:tracePt t="57523" x="7519988" y="3500438"/>
          <p14:tracePt t="57734" x="7527925" y="3492500"/>
          <p14:tracePt t="57745" x="7527925" y="3484563"/>
          <p14:tracePt t="57747" x="7535863" y="3484563"/>
          <p14:tracePt t="57755" x="7543800" y="3484563"/>
          <p14:tracePt t="57757" x="7543800" y="3476625"/>
          <p14:tracePt t="57763" x="7551738" y="3476625"/>
          <p14:tracePt t="57770" x="7551738" y="3468688"/>
          <p14:tracePt t="57772" x="7559675" y="3468688"/>
          <p14:tracePt t="57777" x="7567613" y="3468688"/>
          <p14:tracePt t="57781" x="7567613" y="3460750"/>
          <p14:tracePt t="57787" x="7583488" y="3460750"/>
          <p14:tracePt t="57791" x="7583488" y="3452813"/>
          <p14:tracePt t="57793" x="7591425" y="3452813"/>
          <p14:tracePt t="57797" x="7599363" y="3452813"/>
          <p14:tracePt t="57803" x="7607300" y="3444875"/>
          <p14:tracePt t="57805" x="7615238" y="3444875"/>
          <p14:tracePt t="57809" x="7623175" y="3444875"/>
          <p14:tracePt t="57811" x="7623175" y="3436938"/>
          <p14:tracePt t="57813" x="7631113" y="3436938"/>
          <p14:tracePt t="57821" x="7639050" y="3429000"/>
          <p14:tracePt t="57823" x="7646988" y="3429000"/>
          <p14:tracePt t="57827" x="7654925" y="3429000"/>
          <p14:tracePt t="57836" x="7662863" y="3421063"/>
          <p14:tracePt t="57839" x="7670800" y="3421063"/>
          <p14:tracePt t="57845" x="7678738" y="3413125"/>
          <p14:tracePt t="57855" x="7686675" y="3413125"/>
          <p14:tracePt t="57859" x="7686675" y="3405188"/>
          <p14:tracePt t="57865" x="7694613" y="3405188"/>
          <p14:tracePt t="57877" x="7694613" y="3397250"/>
          <p14:tracePt t="57885" x="7702550" y="3397250"/>
          <p14:tracePt t="57894" x="7702550" y="3389313"/>
          <p14:tracePt t="57951" x="7702550" y="3381375"/>
          <p14:tracePt t="58075" x="7694613" y="3389313"/>
          <p14:tracePt t="58084" x="7686675" y="3397250"/>
          <p14:tracePt t="58087" x="7678738" y="3405188"/>
          <p14:tracePt t="58089" x="7678738" y="3413125"/>
          <p14:tracePt t="58091" x="7670800" y="3413125"/>
          <p14:tracePt t="58093" x="7670800" y="3421063"/>
          <p14:tracePt t="58097" x="7654925" y="3429000"/>
          <p14:tracePt t="58102" x="7646988" y="3436938"/>
          <p14:tracePt t="58105" x="7646988" y="3444875"/>
          <p14:tracePt t="58107" x="7639050" y="3444875"/>
          <p14:tracePt t="58109" x="7639050" y="3452813"/>
          <p14:tracePt t="58111" x="7631113" y="3452813"/>
          <p14:tracePt t="58113" x="7631113" y="3460750"/>
          <p14:tracePt t="58119" x="7623175" y="3476625"/>
          <p14:tracePt t="58123" x="7615238" y="3484563"/>
          <p14:tracePt t="58127" x="7615238" y="3492500"/>
          <p14:tracePt t="58129" x="7607300" y="3492500"/>
          <p14:tracePt t="58131" x="7607300" y="3500438"/>
          <p14:tracePt t="58137" x="7599363" y="3508375"/>
          <p14:tracePt t="58139" x="7599363" y="3516313"/>
          <p14:tracePt t="58143" x="7599363" y="3524250"/>
          <p14:tracePt t="58147" x="7591425" y="3532188"/>
          <p14:tracePt t="58153" x="7591425" y="3540125"/>
          <p14:tracePt t="58157" x="7591425" y="3548063"/>
          <p14:tracePt t="58163" x="7591425" y="3556000"/>
          <p14:tracePt t="58170" x="7591425" y="3563938"/>
          <p14:tracePt t="58177" x="7591425" y="3571875"/>
          <p14:tracePt t="58186" x="7591425" y="3579813"/>
          <p14:tracePt t="58193" x="7591425" y="3587750"/>
          <p14:tracePt t="58197" x="7591425" y="3595688"/>
          <p14:tracePt t="58203" x="7591425" y="3605213"/>
          <p14:tracePt t="58209" x="7591425" y="3613150"/>
          <p14:tracePt t="58215" x="7599363" y="3621088"/>
          <p14:tracePt t="58223" x="7599363" y="3629025"/>
          <p14:tracePt t="58235" x="7599363" y="3636963"/>
          <p14:tracePt t="58247" x="7599363" y="3644900"/>
          <p14:tracePt t="58253" x="7607300" y="3644900"/>
          <p14:tracePt t="58261" x="7607300" y="3652838"/>
          <p14:tracePt t="58277" x="7607300" y="3660775"/>
          <p14:tracePt t="58293" x="7615238" y="3668713"/>
          <p14:tracePt t="58401" x="7615238" y="3676650"/>
          <p14:tracePt t="58415" x="7623175" y="3684588"/>
          <p14:tracePt t="58577" x="7623175" y="3676650"/>
          <p14:tracePt t="58581" x="7623175" y="3668713"/>
          <p14:tracePt t="58584" x="7615238" y="3660775"/>
          <p14:tracePt t="58588" x="7615238" y="3652838"/>
          <p14:tracePt t="58590" x="7615238" y="3644900"/>
          <p14:tracePt t="58593" x="7615238" y="3636963"/>
          <p14:tracePt t="58597" x="7615238" y="3629025"/>
          <p14:tracePt t="58603" x="7615238" y="3621088"/>
          <p14:tracePt t="58605" x="7615238" y="3613150"/>
          <p14:tracePt t="58607" x="7615238" y="3605213"/>
          <p14:tracePt t="58611" x="7615238" y="3595688"/>
          <p14:tracePt t="58615" x="7615238" y="3587750"/>
          <p14:tracePt t="58620" x="7615238" y="3579813"/>
          <p14:tracePt t="58623" x="7615238" y="3571875"/>
          <p14:tracePt t="58627" x="7615238" y="3563938"/>
          <p14:tracePt t="58636" x="7623175" y="3556000"/>
          <p14:tracePt t="58641" x="7623175" y="3548063"/>
          <p14:tracePt t="58649" x="7623175" y="3540125"/>
          <p14:tracePt t="58657" x="7623175" y="3532188"/>
          <p14:tracePt t="58661" x="7631113" y="3532188"/>
          <p14:tracePt t="58665" x="7631113" y="3524250"/>
          <p14:tracePt t="58675" x="7631113" y="3516313"/>
          <p14:tracePt t="58677" x="7639050" y="3516313"/>
          <p14:tracePt t="58687" x="7639050" y="3508375"/>
          <p14:tracePt t="58693" x="7646988" y="3508375"/>
          <p14:tracePt t="58699" x="7646988" y="3500438"/>
          <p14:tracePt t="58705" x="7654925" y="3500438"/>
          <p14:tracePt t="58715" x="7654925" y="3492500"/>
          <p14:tracePt t="58721" x="7662863" y="3492500"/>
          <p14:tracePt t="58731" x="7662863" y="3484563"/>
          <p14:tracePt t="58736" x="7670800" y="3484563"/>
          <p14:tracePt t="59060" x="7670800" y="3492500"/>
          <p14:tracePt t="59078" x="7670800" y="3500438"/>
          <p14:tracePt t="59089" x="7662863" y="3500438"/>
          <p14:tracePt t="59093" x="7662863" y="3508375"/>
          <p14:tracePt t="59103" x="7662863" y="3516313"/>
          <p14:tracePt t="59113" x="7662863" y="3524250"/>
          <p14:tracePt t="59125" x="7662863" y="3532188"/>
          <p14:tracePt t="59137" x="7654925" y="3532188"/>
          <p14:tracePt t="59153" x="7654925" y="3540125"/>
          <p14:tracePt t="59437" x="7646988" y="3548063"/>
          <p14:tracePt t="59442" x="7639050" y="3548063"/>
          <p14:tracePt t="59448" x="7631113" y="3556000"/>
          <p14:tracePt t="59452" x="7623175" y="3556000"/>
          <p14:tracePt t="59456" x="7615238" y="3556000"/>
          <p14:tracePt t="59460" x="7607300" y="3563938"/>
          <p14:tracePt t="59464" x="7599363" y="3563938"/>
          <p14:tracePt t="59468" x="7591425" y="3563938"/>
          <p14:tracePt t="59470" x="7583488" y="3571875"/>
          <p14:tracePt t="59474" x="7575550" y="3571875"/>
          <p14:tracePt t="59478" x="7567613" y="3571875"/>
          <p14:tracePt t="59480" x="7559675" y="3571875"/>
          <p14:tracePt t="59483" x="7559675" y="3579813"/>
          <p14:tracePt t="59484" x="7551738" y="3579813"/>
          <p14:tracePt t="59486" x="7543800" y="3579813"/>
          <p14:tracePt t="59490" x="7535863" y="3579813"/>
          <p14:tracePt t="59494" x="7527925" y="3579813"/>
          <p14:tracePt t="59496" x="7527925" y="3587750"/>
          <p14:tracePt t="59498" x="7519988" y="3587750"/>
          <p14:tracePt t="59500" x="7512050" y="3587750"/>
          <p14:tracePt t="59504" x="7504113" y="3587750"/>
          <p14:tracePt t="59508" x="7496175" y="3587750"/>
          <p14:tracePt t="59512" x="7486650" y="3587750"/>
          <p14:tracePt t="59514" x="7486650" y="3595688"/>
          <p14:tracePt t="59517" x="7478713" y="3595688"/>
          <p14:tracePt t="59522" x="7470775" y="3595688"/>
          <p14:tracePt t="59528" x="7462838" y="3595688"/>
          <p14:tracePt t="59539" x="7454900" y="3595688"/>
          <p14:tracePt t="59553" x="7446963" y="3605213"/>
          <p14:tracePt t="59941" x="7446963" y="3595688"/>
          <p14:tracePt t="59951" x="7446963" y="3587750"/>
          <p14:tracePt t="59957" x="7446963" y="3579813"/>
          <p14:tracePt t="59961" x="7454900" y="3571875"/>
          <p14:tracePt t="59965" x="7454900" y="3563938"/>
          <p14:tracePt t="59970" x="7462838" y="3548063"/>
          <p14:tracePt t="59971" x="7462838" y="3540125"/>
          <p14:tracePt t="59973" x="7462838" y="3532188"/>
          <p14:tracePt t="59977" x="7462838" y="3524250"/>
          <p14:tracePt t="59979" x="7470775" y="3516313"/>
          <p14:tracePt t="59981" x="7470775" y="3508375"/>
          <p14:tracePt t="59987" x="7478713" y="3500438"/>
          <p14:tracePt t="59988" x="7478713" y="3492500"/>
          <p14:tracePt t="59991" x="7486650" y="3484563"/>
          <p14:tracePt t="59993" x="7486650" y="3476625"/>
          <p14:tracePt t="59997" x="7496175" y="3468688"/>
          <p14:tracePt t="60004" x="7504113" y="3452813"/>
          <p14:tracePt t="60007" x="7504113" y="3444875"/>
          <p14:tracePt t="60011" x="7512050" y="3436938"/>
          <p14:tracePt t="60013" x="7512050" y="3429000"/>
          <p14:tracePt t="60019" x="7519988" y="3421063"/>
          <p14:tracePt t="60022" x="7519988" y="3413125"/>
          <p14:tracePt t="60025" x="7527925" y="3405188"/>
          <p14:tracePt t="60029" x="7527925" y="3397250"/>
          <p14:tracePt t="60037" x="7535863" y="3389313"/>
          <p14:tracePt t="60040" x="7535863" y="3381375"/>
          <p14:tracePt t="60043" x="7543800" y="3373438"/>
          <p14:tracePt t="60047" x="7543800" y="3365500"/>
          <p14:tracePt t="60053" x="7551738" y="3357563"/>
          <p14:tracePt t="60057" x="7551738" y="3349625"/>
          <p14:tracePt t="60099" x="7543800" y="3349625"/>
          <p14:tracePt t="60213" x="7543800" y="3341688"/>
          <p14:tracePt t="60236" x="7543800" y="3349625"/>
          <p14:tracePt t="60245" x="7535863" y="3349625"/>
          <p14:tracePt t="60248" x="7527925" y="3357563"/>
          <p14:tracePt t="60249" x="7519988" y="3357563"/>
          <p14:tracePt t="60254" x="7504113" y="3373438"/>
          <p14:tracePt t="60255" x="7486650" y="3373438"/>
          <p14:tracePt t="60257" x="7478713" y="3381375"/>
          <p14:tracePt t="60259" x="7462838" y="3389313"/>
          <p14:tracePt t="60261" x="7454900" y="3389313"/>
          <p14:tracePt t="60263" x="7439025" y="3397250"/>
          <p14:tracePt t="60265" x="7423150" y="3405188"/>
          <p14:tracePt t="60270" x="7391400" y="3421063"/>
          <p14:tracePt t="60271" x="7375525" y="3429000"/>
          <p14:tracePt t="60274" x="7359650" y="3436938"/>
          <p14:tracePt t="60275" x="7335838" y="3444875"/>
          <p14:tracePt t="60277" x="7319963" y="3452813"/>
          <p14:tracePt t="60279" x="7296150" y="3460750"/>
          <p14:tracePt t="60281" x="7272338" y="3468688"/>
          <p14:tracePt t="60286" x="7224713" y="3492500"/>
          <p14:tracePt t="60287" x="7200900" y="3500438"/>
          <p14:tracePt t="60292" x="7145338" y="3524250"/>
          <p14:tracePt t="60294" x="7112000" y="3532188"/>
          <p14:tracePt t="60295" x="7088188" y="3540125"/>
          <p14:tracePt t="60297" x="7056438" y="3556000"/>
          <p14:tracePt t="60299" x="7024688" y="3563938"/>
          <p14:tracePt t="60303" x="6953250" y="3587750"/>
          <p14:tracePt t="60305" x="6921500" y="3595688"/>
          <p14:tracePt t="60309" x="6842125" y="3621088"/>
          <p14:tracePt t="60311" x="6810375" y="3636963"/>
          <p14:tracePt t="60313" x="6769100" y="3644900"/>
          <p14:tracePt t="60315" x="6729413" y="3652838"/>
          <p14:tracePt t="60319" x="6650038" y="3676650"/>
          <p14:tracePt t="60321" x="6610350" y="3684588"/>
          <p14:tracePt t="60325" x="6530975" y="3708400"/>
          <p14:tracePt t="60327" x="6491288" y="3724275"/>
          <p14:tracePt t="60329" x="6451600" y="3732213"/>
          <p14:tracePt t="60331" x="6410325" y="3748088"/>
          <p14:tracePt t="60337" x="6283325" y="3779838"/>
          <p14:tracePt t="60339" x="6243638" y="3787775"/>
          <p14:tracePt t="60342" x="6203950" y="3803650"/>
          <p14:tracePt t="60345" x="6124575" y="3827463"/>
          <p14:tracePt t="60347" x="6083300" y="3843338"/>
          <p14:tracePt t="60349" x="6043613" y="3851275"/>
          <p14:tracePt t="60353" x="5956300" y="3883025"/>
          <p14:tracePt t="60355" x="5916613" y="3890963"/>
          <p14:tracePt t="60357" x="5876925" y="3906838"/>
          <p14:tracePt t="60360" x="5837238" y="3914775"/>
          <p14:tracePt t="60362" x="5797550" y="3922713"/>
          <p14:tracePt t="60363" x="5757863" y="3938588"/>
          <p14:tracePt t="60365" x="5716588" y="3956050"/>
          <p14:tracePt t="60369" x="5645150" y="3979863"/>
          <p14:tracePt t="60371" x="5605463" y="3995738"/>
          <p14:tracePt t="60375" x="5541963" y="4011613"/>
          <p14:tracePt t="60377" x="5510213" y="4019550"/>
          <p14:tracePt t="60379" x="5478463" y="4027488"/>
          <p14:tracePt t="60381" x="5446713" y="4043363"/>
          <p14:tracePt t="60383" x="5422900" y="4051300"/>
          <p14:tracePt t="60387" x="5373688" y="4067175"/>
          <p14:tracePt t="60389" x="5357813" y="4075113"/>
          <p14:tracePt t="60393" x="5318125" y="4083050"/>
          <p14:tracePt t="60395" x="5302250" y="4090988"/>
          <p14:tracePt t="60397" x="5286375" y="4090988"/>
          <p14:tracePt t="60399" x="5278438" y="4098925"/>
          <p14:tracePt t="60401" x="5262563" y="4098925"/>
          <p14:tracePt t="60402" x="5254625" y="4106863"/>
          <p14:tracePt t="60404" x="5246688" y="4106863"/>
          <p14:tracePt t="60406" x="5230813" y="4106863"/>
          <p14:tracePt t="60408" x="5222875" y="4114800"/>
          <p14:tracePt t="60410" x="5214938" y="4114800"/>
          <p14:tracePt t="60412" x="5207000" y="4122738"/>
          <p14:tracePt t="60414" x="5199063" y="4122738"/>
          <p14:tracePt t="60417" x="5191125" y="4122738"/>
          <p14:tracePt t="60419" x="5183188" y="4130675"/>
          <p14:tracePt t="60420" x="5175250" y="4130675"/>
          <p14:tracePt t="60422" x="5167313" y="4130675"/>
          <p14:tracePt t="60424" x="5159375" y="4130675"/>
          <p14:tracePt t="60428" x="5151438" y="4138613"/>
          <p14:tracePt t="60430" x="5143500" y="4138613"/>
          <p14:tracePt t="60433" x="5135563" y="4138613"/>
          <p14:tracePt t="60436" x="5127625" y="4138613"/>
          <p14:tracePt t="60439" x="5119688" y="4146550"/>
          <p14:tracePt t="60441" x="5111750" y="4146550"/>
          <p14:tracePt t="60443" x="5103813" y="4146550"/>
          <p14:tracePt t="60445" x="5095875" y="4146550"/>
          <p14:tracePt t="60447" x="5087938" y="4146550"/>
          <p14:tracePt t="60450" x="5080000" y="4154488"/>
          <p14:tracePt t="60453" x="5072063" y="4154488"/>
          <p14:tracePt t="60456" x="5064125" y="4154488"/>
          <p14:tracePt t="60457" x="5056188" y="4162425"/>
          <p14:tracePt t="60459" x="5046663" y="4162425"/>
          <p14:tracePt t="60461" x="5038725" y="4162425"/>
          <p14:tracePt t="60463" x="5030788" y="4162425"/>
          <p14:tracePt t="60465" x="5022850" y="4170363"/>
          <p14:tracePt t="60470" x="5006975" y="4170363"/>
          <p14:tracePt t="60472" x="4991100" y="4178300"/>
          <p14:tracePt t="60475" x="4983163" y="4178300"/>
          <p14:tracePt t="60477" x="4975225" y="4178300"/>
          <p14:tracePt t="60480" x="4967288" y="4178300"/>
          <p14:tracePt t="60481" x="4959350" y="4178300"/>
          <p14:tracePt t="60483" x="4943475" y="4178300"/>
          <p14:tracePt t="60487" x="4927600" y="4186238"/>
          <p14:tracePt t="60489" x="4919663" y="4186238"/>
          <p14:tracePt t="60491" x="4911725" y="4186238"/>
          <p14:tracePt t="60493" x="4903788" y="4186238"/>
          <p14:tracePt t="60495" x="4895850" y="4186238"/>
          <p14:tracePt t="60497" x="4887913" y="4186238"/>
          <p14:tracePt t="60499" x="4879975" y="4186238"/>
          <p14:tracePt t="60504" x="4856163" y="4194175"/>
          <p14:tracePt t="60505" x="4848225" y="4194175"/>
          <p14:tracePt t="60507" x="4840288" y="4194175"/>
          <p14:tracePt t="60509" x="4832350" y="4194175"/>
          <p14:tracePt t="60511" x="4824413" y="4194175"/>
          <p14:tracePt t="60513" x="4808538" y="4194175"/>
          <p14:tracePt t="60515" x="4800600" y="4194175"/>
          <p14:tracePt t="60521" x="4768850" y="4194175"/>
          <p14:tracePt t="60523" x="4760913" y="4202113"/>
          <p14:tracePt t="60525" x="4752975" y="4202113"/>
          <p14:tracePt t="60527" x="4737100" y="4202113"/>
          <p14:tracePt t="60529" x="4729163" y="4202113"/>
          <p14:tracePt t="60531" x="4721225" y="4202113"/>
          <p14:tracePt t="60537" x="4679950" y="4210050"/>
          <p14:tracePt t="60539" x="4672013" y="4210050"/>
          <p14:tracePt t="60541" x="4664075" y="4210050"/>
          <p14:tracePt t="60543" x="4648200" y="4210050"/>
          <p14:tracePt t="60545" x="4640263" y="4210050"/>
          <p14:tracePt t="60547" x="4632325" y="4210050"/>
          <p14:tracePt t="60549" x="4624388" y="4217988"/>
          <p14:tracePt t="60553" x="4600575" y="4217988"/>
          <p14:tracePt t="60555" x="4592638" y="4217988"/>
          <p14:tracePt t="60557" x="4576763" y="4217988"/>
          <p14:tracePt t="60559" x="4568825" y="4225925"/>
          <p14:tracePt t="60561" x="4560888" y="4225925"/>
          <p14:tracePt t="60563" x="4552950" y="4225925"/>
          <p14:tracePt t="60565" x="4545013" y="4225925"/>
          <p14:tracePt t="60569" x="4521200" y="4225925"/>
          <p14:tracePt t="60572" x="4513263" y="4233863"/>
          <p14:tracePt t="60573" x="4505325" y="4233863"/>
          <p14:tracePt t="60575" x="4497388" y="4233863"/>
          <p14:tracePt t="60577" x="4489450" y="4233863"/>
          <p14:tracePt t="60579" x="4481513" y="4233863"/>
          <p14:tracePt t="60581" x="4473575" y="4233863"/>
          <p14:tracePt t="60583" x="4465638" y="4241800"/>
          <p14:tracePt t="60587" x="4449763" y="4241800"/>
          <p14:tracePt t="60589" x="4441825" y="4241800"/>
          <p14:tracePt t="60591" x="4433888" y="4241800"/>
          <p14:tracePt t="60593" x="4425950" y="4241800"/>
          <p14:tracePt t="60595" x="4418013" y="4241800"/>
          <p14:tracePt t="60597" x="4410075" y="4241800"/>
          <p14:tracePt t="60599" x="4394200" y="4241800"/>
          <p14:tracePt t="60604" x="4378325" y="4249738"/>
          <p14:tracePt t="60606" x="4370388" y="4249738"/>
          <p14:tracePt t="60607" x="4362450" y="4249738"/>
          <p14:tracePt t="60609" x="4344988" y="4249738"/>
          <p14:tracePt t="60610" x="4337050" y="4249738"/>
          <p14:tracePt t="60612" x="4329113" y="4249738"/>
          <p14:tracePt t="60614" x="4313238" y="4249738"/>
          <p14:tracePt t="60617" x="4305300" y="4249738"/>
          <p14:tracePt t="60618" x="4289425" y="4249738"/>
          <p14:tracePt t="60620" x="4281488" y="4249738"/>
          <p14:tracePt t="60622" x="4265613" y="4249738"/>
          <p14:tracePt t="60624" x="4257675" y="4249738"/>
          <p14:tracePt t="60626" x="4241800" y="4249738"/>
          <p14:tracePt t="60628" x="4225925" y="4249738"/>
          <p14:tracePt t="60630" x="4217988" y="4249738"/>
          <p14:tracePt t="60632" x="4202113" y="4249738"/>
          <p14:tracePt t="60634" x="4186238" y="4249738"/>
          <p14:tracePt t="60636" x="4178300" y="4249738"/>
          <p14:tracePt t="60638" x="4162425" y="4249738"/>
          <p14:tracePt t="60640" x="4146550" y="4249738"/>
          <p14:tracePt t="60642" x="4130675" y="4249738"/>
          <p14:tracePt t="60644" x="4114800" y="4249738"/>
          <p14:tracePt t="60646" x="4098925" y="4249738"/>
          <p14:tracePt t="60648" x="4083050" y="4249738"/>
          <p14:tracePt t="60651" x="4067175" y="4249738"/>
          <p14:tracePt t="60652" x="4051300" y="4249738"/>
          <p14:tracePt t="60654" x="4035425" y="4249738"/>
          <p14:tracePt t="60656" x="4019550" y="4249738"/>
          <p14:tracePt t="60658" x="4002088" y="4241800"/>
          <p14:tracePt t="60660" x="3986213" y="4241800"/>
          <p14:tracePt t="60662" x="3970338" y="4241800"/>
          <p14:tracePt t="60664" x="3954463" y="4241800"/>
          <p14:tracePt t="60667" x="3938588" y="4241800"/>
          <p14:tracePt t="60668" x="3914775" y="4233863"/>
          <p14:tracePt t="60670" x="3898900" y="4233863"/>
          <p14:tracePt t="60673" x="3883025" y="4233863"/>
          <p14:tracePt t="60675" x="3867150" y="4233863"/>
          <p14:tracePt t="60677" x="3843338" y="4233863"/>
          <p14:tracePt t="60679" x="3827463" y="4233863"/>
          <p14:tracePt t="60681" x="3811588" y="4225925"/>
          <p14:tracePt t="60686" x="3771900" y="4225925"/>
          <p14:tracePt t="60689" x="3732213" y="4225925"/>
          <p14:tracePt t="60691" x="3716338" y="4225925"/>
          <p14:tracePt t="60693" x="3692525" y="4217988"/>
          <p14:tracePt t="60695" x="3676650" y="4217988"/>
          <p14:tracePt t="60697" x="3651250" y="4217988"/>
          <p14:tracePt t="60699" x="3627438" y="4210050"/>
          <p14:tracePt t="60702" x="3611563" y="4210050"/>
          <p14:tracePt t="60707" x="3548063" y="4202113"/>
          <p14:tracePt t="60709" x="3524250" y="4194175"/>
          <p14:tracePt t="60711" x="3500438" y="4194175"/>
          <p14:tracePt t="60713" x="3476625" y="4194175"/>
          <p14:tracePt t="60715" x="3452813" y="4186238"/>
          <p14:tracePt t="60720" x="3413125" y="4186238"/>
          <p14:tracePt t="60723" x="3365500" y="4178300"/>
          <p14:tracePt t="60725" x="3333750" y="4178300"/>
          <p14:tracePt t="60727" x="3308350" y="4170363"/>
          <p14:tracePt t="60729" x="3284538" y="4170363"/>
          <p14:tracePt t="60731" x="3260725" y="4162425"/>
          <p14:tracePt t="60735" x="3213100" y="4154488"/>
          <p14:tracePt t="60738" x="3189288" y="4154488"/>
          <p14:tracePt t="60740" x="3165475" y="4154488"/>
          <p14:tracePt t="60741" x="3141663" y="4146550"/>
          <p14:tracePt t="60744" x="3117850" y="4146550"/>
          <p14:tracePt t="60746" x="3094038" y="4138613"/>
          <p14:tracePt t="60748" x="3070225" y="4138613"/>
          <p14:tracePt t="60751" x="3022600" y="4130675"/>
          <p14:tracePt t="60753" x="2998788" y="4130675"/>
          <p14:tracePt t="60755" x="2974975" y="4122738"/>
          <p14:tracePt t="60757" x="2949575" y="4114800"/>
          <p14:tracePt t="60759" x="2925763" y="4114800"/>
          <p14:tracePt t="60761" x="2909888" y="4106863"/>
          <p14:tracePt t="60763" x="2886075" y="4106863"/>
          <p14:tracePt t="60765" x="2862263" y="4098925"/>
          <p14:tracePt t="60769" x="2822575" y="4090988"/>
          <p14:tracePt t="60772" x="2806700" y="4090988"/>
          <p14:tracePt t="60774" x="2782888" y="4083050"/>
          <p14:tracePt t="60775" x="2767013" y="4075113"/>
          <p14:tracePt t="60777" x="2751138" y="4075113"/>
          <p14:tracePt t="60779" x="2727325" y="4067175"/>
          <p14:tracePt t="60781" x="2711450" y="4067175"/>
          <p14:tracePt t="60783" x="2695575" y="4059238"/>
          <p14:tracePt t="60787" x="2655888" y="4051300"/>
          <p14:tracePt t="60789" x="2640013" y="4043363"/>
          <p14:tracePt t="60791" x="2624138" y="4043363"/>
          <p14:tracePt t="60795" x="2590800" y="4035425"/>
          <p14:tracePt t="60797" x="2582863" y="4027488"/>
          <p14:tracePt t="60799" x="2566988" y="4027488"/>
          <p14:tracePt t="60803" x="2535238" y="4019550"/>
          <p14:tracePt t="60806" x="2519363" y="4011613"/>
          <p14:tracePt t="60809" x="2487613" y="4003675"/>
          <p14:tracePt t="60811" x="2471738" y="3995738"/>
          <p14:tracePt t="60813" x="2455863" y="3995738"/>
          <p14:tracePt t="60815" x="2447925" y="3987800"/>
          <p14:tracePt t="60819" x="2416175" y="3971925"/>
          <p14:tracePt t="60821" x="2400300" y="3971925"/>
          <p14:tracePt t="60825" x="2376488" y="3963988"/>
          <p14:tracePt t="60827" x="2368550" y="3956050"/>
          <p14:tracePt t="60829" x="2352675" y="3956050"/>
          <p14:tracePt t="60831" x="2344738" y="3948113"/>
          <p14:tracePt t="60833" x="2328863" y="3948113"/>
          <p14:tracePt t="60837" x="2305050" y="3938588"/>
          <p14:tracePt t="60839" x="2297113" y="3938588"/>
          <p14:tracePt t="60843" x="2273300" y="3930650"/>
          <p14:tracePt t="60845" x="2265363" y="3930650"/>
          <p14:tracePt t="60847" x="2247900" y="3930650"/>
          <p14:tracePt t="60849" x="2239963" y="3922713"/>
          <p14:tracePt t="60852" x="2224088" y="3922713"/>
          <p14:tracePt t="60856" x="2208213" y="3922713"/>
          <p14:tracePt t="60858" x="2192338" y="3922713"/>
          <p14:tracePt t="60859" x="2184400" y="3922713"/>
          <p14:tracePt t="60861" x="2176463" y="3922713"/>
          <p14:tracePt t="60863" x="2168525" y="3914775"/>
          <p14:tracePt t="60865" x="2152650" y="3914775"/>
          <p14:tracePt t="60870" x="2136775" y="3914775"/>
          <p14:tracePt t="60873" x="2120900" y="3914775"/>
          <p14:tracePt t="60875" x="2112963" y="3914775"/>
          <p14:tracePt t="60877" x="2097088" y="3914775"/>
          <p14:tracePt t="60879" x="2089150" y="3914775"/>
          <p14:tracePt t="60881" x="2081213" y="3914775"/>
          <p14:tracePt t="60883" x="2073275" y="3914775"/>
          <p14:tracePt t="60886" x="2065338" y="3914775"/>
          <p14:tracePt t="60888" x="2057400" y="3914775"/>
          <p14:tracePt t="60889" x="2049463" y="3914775"/>
          <p14:tracePt t="60891" x="2041525" y="3922713"/>
          <p14:tracePt t="60893" x="2033588" y="3922713"/>
          <p14:tracePt t="60895" x="2025650" y="3922713"/>
          <p14:tracePt t="60897" x="2017713" y="3922713"/>
          <p14:tracePt t="60899" x="2001838" y="3922713"/>
          <p14:tracePt t="60904" x="1985963" y="3922713"/>
          <p14:tracePt t="60905" x="1978025" y="3922713"/>
          <p14:tracePt t="60907" x="1970088" y="3922713"/>
          <p14:tracePt t="60909" x="1954213" y="3930650"/>
          <p14:tracePt t="60910" x="1946275" y="3930650"/>
          <p14:tracePt t="60912" x="1938338" y="3930650"/>
          <p14:tracePt t="60914" x="1930400" y="3930650"/>
          <p14:tracePt t="60917" x="1912938" y="3930650"/>
          <p14:tracePt t="60918" x="1905000" y="3930650"/>
          <p14:tracePt t="60920" x="1897063" y="3938588"/>
          <p14:tracePt t="60922" x="1889125" y="3938588"/>
          <p14:tracePt t="60924" x="1881188" y="3938588"/>
          <p14:tracePt t="60926" x="1865313" y="3938588"/>
          <p14:tracePt t="60928" x="1857375" y="3938588"/>
          <p14:tracePt t="60930" x="1849438" y="3938588"/>
          <p14:tracePt t="60932" x="1841500" y="3948113"/>
          <p14:tracePt t="60935" x="1833563" y="3948113"/>
          <p14:tracePt t="60936" x="1825625" y="3948113"/>
          <p14:tracePt t="60938" x="1809750" y="3948113"/>
          <p14:tracePt t="60940" x="1801813" y="3956050"/>
          <p14:tracePt t="60942" x="1793875" y="3956050"/>
          <p14:tracePt t="60944" x="1785938" y="3956050"/>
          <p14:tracePt t="60946" x="1778000" y="3956050"/>
          <p14:tracePt t="60948" x="1762125" y="3956050"/>
          <p14:tracePt t="60951" x="1754188" y="3963988"/>
          <p14:tracePt t="60952" x="1746250" y="3963988"/>
          <p14:tracePt t="60954" x="1738313" y="3963988"/>
          <p14:tracePt t="60956" x="1722438" y="3963988"/>
          <p14:tracePt t="60958" x="1714500" y="3963988"/>
          <p14:tracePt t="60960" x="1706563" y="3971925"/>
          <p14:tracePt t="60962" x="1690688" y="3971925"/>
          <p14:tracePt t="60964" x="1682750" y="3971925"/>
          <p14:tracePt t="60967" x="1674813" y="3971925"/>
          <p14:tracePt t="60969" x="1658938" y="3971925"/>
          <p14:tracePt t="60970" x="1651000" y="3979863"/>
          <p14:tracePt t="60972" x="1643063" y="3979863"/>
          <p14:tracePt t="60974" x="1627188" y="3979863"/>
          <p14:tracePt t="60976" x="1619250" y="3979863"/>
          <p14:tracePt t="60978" x="1611313" y="3979863"/>
          <p14:tracePt t="60980" x="1603375" y="3979863"/>
          <p14:tracePt t="60983" x="1587500" y="3979863"/>
          <p14:tracePt t="60985" x="1579563" y="3987800"/>
          <p14:tracePt t="60986" x="1571625" y="3987800"/>
          <p14:tracePt t="60988" x="1554163" y="3987800"/>
          <p14:tracePt t="60990" x="1546225" y="3995738"/>
          <p14:tracePt t="60992" x="1538288" y="3995738"/>
          <p14:tracePt t="60994" x="1522413" y="3995738"/>
          <p14:tracePt t="60996" x="1514475" y="3995738"/>
          <p14:tracePt t="60998" x="1506538" y="3995738"/>
          <p14:tracePt t="61001" x="1490663" y="3995738"/>
          <p14:tracePt t="61002" x="1482725" y="3995738"/>
          <p14:tracePt t="61004" x="1466850" y="3995738"/>
          <p14:tracePt t="61006" x="1458913" y="3995738"/>
          <p14:tracePt t="61008" x="1450975" y="3995738"/>
          <p14:tracePt t="61010" x="1435100" y="4003675"/>
          <p14:tracePt t="61012" x="1427163" y="4003675"/>
          <p14:tracePt t="61014" x="1419225" y="4003675"/>
          <p14:tracePt t="61018" x="1411288" y="4003675"/>
          <p14:tracePt t="61019" x="1395413" y="4003675"/>
          <p14:tracePt t="61020" x="1387475" y="4003675"/>
          <p14:tracePt t="61022" x="1379538" y="4003675"/>
          <p14:tracePt t="61024" x="1371600" y="4011613"/>
          <p14:tracePt t="61026" x="1363663" y="4011613"/>
          <p14:tracePt t="61028" x="1355725" y="4011613"/>
          <p14:tracePt t="61030" x="1339850" y="4011613"/>
          <p14:tracePt t="61035" x="1331913" y="4011613"/>
          <p14:tracePt t="61036" x="1323975" y="4011613"/>
          <p14:tracePt t="61038" x="1316038" y="4011613"/>
          <p14:tracePt t="61040" x="1308100" y="4011613"/>
          <p14:tracePt t="61044" x="1300163" y="4011613"/>
          <p14:tracePt t="61046" x="1292225" y="4011613"/>
          <p14:tracePt t="61048" x="1292225" y="4019550"/>
          <p14:tracePt t="61051" x="1284288" y="4019550"/>
          <p14:tracePt t="61052" x="1276350" y="4019550"/>
          <p14:tracePt t="61056" x="1268413" y="4019550"/>
          <p14:tracePt t="61060" x="1260475" y="4019550"/>
          <p14:tracePt t="61064" x="1252538" y="4019550"/>
          <p14:tracePt t="61069" x="1244600" y="4019550"/>
          <p14:tracePt t="61074" x="1236663" y="4019550"/>
          <p14:tracePt t="61084" x="1228725" y="4019550"/>
          <p14:tracePt t="61227" x="1228725" y="4011613"/>
          <p14:tracePt t="61241" x="1228725" y="4003675"/>
          <p14:tracePt t="61253" x="1228725" y="3995738"/>
          <p14:tracePt t="61256" x="1236663" y="3995738"/>
          <p14:tracePt t="61259" x="1236663" y="3987800"/>
          <p14:tracePt t="61261" x="1244600" y="3987800"/>
          <p14:tracePt t="61265" x="1252538" y="3979863"/>
          <p14:tracePt t="61270" x="1260475" y="3971925"/>
          <p14:tracePt t="61273" x="1268413" y="3963988"/>
          <p14:tracePt t="61275" x="1268413" y="3956050"/>
          <p14:tracePt t="61277" x="1276350" y="3956050"/>
          <p14:tracePt t="61279" x="1276350" y="3948113"/>
          <p14:tracePt t="61281" x="1284288" y="3938588"/>
          <p14:tracePt t="61286" x="1292225" y="3930650"/>
          <p14:tracePt t="61289" x="1300163" y="3914775"/>
          <p14:tracePt t="61291" x="1308100" y="3914775"/>
          <p14:tracePt t="61293" x="1316038" y="3906838"/>
          <p14:tracePt t="61295" x="1316038" y="3898900"/>
          <p14:tracePt t="61297" x="1323975" y="3890963"/>
          <p14:tracePt t="61299" x="1331913" y="3883025"/>
          <p14:tracePt t="61303" x="1339850" y="3875088"/>
          <p14:tracePt t="61305" x="1339850" y="3859213"/>
          <p14:tracePt t="61307" x="1347788" y="3851275"/>
          <p14:tracePt t="61309" x="1355725" y="3843338"/>
          <p14:tracePt t="61311" x="1355725" y="3835400"/>
          <p14:tracePt t="61313" x="1355725" y="3827463"/>
          <p14:tracePt t="61315" x="1363663" y="3819525"/>
          <p14:tracePt t="61319" x="1363663" y="3803650"/>
          <p14:tracePt t="61323" x="1371600" y="3779838"/>
          <p14:tracePt t="61325" x="1371600" y="3771900"/>
          <p14:tracePt t="61327" x="1371600" y="3763963"/>
          <p14:tracePt t="61329" x="1371600" y="3748088"/>
          <p14:tracePt t="61331" x="1371600" y="3740150"/>
          <p14:tracePt t="61332" x="1371600" y="3724275"/>
          <p14:tracePt t="61335" x="1371600" y="3716338"/>
          <p14:tracePt t="61337" x="1371600" y="3700463"/>
          <p14:tracePt t="61369" x="1363663" y="3700463"/>
          <p14:tracePt t="61372" x="1347788" y="3684588"/>
          <p14:tracePt t="61375" x="1331913" y="3652838"/>
          <p14:tracePt t="61377" x="1323975" y="3636963"/>
          <p14:tracePt t="61379" x="1308100" y="3621088"/>
          <p14:tracePt t="61381" x="1300163" y="3605213"/>
          <p14:tracePt t="61384" x="1292225" y="3587750"/>
          <p14:tracePt t="61387" x="1268413" y="3563938"/>
          <p14:tracePt t="61389" x="1260475" y="3548063"/>
          <p14:tracePt t="61392" x="1252538" y="3532188"/>
          <p14:tracePt t="61393" x="1236663" y="3524250"/>
          <p14:tracePt t="61395" x="1228725" y="3508375"/>
          <p14:tracePt t="61397" x="1220788" y="3492500"/>
          <p14:tracePt t="61399" x="1203325" y="3484563"/>
          <p14:tracePt t="61403" x="1187450" y="3460750"/>
          <p14:tracePt t="61405" x="1171575" y="3452813"/>
          <p14:tracePt t="61409" x="1155700" y="3429000"/>
          <p14:tracePt t="61411" x="1147763" y="3421063"/>
          <p14:tracePt t="61413" x="1147763" y="3413125"/>
          <p14:tracePt t="61415" x="1147763" y="3405188"/>
          <p14:tracePt t="61420" x="1147763" y="3397250"/>
          <p14:tracePt t="61421" x="1147763" y="3389313"/>
          <p14:tracePt t="61425" x="1147763" y="3381375"/>
          <p14:tracePt t="61429" x="1147763" y="3373438"/>
          <p14:tracePt t="61431" x="1147763" y="3365500"/>
          <p14:tracePt t="61436" x="1147763" y="3357563"/>
          <p14:tracePt t="61439" x="1147763" y="3349625"/>
          <p14:tracePt t="61447" x="1155700" y="3349625"/>
          <p14:tracePt t="61449" x="1155700" y="3341688"/>
          <p14:tracePt t="61639" x="1147763" y="3341688"/>
          <p14:tracePt t="61645" x="1139825" y="3349625"/>
          <p14:tracePt t="61651" x="1131888" y="3349625"/>
          <p14:tracePt t="61657" x="1123950" y="3349625"/>
          <p14:tracePt t="61659" x="1116013" y="3357563"/>
          <p14:tracePt t="61662" x="1108075" y="3357563"/>
          <p14:tracePt t="61664" x="1100138" y="3365500"/>
          <p14:tracePt t="61669" x="1092200" y="3373438"/>
          <p14:tracePt t="61670" x="1084263" y="3373438"/>
          <p14:tracePt t="61672" x="1076325" y="3381375"/>
          <p14:tracePt t="61676" x="1068388" y="3389313"/>
          <p14:tracePt t="61678" x="1060450" y="3389313"/>
          <p14:tracePt t="61680" x="1052513" y="3397250"/>
          <p14:tracePt t="61685" x="1044575" y="3405188"/>
          <p14:tracePt t="61687" x="1036638" y="3405188"/>
          <p14:tracePt t="61688" x="1028700" y="3413125"/>
          <p14:tracePt t="61690" x="1028700" y="3421063"/>
          <p14:tracePt t="61692" x="1020763" y="3421063"/>
          <p14:tracePt t="61694" x="1012825" y="3429000"/>
          <p14:tracePt t="61698" x="1004888" y="3436938"/>
          <p14:tracePt t="61700" x="996950" y="3436938"/>
          <p14:tracePt t="61702" x="996950" y="3444875"/>
          <p14:tracePt t="61704" x="989013" y="3444875"/>
          <p14:tracePt t="61706" x="989013" y="3452813"/>
          <p14:tracePt t="61708" x="981075" y="3452813"/>
          <p14:tracePt t="61710" x="981075" y="3460750"/>
          <p14:tracePt t="61712" x="973138" y="3460750"/>
          <p14:tracePt t="61714" x="973138" y="3468688"/>
          <p14:tracePt t="61716" x="965200" y="3468688"/>
          <p14:tracePt t="61718" x="965200" y="3476625"/>
          <p14:tracePt t="61720" x="957263" y="3476625"/>
          <p14:tracePt t="61724" x="949325" y="3484563"/>
          <p14:tracePt t="61728" x="949325" y="3492500"/>
          <p14:tracePt t="61730" x="941388" y="3492500"/>
          <p14:tracePt t="61732" x="941388" y="3500438"/>
          <p14:tracePt t="61736" x="933450" y="3508375"/>
          <p14:tracePt t="61740" x="933450" y="3516313"/>
          <p14:tracePt t="61742" x="925513" y="3516313"/>
          <p14:tracePt t="61746" x="925513" y="3524250"/>
          <p14:tracePt t="61748" x="917575" y="3524250"/>
          <p14:tracePt t="61751" x="917575" y="3532188"/>
          <p14:tracePt t="61756" x="909638" y="3540125"/>
          <p14:tracePt t="61760" x="909638" y="3548063"/>
          <p14:tracePt t="61764" x="901700" y="3548063"/>
          <p14:tracePt t="61767" x="901700" y="3556000"/>
          <p14:tracePt t="61772" x="901700" y="3563938"/>
          <p14:tracePt t="61774" x="893763" y="3563938"/>
          <p14:tracePt t="61780" x="893763" y="3571875"/>
          <p14:tracePt t="61784" x="885825" y="3571875"/>
          <p14:tracePt t="61786" x="885825" y="3579813"/>
          <p14:tracePt t="61792" x="885825" y="3587750"/>
          <p14:tracePt t="61794" x="877888" y="3587750"/>
          <p14:tracePt t="61798" x="877888" y="3595688"/>
          <p14:tracePt t="61806" x="868363" y="3605213"/>
          <p14:tracePt t="61876" x="868363" y="3613150"/>
          <p14:tracePt t="61888" x="868363" y="3621088"/>
          <p14:tracePt t="61896" x="868363" y="3629025"/>
          <p14:tracePt t="61898" x="860425" y="3629025"/>
          <p14:tracePt t="61904" x="860425" y="3636963"/>
          <p14:tracePt t="61914" x="860425" y="3644900"/>
          <p14:tracePt t="61920" x="860425" y="3652838"/>
          <p14:tracePt t="61926" x="852488" y="3652838"/>
          <p14:tracePt t="61928" x="852488" y="3660775"/>
          <p14:tracePt t="61934" x="852488" y="3668713"/>
          <p14:tracePt t="61938" x="852488" y="3676650"/>
          <p14:tracePt t="61952" x="844550" y="3692525"/>
          <p14:tracePt t="61954" x="844550" y="3700463"/>
          <p14:tracePt t="61960" x="836613" y="3708400"/>
          <p14:tracePt t="61968" x="836613" y="3716338"/>
          <p14:tracePt t="61992" x="836613" y="3724275"/>
          <p14:tracePt t="62550" x="836613" y="3716338"/>
          <p14:tracePt t="62562" x="828675" y="3716338"/>
          <p14:tracePt t="62570" x="820738" y="3716338"/>
          <p14:tracePt t="62572" x="812800" y="3716338"/>
          <p14:tracePt t="62576" x="804863" y="3716338"/>
          <p14:tracePt t="62578" x="796925" y="3716338"/>
          <p14:tracePt t="62582" x="788988" y="3716338"/>
          <p14:tracePt t="62584" x="781050" y="3716338"/>
          <p14:tracePt t="62586" x="773113" y="3716338"/>
          <p14:tracePt t="62588" x="765175" y="3716338"/>
          <p14:tracePt t="62592" x="757238" y="3716338"/>
          <p14:tracePt t="62594" x="749300" y="3716338"/>
          <p14:tracePt t="62596" x="741363" y="3716338"/>
          <p14:tracePt t="62598" x="741363" y="3724275"/>
          <p14:tracePt t="62600" x="733425" y="3724275"/>
          <p14:tracePt t="62602" x="725488" y="3724275"/>
          <p14:tracePt t="62604" x="717550" y="3724275"/>
          <p14:tracePt t="62608" x="709613" y="3724275"/>
          <p14:tracePt t="62610" x="701675" y="3724275"/>
          <p14:tracePt t="62612" x="693738" y="3724275"/>
          <p14:tracePt t="62617" x="685800" y="3732213"/>
          <p14:tracePt t="62618" x="677863" y="3732213"/>
          <p14:tracePt t="62620" x="669925" y="3732213"/>
          <p14:tracePt t="62624" x="661988" y="3732213"/>
          <p14:tracePt t="62626" x="654050" y="3732213"/>
          <p14:tracePt t="62630" x="646113" y="3740150"/>
          <p14:tracePt t="62632" x="638175" y="3740150"/>
          <p14:tracePt t="62636" x="630238" y="3740150"/>
          <p14:tracePt t="62638" x="622300" y="3740150"/>
          <p14:tracePt t="62640" x="622300" y="3748088"/>
          <p14:tracePt t="62642" x="614363" y="3748088"/>
          <p14:tracePt t="62646" x="606425" y="3748088"/>
          <p14:tracePt t="62648" x="606425" y="3756025"/>
          <p14:tracePt t="62652" x="598488" y="3756025"/>
          <p14:tracePt t="62658" x="590550" y="3756025"/>
          <p14:tracePt t="62660" x="590550" y="3763963"/>
          <p14:tracePt t="62666" x="582613" y="3763963"/>
          <p14:tracePt t="62670" x="582613" y="3771900"/>
          <p14:tracePt t="62674" x="574675" y="3771900"/>
          <p14:tracePt t="62682" x="566738" y="3779838"/>
          <p14:tracePt t="62692" x="558800" y="3787775"/>
          <p14:tracePt t="62700" x="550863" y="3795713"/>
          <p14:tracePt t="62708" x="550863" y="3803650"/>
          <p14:tracePt t="62710" x="542925" y="3803650"/>
          <p14:tracePt t="62717" x="542925" y="3811588"/>
          <p14:tracePt t="62722" x="534988" y="3811588"/>
          <p14:tracePt t="62724" x="534988" y="3819525"/>
          <p14:tracePt t="62730" x="534988" y="3827463"/>
          <p14:tracePt t="62734" x="527050" y="3827463"/>
          <p14:tracePt t="62736" x="527050" y="3835400"/>
          <p14:tracePt t="62740" x="527050" y="3843338"/>
          <p14:tracePt t="62742" x="517525" y="3843338"/>
          <p14:tracePt t="62744" x="517525" y="3851275"/>
          <p14:tracePt t="62748" x="509588" y="3859213"/>
          <p14:tracePt t="62754" x="501650" y="3867150"/>
          <p14:tracePt t="62758" x="501650" y="3875088"/>
          <p14:tracePt t="62762" x="493713" y="3875088"/>
          <p14:tracePt t="62764" x="493713" y="3883025"/>
          <p14:tracePt t="62766" x="485775" y="3890963"/>
          <p14:tracePt t="62770" x="485775" y="3898900"/>
          <p14:tracePt t="62772" x="477838" y="3898900"/>
          <p14:tracePt t="62774" x="469900" y="3906838"/>
          <p14:tracePt t="62776" x="469900" y="3914775"/>
          <p14:tracePt t="62778" x="461963" y="3922713"/>
          <p14:tracePt t="62780" x="461963" y="3930650"/>
          <p14:tracePt t="62782" x="454025" y="3930650"/>
          <p14:tracePt t="62784" x="454025" y="3938588"/>
          <p14:tracePt t="62786" x="446088" y="3948113"/>
          <p14:tracePt t="62788" x="438150" y="3956050"/>
          <p14:tracePt t="62790" x="438150" y="3963988"/>
          <p14:tracePt t="62792" x="430213" y="3963988"/>
          <p14:tracePt t="62794" x="422275" y="3971925"/>
          <p14:tracePt t="62796" x="422275" y="3979863"/>
          <p14:tracePt t="62798" x="414338" y="3987800"/>
          <p14:tracePt t="62800" x="406400" y="3995738"/>
          <p14:tracePt t="62802" x="398463" y="4003675"/>
          <p14:tracePt t="62804" x="398463" y="4011613"/>
          <p14:tracePt t="62806" x="390525" y="4019550"/>
          <p14:tracePt t="62808" x="382588" y="4019550"/>
          <p14:tracePt t="62810" x="382588" y="4027488"/>
          <p14:tracePt t="62812" x="374650" y="4035425"/>
          <p14:tracePt t="62814" x="366713" y="4043363"/>
          <p14:tracePt t="62817" x="366713" y="4051300"/>
          <p14:tracePt t="62818" x="358775" y="4059238"/>
          <p14:tracePt t="62820" x="350838" y="4059238"/>
          <p14:tracePt t="62822" x="350838" y="4067175"/>
          <p14:tracePt t="62824" x="342900" y="4075113"/>
          <p14:tracePt t="62828" x="334963" y="4083050"/>
          <p14:tracePt t="62830" x="334963" y="4090988"/>
          <p14:tracePt t="62832" x="327025" y="4090988"/>
          <p14:tracePt t="62834" x="327025" y="4098925"/>
          <p14:tracePt t="62838" x="319088" y="4106863"/>
          <p14:tracePt t="62842" x="319088" y="4114800"/>
          <p14:tracePt t="62844" x="311150" y="4114800"/>
          <p14:tracePt t="62846" x="311150" y="4122738"/>
          <p14:tracePt t="62850" x="303213" y="4130675"/>
          <p14:tracePt t="62854" x="303213" y="4138613"/>
          <p14:tracePt t="62858" x="295275" y="4146550"/>
          <p14:tracePt t="62864" x="295275" y="4154488"/>
          <p14:tracePt t="62868" x="287338" y="4154488"/>
          <p14:tracePt t="62870" x="287338" y="4162425"/>
          <p14:tracePt t="62876" x="287338" y="4170363"/>
          <p14:tracePt t="62882" x="279400" y="4170363"/>
          <p14:tracePt t="62884" x="279400" y="4178300"/>
          <p14:tracePt t="62892" x="279400" y="4186238"/>
          <p14:tracePt t="62900" x="279400" y="4194175"/>
          <p14:tracePt t="62906" x="271463" y="4194175"/>
          <p14:tracePt t="62908" x="271463" y="4202113"/>
          <p14:tracePt t="62916" x="271463" y="4210050"/>
          <p14:tracePt t="62922" x="271463" y="4217988"/>
          <p14:tracePt t="62928" x="263525" y="4225925"/>
          <p14:tracePt t="62934" x="263525" y="4233863"/>
          <p14:tracePt t="62938" x="263525" y="4241800"/>
          <p14:tracePt t="62942" x="255588" y="4241800"/>
          <p14:tracePt t="62950" x="255588" y="4257675"/>
          <p14:tracePt t="62954" x="247650" y="4265613"/>
          <p14:tracePt t="62958" x="247650" y="4273550"/>
          <p14:tracePt t="62966" x="239713" y="4281488"/>
          <p14:tracePt t="62974" x="239713" y="4291013"/>
          <p14:tracePt t="62984" x="231775" y="4298950"/>
          <p14:tracePt t="63042" x="231775" y="4306888"/>
          <p14:tracePt t="63046" x="239713" y="4306888"/>
          <p14:tracePt t="63054" x="239713" y="4314825"/>
          <p14:tracePt t="63058" x="239713" y="4322763"/>
          <p14:tracePt t="63060" x="247650" y="4322763"/>
          <p14:tracePt t="63064" x="247650" y="4330700"/>
          <p14:tracePt t="63066" x="255588" y="4330700"/>
          <p14:tracePt t="63070" x="255588" y="4338638"/>
          <p14:tracePt t="63072" x="263525" y="4338638"/>
          <p14:tracePt t="63074" x="263525" y="4346575"/>
          <p14:tracePt t="63076" x="271463" y="4346575"/>
          <p14:tracePt t="63078" x="271463" y="4354513"/>
          <p14:tracePt t="63080" x="279400" y="4354513"/>
          <p14:tracePt t="63082" x="279400" y="4362450"/>
          <p14:tracePt t="63084" x="287338" y="4362450"/>
          <p14:tracePt t="63086" x="295275" y="4370388"/>
          <p14:tracePt t="63090" x="303213" y="4370388"/>
          <p14:tracePt t="63092" x="311150" y="4378325"/>
          <p14:tracePt t="63094" x="319088" y="4378325"/>
          <p14:tracePt t="63096" x="327025" y="4386263"/>
          <p14:tracePt t="63098" x="334963" y="4386263"/>
          <p14:tracePt t="63100" x="334963" y="4394200"/>
          <p14:tracePt t="63102" x="342900" y="4394200"/>
          <p14:tracePt t="63104" x="350838" y="4402138"/>
          <p14:tracePt t="63106" x="358775" y="4402138"/>
          <p14:tracePt t="63108" x="366713" y="4410075"/>
          <p14:tracePt t="63110" x="374650" y="4410075"/>
          <p14:tracePt t="63112" x="382588" y="4418013"/>
          <p14:tracePt t="63114" x="390525" y="4418013"/>
          <p14:tracePt t="63116" x="398463" y="4418013"/>
          <p14:tracePt t="63118" x="406400" y="4425950"/>
          <p14:tracePt t="63120" x="414338" y="4425950"/>
          <p14:tracePt t="63122" x="422275" y="4433888"/>
          <p14:tracePt t="63124" x="430213" y="4433888"/>
          <p14:tracePt t="63126" x="438150" y="4433888"/>
          <p14:tracePt t="63128" x="446088" y="4441825"/>
          <p14:tracePt t="63130" x="454025" y="4441825"/>
          <p14:tracePt t="63132" x="461963" y="4441825"/>
          <p14:tracePt t="63134" x="469900" y="4449763"/>
          <p14:tracePt t="63136" x="477838" y="4449763"/>
          <p14:tracePt t="63138" x="485775" y="4449763"/>
          <p14:tracePt t="63140" x="493713" y="4449763"/>
          <p14:tracePt t="63142" x="501650" y="4449763"/>
          <p14:tracePt t="63144" x="501650" y="4457700"/>
          <p14:tracePt t="63146" x="509588" y="4457700"/>
          <p14:tracePt t="63148" x="517525" y="4457700"/>
          <p14:tracePt t="63152" x="527050" y="4457700"/>
          <p14:tracePt t="63156" x="534988" y="4457700"/>
          <p14:tracePt t="63160" x="542925" y="4457700"/>
          <p14:tracePt t="63168" x="550863" y="4457700"/>
          <p14:tracePt t="63236" x="550863" y="4449763"/>
          <p14:tracePt t="63238" x="558800" y="4449763"/>
          <p14:tracePt t="63530" x="558800" y="4441825"/>
          <p14:tracePt t="63533" x="566738" y="4441825"/>
          <p14:tracePt t="63540" x="574675" y="4441825"/>
          <p14:tracePt t="63542" x="574675" y="4433888"/>
          <p14:tracePt t="63546" x="582613" y="4433888"/>
          <p14:tracePt t="63556" x="590550" y="4433888"/>
          <p14:tracePt t="63558" x="590550" y="4425950"/>
          <p14:tracePt t="63574" x="598488" y="4425950"/>
          <p14:tracePt t="63583" x="598488" y="4418013"/>
          <p14:tracePt t="63598" x="606425" y="4418013"/>
          <p14:tracePt t="63769" x="606425" y="4410075"/>
          <p14:tracePt t="63773" x="614363" y="4410075"/>
          <p14:tracePt t="63786" x="622300" y="4410075"/>
          <p14:tracePt t="63793" x="622300" y="4402138"/>
          <p14:tracePt t="63804" x="630238" y="4402138"/>
          <p14:tracePt t="63832" x="638175" y="4402138"/>
          <p14:tracePt t="63860" x="638175" y="4394200"/>
          <p14:tracePt t="63866" x="646113" y="4394200"/>
          <p14:tracePt t="63881" x="654050" y="4394200"/>
          <p14:tracePt t="63907" x="654050" y="4386263"/>
          <p14:tracePt t="64694" x="661988" y="4386263"/>
          <p14:tracePt t="64706" x="661988" y="4394200"/>
          <p14:tracePt t="68425" x="669925" y="4394200"/>
          <p14:tracePt t="68451" x="669925" y="4402138"/>
          <p14:tracePt t="68467" x="677863" y="4402138"/>
          <p14:tracePt t="68479" x="677863" y="4410075"/>
          <p14:tracePt t="68491" x="677863" y="4418013"/>
          <p14:tracePt t="68497" x="685800" y="4418013"/>
          <p14:tracePt t="68499" x="685800" y="4425950"/>
          <p14:tracePt t="68505" x="685800" y="4433888"/>
          <p14:tracePt t="68509" x="693738" y="4433888"/>
          <p14:tracePt t="68511" x="693738" y="4441825"/>
          <p14:tracePt t="68520" x="693738" y="4449763"/>
          <p14:tracePt t="68523" x="701675" y="4457700"/>
          <p14:tracePt t="68536" x="701675" y="4465638"/>
          <p14:tracePt t="68618" x="701675" y="4473575"/>
          <p14:tracePt t="68636" x="701675" y="4481513"/>
          <p14:tracePt t="68651" x="701675" y="4489450"/>
          <p14:tracePt t="68670" x="701675" y="4497388"/>
          <p14:tracePt t="68681" x="701675" y="4505325"/>
          <p14:tracePt t="68689" x="701675" y="4513263"/>
          <p14:tracePt t="68693" x="693738" y="4513263"/>
          <p14:tracePt t="68703" x="693738" y="4521200"/>
          <p14:tracePt t="68745" x="693738" y="4529138"/>
          <p14:tracePt t="68759" x="693738" y="4537075"/>
          <p14:tracePt t="69997" x="685800" y="4537075"/>
          <p14:tracePt t="70002" x="685800" y="4545013"/>
          <p14:tracePt t="70009" x="677863" y="4552950"/>
          <p14:tracePt t="70013" x="669925" y="4552950"/>
          <p14:tracePt t="70015" x="669925" y="4560888"/>
          <p14:tracePt t="70020" x="661988" y="4560888"/>
          <p14:tracePt t="70022" x="661988" y="4568825"/>
          <p14:tracePt t="70025" x="654050" y="4568825"/>
          <p14:tracePt t="70027" x="654050" y="4576763"/>
          <p14:tracePt t="70029" x="646113" y="4576763"/>
          <p14:tracePt t="70032" x="638175" y="4584700"/>
          <p14:tracePt t="70036" x="638175" y="4592638"/>
          <p14:tracePt t="70038" x="630238" y="4592638"/>
          <p14:tracePt t="70042" x="622300" y="4600575"/>
          <p14:tracePt t="70046" x="614363" y="4608513"/>
          <p14:tracePt t="70053" x="606425" y="4616450"/>
          <p14:tracePt t="70058" x="598488" y="4616450"/>
          <p14:tracePt t="70060" x="598488" y="4624388"/>
          <p14:tracePt t="70064" x="590550" y="4624388"/>
          <p14:tracePt t="70068" x="590550" y="4633913"/>
          <p14:tracePt t="70070" x="582613" y="4633913"/>
          <p14:tracePt t="70074" x="582613" y="4641850"/>
          <p14:tracePt t="70078" x="574675" y="4641850"/>
          <p14:tracePt t="70082" x="574675" y="4649788"/>
          <p14:tracePt t="70087" x="566738" y="4649788"/>
          <p14:tracePt t="70092" x="566738" y="4657725"/>
          <p14:tracePt t="70096" x="558800" y="4657725"/>
          <p14:tracePt t="70104" x="558800" y="4665663"/>
          <p14:tracePt t="70230" x="558800" y="4673600"/>
          <p14:tracePt t="70952" x="558800" y="4681538"/>
          <p14:tracePt t="70957" x="558800" y="4689475"/>
          <p14:tracePt t="70970" x="566738" y="4705350"/>
          <p14:tracePt t="70977" x="566738" y="4713288"/>
          <p14:tracePt t="70983" x="574675" y="4721225"/>
          <p14:tracePt t="70991" x="574675" y="4729163"/>
          <p14:tracePt t="70999" x="574675" y="4737100"/>
          <p14:tracePt t="71007" x="574675" y="4745038"/>
          <p14:tracePt t="71015" x="574675" y="4752975"/>
          <p14:tracePt t="71024" x="574675" y="4760913"/>
          <p14:tracePt t="71032" x="574675" y="4768850"/>
          <p14:tracePt t="71042" x="574675" y="4776788"/>
          <p14:tracePt t="71044" x="582613" y="4776788"/>
          <p14:tracePt t="71054" x="582613" y="4784725"/>
          <p14:tracePt t="71070" x="582613" y="4792663"/>
          <p14:tracePt t="71082" x="582613" y="4800600"/>
          <p14:tracePt t="71096" x="582613" y="4808538"/>
          <p14:tracePt t="71122" x="582613" y="4816475"/>
          <p14:tracePt t="71148" x="582613" y="4824413"/>
          <p14:tracePt t="71166" x="582613" y="4832350"/>
          <p14:tracePt t="71180" x="582613" y="4840288"/>
          <p14:tracePt t="71192" x="582613" y="4848225"/>
          <p14:tracePt t="71205" x="582613" y="4856163"/>
          <p14:tracePt t="71220" x="582613" y="4864100"/>
          <p14:tracePt t="71235" x="582613" y="4872038"/>
          <p14:tracePt t="71250" x="582613" y="4879975"/>
          <p14:tracePt t="71268" x="582613" y="4887913"/>
          <p14:tracePt t="71301" x="582613" y="4895850"/>
          <p14:tracePt t="71317" x="582613" y="4903788"/>
          <p14:tracePt t="71319" x="590550" y="4903788"/>
          <p14:tracePt t="71330" x="590550" y="4911725"/>
          <p14:tracePt t="71344" x="590550" y="4919663"/>
          <p14:tracePt t="71359" x="590550" y="4927600"/>
          <p14:tracePt t="71378" x="590550" y="4935538"/>
          <p14:tracePt t="71401" x="590550" y="4943475"/>
          <p14:tracePt t="71540" x="590550" y="4951413"/>
          <p14:tracePt t="71548" x="590550" y="4959350"/>
          <p14:tracePt t="71554" x="598488" y="4959350"/>
          <p14:tracePt t="71558" x="598488" y="4967288"/>
          <p14:tracePt t="71570" x="598488" y="4976813"/>
          <p14:tracePt t="71585" x="598488" y="4984750"/>
          <p14:tracePt t="71594" x="598488" y="4992688"/>
          <p14:tracePt t="72265" x="598488" y="5000625"/>
          <p14:tracePt t="72277" x="606425" y="5000625"/>
          <p14:tracePt t="72288" x="614363" y="5008563"/>
          <p14:tracePt t="72298" x="622300" y="5008563"/>
          <p14:tracePt t="72320" x="622300" y="5016500"/>
          <p14:tracePt t="72513" x="622300" y="5024438"/>
          <p14:tracePt t="72521" x="622300" y="5032375"/>
          <p14:tracePt t="72523" x="630238" y="5032375"/>
          <p14:tracePt t="72529" x="630238" y="5040313"/>
          <p14:tracePt t="72539" x="630238" y="5048250"/>
          <p14:tracePt t="72552" x="630238" y="5056188"/>
          <p14:tracePt t="72570" x="630238" y="5064125"/>
          <p14:tracePt t="72583" x="638175" y="5072063"/>
          <p14:tracePt t="72593" x="638175" y="5080000"/>
          <p14:tracePt t="72607" x="646113" y="5087938"/>
          <p14:tracePt t="72620" x="646113" y="5095875"/>
          <p14:tracePt t="72622" x="654050" y="5095875"/>
          <p14:tracePt t="72626" x="654050" y="5103813"/>
          <p14:tracePt t="72628" x="661988" y="5103813"/>
          <p14:tracePt t="72630" x="661988" y="5111750"/>
          <p14:tracePt t="72632" x="669925" y="5111750"/>
          <p14:tracePt t="72635" x="677863" y="5111750"/>
          <p14:tracePt t="72636" x="677863" y="5119688"/>
          <p14:tracePt t="72638" x="685800" y="5119688"/>
          <p14:tracePt t="72640" x="693738" y="5127625"/>
          <p14:tracePt t="72644" x="701675" y="5135563"/>
          <p14:tracePt t="72646" x="709613" y="5135563"/>
          <p14:tracePt t="72651" x="717550" y="5143500"/>
          <p14:tracePt t="72652" x="725488" y="5143500"/>
          <p14:tracePt t="72654" x="733425" y="5151438"/>
          <p14:tracePt t="72656" x="741363" y="5151438"/>
          <p14:tracePt t="72658" x="749300" y="5151438"/>
          <p14:tracePt t="72660" x="749300" y="5159375"/>
          <p14:tracePt t="72662" x="757238" y="5159375"/>
          <p14:tracePt t="72664" x="765175" y="5167313"/>
          <p14:tracePt t="72668" x="773113" y="5167313"/>
          <p14:tracePt t="72668" x="781050" y="5167313"/>
          <p14:tracePt t="72670" x="788988" y="5175250"/>
          <p14:tracePt t="72672" x="796925" y="5175250"/>
          <p14:tracePt t="72674" x="804863" y="5183188"/>
          <p14:tracePt t="72676" x="812800" y="5183188"/>
          <p14:tracePt t="72678" x="820738" y="5183188"/>
          <p14:tracePt t="72680" x="828675" y="5191125"/>
          <p14:tracePt t="72682" x="836613" y="5191125"/>
          <p14:tracePt t="72684" x="844550" y="5199063"/>
          <p14:tracePt t="72686" x="852488" y="5199063"/>
          <p14:tracePt t="72688" x="860425" y="5199063"/>
          <p14:tracePt t="72690" x="868363" y="5207000"/>
          <p14:tracePt t="72692" x="877888" y="5207000"/>
          <p14:tracePt t="72694" x="885825" y="5207000"/>
          <p14:tracePt t="72696" x="893763" y="5214938"/>
          <p14:tracePt t="72698" x="901700" y="5214938"/>
          <p14:tracePt t="72700" x="909638" y="5214938"/>
          <p14:tracePt t="72702" x="917575" y="5222875"/>
          <p14:tracePt t="72704" x="925513" y="5222875"/>
          <p14:tracePt t="72706" x="933450" y="5222875"/>
          <p14:tracePt t="72708" x="933450" y="5230813"/>
          <p14:tracePt t="72710" x="941388" y="5230813"/>
          <p14:tracePt t="72712" x="949325" y="5230813"/>
          <p14:tracePt t="72714" x="957263" y="5238750"/>
          <p14:tracePt t="72717" x="965200" y="5238750"/>
          <p14:tracePt t="72718" x="973138" y="5238750"/>
          <p14:tracePt t="72720" x="981075" y="5238750"/>
          <p14:tracePt t="72722" x="981075" y="5246688"/>
          <p14:tracePt t="72724" x="989013" y="5246688"/>
          <p14:tracePt t="72726" x="996950" y="5246688"/>
          <p14:tracePt t="72728" x="1004888" y="5246688"/>
          <p14:tracePt t="72732" x="1012825" y="5254625"/>
          <p14:tracePt t="72734" x="1020763" y="5254625"/>
          <p14:tracePt t="72738" x="1028700" y="5254625"/>
          <p14:tracePt t="72740" x="1036638" y="5254625"/>
          <p14:tracePt t="72744" x="1044575" y="5254625"/>
          <p14:tracePt t="72748" x="1052513" y="5254625"/>
          <p14:tracePt t="72752" x="1060450" y="5254625"/>
          <p14:tracePt t="72756" x="1068388" y="5254625"/>
          <p14:tracePt t="72760" x="1076325" y="5254625"/>
          <p14:tracePt t="72767" x="1084263" y="5254625"/>
          <p14:tracePt t="72772" x="1092200" y="5254625"/>
          <p14:tracePt t="72780" x="1100138" y="5254625"/>
          <p14:tracePt t="72788" x="1108075" y="5254625"/>
          <p14:tracePt t="72793" x="1108075" y="5246688"/>
          <p14:tracePt t="72796" x="1116013" y="5246688"/>
          <p14:tracePt t="72803" x="1123950" y="5246688"/>
          <p14:tracePt t="72809" x="1131888" y="5246688"/>
          <p14:tracePt t="72813" x="1131888" y="5238750"/>
          <p14:tracePt t="72814" x="1139825" y="5238750"/>
          <p14:tracePt t="72820" x="1147763" y="5238750"/>
          <p14:tracePt t="72821" x="1155700" y="5238750"/>
          <p14:tracePt t="72825" x="1163638" y="5238750"/>
          <p14:tracePt t="72826" x="1163638" y="5230813"/>
          <p14:tracePt t="72828" x="1171575" y="5230813"/>
          <p14:tracePt t="72830" x="1179513" y="5230813"/>
          <p14:tracePt t="72837" x="1195388" y="5230813"/>
          <p14:tracePt t="72838" x="1203325" y="5230813"/>
          <p14:tracePt t="72842" x="1211263" y="5222875"/>
          <p14:tracePt t="72845" x="1220788" y="5222875"/>
          <p14:tracePt t="72846" x="1228725" y="5222875"/>
          <p14:tracePt t="72849" x="1236663" y="5222875"/>
          <p14:tracePt t="72855" x="1252538" y="5222875"/>
          <p14:tracePt t="72857" x="1260475" y="5222875"/>
          <p14:tracePt t="72860" x="1268413" y="5214938"/>
          <p14:tracePt t="72862" x="1276350" y="5214938"/>
          <p14:tracePt t="72864" x="1284288" y="5214938"/>
          <p14:tracePt t="72869" x="1292225" y="5214938"/>
          <p14:tracePt t="72871" x="1300163" y="5214938"/>
          <p14:tracePt t="72872" x="1308100" y="5214938"/>
          <p14:tracePt t="72875" x="1316038" y="5214938"/>
          <p14:tracePt t="72878" x="1323975" y="5207000"/>
          <p14:tracePt t="72880" x="1331913" y="5207000"/>
          <p14:tracePt t="72883" x="1339850" y="5207000"/>
          <p14:tracePt t="72887" x="1347788" y="5207000"/>
          <p14:tracePt t="72889" x="1355725" y="5207000"/>
          <p14:tracePt t="72890" x="1363663" y="5207000"/>
          <p14:tracePt t="72895" x="1371600" y="5199063"/>
          <p14:tracePt t="72896" x="1379538" y="5199063"/>
          <p14:tracePt t="72899" x="1387475" y="5199063"/>
          <p14:tracePt t="72902" x="1395413" y="5199063"/>
          <p14:tracePt t="72904" x="1403350" y="5191125"/>
          <p14:tracePt t="72908" x="1411288" y="5191125"/>
          <p14:tracePt t="72910" x="1419225" y="5191125"/>
          <p14:tracePt t="72912" x="1419225" y="5183188"/>
          <p14:tracePt t="72914" x="1427163" y="5183188"/>
          <p14:tracePt t="72919" x="1435100" y="5183188"/>
          <p14:tracePt t="72921" x="1443038" y="5183188"/>
          <p14:tracePt t="72922" x="1450975" y="5175250"/>
          <p14:tracePt t="72926" x="1458913" y="5175250"/>
          <p14:tracePt t="72931" x="1466850" y="5175250"/>
          <p14:tracePt t="72933" x="1474788" y="5167313"/>
          <p14:tracePt t="72937" x="1482725" y="5167313"/>
          <p14:tracePt t="72941" x="1490663" y="5167313"/>
          <p14:tracePt t="72954" x="1522413" y="5159375"/>
          <p14:tracePt t="72957" x="1530350" y="5159375"/>
          <p14:tracePt t="72958" x="1538288" y="5159375"/>
          <p14:tracePt t="72961" x="1538288" y="5151438"/>
          <p14:tracePt t="72962" x="1546225" y="5151438"/>
          <p14:tracePt t="72969" x="1554163" y="5151438"/>
          <p14:tracePt t="72971" x="1562100" y="5151438"/>
          <p14:tracePt t="72973" x="1571625" y="5151438"/>
          <p14:tracePt t="72976" x="1579563" y="5151438"/>
          <p14:tracePt t="72978" x="1579563" y="5143500"/>
          <p14:tracePt t="72980" x="1587500" y="5143500"/>
          <p14:tracePt t="72985" x="1595438" y="5143500"/>
          <p14:tracePt t="72989" x="1603375" y="5143500"/>
          <p14:tracePt t="72995" x="1611313" y="5143500"/>
          <p14:tracePt t="73002" x="1619250" y="5143500"/>
          <p14:tracePt t="73007" x="1627188" y="5143500"/>
          <p14:tracePt t="73015" x="1635125" y="5143500"/>
          <p14:tracePt t="73019" x="1635125" y="5135563"/>
          <p14:tracePt t="73023" x="1643063" y="5135563"/>
          <p14:tracePt t="73028" x="1651000" y="5135563"/>
          <p14:tracePt t="73036" x="1658938" y="5135563"/>
          <p14:tracePt t="73041" x="1666875" y="5135563"/>
          <p14:tracePt t="73045" x="1674813" y="5135563"/>
          <p14:tracePt t="73049" x="1682750" y="5135563"/>
          <p14:tracePt t="73053" x="1690688" y="5135563"/>
          <p14:tracePt t="73057" x="1698625" y="5135563"/>
          <p14:tracePt t="73058" x="1706563" y="5135563"/>
          <p14:tracePt t="73063" x="1714500" y="5135563"/>
          <p14:tracePt t="73065" x="1722438" y="5135563"/>
          <p14:tracePt t="73069" x="1730375" y="5135563"/>
          <p14:tracePt t="73070" x="1738313" y="5135563"/>
          <p14:tracePt t="73072" x="1746250" y="5135563"/>
          <p14:tracePt t="73075" x="1754188" y="5135563"/>
          <p14:tracePt t="73078" x="1762125" y="5135563"/>
          <p14:tracePt t="73080" x="1770063" y="5135563"/>
          <p14:tracePt t="73083" x="1778000" y="5135563"/>
          <p14:tracePt t="73087" x="1793875" y="5135563"/>
          <p14:tracePt t="73089" x="1801813" y="5135563"/>
          <p14:tracePt t="73091" x="1809750" y="5135563"/>
          <p14:tracePt t="73093" x="1817688" y="5135563"/>
          <p14:tracePt t="73094" x="1825625" y="5135563"/>
          <p14:tracePt t="73096" x="1833563" y="5135563"/>
          <p14:tracePt t="73098" x="1841500" y="5143500"/>
          <p14:tracePt t="73103" x="1857375" y="5143500"/>
          <p14:tracePt t="73105" x="1865313" y="5143500"/>
          <p14:tracePt t="73107" x="1873250" y="5143500"/>
          <p14:tracePt t="73108" x="1881188" y="5143500"/>
          <p14:tracePt t="73110" x="1889125" y="5143500"/>
          <p14:tracePt t="73112" x="1897063" y="5143500"/>
          <p14:tracePt t="73114" x="1905000" y="5143500"/>
          <p14:tracePt t="73120" x="1922463" y="5143500"/>
          <p14:tracePt t="73122" x="1930400" y="5143500"/>
          <p14:tracePt t="73123" x="1938338" y="5143500"/>
          <p14:tracePt t="73127" x="1946275" y="5143500"/>
          <p14:tracePt t="73128" x="1954213" y="5143500"/>
          <p14:tracePt t="73131" x="1962150" y="5143500"/>
          <p14:tracePt t="73133" x="1970088" y="5143500"/>
          <p14:tracePt t="73136" x="1978025" y="5143500"/>
          <p14:tracePt t="73139" x="1985963" y="5143500"/>
          <p14:tracePt t="73140" x="1993900" y="5143500"/>
          <p14:tracePt t="73142" x="2001838" y="5143500"/>
          <p14:tracePt t="73144" x="2009775" y="5143500"/>
          <p14:tracePt t="73146" x="2017713" y="5143500"/>
          <p14:tracePt t="73148" x="2025650" y="5143500"/>
          <p14:tracePt t="73152" x="2033588" y="5143500"/>
          <p14:tracePt t="73155" x="2041525" y="5135563"/>
          <p14:tracePt t="73156" x="2049463" y="5135563"/>
          <p14:tracePt t="73158" x="2057400" y="5135563"/>
          <p14:tracePt t="73162" x="2065338" y="5135563"/>
          <p14:tracePt t="73164" x="2073275" y="5135563"/>
          <p14:tracePt t="73169" x="2081213" y="5135563"/>
          <p14:tracePt t="73171" x="2089150" y="5135563"/>
          <p14:tracePt t="73172" x="2097088" y="5135563"/>
          <p14:tracePt t="73177" x="2105025" y="5127625"/>
          <p14:tracePt t="73178" x="2112963" y="5127625"/>
          <p14:tracePt t="73180" x="2120900" y="5127625"/>
          <p14:tracePt t="73187" x="2128838" y="5127625"/>
          <p14:tracePt t="73187" x="2136775" y="5127625"/>
          <p14:tracePt t="73189" x="2144713" y="5127625"/>
          <p14:tracePt t="73190" x="2144713" y="5119688"/>
          <p14:tracePt t="73192" x="2152650" y="5119688"/>
          <p14:tracePt t="73194" x="2160588" y="5119688"/>
          <p14:tracePt t="73198" x="2168525" y="5119688"/>
          <p14:tracePt t="73203" x="2184400" y="5119688"/>
          <p14:tracePt t="73205" x="2184400" y="5111750"/>
          <p14:tracePt t="73206" x="2192338" y="5111750"/>
          <p14:tracePt t="73210" x="2200275" y="5111750"/>
          <p14:tracePt t="73214" x="2208213" y="5111750"/>
          <p14:tracePt t="73220" x="2216150" y="5111750"/>
          <p14:tracePt t="73221" x="2216150" y="5103813"/>
          <p14:tracePt t="73223" x="2224088" y="5103813"/>
          <p14:tracePt t="73226" x="2232025" y="5103813"/>
          <p14:tracePt t="73230" x="2239963" y="5103813"/>
          <p14:tracePt t="73237" x="2247900" y="5095875"/>
          <p14:tracePt t="73241" x="2255838" y="5095875"/>
          <p14:tracePt t="73249" x="2265363" y="5095875"/>
          <p14:tracePt t="73253" x="2265363" y="5087938"/>
          <p14:tracePt t="73255" x="2273300" y="5087938"/>
          <p14:tracePt t="73263" x="2281238" y="5087938"/>
          <p14:tracePt t="73351" x="2289175" y="5087938"/>
          <p14:tracePt t="73361" x="2289175" y="5080000"/>
          <p14:tracePt t="73477" x="2297113" y="5080000"/>
          <p14:tracePt t="73483" x="2305050" y="5080000"/>
          <p14:tracePt t="73487" x="2312988" y="5080000"/>
          <p14:tracePt t="73490" x="2320925" y="5087938"/>
          <p14:tracePt t="73493" x="2328863" y="5087938"/>
          <p14:tracePt t="73495" x="2336800" y="5087938"/>
          <p14:tracePt t="73499" x="2344738" y="5087938"/>
          <p14:tracePt t="73502" x="2352675" y="5087938"/>
          <p14:tracePt t="73505" x="2360613" y="5087938"/>
          <p14:tracePt t="73507" x="2368550" y="5087938"/>
          <p14:tracePt t="73509" x="2376488" y="5087938"/>
          <p14:tracePt t="73511" x="2384425" y="5087938"/>
          <p14:tracePt t="73513" x="2384425" y="5095875"/>
          <p14:tracePt t="73515" x="2392363" y="5095875"/>
          <p14:tracePt t="73521" x="2408238" y="5095875"/>
          <p14:tracePt t="73523" x="2424113" y="5095875"/>
          <p14:tracePt t="73525" x="2432050" y="5095875"/>
          <p14:tracePt t="73527" x="2439988" y="5103813"/>
          <p14:tracePt t="73529" x="2447925" y="5103813"/>
          <p14:tracePt t="73531" x="2455863" y="5103813"/>
          <p14:tracePt t="73533" x="2463800" y="5103813"/>
          <p14:tracePt t="73540" x="2487613" y="5103813"/>
          <p14:tracePt t="73541" x="2495550" y="5103813"/>
          <p14:tracePt t="73543" x="2503488" y="5103813"/>
          <p14:tracePt t="73545" x="2511425" y="5103813"/>
          <p14:tracePt t="73547" x="2519363" y="5103813"/>
          <p14:tracePt t="73549" x="2527300" y="5103813"/>
          <p14:tracePt t="73554" x="2543175" y="5111750"/>
          <p14:tracePt t="73556" x="2551113" y="5111750"/>
          <p14:tracePt t="73557" x="2559050" y="5111750"/>
          <p14:tracePt t="73559" x="2566988" y="5111750"/>
          <p14:tracePt t="73561" x="2574925" y="5111750"/>
          <p14:tracePt t="73563" x="2582863" y="5111750"/>
          <p14:tracePt t="73565" x="2590800" y="5111750"/>
          <p14:tracePt t="73571" x="2616200" y="5111750"/>
          <p14:tracePt t="73572" x="2624138" y="5111750"/>
          <p14:tracePt t="73574" x="2632075" y="5111750"/>
          <p14:tracePt t="73576" x="2640013" y="5111750"/>
          <p14:tracePt t="73578" x="2647950" y="5111750"/>
          <p14:tracePt t="73580" x="2655888" y="5111750"/>
          <p14:tracePt t="73582" x="2663825" y="5111750"/>
          <p14:tracePt t="73584" x="2671763" y="5111750"/>
          <p14:tracePt t="73586" x="2679700" y="5111750"/>
          <p14:tracePt t="73590" x="2687638" y="5111750"/>
          <p14:tracePt t="73592" x="2695575" y="5111750"/>
          <p14:tracePt t="73594" x="2703513" y="5111750"/>
          <p14:tracePt t="73596" x="2711450" y="5111750"/>
          <p14:tracePt t="73603" x="2727325" y="5111750"/>
          <p14:tracePt t="73607" x="2735263" y="5111750"/>
          <p14:tracePt t="73609" x="2743200" y="5111750"/>
          <p14:tracePt t="73613" x="2751138" y="5111750"/>
          <p14:tracePt t="73620" x="2767013" y="5111750"/>
          <p14:tracePt t="73623" x="2774950" y="5111750"/>
          <p14:tracePt t="73627" x="2782888" y="5111750"/>
          <p14:tracePt t="73631" x="2790825" y="5111750"/>
          <p14:tracePt t="73637" x="2798763" y="5111750"/>
          <p14:tracePt t="73639" x="2806700" y="5111750"/>
          <p14:tracePt t="73643" x="2814638" y="5111750"/>
          <p14:tracePt t="73647" x="2822575" y="5111750"/>
          <p14:tracePt t="73654" x="2830513" y="5111750"/>
          <p14:tracePt t="73655" x="2838450" y="5103813"/>
          <p14:tracePt t="73663" x="2846388" y="5103813"/>
          <p14:tracePt t="73665" x="2854325" y="5103813"/>
          <p14:tracePt t="73672" x="2862263" y="5103813"/>
          <p14:tracePt t="73675" x="2870200" y="5103813"/>
          <p14:tracePt t="73679" x="2878138" y="5103813"/>
          <p14:tracePt t="73687" x="2886075" y="5103813"/>
          <p14:tracePt t="73691" x="2894013" y="5103813"/>
          <p14:tracePt t="73697" x="2901950" y="5103813"/>
          <p14:tracePt t="73704" x="2909888" y="5103813"/>
          <p14:tracePt t="73709" x="2917825" y="5103813"/>
          <p14:tracePt t="73719" x="2925763" y="5103813"/>
          <p14:tracePt t="73725" x="2933700" y="5103813"/>
          <p14:tracePt t="73729" x="2933700" y="5095875"/>
          <p14:tracePt t="73737" x="2941638" y="5095875"/>
          <p14:tracePt t="73753" x="2949575" y="5095875"/>
          <p14:tracePt t="73770" x="2957513" y="5095875"/>
          <p14:tracePt t="73779" x="2967038" y="5095875"/>
          <p14:tracePt t="73788" x="2974975" y="5095875"/>
          <p14:tracePt t="73795" x="2982913" y="5095875"/>
          <p14:tracePt t="73803" x="2990850" y="5095875"/>
          <p14:tracePt t="73807" x="2998788" y="5095875"/>
          <p14:tracePt t="73813" x="3006725" y="5095875"/>
          <p14:tracePt t="73820" x="3014663" y="5095875"/>
          <p14:tracePt t="73825" x="3022600" y="5095875"/>
          <p14:tracePt t="73833" x="3030538" y="5095875"/>
          <p14:tracePt t="73843" x="3038475" y="5095875"/>
          <p14:tracePt t="73857" x="3046413" y="5095875"/>
          <p14:tracePt t="74293" x="3038475" y="5095875"/>
          <p14:tracePt t="74296" x="3038475" y="5103813"/>
          <p14:tracePt t="74299" x="3030538" y="5103813"/>
          <p14:tracePt t="74303" x="3022600" y="5103813"/>
          <p14:tracePt t="74305" x="3014663" y="5103813"/>
          <p14:tracePt t="74307" x="3014663" y="5111750"/>
          <p14:tracePt t="74309" x="3006725" y="5111750"/>
          <p14:tracePt t="74311" x="2998788" y="5111750"/>
          <p14:tracePt t="74315" x="2990850" y="5111750"/>
          <p14:tracePt t="74320" x="2982913" y="5111750"/>
          <p14:tracePt t="74323" x="2967038" y="5119688"/>
          <p14:tracePt t="74325" x="2957513" y="5119688"/>
          <p14:tracePt t="74329" x="2949575" y="5119688"/>
          <p14:tracePt t="74331" x="2941638" y="5119688"/>
          <p14:tracePt t="74333" x="2933700" y="5119688"/>
          <p14:tracePt t="74337" x="2925763" y="5127625"/>
          <p14:tracePt t="74339" x="2917825" y="5127625"/>
          <p14:tracePt t="74341" x="2909888" y="5127625"/>
          <p14:tracePt t="74345" x="2901950" y="5127625"/>
          <p14:tracePt t="74347" x="2894013" y="5127625"/>
          <p14:tracePt t="74349" x="2886075" y="5127625"/>
          <p14:tracePt t="74354" x="2878138" y="5135563"/>
          <p14:tracePt t="74357" x="2862263" y="5135563"/>
          <p14:tracePt t="74361" x="2854325" y="5135563"/>
          <p14:tracePt t="74363" x="2846388" y="5135563"/>
          <p14:tracePt t="74365" x="2838450" y="5135563"/>
          <p14:tracePt t="74372" x="2822575" y="5135563"/>
          <p14:tracePt t="74374" x="2814638" y="5143500"/>
          <p14:tracePt t="74377" x="2806700" y="5143500"/>
          <p14:tracePt t="74379" x="2798763" y="5143500"/>
          <p14:tracePt t="74383" x="2790825" y="5143500"/>
          <p14:tracePt t="74387" x="2782888" y="5143500"/>
          <p14:tracePt t="74389" x="2774950" y="5143500"/>
          <p14:tracePt t="74393" x="2767013" y="5143500"/>
          <p14:tracePt t="74397" x="2759075" y="5143500"/>
          <p14:tracePt t="74405" x="2743200" y="5151438"/>
          <p14:tracePt t="74409" x="2735263" y="5151438"/>
          <p14:tracePt t="74413" x="2727325" y="5151438"/>
          <p14:tracePt t="74421" x="2711450" y="5151438"/>
          <p14:tracePt t="74423" x="2703513" y="5151438"/>
          <p14:tracePt t="74427" x="2695575" y="5151438"/>
          <p14:tracePt t="74429" x="2695575" y="5159375"/>
          <p14:tracePt t="74431" x="2687638" y="5159375"/>
          <p14:tracePt t="74434" x="2679700" y="5159375"/>
          <p14:tracePt t="74437" x="2663825" y="5159375"/>
          <p14:tracePt t="74441" x="2655888" y="5159375"/>
          <p14:tracePt t="74443" x="2647950" y="5159375"/>
          <p14:tracePt t="74445" x="2640013" y="5159375"/>
          <p14:tracePt t="74447" x="2632075" y="5159375"/>
          <p14:tracePt t="74449" x="2624138" y="5167313"/>
          <p14:tracePt t="74453" x="2606675" y="5167313"/>
          <p14:tracePt t="74455" x="2598738" y="5167313"/>
          <p14:tracePt t="74457" x="2590800" y="5167313"/>
          <p14:tracePt t="74459" x="2582863" y="5167313"/>
          <p14:tracePt t="74461" x="2574925" y="5167313"/>
          <p14:tracePt t="74463" x="2566988" y="5167313"/>
          <p14:tracePt t="74465" x="2559050" y="5175250"/>
          <p14:tracePt t="74469" x="2535238" y="5175250"/>
          <p14:tracePt t="74472" x="2527300" y="5175250"/>
          <p14:tracePt t="74473" x="2519363" y="5175250"/>
          <p14:tracePt t="74475" x="2511425" y="5175250"/>
          <p14:tracePt t="74477" x="2503488" y="5175250"/>
          <p14:tracePt t="74479" x="2487613" y="5175250"/>
          <p14:tracePt t="74481" x="2479675" y="5175250"/>
          <p14:tracePt t="74483" x="2471738" y="5175250"/>
          <p14:tracePt t="74486" x="2455863" y="5175250"/>
          <p14:tracePt t="74488" x="2447925" y="5175250"/>
          <p14:tracePt t="74489" x="2439988" y="5175250"/>
          <p14:tracePt t="74491" x="2432050" y="5175250"/>
          <p14:tracePt t="74493" x="2424113" y="5175250"/>
          <p14:tracePt t="74495" x="2408238" y="5175250"/>
          <p14:tracePt t="74497" x="2400300" y="5183188"/>
          <p14:tracePt t="74499" x="2392363" y="5183188"/>
          <p14:tracePt t="74504" x="2368550" y="5183188"/>
          <p14:tracePt t="74505" x="2360613" y="5183188"/>
          <p14:tracePt t="74507" x="2352675" y="5183188"/>
          <p14:tracePt t="74509" x="2344738" y="5183188"/>
          <p14:tracePt t="74511" x="2336800" y="5183188"/>
          <p14:tracePt t="74513" x="2328863" y="5183188"/>
          <p14:tracePt t="74515" x="2320925" y="5183188"/>
          <p14:tracePt t="74521" x="2305050" y="5183188"/>
          <p14:tracePt t="74523" x="2289175" y="5183188"/>
          <p14:tracePt t="74525" x="2281238" y="5183188"/>
          <p14:tracePt t="74527" x="2273300" y="5183188"/>
          <p14:tracePt t="74529" x="2265363" y="5183188"/>
          <p14:tracePt t="74533" x="2255838" y="5183188"/>
          <p14:tracePt t="74538" x="2239963" y="5183188"/>
          <p14:tracePt t="74541" x="2232025" y="5191125"/>
          <p14:tracePt t="74543" x="2224088" y="5191125"/>
          <p14:tracePt t="74547" x="2216150" y="5191125"/>
          <p14:tracePt t="74554" x="2200275" y="5191125"/>
          <p14:tracePt t="74557" x="2192338" y="5191125"/>
          <p14:tracePt t="74561" x="2184400" y="5191125"/>
          <p14:tracePt t="74563" x="2184400" y="5199063"/>
          <p14:tracePt t="74565" x="2176463" y="5199063"/>
          <p14:tracePt t="74571" x="2168525" y="5199063"/>
          <p14:tracePt t="74573" x="2160588" y="5199063"/>
          <p14:tracePt t="74577" x="2152650" y="5199063"/>
          <p14:tracePt t="74581" x="2152650" y="5207000"/>
          <p14:tracePt t="74583" x="2144713" y="5207000"/>
          <p14:tracePt t="74587" x="2136775" y="5207000"/>
          <p14:tracePt t="74591" x="2128838" y="5207000"/>
          <p14:tracePt t="74595" x="2120900" y="5207000"/>
          <p14:tracePt t="74603" x="2112963" y="5214938"/>
          <p14:tracePt t="74605" x="2105025" y="5214938"/>
          <p14:tracePt t="74609" x="2097088" y="5214938"/>
          <p14:tracePt t="74615" x="2089150" y="5214938"/>
          <p14:tracePt t="74621" x="2081213" y="5214938"/>
          <p14:tracePt t="74625" x="2081213" y="5222875"/>
          <p14:tracePt t="74627" x="2073275" y="5222875"/>
          <p14:tracePt t="74631" x="2065338" y="5222875"/>
          <p14:tracePt t="74639" x="2057400" y="5222875"/>
          <p14:tracePt t="74645" x="2049463" y="5222875"/>
          <p14:tracePt t="74653" x="2041525" y="5230813"/>
          <p14:tracePt t="74659" x="2033588" y="5230813"/>
          <p14:tracePt t="74665" x="2025650" y="5230813"/>
          <p14:tracePt t="74673" x="2017713" y="5230813"/>
          <p14:tracePt t="74677" x="2009775" y="5230813"/>
          <p14:tracePt t="74683" x="2001838" y="5238750"/>
          <p14:tracePt t="74687" x="1993900" y="5238750"/>
          <p14:tracePt t="74691" x="1985963" y="5238750"/>
          <p14:tracePt t="74697" x="1978025" y="5238750"/>
          <p14:tracePt t="74703" x="1970088" y="5238750"/>
          <p14:tracePt t="74705" x="1962150" y="5238750"/>
          <p14:tracePt t="74709" x="1954213" y="5238750"/>
          <p14:tracePt t="74713" x="1946275" y="5238750"/>
          <p14:tracePt t="74720" x="1938338" y="5238750"/>
          <p14:tracePt t="74723" x="1930400" y="5238750"/>
          <p14:tracePt t="74727" x="1922463" y="5238750"/>
          <p14:tracePt t="74733" x="1912938" y="5238750"/>
          <p14:tracePt t="74738" x="1905000" y="5246688"/>
          <p14:tracePt t="74741" x="1897063" y="5246688"/>
          <p14:tracePt t="74745" x="1889125" y="5246688"/>
          <p14:tracePt t="74753" x="1881188" y="5246688"/>
          <p14:tracePt t="74755" x="1873250" y="5246688"/>
          <p14:tracePt t="74759" x="1865313" y="5246688"/>
          <p14:tracePt t="74766" x="1857375" y="5246688"/>
          <p14:tracePt t="74771" x="1849438" y="5246688"/>
          <p14:tracePt t="74777" x="1841500" y="5246688"/>
          <p14:tracePt t="74783" x="1833563" y="5246688"/>
          <p14:tracePt t="74789" x="1825625" y="5246688"/>
          <p14:tracePt t="74795" x="1817688" y="5246688"/>
          <p14:tracePt t="74803" x="1809750" y="5254625"/>
          <p14:tracePt t="74811" x="1801813" y="5254625"/>
          <p14:tracePt t="74823" x="1793875" y="5254625"/>
          <p14:tracePt t="74975" x="1785938" y="5254625"/>
          <p14:tracePt t="74986" x="1778000" y="5254625"/>
          <p14:tracePt t="74991" x="1770063" y="5254625"/>
          <p14:tracePt t="74997" x="1762125" y="5254625"/>
          <p14:tracePt t="75003" x="1754188" y="5254625"/>
          <p14:tracePt t="75009" x="1746250" y="5254625"/>
          <p14:tracePt t="75020" x="1738313" y="5254625"/>
          <p14:tracePt t="75023" x="1730375" y="5254625"/>
          <p14:tracePt t="75031" x="1722438" y="5254625"/>
          <p14:tracePt t="75037" x="1714500" y="5254625"/>
          <p14:tracePt t="75043" x="1706563" y="5246688"/>
          <p14:tracePt t="75049" x="1698625" y="5246688"/>
          <p14:tracePt t="75057" x="1690688" y="5246688"/>
          <p14:tracePt t="75063" x="1682750" y="5246688"/>
          <p14:tracePt t="75070" x="1674813" y="5246688"/>
          <p14:tracePt t="75075" x="1666875" y="5246688"/>
          <p14:tracePt t="75081" x="1658938" y="5246688"/>
          <p14:tracePt t="75087" x="1651000" y="5246688"/>
          <p14:tracePt t="75091" x="1643063" y="5246688"/>
          <p14:tracePt t="75099" x="1635125" y="5246688"/>
          <p14:tracePt t="75105" x="1627188" y="5246688"/>
          <p14:tracePt t="75109" x="1619250" y="5246688"/>
          <p14:tracePt t="75115" x="1611313" y="5246688"/>
          <p14:tracePt t="75120" x="1603375" y="5246688"/>
          <p14:tracePt t="75125" x="1595438" y="5246688"/>
          <p14:tracePt t="75129" x="1587500" y="5246688"/>
          <p14:tracePt t="75133" x="1579563" y="5246688"/>
          <p14:tracePt t="75137" x="1571625" y="5246688"/>
          <p14:tracePt t="75143" x="1562100" y="5246688"/>
          <p14:tracePt t="75147" x="1554163" y="5246688"/>
          <p14:tracePt t="75149" x="1554163" y="5238750"/>
          <p14:tracePt t="75154" x="1546225" y="5238750"/>
          <p14:tracePt t="75155" x="1538288" y="5238750"/>
          <p14:tracePt t="75161" x="1530350" y="5238750"/>
          <p14:tracePt t="75165" x="1522413" y="5238750"/>
          <p14:tracePt t="75170" x="1514475" y="5238750"/>
          <p14:tracePt t="75173" x="1506538" y="5238750"/>
          <p14:tracePt t="75179" x="1498600" y="5238750"/>
          <p14:tracePt t="75183" x="1490663" y="5238750"/>
          <p14:tracePt t="75187" x="1482725" y="5238750"/>
          <p14:tracePt t="75191" x="1474788" y="5238750"/>
          <p14:tracePt t="75195" x="1466850" y="5238750"/>
          <p14:tracePt t="75199" x="1458913" y="5238750"/>
          <p14:tracePt t="75203" x="1450975" y="5238750"/>
          <p14:tracePt t="75207" x="1443038" y="5238750"/>
          <p14:tracePt t="75209" x="1435100" y="5238750"/>
          <p14:tracePt t="75213" x="1427163" y="5238750"/>
          <p14:tracePt t="75220" x="1419225" y="5238750"/>
          <p14:tracePt t="75223" x="1411288" y="5238750"/>
          <p14:tracePt t="75227" x="1403350" y="5238750"/>
          <p14:tracePt t="75231" x="1395413" y="5238750"/>
          <p14:tracePt t="75237" x="1387475" y="5238750"/>
          <p14:tracePt t="75241" x="1379538" y="5238750"/>
          <p14:tracePt t="75249" x="1371600" y="5238750"/>
          <p14:tracePt t="75257" x="1363663" y="5238750"/>
          <p14:tracePt t="75270" x="1355725" y="5238750"/>
          <p14:tracePt t="75277" x="1347788" y="5238750"/>
          <p14:tracePt t="75287" x="1339850" y="5238750"/>
          <p14:tracePt t="75291" x="1331913" y="5238750"/>
          <p14:tracePt t="75297" x="1323975" y="5238750"/>
          <p14:tracePt t="75304" x="1316038" y="5238750"/>
          <p14:tracePt t="75309" x="1308100" y="5238750"/>
          <p14:tracePt t="75315" x="1300163" y="5238750"/>
          <p14:tracePt t="75321" x="1292225" y="5238750"/>
          <p14:tracePt t="75327" x="1284288" y="5238750"/>
          <p14:tracePt t="75333" x="1276350" y="5238750"/>
          <p14:tracePt t="75337" x="1268413" y="5238750"/>
          <p14:tracePt t="75339" x="1268413" y="5230813"/>
          <p14:tracePt t="75344" x="1260475" y="5230813"/>
          <p14:tracePt t="75352" x="1252538" y="5230813"/>
          <p14:tracePt t="75358" x="1244600" y="5230813"/>
          <p14:tracePt t="75364" x="1236663" y="5230813"/>
          <p14:tracePt t="75373" x="1228725" y="5230813"/>
          <p14:tracePt t="75381" x="1220788" y="5230813"/>
          <p14:tracePt t="75605" x="1211263" y="5230813"/>
          <p14:tracePt t="75631" x="1203325" y="5230813"/>
          <p14:tracePt t="75643" x="1195388" y="5230813"/>
          <p14:tracePt t="75651" x="1187450" y="5230813"/>
          <p14:tracePt t="75657" x="1179513" y="5230813"/>
          <p14:tracePt t="75659" x="1179513" y="5222875"/>
          <p14:tracePt t="75663" x="1171575" y="5222875"/>
          <p14:tracePt t="75670" x="1163638" y="5222875"/>
          <p14:tracePt t="75677" x="1155700" y="5222875"/>
          <p14:tracePt t="75683" x="1147763" y="5222875"/>
          <p14:tracePt t="75693" x="1139825" y="5222875"/>
          <p14:tracePt t="75705" x="1139825" y="5214938"/>
          <p14:tracePt t="75720" x="1131888" y="5214938"/>
          <p14:tracePt t="75743" x="1131888" y="5222875"/>
          <p14:tracePt t="75777" x="1123950" y="5222875"/>
          <p14:tracePt t="75797" x="1116013" y="5222875"/>
          <p14:tracePt t="75820" x="1108075" y="5222875"/>
          <p14:tracePt t="76739" x="1116013" y="5214938"/>
          <p14:tracePt t="76752" x="1123950" y="5214938"/>
          <p14:tracePt t="76759" x="1131888" y="5214938"/>
          <p14:tracePt t="76768" x="1139825" y="5214938"/>
          <p14:tracePt t="76775" x="1147763" y="5207000"/>
          <p14:tracePt t="76783" x="1155700" y="5207000"/>
          <p14:tracePt t="76792" x="1163638" y="5207000"/>
          <p14:tracePt t="76806" x="1171575" y="5207000"/>
          <p14:tracePt t="76808" x="1171575" y="5214938"/>
          <p14:tracePt t="76824" x="1179513" y="5214938"/>
          <p14:tracePt t="76836" x="1187450" y="5214938"/>
          <p14:tracePt t="76844" x="1195388" y="5214938"/>
          <p14:tracePt t="76852" x="1203325" y="5214938"/>
          <p14:tracePt t="76856" x="1211263" y="5214938"/>
          <p14:tracePt t="76862" x="1220788" y="5214938"/>
          <p14:tracePt t="76869" x="1228725" y="5214938"/>
          <p14:tracePt t="76872" x="1236663" y="5207000"/>
          <p14:tracePt t="76876" x="1244600" y="5207000"/>
          <p14:tracePt t="76882" x="1252538" y="5207000"/>
          <p14:tracePt t="76886" x="1260475" y="5207000"/>
          <p14:tracePt t="76890" x="1260475" y="5199063"/>
          <p14:tracePt t="76892" x="1268413" y="5199063"/>
          <p14:tracePt t="76897" x="1276350" y="5199063"/>
          <p14:tracePt t="76903" x="1284288" y="5199063"/>
          <p14:tracePt t="76904" x="1284288" y="5191125"/>
          <p14:tracePt t="76906" x="1292225" y="5191125"/>
          <p14:tracePt t="76912" x="1300163" y="5191125"/>
          <p14:tracePt t="76919" x="1308100" y="5183188"/>
          <p14:tracePt t="76926" x="1316038" y="5183188"/>
          <p14:tracePt t="76936" x="1323975" y="5183188"/>
          <p14:tracePt t="76938" x="1323975" y="5175250"/>
          <p14:tracePt t="76952" x="1331913" y="5175250"/>
          <p14:tracePt t="76958" x="1339850" y="5175250"/>
          <p14:tracePt t="76967" x="1347788" y="5175250"/>
          <p14:tracePt t="76974" x="1355725" y="5175250"/>
          <p14:tracePt t="76980" x="1363663" y="5175250"/>
          <p14:tracePt t="76986" x="1371600" y="5175250"/>
          <p14:tracePt t="76990" x="1379538" y="5175250"/>
          <p14:tracePt t="76994" x="1387475" y="5175250"/>
          <p14:tracePt t="76996" x="1395413" y="5175250"/>
          <p14:tracePt t="77001" x="1403350" y="5175250"/>
          <p14:tracePt t="77002" x="1411288" y="5175250"/>
          <p14:tracePt t="77004" x="1419225" y="5175250"/>
          <p14:tracePt t="77006" x="1427163" y="5175250"/>
          <p14:tracePt t="77010" x="1435100" y="5175250"/>
          <p14:tracePt t="77012" x="1443038" y="5175250"/>
          <p14:tracePt t="77014" x="1450975" y="5175250"/>
          <p14:tracePt t="77017" x="1458913" y="5175250"/>
          <p14:tracePt t="77018" x="1466850" y="5175250"/>
          <p14:tracePt t="77020" x="1474788" y="5175250"/>
          <p14:tracePt t="77022" x="1482725" y="5175250"/>
          <p14:tracePt t="77024" x="1490663" y="5175250"/>
          <p14:tracePt t="77026" x="1498600" y="5175250"/>
          <p14:tracePt t="77028" x="1506538" y="5175250"/>
          <p14:tracePt t="77030" x="1514475" y="5175250"/>
          <p14:tracePt t="77032" x="1522413" y="5175250"/>
          <p14:tracePt t="77034" x="1538288" y="5175250"/>
          <p14:tracePt t="77036" x="1546225" y="5175250"/>
          <p14:tracePt t="77038" x="1554163" y="5175250"/>
          <p14:tracePt t="77040" x="1562100" y="5183188"/>
          <p14:tracePt t="77042" x="1571625" y="5183188"/>
          <p14:tracePt t="77044" x="1587500" y="5183188"/>
          <p14:tracePt t="77046" x="1595438" y="5183188"/>
          <p14:tracePt t="77048" x="1603375" y="5183188"/>
          <p14:tracePt t="77051" x="1611313" y="5183188"/>
          <p14:tracePt t="77052" x="1619250" y="5183188"/>
          <p14:tracePt t="77054" x="1635125" y="5183188"/>
          <p14:tracePt t="77056" x="1643063" y="5183188"/>
          <p14:tracePt t="77058" x="1651000" y="5183188"/>
          <p14:tracePt t="77060" x="1666875" y="5183188"/>
          <p14:tracePt t="77062" x="1674813" y="5183188"/>
          <p14:tracePt t="77064" x="1682750" y="5183188"/>
          <p14:tracePt t="77068" x="1698625" y="5183188"/>
          <p14:tracePt t="77069" x="1706563" y="5183188"/>
          <p14:tracePt t="77070" x="1714500" y="5183188"/>
          <p14:tracePt t="77072" x="1730375" y="5183188"/>
          <p14:tracePt t="77074" x="1738313" y="5183188"/>
          <p14:tracePt t="77076" x="1746250" y="5183188"/>
          <p14:tracePt t="77078" x="1754188" y="5183188"/>
          <p14:tracePt t="77080" x="1762125" y="5183188"/>
          <p14:tracePt t="77082" x="1770063" y="5191125"/>
          <p14:tracePt t="77084" x="1778000" y="5191125"/>
          <p14:tracePt t="77086" x="1785938" y="5191125"/>
          <p14:tracePt t="77088" x="1793875" y="5191125"/>
          <p14:tracePt t="77090" x="1801813" y="5191125"/>
          <p14:tracePt t="77092" x="1809750" y="5191125"/>
          <p14:tracePt t="77094" x="1817688" y="5191125"/>
          <p14:tracePt t="77096" x="1825625" y="5191125"/>
          <p14:tracePt t="77098" x="1833563" y="5191125"/>
          <p14:tracePt t="77101" x="1841500" y="5191125"/>
          <p14:tracePt t="77102" x="1849438" y="5191125"/>
          <p14:tracePt t="77104" x="1857375" y="5191125"/>
          <p14:tracePt t="77106" x="1865313" y="5191125"/>
          <p14:tracePt t="77108" x="1873250" y="5191125"/>
          <p14:tracePt t="77110" x="1881188" y="5191125"/>
          <p14:tracePt t="77114" x="1889125" y="5199063"/>
          <p14:tracePt t="77117" x="1897063" y="5199063"/>
          <p14:tracePt t="77118" x="1905000" y="5199063"/>
          <p14:tracePt t="77120" x="1912938" y="5199063"/>
          <p14:tracePt t="77124" x="1922463" y="5199063"/>
          <p14:tracePt t="77126" x="1930400" y="5199063"/>
          <p14:tracePt t="77128" x="1938338" y="5199063"/>
          <p14:tracePt t="77130" x="1946275" y="5199063"/>
          <p14:tracePt t="77134" x="1954213" y="5199063"/>
          <p14:tracePt t="77136" x="1962150" y="5199063"/>
          <p14:tracePt t="77140" x="1970088" y="5199063"/>
          <p14:tracePt t="77142" x="1978025" y="5199063"/>
          <p14:tracePt t="77146" x="1985963" y="5199063"/>
          <p14:tracePt t="77151" x="1993900" y="5199063"/>
          <p14:tracePt t="77154" x="2001838" y="5199063"/>
          <p14:tracePt t="77158" x="2009775" y="5199063"/>
          <p14:tracePt t="77162" x="2017713" y="5199063"/>
          <p14:tracePt t="77167" x="2025650" y="5199063"/>
          <p14:tracePt t="77170" x="2033588" y="5199063"/>
          <p14:tracePt t="77176" x="2041525" y="5199063"/>
          <p14:tracePt t="77182" x="2049463" y="5199063"/>
          <p14:tracePt t="77186" x="2057400" y="5191125"/>
          <p14:tracePt t="77192" x="2065338" y="5191125"/>
          <p14:tracePt t="77198" x="2073275" y="5191125"/>
          <p14:tracePt t="77204" x="2081213" y="5191125"/>
          <p14:tracePt t="77208" x="2089150" y="5191125"/>
          <p14:tracePt t="77214" x="2097088" y="5191125"/>
          <p14:tracePt t="77220" x="2105025" y="5191125"/>
          <p14:tracePt t="77226" x="2112963" y="5191125"/>
          <p14:tracePt t="77232" x="2120900" y="5191125"/>
          <p14:tracePt t="77236" x="2128838" y="5191125"/>
          <p14:tracePt t="77240" x="2136775" y="5191125"/>
          <p14:tracePt t="77244" x="2144713" y="5183188"/>
          <p14:tracePt t="77248" x="2152650" y="5183188"/>
          <p14:tracePt t="77252" x="2160588" y="5183188"/>
          <p14:tracePt t="77254" x="2168525" y="5183188"/>
          <p14:tracePt t="77256" x="2176463" y="5183188"/>
          <p14:tracePt t="77258" x="2184400" y="5183188"/>
          <p14:tracePt t="77262" x="2192338" y="5183188"/>
          <p14:tracePt t="77264" x="2200275" y="5183188"/>
          <p14:tracePt t="77268" x="2216150" y="5175250"/>
          <p14:tracePt t="77272" x="2224088" y="5175250"/>
          <p14:tracePt t="77274" x="2232025" y="5175250"/>
          <p14:tracePt t="77276" x="2239963" y="5175250"/>
          <p14:tracePt t="77278" x="2247900" y="5175250"/>
          <p14:tracePt t="77282" x="2255838" y="5175250"/>
          <p14:tracePt t="77285" x="2265363" y="5175250"/>
          <p14:tracePt t="77288" x="2273300" y="5175250"/>
          <p14:tracePt t="77290" x="2281238" y="5175250"/>
          <p14:tracePt t="77294" x="2289175" y="5175250"/>
          <p14:tracePt t="77296" x="2297113" y="5175250"/>
          <p14:tracePt t="77298" x="2305050" y="5167313"/>
          <p14:tracePt t="77302" x="2312988" y="5167313"/>
          <p14:tracePt t="77304" x="2320925" y="5167313"/>
          <p14:tracePt t="77306" x="2328863" y="5167313"/>
          <p14:tracePt t="77310" x="2336800" y="5167313"/>
          <p14:tracePt t="77312" x="2344738" y="5167313"/>
          <p14:tracePt t="77317" x="2352675" y="5167313"/>
          <p14:tracePt t="77318" x="2360613" y="5167313"/>
          <p14:tracePt t="77322" x="2368550" y="5167313"/>
          <p14:tracePt t="77324" x="2376488" y="5167313"/>
          <p14:tracePt t="77328" x="2384425" y="5167313"/>
          <p14:tracePt t="77330" x="2384425" y="5159375"/>
          <p14:tracePt t="77332" x="2392363" y="5159375"/>
          <p14:tracePt t="77336" x="2400300" y="5159375"/>
          <p14:tracePt t="77342" x="2408238" y="5159375"/>
          <p14:tracePt t="77346" x="2416175" y="5159375"/>
          <p14:tracePt t="77352" x="2424113" y="5159375"/>
          <p14:tracePt t="77358" x="2432050" y="5159375"/>
          <p14:tracePt t="77367" x="2439988" y="5159375"/>
          <p14:tracePt t="77374" x="2447925" y="5159375"/>
          <p14:tracePt t="77384" x="2455863" y="5159375"/>
          <p14:tracePt t="77394" x="2463800" y="5159375"/>
          <p14:tracePt t="77408" x="2471738" y="5159375"/>
          <p14:tracePt t="77419" x="2479675" y="5159375"/>
          <p14:tracePt t="77426" x="2487613" y="5159375"/>
          <p14:tracePt t="77432" x="2495550" y="5159375"/>
          <p14:tracePt t="77438" x="2503488" y="5159375"/>
          <p14:tracePt t="77446" x="2511425" y="5159375"/>
          <p14:tracePt t="77452" x="2519363" y="5159375"/>
          <p14:tracePt t="77458" x="2527300" y="5159375"/>
          <p14:tracePt t="77464" x="2535238" y="5159375"/>
          <p14:tracePt t="77470" x="2543175" y="5159375"/>
          <p14:tracePt t="77476" x="2551113" y="5159375"/>
          <p14:tracePt t="77482" x="2559050" y="5159375"/>
          <p14:tracePt t="77490" x="2566988" y="5159375"/>
          <p14:tracePt t="77496" x="2574925" y="5159375"/>
          <p14:tracePt t="77506" x="2582863" y="5159375"/>
          <p14:tracePt t="77904" x="2590800" y="5159375"/>
          <p14:tracePt t="77926" x="2590800" y="5151438"/>
          <p14:tracePt t="77941" x="2598738" y="5151438"/>
          <p14:tracePt t="77953" x="2606675" y="5143500"/>
          <p14:tracePt t="77967" x="2616200" y="5143500"/>
          <p14:tracePt t="78293" x="2606675" y="5143500"/>
          <p14:tracePt t="78304" x="2598738" y="5143500"/>
          <p14:tracePt t="78307" x="2598738" y="5151438"/>
          <p14:tracePt t="78309" x="2590800" y="5151438"/>
          <p14:tracePt t="78310" x="2582863" y="5151438"/>
          <p14:tracePt t="78312" x="2582863" y="5159375"/>
          <p14:tracePt t="78314" x="2574925" y="5159375"/>
          <p14:tracePt t="78317" x="2566988" y="5167313"/>
          <p14:tracePt t="78318" x="2559050" y="5167313"/>
          <p14:tracePt t="78320" x="2551113" y="5167313"/>
          <p14:tracePt t="78322" x="2535238" y="5175250"/>
          <p14:tracePt t="78324" x="2527300" y="5175250"/>
          <p14:tracePt t="78326" x="2519363" y="5183188"/>
          <p14:tracePt t="78328" x="2511425" y="5183188"/>
          <p14:tracePt t="78330" x="2503488" y="5183188"/>
          <p14:tracePt t="78332" x="2487613" y="5191125"/>
          <p14:tracePt t="78334" x="2479675" y="5191125"/>
          <p14:tracePt t="78336" x="2471738" y="5199063"/>
          <p14:tracePt t="78338" x="2455863" y="5199063"/>
          <p14:tracePt t="78340" x="2447925" y="5207000"/>
          <p14:tracePt t="78342" x="2432050" y="5207000"/>
          <p14:tracePt t="78344" x="2424113" y="5207000"/>
          <p14:tracePt t="78346" x="2408238" y="5214938"/>
          <p14:tracePt t="78348" x="2400300" y="5214938"/>
          <p14:tracePt t="78351" x="2384425" y="5222875"/>
          <p14:tracePt t="78352" x="2376488" y="5222875"/>
          <p14:tracePt t="78354" x="2360613" y="5230813"/>
          <p14:tracePt t="78356" x="2352675" y="5230813"/>
          <p14:tracePt t="78358" x="2336800" y="5230813"/>
          <p14:tracePt t="78360" x="2328863" y="5238750"/>
          <p14:tracePt t="78362" x="2312988" y="5238750"/>
          <p14:tracePt t="78364" x="2305050" y="5238750"/>
          <p14:tracePt t="78367" x="2289175" y="5246688"/>
          <p14:tracePt t="78368" x="2281238" y="5246688"/>
          <p14:tracePt t="78370" x="2273300" y="5246688"/>
          <p14:tracePt t="78372" x="2255838" y="5254625"/>
          <p14:tracePt t="78374" x="2247900" y="5254625"/>
          <p14:tracePt t="78376" x="2232025" y="5254625"/>
          <p14:tracePt t="78378" x="2224088" y="5262563"/>
          <p14:tracePt t="78380" x="2208213" y="5262563"/>
          <p14:tracePt t="78382" x="2200275" y="5262563"/>
          <p14:tracePt t="78384" x="2192338" y="5270500"/>
          <p14:tracePt t="78386" x="2176463" y="5270500"/>
          <p14:tracePt t="78388" x="2168525" y="5278438"/>
          <p14:tracePt t="78390" x="2152650" y="5278438"/>
          <p14:tracePt t="78392" x="2144713" y="5278438"/>
          <p14:tracePt t="78394" x="2136775" y="5286375"/>
          <p14:tracePt t="78396" x="2120900" y="5286375"/>
          <p14:tracePt t="78398" x="2112963" y="5294313"/>
          <p14:tracePt t="78400" x="2097088" y="5294313"/>
          <p14:tracePt t="78402" x="2089150" y="5294313"/>
          <p14:tracePt t="78404" x="2081213" y="5302250"/>
          <p14:tracePt t="78406" x="2065338" y="5302250"/>
          <p14:tracePt t="78408" x="2057400" y="5310188"/>
          <p14:tracePt t="78410" x="2049463" y="5310188"/>
          <p14:tracePt t="78412" x="2041525" y="5310188"/>
          <p14:tracePt t="78414" x="2033588" y="5319713"/>
          <p14:tracePt t="78416" x="2017713" y="5319713"/>
          <p14:tracePt t="78418" x="2009775" y="5319713"/>
          <p14:tracePt t="78420" x="2001838" y="5327650"/>
          <p14:tracePt t="78422" x="1993900" y="5327650"/>
          <p14:tracePt t="78424" x="1985963" y="5327650"/>
          <p14:tracePt t="78426" x="1978025" y="5335588"/>
          <p14:tracePt t="78428" x="1970088" y="5335588"/>
          <p14:tracePt t="78430" x="1962150" y="5335588"/>
          <p14:tracePt t="78432" x="1954213" y="5343525"/>
          <p14:tracePt t="78434" x="1946275" y="5343525"/>
          <p14:tracePt t="78438" x="1938338" y="5343525"/>
          <p14:tracePt t="78440" x="1930400" y="5351463"/>
          <p14:tracePt t="78442" x="1922463" y="5351463"/>
          <p14:tracePt t="78446" x="1912938" y="5351463"/>
          <p14:tracePt t="78450" x="1905000" y="5359400"/>
          <p14:tracePt t="78454" x="1897063" y="5359400"/>
          <p14:tracePt t="78458" x="1889125" y="5359400"/>
          <p14:tracePt t="78462" x="1889125" y="5367338"/>
          <p14:tracePt t="78464" x="1881188" y="5367338"/>
          <p14:tracePt t="78470" x="1873250" y="5367338"/>
          <p14:tracePt t="78478" x="1865313" y="5367338"/>
          <p14:tracePt t="78480" x="1865313" y="5375275"/>
          <p14:tracePt t="78486" x="1857375" y="5375275"/>
          <p14:tracePt t="78496" x="1849438" y="5375275"/>
          <p14:tracePt t="78498" x="1849438" y="5383213"/>
          <p14:tracePt t="78506" x="1841500" y="5383213"/>
          <p14:tracePt t="78520" x="1833563" y="5383213"/>
          <p14:tracePt t="78524" x="1833563" y="5391150"/>
          <p14:tracePt t="78530" x="1825625" y="5391150"/>
          <p14:tracePt t="78538" x="1817688" y="5391150"/>
          <p14:tracePt t="78542" x="1817688" y="5399088"/>
          <p14:tracePt t="78544" x="1809750" y="5399088"/>
          <p14:tracePt t="78550" x="1801813" y="5399088"/>
          <p14:tracePt t="78556" x="1793875" y="5407025"/>
          <p14:tracePt t="78562" x="1785938" y="5407025"/>
          <p14:tracePt t="78568" x="1778000" y="5407025"/>
          <p14:tracePt t="78572" x="1778000" y="5414963"/>
          <p14:tracePt t="78574" x="1770063" y="5414963"/>
          <p14:tracePt t="78580" x="1762125" y="5414963"/>
          <p14:tracePt t="78586" x="1754188" y="5414963"/>
          <p14:tracePt t="78588" x="1754188" y="5422900"/>
          <p14:tracePt t="78590" x="1746250" y="5422900"/>
          <p14:tracePt t="78596" x="1738313" y="5422900"/>
          <p14:tracePt t="78600" x="1730375" y="5422900"/>
          <p14:tracePt t="78606" x="1722438" y="5422900"/>
          <p14:tracePt t="78610" x="1714500" y="5422900"/>
          <p14:tracePt t="78612" x="1714500" y="5430838"/>
          <p14:tracePt t="78617" x="1706563" y="5430838"/>
          <p14:tracePt t="78620" x="1698625" y="5430838"/>
          <p14:tracePt t="78624" x="1690688" y="5430838"/>
          <p14:tracePt t="78630" x="1682750" y="5430838"/>
          <p14:tracePt t="78634" x="1674813" y="5430838"/>
          <p14:tracePt t="78638" x="1666875" y="5430838"/>
          <p14:tracePt t="78642" x="1658938" y="5430838"/>
          <p14:tracePt t="78644" x="1651000" y="5430838"/>
          <p14:tracePt t="78648" x="1643063" y="5430838"/>
          <p14:tracePt t="78652" x="1635125" y="5430838"/>
          <p14:tracePt t="78656" x="1627188" y="5430838"/>
          <p14:tracePt t="78658" x="1627188" y="5422900"/>
          <p14:tracePt t="78660" x="1619250" y="5422900"/>
          <p14:tracePt t="78664" x="1611313" y="5422900"/>
          <p14:tracePt t="78670" x="1603375" y="5422900"/>
          <p14:tracePt t="78674" x="1595438" y="5422900"/>
          <p14:tracePt t="78680" x="1587500" y="5422900"/>
          <p14:tracePt t="78684" x="1579563" y="5422900"/>
          <p14:tracePt t="78690" x="1571625" y="5422900"/>
          <p14:tracePt t="78694" x="1562100" y="5422900"/>
          <p14:tracePt t="78698" x="1562100" y="5414963"/>
          <p14:tracePt t="78700" x="1554163" y="5414963"/>
          <p14:tracePt t="78706" x="1546225" y="5414963"/>
          <p14:tracePt t="78710" x="1538288" y="5414963"/>
          <p14:tracePt t="78717" x="1530350" y="5414963"/>
          <p14:tracePt t="78722" x="1522413" y="5414963"/>
          <p14:tracePt t="78730" x="1514475" y="5414963"/>
          <p14:tracePt t="78736" x="1506538" y="5414963"/>
          <p14:tracePt t="78744" x="1498600" y="5414963"/>
          <p14:tracePt t="78752" x="1490663" y="5414963"/>
          <p14:tracePt t="78762" x="1482725" y="5407025"/>
          <p14:tracePt t="78784" x="1474788" y="5407025"/>
          <p14:tracePt t="79042" x="1474788" y="5399088"/>
          <p14:tracePt t="79054" x="1474788" y="5391150"/>
          <p14:tracePt t="79068" x="1474788" y="5383213"/>
          <p14:tracePt t="79078" x="1466850" y="5383213"/>
          <p14:tracePt t="79082" x="1466850" y="5375275"/>
          <p14:tracePt t="79094" x="1466850" y="5367338"/>
          <p14:tracePt t="79108" x="1466850" y="5359400"/>
          <p14:tracePt t="79110" x="1458913" y="5359400"/>
          <p14:tracePt t="79132" x="1458913" y="5351463"/>
          <p14:tracePt t="79168" x="1450975" y="5351463"/>
          <p14:tracePt t="79182" x="1450975" y="5343525"/>
          <p14:tracePt t="79244" x="1450975" y="5335588"/>
          <p14:tracePt t="79252" x="1443038" y="5335588"/>
          <p14:tracePt t="79290" x="1443038" y="5327650"/>
          <p14:tracePt t="79413" x="1443038" y="5319713"/>
          <p14:tracePt t="79432" x="1443038" y="5310188"/>
          <p14:tracePt t="79440" x="1450975" y="5310188"/>
          <p14:tracePt t="79450" x="1450975" y="5302250"/>
          <p14:tracePt t="79468" x="1450975" y="5294313"/>
          <p14:tracePt t="79470" x="1458913" y="5294313"/>
          <p14:tracePt t="79552" x="1458913" y="5286375"/>
          <p14:tracePt t="79564" x="1466850" y="5286375"/>
          <p14:tracePt t="79572" x="1466850" y="5278438"/>
          <p14:tracePt t="79586" x="1466850" y="5270500"/>
          <p14:tracePt t="79594" x="1474788" y="5270500"/>
          <p14:tracePt t="79598" x="1474788" y="5262563"/>
          <p14:tracePt t="79614" x="1474788" y="5254625"/>
          <p14:tracePt t="79640" x="1482725" y="5254625"/>
          <p14:tracePt t="79642" x="1482725" y="5246688"/>
          <p14:tracePt t="79787" x="1474788" y="5246688"/>
          <p14:tracePt t="80182" x="1474788" y="5238750"/>
          <p14:tracePt t="80184" x="1482725" y="5238750"/>
          <p14:tracePt t="80194" x="1490663" y="5238750"/>
          <p14:tracePt t="80200" x="1498600" y="5238750"/>
          <p14:tracePt t="80204" x="1506538" y="5238750"/>
          <p14:tracePt t="80208" x="1514475" y="5238750"/>
          <p14:tracePt t="80210" x="1522413" y="5238750"/>
          <p14:tracePt t="80212" x="1530350" y="5238750"/>
          <p14:tracePt t="80214" x="1538288" y="5238750"/>
          <p14:tracePt t="80217" x="1546225" y="5238750"/>
          <p14:tracePt t="80218" x="1554163" y="5238750"/>
          <p14:tracePt t="80220" x="1571625" y="5238750"/>
          <p14:tracePt t="80222" x="1579563" y="5238750"/>
          <p14:tracePt t="80224" x="1587500" y="5238750"/>
          <p14:tracePt t="80226" x="1603375" y="5238750"/>
          <p14:tracePt t="80228" x="1611313" y="5238750"/>
          <p14:tracePt t="80230" x="1619250" y="5238750"/>
          <p14:tracePt t="80232" x="1635125" y="5238750"/>
          <p14:tracePt t="80234" x="1643063" y="5238750"/>
          <p14:tracePt t="80236" x="1658938" y="5238750"/>
          <p14:tracePt t="80238" x="1666875" y="5238750"/>
          <p14:tracePt t="80240" x="1682750" y="5238750"/>
          <p14:tracePt t="80242" x="1690688" y="5238750"/>
          <p14:tracePt t="80244" x="1706563" y="5238750"/>
          <p14:tracePt t="80246" x="1714500" y="5246688"/>
          <p14:tracePt t="80248" x="1722438" y="5246688"/>
          <p14:tracePt t="80250" x="1738313" y="5246688"/>
          <p14:tracePt t="80252" x="1746250" y="5246688"/>
          <p14:tracePt t="80254" x="1754188" y="5246688"/>
          <p14:tracePt t="80256" x="1770063" y="5246688"/>
          <p14:tracePt t="80258" x="1778000" y="5246688"/>
          <p14:tracePt t="80260" x="1785938" y="5246688"/>
          <p14:tracePt t="80262" x="1801813" y="5246688"/>
          <p14:tracePt t="80264" x="1809750" y="5254625"/>
          <p14:tracePt t="80267" x="1817688" y="5254625"/>
          <p14:tracePt t="80268" x="1825625" y="5254625"/>
          <p14:tracePt t="80270" x="1833563" y="5254625"/>
          <p14:tracePt t="80272" x="1849438" y="5254625"/>
          <p14:tracePt t="80276" x="1865313" y="5254625"/>
          <p14:tracePt t="80278" x="1873250" y="5254625"/>
          <p14:tracePt t="80282" x="1889125" y="5254625"/>
          <p14:tracePt t="80286" x="1897063" y="5262563"/>
          <p14:tracePt t="80288" x="1905000" y="5262563"/>
          <p14:tracePt t="80290" x="1912938" y="5262563"/>
          <p14:tracePt t="80292" x="1922463" y="5262563"/>
          <p14:tracePt t="80296" x="1930400" y="5262563"/>
          <p14:tracePt t="80298" x="1938338" y="5262563"/>
          <p14:tracePt t="80302" x="1946275" y="5262563"/>
          <p14:tracePt t="80304" x="1946275" y="5270500"/>
          <p14:tracePt t="80306" x="1954213" y="5270500"/>
          <p14:tracePt t="80312" x="1962150" y="5270500"/>
          <p14:tracePt t="80318" x="1970088" y="5270500"/>
          <p14:tracePt t="80320" x="1970088" y="5278438"/>
          <p14:tracePt t="80326" x="1978025" y="5278438"/>
          <p14:tracePt t="80334" x="1985963" y="5278438"/>
          <p14:tracePt t="80338" x="1985963" y="5286375"/>
          <p14:tracePt t="80342" x="1993900" y="5286375"/>
          <p14:tracePt t="80350" x="2001838" y="5286375"/>
          <p14:tracePt t="80352" x="2001838" y="5294313"/>
          <p14:tracePt t="80356" x="2009775" y="5294313"/>
          <p14:tracePt t="80362" x="2017713" y="5294313"/>
          <p14:tracePt t="80364" x="2017713" y="5302250"/>
          <p14:tracePt t="80368" x="2025650" y="5302250"/>
          <p14:tracePt t="80372" x="2033588" y="5302250"/>
          <p14:tracePt t="80374" x="2033588" y="5310188"/>
          <p14:tracePt t="80376" x="2041525" y="5310188"/>
          <p14:tracePt t="80380" x="2049463" y="5310188"/>
          <p14:tracePt t="80384" x="2057400" y="5319713"/>
          <p14:tracePt t="80388" x="2065338" y="5319713"/>
          <p14:tracePt t="80392" x="2073275" y="5319713"/>
          <p14:tracePt t="80396" x="2081213" y="5327650"/>
          <p14:tracePt t="80400" x="2089150" y="5327650"/>
          <p14:tracePt t="80404" x="2097088" y="5327650"/>
          <p14:tracePt t="80408" x="2105025" y="5335588"/>
          <p14:tracePt t="80412" x="2112963" y="5335588"/>
          <p14:tracePt t="80417" x="2120900" y="5335588"/>
          <p14:tracePt t="80422" x="2128838" y="5343525"/>
          <p14:tracePt t="80430" x="2136775" y="5343525"/>
          <p14:tracePt t="80436" x="2136775" y="5351463"/>
          <p14:tracePt t="80440" x="2144713" y="5351463"/>
          <p14:tracePt t="80608" x="2152650" y="5359400"/>
          <p14:tracePt t="80622" x="2160588" y="5359400"/>
          <p14:tracePt t="80626" x="2160588" y="5367338"/>
          <p14:tracePt t="80632" x="2168525" y="5367338"/>
          <p14:tracePt t="80640" x="2176463" y="5375275"/>
          <p14:tracePt t="80648" x="2184400" y="5375275"/>
          <p14:tracePt t="80652" x="2184400" y="5383213"/>
          <p14:tracePt t="80654" x="2192338" y="5383213"/>
          <p14:tracePt t="80662" x="2200275" y="5383213"/>
          <p14:tracePt t="80668" x="2200275" y="5391150"/>
          <p14:tracePt t="80670" x="2208213" y="5391150"/>
          <p14:tracePt t="80678" x="2216150" y="5391150"/>
          <p14:tracePt t="80686" x="2224088" y="5399088"/>
          <p14:tracePt t="80694" x="2232025" y="5399088"/>
          <p14:tracePt t="80700" x="2239963" y="5399088"/>
          <p14:tracePt t="80708" x="2247900" y="5407025"/>
          <p14:tracePt t="80717" x="2255838" y="5407025"/>
          <p14:tracePt t="80722" x="2265363" y="5407025"/>
          <p14:tracePt t="80728" x="2265363" y="5414963"/>
          <p14:tracePt t="80730" x="2273300" y="5414963"/>
          <p14:tracePt t="80734" x="2281238" y="5414963"/>
          <p14:tracePt t="80740" x="2289175" y="5414963"/>
          <p14:tracePt t="80746" x="2297113" y="5422900"/>
          <p14:tracePt t="80751" x="2305050" y="5422900"/>
          <p14:tracePt t="80754" x="2312988" y="5422900"/>
          <p14:tracePt t="80758" x="2320925" y="5422900"/>
          <p14:tracePt t="80760" x="2320925" y="5430838"/>
          <p14:tracePt t="80762" x="2328863" y="5430838"/>
          <p14:tracePt t="80764" x="2336800" y="5430838"/>
          <p14:tracePt t="80768" x="2344738" y="5430838"/>
          <p14:tracePt t="80770" x="2352675" y="5438775"/>
          <p14:tracePt t="80774" x="2360613" y="5438775"/>
          <p14:tracePt t="80776" x="2368550" y="5438775"/>
          <p14:tracePt t="80778" x="2376488" y="5438775"/>
          <p14:tracePt t="80782" x="2384425" y="5446713"/>
          <p14:tracePt t="80784" x="2392363" y="5446713"/>
          <p14:tracePt t="80786" x="2400300" y="5446713"/>
          <p14:tracePt t="80788" x="2408238" y="5446713"/>
          <p14:tracePt t="80792" x="2416175" y="5454650"/>
          <p14:tracePt t="80794" x="2424113" y="5454650"/>
          <p14:tracePt t="80796" x="2432050" y="5454650"/>
          <p14:tracePt t="80798" x="2439988" y="5454650"/>
          <p14:tracePt t="80800" x="2447925" y="5454650"/>
          <p14:tracePt t="80802" x="2455863" y="5462588"/>
          <p14:tracePt t="80804" x="2463800" y="5462588"/>
          <p14:tracePt t="80806" x="2471738" y="5462588"/>
          <p14:tracePt t="80808" x="2479675" y="5462588"/>
          <p14:tracePt t="80810" x="2487613" y="5470525"/>
          <p14:tracePt t="80812" x="2495550" y="5470525"/>
          <p14:tracePt t="80814" x="2503488" y="5470525"/>
          <p14:tracePt t="80817" x="2511425" y="5470525"/>
          <p14:tracePt t="80818" x="2519363" y="5470525"/>
          <p14:tracePt t="80820" x="2527300" y="5470525"/>
          <p14:tracePt t="80822" x="2535238" y="5478463"/>
          <p14:tracePt t="80824" x="2543175" y="5478463"/>
          <p14:tracePt t="80826" x="2551113" y="5478463"/>
          <p14:tracePt t="80828" x="2559050" y="5486400"/>
          <p14:tracePt t="80830" x="2566988" y="5486400"/>
          <p14:tracePt t="80832" x="2582863" y="5486400"/>
          <p14:tracePt t="80834" x="2590800" y="5486400"/>
          <p14:tracePt t="80836" x="2598738" y="5494338"/>
          <p14:tracePt t="80838" x="2606675" y="5494338"/>
          <p14:tracePt t="80840" x="2616200" y="5494338"/>
          <p14:tracePt t="80842" x="2624138" y="5494338"/>
          <p14:tracePt t="80844" x="2640013" y="5494338"/>
          <p14:tracePt t="80846" x="2647950" y="5494338"/>
          <p14:tracePt t="80848" x="2655888" y="5502275"/>
          <p14:tracePt t="80850" x="2663825" y="5502275"/>
          <p14:tracePt t="80852" x="2671763" y="5502275"/>
          <p14:tracePt t="80854" x="2679700" y="5502275"/>
          <p14:tracePt t="80856" x="2687638" y="5502275"/>
          <p14:tracePt t="80858" x="2695575" y="5510213"/>
          <p14:tracePt t="80860" x="2703513" y="5510213"/>
          <p14:tracePt t="80862" x="2711450" y="5510213"/>
          <p14:tracePt t="80864" x="2719388" y="5510213"/>
          <p14:tracePt t="80867" x="2727325" y="5510213"/>
          <p14:tracePt t="80868" x="2735263" y="5518150"/>
          <p14:tracePt t="80870" x="2743200" y="5518150"/>
          <p14:tracePt t="80872" x="2759075" y="5518150"/>
          <p14:tracePt t="80874" x="2767013" y="5518150"/>
          <p14:tracePt t="80876" x="2774950" y="5518150"/>
          <p14:tracePt t="80878" x="2782888" y="5526088"/>
          <p14:tracePt t="80880" x="2790825" y="5526088"/>
          <p14:tracePt t="80882" x="2798763" y="5526088"/>
          <p14:tracePt t="80884" x="2806700" y="5526088"/>
          <p14:tracePt t="80886" x="2814638" y="5526088"/>
          <p14:tracePt t="80888" x="2822575" y="5526088"/>
          <p14:tracePt t="80890" x="2830513" y="5526088"/>
          <p14:tracePt t="80892" x="2838450" y="5534025"/>
          <p14:tracePt t="80894" x="2846388" y="5534025"/>
          <p14:tracePt t="80896" x="2854325" y="5534025"/>
          <p14:tracePt t="80898" x="2862263" y="5534025"/>
          <p14:tracePt t="80901" x="2870200" y="5534025"/>
          <p14:tracePt t="80902" x="2878138" y="5534025"/>
          <p14:tracePt t="80904" x="2886075" y="5534025"/>
          <p14:tracePt t="80906" x="2894013" y="5534025"/>
          <p14:tracePt t="80908" x="2901950" y="5541963"/>
          <p14:tracePt t="80910" x="2909888" y="5541963"/>
          <p14:tracePt t="80912" x="2917825" y="5541963"/>
          <p14:tracePt t="80917" x="2925763" y="5541963"/>
          <p14:tracePt t="80918" x="2933700" y="5541963"/>
          <p14:tracePt t="80920" x="2949575" y="5549900"/>
          <p14:tracePt t="80922" x="2957513" y="5549900"/>
          <p14:tracePt t="80924" x="2967038" y="5549900"/>
          <p14:tracePt t="80926" x="2974975" y="5549900"/>
          <p14:tracePt t="80928" x="2982913" y="5549900"/>
          <p14:tracePt t="80930" x="2990850" y="5549900"/>
          <p14:tracePt t="80932" x="2998788" y="5549900"/>
          <p14:tracePt t="80934" x="3006725" y="5549900"/>
          <p14:tracePt t="80936" x="3014663" y="5549900"/>
          <p14:tracePt t="80938" x="3022600" y="5549900"/>
          <p14:tracePt t="80940" x="3030538" y="5549900"/>
          <p14:tracePt t="80942" x="3046413" y="5549900"/>
          <p14:tracePt t="80944" x="3046413" y="5557838"/>
          <p14:tracePt t="80946" x="3054350" y="5557838"/>
          <p14:tracePt t="80948" x="3062288" y="5557838"/>
          <p14:tracePt t="80950" x="3070225" y="5557838"/>
          <p14:tracePt t="80952" x="3078163" y="5557838"/>
          <p14:tracePt t="80954" x="3086100" y="5557838"/>
          <p14:tracePt t="80956" x="3101975" y="5557838"/>
          <p14:tracePt t="80958" x="3109913" y="5557838"/>
          <p14:tracePt t="80960" x="3117850" y="5557838"/>
          <p14:tracePt t="80962" x="3125788" y="5565775"/>
          <p14:tracePt t="80964" x="3133725" y="5565775"/>
          <p14:tracePt t="80967" x="3149600" y="5565775"/>
          <p14:tracePt t="80968" x="3157538" y="5565775"/>
          <p14:tracePt t="80970" x="3165475" y="5565775"/>
          <p14:tracePt t="80972" x="3173413" y="5565775"/>
          <p14:tracePt t="80974" x="3189288" y="5565775"/>
          <p14:tracePt t="80976" x="3197225" y="5565775"/>
          <p14:tracePt t="80978" x="3205163" y="5565775"/>
          <p14:tracePt t="80980" x="3213100" y="5565775"/>
          <p14:tracePt t="80982" x="3228975" y="5573713"/>
          <p14:tracePt t="80984" x="3236913" y="5573713"/>
          <p14:tracePt t="80986" x="3244850" y="5573713"/>
          <p14:tracePt t="80988" x="3252788" y="5573713"/>
          <p14:tracePt t="80990" x="3260725" y="5573713"/>
          <p14:tracePt t="80992" x="3276600" y="5573713"/>
          <p14:tracePt t="80994" x="3284538" y="5573713"/>
          <p14:tracePt t="80996" x="3292475" y="5573713"/>
          <p14:tracePt t="80998" x="3300413" y="5573713"/>
          <p14:tracePt t="81001" x="3308350" y="5573713"/>
          <p14:tracePt t="81002" x="3325813" y="5573713"/>
          <p14:tracePt t="81004" x="3333750" y="5573713"/>
          <p14:tracePt t="81006" x="3341688" y="5573713"/>
          <p14:tracePt t="81008" x="3349625" y="5573713"/>
          <p14:tracePt t="81010" x="3357563" y="5581650"/>
          <p14:tracePt t="81012" x="3373438" y="5581650"/>
          <p14:tracePt t="81014" x="3381375" y="5581650"/>
          <p14:tracePt t="81017" x="3389313" y="5581650"/>
          <p14:tracePt t="81018" x="3397250" y="5581650"/>
          <p14:tracePt t="81020" x="3405188" y="5581650"/>
          <p14:tracePt t="81022" x="3421063" y="5581650"/>
          <p14:tracePt t="81024" x="3429000" y="5581650"/>
          <p14:tracePt t="81026" x="3436938" y="5581650"/>
          <p14:tracePt t="81028" x="3444875" y="5581650"/>
          <p14:tracePt t="81030" x="3452813" y="5581650"/>
          <p14:tracePt t="81032" x="3460750" y="5581650"/>
          <p14:tracePt t="81034" x="3468688" y="5581650"/>
          <p14:tracePt t="81036" x="3484563" y="5581650"/>
          <p14:tracePt t="81038" x="3492500" y="5589588"/>
          <p14:tracePt t="81040" x="3500438" y="5589588"/>
          <p14:tracePt t="81042" x="3508375" y="5589588"/>
          <p14:tracePt t="81044" x="3516313" y="5589588"/>
          <p14:tracePt t="81046" x="3532188" y="5589588"/>
          <p14:tracePt t="81048" x="3540125" y="5589588"/>
          <p14:tracePt t="81050" x="3548063" y="5589588"/>
          <p14:tracePt t="81052" x="3556000" y="5589588"/>
          <p14:tracePt t="81054" x="3563938" y="5589588"/>
          <p14:tracePt t="81056" x="3579813" y="5589588"/>
          <p14:tracePt t="81058" x="3587750" y="5589588"/>
          <p14:tracePt t="81060" x="3595688" y="5589588"/>
          <p14:tracePt t="81062" x="3611563" y="5589588"/>
          <p14:tracePt t="81064" x="3619500" y="5589588"/>
          <p14:tracePt t="81067" x="3627438" y="5589588"/>
          <p14:tracePt t="81068" x="3635375" y="5589588"/>
          <p14:tracePt t="81070" x="3651250" y="5589588"/>
          <p14:tracePt t="81072" x="3660775" y="5589588"/>
          <p14:tracePt t="81074" x="3668713" y="5589588"/>
          <p14:tracePt t="81076" x="3684588" y="5589588"/>
          <p14:tracePt t="81078" x="3692525" y="5589588"/>
          <p14:tracePt t="81080" x="3700463" y="5589588"/>
          <p14:tracePt t="81082" x="3716338" y="5589588"/>
          <p14:tracePt t="81084" x="3724275" y="5589588"/>
          <p14:tracePt t="81086" x="3732213" y="5589588"/>
          <p14:tracePt t="81088" x="3740150" y="5589588"/>
          <p14:tracePt t="81090" x="3748088" y="5581650"/>
          <p14:tracePt t="81092" x="3763963" y="5581650"/>
          <p14:tracePt t="81094" x="3771900" y="5581650"/>
          <p14:tracePt t="81096" x="3779838" y="5581650"/>
          <p14:tracePt t="81098" x="3787775" y="5581650"/>
          <p14:tracePt t="81100" x="3803650" y="5581650"/>
          <p14:tracePt t="81102" x="3811588" y="5581650"/>
          <p14:tracePt t="81104" x="3819525" y="5581650"/>
          <p14:tracePt t="81106" x="3827463" y="5581650"/>
          <p14:tracePt t="81108" x="3835400" y="5581650"/>
          <p14:tracePt t="81110" x="3843338" y="5581650"/>
          <p14:tracePt t="81112" x="3851275" y="5581650"/>
          <p14:tracePt t="81114" x="3859213" y="5581650"/>
          <p14:tracePt t="81117" x="3875088" y="5581650"/>
          <p14:tracePt t="81118" x="3883025" y="5581650"/>
          <p14:tracePt t="81120" x="3890963" y="5581650"/>
          <p14:tracePt t="81122" x="3898900" y="5581650"/>
          <p14:tracePt t="81124" x="3906838" y="5581650"/>
          <p14:tracePt t="81126" x="3914775" y="5581650"/>
          <p14:tracePt t="81128" x="3922713" y="5581650"/>
          <p14:tracePt t="81130" x="3930650" y="5581650"/>
          <p14:tracePt t="81132" x="3938588" y="5581650"/>
          <p14:tracePt t="81134" x="3946525" y="5581650"/>
          <p14:tracePt t="81136" x="3954463" y="5581650"/>
          <p14:tracePt t="81138" x="3962400" y="5581650"/>
          <p14:tracePt t="81140" x="3970338" y="5573713"/>
          <p14:tracePt t="81142" x="3978275" y="5573713"/>
          <p14:tracePt t="81144" x="3986213" y="5573713"/>
          <p14:tracePt t="81146" x="3994150" y="5573713"/>
          <p14:tracePt t="81148" x="4002088" y="5573713"/>
          <p14:tracePt t="81151" x="4011613" y="5573713"/>
          <p14:tracePt t="81152" x="4019550" y="5573713"/>
          <p14:tracePt t="81154" x="4027488" y="5573713"/>
          <p14:tracePt t="81156" x="4035425" y="5573713"/>
          <p14:tracePt t="81158" x="4043363" y="5573713"/>
          <p14:tracePt t="81162" x="4051300" y="5573713"/>
          <p14:tracePt t="81164" x="4059238" y="5573713"/>
          <p14:tracePt t="81167" x="4067175" y="5573713"/>
          <p14:tracePt t="81168" x="4075113" y="5573713"/>
          <p14:tracePt t="81170" x="4083050" y="5573713"/>
          <p14:tracePt t="81172" x="4090988" y="5573713"/>
          <p14:tracePt t="81174" x="4098925" y="5573713"/>
          <p14:tracePt t="81176" x="4106863" y="5573713"/>
          <p14:tracePt t="81178" x="4114800" y="5573713"/>
          <p14:tracePt t="81180" x="4122738" y="5573713"/>
          <p14:tracePt t="81182" x="4130675" y="5581650"/>
          <p14:tracePt t="81184" x="4138613" y="5581650"/>
          <p14:tracePt t="81186" x="4146550" y="5581650"/>
          <p14:tracePt t="81188" x="4154488" y="5581650"/>
          <p14:tracePt t="81190" x="4162425" y="5581650"/>
          <p14:tracePt t="81192" x="4170363" y="5581650"/>
          <p14:tracePt t="81194" x="4178300" y="5581650"/>
          <p14:tracePt t="81196" x="4186238" y="5581650"/>
          <p14:tracePt t="81198" x="4194175" y="5581650"/>
          <p14:tracePt t="81203" x="4210050" y="5581650"/>
          <p14:tracePt t="81204" x="4217988" y="5581650"/>
          <p14:tracePt t="81206" x="4225925" y="5581650"/>
          <p14:tracePt t="81208" x="4233863" y="5581650"/>
          <p14:tracePt t="81210" x="4241800" y="5581650"/>
          <p14:tracePt t="81212" x="4257675" y="5581650"/>
          <p14:tracePt t="81214" x="4265613" y="5581650"/>
          <p14:tracePt t="81217" x="4273550" y="5581650"/>
          <p14:tracePt t="81218" x="4281488" y="5573713"/>
          <p14:tracePt t="81220" x="4289425" y="5573713"/>
          <p14:tracePt t="81222" x="4297363" y="5573713"/>
          <p14:tracePt t="81224" x="4305300" y="5573713"/>
          <p14:tracePt t="81226" x="4321175" y="5573713"/>
          <p14:tracePt t="81228" x="4329113" y="5573713"/>
          <p14:tracePt t="81230" x="4337050" y="5573713"/>
          <p14:tracePt t="81232" x="4344988" y="5573713"/>
          <p14:tracePt t="81234" x="4352925" y="5573713"/>
          <p14:tracePt t="81236" x="4370388" y="5573713"/>
          <p14:tracePt t="81238" x="4378325" y="5573713"/>
          <p14:tracePt t="81240" x="4386263" y="5573713"/>
          <p14:tracePt t="81242" x="4394200" y="5573713"/>
          <p14:tracePt t="81244" x="4410075" y="5573713"/>
          <p14:tracePt t="81246" x="4418013" y="5573713"/>
          <p14:tracePt t="81248" x="4425950" y="5573713"/>
          <p14:tracePt t="81250" x="4441825" y="5573713"/>
          <p14:tracePt t="81252" x="4449763" y="5573713"/>
          <p14:tracePt t="81254" x="4457700" y="5573713"/>
          <p14:tracePt t="81256" x="4473575" y="5573713"/>
          <p14:tracePt t="81258" x="4481513" y="5573713"/>
          <p14:tracePt t="81260" x="4497388" y="5573713"/>
          <p14:tracePt t="81262" x="4505325" y="5573713"/>
          <p14:tracePt t="81264" x="4521200" y="5573713"/>
          <p14:tracePt t="81267" x="4529138" y="5581650"/>
          <p14:tracePt t="81268" x="4545013" y="5581650"/>
          <p14:tracePt t="81270" x="4552950" y="5581650"/>
          <p14:tracePt t="81272" x="4568825" y="5581650"/>
          <p14:tracePt t="81274" x="4584700" y="5581650"/>
          <p14:tracePt t="81276" x="4592638" y="5581650"/>
          <p14:tracePt t="81278" x="4608513" y="5581650"/>
          <p14:tracePt t="81280" x="4616450" y="5581650"/>
          <p14:tracePt t="81282" x="4632325" y="5581650"/>
          <p14:tracePt t="81284" x="4648200" y="5581650"/>
          <p14:tracePt t="81286" x="4656138" y="5581650"/>
          <p14:tracePt t="81288" x="4672013" y="5589588"/>
          <p14:tracePt t="81290" x="4679950" y="5589588"/>
          <p14:tracePt t="81292" x="4695825" y="5589588"/>
          <p14:tracePt t="81294" x="4705350" y="5589588"/>
          <p14:tracePt t="81296" x="4721225" y="5589588"/>
          <p14:tracePt t="81298" x="4737100" y="5589588"/>
          <p14:tracePt t="81300" x="4745038" y="5589588"/>
          <p14:tracePt t="81302" x="4760913" y="5589588"/>
          <p14:tracePt t="81304" x="4768850" y="5589588"/>
          <p14:tracePt t="81306" x="4784725" y="5589588"/>
          <p14:tracePt t="81308" x="4792663" y="5589588"/>
          <p14:tracePt t="81310" x="4808538" y="5589588"/>
          <p14:tracePt t="81312" x="4816475" y="5589588"/>
          <p14:tracePt t="81314" x="4832350" y="5589588"/>
          <p14:tracePt t="81317" x="4840288" y="5589588"/>
          <p14:tracePt t="81318" x="4856163" y="5581650"/>
          <p14:tracePt t="81320" x="4864100" y="5581650"/>
          <p14:tracePt t="81322" x="4879975" y="5581650"/>
          <p14:tracePt t="81324" x="4887913" y="5581650"/>
          <p14:tracePt t="81326" x="4903788" y="5581650"/>
          <p14:tracePt t="81328" x="4911725" y="5581650"/>
          <p14:tracePt t="81330" x="4927600" y="5581650"/>
          <p14:tracePt t="81332" x="4935538" y="5581650"/>
          <p14:tracePt t="81334" x="4951413" y="5581650"/>
          <p14:tracePt t="81336" x="4959350" y="5581650"/>
          <p14:tracePt t="81338" x="4975225" y="5581650"/>
          <p14:tracePt t="81340" x="4991100" y="5581650"/>
          <p14:tracePt t="81342" x="4999038" y="5573713"/>
          <p14:tracePt t="81344" x="5014913" y="5573713"/>
          <p14:tracePt t="81346" x="5022850" y="5573713"/>
          <p14:tracePt t="81348" x="5038725" y="5573713"/>
          <p14:tracePt t="81350" x="5046663" y="5573713"/>
          <p14:tracePt t="81352" x="5064125" y="5565775"/>
          <p14:tracePt t="81354" x="5072063" y="5565775"/>
          <p14:tracePt t="81356" x="5087938" y="5565775"/>
          <p14:tracePt t="81358" x="5095875" y="5565775"/>
          <p14:tracePt t="81360" x="5111750" y="5565775"/>
          <p14:tracePt t="81362" x="5119688" y="5565775"/>
          <p14:tracePt t="81364" x="5127625" y="5565775"/>
          <p14:tracePt t="81367" x="5143500" y="5557838"/>
          <p14:tracePt t="81368" x="5151438" y="5557838"/>
          <p14:tracePt t="81370" x="5167313" y="5557838"/>
          <p14:tracePt t="81372" x="5175250" y="5557838"/>
          <p14:tracePt t="81374" x="5183188" y="5557838"/>
          <p14:tracePt t="81376" x="5191125" y="5557838"/>
          <p14:tracePt t="81378" x="5207000" y="5557838"/>
          <p14:tracePt t="81380" x="5214938" y="5557838"/>
          <p14:tracePt t="81382" x="5222875" y="5557838"/>
          <p14:tracePt t="81384" x="5238750" y="5557838"/>
          <p14:tracePt t="81386" x="5246688" y="5549900"/>
          <p14:tracePt t="81388" x="5254625" y="5549900"/>
          <p14:tracePt t="81390" x="5262563" y="5549900"/>
          <p14:tracePt t="81392" x="5278438" y="5549900"/>
          <p14:tracePt t="81394" x="5286375" y="5549900"/>
          <p14:tracePt t="81396" x="5294313" y="5549900"/>
          <p14:tracePt t="81398" x="5302250" y="5549900"/>
          <p14:tracePt t="81400" x="5310188" y="5549900"/>
          <p14:tracePt t="81402" x="5318125" y="5549900"/>
          <p14:tracePt t="81404" x="5326063" y="5549900"/>
          <p14:tracePt t="81406" x="5334000" y="5549900"/>
          <p14:tracePt t="81408" x="5349875" y="5549900"/>
          <p14:tracePt t="81410" x="5357813" y="5549900"/>
          <p14:tracePt t="81412" x="5365750" y="5549900"/>
          <p14:tracePt t="81414" x="5373688" y="5549900"/>
          <p14:tracePt t="81417" x="5381625" y="5557838"/>
          <p14:tracePt t="81418" x="5389563" y="5557838"/>
          <p14:tracePt t="81420" x="5397500" y="5557838"/>
          <p14:tracePt t="81422" x="5407025" y="5557838"/>
          <p14:tracePt t="81424" x="5414963" y="5557838"/>
          <p14:tracePt t="81428" x="5422900" y="5557838"/>
          <p14:tracePt t="81430" x="5430838" y="5557838"/>
          <p14:tracePt t="81432" x="5438775" y="5557838"/>
          <p14:tracePt t="81434" x="5446713" y="5557838"/>
          <p14:tracePt t="81436" x="5454650" y="5557838"/>
          <p14:tracePt t="81438" x="5462588" y="5557838"/>
          <p14:tracePt t="81442" x="5470525" y="5557838"/>
          <p14:tracePt t="81444" x="5478463" y="5557838"/>
          <p14:tracePt t="81446" x="5486400" y="5557838"/>
          <p14:tracePt t="81450" x="5494338" y="5557838"/>
          <p14:tracePt t="81452" x="5502275" y="5557838"/>
          <p14:tracePt t="81456" x="5510213" y="5557838"/>
          <p14:tracePt t="81458" x="5518150" y="5557838"/>
          <p14:tracePt t="81462" x="5526088" y="5557838"/>
          <p14:tracePt t="81466" x="5534025" y="5557838"/>
          <p14:tracePt t="81470" x="5541963" y="5557838"/>
          <p14:tracePt t="81476" x="5549900" y="5557838"/>
          <p14:tracePt t="81482" x="5557838" y="5557838"/>
          <p14:tracePt t="81486" x="5557838" y="5565775"/>
          <p14:tracePt t="81490" x="5565775" y="5565775"/>
          <p14:tracePt t="81562" x="5573713" y="5565775"/>
          <p14:tracePt t="81576" x="5581650" y="5565775"/>
          <p14:tracePt t="81582" x="5589588" y="5565775"/>
          <p14:tracePt t="81588" x="5597525" y="5565775"/>
          <p14:tracePt t="81592" x="5597525" y="5573713"/>
          <p14:tracePt t="81594" x="5605463" y="5573713"/>
          <p14:tracePt t="81598" x="5613400" y="5573713"/>
          <p14:tracePt t="81602" x="5621338" y="5573713"/>
          <p14:tracePt t="81608" x="5629275" y="5573713"/>
          <p14:tracePt t="81612" x="5637213" y="5573713"/>
          <p14:tracePt t="81616" x="5645150" y="5573713"/>
          <p14:tracePt t="81618" x="5653088" y="5573713"/>
          <p14:tracePt t="81622" x="5661025" y="5573713"/>
          <p14:tracePt t="81626" x="5668963" y="5573713"/>
          <p14:tracePt t="81628" x="5676900" y="5573713"/>
          <p14:tracePt t="81630" x="5684838" y="5573713"/>
          <p14:tracePt t="81634" x="5692775" y="5573713"/>
          <p14:tracePt t="81636" x="5700713" y="5573713"/>
          <p14:tracePt t="81638" x="5708650" y="5573713"/>
          <p14:tracePt t="81642" x="5716588" y="5573713"/>
          <p14:tracePt t="81644" x="5724525" y="5573713"/>
          <p14:tracePt t="81646" x="5732463" y="5573713"/>
          <p14:tracePt t="81648" x="5740400" y="5573713"/>
          <p14:tracePt t="81652" x="5749925" y="5573713"/>
          <p14:tracePt t="81654" x="5757863" y="5573713"/>
          <p14:tracePt t="81656" x="5765800" y="5573713"/>
          <p14:tracePt t="81658" x="5773738" y="5573713"/>
          <p14:tracePt t="81662" x="5781675" y="5573713"/>
          <p14:tracePt t="81664" x="5789613" y="5573713"/>
          <p14:tracePt t="81666" x="5797550" y="5581650"/>
          <p14:tracePt t="81668" x="5805488" y="5581650"/>
          <p14:tracePt t="81672" x="5813425" y="5581650"/>
          <p14:tracePt t="81674" x="5821363" y="5581650"/>
          <p14:tracePt t="81676" x="5829300" y="5581650"/>
          <p14:tracePt t="81678" x="5837238" y="5581650"/>
          <p14:tracePt t="81680" x="5845175" y="5581650"/>
          <p14:tracePt t="81684" x="5853113" y="5581650"/>
          <p14:tracePt t="81686" x="5861050" y="5581650"/>
          <p14:tracePt t="81688" x="5868988" y="5581650"/>
          <p14:tracePt t="81692" x="5876925" y="5581650"/>
          <p14:tracePt t="81694" x="5884863" y="5581650"/>
          <p14:tracePt t="81696" x="5892800" y="5581650"/>
          <p14:tracePt t="81700" x="5900738" y="5581650"/>
          <p14:tracePt t="81702" x="5908675" y="5581650"/>
          <p14:tracePt t="81706" x="5916613" y="5581650"/>
          <p14:tracePt t="81708" x="5924550" y="5581650"/>
          <p14:tracePt t="81712" x="5932488" y="5581650"/>
          <p14:tracePt t="81714" x="5932488" y="5589588"/>
          <p14:tracePt t="81716" x="5940425" y="5589588"/>
          <p14:tracePt t="81718" x="5948363" y="5589588"/>
          <p14:tracePt t="81722" x="5956300" y="5589588"/>
          <p14:tracePt t="81724" x="5964238" y="5589588"/>
          <p14:tracePt t="81728" x="5972175" y="5589588"/>
          <p14:tracePt t="81732" x="5980113" y="5589588"/>
          <p14:tracePt t="81734" x="5988050" y="5589588"/>
          <p14:tracePt t="81738" x="5995988" y="5589588"/>
          <p14:tracePt t="81742" x="6003925" y="5589588"/>
          <p14:tracePt t="81744" x="6011863" y="5589588"/>
          <p14:tracePt t="81748" x="6019800" y="5589588"/>
          <p14:tracePt t="81750" x="6027738" y="5589588"/>
          <p14:tracePt t="81754" x="6035675" y="5589588"/>
          <p14:tracePt t="81756" x="6043613" y="5589588"/>
          <p14:tracePt t="81760" x="6051550" y="5589588"/>
          <p14:tracePt t="81762" x="6059488" y="5589588"/>
          <p14:tracePt t="81766" x="6067425" y="5589588"/>
          <p14:tracePt t="81768" x="6075363" y="5589588"/>
          <p14:tracePt t="81772" x="6083300" y="5589588"/>
          <p14:tracePt t="81774" x="6091238" y="5589588"/>
          <p14:tracePt t="81778" x="6100763" y="5581650"/>
          <p14:tracePt t="81780" x="6108700" y="5581650"/>
          <p14:tracePt t="81784" x="6116638" y="5581650"/>
          <p14:tracePt t="81786" x="6124575" y="5581650"/>
          <p14:tracePt t="81790" x="6132513" y="5581650"/>
          <p14:tracePt t="81792" x="6140450" y="5581650"/>
          <p14:tracePt t="81796" x="6148388" y="5581650"/>
          <p14:tracePt t="81800" x="6156325" y="5581650"/>
          <p14:tracePt t="81802" x="6164263" y="5573713"/>
          <p14:tracePt t="81806" x="6172200" y="5573713"/>
          <p14:tracePt t="81808" x="6180138" y="5573713"/>
          <p14:tracePt t="81812" x="6188075" y="5573713"/>
          <p14:tracePt t="81814" x="6196013" y="5565775"/>
          <p14:tracePt t="81816" x="6203950" y="5565775"/>
          <p14:tracePt t="81820" x="6211888" y="5565775"/>
          <p14:tracePt t="81822" x="6219825" y="5565775"/>
          <p14:tracePt t="81826" x="6227763" y="5565775"/>
          <p14:tracePt t="81828" x="6227763" y="5557838"/>
          <p14:tracePt t="81830" x="6235700" y="5557838"/>
          <p14:tracePt t="81832" x="6243638" y="5557838"/>
          <p14:tracePt t="81836" x="6251575" y="5557838"/>
          <p14:tracePt t="81840" x="6259513" y="5557838"/>
          <p14:tracePt t="81842" x="6259513" y="5549900"/>
          <p14:tracePt t="81844" x="6267450" y="5549900"/>
          <p14:tracePt t="81848" x="6275388" y="5549900"/>
          <p14:tracePt t="81854" x="6283325" y="5549900"/>
          <p14:tracePt t="81860" x="6291263" y="5549900"/>
          <p14:tracePt t="81866" x="6299200" y="5549900"/>
          <p14:tracePt t="81872" x="6307138" y="5549900"/>
          <p14:tracePt t="81878" x="6315075" y="5549900"/>
          <p14:tracePt t="81886" x="6323013" y="5549900"/>
          <p14:tracePt t="81892" x="6330950" y="5549900"/>
          <p14:tracePt t="81898" x="6338888" y="5549900"/>
          <p14:tracePt t="81902" x="6346825" y="5549900"/>
          <p14:tracePt t="81904" x="6346825" y="5557838"/>
          <p14:tracePt t="81908" x="6354763" y="5557838"/>
          <p14:tracePt t="81912" x="6362700" y="5557838"/>
          <p14:tracePt t="81916" x="6370638" y="5557838"/>
          <p14:tracePt t="81918" x="6378575" y="5557838"/>
          <p14:tracePt t="81920" x="6378575" y="5565775"/>
          <p14:tracePt t="81922" x="6386513" y="5565775"/>
          <p14:tracePt t="81926" x="6394450" y="5565775"/>
          <p14:tracePt t="81930" x="6402388" y="5565775"/>
          <p14:tracePt t="81932" x="6410325" y="5565775"/>
          <p14:tracePt t="81934" x="6410325" y="5573713"/>
          <p14:tracePt t="81951" x="6451600" y="5581650"/>
          <p14:tracePt t="81952" x="6459538" y="5581650"/>
          <p14:tracePt t="81954" x="6467475" y="5581650"/>
          <p14:tracePt t="81956" x="6475413" y="5581650"/>
          <p14:tracePt t="81960" x="6483350" y="5581650"/>
          <p14:tracePt t="81962" x="6491288" y="5581650"/>
          <p14:tracePt t="81966" x="6499225" y="5581650"/>
          <p14:tracePt t="81968" x="6507163" y="5581650"/>
          <p14:tracePt t="81970" x="6515100" y="5581650"/>
          <p14:tracePt t="81974" x="6523038" y="5581650"/>
          <p14:tracePt t="81978" x="6530975" y="5581650"/>
          <p14:tracePt t="81980" x="6538913" y="5581650"/>
          <p14:tracePt t="81985" x="6546850" y="5581650"/>
          <p14:tracePt t="81988" x="6554788" y="5581650"/>
          <p14:tracePt t="81990" x="6554788" y="5573713"/>
          <p14:tracePt t="81994" x="6562725" y="5573713"/>
          <p14:tracePt t="81998" x="6570663" y="5573713"/>
          <p14:tracePt t="82004" x="6578600" y="5573713"/>
          <p14:tracePt t="82010" x="6586538" y="5573713"/>
          <p14:tracePt t="82019" x="6594475" y="5565775"/>
          <p14:tracePt t="82109" x="6586538" y="5565775"/>
          <p14:tracePt t="82127" x="6578600" y="5565775"/>
          <p14:tracePt t="82133" x="6570663" y="5565775"/>
          <p14:tracePt t="82138" x="6562725" y="5565775"/>
          <p14:tracePt t="82140" x="6554788" y="5565775"/>
          <p14:tracePt t="82143" x="6546850" y="5565775"/>
          <p14:tracePt t="82145" x="6538913" y="5565775"/>
          <p14:tracePt t="82147" x="6530975" y="5565775"/>
          <p14:tracePt t="82149" x="6523038" y="5557838"/>
          <p14:tracePt t="82154" x="6507163" y="5557838"/>
          <p14:tracePt t="82155" x="6499225" y="5557838"/>
          <p14:tracePt t="82157" x="6491288" y="5557838"/>
          <p14:tracePt t="82159" x="6483350" y="5557838"/>
          <p14:tracePt t="82161" x="6475413" y="5557838"/>
          <p14:tracePt t="82163" x="6459538" y="5557838"/>
          <p14:tracePt t="82165" x="6451600" y="5557838"/>
          <p14:tracePt t="82171" x="6434138" y="5557838"/>
          <p14:tracePt t="82173" x="6410325" y="5565775"/>
          <p14:tracePt t="82175" x="6402388" y="5565775"/>
          <p14:tracePt t="82177" x="6386513" y="5565775"/>
          <p14:tracePt t="82179" x="6378575" y="5565775"/>
          <p14:tracePt t="82181" x="6362700" y="5565775"/>
          <p14:tracePt t="82183" x="6346825" y="5573713"/>
          <p14:tracePt t="82187" x="6323013" y="5573713"/>
          <p14:tracePt t="82189" x="6315075" y="5573713"/>
          <p14:tracePt t="82191" x="6299200" y="5581650"/>
          <p14:tracePt t="82193" x="6283325" y="5581650"/>
          <p14:tracePt t="82195" x="6267450" y="5581650"/>
          <p14:tracePt t="82197" x="6259513" y="5581650"/>
          <p14:tracePt t="82199" x="6243638" y="5589588"/>
          <p14:tracePt t="82204" x="6203950" y="5589588"/>
          <p14:tracePt t="82207" x="6180138" y="5597525"/>
          <p14:tracePt t="82209" x="6156325" y="5597525"/>
          <p14:tracePt t="82211" x="6140450" y="5605463"/>
          <p14:tracePt t="82212" x="6124575" y="5605463"/>
          <p14:tracePt t="82214" x="6108700" y="5605463"/>
          <p14:tracePt t="82218" x="6091238" y="5613400"/>
          <p14:tracePt t="82219" x="6067425" y="5613400"/>
          <p14:tracePt t="82220" x="6051550" y="5621338"/>
          <p14:tracePt t="82222" x="6027738" y="5621338"/>
          <p14:tracePt t="82224" x="6011863" y="5629275"/>
          <p14:tracePt t="82226" x="5995988" y="5637213"/>
          <p14:tracePt t="82228" x="5972175" y="5637213"/>
          <p14:tracePt t="82230" x="5948363" y="5645150"/>
          <p14:tracePt t="82232" x="5924550" y="5653088"/>
          <p14:tracePt t="82235" x="5908675" y="5653088"/>
          <p14:tracePt t="82237" x="5884863" y="5662613"/>
          <p14:tracePt t="82238" x="5861050" y="5670550"/>
          <p14:tracePt t="82240" x="5837238" y="5670550"/>
          <p14:tracePt t="82242" x="5805488" y="5678488"/>
          <p14:tracePt t="82244" x="5789613" y="5686425"/>
          <p14:tracePt t="82246" x="5765800" y="5686425"/>
          <p14:tracePt t="82248" x="5732463" y="5694363"/>
          <p14:tracePt t="82250" x="5708650" y="5702300"/>
          <p14:tracePt t="82252" x="5684838" y="5702300"/>
          <p14:tracePt t="82254" x="5661025" y="5710238"/>
          <p14:tracePt t="82256" x="5637213" y="5710238"/>
          <p14:tracePt t="82258" x="5605463" y="5718175"/>
          <p14:tracePt t="82260" x="5581650" y="5726113"/>
          <p14:tracePt t="82262" x="5549900" y="5734050"/>
          <p14:tracePt t="82264" x="5526088" y="5734050"/>
          <p14:tracePt t="82266" x="5494338" y="5741988"/>
          <p14:tracePt t="82268" x="5462588" y="5749925"/>
          <p14:tracePt t="82270" x="5430838" y="5749925"/>
          <p14:tracePt t="82272" x="5397500" y="5757863"/>
          <p14:tracePt t="82274" x="5373688" y="5765800"/>
          <p14:tracePt t="82276" x="5341938" y="5773738"/>
          <p14:tracePt t="82278" x="5302250" y="5773738"/>
          <p14:tracePt t="82280" x="5270500" y="5781675"/>
          <p14:tracePt t="82282" x="5230813" y="5789613"/>
          <p14:tracePt t="82284" x="5199063" y="5797550"/>
          <p14:tracePt t="82286" x="5167313" y="5805488"/>
          <p14:tracePt t="82288" x="5135563" y="5805488"/>
          <p14:tracePt t="82290" x="5095875" y="5813425"/>
          <p14:tracePt t="82292" x="5056188" y="5821363"/>
          <p14:tracePt t="82294" x="5022850" y="5821363"/>
          <p14:tracePt t="82296" x="4983163" y="5829300"/>
          <p14:tracePt t="82298" x="4951413" y="5829300"/>
          <p14:tracePt t="82300" x="4911725" y="5837238"/>
          <p14:tracePt t="82302" x="4872038" y="5845175"/>
          <p14:tracePt t="82304" x="4840288" y="5853113"/>
          <p14:tracePt t="82306" x="4800600" y="5853113"/>
          <p14:tracePt t="82308" x="4768850" y="5861050"/>
          <p14:tracePt t="82310" x="4729163" y="5868988"/>
          <p14:tracePt t="82312" x="4679950" y="5868988"/>
          <p14:tracePt t="82314" x="4648200" y="5876925"/>
          <p14:tracePt t="82316" x="4608513" y="5884863"/>
          <p14:tracePt t="82318" x="4568825" y="5892800"/>
          <p14:tracePt t="82320" x="4529138" y="5892800"/>
          <p14:tracePt t="82322" x="4481513" y="5900738"/>
          <p14:tracePt t="82324" x="4449763" y="5908675"/>
          <p14:tracePt t="82326" x="4410075" y="5916613"/>
          <p14:tracePt t="82328" x="4370388" y="5924550"/>
          <p14:tracePt t="82330" x="4329113" y="5932488"/>
          <p14:tracePt t="82332" x="4281488" y="5940425"/>
          <p14:tracePt t="82334" x="4249738" y="5940425"/>
          <p14:tracePt t="82336" x="4210050" y="5948363"/>
          <p14:tracePt t="82338" x="4178300" y="5956300"/>
          <p14:tracePt t="82340" x="4138613" y="5964238"/>
          <p14:tracePt t="82342" x="4090988" y="5972175"/>
          <p14:tracePt t="82344" x="4059238" y="5972175"/>
          <p14:tracePt t="82346" x="4019550" y="5980113"/>
          <p14:tracePt t="82348" x="3986213" y="5988050"/>
          <p14:tracePt t="82350" x="3946525" y="5995988"/>
          <p14:tracePt t="82352" x="3898900" y="6005513"/>
          <p14:tracePt t="82354" x="3867150" y="6013450"/>
          <p14:tracePt t="82356" x="3835400" y="6021388"/>
          <p14:tracePt t="82358" x="3795713" y="6029325"/>
          <p14:tracePt t="82360" x="3756025" y="6037263"/>
          <p14:tracePt t="82362" x="3716338" y="6045200"/>
          <p14:tracePt t="82364" x="3684588" y="6053138"/>
          <p14:tracePt t="82366" x="3643313" y="6053138"/>
          <p14:tracePt t="82368" x="3611563" y="6061075"/>
          <p14:tracePt t="82370" x="3571875" y="6069013"/>
          <p14:tracePt t="82372" x="3532188" y="6076950"/>
          <p14:tracePt t="82374" x="3500438" y="6084888"/>
          <p14:tracePt t="82376" x="3468688" y="6092825"/>
          <p14:tracePt t="82378" x="3429000" y="6100763"/>
          <p14:tracePt t="82380" x="3397250" y="6100763"/>
          <p14:tracePt t="82382" x="3357563" y="6108700"/>
          <p14:tracePt t="82384" x="3325813" y="6108700"/>
          <p14:tracePt t="82386" x="3284538" y="6116638"/>
          <p14:tracePt t="82388" x="3252788" y="6124575"/>
          <p14:tracePt t="82390" x="3221038" y="6132513"/>
          <p14:tracePt t="82392" x="3181350" y="6140450"/>
          <p14:tracePt t="82394" x="3149600" y="6140450"/>
          <p14:tracePt t="82396" x="3117850" y="6148388"/>
          <p14:tracePt t="82398" x="3078163" y="6156325"/>
          <p14:tracePt t="82400" x="3046413" y="6156325"/>
          <p14:tracePt t="82402" x="3014663" y="6164263"/>
          <p14:tracePt t="82404" x="2982913" y="6164263"/>
          <p14:tracePt t="82406" x="2957513" y="6164263"/>
          <p14:tracePt t="82408" x="2925763" y="6172200"/>
          <p14:tracePt t="82410" x="2894013" y="6172200"/>
          <p14:tracePt t="82412" x="2862263" y="6180138"/>
          <p14:tracePt t="82414" x="2838450" y="6180138"/>
          <p14:tracePt t="82417" x="2806700" y="6180138"/>
          <p14:tracePt t="82418" x="2782888" y="6188075"/>
          <p14:tracePt t="82420" x="2759075" y="6188075"/>
          <p14:tracePt t="82422" x="2727325" y="6196013"/>
          <p14:tracePt t="82424" x="2711450" y="6196013"/>
          <p14:tracePt t="82426" x="2687638" y="6196013"/>
          <p14:tracePt t="82428" x="2663825" y="6203950"/>
          <p14:tracePt t="82430" x="2640013" y="6203950"/>
          <p14:tracePt t="82432" x="2624138" y="6203950"/>
          <p14:tracePt t="82434" x="2606675" y="6203950"/>
          <p14:tracePt t="82436" x="2582863" y="6211888"/>
          <p14:tracePt t="82438" x="2566988" y="6211888"/>
          <p14:tracePt t="82440" x="2551113" y="6211888"/>
          <p14:tracePt t="82442" x="2535238" y="6211888"/>
          <p14:tracePt t="82444" x="2519363" y="6219825"/>
          <p14:tracePt t="82446" x="2503488" y="6219825"/>
          <p14:tracePt t="82448" x="2495550" y="6219825"/>
          <p14:tracePt t="82450" x="2479675" y="6219825"/>
          <p14:tracePt t="82452" x="2463800" y="6219825"/>
          <p14:tracePt t="82454" x="2455863" y="6219825"/>
          <p14:tracePt t="82456" x="2439988" y="6219825"/>
          <p14:tracePt t="82458" x="2432050" y="6219825"/>
          <p14:tracePt t="82460" x="2424113" y="6219825"/>
          <p14:tracePt t="82462" x="2416175" y="6219825"/>
          <p14:tracePt t="82464" x="2408238" y="6219825"/>
          <p14:tracePt t="82466" x="2400300" y="6219825"/>
          <p14:tracePt t="82468" x="2392363" y="6219825"/>
          <p14:tracePt t="82470" x="2384425" y="6219825"/>
          <p14:tracePt t="82472" x="2376488" y="6219825"/>
          <p14:tracePt t="82474" x="2368550" y="6219825"/>
          <p14:tracePt t="82476" x="2360613" y="6219825"/>
          <p14:tracePt t="82480" x="2352675" y="6219825"/>
          <p14:tracePt t="82484" x="2344738" y="6219825"/>
          <p14:tracePt t="82486" x="2336800" y="6219825"/>
          <p14:tracePt t="82492" x="2328863" y="6219825"/>
          <p14:tracePt t="82496" x="2320925" y="6219825"/>
          <p14:tracePt t="82501" x="2312988" y="6219825"/>
          <p14:tracePt t="82506" x="2305050" y="6219825"/>
          <p14:tracePt t="82510" x="2297113" y="6219825"/>
          <p14:tracePt t="82516" x="2289175" y="6211888"/>
          <p14:tracePt t="82520" x="2281238" y="6211888"/>
          <p14:tracePt t="82526" x="2273300" y="6211888"/>
          <p14:tracePt t="82530" x="2265363" y="6211888"/>
          <p14:tracePt t="82536" x="2255838" y="6211888"/>
          <p14:tracePt t="82540" x="2247900" y="6211888"/>
          <p14:tracePt t="82544" x="2239963" y="6211888"/>
          <p14:tracePt t="82548" x="2232025" y="6211888"/>
          <p14:tracePt t="82552" x="2224088" y="6211888"/>
          <p14:tracePt t="82554" x="2224088" y="6203950"/>
          <p14:tracePt t="82556" x="2216150" y="6203950"/>
          <p14:tracePt t="82560" x="2208213" y="6203950"/>
          <p14:tracePt t="82562" x="2200275" y="6203950"/>
          <p14:tracePt t="82566" x="2192338" y="6203950"/>
          <p14:tracePt t="82568" x="2192338" y="6196013"/>
          <p14:tracePt t="82570" x="2184400" y="6196013"/>
          <p14:tracePt t="82574" x="2176463" y="6196013"/>
          <p14:tracePt t="82578" x="2168525" y="6196013"/>
          <p14:tracePt t="82582" x="2160588" y="6188075"/>
          <p14:tracePt t="82586" x="2152650" y="6188075"/>
          <p14:tracePt t="82590" x="2144713" y="6188075"/>
          <p14:tracePt t="82592" x="2144713" y="6180138"/>
          <p14:tracePt t="82596" x="2136775" y="6180138"/>
          <p14:tracePt t="82600" x="2128838" y="6180138"/>
          <p14:tracePt t="82602" x="2128838" y="6172200"/>
          <p14:tracePt t="82606" x="2120900" y="6172200"/>
          <p14:tracePt t="82610" x="2112963" y="6164263"/>
          <p14:tracePt t="82614" x="2105025" y="6164263"/>
          <p14:tracePt t="82617" x="2105025" y="6156325"/>
          <p14:tracePt t="82618" x="2097088" y="6156325"/>
          <p14:tracePt t="82620" x="2097088" y="6148388"/>
          <p14:tracePt t="82622" x="2089150" y="6148388"/>
          <p14:tracePt t="82626" x="2081213" y="6140450"/>
          <p14:tracePt t="82630" x="2073275" y="6140450"/>
          <p14:tracePt t="82632" x="2073275" y="6132513"/>
          <p14:tracePt t="82634" x="2065338" y="6132513"/>
          <p14:tracePt t="82636" x="2065338" y="6124575"/>
          <p14:tracePt t="82638" x="2057400" y="6124575"/>
          <p14:tracePt t="82640" x="2057400" y="6116638"/>
          <p14:tracePt t="82642" x="2049463" y="6108700"/>
          <p14:tracePt t="82646" x="2041525" y="6100763"/>
          <p14:tracePt t="82648" x="2041525" y="6092825"/>
          <p14:tracePt t="82650" x="2033588" y="6092825"/>
          <p14:tracePt t="82652" x="2033588" y="6084888"/>
          <p14:tracePt t="82654" x="2025650" y="6076950"/>
          <p14:tracePt t="82658" x="2017713" y="6069013"/>
          <p14:tracePt t="82660" x="2009775" y="6061075"/>
          <p14:tracePt t="82662" x="2009775" y="6053138"/>
          <p14:tracePt t="82664" x="2001838" y="6053138"/>
          <p14:tracePt t="82666" x="1993900" y="6045200"/>
          <p14:tracePt t="82668" x="1993900" y="6037263"/>
          <p14:tracePt t="82670" x="1985963" y="6029325"/>
          <p14:tracePt t="82672" x="1978025" y="6029325"/>
          <p14:tracePt t="82674" x="1970088" y="6021388"/>
          <p14:tracePt t="82676" x="1970088" y="6013450"/>
          <p14:tracePt t="82678" x="1962150" y="6005513"/>
          <p14:tracePt t="82680" x="1954213" y="6005513"/>
          <p14:tracePt t="82682" x="1946275" y="5995988"/>
          <p14:tracePt t="82684" x="1946275" y="5988050"/>
          <p14:tracePt t="82686" x="1938338" y="5980113"/>
          <p14:tracePt t="82688" x="1930400" y="5980113"/>
          <p14:tracePt t="82690" x="1930400" y="5972175"/>
          <p14:tracePt t="82692" x="1922463" y="5964238"/>
          <p14:tracePt t="82694" x="1912938" y="5964238"/>
          <p14:tracePt t="82696" x="1905000" y="5956300"/>
          <p14:tracePt t="82698" x="1905000" y="5948363"/>
          <p14:tracePt t="82700" x="1897063" y="5948363"/>
          <p14:tracePt t="82702" x="1889125" y="5940425"/>
          <p14:tracePt t="82706" x="1881188" y="5932488"/>
          <p14:tracePt t="82708" x="1873250" y="5932488"/>
          <p14:tracePt t="82710" x="1873250" y="5924550"/>
          <p14:tracePt t="82712" x="1865313" y="5916613"/>
          <p14:tracePt t="82714" x="1857375" y="5916613"/>
          <p14:tracePt t="82716" x="1857375" y="5908675"/>
          <p14:tracePt t="82718" x="1849438" y="5900738"/>
          <p14:tracePt t="82720" x="1841500" y="5900738"/>
          <p14:tracePt t="82722" x="1841500" y="5892800"/>
          <p14:tracePt t="82724" x="1833563" y="5892800"/>
          <p14:tracePt t="82726" x="1833563" y="5884863"/>
          <p14:tracePt t="82728" x="1825625" y="5876925"/>
          <p14:tracePt t="82732" x="1817688" y="5868988"/>
          <p14:tracePt t="82736" x="1809750" y="5861050"/>
          <p14:tracePt t="82740" x="1809750" y="5853113"/>
          <p14:tracePt t="82742" x="1801813" y="5845175"/>
          <p14:tracePt t="82746" x="1801813" y="5837238"/>
          <p14:tracePt t="82748" x="1793875" y="5837238"/>
          <p14:tracePt t="82750" x="1793875" y="5829300"/>
          <p14:tracePt t="82754" x="1785938" y="5821363"/>
          <p14:tracePt t="82758" x="1785938" y="5813425"/>
          <p14:tracePt t="82760" x="1778000" y="5813425"/>
          <p14:tracePt t="82762" x="1778000" y="5805488"/>
          <p14:tracePt t="82766" x="1778000" y="5797550"/>
          <p14:tracePt t="82768" x="1770063" y="5797550"/>
          <p14:tracePt t="82770" x="1770063" y="5789613"/>
          <p14:tracePt t="82772" x="1770063" y="5781675"/>
          <p14:tracePt t="82776" x="1770063" y="5773738"/>
          <p14:tracePt t="82778" x="1762125" y="5773738"/>
          <p14:tracePt t="82780" x="1762125" y="5765800"/>
          <p14:tracePt t="82784" x="1762125" y="5757863"/>
          <p14:tracePt t="82788" x="1754188" y="5749925"/>
          <p14:tracePt t="82792" x="1754188" y="5741988"/>
          <p14:tracePt t="82796" x="1754188" y="5734050"/>
          <p14:tracePt t="82800" x="1746250" y="5726113"/>
          <p14:tracePt t="82804" x="1746250" y="5718175"/>
          <p14:tracePt t="82808" x="1746250" y="5710238"/>
          <p14:tracePt t="82812" x="1746250" y="5702300"/>
          <p14:tracePt t="82814" x="1738313" y="5694363"/>
          <p14:tracePt t="82818" x="1738313" y="5686425"/>
          <p14:tracePt t="82822" x="1738313" y="5678488"/>
          <p14:tracePt t="82824" x="1738313" y="5670550"/>
          <p14:tracePt t="82826" x="1738313" y="5662613"/>
          <p14:tracePt t="82830" x="1738313" y="5653088"/>
          <p14:tracePt t="82832" x="1738313" y="5645150"/>
          <p14:tracePt t="82834" x="1730375" y="5645150"/>
          <p14:tracePt t="82836" x="1730375" y="5637213"/>
          <p14:tracePt t="82838" x="1730375" y="5629275"/>
          <p14:tracePt t="82840" x="1730375" y="5621338"/>
          <p14:tracePt t="82844" x="1730375" y="5613400"/>
          <p14:tracePt t="82846" x="1730375" y="5605463"/>
          <p14:tracePt t="82848" x="1730375" y="5597525"/>
          <p14:tracePt t="82852" x="1722438" y="5589588"/>
          <p14:tracePt t="82854" x="1722438" y="5581650"/>
          <p14:tracePt t="82856" x="1722438" y="5573713"/>
          <p14:tracePt t="82858" x="1722438" y="5565775"/>
          <p14:tracePt t="82860" x="1722438" y="5557838"/>
          <p14:tracePt t="82864" x="1722438" y="5549900"/>
          <p14:tracePt t="82866" x="1722438" y="5541963"/>
          <p14:tracePt t="82868" x="1714500" y="5541963"/>
          <p14:tracePt t="82870" x="1714500" y="5534025"/>
          <p14:tracePt t="82872" x="1714500" y="5526088"/>
          <p14:tracePt t="82874" x="1714500" y="5518150"/>
          <p14:tracePt t="82878" x="1714500" y="5510213"/>
          <p14:tracePt t="82880" x="1706563" y="5502275"/>
          <p14:tracePt t="82882" x="1706563" y="5494338"/>
          <p14:tracePt t="82886" x="1706563" y="5486400"/>
          <p14:tracePt t="82888" x="1706563" y="5478463"/>
          <p14:tracePt t="82892" x="1706563" y="5470525"/>
          <p14:tracePt t="82894" x="1706563" y="5462588"/>
          <p14:tracePt t="82896" x="1698625" y="5454650"/>
          <p14:tracePt t="82901" x="1698625" y="5446713"/>
          <p14:tracePt t="82902" x="1698625" y="5438775"/>
          <p14:tracePt t="82904" x="1698625" y="5430838"/>
          <p14:tracePt t="82908" x="1698625" y="5422900"/>
          <p14:tracePt t="82910" x="1698625" y="5414963"/>
          <p14:tracePt t="82912" x="1698625" y="5407025"/>
          <p14:tracePt t="82916" x="1698625" y="5399088"/>
          <p14:tracePt t="82918" x="1690688" y="5391150"/>
          <p14:tracePt t="82920" x="1690688" y="5383213"/>
          <p14:tracePt t="82922" x="1690688" y="5375275"/>
          <p14:tracePt t="82924" x="1690688" y="5367338"/>
          <p14:tracePt t="82926" x="1690688" y="5359400"/>
          <p14:tracePt t="82928" x="1690688" y="5351463"/>
          <p14:tracePt t="82930" x="1690688" y="5343525"/>
          <p14:tracePt t="82932" x="1690688" y="5335588"/>
          <p14:tracePt t="82934" x="1690688" y="5327650"/>
          <p14:tracePt t="82936" x="1690688" y="5319713"/>
          <p14:tracePt t="82940" x="1690688" y="5310188"/>
          <p14:tracePt t="82942" x="1690688" y="5302250"/>
          <p14:tracePt t="82944" x="1690688" y="5294313"/>
          <p14:tracePt t="82946" x="1690688" y="5286375"/>
          <p14:tracePt t="82951" x="1698625" y="5278438"/>
          <p14:tracePt t="82952" x="1698625" y="5270500"/>
          <p14:tracePt t="82954" x="1698625" y="5262563"/>
          <p14:tracePt t="82956" x="1698625" y="5254625"/>
          <p14:tracePt t="82960" x="1698625" y="5246688"/>
          <p14:tracePt t="82962" x="1698625" y="5238750"/>
          <p14:tracePt t="82964" x="1706563" y="5230813"/>
          <p14:tracePt t="82968" x="1706563" y="5222875"/>
          <p14:tracePt t="82970" x="1706563" y="5214938"/>
          <p14:tracePt t="82972" x="1706563" y="5207000"/>
          <p14:tracePt t="82974" x="1714500" y="5199063"/>
          <p14:tracePt t="82976" x="1714500" y="5191125"/>
          <p14:tracePt t="82978" x="1714500" y="5183188"/>
          <p14:tracePt t="82980" x="1722438" y="5175250"/>
          <p14:tracePt t="82982" x="1722438" y="5167313"/>
          <p14:tracePt t="82984" x="1730375" y="5159375"/>
          <p14:tracePt t="82986" x="1730375" y="5151438"/>
          <p14:tracePt t="82988" x="1738313" y="5143500"/>
          <p14:tracePt t="82990" x="1738313" y="5135563"/>
          <p14:tracePt t="82992" x="1746250" y="5127625"/>
          <p14:tracePt t="82994" x="1746250" y="5119688"/>
          <p14:tracePt t="82996" x="1754188" y="5111750"/>
          <p14:tracePt t="82998" x="1754188" y="5103813"/>
          <p14:tracePt t="83000" x="1762125" y="5095875"/>
          <p14:tracePt t="83002" x="1770063" y="5087938"/>
          <p14:tracePt t="83004" x="1770063" y="5080000"/>
          <p14:tracePt t="83006" x="1778000" y="5072063"/>
          <p14:tracePt t="83008" x="1785938" y="5064125"/>
          <p14:tracePt t="83010" x="1793875" y="5056188"/>
          <p14:tracePt t="83012" x="1801813" y="5048250"/>
          <p14:tracePt t="83014" x="1809750" y="5040313"/>
          <p14:tracePt t="83017" x="1817688" y="5032375"/>
          <p14:tracePt t="83018" x="1825625" y="5016500"/>
          <p14:tracePt t="83020" x="1841500" y="5008563"/>
          <p14:tracePt t="83022" x="1849438" y="5000625"/>
          <p14:tracePt t="83034" x="1912938" y="4943475"/>
          <p14:tracePt t="83036" x="1922463" y="4935538"/>
          <p14:tracePt t="83038" x="1930400" y="4919663"/>
          <p14:tracePt t="83040" x="1946275" y="4911725"/>
          <p14:tracePt t="83042" x="1962150" y="4903788"/>
          <p14:tracePt t="83044" x="1970088" y="4895850"/>
          <p14:tracePt t="83046" x="1985963" y="4879975"/>
          <p14:tracePt t="83048" x="1993900" y="4872038"/>
          <p14:tracePt t="83050" x="2009775" y="4864100"/>
          <p14:tracePt t="83052" x="2025650" y="4848225"/>
          <p14:tracePt t="83054" x="2041525" y="4848225"/>
          <p14:tracePt t="83056" x="2057400" y="4832350"/>
          <p14:tracePt t="83058" x="2073275" y="4824413"/>
          <p14:tracePt t="83060" x="2081213" y="4816475"/>
          <p14:tracePt t="83062" x="2105025" y="4808538"/>
          <p14:tracePt t="83064" x="2112963" y="4800600"/>
          <p14:tracePt t="83066" x="2128838" y="4792663"/>
          <p14:tracePt t="83069" x="2144713" y="4784725"/>
          <p14:tracePt t="83070" x="2152650" y="4776788"/>
          <p14:tracePt t="83072" x="2168525" y="4760913"/>
          <p14:tracePt t="83074" x="2184400" y="4760913"/>
          <p14:tracePt t="83076" x="2200275" y="4752975"/>
          <p14:tracePt t="83078" x="2216150" y="4745038"/>
          <p14:tracePt t="83080" x="2224088" y="4737100"/>
          <p14:tracePt t="83082" x="2239963" y="4729163"/>
          <p14:tracePt t="83084" x="2255838" y="4721225"/>
          <p14:tracePt t="83086" x="2273300" y="4713288"/>
          <p14:tracePt t="83088" x="2281238" y="4705350"/>
          <p14:tracePt t="83090" x="2297113" y="4697413"/>
          <p14:tracePt t="83092" x="2312988" y="4697413"/>
          <p14:tracePt t="83094" x="2320925" y="4689475"/>
          <p14:tracePt t="83096" x="2328863" y="4681538"/>
          <p14:tracePt t="83098" x="2344738" y="4681538"/>
          <p14:tracePt t="83100" x="2352675" y="4673600"/>
          <p14:tracePt t="83102" x="2368550" y="4665663"/>
          <p14:tracePt t="83104" x="2376488" y="4665663"/>
          <p14:tracePt t="83106" x="2384425" y="4657725"/>
          <p14:tracePt t="83108" x="2392363" y="4657725"/>
          <p14:tracePt t="83110" x="2400300" y="4649788"/>
          <p14:tracePt t="83112" x="2416175" y="4641850"/>
          <p14:tracePt t="83116" x="2424113" y="4633913"/>
          <p14:tracePt t="83118" x="2432050" y="4633913"/>
          <p14:tracePt t="83120" x="2439988" y="4624388"/>
          <p14:tracePt t="83122" x="2455863" y="4616450"/>
          <p14:tracePt t="83126" x="2463800" y="4608513"/>
          <p14:tracePt t="83128" x="2471738" y="4608513"/>
          <p14:tracePt t="83130" x="2479675" y="4600575"/>
          <p14:tracePt t="83132" x="2487613" y="4592638"/>
          <p14:tracePt t="83134" x="2495550" y="4592638"/>
          <p14:tracePt t="83136" x="2495550" y="4584700"/>
          <p14:tracePt t="83138" x="2503488" y="4584700"/>
          <p14:tracePt t="83140" x="2511425" y="4576763"/>
          <p14:tracePt t="83142" x="2519363" y="4568825"/>
          <p14:tracePt t="83146" x="2527300" y="4560888"/>
          <p14:tracePt t="83148" x="2527300" y="4552950"/>
          <p14:tracePt t="83151" x="2535238" y="4552950"/>
          <p14:tracePt t="83152" x="2543175" y="4545013"/>
          <p14:tracePt t="83154" x="2543175" y="4537075"/>
          <p14:tracePt t="83156" x="2551113" y="4537075"/>
          <p14:tracePt t="83158" x="2551113" y="4529138"/>
          <p14:tracePt t="83160" x="2559050" y="4529138"/>
          <p14:tracePt t="83162" x="2559050" y="4521200"/>
          <p14:tracePt t="83164" x="2566988" y="4513263"/>
          <p14:tracePt t="83168" x="2566988" y="4505325"/>
          <p14:tracePt t="83170" x="2574925" y="4505325"/>
          <p14:tracePt t="83172" x="2574925" y="4497388"/>
          <p14:tracePt t="83174" x="2582863" y="4497388"/>
          <p14:tracePt t="83176" x="2582863" y="4489450"/>
          <p14:tracePt t="83180" x="2582863" y="4481513"/>
          <p14:tracePt t="83182" x="2590800" y="4481513"/>
          <p14:tracePt t="83184" x="2590800" y="4473575"/>
          <p14:tracePt t="83188" x="2590800" y="4465638"/>
          <p14:tracePt t="83190" x="2598738" y="4465638"/>
          <p14:tracePt t="83192" x="2598738" y="4457700"/>
          <p14:tracePt t="83196" x="2598738" y="4449763"/>
          <p14:tracePt t="83200" x="2606675" y="4441825"/>
          <p14:tracePt t="83204" x="2606675" y="4433888"/>
          <p14:tracePt t="83210" x="2616200" y="4425950"/>
          <p14:tracePt t="83217" x="2616200" y="4418013"/>
          <p14:tracePt t="83220" x="2624138" y="4418013"/>
          <p14:tracePt t="83222" x="2624138" y="4410075"/>
          <p14:tracePt t="83228" x="2624138" y="4402138"/>
          <p14:tracePt t="83232" x="2632075" y="4402138"/>
          <p14:tracePt t="83234" x="2632075" y="4394200"/>
          <p14:tracePt t="83240" x="2632075" y="4386263"/>
          <p14:tracePt t="83242" x="2640013" y="4386263"/>
          <p14:tracePt t="83248" x="2640013" y="4378325"/>
          <p14:tracePt t="83250" x="2647950" y="4378325"/>
          <p14:tracePt t="83254" x="2647950" y="4370388"/>
          <p14:tracePt t="83258" x="2655888" y="4370388"/>
          <p14:tracePt t="83262" x="2655888" y="4362450"/>
          <p14:tracePt t="83267" x="2663825" y="4362450"/>
          <p14:tracePt t="83268" x="2663825" y="4354513"/>
          <p14:tracePt t="83272" x="2671763" y="4354513"/>
          <p14:tracePt t="83276" x="2671763" y="4346575"/>
          <p14:tracePt t="83278" x="2679700" y="4346575"/>
          <p14:tracePt t="83282" x="2679700" y="4338638"/>
          <p14:tracePt t="83285" x="2687638" y="4338638"/>
          <p14:tracePt t="83288" x="2687638" y="4330700"/>
          <p14:tracePt t="83290" x="2695575" y="4330700"/>
          <p14:tracePt t="83292" x="2695575" y="4322763"/>
          <p14:tracePt t="83296" x="2703513" y="4322763"/>
          <p14:tracePt t="83300" x="2703513" y="4314825"/>
          <p14:tracePt t="83304" x="2711450" y="4314825"/>
          <p14:tracePt t="83306" x="2711450" y="4306888"/>
          <p14:tracePt t="83314" x="2719388" y="4306888"/>
          <p14:tracePt t="83316" x="2719388" y="4298950"/>
          <p14:tracePt t="83324" x="2727325" y="4298950"/>
          <p14:tracePt t="83326" x="2727325" y="4291013"/>
          <p14:tracePt t="83340" x="2735263" y="4291013"/>
          <p14:tracePt t="83344" x="2735263" y="4281488"/>
          <p14:tracePt t="83352" x="2743200" y="4281488"/>
          <p14:tracePt t="83358" x="2743200" y="4273550"/>
          <p14:tracePt t="83360" x="2751138" y="4273550"/>
          <p14:tracePt t="83366" x="2759075" y="4273550"/>
          <p14:tracePt t="83372" x="2759075" y="4265613"/>
          <p14:tracePt t="83374" x="2767013" y="4265613"/>
          <p14:tracePt t="83382" x="2774950" y="4265613"/>
          <p14:tracePt t="83394" x="2782888" y="4265613"/>
          <p14:tracePt t="83404" x="2782888" y="4257675"/>
          <p14:tracePt t="83408" x="2790825" y="4257675"/>
          <p14:tracePt t="83428" x="2798763" y="4257675"/>
          <p14:tracePt t="83628" x="2798763" y="4265613"/>
          <p14:tracePt t="83636" x="2798763" y="4273550"/>
          <p14:tracePt t="83638" x="2790825" y="4273550"/>
          <p14:tracePt t="83642" x="2790825" y="4281488"/>
          <p14:tracePt t="83650" x="2790825" y="4291013"/>
          <p14:tracePt t="83660" x="2782888" y="4298950"/>
          <p14:tracePt t="83670" x="2782888" y="4306888"/>
          <p14:tracePt t="83684" x="2782888" y="4314825"/>
          <p14:tracePt t="83696" x="2774950" y="4314825"/>
          <p14:tracePt t="83698" x="2774950" y="4322763"/>
          <p14:tracePt t="83714" x="2774950" y="4330700"/>
          <p14:tracePt t="83722" x="2767013" y="4330700"/>
          <p14:tracePt t="83728" x="2767013" y="4338638"/>
          <p14:tracePt t="83744" x="2759075" y="4338638"/>
          <p14:tracePt t="83746" x="2759075" y="4346575"/>
          <p14:tracePt t="83770" x="2751138" y="4354513"/>
          <p14:tracePt t="83784" x="2743200" y="4354513"/>
          <p14:tracePt t="83788" x="2743200" y="4362450"/>
          <p14:tracePt t="83796" x="2735263" y="4362450"/>
          <p14:tracePt t="83802" x="2727325" y="4370388"/>
          <p14:tracePt t="83808" x="2719388" y="4370388"/>
          <p14:tracePt t="83812" x="2719388" y="4378325"/>
          <p14:tracePt t="83814" x="2711450" y="4378325"/>
          <p14:tracePt t="83818" x="2703513" y="4378325"/>
          <p14:tracePt t="83822" x="2695575" y="4378325"/>
          <p14:tracePt t="83824" x="2695575" y="4386263"/>
          <p14:tracePt t="83828" x="2687638" y="4386263"/>
          <p14:tracePt t="83832" x="2679700" y="4386263"/>
          <p14:tracePt t="83836" x="2679700" y="4394200"/>
          <p14:tracePt t="83838" x="2671763" y="4394200"/>
          <p14:tracePt t="83844" x="2663825" y="4394200"/>
          <p14:tracePt t="83852" x="2655888" y="4394200"/>
          <p14:tracePt t="83856" x="2655888" y="4402138"/>
          <p14:tracePt t="83878" x="2647950" y="4402138"/>
          <p14:tracePt t="83984" x="2647950" y="4410075"/>
          <p14:tracePt t="83992" x="2640013" y="4410075"/>
          <p14:tracePt t="83996" x="2640013" y="4418013"/>
          <p14:tracePt t="84008" x="2640013" y="4425950"/>
          <p14:tracePt t="84010" x="2632075" y="4425950"/>
          <p14:tracePt t="84022" x="2632075" y="4433888"/>
          <p14:tracePt t="85162" x="2640013" y="4433888"/>
          <p14:tracePt t="85164" x="2640013" y="4425950"/>
          <p14:tracePt t="85170" x="2647950" y="4425950"/>
          <p14:tracePt t="85174" x="2655888" y="4425950"/>
          <p14:tracePt t="85176" x="2655888" y="4418013"/>
          <p14:tracePt t="85178" x="2663825" y="4418013"/>
          <p14:tracePt t="85182" x="2671763" y="4418013"/>
          <p14:tracePt t="85184" x="2679700" y="4418013"/>
          <p14:tracePt t="85188" x="2687638" y="4410075"/>
          <p14:tracePt t="85192" x="2695575" y="4410075"/>
          <p14:tracePt t="85194" x="2703513" y="4410075"/>
          <p14:tracePt t="85196" x="2711450" y="4410075"/>
          <p14:tracePt t="85198" x="2719388" y="4410075"/>
          <p14:tracePt t="85200" x="2727325" y="4410075"/>
          <p14:tracePt t="85202" x="2735263" y="4402138"/>
          <p14:tracePt t="85204" x="2743200" y="4402138"/>
          <p14:tracePt t="85206" x="2759075" y="4402138"/>
          <p14:tracePt t="85208" x="2767013" y="4402138"/>
          <p14:tracePt t="85210" x="2782888" y="4402138"/>
          <p14:tracePt t="85212" x="2798763" y="4402138"/>
          <p14:tracePt t="85214" x="2806700" y="4402138"/>
          <p14:tracePt t="85216" x="2814638" y="4402138"/>
          <p14:tracePt t="85218" x="2830513" y="4402138"/>
          <p14:tracePt t="85220" x="2838450" y="4402138"/>
          <p14:tracePt t="85222" x="2854325" y="4402138"/>
          <p14:tracePt t="85224" x="2862263" y="4402138"/>
          <p14:tracePt t="85226" x="2878138" y="4402138"/>
          <p14:tracePt t="85228" x="2894013" y="4402138"/>
          <p14:tracePt t="85230" x="2901950" y="4402138"/>
          <p14:tracePt t="85232" x="2917825" y="4410075"/>
          <p14:tracePt t="85234" x="2933700" y="4410075"/>
          <p14:tracePt t="85236" x="2941638" y="4410075"/>
          <p14:tracePt t="85238" x="2957513" y="4410075"/>
          <p14:tracePt t="85240" x="2967038" y="4410075"/>
          <p14:tracePt t="85242" x="2982913" y="4410075"/>
          <p14:tracePt t="85244" x="2998788" y="4410075"/>
          <p14:tracePt t="85246" x="3006725" y="4410075"/>
          <p14:tracePt t="85248" x="3022600" y="4418013"/>
          <p14:tracePt t="85250" x="3030538" y="4418013"/>
          <p14:tracePt t="85252" x="3046413" y="4418013"/>
          <p14:tracePt t="85254" x="3062288" y="4418013"/>
          <p14:tracePt t="85256" x="3070225" y="4418013"/>
          <p14:tracePt t="85258" x="3086100" y="4418013"/>
          <p14:tracePt t="85260" x="3094038" y="4418013"/>
          <p14:tracePt t="85262" x="3109913" y="4418013"/>
          <p14:tracePt t="85264" x="3117850" y="4425950"/>
          <p14:tracePt t="85266" x="3133725" y="4425950"/>
          <p14:tracePt t="85268" x="3141663" y="4425950"/>
          <p14:tracePt t="85270" x="3157538" y="4425950"/>
          <p14:tracePt t="85272" x="3165475" y="4425950"/>
          <p14:tracePt t="85274" x="3173413" y="4425950"/>
          <p14:tracePt t="85276" x="3189288" y="4425950"/>
          <p14:tracePt t="85278" x="3197225" y="4425950"/>
          <p14:tracePt t="85280" x="3205163" y="4433888"/>
          <p14:tracePt t="85282" x="3213100" y="4433888"/>
          <p14:tracePt t="85284" x="3221038" y="4433888"/>
          <p14:tracePt t="85286" x="3236913" y="4433888"/>
          <p14:tracePt t="85288" x="3244850" y="4433888"/>
          <p14:tracePt t="85290" x="3252788" y="4433888"/>
          <p14:tracePt t="85292" x="3260725" y="4433888"/>
          <p14:tracePt t="85294" x="3268663" y="4433888"/>
          <p14:tracePt t="85296" x="3276600" y="4433888"/>
          <p14:tracePt t="85298" x="3284538" y="4433888"/>
          <p14:tracePt t="85300" x="3292475" y="4433888"/>
          <p14:tracePt t="85302" x="3300413" y="4433888"/>
          <p14:tracePt t="85306" x="3308350" y="4433888"/>
          <p14:tracePt t="85308" x="3317875" y="4433888"/>
          <p14:tracePt t="85310" x="3325813" y="4433888"/>
          <p14:tracePt t="85314" x="3333750" y="4433888"/>
          <p14:tracePt t="85318" x="3341688" y="4433888"/>
          <p14:tracePt t="85320" x="3349625" y="4433888"/>
          <p14:tracePt t="85324" x="3357563" y="4433888"/>
          <p14:tracePt t="85330" x="3365500" y="4425950"/>
          <p14:tracePt t="85336" x="3373438" y="4425950"/>
          <p14:tracePt t="85344" x="3381375" y="4425950"/>
          <p14:tracePt t="85360" x="3389313" y="4425950"/>
          <p14:tracePt t="85382" x="3389313" y="4418013"/>
          <p14:tracePt t="85390" x="3397250" y="4418013"/>
          <p14:tracePt t="85482" x="3405188" y="4418013"/>
          <p14:tracePt t="85486" x="3405188" y="4425950"/>
          <p14:tracePt t="85504" x="3413125" y="4425950"/>
          <p14:tracePt t="85516" x="3421063" y="4425950"/>
          <p14:tracePt t="85522" x="3421063" y="4433888"/>
          <p14:tracePt t="85526" x="3429000" y="4433888"/>
          <p14:tracePt t="85534" x="3436938" y="4441825"/>
          <p14:tracePt t="85542" x="3444875" y="4441825"/>
          <p14:tracePt t="85544" x="3444875" y="4449763"/>
          <p14:tracePt t="85550" x="3452813" y="4449763"/>
          <p14:tracePt t="85554" x="3452813" y="4457700"/>
          <p14:tracePt t="85558" x="3460750" y="4457700"/>
          <p14:tracePt t="85562" x="3460750" y="4465638"/>
          <p14:tracePt t="85566" x="3468688" y="4465638"/>
          <p14:tracePt t="85572" x="3468688" y="4473575"/>
          <p14:tracePt t="85574" x="3476625" y="4473575"/>
          <p14:tracePt t="85582" x="3484563" y="4473575"/>
          <p14:tracePt t="85584" x="3484563" y="4481513"/>
          <p14:tracePt t="85592" x="3492500" y="4481513"/>
          <p14:tracePt t="85596" x="3492500" y="4489450"/>
          <p14:tracePt t="85604" x="3500438" y="4489450"/>
          <p14:tracePt t="85612" x="3500438" y="4497388"/>
          <p14:tracePt t="85618" x="3508375" y="4497388"/>
          <p14:tracePt t="85626" x="3508375" y="4505325"/>
          <p14:tracePt t="85632" x="3516313" y="4505325"/>
          <p14:tracePt t="85638" x="3516313" y="4513263"/>
          <p14:tracePt t="85648" x="3516313" y="4521200"/>
          <p14:tracePt t="85650" x="3524250" y="4521200"/>
          <p14:tracePt t="85658" x="3524250" y="4529138"/>
          <p14:tracePt t="85668" x="3524250" y="4537075"/>
          <p14:tracePt t="85682" x="3532188" y="4545013"/>
          <p14:tracePt t="85694" x="3532188" y="4552950"/>
          <p14:tracePt t="85706" x="3532188" y="4560888"/>
          <p14:tracePt t="85716" x="3532188" y="4568825"/>
          <p14:tracePt t="85728" x="3532188" y="4576763"/>
          <p14:tracePt t="85738" x="3524250" y="4584700"/>
          <p14:tracePt t="85752" x="3524250" y="4592638"/>
          <p14:tracePt t="85762" x="3524250" y="4600575"/>
          <p14:tracePt t="85772" x="3524250" y="4608513"/>
          <p14:tracePt t="85782" x="3524250" y="4616450"/>
          <p14:tracePt t="85790" x="3524250" y="4624388"/>
          <p14:tracePt t="85794" x="3516313" y="4624388"/>
          <p14:tracePt t="85800" x="3516313" y="4633913"/>
          <p14:tracePt t="85810" x="3516313" y="4641850"/>
          <p14:tracePt t="85822" x="3516313" y="4649788"/>
          <p14:tracePt t="85832" x="3508375" y="4649788"/>
          <p14:tracePt t="85836" x="3508375" y="4657725"/>
          <p14:tracePt t="85848" x="3508375" y="4665663"/>
          <p14:tracePt t="85868" x="3500438" y="4665663"/>
          <p14:tracePt t="85962" x="3500438" y="4673600"/>
          <p14:tracePt t="86206" x="3492500" y="4673600"/>
          <p14:tracePt t="86208" x="3492500" y="4681538"/>
          <p14:tracePt t="86216" x="3484563" y="4681538"/>
          <p14:tracePt t="86220" x="3484563" y="4689475"/>
          <p14:tracePt t="86224" x="3476625" y="4689475"/>
          <p14:tracePt t="86236" x="3468688" y="4689475"/>
          <p14:tracePt t="86240" x="3468688" y="4697413"/>
          <p14:tracePt t="86404" x="3468688" y="4705350"/>
          <p14:tracePt t="86406" x="3460750" y="4705350"/>
          <p14:tracePt t="86422" x="3460750" y="4713288"/>
          <p14:tracePt t="86434" x="3452813" y="4713288"/>
          <p14:tracePt t="86534" x="3460750" y="4713288"/>
          <p14:tracePt t="87506" x="3460750" y="4721225"/>
          <p14:tracePt t="87512" x="3460750" y="4729163"/>
          <p14:tracePt t="87516" x="3460750" y="4737100"/>
          <p14:tracePt t="87518" x="3452813" y="4737100"/>
          <p14:tracePt t="87520" x="3452813" y="4745038"/>
          <p14:tracePt t="87526" x="3452813" y="4752975"/>
          <p14:tracePt t="87528" x="3452813" y="4760913"/>
          <p14:tracePt t="87530" x="3444875" y="4760913"/>
          <p14:tracePt t="87532" x="3444875" y="4768850"/>
          <p14:tracePt t="87534" x="3436938" y="4776788"/>
          <p14:tracePt t="87536" x="3436938" y="4784725"/>
          <p14:tracePt t="87538" x="3429000" y="4792663"/>
          <p14:tracePt t="87540" x="3421063" y="4792663"/>
          <p14:tracePt t="87542" x="3421063" y="4800600"/>
          <p14:tracePt t="87544" x="3413125" y="4808538"/>
          <p14:tracePt t="87546" x="3405188" y="4816475"/>
          <p14:tracePt t="87548" x="3397250" y="4824413"/>
          <p14:tracePt t="87550" x="3389313" y="4832350"/>
          <p14:tracePt t="87552" x="3381375" y="4840288"/>
          <p14:tracePt t="87554" x="3373438" y="4848225"/>
          <p14:tracePt t="87556" x="3365500" y="4856163"/>
          <p14:tracePt t="87558" x="3349625" y="4864100"/>
          <p14:tracePt t="87560" x="3341688" y="4872038"/>
          <p14:tracePt t="87562" x="3325813" y="4879975"/>
          <p14:tracePt t="87564" x="3308350" y="4887913"/>
          <p14:tracePt t="87566" x="3292475" y="4903788"/>
          <p14:tracePt t="87568" x="3276600" y="4903788"/>
          <p14:tracePt t="87570" x="3260725" y="4919663"/>
          <p14:tracePt t="87572" x="3236913" y="4927600"/>
          <p14:tracePt t="87574" x="3221038" y="4935538"/>
          <p14:tracePt t="87576" x="3197225" y="4943475"/>
          <p14:tracePt t="87578" x="3173413" y="4951413"/>
          <p14:tracePt t="87580" x="3149600" y="4967288"/>
          <p14:tracePt t="87582" x="3125788" y="4976813"/>
          <p14:tracePt t="87584" x="3101975" y="4984750"/>
          <p14:tracePt t="87586" x="3078163" y="4992688"/>
          <p14:tracePt t="87588" x="3054350" y="5000625"/>
          <p14:tracePt t="87590" x="3030538" y="5008563"/>
          <p14:tracePt t="87592" x="2998788" y="5016500"/>
          <p14:tracePt t="87594" x="2974975" y="5024438"/>
          <p14:tracePt t="87596" x="2949575" y="5032375"/>
          <p14:tracePt t="87598" x="2917825" y="5040313"/>
          <p14:tracePt t="87600" x="2886075" y="5056188"/>
          <p14:tracePt t="87602" x="2862263" y="5056188"/>
          <p14:tracePt t="87604" x="2838450" y="5064125"/>
          <p14:tracePt t="87606" x="2806700" y="5072063"/>
          <p14:tracePt t="87608" x="2782888" y="5080000"/>
          <p14:tracePt t="87610" x="2751138" y="5087938"/>
          <p14:tracePt t="87612" x="2727325" y="5087938"/>
          <p14:tracePt t="87614" x="2703513" y="5095875"/>
          <p14:tracePt t="87616" x="2679700" y="5103813"/>
          <p14:tracePt t="87618" x="2647950" y="5111750"/>
          <p14:tracePt t="87620" x="2624138" y="5119688"/>
          <p14:tracePt t="87622" x="2598738" y="5127625"/>
          <p14:tracePt t="87624" x="2574925" y="5127625"/>
          <p14:tracePt t="87626" x="2551113" y="5135563"/>
          <p14:tracePt t="87628" x="2527300" y="5135563"/>
          <p14:tracePt t="87630" x="2503488" y="5143500"/>
          <p14:tracePt t="87632" x="2479675" y="5143500"/>
          <p14:tracePt t="87634" x="2447925" y="5151438"/>
          <p14:tracePt t="87636" x="2432050" y="5151438"/>
          <p14:tracePt t="87638" x="2416175" y="5151438"/>
          <p14:tracePt t="87640" x="2392363" y="5159375"/>
          <p14:tracePt t="87642" x="2368550" y="5159375"/>
          <p14:tracePt t="87644" x="2352675" y="5159375"/>
          <p14:tracePt t="87646" x="2328863" y="5167313"/>
          <p14:tracePt t="87648" x="2312988" y="5167313"/>
          <p14:tracePt t="87650" x="2297113" y="5167313"/>
          <p14:tracePt t="87652" x="2281238" y="5167313"/>
          <p14:tracePt t="87654" x="2265363" y="5167313"/>
          <p14:tracePt t="87656" x="2247900" y="5167313"/>
          <p14:tracePt t="87658" x="2232025" y="5175250"/>
          <p14:tracePt t="87660" x="2216150" y="5175250"/>
          <p14:tracePt t="87662" x="2200275" y="5175250"/>
          <p14:tracePt t="87664" x="2184400" y="5175250"/>
          <p14:tracePt t="87666" x="2176463" y="5175250"/>
          <p14:tracePt t="87668" x="2160588" y="5183188"/>
          <p14:tracePt t="87670" x="2152650" y="5183188"/>
          <p14:tracePt t="87672" x="2136775" y="5183188"/>
          <p14:tracePt t="87674" x="2128838" y="5183188"/>
          <p14:tracePt t="87676" x="2120900" y="5183188"/>
          <p14:tracePt t="87678" x="2112963" y="5183188"/>
          <p14:tracePt t="87680" x="2105025" y="5183188"/>
          <p14:tracePt t="87682" x="2089150" y="5183188"/>
          <p14:tracePt t="87684" x="2081213" y="5183188"/>
          <p14:tracePt t="87686" x="2081213" y="5191125"/>
          <p14:tracePt t="87688" x="2073275" y="5191125"/>
          <p14:tracePt t="87690" x="2065338" y="5191125"/>
          <p14:tracePt t="87692" x="2057400" y="5191125"/>
          <p14:tracePt t="87694" x="2049463" y="5191125"/>
          <p14:tracePt t="87698" x="2041525" y="5191125"/>
          <p14:tracePt t="87700" x="2033588" y="5191125"/>
          <p14:tracePt t="87704" x="2025650" y="5191125"/>
          <p14:tracePt t="87708" x="2017713" y="5191125"/>
          <p14:tracePt t="87712" x="2009775" y="5191125"/>
          <p14:tracePt t="87716" x="2009775" y="5199063"/>
          <p14:tracePt t="87718" x="2001838" y="5199063"/>
          <p14:tracePt t="87722" x="1993900" y="5199063"/>
          <p14:tracePt t="87728" x="1985963" y="5199063"/>
          <p14:tracePt t="87732" x="1978025" y="5199063"/>
          <p14:tracePt t="87736" x="1970088" y="5207000"/>
          <p14:tracePt t="87740" x="1962150" y="5207000"/>
          <p14:tracePt t="87744" x="1954213" y="5207000"/>
          <p14:tracePt t="87748" x="1946275" y="5207000"/>
          <p14:tracePt t="87751" x="1938338" y="5207000"/>
          <p14:tracePt t="87754" x="1930400" y="5214938"/>
          <p14:tracePt t="87756" x="1922463" y="5214938"/>
          <p14:tracePt t="87760" x="1912938" y="5214938"/>
          <p14:tracePt t="87762" x="1905000" y="5214938"/>
          <p14:tracePt t="87764" x="1897063" y="5214938"/>
          <p14:tracePt t="87766" x="1889125" y="5214938"/>
          <p14:tracePt t="87768" x="1881188" y="5222875"/>
          <p14:tracePt t="87770" x="1873250" y="5222875"/>
          <p14:tracePt t="87774" x="1865313" y="5222875"/>
          <p14:tracePt t="87776" x="1857375" y="5222875"/>
          <p14:tracePt t="87778" x="1849438" y="5222875"/>
          <p14:tracePt t="87780" x="1841500" y="5222875"/>
          <p14:tracePt t="87782" x="1833563" y="5230813"/>
          <p14:tracePt t="87784" x="1825625" y="5230813"/>
          <p14:tracePt t="87788" x="1817688" y="5230813"/>
          <p14:tracePt t="87790" x="1809750" y="5230813"/>
          <p14:tracePt t="87792" x="1801813" y="5230813"/>
          <p14:tracePt t="87794" x="1793875" y="5230813"/>
          <p14:tracePt t="87796" x="1785938" y="5230813"/>
          <p14:tracePt t="87801" x="1778000" y="5230813"/>
          <p14:tracePt t="87802" x="1770063" y="5238750"/>
          <p14:tracePt t="87804" x="1762125" y="5238750"/>
          <p14:tracePt t="87808" x="1754188" y="5238750"/>
          <p14:tracePt t="87810" x="1746250" y="5238750"/>
          <p14:tracePt t="87814" x="1738313" y="5238750"/>
          <p14:tracePt t="87816" x="1730375" y="5238750"/>
          <p14:tracePt t="87820" x="1722438" y="5238750"/>
          <p14:tracePt t="87822" x="1714500" y="5238750"/>
          <p14:tracePt t="87824" x="1714500" y="5246688"/>
          <p14:tracePt t="87826" x="1706563" y="5246688"/>
          <p14:tracePt t="87830" x="1698625" y="5246688"/>
          <p14:tracePt t="87834" x="1690688" y="5246688"/>
          <p14:tracePt t="87838" x="1682750" y="5246688"/>
          <p14:tracePt t="87840" x="1682750" y="5254625"/>
          <p14:tracePt t="87842" x="1674813" y="5254625"/>
          <p14:tracePt t="87846" x="1666875" y="5254625"/>
          <p14:tracePt t="87851" x="1658938" y="5254625"/>
          <p14:tracePt t="87854" x="1651000" y="5254625"/>
          <p14:tracePt t="87858" x="1643063" y="5254625"/>
          <p14:tracePt t="87864" x="1635125" y="5254625"/>
          <p14:tracePt t="87866" x="1635125" y="5262563"/>
          <p14:tracePt t="87868" x="1627188" y="5262563"/>
          <p14:tracePt t="87872" x="1619250" y="5262563"/>
          <p14:tracePt t="87878" x="1611313" y="5262563"/>
          <p14:tracePt t="87884" x="1603375" y="5262563"/>
          <p14:tracePt t="87890" x="1595438" y="5262563"/>
          <p14:tracePt t="87894" x="1587500" y="5262563"/>
          <p14:tracePt t="87898" x="1579563" y="5254625"/>
          <p14:tracePt t="87902" x="1571625" y="5254625"/>
          <p14:tracePt t="87906" x="1562100" y="5254625"/>
          <p14:tracePt t="87908" x="1554163" y="5254625"/>
          <p14:tracePt t="87912" x="1546225" y="5254625"/>
          <p14:tracePt t="87916" x="1538288" y="5254625"/>
          <p14:tracePt t="87918" x="1530350" y="5254625"/>
          <p14:tracePt t="87922" x="1522413" y="5254625"/>
          <p14:tracePt t="87924" x="1514475" y="5254625"/>
          <p14:tracePt t="87928" x="1506538" y="5246688"/>
          <p14:tracePt t="87930" x="1498600" y="5246688"/>
          <p14:tracePt t="87935" x="1490663" y="5246688"/>
          <p14:tracePt t="87938" x="1482725" y="5246688"/>
          <p14:tracePt t="87952" x="1450975" y="5238750"/>
          <p14:tracePt t="87952" x="1443038" y="5238750"/>
          <p14:tracePt t="87956" x="1435100" y="5238750"/>
          <p14:tracePt t="87958" x="1427163" y="5238750"/>
          <p14:tracePt t="87962" x="1419225" y="5238750"/>
          <p14:tracePt t="87964" x="1411288" y="5238750"/>
          <p14:tracePt t="87966" x="1411288" y="5230813"/>
          <p14:tracePt t="87968" x="1403350" y="5230813"/>
          <p14:tracePt t="87972" x="1395413" y="5230813"/>
          <p14:tracePt t="87974" x="1387475" y="5230813"/>
          <p14:tracePt t="87978" x="1379538" y="5230813"/>
          <p14:tracePt t="87982" x="1371600" y="5230813"/>
          <p14:tracePt t="87986" x="1363663" y="5230813"/>
          <p14:tracePt t="87992" x="1355725" y="5230813"/>
          <p14:tracePt t="87998" x="1347788" y="5230813"/>
          <p14:tracePt t="88008" x="1339850" y="5230813"/>
          <p14:tracePt t="88094" x="1331913" y="5230813"/>
          <p14:tracePt t="88120" x="1323975" y="5222875"/>
          <p14:tracePt t="88370" x="1323975" y="5214938"/>
          <p14:tracePt t="88382" x="1331913" y="5214938"/>
          <p14:tracePt t="88426" x="1331913" y="5207000"/>
          <p14:tracePt t="88560" x="1331913" y="5199063"/>
          <p14:tracePt t="88622" x="1339850" y="5199063"/>
          <p14:tracePt t="88656" x="1339850" y="5191125"/>
          <p14:tracePt t="88662" x="1347788" y="5191125"/>
          <p14:tracePt t="88674" x="1355725" y="5191125"/>
          <p14:tracePt t="88684" x="1363663" y="5191125"/>
          <p14:tracePt t="88696" x="1371600" y="5191125"/>
          <p14:tracePt t="88708" x="1379538" y="5191125"/>
          <p14:tracePt t="88720" x="1387475" y="5191125"/>
          <p14:tracePt t="88730" x="1395413" y="5191125"/>
          <p14:tracePt t="88736" x="1403350" y="5191125"/>
          <p14:tracePt t="88742" x="1411288" y="5191125"/>
          <p14:tracePt t="88746" x="1419225" y="5191125"/>
          <p14:tracePt t="88751" x="1427163" y="5191125"/>
          <p14:tracePt t="88754" x="1435100" y="5191125"/>
          <p14:tracePt t="88758" x="1443038" y="5191125"/>
          <p14:tracePt t="88762" x="1450975" y="5191125"/>
          <p14:tracePt t="88764" x="1458913" y="5191125"/>
          <p14:tracePt t="88768" x="1466850" y="5191125"/>
          <p14:tracePt t="88770" x="1466850" y="5199063"/>
          <p14:tracePt t="88772" x="1474788" y="5199063"/>
          <p14:tracePt t="88776" x="1482725" y="5199063"/>
          <p14:tracePt t="88780" x="1490663" y="5199063"/>
          <p14:tracePt t="88784" x="1498600" y="5199063"/>
          <p14:tracePt t="88788" x="1506538" y="5199063"/>
          <p14:tracePt t="88790" x="1514475" y="5199063"/>
          <p14:tracePt t="88796" x="1522413" y="5199063"/>
          <p14:tracePt t="88800" x="1530350" y="5199063"/>
          <p14:tracePt t="88804" x="1538288" y="5199063"/>
          <p14:tracePt t="88808" x="1546225" y="5199063"/>
          <p14:tracePt t="88814" x="1554163" y="5199063"/>
          <p14:tracePt t="88820" x="1562100" y="5207000"/>
          <p14:tracePt t="88824" x="1571625" y="5207000"/>
          <p14:tracePt t="88830" x="1579563" y="5207000"/>
          <p14:tracePt t="88836" x="1587500" y="5207000"/>
          <p14:tracePt t="88842" x="1595438" y="5207000"/>
          <p14:tracePt t="88848" x="1603375" y="5207000"/>
          <p14:tracePt t="88854" x="1611313" y="5207000"/>
          <p14:tracePt t="88858" x="1619250" y="5207000"/>
          <p14:tracePt t="88864" x="1627188" y="5207000"/>
          <p14:tracePt t="88868" x="1635125" y="5207000"/>
          <p14:tracePt t="88872" x="1643063" y="5207000"/>
          <p14:tracePt t="88876" x="1651000" y="5207000"/>
          <p14:tracePt t="88880" x="1658938" y="5207000"/>
          <p14:tracePt t="88882" x="1666875" y="5207000"/>
          <p14:tracePt t="88886" x="1674813" y="5207000"/>
          <p14:tracePt t="88888" x="1682750" y="5207000"/>
          <p14:tracePt t="88892" x="1690688" y="5207000"/>
          <p14:tracePt t="88894" x="1698625" y="5199063"/>
          <p14:tracePt t="88898" x="1706563" y="5199063"/>
          <p14:tracePt t="88901" x="1714500" y="5199063"/>
          <p14:tracePt t="88904" x="1722438" y="5199063"/>
          <p14:tracePt t="88906" x="1730375" y="5199063"/>
          <p14:tracePt t="88910" x="1738313" y="5199063"/>
          <p14:tracePt t="88912" x="1746250" y="5199063"/>
          <p14:tracePt t="88916" x="1754188" y="5199063"/>
          <p14:tracePt t="88918" x="1762125" y="5199063"/>
          <p14:tracePt t="88922" x="1770063" y="5199063"/>
          <p14:tracePt t="88924" x="1778000" y="5199063"/>
          <p14:tracePt t="88926" x="1785938" y="5199063"/>
          <p14:tracePt t="88930" x="1793875" y="5199063"/>
          <p14:tracePt t="88932" x="1801813" y="5199063"/>
          <p14:tracePt t="88936" x="1809750" y="5199063"/>
          <p14:tracePt t="88938" x="1817688" y="5199063"/>
          <p14:tracePt t="88942" x="1825625" y="5199063"/>
          <p14:tracePt t="88951" x="1849438" y="5199063"/>
          <p14:tracePt t="88954" x="1857375" y="5199063"/>
          <p14:tracePt t="88956" x="1865313" y="5199063"/>
          <p14:tracePt t="88960" x="1873250" y="5199063"/>
          <p14:tracePt t="88962" x="1881188" y="5199063"/>
          <p14:tracePt t="88966" x="1889125" y="5199063"/>
          <p14:tracePt t="88968" x="1897063" y="5199063"/>
          <p14:tracePt t="88970" x="1905000" y="5199063"/>
          <p14:tracePt t="88974" x="1912938" y="5199063"/>
          <p14:tracePt t="88976" x="1922463" y="5199063"/>
          <p14:tracePt t="88980" x="1930400" y="5199063"/>
          <p14:tracePt t="88982" x="1938338" y="5199063"/>
          <p14:tracePt t="88986" x="1946275" y="5199063"/>
          <p14:tracePt t="88988" x="1954213" y="5199063"/>
          <p14:tracePt t="88990" x="1954213" y="5207000"/>
          <p14:tracePt t="88992" x="1962150" y="5207000"/>
          <p14:tracePt t="88994" x="1970088" y="5207000"/>
          <p14:tracePt t="88998" x="1978025" y="5207000"/>
          <p14:tracePt t="89000" x="1985963" y="5207000"/>
          <p14:tracePt t="89002" x="1993900" y="5207000"/>
          <p14:tracePt t="89006" x="2001838" y="5207000"/>
          <p14:tracePt t="89008" x="2009775" y="5207000"/>
          <p14:tracePt t="89010" x="2017713" y="5207000"/>
          <p14:tracePt t="89014" x="2025650" y="5207000"/>
          <p14:tracePt t="89016" x="2033588" y="5207000"/>
          <p14:tracePt t="89020" x="2041525" y="5207000"/>
          <p14:tracePt t="89022" x="2049463" y="5207000"/>
          <p14:tracePt t="89026" x="2057400" y="5199063"/>
          <p14:tracePt t="89028" x="2065338" y="5199063"/>
          <p14:tracePt t="89030" x="2073275" y="5199063"/>
          <p14:tracePt t="89034" x="2081213" y="5199063"/>
          <p14:tracePt t="89036" x="2089150" y="5199063"/>
          <p14:tracePt t="89038" x="2097088" y="5199063"/>
          <p14:tracePt t="89042" x="2105025" y="5199063"/>
          <p14:tracePt t="89044" x="2112963" y="5199063"/>
          <p14:tracePt t="89046" x="2120900" y="5199063"/>
          <p14:tracePt t="89048" x="2128838" y="5199063"/>
          <p14:tracePt t="89052" x="2136775" y="5199063"/>
          <p14:tracePt t="89054" x="2144713" y="5199063"/>
          <p14:tracePt t="89056" x="2152650" y="5199063"/>
          <p14:tracePt t="89060" x="2160588" y="5199063"/>
          <p14:tracePt t="89062" x="2168525" y="5199063"/>
          <p14:tracePt t="89064" x="2176463" y="5199063"/>
          <p14:tracePt t="89066" x="2184400" y="5199063"/>
          <p14:tracePt t="89070" x="2192338" y="5199063"/>
          <p14:tracePt t="89072" x="2200275" y="5191125"/>
          <p14:tracePt t="89074" x="2208213" y="5191125"/>
          <p14:tracePt t="89076" x="2216150" y="5191125"/>
          <p14:tracePt t="89080" x="2224088" y="5191125"/>
          <p14:tracePt t="89082" x="2232025" y="5191125"/>
          <p14:tracePt t="89084" x="2239963" y="5191125"/>
          <p14:tracePt t="89088" x="2247900" y="5191125"/>
          <p14:tracePt t="89090" x="2255838" y="5191125"/>
          <p14:tracePt t="89092" x="2265363" y="5191125"/>
          <p14:tracePt t="89096" x="2273300" y="5199063"/>
          <p14:tracePt t="89098" x="2281238" y="5199063"/>
          <p14:tracePt t="89102" x="2289175" y="5199063"/>
          <p14:tracePt t="89106" x="2297113" y="5199063"/>
          <p14:tracePt t="89110" x="2305050" y="5199063"/>
          <p14:tracePt t="89112" x="2312988" y="5199063"/>
          <p14:tracePt t="89116" x="2320925" y="5199063"/>
          <p14:tracePt t="89120" x="2328863" y="5199063"/>
          <p14:tracePt t="89124" x="2336800" y="5199063"/>
          <p14:tracePt t="89130" x="2344738" y="5199063"/>
          <p14:tracePt t="89134" x="2352675" y="5199063"/>
          <p14:tracePt t="89138" x="2360613" y="5199063"/>
          <p14:tracePt t="89144" x="2368550" y="5191125"/>
          <p14:tracePt t="89148" x="2376488" y="5191125"/>
          <p14:tracePt t="89152" x="2384425" y="5191125"/>
          <p14:tracePt t="89158" x="2392363" y="5191125"/>
          <p14:tracePt t="89162" x="2400300" y="5191125"/>
          <p14:tracePt t="89164" x="2400300" y="5183188"/>
          <p14:tracePt t="89166" x="2408238" y="5183188"/>
          <p14:tracePt t="89170" x="2416175" y="5183188"/>
          <p14:tracePt t="89174" x="2424113" y="5183188"/>
          <p14:tracePt t="89178" x="2432050" y="5183188"/>
          <p14:tracePt t="89180" x="2439988" y="5183188"/>
          <p14:tracePt t="89184" x="2447925" y="5175250"/>
          <p14:tracePt t="89188" x="2455863" y="5175250"/>
          <p14:tracePt t="89190" x="2463800" y="5175250"/>
          <p14:tracePt t="89192" x="2471738" y="5175250"/>
          <p14:tracePt t="89196" x="2479675" y="5175250"/>
          <p14:tracePt t="89198" x="2487613" y="5175250"/>
          <p14:tracePt t="89200" x="2495550" y="5175250"/>
          <p14:tracePt t="89202" x="2503488" y="5175250"/>
          <p14:tracePt t="89204" x="2511425" y="5167313"/>
          <p14:tracePt t="89208" x="2519363" y="5167313"/>
          <p14:tracePt t="89210" x="2527300" y="5167313"/>
          <p14:tracePt t="89212" x="2535238" y="5167313"/>
          <p14:tracePt t="89214" x="2543175" y="5167313"/>
          <p14:tracePt t="89216" x="2551113" y="5167313"/>
          <p14:tracePt t="89218" x="2559050" y="5167313"/>
          <p14:tracePt t="89220" x="2566988" y="5167313"/>
          <p14:tracePt t="89224" x="2574925" y="5167313"/>
          <p14:tracePt t="89226" x="2582863" y="5167313"/>
          <p14:tracePt t="89228" x="2590800" y="5167313"/>
          <p14:tracePt t="89230" x="2598738" y="5167313"/>
          <p14:tracePt t="89232" x="2606675" y="5167313"/>
          <p14:tracePt t="89234" x="2616200" y="5167313"/>
          <p14:tracePt t="89238" x="2624138" y="5167313"/>
          <p14:tracePt t="89240" x="2632075" y="5167313"/>
          <p14:tracePt t="89242" x="2640013" y="5167313"/>
          <p14:tracePt t="89244" x="2647950" y="5167313"/>
          <p14:tracePt t="89246" x="2655888" y="5167313"/>
          <p14:tracePt t="89248" x="2663825" y="5167313"/>
          <p14:tracePt t="89250" x="2671763" y="5167313"/>
          <p14:tracePt t="89252" x="2679700" y="5167313"/>
          <p14:tracePt t="89256" x="2687638" y="5167313"/>
          <p14:tracePt t="89258" x="2695575" y="5175250"/>
          <p14:tracePt t="89260" x="2703513" y="5175250"/>
          <p14:tracePt t="89262" x="2711450" y="5175250"/>
          <p14:tracePt t="89266" x="2719388" y="5175250"/>
          <p14:tracePt t="89268" x="2727325" y="5175250"/>
          <p14:tracePt t="89270" x="2735263" y="5175250"/>
          <p14:tracePt t="89274" x="2743200" y="5175250"/>
          <p14:tracePt t="89276" x="2751138" y="5175250"/>
          <p14:tracePt t="89278" x="2759075" y="5175250"/>
          <p14:tracePt t="89280" x="2767013" y="5175250"/>
          <p14:tracePt t="89284" x="2774950" y="5175250"/>
          <p14:tracePt t="89286" x="2782888" y="5175250"/>
          <p14:tracePt t="89288" x="2790825" y="5183188"/>
          <p14:tracePt t="89292" x="2798763" y="5183188"/>
          <p14:tracePt t="89294" x="2806700" y="5183188"/>
          <p14:tracePt t="89296" x="2814638" y="5183188"/>
          <p14:tracePt t="89298" x="2822575" y="5183188"/>
          <p14:tracePt t="89302" x="2830513" y="5183188"/>
          <p14:tracePt t="89304" x="2838450" y="5183188"/>
          <p14:tracePt t="89306" x="2846388" y="5183188"/>
          <p14:tracePt t="89308" x="2854325" y="5183188"/>
          <p14:tracePt t="89310" x="2862263" y="5183188"/>
          <p14:tracePt t="89312" x="2870200" y="5183188"/>
          <p14:tracePt t="89316" x="2878138" y="5183188"/>
          <p14:tracePt t="89318" x="2886075" y="5183188"/>
          <p14:tracePt t="89320" x="2894013" y="5183188"/>
          <p14:tracePt t="89322" x="2901950" y="5183188"/>
          <p14:tracePt t="89324" x="2909888" y="5183188"/>
          <p14:tracePt t="89326" x="2917825" y="5183188"/>
          <p14:tracePt t="89328" x="2925763" y="5183188"/>
          <p14:tracePt t="89330" x="2933700" y="5183188"/>
          <p14:tracePt t="89332" x="2941638" y="5183188"/>
          <p14:tracePt t="89334" x="2949575" y="5183188"/>
          <p14:tracePt t="89336" x="2957513" y="5183188"/>
          <p14:tracePt t="89338" x="2967038" y="5183188"/>
          <p14:tracePt t="89340" x="2974975" y="5183188"/>
          <p14:tracePt t="89342" x="2982913" y="5183188"/>
          <p14:tracePt t="89344" x="2990850" y="5183188"/>
          <p14:tracePt t="89346" x="3006725" y="5183188"/>
          <p14:tracePt t="89348" x="3014663" y="5183188"/>
          <p14:tracePt t="89350" x="3022600" y="5183188"/>
          <p14:tracePt t="89352" x="3030538" y="5183188"/>
          <p14:tracePt t="89354" x="3038475" y="5183188"/>
          <p14:tracePt t="89356" x="3046413" y="5183188"/>
          <p14:tracePt t="89358" x="3054350" y="5183188"/>
          <p14:tracePt t="89360" x="3070225" y="5175250"/>
          <p14:tracePt t="89362" x="3078163" y="5175250"/>
          <p14:tracePt t="89364" x="3086100" y="5175250"/>
          <p14:tracePt t="89366" x="3094038" y="5175250"/>
          <p14:tracePt t="89368" x="3109913" y="5175250"/>
          <p14:tracePt t="89372" x="3125788" y="5175250"/>
          <p14:tracePt t="89374" x="3133725" y="5175250"/>
          <p14:tracePt t="89376" x="3141663" y="5175250"/>
          <p14:tracePt t="89378" x="3149600" y="5175250"/>
          <p14:tracePt t="89380" x="3157538" y="5175250"/>
          <p14:tracePt t="89382" x="3165475" y="5175250"/>
          <p14:tracePt t="89384" x="3173413" y="5175250"/>
          <p14:tracePt t="89386" x="3181350" y="5175250"/>
          <p14:tracePt t="89388" x="3197225" y="5175250"/>
          <p14:tracePt t="89390" x="3205163" y="5175250"/>
          <p14:tracePt t="89392" x="3213100" y="5175250"/>
          <p14:tracePt t="89394" x="3221038" y="5183188"/>
          <p14:tracePt t="89396" x="3228975" y="5183188"/>
          <p14:tracePt t="89398" x="3236913" y="5183188"/>
          <p14:tracePt t="89400" x="3244850" y="5183188"/>
          <p14:tracePt t="89402" x="3252788" y="5183188"/>
          <p14:tracePt t="89404" x="3260725" y="5183188"/>
          <p14:tracePt t="89406" x="3268663" y="5183188"/>
          <p14:tracePt t="89408" x="3276600" y="5183188"/>
          <p14:tracePt t="89410" x="3284538" y="5183188"/>
          <p14:tracePt t="89412" x="3292475" y="5183188"/>
          <p14:tracePt t="89414" x="3300413" y="5183188"/>
          <p14:tracePt t="89416" x="3308350" y="5183188"/>
          <p14:tracePt t="89418" x="3317875" y="5183188"/>
          <p14:tracePt t="89420" x="3325813" y="5183188"/>
          <p14:tracePt t="89422" x="3333750" y="5191125"/>
          <p14:tracePt t="89426" x="3341688" y="5191125"/>
          <p14:tracePt t="89428" x="3349625" y="5191125"/>
          <p14:tracePt t="89430" x="3357563" y="5191125"/>
          <p14:tracePt t="89432" x="3365500" y="5191125"/>
          <p14:tracePt t="89436" x="3381375" y="5191125"/>
          <p14:tracePt t="89440" x="3389313" y="5199063"/>
          <p14:tracePt t="89442" x="3397250" y="5199063"/>
          <p14:tracePt t="89444" x="3405188" y="5199063"/>
          <p14:tracePt t="89446" x="3413125" y="5199063"/>
          <p14:tracePt t="89448" x="3421063" y="5199063"/>
          <p14:tracePt t="89450" x="3429000" y="5199063"/>
          <p14:tracePt t="89452" x="3436938" y="5199063"/>
          <p14:tracePt t="89456" x="3444875" y="5199063"/>
          <p14:tracePt t="89458" x="3452813" y="5199063"/>
          <p14:tracePt t="89460" x="3460750" y="5199063"/>
          <p14:tracePt t="89462" x="3468688" y="5199063"/>
          <p14:tracePt t="89464" x="3476625" y="5207000"/>
          <p14:tracePt t="89466" x="3484563" y="5207000"/>
          <p14:tracePt t="89468" x="3492500" y="5207000"/>
          <p14:tracePt t="89470" x="3500438" y="5207000"/>
          <p14:tracePt t="89472" x="3508375" y="5207000"/>
          <p14:tracePt t="89474" x="3516313" y="5207000"/>
          <p14:tracePt t="89478" x="3524250" y="5207000"/>
          <p14:tracePt t="89480" x="3532188" y="5207000"/>
          <p14:tracePt t="89482" x="3540125" y="5207000"/>
          <p14:tracePt t="89484" x="3548063" y="5207000"/>
          <p14:tracePt t="89486" x="3556000" y="5207000"/>
          <p14:tracePt t="89488" x="3563938" y="5207000"/>
          <p14:tracePt t="89490" x="3571875" y="5207000"/>
          <p14:tracePt t="89492" x="3579813" y="5207000"/>
          <p14:tracePt t="89494" x="3587750" y="5207000"/>
          <p14:tracePt t="89496" x="3595688" y="5207000"/>
          <p14:tracePt t="89498" x="3603625" y="5207000"/>
          <p14:tracePt t="89500" x="3611563" y="5207000"/>
          <p14:tracePt t="89502" x="3619500" y="5207000"/>
          <p14:tracePt t="89504" x="3635375" y="5207000"/>
          <p14:tracePt t="89506" x="3643313" y="5207000"/>
          <p14:tracePt t="89508" x="3651250" y="5207000"/>
          <p14:tracePt t="89510" x="3660775" y="5207000"/>
          <p14:tracePt t="89512" x="3668713" y="5207000"/>
          <p14:tracePt t="89514" x="3676650" y="5207000"/>
          <p14:tracePt t="89516" x="3684588" y="5207000"/>
          <p14:tracePt t="89518" x="3692525" y="5207000"/>
          <p14:tracePt t="89520" x="3708400" y="5207000"/>
          <p14:tracePt t="89522" x="3716338" y="5207000"/>
          <p14:tracePt t="89524" x="3724275" y="5207000"/>
          <p14:tracePt t="89526" x="3732213" y="5207000"/>
          <p14:tracePt t="89528" x="3740150" y="5207000"/>
          <p14:tracePt t="89530" x="3748088" y="5207000"/>
          <p14:tracePt t="89532" x="3756025" y="5207000"/>
          <p14:tracePt t="89534" x="3771900" y="5207000"/>
          <p14:tracePt t="89536" x="3779838" y="5207000"/>
          <p14:tracePt t="89538" x="3787775" y="5207000"/>
          <p14:tracePt t="89540" x="3795713" y="5207000"/>
          <p14:tracePt t="89542" x="3803650" y="5207000"/>
          <p14:tracePt t="89544" x="3811588" y="5207000"/>
          <p14:tracePt t="89546" x="3819525" y="5207000"/>
          <p14:tracePt t="89548" x="3827463" y="5207000"/>
          <p14:tracePt t="89551" x="3835400" y="5207000"/>
          <p14:tracePt t="89552" x="3843338" y="5207000"/>
          <p14:tracePt t="89554" x="3851275" y="5207000"/>
          <p14:tracePt t="89556" x="3859213" y="5207000"/>
          <p14:tracePt t="89558" x="3867150" y="5207000"/>
          <p14:tracePt t="89560" x="3875088" y="5207000"/>
          <p14:tracePt t="89562" x="3883025" y="5207000"/>
          <p14:tracePt t="89564" x="3890963" y="5207000"/>
          <p14:tracePt t="89566" x="3898900" y="5207000"/>
          <p14:tracePt t="89568" x="3906838" y="5207000"/>
          <p14:tracePt t="89570" x="3914775" y="5207000"/>
          <p14:tracePt t="89572" x="3922713" y="5199063"/>
          <p14:tracePt t="89574" x="3930650" y="5199063"/>
          <p14:tracePt t="89576" x="3938588" y="5199063"/>
          <p14:tracePt t="89578" x="3946525" y="5199063"/>
          <p14:tracePt t="89580" x="3954463" y="5199063"/>
          <p14:tracePt t="89582" x="3962400" y="5199063"/>
          <p14:tracePt t="89584" x="3970338" y="5199063"/>
          <p14:tracePt t="89586" x="3978275" y="5199063"/>
          <p14:tracePt t="89588" x="3986213" y="5199063"/>
          <p14:tracePt t="89590" x="3994150" y="5199063"/>
          <p14:tracePt t="89592" x="4002088" y="5199063"/>
          <p14:tracePt t="89594" x="4011613" y="5199063"/>
          <p14:tracePt t="89596" x="4019550" y="5199063"/>
          <p14:tracePt t="89598" x="4027488" y="5199063"/>
          <p14:tracePt t="89600" x="4035425" y="5199063"/>
          <p14:tracePt t="89602" x="4043363" y="5199063"/>
          <p14:tracePt t="89604" x="4051300" y="5199063"/>
          <p14:tracePt t="89606" x="4059238" y="5199063"/>
          <p14:tracePt t="89608" x="4067175" y="5199063"/>
          <p14:tracePt t="89612" x="4075113" y="5199063"/>
          <p14:tracePt t="89614" x="4083050" y="5199063"/>
          <p14:tracePt t="89616" x="4090988" y="5199063"/>
          <p14:tracePt t="89618" x="4098925" y="5199063"/>
          <p14:tracePt t="89620" x="4106863" y="5199063"/>
          <p14:tracePt t="89624" x="4114800" y="5199063"/>
          <p14:tracePt t="89626" x="4122738" y="5199063"/>
          <p14:tracePt t="89630" x="4130675" y="5199063"/>
          <p14:tracePt t="89632" x="4138613" y="5199063"/>
          <p14:tracePt t="89636" x="4146550" y="5199063"/>
          <p14:tracePt t="89638" x="4154488" y="5199063"/>
          <p14:tracePt t="89642" x="4162425" y="5199063"/>
          <p14:tracePt t="89646" x="4170363" y="5199063"/>
          <p14:tracePt t="89652" x="4178300" y="5199063"/>
          <p14:tracePt t="89658" x="4186238" y="5199063"/>
          <p14:tracePt t="89704" x="4178300" y="5199063"/>
          <p14:tracePt t="89714" x="4170363" y="5199063"/>
          <p14:tracePt t="89720" x="4162425" y="5199063"/>
          <p14:tracePt t="89724" x="4154488" y="5199063"/>
          <p14:tracePt t="89728" x="4146550" y="5207000"/>
          <p14:tracePt t="89732" x="4138613" y="5207000"/>
          <p14:tracePt t="89734" x="4130675" y="5207000"/>
          <p14:tracePt t="89738" x="4122738" y="5207000"/>
          <p14:tracePt t="89740" x="4114800" y="5207000"/>
          <p14:tracePt t="89744" x="4106863" y="5207000"/>
          <p14:tracePt t="89746" x="4098925" y="5214938"/>
          <p14:tracePt t="89748" x="4090988" y="5214938"/>
          <p14:tracePt t="89750" x="4083050" y="5214938"/>
          <p14:tracePt t="89752" x="4075113" y="5214938"/>
          <p14:tracePt t="89754" x="4059238" y="5214938"/>
          <p14:tracePt t="89756" x="4051300" y="5214938"/>
          <p14:tracePt t="89758" x="4043363" y="5222875"/>
          <p14:tracePt t="89760" x="4035425" y="5222875"/>
          <p14:tracePt t="89762" x="4019550" y="5222875"/>
          <p14:tracePt t="89764" x="4011613" y="5222875"/>
          <p14:tracePt t="89766" x="3994150" y="5222875"/>
          <p14:tracePt t="89768" x="3986213" y="5222875"/>
          <p14:tracePt t="89770" x="3970338" y="5222875"/>
          <p14:tracePt t="89772" x="3962400" y="5230813"/>
          <p14:tracePt t="89774" x="3946525" y="5230813"/>
          <p14:tracePt t="89776" x="3930650" y="5230813"/>
          <p14:tracePt t="89778" x="3914775" y="5230813"/>
          <p14:tracePt t="89780" x="3898900" y="5230813"/>
          <p14:tracePt t="89782" x="3890963" y="5238750"/>
          <p14:tracePt t="89784" x="3875088" y="5238750"/>
          <p14:tracePt t="89786" x="3859213" y="5238750"/>
          <p14:tracePt t="89788" x="3843338" y="5238750"/>
          <p14:tracePt t="89790" x="3827463" y="5238750"/>
          <p14:tracePt t="89792" x="3811588" y="5238750"/>
          <p14:tracePt t="89794" x="3795713" y="5246688"/>
          <p14:tracePt t="89796" x="3779838" y="5246688"/>
          <p14:tracePt t="89798" x="3756025" y="5246688"/>
          <p14:tracePt t="89800" x="3740150" y="5246688"/>
          <p14:tracePt t="89802" x="3724275" y="5246688"/>
          <p14:tracePt t="89804" x="3708400" y="5246688"/>
          <p14:tracePt t="89806" x="3692525" y="5246688"/>
          <p14:tracePt t="89808" x="3668713" y="5246688"/>
          <p14:tracePt t="89810" x="3651250" y="5246688"/>
          <p14:tracePt t="89812" x="3635375" y="5246688"/>
          <p14:tracePt t="89814" x="3611563" y="5254625"/>
          <p14:tracePt t="89816" x="3595688" y="5254625"/>
          <p14:tracePt t="89818" x="3579813" y="5254625"/>
          <p14:tracePt t="89820" x="3556000" y="5254625"/>
          <p14:tracePt t="89822" x="3540125" y="5254625"/>
          <p14:tracePt t="89824" x="3524250" y="5246688"/>
          <p14:tracePt t="89826" x="3508375" y="5246688"/>
          <p14:tracePt t="89828" x="3492500" y="5246688"/>
          <p14:tracePt t="89830" x="3468688" y="5246688"/>
          <p14:tracePt t="89832" x="3452813" y="5246688"/>
          <p14:tracePt t="89834" x="3444875" y="5246688"/>
          <p14:tracePt t="89836" x="3429000" y="5246688"/>
          <p14:tracePt t="89838" x="3413125" y="5246688"/>
          <p14:tracePt t="89840" x="3397250" y="5246688"/>
          <p14:tracePt t="89842" x="3381375" y="5246688"/>
          <p14:tracePt t="89844" x="3365500" y="5246688"/>
          <p14:tracePt t="89846" x="3357563" y="5246688"/>
          <p14:tracePt t="89848" x="3341688" y="5238750"/>
          <p14:tracePt t="89850" x="3325813" y="5238750"/>
          <p14:tracePt t="89852" x="3317875" y="5238750"/>
          <p14:tracePt t="89854" x="3300413" y="5238750"/>
          <p14:tracePt t="89856" x="3292475" y="5238750"/>
          <p14:tracePt t="89858" x="3276600" y="5238750"/>
          <p14:tracePt t="89860" x="3268663" y="5238750"/>
          <p14:tracePt t="89862" x="3260725" y="5238750"/>
          <p14:tracePt t="89864" x="3244850" y="5238750"/>
          <p14:tracePt t="89866" x="3236913" y="5238750"/>
          <p14:tracePt t="89868" x="3228975" y="5230813"/>
          <p14:tracePt t="89870" x="3221038" y="5230813"/>
          <p14:tracePt t="89872" x="3213100" y="5230813"/>
          <p14:tracePt t="89874" x="3205163" y="5230813"/>
          <p14:tracePt t="89876" x="3197225" y="5230813"/>
          <p14:tracePt t="89878" x="3189288" y="5230813"/>
          <p14:tracePt t="89880" x="3181350" y="5230813"/>
          <p14:tracePt t="89882" x="3173413" y="5230813"/>
          <p14:tracePt t="89884" x="3165475" y="5230813"/>
          <p14:tracePt t="89888" x="3157538" y="5230813"/>
          <p14:tracePt t="89890" x="3149600" y="5230813"/>
          <p14:tracePt t="89894" x="3141663" y="5230813"/>
          <p14:tracePt t="89896" x="3133725" y="5230813"/>
          <p14:tracePt t="89900" x="3125788" y="5230813"/>
          <p14:tracePt t="89904" x="3117850" y="5238750"/>
          <p14:tracePt t="89908" x="3109913" y="5238750"/>
          <p14:tracePt t="89910" x="3101975" y="5238750"/>
          <p14:tracePt t="89914" x="3094038" y="5238750"/>
          <p14:tracePt t="89918" x="3086100" y="5238750"/>
          <p14:tracePt t="89922" x="3078163" y="5238750"/>
          <p14:tracePt t="89926" x="3070225" y="5238750"/>
          <p14:tracePt t="89930" x="3062288" y="5238750"/>
          <p14:tracePt t="89934" x="3054350" y="5238750"/>
          <p14:tracePt t="89938" x="3046413" y="5246688"/>
          <p14:tracePt t="89940" x="3038475" y="5246688"/>
          <p14:tracePt t="89944" x="3030538" y="5246688"/>
          <p14:tracePt t="89951" x="3014663" y="5246688"/>
          <p14:tracePt t="89952" x="3006725" y="5246688"/>
          <p14:tracePt t="89956" x="2998788" y="5246688"/>
          <p14:tracePt t="89958" x="2990850" y="5246688"/>
          <p14:tracePt t="89960" x="2982913" y="5246688"/>
          <p14:tracePt t="89962" x="2974975" y="5246688"/>
          <p14:tracePt t="89964" x="2967038" y="5246688"/>
          <p14:tracePt t="89966" x="2957513" y="5246688"/>
          <p14:tracePt t="89968" x="2949575" y="5246688"/>
          <p14:tracePt t="89970" x="2941638" y="5246688"/>
          <p14:tracePt t="89972" x="2933700" y="5246688"/>
          <p14:tracePt t="89974" x="2925763" y="5246688"/>
          <p14:tracePt t="89978" x="2917825" y="5246688"/>
          <p14:tracePt t="89980" x="2901950" y="5246688"/>
          <p14:tracePt t="89984" x="2894013" y="5246688"/>
          <p14:tracePt t="89986" x="2886075" y="5246688"/>
          <p14:tracePt t="89988" x="2878138" y="5246688"/>
          <p14:tracePt t="89990" x="2870200" y="5246688"/>
          <p14:tracePt t="89992" x="2862263" y="5246688"/>
          <p14:tracePt t="89994" x="2854325" y="5254625"/>
          <p14:tracePt t="89996" x="2846388" y="5254625"/>
          <p14:tracePt t="89998" x="2838450" y="5254625"/>
          <p14:tracePt t="90000" x="2830513" y="5254625"/>
          <p14:tracePt t="90002" x="2822575" y="5254625"/>
          <p14:tracePt t="90004" x="2814638" y="5254625"/>
          <p14:tracePt t="90006" x="2806700" y="5254625"/>
          <p14:tracePt t="90008" x="2798763" y="5254625"/>
          <p14:tracePt t="90012" x="2790825" y="5254625"/>
          <p14:tracePt t="90014" x="2782888" y="5254625"/>
          <p14:tracePt t="90016" x="2774950" y="5254625"/>
          <p14:tracePt t="90018" x="2767013" y="5254625"/>
          <p14:tracePt t="90020" x="2759075" y="5254625"/>
          <p14:tracePt t="90022" x="2759075" y="5262563"/>
          <p14:tracePt t="90024" x="2751138" y="5262563"/>
          <p14:tracePt t="90026" x="2743200" y="5262563"/>
          <p14:tracePt t="90028" x="2735263" y="5262563"/>
          <p14:tracePt t="90032" x="2727325" y="5262563"/>
          <p14:tracePt t="90034" x="2719388" y="5262563"/>
          <p14:tracePt t="90038" x="2711450" y="5262563"/>
          <p14:tracePt t="90040" x="2703513" y="5262563"/>
          <p14:tracePt t="90044" x="2695575" y="5262563"/>
          <p14:tracePt t="90046" x="2687638" y="5262563"/>
          <p14:tracePt t="90048" x="2679700" y="5262563"/>
          <p14:tracePt t="90052" x="2671763" y="5262563"/>
          <p14:tracePt t="90056" x="2663825" y="5262563"/>
          <p14:tracePt t="90060" x="2655888" y="5270500"/>
          <p14:tracePt t="90064" x="2647950" y="5270500"/>
          <p14:tracePt t="90066" x="2640013" y="5270500"/>
          <p14:tracePt t="90070" x="2632075" y="5270500"/>
          <p14:tracePt t="90074" x="2624138" y="5270500"/>
          <p14:tracePt t="90076" x="2616200" y="5270500"/>
          <p14:tracePt t="90080" x="2606675" y="5270500"/>
          <p14:tracePt t="90082" x="2598738" y="5270500"/>
          <p14:tracePt t="90084" x="2590800" y="5270500"/>
          <p14:tracePt t="90088" x="2582863" y="5270500"/>
          <p14:tracePt t="90090" x="2574925" y="5262563"/>
          <p14:tracePt t="90092" x="2566988" y="5270500"/>
          <p14:tracePt t="90096" x="2559050" y="5270500"/>
          <p14:tracePt t="90098" x="2551113" y="5270500"/>
          <p14:tracePt t="90101" x="2543175" y="5270500"/>
          <p14:tracePt t="90104" x="2535238" y="5270500"/>
          <p14:tracePt t="90106" x="2527300" y="5270500"/>
          <p14:tracePt t="90108" x="2519363" y="5270500"/>
          <p14:tracePt t="90112" x="2511425" y="5270500"/>
          <p14:tracePt t="90114" x="2503488" y="5270500"/>
          <p14:tracePt t="90116" x="2495550" y="5270500"/>
          <p14:tracePt t="90118" x="2487613" y="5262563"/>
          <p14:tracePt t="90122" x="2479675" y="5262563"/>
          <p14:tracePt t="90124" x="2471738" y="5262563"/>
          <p14:tracePt t="90126" x="2463800" y="5262563"/>
          <p14:tracePt t="90128" x="2455863" y="5262563"/>
          <p14:tracePt t="90132" x="2447925" y="5262563"/>
          <p14:tracePt t="90134" x="2439988" y="5262563"/>
          <p14:tracePt t="90136" x="2432050" y="5262563"/>
          <p14:tracePt t="90138" x="2424113" y="5262563"/>
          <p14:tracePt t="90142" x="2416175" y="5262563"/>
          <p14:tracePt t="90144" x="2408238" y="5262563"/>
          <p14:tracePt t="90146" x="2408238" y="5254625"/>
          <p14:tracePt t="90148" x="2400300" y="5254625"/>
          <p14:tracePt t="90150" x="2392363" y="5254625"/>
          <p14:tracePt t="90152" x="2384425" y="5254625"/>
          <p14:tracePt t="90156" x="2376488" y="5254625"/>
          <p14:tracePt t="90158" x="2368550" y="5254625"/>
          <p14:tracePt t="90162" x="2360613" y="5246688"/>
          <p14:tracePt t="90164" x="2352675" y="5246688"/>
          <p14:tracePt t="90168" x="2344738" y="5246688"/>
          <p14:tracePt t="90170" x="2336800" y="5246688"/>
          <p14:tracePt t="90174" x="2328863" y="5246688"/>
          <p14:tracePt t="90176" x="2320925" y="5246688"/>
          <p14:tracePt t="90178" x="2312988" y="5246688"/>
          <p14:tracePt t="90182" x="2305050" y="5246688"/>
          <p14:tracePt t="90184" x="2297113" y="5246688"/>
          <p14:tracePt t="90188" x="2289175" y="5238750"/>
          <p14:tracePt t="90190" x="2281238" y="5238750"/>
          <p14:tracePt t="90194" x="2273300" y="5238750"/>
          <p14:tracePt t="90198" x="2265363" y="5238750"/>
          <p14:tracePt t="90200" x="2255838" y="5238750"/>
          <p14:tracePt t="90204" x="2247900" y="5238750"/>
          <p14:tracePt t="90208" x="2239963" y="5238750"/>
          <p14:tracePt t="90212" x="2232025" y="5238750"/>
          <p14:tracePt t="90216" x="2224088" y="5238750"/>
          <p14:tracePt t="90218" x="2216150" y="5238750"/>
          <p14:tracePt t="90222" x="2208213" y="5230813"/>
          <p14:tracePt t="90226" x="2200275" y="5230813"/>
          <p14:tracePt t="90230" x="2192338" y="5230813"/>
          <p14:tracePt t="90236" x="2184400" y="5230813"/>
          <p14:tracePt t="90240" x="2176463" y="5222875"/>
          <p14:tracePt t="90246" x="2168525" y="5222875"/>
          <p14:tracePt t="90252" x="2160588" y="5222875"/>
          <p14:tracePt t="90254" x="2160588" y="5214938"/>
          <p14:tracePt t="90258" x="2152650" y="5214938"/>
          <p14:tracePt t="90264" x="2144713" y="5214938"/>
          <p14:tracePt t="90270" x="2144713" y="5207000"/>
          <p14:tracePt t="90272" x="2136775" y="5207000"/>
          <p14:tracePt t="90278" x="2128838" y="5207000"/>
          <p14:tracePt t="90284" x="2120900" y="5207000"/>
          <p14:tracePt t="90288" x="2112963" y="5207000"/>
          <p14:tracePt t="90292" x="2112963" y="5199063"/>
          <p14:tracePt t="90294" x="2105025" y="5199063"/>
          <p14:tracePt t="90300" x="2097088" y="5199063"/>
          <p14:tracePt t="90304" x="2089150" y="5199063"/>
          <p14:tracePt t="90310" x="2081213" y="5199063"/>
          <p14:tracePt t="90312" x="2081213" y="5207000"/>
          <p14:tracePt t="90314" x="2073275" y="5207000"/>
          <p14:tracePt t="90318" x="2065338" y="5207000"/>
          <p14:tracePt t="90322" x="2057400" y="5207000"/>
          <p14:tracePt t="90326" x="2049463" y="5207000"/>
          <p14:tracePt t="90330" x="2041525" y="5207000"/>
          <p14:tracePt t="90332" x="2033588" y="5207000"/>
          <p14:tracePt t="90336" x="2025650" y="5207000"/>
          <p14:tracePt t="90338" x="2017713" y="5207000"/>
          <p14:tracePt t="90342" x="2009775" y="5207000"/>
          <p14:tracePt t="90344" x="2001838" y="5199063"/>
          <p14:tracePt t="90348" x="1993900" y="5199063"/>
          <p14:tracePt t="90352" x="1985963" y="5199063"/>
          <p14:tracePt t="90354" x="1978025" y="5199063"/>
          <p14:tracePt t="90358" x="1970088" y="5199063"/>
          <p14:tracePt t="90362" x="1962150" y="5199063"/>
          <p14:tracePt t="90366" x="1954213" y="5199063"/>
          <p14:tracePt t="90368" x="1946275" y="5199063"/>
          <p14:tracePt t="90372" x="1938338" y="5199063"/>
          <p14:tracePt t="90376" x="1930400" y="5199063"/>
          <p14:tracePt t="90378" x="1930400" y="5191125"/>
          <p14:tracePt t="90380" x="1922463" y="5191125"/>
          <p14:tracePt t="90384" x="1912938" y="5191125"/>
          <p14:tracePt t="90388" x="1905000" y="5191125"/>
          <p14:tracePt t="90392" x="1897063" y="5191125"/>
          <p14:tracePt t="90396" x="1889125" y="5191125"/>
          <p14:tracePt t="90400" x="1881188" y="5191125"/>
          <p14:tracePt t="90404" x="1873250" y="5191125"/>
          <p14:tracePt t="90408" x="1865313" y="5191125"/>
          <p14:tracePt t="90412" x="1857375" y="5191125"/>
          <p14:tracePt t="90416" x="1849438" y="5191125"/>
          <p14:tracePt t="90420" x="1841500" y="5191125"/>
          <p14:tracePt t="90426" x="1833563" y="5183188"/>
          <p14:tracePt t="90432" x="1825625" y="5183188"/>
          <p14:tracePt t="90438" x="1817688" y="5183188"/>
          <p14:tracePt t="90446" x="1809750" y="5183188"/>
          <p14:tracePt t="90450" x="1809750" y="5175250"/>
          <p14:tracePt t="90454" x="1801813" y="5175250"/>
          <p14:tracePt t="90468" x="1793875" y="5175250"/>
          <p14:tracePt t="90566" x="1785938" y="5167313"/>
          <p14:tracePt t="90580" x="1778000" y="5167313"/>
          <p14:tracePt t="90590" x="1770063" y="5167313"/>
          <p14:tracePt t="90594" x="1770063" y="5159375"/>
          <p14:tracePt t="90598" x="1762125" y="5159375"/>
          <p14:tracePt t="90606" x="1754188" y="5159375"/>
          <p14:tracePt t="90614" x="1746250" y="5159375"/>
          <p14:tracePt t="90622" x="1738313" y="5159375"/>
          <p14:tracePt t="90624" x="1738313" y="5151438"/>
          <p14:tracePt t="90628" x="1730375" y="5151438"/>
          <p14:tracePt t="90634" x="1722438" y="5151438"/>
          <p14:tracePt t="90638" x="1714500" y="5151438"/>
          <p14:tracePt t="90644" x="1706563" y="5151438"/>
          <p14:tracePt t="90646" x="1706563" y="5143500"/>
          <p14:tracePt t="90648" x="1698625" y="5143500"/>
          <p14:tracePt t="90652" x="1690688" y="5143500"/>
          <p14:tracePt t="90654" x="1682750" y="5143500"/>
          <p14:tracePt t="90658" x="1674813" y="5143500"/>
          <p14:tracePt t="90662" x="1666875" y="5135563"/>
          <p14:tracePt t="90666" x="1658938" y="5135563"/>
          <p14:tracePt t="90668" x="1651000" y="5135563"/>
          <p14:tracePt t="90672" x="1643063" y="5135563"/>
          <p14:tracePt t="90674" x="1635125" y="5135563"/>
          <p14:tracePt t="90678" x="1627188" y="5127625"/>
          <p14:tracePt t="90680" x="1619250" y="5127625"/>
          <p14:tracePt t="90684" x="1611313" y="5127625"/>
          <p14:tracePt t="90686" x="1603375" y="5127625"/>
          <p14:tracePt t="90688" x="1595438" y="5127625"/>
          <p14:tracePt t="90690" x="1587500" y="5127625"/>
          <p14:tracePt t="90692" x="1587500" y="5119688"/>
          <p14:tracePt t="90694" x="1579563" y="5119688"/>
          <p14:tracePt t="90696" x="1571625" y="5119688"/>
          <p14:tracePt t="90698" x="1562100" y="5119688"/>
          <p14:tracePt t="90700" x="1554163" y="5119688"/>
          <p14:tracePt t="90702" x="1546225" y="5119688"/>
          <p14:tracePt t="90704" x="1538288" y="5119688"/>
          <p14:tracePt t="90708" x="1530350" y="5119688"/>
          <p14:tracePt t="90710" x="1522413" y="5119688"/>
          <p14:tracePt t="90712" x="1514475" y="5111750"/>
          <p14:tracePt t="90714" x="1506538" y="5111750"/>
          <p14:tracePt t="90716" x="1498600" y="5111750"/>
          <p14:tracePt t="90718" x="1490663" y="5111750"/>
          <p14:tracePt t="90720" x="1482725" y="5111750"/>
          <p14:tracePt t="90722" x="1474788" y="5111750"/>
          <p14:tracePt t="90724" x="1466850" y="5111750"/>
          <p14:tracePt t="90726" x="1458913" y="5111750"/>
          <p14:tracePt t="90728" x="1450975" y="5111750"/>
          <p14:tracePt t="90730" x="1443038" y="5111750"/>
          <p14:tracePt t="90732" x="1435100" y="5111750"/>
          <p14:tracePt t="90734" x="1427163" y="5111750"/>
          <p14:tracePt t="90736" x="1419225" y="5119688"/>
          <p14:tracePt t="90738" x="1403350" y="5119688"/>
          <p14:tracePt t="90740" x="1395413" y="5119688"/>
          <p14:tracePt t="90742" x="1387475" y="5119688"/>
          <p14:tracePt t="90744" x="1379538" y="5119688"/>
          <p14:tracePt t="90746" x="1371600" y="5119688"/>
          <p14:tracePt t="90748" x="1363663" y="5119688"/>
          <p14:tracePt t="90751" x="1355725" y="5119688"/>
          <p14:tracePt t="90752" x="1347788" y="5119688"/>
          <p14:tracePt t="90754" x="1339850" y="5119688"/>
          <p14:tracePt t="90756" x="1331913" y="5119688"/>
          <p14:tracePt t="90758" x="1323975" y="5119688"/>
          <p14:tracePt t="90760" x="1316038" y="5119688"/>
          <p14:tracePt t="90762" x="1308100" y="5119688"/>
          <p14:tracePt t="90764" x="1300163" y="5119688"/>
          <p14:tracePt t="90766" x="1292225" y="5119688"/>
          <p14:tracePt t="90768" x="1284288" y="5119688"/>
          <p14:tracePt t="90770" x="1276350" y="5111750"/>
          <p14:tracePt t="90772" x="1268413" y="5111750"/>
          <p14:tracePt t="90774" x="1260475" y="5111750"/>
          <p14:tracePt t="90778" x="1252538" y="5111750"/>
          <p14:tracePt t="90780" x="1244600" y="5111750"/>
          <p14:tracePt t="90782" x="1236663" y="5111750"/>
          <p14:tracePt t="90784" x="1228725" y="5111750"/>
          <p14:tracePt t="90786" x="1220788" y="5103813"/>
          <p14:tracePt t="90790" x="1211263" y="5103813"/>
          <p14:tracePt t="90792" x="1203325" y="5103813"/>
          <p14:tracePt t="90794" x="1195388" y="5103813"/>
          <p14:tracePt t="90796" x="1195388" y="5095875"/>
          <p14:tracePt t="90798" x="1187450" y="5095875"/>
          <p14:tracePt t="90800" x="1179513" y="5095875"/>
          <p14:tracePt t="90804" x="1171575" y="5087938"/>
          <p14:tracePt t="90806" x="1163638" y="5087938"/>
          <p14:tracePt t="90808" x="1163638" y="5080000"/>
          <p14:tracePt t="90810" x="1155700" y="5080000"/>
          <p14:tracePt t="90812" x="1147763" y="5080000"/>
          <p14:tracePt t="90814" x="1147763" y="5072063"/>
          <p14:tracePt t="90816" x="1139825" y="5072063"/>
          <p14:tracePt t="90818" x="1139825" y="5064125"/>
          <p14:tracePt t="90820" x="1131888" y="5064125"/>
          <p14:tracePt t="90822" x="1123950" y="5056188"/>
          <p14:tracePt t="90826" x="1116013" y="5048250"/>
          <p14:tracePt t="90830" x="1108075" y="5040313"/>
          <p14:tracePt t="90832" x="1100138" y="5032375"/>
          <p14:tracePt t="90836" x="1092200" y="5024438"/>
          <p14:tracePt t="90840" x="1084263" y="5016500"/>
          <p14:tracePt t="90842" x="1084263" y="5008563"/>
          <p14:tracePt t="90844" x="1076325" y="5008563"/>
          <p14:tracePt t="90846" x="1076325" y="5000625"/>
          <p14:tracePt t="90848" x="1068388" y="4992688"/>
          <p14:tracePt t="90850" x="1068388" y="4984750"/>
          <p14:tracePt t="90852" x="1060450" y="4984750"/>
          <p14:tracePt t="90854" x="1060450" y="4976813"/>
          <p14:tracePt t="90856" x="1060450" y="4967288"/>
          <p14:tracePt t="90858" x="1052513" y="4967288"/>
          <p14:tracePt t="90860" x="1052513" y="4959350"/>
          <p14:tracePt t="90864" x="1044575" y="4951413"/>
          <p14:tracePt t="90866" x="1044575" y="4943475"/>
          <p14:tracePt t="90868" x="1044575" y="4935538"/>
          <p14:tracePt t="90872" x="1044575" y="4927600"/>
          <p14:tracePt t="90874" x="1036638" y="4919663"/>
          <p14:tracePt t="90876" x="1036638" y="4911725"/>
          <p14:tracePt t="90878" x="1036638" y="4903788"/>
          <p14:tracePt t="90880" x="1036638" y="4895850"/>
          <p14:tracePt t="90882" x="1036638" y="4887913"/>
          <p14:tracePt t="90885" x="1036638" y="4879975"/>
          <p14:tracePt t="90886" x="1028700" y="4872038"/>
          <p14:tracePt t="90888" x="1028700" y="4864100"/>
          <p14:tracePt t="90890" x="1028700" y="4856163"/>
          <p14:tracePt t="90892" x="1028700" y="4848225"/>
          <p14:tracePt t="90894" x="1028700" y="4840288"/>
          <p14:tracePt t="90896" x="1028700" y="4832350"/>
          <p14:tracePt t="90898" x="1028700" y="4824413"/>
          <p14:tracePt t="90900" x="1028700" y="4816475"/>
          <p14:tracePt t="90902" x="1028700" y="4808538"/>
          <p14:tracePt t="90904" x="1028700" y="4800600"/>
          <p14:tracePt t="90906" x="1028700" y="4792663"/>
          <p14:tracePt t="90908" x="1028700" y="4784725"/>
          <p14:tracePt t="90910" x="1020763" y="4776788"/>
          <p14:tracePt t="90912" x="1020763" y="4768850"/>
          <p14:tracePt t="90914" x="1020763" y="4760913"/>
          <p14:tracePt t="90916" x="1020763" y="4752975"/>
          <p14:tracePt t="90918" x="1020763" y="4745038"/>
          <p14:tracePt t="90920" x="1020763" y="4737100"/>
          <p14:tracePt t="90922" x="1020763" y="4721225"/>
          <p14:tracePt t="90924" x="1020763" y="4713288"/>
          <p14:tracePt t="90926" x="1012825" y="4705350"/>
          <p14:tracePt t="90928" x="1012825" y="4697413"/>
          <p14:tracePt t="90930" x="1012825" y="4689475"/>
          <p14:tracePt t="90932" x="1012825" y="4681538"/>
          <p14:tracePt t="90934" x="1012825" y="4673600"/>
          <p14:tracePt t="90936" x="1012825" y="4665663"/>
          <p14:tracePt t="90938" x="1012825" y="4657725"/>
          <p14:tracePt t="90951" x="1004888" y="4608513"/>
          <p14:tracePt t="90952" x="1004888" y="4600575"/>
          <p14:tracePt t="90954" x="1004888" y="4592638"/>
          <p14:tracePt t="90956" x="1004888" y="4584700"/>
          <p14:tracePt t="90958" x="1004888" y="4576763"/>
          <p14:tracePt t="90962" x="996950" y="4560888"/>
          <p14:tracePt t="90966" x="996950" y="4552950"/>
          <p14:tracePt t="90968" x="996950" y="4545013"/>
          <p14:tracePt t="90970" x="996950" y="4537075"/>
          <p14:tracePt t="90972" x="996950" y="4529138"/>
          <p14:tracePt t="90974" x="996950" y="4521200"/>
          <p14:tracePt t="90978" x="996950" y="4513263"/>
          <p14:tracePt t="90980" x="996950" y="4505325"/>
          <p14:tracePt t="90982" x="996950" y="4497388"/>
          <p14:tracePt t="90985" x="996950" y="4489450"/>
          <p14:tracePt t="90988" x="996950" y="4481513"/>
          <p14:tracePt t="90990" x="996950" y="4473575"/>
          <p14:tracePt t="90994" x="996950" y="4465638"/>
          <p14:tracePt t="90998" x="996950" y="4457700"/>
          <p14:tracePt t="91002" x="996950" y="4449763"/>
          <p14:tracePt t="91008" x="996950" y="4441825"/>
          <p14:tracePt t="91014" x="996950" y="4433888"/>
          <p14:tracePt t="91022" x="996950" y="4425950"/>
          <p14:tracePt t="91030" x="996950" y="4418013"/>
          <p14:tracePt t="91040" x="996950" y="4410075"/>
          <p14:tracePt t="91134" x="989013" y="4410075"/>
          <p14:tracePt t="91144" x="989013" y="4418013"/>
          <p14:tracePt t="91148" x="989013" y="4425950"/>
          <p14:tracePt t="91152" x="989013" y="4433888"/>
          <p14:tracePt t="91154" x="989013" y="4441825"/>
          <p14:tracePt t="91156" x="996950" y="4449763"/>
          <p14:tracePt t="91160" x="996950" y="4457700"/>
          <p14:tracePt t="91162" x="996950" y="4465638"/>
          <p14:tracePt t="91166" x="996950" y="4473575"/>
          <p14:tracePt t="91168" x="996950" y="4481513"/>
          <p14:tracePt t="91172" x="996950" y="4489450"/>
          <p14:tracePt t="91176" x="996950" y="4497388"/>
          <p14:tracePt t="91180" x="996950" y="4505325"/>
          <p14:tracePt t="91186" x="996950" y="4513263"/>
          <p14:tracePt t="91196" x="1004888" y="4513263"/>
          <p14:tracePt t="91202" x="1004888" y="4521200"/>
          <p14:tracePt t="91238" x="1004888" y="4513263"/>
          <p14:tracePt t="91248" x="1012825" y="4505325"/>
          <p14:tracePt t="91252" x="1012825" y="4497388"/>
          <p14:tracePt t="91254" x="1012825" y="4489450"/>
          <p14:tracePt t="91258" x="1012825" y="4481513"/>
          <p14:tracePt t="91260" x="1012825" y="4473575"/>
          <p14:tracePt t="91262" x="1012825" y="4465638"/>
          <p14:tracePt t="91266" x="1012825" y="4457700"/>
          <p14:tracePt t="91270" x="1012825" y="4449763"/>
          <p14:tracePt t="91272" x="1020763" y="4441825"/>
          <p14:tracePt t="91276" x="1020763" y="4433888"/>
          <p14:tracePt t="91280" x="1020763" y="4425950"/>
          <p14:tracePt t="91284" x="1020763" y="4418013"/>
          <p14:tracePt t="91286" x="1012825" y="4418013"/>
          <p14:tracePt t="91288" x="1012825" y="4410075"/>
          <p14:tracePt t="91292" x="1012825" y="4402138"/>
          <p14:tracePt t="91322" x="1012825" y="4410075"/>
          <p14:tracePt t="91330" x="1012825" y="4418013"/>
          <p14:tracePt t="91334" x="1004888" y="4425950"/>
          <p14:tracePt t="91336" x="1004888" y="4433888"/>
          <p14:tracePt t="91340" x="1004888" y="4441825"/>
          <p14:tracePt t="91342" x="1004888" y="4449763"/>
          <p14:tracePt t="91344" x="996950" y="4457700"/>
          <p14:tracePt t="91346" x="996950" y="4465638"/>
          <p14:tracePt t="91348" x="996950" y="4473575"/>
          <p14:tracePt t="91350" x="996950" y="4481513"/>
          <p14:tracePt t="91352" x="989013" y="4497388"/>
          <p14:tracePt t="91354" x="989013" y="4505325"/>
          <p14:tracePt t="91356" x="989013" y="4513263"/>
          <p14:tracePt t="91358" x="981075" y="4521200"/>
          <p14:tracePt t="91360" x="981075" y="4529138"/>
          <p14:tracePt t="91362" x="981075" y="4537075"/>
          <p14:tracePt t="91364" x="981075" y="4545013"/>
          <p14:tracePt t="91366" x="981075" y="4552950"/>
          <p14:tracePt t="91370" x="973138" y="4560888"/>
          <p14:tracePt t="91372" x="973138" y="4568825"/>
          <p14:tracePt t="91380" x="973138" y="4576763"/>
          <p14:tracePt t="91388" x="981075" y="4576763"/>
          <p14:tracePt t="91430" x="981075" y="4568825"/>
          <p14:tracePt t="91434" x="981075" y="4560888"/>
          <p14:tracePt t="91438" x="981075" y="4552950"/>
          <p14:tracePt t="91442" x="981075" y="4545013"/>
          <p14:tracePt t="91446" x="981075" y="4537075"/>
          <p14:tracePt t="91450" x="981075" y="4529138"/>
          <p14:tracePt t="91454" x="989013" y="4529138"/>
          <p14:tracePt t="91456" x="989013" y="4521200"/>
          <p14:tracePt t="91460" x="989013" y="4513263"/>
          <p14:tracePt t="91470" x="989013" y="4505325"/>
          <p14:tracePt t="91520" x="989013" y="4513263"/>
          <p14:tracePt t="91532" x="989013" y="4521200"/>
          <p14:tracePt t="91538" x="989013" y="4529138"/>
          <p14:tracePt t="91544" x="989013" y="4537075"/>
          <p14:tracePt t="91546" x="996950" y="4537075"/>
          <p14:tracePt t="91550" x="996950" y="4545013"/>
          <p14:tracePt t="91552" x="1004888" y="4545013"/>
          <p14:tracePt t="91554" x="1004888" y="4552950"/>
          <p14:tracePt t="91558" x="1012825" y="4552950"/>
          <p14:tracePt t="91560" x="1012825" y="4560888"/>
          <p14:tracePt t="91562" x="1020763" y="4560888"/>
          <p14:tracePt t="91566" x="1028700" y="4568825"/>
          <p14:tracePt t="91570" x="1036638" y="4568825"/>
          <p14:tracePt t="91574" x="1044575" y="4576763"/>
          <p14:tracePt t="91580" x="1052513" y="4584700"/>
          <p14:tracePt t="91582" x="1060450" y="4584700"/>
          <p14:tracePt t="91586" x="1060450" y="4592638"/>
          <p14:tracePt t="91588" x="1068388" y="4592638"/>
          <p14:tracePt t="91590" x="1068388" y="4600575"/>
          <p14:tracePt t="91592" x="1076325" y="4600575"/>
          <p14:tracePt t="91596" x="1084263" y="4608513"/>
          <p14:tracePt t="91602" x="1092200" y="4616450"/>
          <p14:tracePt t="91606" x="1092200" y="4624388"/>
          <p14:tracePt t="91608" x="1100138" y="4624388"/>
          <p14:tracePt t="91612" x="1108075" y="4624388"/>
          <p14:tracePt t="91614" x="1108075" y="4633913"/>
          <p14:tracePt t="91620" x="1116013" y="4641850"/>
          <p14:tracePt t="91630" x="1123950" y="4641850"/>
          <p14:tracePt t="91634" x="1123950" y="4649788"/>
          <p14:tracePt t="91706" x="1123950" y="4641850"/>
          <p14:tracePt t="91728" x="1123950" y="4633913"/>
          <p14:tracePt t="91740" x="1123950" y="4624388"/>
          <p14:tracePt t="91752" x="1123950" y="4616450"/>
          <p14:tracePt t="91760" x="1123950" y="4608513"/>
          <p14:tracePt t="91768" x="1131888" y="4608513"/>
          <p14:tracePt t="91770" x="1131888" y="4600575"/>
          <p14:tracePt t="91780" x="1131888" y="4592638"/>
          <p14:tracePt t="91846" x="1139825" y="4600575"/>
          <p14:tracePt t="91854" x="1139825" y="4608513"/>
          <p14:tracePt t="91860" x="1139825" y="4616450"/>
          <p14:tracePt t="91866" x="1139825" y="4624388"/>
          <p14:tracePt t="91872" x="1147763" y="4633913"/>
          <p14:tracePt t="91878" x="1147763" y="4641850"/>
          <p14:tracePt t="91956" x="1147763" y="4633913"/>
          <p14:tracePt t="91962" x="1155700" y="4624388"/>
          <p14:tracePt t="91966" x="1155700" y="4616450"/>
          <p14:tracePt t="91970" x="1155700" y="4608513"/>
          <p14:tracePt t="91976" x="1155700" y="4600575"/>
          <p14:tracePt t="91980" x="1163638" y="4592638"/>
          <p14:tracePt t="91985" x="1163638" y="4584700"/>
          <p14:tracePt t="91990" x="1163638" y="4576763"/>
          <p14:tracePt t="91998" x="1155700" y="4568825"/>
          <p14:tracePt t="92072" x="1147763" y="4568825"/>
          <p14:tracePt t="92074" x="1147763" y="4576763"/>
          <p14:tracePt t="92080" x="1139825" y="4576763"/>
          <p14:tracePt t="92082" x="1139825" y="4584700"/>
          <p14:tracePt t="92086" x="1131888" y="4584700"/>
          <p14:tracePt t="92088" x="1131888" y="4592638"/>
          <p14:tracePt t="92094" x="1123950" y="4592638"/>
          <p14:tracePt t="92101" x="1123950" y="4600575"/>
          <p14:tracePt t="92186" x="1123950" y="4592638"/>
          <p14:tracePt t="92196" x="1116013" y="4592638"/>
          <p14:tracePt t="92210" x="1116013" y="4584700"/>
          <p14:tracePt t="92224" x="1108075" y="4592638"/>
          <p14:tracePt t="92236" x="1100138" y="4592638"/>
          <p14:tracePt t="92242" x="1100138" y="4600575"/>
          <p14:tracePt t="92244" x="1092200" y="4600575"/>
          <p14:tracePt t="92251" x="1084263" y="4600575"/>
          <p14:tracePt t="92252" x="1084263" y="4608513"/>
          <p14:tracePt t="92260" x="1076325" y="4608513"/>
          <p14:tracePt t="92262" x="1076325" y="4616450"/>
          <p14:tracePt t="92274" x="1068388" y="4624388"/>
          <p14:tracePt t="92286" x="1068388" y="4633913"/>
          <p14:tracePt t="92326" x="1076325" y="4624388"/>
          <p14:tracePt t="92336" x="1076325" y="4616450"/>
          <p14:tracePt t="92338" x="1084263" y="4616450"/>
          <p14:tracePt t="92340" x="1084263" y="4608513"/>
          <p14:tracePt t="92342" x="1092200" y="4600575"/>
          <p14:tracePt t="92346" x="1100138" y="4592638"/>
          <p14:tracePt t="92348" x="1100138" y="4584700"/>
          <p14:tracePt t="92351" x="1108075" y="4576763"/>
          <p14:tracePt t="92352" x="1116013" y="4568825"/>
          <p14:tracePt t="92354" x="1116013" y="4560888"/>
          <p14:tracePt t="92356" x="1123950" y="4552950"/>
          <p14:tracePt t="92358" x="1123950" y="4545013"/>
          <p14:tracePt t="92360" x="1131888" y="4537075"/>
          <p14:tracePt t="92362" x="1131888" y="4529138"/>
          <p14:tracePt t="92364" x="1139825" y="4521200"/>
          <p14:tracePt t="92366" x="1139825" y="4513263"/>
          <p14:tracePt t="92368" x="1147763" y="4497388"/>
          <p14:tracePt t="92370" x="1155700" y="4489450"/>
          <p14:tracePt t="92372" x="1155700" y="4481513"/>
          <p14:tracePt t="92374" x="1163638" y="4473575"/>
          <p14:tracePt t="92376" x="1163638" y="4465638"/>
          <p14:tracePt t="92378" x="1171575" y="4457700"/>
          <p14:tracePt t="92380" x="1171575" y="4449763"/>
          <p14:tracePt t="92382" x="1171575" y="4441825"/>
          <p14:tracePt t="92384" x="1179513" y="4433888"/>
          <p14:tracePt t="92386" x="1179513" y="4425950"/>
          <p14:tracePt t="92388" x="1179513" y="4418013"/>
          <p14:tracePt t="92392" x="1179513" y="4410075"/>
          <p14:tracePt t="92394" x="1179513" y="4402138"/>
          <p14:tracePt t="92398" x="1187450" y="4394200"/>
          <p14:tracePt t="92402" x="1187450" y="4386263"/>
          <p14:tracePt t="92406" x="1187450" y="4378325"/>
          <p14:tracePt t="92408" x="1179513" y="4378325"/>
          <p14:tracePt t="92416" x="1179513" y="4370388"/>
          <p14:tracePt t="92456" x="1171575" y="4378325"/>
          <p14:tracePt t="92464" x="1171575" y="4386263"/>
          <p14:tracePt t="92466" x="1163638" y="4386263"/>
          <p14:tracePt t="92468" x="1163638" y="4394200"/>
          <p14:tracePt t="92474" x="1155700" y="4402138"/>
          <p14:tracePt t="92476" x="1155700" y="4410075"/>
          <p14:tracePt t="92480" x="1147763" y="4418013"/>
          <p14:tracePt t="92484" x="1147763" y="4425950"/>
          <p14:tracePt t="92490" x="1139825" y="4433888"/>
          <p14:tracePt t="92534" x="1147763" y="4441825"/>
          <p14:tracePt t="92546" x="1147763" y="4449763"/>
          <p14:tracePt t="92554" x="1147763" y="4457700"/>
          <p14:tracePt t="92558" x="1155700" y="4457700"/>
          <p14:tracePt t="92560" x="1155700" y="4465638"/>
          <p14:tracePt t="92566" x="1155700" y="4473575"/>
          <p14:tracePt t="92568" x="1163638" y="4473575"/>
          <p14:tracePt t="92570" x="1163638" y="4481513"/>
          <p14:tracePt t="92576" x="1171575" y="4489450"/>
          <p14:tracePt t="92580" x="1179513" y="4497388"/>
          <p14:tracePt t="92584" x="1179513" y="4505325"/>
          <p14:tracePt t="92586" x="1187450" y="4505325"/>
          <p14:tracePt t="92590" x="1187450" y="4513263"/>
          <p14:tracePt t="92592" x="1195388" y="4513263"/>
          <p14:tracePt t="92594" x="1195388" y="4521200"/>
          <p14:tracePt t="92596" x="1203325" y="4521200"/>
          <p14:tracePt t="92598" x="1203325" y="4529138"/>
          <p14:tracePt t="92600" x="1211263" y="4537075"/>
          <p14:tracePt t="92604" x="1220788" y="4545013"/>
          <p14:tracePt t="92608" x="1228725" y="4552950"/>
          <p14:tracePt t="92610" x="1228725" y="4560888"/>
          <p14:tracePt t="92614" x="1236663" y="4568825"/>
          <p14:tracePt t="92618" x="1244600" y="4576763"/>
          <p14:tracePt t="92620" x="1252538" y="4584700"/>
          <p14:tracePt t="92622" x="1252538" y="4592638"/>
          <p14:tracePt t="92624" x="1260475" y="4592638"/>
          <p14:tracePt t="92626" x="1260475" y="4600575"/>
          <p14:tracePt t="92628" x="1268413" y="4608513"/>
          <p14:tracePt t="92632" x="1276350" y="4616450"/>
          <p14:tracePt t="92634" x="1276350" y="4624388"/>
          <p14:tracePt t="92636" x="1284288" y="4624388"/>
          <p14:tracePt t="92638" x="1284288" y="4633913"/>
          <p14:tracePt t="92640" x="1292225" y="4641850"/>
          <p14:tracePt t="92642" x="1300163" y="4649788"/>
          <p14:tracePt t="92646" x="1308100" y="4657725"/>
          <p14:tracePt t="92648" x="1308100" y="4665663"/>
          <p14:tracePt t="92650" x="1316038" y="4665663"/>
          <p14:tracePt t="92652" x="1323975" y="4673600"/>
          <p14:tracePt t="92654" x="1323975" y="4681538"/>
          <p14:tracePt t="92656" x="1331913" y="4681538"/>
          <p14:tracePt t="92658" x="1339850" y="4689475"/>
          <p14:tracePt t="92660" x="1347788" y="4697413"/>
          <p14:tracePt t="92662" x="1355725" y="4705350"/>
          <p14:tracePt t="92666" x="1363663" y="4713288"/>
          <p14:tracePt t="92669" x="1371600" y="4713288"/>
          <p14:tracePt t="92670" x="1379538" y="4721225"/>
          <p14:tracePt t="92672" x="1387475" y="4729163"/>
          <p14:tracePt t="92674" x="1395413" y="4729163"/>
          <p14:tracePt t="92676" x="1403350" y="4737100"/>
          <p14:tracePt t="92678" x="1403350" y="4745038"/>
          <p14:tracePt t="92680" x="1411288" y="4745038"/>
          <p14:tracePt t="92682" x="1419225" y="4752975"/>
          <p14:tracePt t="92684" x="1427163" y="4760913"/>
          <p14:tracePt t="92686" x="1435100" y="4760913"/>
          <p14:tracePt t="92688" x="1443038" y="4768850"/>
          <p14:tracePt t="92690" x="1450975" y="4776788"/>
          <p14:tracePt t="92692" x="1458913" y="4784725"/>
          <p14:tracePt t="92694" x="1466850" y="4784725"/>
          <p14:tracePt t="92696" x="1474788" y="4792663"/>
          <p14:tracePt t="92698" x="1482725" y="4800600"/>
          <p14:tracePt t="92700" x="1490663" y="4808538"/>
          <p14:tracePt t="92702" x="1498600" y="4808538"/>
          <p14:tracePt t="92704" x="1498600" y="4816475"/>
          <p14:tracePt t="92706" x="1506538" y="4824413"/>
          <p14:tracePt t="92708" x="1514475" y="4824413"/>
          <p14:tracePt t="92710" x="1522413" y="4832350"/>
          <p14:tracePt t="92714" x="1530350" y="4840288"/>
          <p14:tracePt t="92716" x="1538288" y="4848225"/>
          <p14:tracePt t="92721" x="1546225" y="4856163"/>
          <p14:tracePt t="92722" x="1554163" y="4864100"/>
          <p14:tracePt t="92726" x="1554163" y="4872038"/>
          <p14:tracePt t="92728" x="1562100" y="4872038"/>
          <p14:tracePt t="92730" x="1562100" y="4879975"/>
          <p14:tracePt t="92732" x="1571625" y="4879975"/>
          <p14:tracePt t="92735" x="1571625" y="4887913"/>
          <p14:tracePt t="92737" x="1579563" y="4887913"/>
          <p14:tracePt t="92738" x="1579563" y="4895850"/>
          <p14:tracePt t="92742" x="1587500" y="4903788"/>
          <p14:tracePt t="92746" x="1587500" y="4911725"/>
          <p14:tracePt t="92751" x="1595438" y="4919663"/>
          <p14:tracePt t="92754" x="1595438" y="4927600"/>
          <p14:tracePt t="92760" x="1595438" y="4935538"/>
          <p14:tracePt t="92762" x="1603375" y="4935538"/>
          <p14:tracePt t="92764" x="1603375" y="4943475"/>
          <p14:tracePt t="92770" x="1603375" y="4951413"/>
          <p14:tracePt t="92774" x="1603375" y="4959350"/>
          <p14:tracePt t="92780" x="1603375" y="4967288"/>
          <p14:tracePt t="92786" x="1603375" y="4976813"/>
          <p14:tracePt t="92792" x="1603375" y="4984750"/>
          <p14:tracePt t="92801" x="1603375" y="4992688"/>
          <p14:tracePt t="92808" x="1603375" y="5000625"/>
          <p14:tracePt t="92812" x="1595438" y="5000625"/>
          <p14:tracePt t="92816" x="1595438" y="5008563"/>
          <p14:tracePt t="92826" x="1595438" y="5016500"/>
          <p14:tracePt t="92830" x="1587500" y="5016500"/>
          <p14:tracePt t="92834" x="1587500" y="5024438"/>
          <p14:tracePt t="92840" x="1579563" y="5032375"/>
          <p14:tracePt t="92846" x="1571625" y="5040313"/>
          <p14:tracePt t="92852" x="1571625" y="5048250"/>
          <p14:tracePt t="92854" x="1562100" y="5048250"/>
          <p14:tracePt t="92856" x="1562100" y="5056188"/>
          <p14:tracePt t="92860" x="1554163" y="5056188"/>
          <p14:tracePt t="92862" x="1554163" y="5064125"/>
          <p14:tracePt t="92866" x="1546225" y="5064125"/>
          <p14:tracePt t="92870" x="1538288" y="5072063"/>
          <p14:tracePt t="92876" x="1530350" y="5080000"/>
          <p14:tracePt t="92882" x="1522413" y="5087938"/>
          <p14:tracePt t="92888" x="1514475" y="5095875"/>
          <p14:tracePt t="92892" x="1506538" y="5095875"/>
          <p14:tracePt t="92896" x="1506538" y="5103813"/>
          <p14:tracePt t="92898" x="1498600" y="5103813"/>
          <p14:tracePt t="92902" x="1490663" y="5111750"/>
          <p14:tracePt t="92908" x="1482725" y="5119688"/>
          <p14:tracePt t="92914" x="1474788" y="5127625"/>
          <p14:tracePt t="92918" x="1466850" y="5127625"/>
          <p14:tracePt t="92920" x="1466850" y="5135563"/>
          <p14:tracePt t="92924" x="1458913" y="5135563"/>
          <p14:tracePt t="92926" x="1458913" y="5143500"/>
          <p14:tracePt t="92932" x="1450975" y="5151438"/>
          <p14:tracePt t="92951" x="1435100" y="5167313"/>
          <p14:tracePt t="92952" x="1435100" y="5175250"/>
          <p14:tracePt t="92962" x="1435100" y="5183188"/>
          <p14:tracePt t="92964" x="1427163" y="5183188"/>
          <p14:tracePt t="93026" x="1427163" y="5191125"/>
          <p14:tracePt t="93074" x="1419225" y="5191125"/>
          <p14:tracePt t="93088" x="1411288" y="5191125"/>
          <p14:tracePt t="93090" x="1411288" y="5199063"/>
          <p14:tracePt t="93098" x="1403350" y="5199063"/>
          <p14:tracePt t="93108" x="1395413" y="5199063"/>
          <p14:tracePt t="93112" x="1395413" y="5207000"/>
          <p14:tracePt t="93118" x="1387475" y="5207000"/>
          <p14:tracePt t="93130" x="1379538" y="5207000"/>
          <p14:tracePt t="93140" x="1371600" y="5207000"/>
          <p14:tracePt t="93144" x="1371600" y="5214938"/>
          <p14:tracePt t="93151" x="1363663" y="5214938"/>
          <p14:tracePt t="93158" x="1355725" y="5214938"/>
          <p14:tracePt t="93165" x="1347788" y="5214938"/>
          <p14:tracePt t="93166" x="1347788" y="5222875"/>
          <p14:tracePt t="93170" x="1339850" y="5222875"/>
          <p14:tracePt t="93176" x="1331913" y="5222875"/>
          <p14:tracePt t="93226" x="1331913" y="5230813"/>
          <p14:tracePt t="93366" x="1323975" y="5230813"/>
          <p14:tracePt t="93378" x="1316038" y="5230813"/>
          <p14:tracePt t="93388" x="1308100" y="5230813"/>
          <p14:tracePt t="93398" x="1300163" y="5230813"/>
          <p14:tracePt t="93401" x="1300163" y="5222875"/>
          <p14:tracePt t="93404" x="1292225" y="5222875"/>
          <p14:tracePt t="93410" x="1284288" y="5222875"/>
          <p14:tracePt t="93418" x="1276350" y="5222875"/>
          <p14:tracePt t="93430" x="1268413" y="5222875"/>
          <p14:tracePt t="93460" x="1260475" y="5222875"/>
          <p14:tracePt t="93496" x="1260475" y="5214938"/>
          <p14:tracePt t="93524" x="1252538" y="5207000"/>
          <p14:tracePt t="93538" x="1252538" y="5199063"/>
          <p14:tracePt t="93540" x="1244600" y="5199063"/>
          <p14:tracePt t="93552" x="1244600" y="5191125"/>
          <p14:tracePt t="93562" x="1236663" y="5191125"/>
          <p14:tracePt t="93570" x="1236663" y="5183188"/>
          <p14:tracePt t="93936" x="1244600" y="5183188"/>
          <p14:tracePt t="93942" x="1244600" y="5175250"/>
          <p14:tracePt t="93944" x="1252538" y="5175250"/>
          <p14:tracePt t="93952" x="1260475" y="5175250"/>
          <p14:tracePt t="93956" x="1260475" y="5167313"/>
          <p14:tracePt t="93958" x="1268413" y="5167313"/>
          <p14:tracePt t="93962" x="1276350" y="5167313"/>
          <p14:tracePt t="93966" x="1284288" y="5167313"/>
          <p14:tracePt t="93972" x="1292225" y="5159375"/>
          <p14:tracePt t="93974" x="1300163" y="5159375"/>
          <p14:tracePt t="93978" x="1308100" y="5159375"/>
          <p14:tracePt t="93982" x="1316038" y="5159375"/>
          <p14:tracePt t="93984" x="1323975" y="5151438"/>
          <p14:tracePt t="93988" x="1331913" y="5151438"/>
          <p14:tracePt t="93990" x="1339850" y="5151438"/>
          <p14:tracePt t="93992" x="1347788" y="5151438"/>
          <p14:tracePt t="93994" x="1355725" y="5151438"/>
          <p14:tracePt t="93996" x="1363663" y="5151438"/>
          <p14:tracePt t="93998" x="1371600" y="5143500"/>
          <p14:tracePt t="94001" x="1379538" y="5143500"/>
          <p14:tracePt t="94002" x="1387475" y="5143500"/>
          <p14:tracePt t="94004" x="1395413" y="5143500"/>
          <p14:tracePt t="94006" x="1403350" y="5143500"/>
          <p14:tracePt t="94008" x="1411288" y="5143500"/>
          <p14:tracePt t="94010" x="1419225" y="5135563"/>
          <p14:tracePt t="94012" x="1435100" y="5135563"/>
          <p14:tracePt t="94014" x="1443038" y="5135563"/>
          <p14:tracePt t="94016" x="1450975" y="5135563"/>
          <p14:tracePt t="94018" x="1458913" y="5135563"/>
          <p14:tracePt t="94020" x="1466850" y="5135563"/>
          <p14:tracePt t="94022" x="1474788" y="5135563"/>
          <p14:tracePt t="94024" x="1482725" y="5135563"/>
          <p14:tracePt t="94026" x="1490663" y="5135563"/>
          <p14:tracePt t="94028" x="1506538" y="5127625"/>
          <p14:tracePt t="94030" x="1514475" y="5127625"/>
          <p14:tracePt t="94032" x="1522413" y="5127625"/>
          <p14:tracePt t="94035" x="1530350" y="5127625"/>
          <p14:tracePt t="94036" x="1538288" y="5127625"/>
          <p14:tracePt t="94038" x="1546225" y="5127625"/>
          <p14:tracePt t="94040" x="1554163" y="5127625"/>
          <p14:tracePt t="94042" x="1562100" y="5127625"/>
          <p14:tracePt t="94044" x="1571625" y="5127625"/>
          <p14:tracePt t="94048" x="1579563" y="5127625"/>
          <p14:tracePt t="94050" x="1587500" y="5127625"/>
          <p14:tracePt t="94052" x="1595438" y="5127625"/>
          <p14:tracePt t="94054" x="1603375" y="5127625"/>
          <p14:tracePt t="94056" x="1611313" y="5127625"/>
          <p14:tracePt t="94060" x="1619250" y="5127625"/>
          <p14:tracePt t="94062" x="1627188" y="5127625"/>
          <p14:tracePt t="94066" x="1635125" y="5127625"/>
          <p14:tracePt t="94070" x="1643063" y="5127625"/>
          <p14:tracePt t="94076" x="1651000" y="5127625"/>
          <p14:tracePt t="94082" x="1658938" y="5127625"/>
          <p14:tracePt t="94090" x="1666875" y="5127625"/>
          <p14:tracePt t="94572" x="1666875" y="5135563"/>
          <p14:tracePt t="94580" x="1666875" y="5143500"/>
          <p14:tracePt t="94582" x="1658938" y="5143500"/>
          <p14:tracePt t="94588" x="1658938" y="5151438"/>
          <p14:tracePt t="94600" x="1658938" y="5159375"/>
          <p14:tracePt t="94610" x="1658938" y="5167313"/>
          <p14:tracePt t="94612" x="1651000" y="5167313"/>
          <p14:tracePt t="94620" x="1651000" y="5175250"/>
          <p14:tracePt t="94626" x="1651000" y="5183188"/>
          <p14:tracePt t="94630" x="1643063" y="5183188"/>
          <p14:tracePt t="94632" x="1643063" y="5191125"/>
          <p14:tracePt t="94638" x="1643063" y="5199063"/>
          <p14:tracePt t="94640" x="1635125" y="5199063"/>
          <p14:tracePt t="94644" x="1635125" y="5207000"/>
          <p14:tracePt t="94648" x="1627188" y="5214938"/>
          <p14:tracePt t="94654" x="1627188" y="5222875"/>
          <p14:tracePt t="94656" x="1619250" y="5222875"/>
          <p14:tracePt t="94660" x="1619250" y="5230813"/>
          <p14:tracePt t="94662" x="1611313" y="5230813"/>
          <p14:tracePt t="94668" x="1611313" y="5238750"/>
          <p14:tracePt t="94670" x="1603375" y="5238750"/>
          <p14:tracePt t="94674" x="1603375" y="5246688"/>
          <p14:tracePt t="94678" x="1595438" y="5246688"/>
          <p14:tracePt t="94682" x="1595438" y="5254625"/>
          <p14:tracePt t="94684" x="1587500" y="5254625"/>
          <p14:tracePt t="94692" x="1579563" y="5262563"/>
          <p14:tracePt t="94700" x="1571625" y="5262563"/>
          <p14:tracePt t="94706" x="1571625" y="5270500"/>
          <p14:tracePt t="94714" x="1562100" y="5270500"/>
          <p14:tracePt t="94782" x="1554163" y="5270500"/>
          <p14:tracePt t="94790" x="1546225" y="5270500"/>
          <p14:tracePt t="94796" x="1538288" y="5270500"/>
          <p14:tracePt t="94802" x="1530350" y="5270500"/>
          <p14:tracePt t="94806" x="1522413" y="5270500"/>
          <p14:tracePt t="94810" x="1514475" y="5270500"/>
          <p14:tracePt t="94814" x="1514475" y="5278438"/>
          <p14:tracePt t="94816" x="1506538" y="5278438"/>
          <p14:tracePt t="94820" x="1498600" y="5278438"/>
          <p14:tracePt t="94826" x="1490663" y="5278438"/>
          <p14:tracePt t="94832" x="1482725" y="5278438"/>
          <p14:tracePt t="94840" x="1474788" y="5278438"/>
          <p14:tracePt t="95226" x="1466850" y="5278438"/>
          <p14:tracePt t="95238" x="1458913" y="5278438"/>
          <p14:tracePt t="95250" x="1450975" y="5278438"/>
          <p14:tracePt t="95260" x="1443038" y="5278438"/>
          <p14:tracePt t="95268" x="1435100" y="5278438"/>
          <p14:tracePt t="95270" x="1435100" y="5270500"/>
          <p14:tracePt t="95276" x="1427163" y="5270500"/>
          <p14:tracePt t="95288" x="1419225" y="5270500"/>
          <p14:tracePt t="95354" x="1419225" y="5262563"/>
          <p14:tracePt t="95386" x="1411288" y="5262563"/>
          <p14:tracePt t="95398" x="1411288" y="5254625"/>
          <p14:tracePt t="95426" x="1411288" y="5246688"/>
          <p14:tracePt t="95446" x="1411288" y="5238750"/>
          <p14:tracePt t="95454" x="1403350" y="5238750"/>
          <p14:tracePt t="95472" x="1403350" y="5230813"/>
          <p14:tracePt t="95546" x="1411288" y="5230813"/>
          <p14:tracePt t="95574" x="1411288" y="5222875"/>
          <p14:tracePt t="95582" x="1419225" y="5222875"/>
          <p14:tracePt t="95684" x="1427163" y="5222875"/>
          <p14:tracePt t="96234" x="1419225" y="5222875"/>
          <p14:tracePt t="96244" x="1411288" y="5214938"/>
          <p14:tracePt t="96252" x="1403350" y="5214938"/>
          <p14:tracePt t="96262" x="1395413" y="5214938"/>
          <p14:tracePt t="96272" x="1395413" y="5207000"/>
          <p14:tracePt t="96274" x="1387475" y="5207000"/>
          <p14:tracePt t="96282" x="1379538" y="5207000"/>
          <p14:tracePt t="96288" x="1371600" y="5207000"/>
          <p14:tracePt t="96292" x="1363663" y="5207000"/>
          <p14:tracePt t="96298" x="1355725" y="5207000"/>
          <p14:tracePt t="96304" x="1347788" y="5207000"/>
          <p14:tracePt t="96310" x="1339850" y="5207000"/>
          <p14:tracePt t="96318" x="1331913" y="5207000"/>
          <p14:tracePt t="96324" x="1323975" y="5214938"/>
          <p14:tracePt t="96332" x="1316038" y="5214938"/>
          <p14:tracePt t="96344" x="1308100" y="5214938"/>
          <p14:tracePt t="96640" x="1316038" y="5214938"/>
          <p14:tracePt t="96648" x="1316038" y="5207000"/>
          <p14:tracePt t="96670" x="1323975" y="5207000"/>
          <p14:tracePt t="96698" x="1331913" y="5207000"/>
          <p14:tracePt t="96716" x="1339850" y="5207000"/>
          <p14:tracePt t="96732" x="1347788" y="5207000"/>
          <p14:tracePt t="96752" x="1355725" y="5207000"/>
          <p14:tracePt t="96756" x="1355725" y="5214938"/>
          <p14:tracePt t="97038" x="1355725" y="5222875"/>
          <p14:tracePt t="97164" x="1347788" y="5222875"/>
          <p14:tracePt t="97180" x="1347788" y="5230813"/>
          <p14:tracePt t="97182" x="1339850" y="5230813"/>
          <p14:tracePt t="97194" x="1331913" y="5230813"/>
          <p14:tracePt t="97200" x="1331913" y="5238750"/>
          <p14:tracePt t="97206" x="1323975" y="5238750"/>
          <p14:tracePt t="97218" x="1316038" y="5246688"/>
          <p14:tracePt t="97232" x="1308100" y="5246688"/>
          <p14:tracePt t="97240" x="1308100" y="5254625"/>
          <p14:tracePt t="97262" x="1300163" y="5254625"/>
          <p14:tracePt t="97276" x="1300163" y="5262563"/>
          <p14:tracePt t="97439" x="1300163" y="5270500"/>
          <p14:tracePt t="97466" x="1300163" y="5278438"/>
          <p14:tracePt t="97474" x="1292225" y="5278438"/>
          <p14:tracePt t="97478" x="1292225" y="5286375"/>
          <p14:tracePt t="97486" x="1292225" y="5294313"/>
          <p14:tracePt t="97494" x="1292225" y="5302250"/>
          <p14:tracePt t="97502" x="1292225" y="5310188"/>
          <p14:tracePt t="97503" x="1284288" y="5310188"/>
          <p14:tracePt t="97506" x="1284288" y="5319713"/>
          <p14:tracePt t="97512" x="1284288" y="5327650"/>
          <p14:tracePt t="97516" x="1276350" y="5335588"/>
          <p14:tracePt t="97522" x="1276350" y="5343525"/>
          <p14:tracePt t="97528" x="1276350" y="5351463"/>
          <p14:tracePt t="97532" x="1276350" y="5359400"/>
          <p14:tracePt t="97538" x="1276350" y="5367338"/>
          <p14:tracePt t="97542" x="1276350" y="5375275"/>
          <p14:tracePt t="97548" x="1276350" y="5383213"/>
          <p14:tracePt t="97552" x="1276350" y="5391150"/>
          <p14:tracePt t="97556" x="1284288" y="5399088"/>
          <p14:tracePt t="97560" x="1284288" y="5407025"/>
          <p14:tracePt t="97564" x="1292225" y="5414963"/>
          <p14:tracePt t="97568" x="1292225" y="5422900"/>
          <p14:tracePt t="97570" x="1300163" y="5422900"/>
          <p14:tracePt t="97572" x="1300163" y="5430838"/>
          <p14:tracePt t="97576" x="1308100" y="5438775"/>
          <p14:tracePt t="97578" x="1316038" y="5438775"/>
          <p14:tracePt t="97580" x="1323975" y="5446713"/>
          <p14:tracePt t="97584" x="1331913" y="5454650"/>
          <p14:tracePt t="97586" x="1339850" y="5454650"/>
          <p14:tracePt t="97588" x="1347788" y="5462588"/>
          <p14:tracePt t="97590" x="1355725" y="5462588"/>
          <p14:tracePt t="97592" x="1363663" y="5470525"/>
          <p14:tracePt t="97594" x="1371600" y="5470525"/>
          <p14:tracePt t="97596" x="1379538" y="5478463"/>
          <p14:tracePt t="97598" x="1395413" y="5478463"/>
          <p14:tracePt t="97601" x="1403350" y="5486400"/>
          <p14:tracePt t="97602" x="1419225" y="5486400"/>
          <p14:tracePt t="97604" x="1427163" y="5494338"/>
          <p14:tracePt t="97606" x="1443038" y="5502275"/>
          <p14:tracePt t="97608" x="1458913" y="5502275"/>
          <p14:tracePt t="97610" x="1466850" y="5510213"/>
          <p14:tracePt t="97612" x="1482725" y="5510213"/>
          <p14:tracePt t="97614" x="1498600" y="5510213"/>
          <p14:tracePt t="97616" x="1522413" y="5518150"/>
          <p14:tracePt t="97618" x="1538288" y="5518150"/>
          <p14:tracePt t="97620" x="1554163" y="5526088"/>
          <p14:tracePt t="97622" x="1571625" y="5526088"/>
          <p14:tracePt t="97624" x="1595438" y="5534025"/>
          <p14:tracePt t="97626" x="1611313" y="5534025"/>
          <p14:tracePt t="97628" x="1627188" y="5534025"/>
          <p14:tracePt t="97630" x="1651000" y="5541963"/>
          <p14:tracePt t="97632" x="1674813" y="5541963"/>
          <p14:tracePt t="97634" x="1690688" y="5541963"/>
          <p14:tracePt t="97636" x="1714500" y="5541963"/>
          <p14:tracePt t="97638" x="1730375" y="5541963"/>
          <p14:tracePt t="97640" x="1754188" y="5549900"/>
          <p14:tracePt t="97642" x="1778000" y="5549900"/>
          <p14:tracePt t="97644" x="1793875" y="5549900"/>
          <p14:tracePt t="97646" x="1817688" y="5557838"/>
          <p14:tracePt t="97648" x="1841500" y="5557838"/>
          <p14:tracePt t="97651" x="1865313" y="5557838"/>
          <p14:tracePt t="97652" x="1889125" y="5557838"/>
          <p14:tracePt t="97654" x="1912938" y="5557838"/>
          <p14:tracePt t="97656" x="1930400" y="5557838"/>
          <p14:tracePt t="97658" x="1954213" y="5557838"/>
          <p14:tracePt t="97660" x="1978025" y="5565775"/>
          <p14:tracePt t="97662" x="2001838" y="5565775"/>
          <p14:tracePt t="97664" x="2017713" y="5565775"/>
          <p14:tracePt t="97666" x="2041525" y="5565775"/>
          <p14:tracePt t="97668" x="2057400" y="5565775"/>
          <p14:tracePt t="97670" x="2081213" y="5565775"/>
          <p14:tracePt t="97672" x="2105025" y="5565775"/>
          <p14:tracePt t="97674" x="2120900" y="5565775"/>
          <p14:tracePt t="97676" x="2136775" y="5565775"/>
          <p14:tracePt t="97678" x="2160588" y="5573713"/>
          <p14:tracePt t="97680" x="2176463" y="5573713"/>
          <p14:tracePt t="97682" x="2200275" y="5573713"/>
          <p14:tracePt t="97684" x="2216150" y="5573713"/>
          <p14:tracePt t="97686" x="2232025" y="5573713"/>
          <p14:tracePt t="97688" x="2255838" y="5573713"/>
          <p14:tracePt t="97690" x="2273300" y="5573713"/>
          <p14:tracePt t="97692" x="2289175" y="5573713"/>
          <p14:tracePt t="97694" x="2305050" y="5573713"/>
          <p14:tracePt t="97696" x="2328863" y="5573713"/>
          <p14:tracePt t="97698" x="2344738" y="5573713"/>
          <p14:tracePt t="97701" x="2360613" y="5573713"/>
          <p14:tracePt t="97702" x="2376488" y="5573713"/>
          <p14:tracePt t="97704" x="2392363" y="5573713"/>
          <p14:tracePt t="97706" x="2408238" y="5573713"/>
          <p14:tracePt t="97708" x="2424113" y="5573713"/>
          <p14:tracePt t="97710" x="2439988" y="5573713"/>
          <p14:tracePt t="97712" x="2455863" y="5573713"/>
          <p14:tracePt t="97714" x="2471738" y="5573713"/>
          <p14:tracePt t="97716" x="2487613" y="5573713"/>
          <p14:tracePt t="97718" x="2495550" y="5573713"/>
          <p14:tracePt t="97720" x="2511425" y="5573713"/>
          <p14:tracePt t="97722" x="2527300" y="5573713"/>
          <p14:tracePt t="97724" x="2535238" y="5573713"/>
          <p14:tracePt t="97726" x="2551113" y="5573713"/>
          <p14:tracePt t="97728" x="2566988" y="5573713"/>
          <p14:tracePt t="97730" x="2574925" y="5565775"/>
          <p14:tracePt t="97732" x="2590800" y="5565775"/>
          <p14:tracePt t="97734" x="2598738" y="5565775"/>
          <p14:tracePt t="97736" x="2616200" y="5565775"/>
          <p14:tracePt t="97738" x="2632075" y="5565775"/>
          <p14:tracePt t="97740" x="2640013" y="5565775"/>
          <p14:tracePt t="97742" x="2655888" y="5565775"/>
          <p14:tracePt t="97744" x="2663825" y="5565775"/>
          <p14:tracePt t="97746" x="2679700" y="5565775"/>
          <p14:tracePt t="97748" x="2687638" y="5557838"/>
          <p14:tracePt t="97751" x="2703513" y="5557838"/>
          <p14:tracePt t="97752" x="2719388" y="5557838"/>
          <p14:tracePt t="97754" x="2727325" y="5557838"/>
          <p14:tracePt t="97756" x="2743200" y="5557838"/>
          <p14:tracePt t="97758" x="2751138" y="5549900"/>
          <p14:tracePt t="97760" x="2767013" y="5549900"/>
          <p14:tracePt t="97762" x="2782888" y="5549900"/>
          <p14:tracePt t="97764" x="2790825" y="5549900"/>
          <p14:tracePt t="97766" x="2806700" y="5549900"/>
          <p14:tracePt t="97768" x="2814638" y="5541963"/>
          <p14:tracePt t="97770" x="2830513" y="5541963"/>
          <p14:tracePt t="97772" x="2846388" y="5541963"/>
          <p14:tracePt t="97774" x="2854325" y="5541963"/>
          <p14:tracePt t="97776" x="2870200" y="5541963"/>
          <p14:tracePt t="97778" x="2878138" y="5534025"/>
          <p14:tracePt t="97780" x="2894013" y="5534025"/>
          <p14:tracePt t="97782" x="2901950" y="5534025"/>
          <p14:tracePt t="97784" x="2917825" y="5534025"/>
          <p14:tracePt t="97786" x="2933700" y="5526088"/>
          <p14:tracePt t="97788" x="2941638" y="5526088"/>
          <p14:tracePt t="97790" x="2957513" y="5526088"/>
          <p14:tracePt t="97792" x="2974975" y="5518150"/>
          <p14:tracePt t="97794" x="2982913" y="5518150"/>
          <p14:tracePt t="97796" x="2998788" y="5518150"/>
          <p14:tracePt t="97798" x="3006725" y="5510213"/>
          <p14:tracePt t="97801" x="3014663" y="5510213"/>
          <p14:tracePt t="97802" x="3022600" y="5510213"/>
          <p14:tracePt t="97804" x="3038475" y="5510213"/>
          <p14:tracePt t="97806" x="3046413" y="5502275"/>
          <p14:tracePt t="97808" x="3054350" y="5502275"/>
          <p14:tracePt t="97810" x="3062288" y="5502275"/>
          <p14:tracePt t="97812" x="3070225" y="5494338"/>
          <p14:tracePt t="97814" x="3078163" y="5494338"/>
          <p14:tracePt t="97816" x="3086100" y="5494338"/>
          <p14:tracePt t="97818" x="3094038" y="5486400"/>
          <p14:tracePt t="97820" x="3101975" y="5486400"/>
          <p14:tracePt t="97822" x="3109913" y="5486400"/>
          <p14:tracePt t="97824" x="3117850" y="5486400"/>
          <p14:tracePt t="97826" x="3125788" y="5486400"/>
          <p14:tracePt t="97828" x="3133725" y="5478463"/>
          <p14:tracePt t="97832" x="3141663" y="5478463"/>
          <p14:tracePt t="97836" x="3149600" y="5470525"/>
          <p14:tracePt t="97840" x="3157538" y="5470525"/>
          <p14:tracePt t="97844" x="3165475" y="5470525"/>
          <p14:tracePt t="97846" x="3165475" y="5462588"/>
          <p14:tracePt t="97851" x="3173413" y="5462588"/>
          <p14:tracePt t="97870" x="3173413" y="5454650"/>
          <p14:tracePt t="98020" x="3181350" y="5454650"/>
          <p14:tracePt t="98028" x="3181350" y="5446713"/>
          <p14:tracePt t="98034" x="3189288" y="5446713"/>
          <p14:tracePt t="98040" x="3197225" y="5446713"/>
          <p14:tracePt t="98044" x="3205163" y="5446713"/>
          <p14:tracePt t="98048" x="3213100" y="5446713"/>
          <p14:tracePt t="98050" x="3221038" y="5446713"/>
          <p14:tracePt t="98052" x="3228975" y="5446713"/>
          <p14:tracePt t="98054" x="3236913" y="5446713"/>
          <p14:tracePt t="98056" x="3244850" y="5446713"/>
          <p14:tracePt t="98058" x="3252788" y="5446713"/>
          <p14:tracePt t="98060" x="3260725" y="5446713"/>
          <p14:tracePt t="98062" x="3276600" y="5446713"/>
          <p14:tracePt t="98064" x="3284538" y="5446713"/>
          <p14:tracePt t="98066" x="3300413" y="5446713"/>
          <p14:tracePt t="98068" x="3308350" y="5446713"/>
          <p14:tracePt t="98070" x="3325813" y="5446713"/>
          <p14:tracePt t="98072" x="3341688" y="5446713"/>
          <p14:tracePt t="98074" x="3357563" y="5446713"/>
          <p14:tracePt t="98076" x="3373438" y="5446713"/>
          <p14:tracePt t="98078" x="3389313" y="5446713"/>
          <p14:tracePt t="98080" x="3405188" y="5446713"/>
          <p14:tracePt t="98082" x="3421063" y="5446713"/>
          <p14:tracePt t="98085" x="3444875" y="5446713"/>
          <p14:tracePt t="98086" x="3460750" y="5446713"/>
          <p14:tracePt t="98088" x="3484563" y="5446713"/>
          <p14:tracePt t="98090" x="3500438" y="5446713"/>
          <p14:tracePt t="98092" x="3524250" y="5454650"/>
          <p14:tracePt t="98094" x="3540125" y="5454650"/>
          <p14:tracePt t="98096" x="3563938" y="5454650"/>
          <p14:tracePt t="98098" x="3579813" y="5454650"/>
          <p14:tracePt t="98102" x="3603625" y="5454650"/>
          <p14:tracePt t="98103" x="3627438" y="5454650"/>
          <p14:tracePt t="98104" x="3651250" y="5454650"/>
          <p14:tracePt t="98106" x="3668713" y="5454650"/>
          <p14:tracePt t="98108" x="3692525" y="5454650"/>
          <p14:tracePt t="98110" x="3716338" y="5454650"/>
          <p14:tracePt t="98112" x="3740150" y="5454650"/>
          <p14:tracePt t="98114" x="3763963" y="5454650"/>
          <p14:tracePt t="98116" x="3787775" y="5462588"/>
          <p14:tracePt t="98119" x="3811588" y="5462588"/>
          <p14:tracePt t="98120" x="3835400" y="5462588"/>
          <p14:tracePt t="98122" x="3859213" y="5462588"/>
          <p14:tracePt t="98124" x="3883025" y="5462588"/>
          <p14:tracePt t="98126" x="3898900" y="5462588"/>
          <p14:tracePt t="98128" x="3922713" y="5470525"/>
          <p14:tracePt t="98130" x="3946525" y="5470525"/>
          <p14:tracePt t="98132" x="3970338" y="5470525"/>
          <p14:tracePt t="98135" x="3986213" y="5470525"/>
          <p14:tracePt t="98136" x="4011613" y="5470525"/>
          <p14:tracePt t="98138" x="4035425" y="5470525"/>
          <p14:tracePt t="98140" x="4051300" y="5470525"/>
          <p14:tracePt t="98142" x="4075113" y="5478463"/>
          <p14:tracePt t="98144" x="4090988" y="5478463"/>
          <p14:tracePt t="98146" x="4114800" y="5478463"/>
          <p14:tracePt t="98148" x="4130675" y="5478463"/>
          <p14:tracePt t="98150" x="4154488" y="5478463"/>
          <p14:tracePt t="98152" x="4170363" y="5478463"/>
          <p14:tracePt t="98154" x="4194175" y="5486400"/>
          <p14:tracePt t="98156" x="4210050" y="5486400"/>
          <p14:tracePt t="98158" x="4225925" y="5486400"/>
          <p14:tracePt t="98160" x="4249738" y="5486400"/>
          <p14:tracePt t="98162" x="4265613" y="5486400"/>
          <p14:tracePt t="98164" x="4289425" y="5494338"/>
          <p14:tracePt t="98166" x="4305300" y="5494338"/>
          <p14:tracePt t="98168" x="4321175" y="5494338"/>
          <p14:tracePt t="98170" x="4344988" y="5494338"/>
          <p14:tracePt t="98172" x="4362450" y="5494338"/>
          <p14:tracePt t="98174" x="4378325" y="5494338"/>
          <p14:tracePt t="98176" x="4402138" y="5494338"/>
          <p14:tracePt t="98178" x="4418013" y="5494338"/>
          <p14:tracePt t="98180" x="4433888" y="5502275"/>
          <p14:tracePt t="98182" x="4449763" y="5502275"/>
          <p14:tracePt t="98184" x="4465638" y="5502275"/>
          <p14:tracePt t="98186" x="4481513" y="5502275"/>
          <p14:tracePt t="98188" x="4497388" y="5502275"/>
          <p14:tracePt t="98190" x="4513263" y="5502275"/>
          <p14:tracePt t="98192" x="4529138" y="5502275"/>
          <p14:tracePt t="98194" x="4545013" y="5502275"/>
          <p14:tracePt t="98196" x="4560888" y="5502275"/>
          <p14:tracePt t="98198" x="4584700" y="5502275"/>
          <p14:tracePt t="98200" x="4600575" y="5502275"/>
          <p14:tracePt t="98202" x="4616450" y="5502275"/>
          <p14:tracePt t="98204" x="4632325" y="5502275"/>
          <p14:tracePt t="98206" x="4648200" y="5502275"/>
          <p14:tracePt t="98208" x="4664075" y="5502275"/>
          <p14:tracePt t="98210" x="4679950" y="5502275"/>
          <p14:tracePt t="98212" x="4695825" y="5502275"/>
          <p14:tracePt t="98214" x="4713288" y="5502275"/>
          <p14:tracePt t="98216" x="4729163" y="5502275"/>
          <p14:tracePt t="98218" x="4745038" y="5502275"/>
          <p14:tracePt t="98220" x="4760913" y="5494338"/>
          <p14:tracePt t="98222" x="4776788" y="5494338"/>
          <p14:tracePt t="98224" x="4792663" y="5494338"/>
          <p14:tracePt t="98226" x="4808538" y="5494338"/>
          <p14:tracePt t="98228" x="4824413" y="5494338"/>
          <p14:tracePt t="98230" x="4840288" y="5486400"/>
          <p14:tracePt t="98232" x="4856163" y="5486400"/>
          <p14:tracePt t="98234" x="4872038" y="5486400"/>
          <p14:tracePt t="98236" x="4887913" y="5478463"/>
          <p14:tracePt t="98238" x="4903788" y="5478463"/>
          <p14:tracePt t="98240" x="4919663" y="5478463"/>
          <p14:tracePt t="98242" x="4935538" y="5478463"/>
          <p14:tracePt t="98244" x="4951413" y="5478463"/>
          <p14:tracePt t="98246" x="4967288" y="5470525"/>
          <p14:tracePt t="98248" x="4983163" y="5470525"/>
          <p14:tracePt t="98251" x="4999038" y="5470525"/>
          <p14:tracePt t="98252" x="5014913" y="5462588"/>
          <p14:tracePt t="98254" x="5030788" y="5462588"/>
          <p14:tracePt t="98256" x="5046663" y="5454650"/>
          <p14:tracePt t="98258" x="5064125" y="5454650"/>
          <p14:tracePt t="98260" x="5080000" y="5454650"/>
          <p14:tracePt t="98262" x="5095875" y="5446713"/>
          <p14:tracePt t="98264" x="5111750" y="5446713"/>
          <p14:tracePt t="98266" x="5127625" y="5446713"/>
          <p14:tracePt t="98268" x="5143500" y="5438775"/>
          <p14:tracePt t="98270" x="5159375" y="5438775"/>
          <p14:tracePt t="98272" x="5183188" y="5438775"/>
          <p14:tracePt t="98274" x="5199063" y="5438775"/>
          <p14:tracePt t="98276" x="5214938" y="5438775"/>
          <p14:tracePt t="98278" x="5230813" y="5430838"/>
          <p14:tracePt t="98280" x="5246688" y="5430838"/>
          <p14:tracePt t="98282" x="5262563" y="5430838"/>
          <p14:tracePt t="98284" x="5278438" y="5430838"/>
          <p14:tracePt t="98286" x="5294313" y="5430838"/>
          <p14:tracePt t="98288" x="5310188" y="5430838"/>
          <p14:tracePt t="98290" x="5326063" y="5422900"/>
          <p14:tracePt t="98292" x="5341938" y="5422900"/>
          <p14:tracePt t="98294" x="5357813" y="5422900"/>
          <p14:tracePt t="98296" x="5373688" y="5422900"/>
          <p14:tracePt t="98298" x="5389563" y="5422900"/>
          <p14:tracePt t="98300" x="5407025" y="5422900"/>
          <p14:tracePt t="98302" x="5422900" y="5422900"/>
          <p14:tracePt t="98304" x="5438775" y="5422900"/>
          <p14:tracePt t="98306" x="5454650" y="5422900"/>
          <p14:tracePt t="98308" x="5470525" y="5422900"/>
          <p14:tracePt t="98310" x="5486400" y="5422900"/>
          <p14:tracePt t="98312" x="5502275" y="5422900"/>
          <p14:tracePt t="98314" x="5518150" y="5422900"/>
          <p14:tracePt t="98316" x="5526088" y="5422900"/>
          <p14:tracePt t="98318" x="5541963" y="5422900"/>
          <p14:tracePt t="98320" x="5557838" y="5422900"/>
          <p14:tracePt t="98322" x="5573713" y="5422900"/>
          <p14:tracePt t="98324" x="5589588" y="5422900"/>
          <p14:tracePt t="98326" x="5605463" y="5430838"/>
          <p14:tracePt t="98328" x="5621338" y="5430838"/>
          <p14:tracePt t="98330" x="5637213" y="5430838"/>
          <p14:tracePt t="98332" x="5653088" y="5430838"/>
          <p14:tracePt t="98334" x="5668963" y="5430838"/>
          <p14:tracePt t="98336" x="5684838" y="5430838"/>
          <p14:tracePt t="98338" x="5700713" y="5438775"/>
          <p14:tracePt t="98340" x="5716588" y="5438775"/>
          <p14:tracePt t="98342" x="5732463" y="5438775"/>
          <p14:tracePt t="98344" x="5749925" y="5438775"/>
          <p14:tracePt t="98346" x="5765800" y="5438775"/>
          <p14:tracePt t="98348" x="5781675" y="5438775"/>
          <p14:tracePt t="98350" x="5797550" y="5438775"/>
          <p14:tracePt t="98352" x="5805488" y="5438775"/>
          <p14:tracePt t="98354" x="5821363" y="5446713"/>
          <p14:tracePt t="98356" x="5837238" y="5446713"/>
          <p14:tracePt t="98358" x="5853113" y="5446713"/>
          <p14:tracePt t="98360" x="5868988" y="5446713"/>
          <p14:tracePt t="98362" x="5884863" y="5446713"/>
          <p14:tracePt t="98364" x="5900738" y="5446713"/>
          <p14:tracePt t="98366" x="5908675" y="5446713"/>
          <p14:tracePt t="98368" x="5924550" y="5454650"/>
          <p14:tracePt t="98370" x="5940425" y="5454650"/>
          <p14:tracePt t="98372" x="5956300" y="5454650"/>
          <p14:tracePt t="98374" x="5972175" y="5454650"/>
          <p14:tracePt t="98376" x="5988050" y="5454650"/>
          <p14:tracePt t="98378" x="5995988" y="5454650"/>
          <p14:tracePt t="98380" x="6011863" y="5462588"/>
          <p14:tracePt t="98382" x="6027738" y="5462588"/>
          <p14:tracePt t="98384" x="6043613" y="5462588"/>
          <p14:tracePt t="98386" x="6059488" y="5462588"/>
          <p14:tracePt t="98388" x="6075363" y="5462588"/>
          <p14:tracePt t="98390" x="6091238" y="5462588"/>
          <p14:tracePt t="98392" x="6108700" y="5462588"/>
          <p14:tracePt t="98394" x="6124575" y="5462588"/>
          <p14:tracePt t="98396" x="6140450" y="5462588"/>
          <p14:tracePt t="98398" x="6148388" y="5462588"/>
          <p14:tracePt t="98401" x="6164263" y="5462588"/>
          <p14:tracePt t="98402" x="6180138" y="5462588"/>
          <p14:tracePt t="98404" x="6196013" y="5462588"/>
          <p14:tracePt t="98406" x="6211888" y="5462588"/>
          <p14:tracePt t="98408" x="6227763" y="5462588"/>
          <p14:tracePt t="98410" x="6243638" y="5462588"/>
          <p14:tracePt t="98412" x="6259513" y="5462588"/>
          <p14:tracePt t="98414" x="6267450" y="5462588"/>
          <p14:tracePt t="98416" x="6283325" y="5462588"/>
          <p14:tracePt t="98418" x="6299200" y="5454650"/>
          <p14:tracePt t="98420" x="6315075" y="5454650"/>
          <p14:tracePt t="98422" x="6323013" y="5454650"/>
          <p14:tracePt t="98424" x="6338888" y="5454650"/>
          <p14:tracePt t="98426" x="6354763" y="5454650"/>
          <p14:tracePt t="98428" x="6362700" y="5454650"/>
          <p14:tracePt t="98430" x="6378575" y="5454650"/>
          <p14:tracePt t="98432" x="6386513" y="5446713"/>
          <p14:tracePt t="98434" x="6402388" y="5446713"/>
          <p14:tracePt t="98436" x="6410325" y="5446713"/>
          <p14:tracePt t="98438" x="6426200" y="5446713"/>
          <p14:tracePt t="98440" x="6434138" y="5446713"/>
          <p14:tracePt t="98442" x="6451600" y="5438775"/>
          <p14:tracePt t="98444" x="6459538" y="5438775"/>
          <p14:tracePt t="98446" x="6467475" y="5438775"/>
          <p14:tracePt t="98448" x="6483350" y="5438775"/>
          <p14:tracePt t="98452" x="6491288" y="5430838"/>
          <p14:tracePt t="98453" x="6499225" y="5430838"/>
          <p14:tracePt t="98454" x="6515100" y="5430838"/>
          <p14:tracePt t="98456" x="6523038" y="5430838"/>
          <p14:tracePt t="98458" x="6530975" y="5430838"/>
          <p14:tracePt t="98460" x="6538913" y="5430838"/>
          <p14:tracePt t="98462" x="6546850" y="5430838"/>
          <p14:tracePt t="98464" x="6554788" y="5430838"/>
          <p14:tracePt t="98466" x="6562725" y="5422900"/>
          <p14:tracePt t="98468" x="6570663" y="5422900"/>
          <p14:tracePt t="98470" x="6578600" y="5422900"/>
          <p14:tracePt t="98472" x="6586538" y="5422900"/>
          <p14:tracePt t="98474" x="6594475" y="5422900"/>
          <p14:tracePt t="98476" x="6602413" y="5422900"/>
          <p14:tracePt t="98478" x="6610350" y="5414963"/>
          <p14:tracePt t="98480" x="6618288" y="5414963"/>
          <p14:tracePt t="98482" x="6626225" y="5414963"/>
          <p14:tracePt t="98485" x="6634163" y="5414963"/>
          <p14:tracePt t="98486" x="6642100" y="5414963"/>
          <p14:tracePt t="98488" x="6642100" y="5407025"/>
          <p14:tracePt t="98490" x="6650038" y="5407025"/>
          <p14:tracePt t="98492" x="6657975" y="5407025"/>
          <p14:tracePt t="98494" x="6665913" y="5407025"/>
          <p14:tracePt t="98498" x="6673850" y="5407025"/>
          <p14:tracePt t="98503" x="6689725" y="5407025"/>
          <p14:tracePt t="98504" x="6689725" y="5399088"/>
          <p14:tracePt t="98506" x="6697663" y="5399088"/>
          <p14:tracePt t="98508" x="6705600" y="5399088"/>
          <p14:tracePt t="98510" x="6713538" y="5399088"/>
          <p14:tracePt t="98514" x="6721475" y="5399088"/>
          <p14:tracePt t="98516" x="6729413" y="5399088"/>
          <p14:tracePt t="98520" x="6737350" y="5399088"/>
          <p14:tracePt t="98524" x="6745288" y="5399088"/>
          <p14:tracePt t="98526" x="6753225" y="5399088"/>
          <p14:tracePt t="98530" x="6761163" y="5399088"/>
          <p14:tracePt t="98532" x="6769100" y="5399088"/>
          <p14:tracePt t="98536" x="6777038" y="5399088"/>
          <p14:tracePt t="98540" x="6784975" y="5399088"/>
          <p14:tracePt t="98542" x="6794500" y="5399088"/>
          <p14:tracePt t="98546" x="6802438" y="5399088"/>
          <p14:tracePt t="98548" x="6810375" y="5399088"/>
          <p14:tracePt t="98552" x="6818313" y="5399088"/>
          <p14:tracePt t="98554" x="6826250" y="5399088"/>
          <p14:tracePt t="98558" x="6834188" y="5399088"/>
          <p14:tracePt t="98562" x="6842125" y="5399088"/>
          <p14:tracePt t="98564" x="6850063" y="5399088"/>
          <p14:tracePt t="98569" x="6858000" y="5399088"/>
          <p14:tracePt t="98572" x="6865938" y="5399088"/>
          <p14:tracePt t="98574" x="6873875" y="5399088"/>
          <p14:tracePt t="98578" x="6881813" y="5399088"/>
          <p14:tracePt t="98583" x="6889750" y="5399088"/>
          <p14:tracePt t="98586" x="6897688" y="5399088"/>
          <p14:tracePt t="98592" x="6905625" y="5399088"/>
          <p14:tracePt t="98598" x="6913563" y="5399088"/>
          <p14:tracePt t="98604" x="6921500" y="5399088"/>
          <p14:tracePt t="98616" x="6929438" y="5399088"/>
          <p14:tracePt t="98741" x="6921500" y="5399088"/>
          <p14:tracePt t="98770" x="6913563" y="5399088"/>
          <p14:tracePt t="98780" x="6905625" y="5399088"/>
          <p14:tracePt t="98786" x="6897688" y="5399088"/>
          <p14:tracePt t="98798" x="6889750" y="5399088"/>
          <p14:tracePt t="98801" x="6881813" y="5407025"/>
          <p14:tracePt t="98802" x="6873875" y="5407025"/>
          <p14:tracePt t="98804" x="6865938" y="5407025"/>
          <p14:tracePt t="98806" x="6858000" y="5407025"/>
          <p14:tracePt t="98810" x="6850063" y="5407025"/>
          <p14:tracePt t="98812" x="6842125" y="5414963"/>
          <p14:tracePt t="98814" x="6834188" y="5414963"/>
          <p14:tracePt t="98816" x="6818313" y="5414963"/>
          <p14:tracePt t="98818" x="6810375" y="5422900"/>
          <p14:tracePt t="98820" x="6802438" y="5422900"/>
          <p14:tracePt t="98822" x="6794500" y="5422900"/>
          <p14:tracePt t="98824" x="6777038" y="5430838"/>
          <p14:tracePt t="98826" x="6769100" y="5430838"/>
          <p14:tracePt t="98828" x="6753225" y="5438775"/>
          <p14:tracePt t="98830" x="6745288" y="5446713"/>
          <p14:tracePt t="98832" x="6729413" y="5446713"/>
          <p14:tracePt t="98834" x="6713538" y="5454650"/>
          <p14:tracePt t="98836" x="6705600" y="5454650"/>
          <p14:tracePt t="98838" x="6689725" y="5462588"/>
          <p14:tracePt t="98840" x="6673850" y="5470525"/>
          <p14:tracePt t="98842" x="6657975" y="5470525"/>
          <p14:tracePt t="98844" x="6642100" y="5478463"/>
          <p14:tracePt t="98846" x="6626225" y="5486400"/>
          <p14:tracePt t="98848" x="6618288" y="5494338"/>
          <p14:tracePt t="98851" x="6594475" y="5494338"/>
          <p14:tracePt t="98852" x="6578600" y="5502275"/>
          <p14:tracePt t="98854" x="6562725" y="5510213"/>
          <p14:tracePt t="98856" x="6546850" y="5518150"/>
          <p14:tracePt t="98858" x="6530975" y="5518150"/>
          <p14:tracePt t="98860" x="6507163" y="5526088"/>
          <p14:tracePt t="98862" x="6491288" y="5534025"/>
          <p14:tracePt t="98864" x="6475413" y="5534025"/>
          <p14:tracePt t="98866" x="6451600" y="5541963"/>
          <p14:tracePt t="98868" x="6426200" y="5549900"/>
          <p14:tracePt t="98870" x="6410325" y="5557838"/>
          <p14:tracePt t="98872" x="6386513" y="5565775"/>
          <p14:tracePt t="98874" x="6370638" y="5565775"/>
          <p14:tracePt t="98876" x="6346825" y="5573713"/>
          <p14:tracePt t="98878" x="6330950" y="5581650"/>
          <p14:tracePt t="98880" x="6307138" y="5589588"/>
          <p14:tracePt t="98882" x="6283325" y="5589588"/>
          <p14:tracePt t="98884" x="6267450" y="5597525"/>
          <p14:tracePt t="98886" x="6243638" y="5605463"/>
          <p14:tracePt t="98888" x="6219825" y="5613400"/>
          <p14:tracePt t="98890" x="6203950" y="5621338"/>
          <p14:tracePt t="98892" x="6180138" y="5629275"/>
          <p14:tracePt t="98894" x="6156325" y="5629275"/>
          <p14:tracePt t="98896" x="6132513" y="5637213"/>
          <p14:tracePt t="98898" x="6108700" y="5645150"/>
          <p14:tracePt t="98901" x="6083300" y="5645150"/>
          <p14:tracePt t="98902" x="6067425" y="5653088"/>
          <p14:tracePt t="98904" x="6043613" y="5662613"/>
          <p14:tracePt t="98906" x="6019800" y="5670550"/>
          <p14:tracePt t="98908" x="5995988" y="5670550"/>
          <p14:tracePt t="98910" x="5964238" y="5678488"/>
          <p14:tracePt t="98912" x="5940425" y="5678488"/>
          <p14:tracePt t="98914" x="5916613" y="5686425"/>
          <p14:tracePt t="98916" x="5892800" y="5694363"/>
          <p14:tracePt t="98918" x="5861050" y="5702300"/>
          <p14:tracePt t="98920" x="5837238" y="5702300"/>
          <p14:tracePt t="98922" x="5813425" y="5710238"/>
          <p14:tracePt t="98924" x="5781675" y="5718175"/>
          <p14:tracePt t="98926" x="5757863" y="5726113"/>
          <p14:tracePt t="98928" x="5732463" y="5726113"/>
          <p14:tracePt t="98930" x="5700713" y="5734050"/>
          <p14:tracePt t="98932" x="5676900" y="5734050"/>
          <p14:tracePt t="98934" x="5645150" y="5741988"/>
          <p14:tracePt t="98936" x="5621338" y="5741988"/>
          <p14:tracePt t="98938" x="5589588" y="5749925"/>
          <p14:tracePt t="98940" x="5565775" y="5749925"/>
          <p14:tracePt t="98942" x="5534025" y="5757863"/>
          <p14:tracePt t="98944" x="5510213" y="5757863"/>
          <p14:tracePt t="98946" x="5478463" y="5757863"/>
          <p14:tracePt t="98948" x="5446713" y="5757863"/>
          <p14:tracePt t="98951" x="5422900" y="5765800"/>
          <p14:tracePt t="98952" x="5389563" y="5765800"/>
          <p14:tracePt t="98968" x="5143500" y="5789613"/>
          <p14:tracePt t="98970" x="5111750" y="5789613"/>
          <p14:tracePt t="98972" x="5080000" y="5797550"/>
          <p14:tracePt t="98974" x="5046663" y="5797550"/>
          <p14:tracePt t="98976" x="5014913" y="5797550"/>
          <p14:tracePt t="98978" x="4975225" y="5797550"/>
          <p14:tracePt t="98980" x="4943475" y="5797550"/>
          <p14:tracePt t="98982" x="4911725" y="5805488"/>
          <p14:tracePt t="98984" x="4879975" y="5805488"/>
          <p14:tracePt t="98986" x="4848225" y="5805488"/>
          <p14:tracePt t="98988" x="4808538" y="5813425"/>
          <p14:tracePt t="98990" x="4776788" y="5813425"/>
          <p14:tracePt t="98992" x="4737100" y="5813425"/>
          <p14:tracePt t="98994" x="4705350" y="5821363"/>
          <p14:tracePt t="98996" x="4672013" y="5821363"/>
          <p14:tracePt t="98998" x="4632325" y="5821363"/>
          <p14:tracePt t="99001" x="4600575" y="5829300"/>
          <p14:tracePt t="99002" x="4568825" y="5837238"/>
          <p14:tracePt t="99004" x="4529138" y="5837238"/>
          <p14:tracePt t="99006" x="4497388" y="5845175"/>
          <p14:tracePt t="99008" x="4465638" y="5845175"/>
          <p14:tracePt t="99010" x="4433888" y="5853113"/>
          <p14:tracePt t="99012" x="4394200" y="5853113"/>
          <p14:tracePt t="99014" x="4362450" y="5853113"/>
          <p14:tracePt t="99016" x="4329113" y="5861050"/>
          <p14:tracePt t="99018" x="4297363" y="5861050"/>
          <p14:tracePt t="99020" x="4265613" y="5868988"/>
          <p14:tracePt t="99022" x="4233863" y="5868988"/>
          <p14:tracePt t="99024" x="4202113" y="5876925"/>
          <p14:tracePt t="99026" x="4170363" y="5876925"/>
          <p14:tracePt t="99028" x="4138613" y="5884863"/>
          <p14:tracePt t="99030" x="4106863" y="5884863"/>
          <p14:tracePt t="99032" x="4075113" y="5892800"/>
          <p14:tracePt t="99034" x="4043363" y="5892800"/>
          <p14:tracePt t="99036" x="4011613" y="5900738"/>
          <p14:tracePt t="99038" x="3978275" y="5900738"/>
          <p14:tracePt t="99040" x="3954463" y="5908675"/>
          <p14:tracePt t="99042" x="3922713" y="5908675"/>
          <p14:tracePt t="99044" x="3890963" y="5908675"/>
          <p14:tracePt t="99046" x="3859213" y="5916613"/>
          <p14:tracePt t="99048" x="3827463" y="5916613"/>
          <p14:tracePt t="99051" x="3795713" y="5916613"/>
          <p14:tracePt t="99052" x="3763963" y="5916613"/>
          <p14:tracePt t="99054" x="3732213" y="5924550"/>
          <p14:tracePt t="99056" x="3700463" y="5924550"/>
          <p14:tracePt t="99058" x="3668713" y="5924550"/>
          <p14:tracePt t="99060" x="3627438" y="5924550"/>
          <p14:tracePt t="99062" x="3595688" y="5924550"/>
          <p14:tracePt t="99064" x="3563938" y="5924550"/>
          <p14:tracePt t="99066" x="3532188" y="5924550"/>
          <p14:tracePt t="99068" x="3500438" y="5924550"/>
          <p14:tracePt t="99070" x="3468688" y="5924550"/>
          <p14:tracePt t="99072" x="3429000" y="5924550"/>
          <p14:tracePt t="99074" x="3397250" y="5924550"/>
          <p14:tracePt t="99076" x="3365500" y="5932488"/>
          <p14:tracePt t="99078" x="3333750" y="5924550"/>
          <p14:tracePt t="99080" x="3300413" y="5924550"/>
          <p14:tracePt t="99082" x="3268663" y="5924550"/>
          <p14:tracePt t="99084" x="3236913" y="5924550"/>
          <p14:tracePt t="99086" x="3197225" y="5924550"/>
          <p14:tracePt t="99088" x="3165475" y="5924550"/>
          <p14:tracePt t="99090" x="3141663" y="5924550"/>
          <p14:tracePt t="99092" x="3109913" y="5924550"/>
          <p14:tracePt t="99094" x="3078163" y="5924550"/>
          <p14:tracePt t="99096" x="3046413" y="5924550"/>
          <p14:tracePt t="99098" x="3022600" y="5924550"/>
          <p14:tracePt t="99101" x="2990850" y="5924550"/>
          <p14:tracePt t="99102" x="2967038" y="5924550"/>
          <p14:tracePt t="99104" x="2933700" y="5924550"/>
          <p14:tracePt t="99106" x="2909888" y="5924550"/>
          <p14:tracePt t="99108" x="2886075" y="5924550"/>
          <p14:tracePt t="99110" x="2862263" y="5924550"/>
          <p14:tracePt t="99112" x="2830513" y="5924550"/>
          <p14:tracePt t="99114" x="2806700" y="5924550"/>
          <p14:tracePt t="99116" x="2782888" y="5924550"/>
          <p14:tracePt t="99118" x="2759075" y="5924550"/>
          <p14:tracePt t="99120" x="2735263" y="5924550"/>
          <p14:tracePt t="99122" x="2719388" y="5916613"/>
          <p14:tracePt t="99124" x="2695575" y="5916613"/>
          <p14:tracePt t="99126" x="2671763" y="5916613"/>
          <p14:tracePt t="99128" x="2647950" y="5916613"/>
          <p14:tracePt t="99130" x="2632075" y="5916613"/>
          <p14:tracePt t="99132" x="2606675" y="5916613"/>
          <p14:tracePt t="99134" x="2590800" y="5916613"/>
          <p14:tracePt t="99136" x="2566988" y="5908675"/>
          <p14:tracePt t="99138" x="2551113" y="5908675"/>
          <p14:tracePt t="99140" x="2527300" y="5908675"/>
          <p14:tracePt t="99142" x="2511425" y="5900738"/>
          <p14:tracePt t="99144" x="2495550" y="5900738"/>
          <p14:tracePt t="99146" x="2471738" y="5892800"/>
          <p14:tracePt t="99148" x="2455863" y="5892800"/>
          <p14:tracePt t="99151" x="2439988" y="5892800"/>
          <p14:tracePt t="99152" x="2416175" y="5884863"/>
          <p14:tracePt t="99154" x="2400300" y="5884863"/>
          <p14:tracePt t="99156" x="2384425" y="5884863"/>
          <p14:tracePt t="99158" x="2368550" y="5876925"/>
          <p14:tracePt t="99160" x="2344738" y="5876925"/>
          <p14:tracePt t="99162" x="2328863" y="5876925"/>
          <p14:tracePt t="99164" x="2312988" y="5868988"/>
          <p14:tracePt t="99166" x="2297113" y="5868988"/>
          <p14:tracePt t="99168" x="2273300" y="5861050"/>
          <p14:tracePt t="99170" x="2255838" y="5853113"/>
          <p14:tracePt t="99172" x="2239963" y="5853113"/>
          <p14:tracePt t="99174" x="2216150" y="5845175"/>
          <p14:tracePt t="99176" x="2200275" y="5845175"/>
          <p14:tracePt t="99178" x="2176463" y="5837238"/>
          <p14:tracePt t="99180" x="2160588" y="5829300"/>
          <p14:tracePt t="99182" x="2144713" y="5829300"/>
          <p14:tracePt t="99184" x="2120900" y="5821363"/>
          <p14:tracePt t="99186" x="2105025" y="5813425"/>
          <p14:tracePt t="99188" x="2081213" y="5813425"/>
          <p14:tracePt t="99190" x="2065338" y="5805488"/>
          <p14:tracePt t="99192" x="2049463" y="5805488"/>
          <p14:tracePt t="99194" x="2025650" y="5797550"/>
          <p14:tracePt t="99196" x="2009775" y="5789613"/>
          <p14:tracePt t="99198" x="1993900" y="5789613"/>
          <p14:tracePt t="99201" x="1978025" y="5781675"/>
          <p14:tracePt t="99202" x="1954213" y="5773738"/>
          <p14:tracePt t="99204" x="1938338" y="5773738"/>
          <p14:tracePt t="99206" x="1922463" y="5765800"/>
          <p14:tracePt t="99208" x="1905000" y="5757863"/>
          <p14:tracePt t="99210" x="1897063" y="5757863"/>
          <p14:tracePt t="99212" x="1881188" y="5749925"/>
          <p14:tracePt t="99214" x="1865313" y="5749925"/>
          <p14:tracePt t="99216" x="1857375" y="5741988"/>
          <p14:tracePt t="99218" x="1841500" y="5741988"/>
          <p14:tracePt t="99220" x="1833563" y="5734050"/>
          <p14:tracePt t="99222" x="1817688" y="5726113"/>
          <p14:tracePt t="99224" x="1809750" y="5726113"/>
          <p14:tracePt t="99226" x="1801813" y="5718175"/>
          <p14:tracePt t="99228" x="1793875" y="5710238"/>
          <p14:tracePt t="99230" x="1785938" y="5710238"/>
          <p14:tracePt t="99232" x="1778000" y="5702300"/>
          <p14:tracePt t="99234" x="1778000" y="5694363"/>
          <p14:tracePt t="99236" x="1770063" y="5694363"/>
          <p14:tracePt t="99238" x="1770063" y="5686425"/>
          <p14:tracePt t="99240" x="1770063" y="5678488"/>
          <p14:tracePt t="99242" x="1762125" y="5678488"/>
          <p14:tracePt t="99244" x="1762125" y="5670550"/>
          <p14:tracePt t="99246" x="1762125" y="5662613"/>
          <p14:tracePt t="99251" x="1762125" y="5653088"/>
          <p14:tracePt t="99252" x="1754188" y="5645150"/>
          <p14:tracePt t="99254" x="1762125" y="5637213"/>
          <p14:tracePt t="99256" x="1762125" y="5629275"/>
          <p14:tracePt t="99260" x="1762125" y="5621338"/>
          <p14:tracePt t="99262" x="1762125" y="5613400"/>
          <p14:tracePt t="99264" x="1762125" y="5605463"/>
          <p14:tracePt t="99266" x="1762125" y="5597525"/>
          <p14:tracePt t="99269" x="1762125" y="5589588"/>
          <p14:tracePt t="99270" x="1770063" y="5581650"/>
          <p14:tracePt t="99272" x="1770063" y="5573713"/>
          <p14:tracePt t="99274" x="1770063" y="5565775"/>
          <p14:tracePt t="99276" x="1770063" y="5557838"/>
          <p14:tracePt t="99278" x="1778000" y="5549900"/>
          <p14:tracePt t="99280" x="1778000" y="5534025"/>
          <p14:tracePt t="99282" x="1778000" y="5526088"/>
          <p14:tracePt t="99284" x="1785938" y="5518150"/>
          <p14:tracePt t="99286" x="1785938" y="5510213"/>
          <p14:tracePt t="99288" x="1785938" y="5502275"/>
          <p14:tracePt t="99290" x="1793875" y="5486400"/>
          <p14:tracePt t="99292" x="1793875" y="5478463"/>
          <p14:tracePt t="99294" x="1793875" y="5470525"/>
          <p14:tracePt t="99296" x="1793875" y="5454650"/>
          <p14:tracePt t="99298" x="1801813" y="5446713"/>
          <p14:tracePt t="99301" x="1801813" y="5438775"/>
          <p14:tracePt t="99302" x="1801813" y="5422900"/>
          <p14:tracePt t="99304" x="1801813" y="5414963"/>
          <p14:tracePt t="99306" x="1801813" y="5399088"/>
          <p14:tracePt t="99308" x="1801813" y="5391150"/>
          <p14:tracePt t="99310" x="1801813" y="5383213"/>
          <p14:tracePt t="99312" x="1801813" y="5367338"/>
          <p14:tracePt t="99314" x="1801813" y="5359400"/>
          <p14:tracePt t="99316" x="1809750" y="5343525"/>
          <p14:tracePt t="99318" x="1809750" y="5335588"/>
          <p14:tracePt t="99320" x="1809750" y="5327650"/>
          <p14:tracePt t="99322" x="1809750" y="5319713"/>
          <p14:tracePt t="99324" x="1809750" y="5302250"/>
          <p14:tracePt t="99326" x="1809750" y="5294313"/>
          <p14:tracePt t="99328" x="1809750" y="5286375"/>
          <p14:tracePt t="99330" x="1809750" y="5278438"/>
          <p14:tracePt t="99332" x="1809750" y="5270500"/>
          <p14:tracePt t="99334" x="1809750" y="5262563"/>
          <p14:tracePt t="99336" x="1809750" y="5246688"/>
          <p14:tracePt t="99338" x="1809750" y="5238750"/>
          <p14:tracePt t="99340" x="1801813" y="5230813"/>
          <p14:tracePt t="99342" x="1801813" y="5222875"/>
          <p14:tracePt t="99344" x="1801813" y="5214938"/>
          <p14:tracePt t="99346" x="1801813" y="5207000"/>
          <p14:tracePt t="99348" x="1801813" y="5199063"/>
          <p14:tracePt t="99351" x="1801813" y="5191125"/>
          <p14:tracePt t="99352" x="1801813" y="5183188"/>
          <p14:tracePt t="99356" x="1801813" y="5175250"/>
          <p14:tracePt t="99358" x="1801813" y="5167313"/>
          <p14:tracePt t="99360" x="1801813" y="5159375"/>
          <p14:tracePt t="99362" x="1793875" y="5151438"/>
          <p14:tracePt t="99366" x="1793875" y="5143500"/>
          <p14:tracePt t="99368" x="1793875" y="5135563"/>
          <p14:tracePt t="99372" x="1793875" y="5127625"/>
          <p14:tracePt t="99374" x="1793875" y="5119688"/>
          <p14:tracePt t="99378" x="1793875" y="5111750"/>
          <p14:tracePt t="99382" x="1793875" y="5103813"/>
          <p14:tracePt t="99386" x="1793875" y="5095875"/>
          <p14:tracePt t="99390" x="1793875" y="5087938"/>
          <p14:tracePt t="99394" x="1793875" y="5080000"/>
          <p14:tracePt t="99401" x="1793875" y="5072063"/>
          <p14:tracePt t="99406" x="1793875" y="5064125"/>
          <p14:tracePt t="99414" x="1793875" y="5056188"/>
          <p14:tracePt t="99426" x="1793875" y="5048250"/>
          <p14:tracePt t="99438" x="1793875" y="5040313"/>
          <p14:tracePt t="99451" x="1793875" y="5032375"/>
          <p14:tracePt t="99460" x="1793875" y="5024438"/>
          <p14:tracePt t="99466" x="1793875" y="5016500"/>
          <p14:tracePt t="99470" x="1801813" y="5016500"/>
          <p14:tracePt t="99474" x="1801813" y="5008563"/>
          <p14:tracePt t="99480" x="1801813" y="5000625"/>
          <p14:tracePt t="99486" x="1801813" y="4992688"/>
          <p14:tracePt t="99490" x="1801813" y="4984750"/>
          <p14:tracePt t="99494" x="1801813" y="4976813"/>
          <p14:tracePt t="99498" x="1801813" y="4967288"/>
          <p14:tracePt t="99501" x="1809750" y="4967288"/>
          <p14:tracePt t="99504" x="1809750" y="4959350"/>
          <p14:tracePt t="99508" x="1809750" y="4951413"/>
          <p14:tracePt t="99510" x="1809750" y="4943475"/>
          <p14:tracePt t="99516" x="1809750" y="4935538"/>
          <p14:tracePt t="99520" x="1809750" y="4927600"/>
          <p14:tracePt t="99522" x="1809750" y="4919663"/>
          <p14:tracePt t="99524" x="1817688" y="4919663"/>
          <p14:tracePt t="99528" x="1817688" y="4911725"/>
          <p14:tracePt t="99534" x="1817688" y="4903788"/>
          <p14:tracePt t="99540" x="1817688" y="4895850"/>
          <p14:tracePt t="99637" x="1817688" y="4887913"/>
          <p14:tracePt t="99669" x="1809750" y="4887913"/>
          <p14:tracePt t="99679" x="1801813" y="4887913"/>
          <p14:tracePt t="99689" x="1793875" y="4887913"/>
          <p14:tracePt t="99697" x="1785938" y="4887913"/>
          <p14:tracePt t="99706" x="1778000" y="4887913"/>
          <p14:tracePt t="99715" x="1770063" y="4887913"/>
          <p14:tracePt t="99762" x="1778000" y="4887913"/>
          <p14:tracePt t="99794" x="1785938" y="4879975"/>
          <p14:tracePt t="99801" x="1785938" y="4872038"/>
          <p14:tracePt t="99802" x="1793875" y="4872038"/>
          <p14:tracePt t="99806" x="1793875" y="4864100"/>
          <p14:tracePt t="99808" x="1801813" y="4864100"/>
          <p14:tracePt t="99812" x="1809750" y="4856163"/>
          <p14:tracePt t="99817" x="1817688" y="4848225"/>
          <p14:tracePt t="99820" x="1825625" y="4840288"/>
          <p14:tracePt t="99824" x="1833563" y="4840288"/>
          <p14:tracePt t="99826" x="1833563" y="4832350"/>
          <p14:tracePt t="99828" x="1841500" y="4832350"/>
          <p14:tracePt t="99830" x="1841500" y="4824413"/>
          <p14:tracePt t="99832" x="1849438" y="4824413"/>
          <p14:tracePt t="99835" x="1857375" y="4816475"/>
          <p14:tracePt t="99838" x="1865313" y="4808538"/>
          <p14:tracePt t="99840" x="1873250" y="4808538"/>
          <p14:tracePt t="99842" x="1873250" y="4800600"/>
          <p14:tracePt t="99844" x="1881188" y="4800600"/>
          <p14:tracePt t="99846" x="1881188" y="4792663"/>
          <p14:tracePt t="99848" x="1889125" y="4792663"/>
          <p14:tracePt t="99852" x="1897063" y="4784725"/>
          <p14:tracePt t="99854" x="1905000" y="4776788"/>
          <p14:tracePt t="99858" x="1912938" y="4768850"/>
          <p14:tracePt t="99862" x="1922463" y="4760913"/>
          <p14:tracePt t="99869" x="1930400" y="4752975"/>
          <p14:tracePt t="99872" x="1938338" y="4745038"/>
          <p14:tracePt t="99878" x="1946275" y="4737100"/>
          <p14:tracePt t="99885" x="1954213" y="4737100"/>
          <p14:tracePt t="99887" x="1954213" y="4729163"/>
          <p14:tracePt t="99890" x="1962150" y="4729163"/>
          <p14:tracePt t="99892" x="1962150" y="4721225"/>
          <p14:tracePt t="99898" x="1970088" y="4721225"/>
          <p14:tracePt t="99903" x="1970088" y="4713288"/>
          <p14:tracePt t="99908" x="1978025" y="4713288"/>
          <p14:tracePt t="99914" x="1978025" y="4705350"/>
          <p14:tracePt t="99924" x="1985963" y="4705350"/>
          <p14:tracePt t="99936" x="1985963" y="4697413"/>
          <p14:tracePt t="100161" x="1978025" y="4697413"/>
          <p14:tracePt t="100167" x="1978025" y="4689475"/>
          <p14:tracePt t="100170" x="1970088" y="4689475"/>
          <p14:tracePt t="100173" x="1962150" y="4689475"/>
          <p14:tracePt t="100177" x="1954213" y="4689475"/>
          <p14:tracePt t="100179" x="1954213" y="4681538"/>
          <p14:tracePt t="100181" x="1946275" y="4681538"/>
          <p14:tracePt t="100188" x="1938338" y="4673600"/>
          <p14:tracePt t="100190" x="1930400" y="4673600"/>
          <p14:tracePt t="100193" x="1922463" y="4673600"/>
          <p14:tracePt t="100195" x="1922463" y="4665663"/>
          <p14:tracePt t="100197" x="1912938" y="4665663"/>
          <p14:tracePt t="100199" x="1905000" y="4665663"/>
          <p14:tracePt t="100206" x="1897063" y="4665663"/>
          <p14:tracePt t="100207" x="1897063" y="4657725"/>
          <p14:tracePt t="100209" x="1889125" y="4657725"/>
          <p14:tracePt t="100214" x="1881188" y="4657725"/>
          <p14:tracePt t="100216" x="1881188" y="4649788"/>
          <p14:tracePt t="100222" x="1873250" y="4649788"/>
          <p14:tracePt t="100235" x="1865313" y="4649788"/>
          <p14:tracePt t="100342" x="1865313" y="4641850"/>
          <p14:tracePt t="100362" x="1865313" y="4633913"/>
          <p14:tracePt t="100388" x="1865313" y="4624388"/>
          <p14:tracePt t="100410" x="1865313" y="4616450"/>
          <p14:tracePt t="100448" x="1865313" y="4608513"/>
          <p14:tracePt t="100501" x="1865313" y="4600575"/>
          <p14:tracePt t="100528" x="1865313" y="4592638"/>
          <p14:tracePt t="100546" x="1873250" y="4592638"/>
          <p14:tracePt t="100554" x="1873250" y="4584700"/>
          <p14:tracePt t="100590" x="1873250" y="4576763"/>
          <p14:tracePt t="101034" x="1881188" y="4576763"/>
          <p14:tracePt t="101042" x="1889125" y="4576763"/>
          <p14:tracePt t="101048" x="1897063" y="4576763"/>
          <p14:tracePt t="101052" x="1905000" y="4576763"/>
          <p14:tracePt t="101056" x="1912938" y="4576763"/>
          <p14:tracePt t="101060" x="1922463" y="4576763"/>
          <p14:tracePt t="101062" x="1930400" y="4576763"/>
          <p14:tracePt t="101064" x="1938338" y="4576763"/>
          <p14:tracePt t="101066" x="1946275" y="4576763"/>
          <p14:tracePt t="101068" x="1954213" y="4576763"/>
          <p14:tracePt t="101070" x="1962150" y="4584700"/>
          <p14:tracePt t="101072" x="1970088" y="4584700"/>
          <p14:tracePt t="101074" x="1978025" y="4584700"/>
          <p14:tracePt t="101076" x="1985963" y="4584700"/>
          <p14:tracePt t="101078" x="1993900" y="4584700"/>
          <p14:tracePt t="101080" x="2009775" y="4584700"/>
          <p14:tracePt t="101082" x="2017713" y="4584700"/>
          <p14:tracePt t="101084" x="2025650" y="4592638"/>
          <p14:tracePt t="101086" x="2033588" y="4592638"/>
          <p14:tracePt t="101088" x="2049463" y="4592638"/>
          <p14:tracePt t="101090" x="2057400" y="4592638"/>
          <p14:tracePt t="101092" x="2065338" y="4592638"/>
          <p14:tracePt t="101094" x="2073275" y="4592638"/>
          <p14:tracePt t="101096" x="2089150" y="4592638"/>
          <p14:tracePt t="101098" x="2097088" y="4592638"/>
          <p14:tracePt t="101101" x="2105025" y="4592638"/>
          <p14:tracePt t="101102" x="2120900" y="4592638"/>
          <p14:tracePt t="101104" x="2128838" y="4600575"/>
          <p14:tracePt t="101106" x="2136775" y="4600575"/>
          <p14:tracePt t="101108" x="2152650" y="4600575"/>
          <p14:tracePt t="101110" x="2160588" y="4600575"/>
          <p14:tracePt t="101112" x="2168525" y="4600575"/>
          <p14:tracePt t="101114" x="2176463" y="4600575"/>
          <p14:tracePt t="101116" x="2184400" y="4600575"/>
          <p14:tracePt t="101118" x="2192338" y="4600575"/>
          <p14:tracePt t="101120" x="2200275" y="4600575"/>
          <p14:tracePt t="101122" x="2208213" y="4600575"/>
          <p14:tracePt t="101124" x="2216150" y="4600575"/>
          <p14:tracePt t="101126" x="2224088" y="4600575"/>
          <p14:tracePt t="101128" x="2232025" y="4600575"/>
          <p14:tracePt t="101132" x="2239963" y="4600575"/>
          <p14:tracePt t="101134" x="2247900" y="4600575"/>
          <p14:tracePt t="101136" x="2255838" y="4600575"/>
          <p14:tracePt t="101140" x="2265363" y="4600575"/>
          <p14:tracePt t="101142" x="2265363" y="4592638"/>
          <p14:tracePt t="101144" x="2273300" y="4592638"/>
          <p14:tracePt t="101146" x="2281238" y="4592638"/>
          <p14:tracePt t="101151" x="2289175" y="4592638"/>
          <p14:tracePt t="101156" x="2297113" y="4592638"/>
          <p14:tracePt t="101162" x="2305050" y="4592638"/>
          <p14:tracePt t="101170" x="2312988" y="4592638"/>
          <p14:tracePt t="101188" x="2320925" y="4592638"/>
          <p14:tracePt t="101204" x="2320925" y="4584700"/>
          <p14:tracePt t="101208" x="2328863" y="4584700"/>
          <p14:tracePt t="101216" x="2336800" y="4584700"/>
          <p14:tracePt t="101224" x="2344738" y="4584700"/>
          <p14:tracePt t="101228" x="2352675" y="4584700"/>
          <p14:tracePt t="101232" x="2352675" y="4576763"/>
          <p14:tracePt t="101234" x="2360613" y="4576763"/>
          <p14:tracePt t="101238" x="2368550" y="4576763"/>
          <p14:tracePt t="101242" x="2376488" y="4576763"/>
          <p14:tracePt t="101248" x="2384425" y="4576763"/>
          <p14:tracePt t="101252" x="2392363" y="4576763"/>
          <p14:tracePt t="101256" x="2400300" y="4576763"/>
          <p14:tracePt t="101260" x="2408238" y="4576763"/>
          <p14:tracePt t="101264" x="2416175" y="4576763"/>
          <p14:tracePt t="101268" x="2424113" y="4576763"/>
          <p14:tracePt t="101272" x="2432050" y="4576763"/>
          <p14:tracePt t="101274" x="2432050" y="4568825"/>
          <p14:tracePt t="101276" x="2439988" y="4568825"/>
          <p14:tracePt t="101280" x="2447925" y="4568825"/>
          <p14:tracePt t="101284" x="2455863" y="4568825"/>
          <p14:tracePt t="101288" x="2463800" y="4568825"/>
          <p14:tracePt t="101292" x="2471738" y="4568825"/>
          <p14:tracePt t="101296" x="2479675" y="4568825"/>
          <p14:tracePt t="101302" x="2487613" y="4568825"/>
          <p14:tracePt t="101304" x="2487613" y="4576763"/>
          <p14:tracePt t="101306" x="2495550" y="4576763"/>
          <p14:tracePt t="101312" x="2503488" y="4576763"/>
          <p14:tracePt t="101318" x="2511425" y="4576763"/>
          <p14:tracePt t="101322" x="2519363" y="4576763"/>
          <p14:tracePt t="101328" x="2527300" y="4576763"/>
          <p14:tracePt t="101334" x="2535238" y="4576763"/>
          <p14:tracePt t="101338" x="2543175" y="4576763"/>
          <p14:tracePt t="101344" x="2551113" y="4576763"/>
          <p14:tracePt t="101348" x="2559050" y="4576763"/>
          <p14:tracePt t="101354" x="2566988" y="4576763"/>
          <p14:tracePt t="101360" x="2574925" y="4576763"/>
          <p14:tracePt t="101366" x="2582863" y="4576763"/>
          <p14:tracePt t="101372" x="2590800" y="4576763"/>
          <p14:tracePt t="101378" x="2598738" y="4576763"/>
          <p14:tracePt t="101386" x="2606675" y="4576763"/>
          <p14:tracePt t="101392" x="2616200" y="4576763"/>
          <p14:tracePt t="101398" x="2624138" y="4576763"/>
          <p14:tracePt t="101408" x="2632075" y="4576763"/>
          <p14:tracePt t="101420" x="2640013" y="4576763"/>
          <p14:tracePt t="102070" x="2647950" y="4576763"/>
          <p14:tracePt t="102084" x="2655888" y="4576763"/>
          <p14:tracePt t="102096" x="2663825" y="4576763"/>
          <p14:tracePt t="102118" x="2671763" y="4576763"/>
          <p14:tracePt t="102196" x="2679700" y="4576763"/>
          <p14:tracePt t="102204" x="2679700" y="4568825"/>
          <p14:tracePt t="102216" x="2687638" y="4568825"/>
          <p14:tracePt t="102276" x="2695575" y="4568825"/>
          <p14:tracePt t="103702" x="2695575" y="4560888"/>
          <p14:tracePt t="103770" x="2695575" y="4568825"/>
          <p14:tracePt t="103780" x="2703513" y="4568825"/>
          <p14:tracePt t="104328" x="2703513" y="4576763"/>
          <p14:tracePt t="104332" x="2695575" y="4576763"/>
          <p14:tracePt t="104338" x="2695575" y="4584700"/>
          <p14:tracePt t="104342" x="2687638" y="4584700"/>
          <p14:tracePt t="104348" x="2687638" y="4592638"/>
          <p14:tracePt t="104351" x="2679700" y="4592638"/>
          <p14:tracePt t="104356" x="2671763" y="4592638"/>
          <p14:tracePt t="104358" x="2671763" y="4600575"/>
          <p14:tracePt t="104362" x="2663825" y="4600575"/>
          <p14:tracePt t="104366" x="2655888" y="4608513"/>
          <p14:tracePt t="104372" x="2647950" y="4616450"/>
          <p14:tracePt t="104376" x="2640013" y="4616450"/>
          <p14:tracePt t="104378" x="2640013" y="4624388"/>
          <p14:tracePt t="104380" x="2632075" y="4624388"/>
          <p14:tracePt t="104384" x="2624138" y="4633913"/>
          <p14:tracePt t="104388" x="2616200" y="4633913"/>
          <p14:tracePt t="104390" x="2616200" y="4641850"/>
          <p14:tracePt t="104392" x="2606675" y="4641850"/>
          <p14:tracePt t="104396" x="2598738" y="4641850"/>
          <p14:tracePt t="104398" x="2590800" y="4649788"/>
          <p14:tracePt t="104402" x="2582863" y="4649788"/>
          <p14:tracePt t="104406" x="2574925" y="4657725"/>
          <p14:tracePt t="104410" x="2566988" y="4665663"/>
          <p14:tracePt t="104414" x="2559050" y="4665663"/>
          <p14:tracePt t="104416" x="2551113" y="4673600"/>
          <p14:tracePt t="104420" x="2543175" y="4681538"/>
          <p14:tracePt t="104424" x="2535238" y="4689475"/>
          <p14:tracePt t="104426" x="2527300" y="4689475"/>
          <p14:tracePt t="104428" x="2527300" y="4697413"/>
          <p14:tracePt t="104430" x="2519363" y="4697413"/>
          <p14:tracePt t="104432" x="2511425" y="4705350"/>
          <p14:tracePt t="104436" x="2503488" y="4705350"/>
          <p14:tracePt t="104438" x="2503488" y="4713288"/>
          <p14:tracePt t="104440" x="2495550" y="4713288"/>
          <p14:tracePt t="104442" x="2495550" y="4721225"/>
          <p14:tracePt t="104444" x="2487613" y="4721225"/>
          <p14:tracePt t="104446" x="2487613" y="4729163"/>
          <p14:tracePt t="104448" x="2479675" y="4729163"/>
          <p14:tracePt t="104451" x="2471738" y="4737100"/>
          <p14:tracePt t="104454" x="2463800" y="4745038"/>
          <p14:tracePt t="104456" x="2455863" y="4745038"/>
          <p14:tracePt t="104458" x="2455863" y="4752975"/>
          <p14:tracePt t="104460" x="2447925" y="4752975"/>
          <p14:tracePt t="104462" x="2447925" y="4760913"/>
          <p14:tracePt t="104464" x="2439988" y="4760913"/>
          <p14:tracePt t="104466" x="2432050" y="4760913"/>
          <p14:tracePt t="104468" x="2432050" y="4768850"/>
          <p14:tracePt t="104470" x="2424113" y="4768850"/>
          <p14:tracePt t="104476" x="2416175" y="4776788"/>
          <p14:tracePt t="104480" x="2408238" y="4776788"/>
          <p14:tracePt t="104486" x="2408238" y="4784725"/>
          <p14:tracePt t="104488" x="2400300" y="4784725"/>
          <p14:tracePt t="104494" x="2392363" y="4784725"/>
          <p14:tracePt t="104496" x="2392363" y="4792663"/>
          <p14:tracePt t="104501" x="2384425" y="4792663"/>
          <p14:tracePt t="104504" x="2384425" y="4800600"/>
          <p14:tracePt t="104506" x="2376488" y="4800600"/>
          <p14:tracePt t="104508" x="2376488" y="4808538"/>
          <p14:tracePt t="104510" x="2368550" y="4808538"/>
          <p14:tracePt t="104512" x="2360613" y="4808538"/>
          <p14:tracePt t="104514" x="2360613" y="4816475"/>
          <p14:tracePt t="104516" x="2352675" y="4816475"/>
          <p14:tracePt t="104520" x="2344738" y="4824413"/>
          <p14:tracePt t="104522" x="2336800" y="4824413"/>
          <p14:tracePt t="104524" x="2336800" y="4832350"/>
          <p14:tracePt t="104526" x="2328863" y="4832350"/>
          <p14:tracePt t="104528" x="2328863" y="4840288"/>
          <p14:tracePt t="104530" x="2320925" y="4840288"/>
          <p14:tracePt t="104532" x="2312988" y="4848225"/>
          <p14:tracePt t="104534" x="2305050" y="4848225"/>
          <p14:tracePt t="104536" x="2297113" y="4856163"/>
          <p14:tracePt t="104538" x="2289175" y="4856163"/>
          <p14:tracePt t="104540" x="2281238" y="4864100"/>
          <p14:tracePt t="104542" x="2273300" y="4864100"/>
          <p14:tracePt t="104544" x="2265363" y="4872038"/>
          <p14:tracePt t="104546" x="2255838" y="4872038"/>
          <p14:tracePt t="104551" x="2247900" y="4879975"/>
          <p14:tracePt t="104552" x="2239963" y="4879975"/>
          <p14:tracePt t="104554" x="2232025" y="4887913"/>
          <p14:tracePt t="104556" x="2224088" y="4887913"/>
          <p14:tracePt t="104558" x="2216150" y="4887913"/>
          <p14:tracePt t="104560" x="2208213" y="4895850"/>
          <p14:tracePt t="104562" x="2200275" y="4895850"/>
          <p14:tracePt t="104564" x="2192338" y="4895850"/>
          <p14:tracePt t="104566" x="2184400" y="4903788"/>
          <p14:tracePt t="104568" x="2176463" y="4903788"/>
          <p14:tracePt t="104570" x="2168525" y="4903788"/>
          <p14:tracePt t="104572" x="2160588" y="4911725"/>
          <p14:tracePt t="104574" x="2152650" y="4911725"/>
          <p14:tracePt t="104576" x="2144713" y="4911725"/>
          <p14:tracePt t="104578" x="2136775" y="4919663"/>
          <p14:tracePt t="104580" x="2128838" y="4919663"/>
          <p14:tracePt t="104582" x="2120900" y="4919663"/>
          <p14:tracePt t="104584" x="2112963" y="4927600"/>
          <p14:tracePt t="104586" x="2105025" y="4927600"/>
          <p14:tracePt t="104588" x="2097088" y="4927600"/>
          <p14:tracePt t="104590" x="2081213" y="4935538"/>
          <p14:tracePt t="104592" x="2073275" y="4935538"/>
          <p14:tracePt t="104594" x="2065338" y="4935538"/>
          <p14:tracePt t="104596" x="2057400" y="4943475"/>
          <p14:tracePt t="104598" x="2049463" y="4943475"/>
          <p14:tracePt t="104601" x="2041525" y="4951413"/>
          <p14:tracePt t="104602" x="2025650" y="4951413"/>
          <p14:tracePt t="104604" x="2017713" y="4959350"/>
          <p14:tracePt t="104606" x="2009775" y="4959350"/>
          <p14:tracePt t="104608" x="2001838" y="4959350"/>
          <p14:tracePt t="104610" x="1993900" y="4967288"/>
          <p14:tracePt t="104612" x="1985963" y="4967288"/>
          <p14:tracePt t="104614" x="1970088" y="4967288"/>
          <p14:tracePt t="104616" x="1962150" y="4976813"/>
          <p14:tracePt t="104618" x="1954213" y="4976813"/>
          <p14:tracePt t="104620" x="1946275" y="4976813"/>
          <p14:tracePt t="104622" x="1938338" y="4984750"/>
          <p14:tracePt t="104624" x="1930400" y="4984750"/>
          <p14:tracePt t="104626" x="1922463" y="4984750"/>
          <p14:tracePt t="104628" x="1912938" y="4984750"/>
          <p14:tracePt t="104630" x="1912938" y="4992688"/>
          <p14:tracePt t="104632" x="1905000" y="4992688"/>
          <p14:tracePt t="104634" x="1897063" y="4992688"/>
          <p14:tracePt t="104636" x="1889125" y="5000625"/>
          <p14:tracePt t="104638" x="1881188" y="5000625"/>
          <p14:tracePt t="104640" x="1873250" y="5000625"/>
          <p14:tracePt t="104644" x="1865313" y="5008563"/>
          <p14:tracePt t="104646" x="1857375" y="5008563"/>
          <p14:tracePt t="104648" x="1849438" y="5008563"/>
          <p14:tracePt t="104652" x="1841500" y="5016500"/>
          <p14:tracePt t="104654" x="1833563" y="5016500"/>
          <p14:tracePt t="104658" x="1825625" y="5016500"/>
          <p14:tracePt t="104660" x="1817688" y="5024438"/>
          <p14:tracePt t="104664" x="1809750" y="5024438"/>
          <p14:tracePt t="104668" x="1801813" y="5024438"/>
          <p14:tracePt t="104670" x="1793875" y="5032375"/>
          <p14:tracePt t="104674" x="1785938" y="5032375"/>
          <p14:tracePt t="104678" x="1778000" y="5040313"/>
          <p14:tracePt t="104682" x="1770063" y="5040313"/>
          <p14:tracePt t="104686" x="1762125" y="5048250"/>
          <p14:tracePt t="104690" x="1754188" y="5048250"/>
          <p14:tracePt t="104692" x="1746250" y="5048250"/>
          <p14:tracePt t="104696" x="1738313" y="5056188"/>
          <p14:tracePt t="104701" x="1730375" y="5056188"/>
          <p14:tracePt t="104704" x="1722438" y="5056188"/>
          <p14:tracePt t="104706" x="1714500" y="5056188"/>
          <p14:tracePt t="104708" x="1714500" y="5064125"/>
          <p14:tracePt t="104710" x="1706563" y="5064125"/>
          <p14:tracePt t="104714" x="1698625" y="5064125"/>
          <p14:tracePt t="104716" x="1690688" y="5064125"/>
          <p14:tracePt t="104720" x="1682750" y="5064125"/>
          <p14:tracePt t="104724" x="1674813" y="5072063"/>
          <p14:tracePt t="104728" x="1666875" y="5072063"/>
          <p14:tracePt t="104730" x="1658938" y="5072063"/>
          <p14:tracePt t="104734" x="1651000" y="5072063"/>
          <p14:tracePt t="104738" x="1643063" y="5072063"/>
          <p14:tracePt t="104742" x="1635125" y="5080000"/>
          <p14:tracePt t="104746" x="1627188" y="5080000"/>
          <p14:tracePt t="104748" x="1619250" y="5080000"/>
          <p14:tracePt t="104752" x="1611313" y="5080000"/>
          <p14:tracePt t="104756" x="1603375" y="5080000"/>
          <p14:tracePt t="104760" x="1595438" y="5080000"/>
          <p14:tracePt t="104764" x="1587500" y="5087938"/>
          <p14:tracePt t="104770" x="1579563" y="5087938"/>
          <p14:tracePt t="104774" x="1571625" y="5087938"/>
          <p14:tracePt t="104780" x="1562100" y="5087938"/>
          <p14:tracePt t="104786" x="1554163" y="5095875"/>
          <p14:tracePt t="104792" x="1546225" y="5095875"/>
          <p14:tracePt t="104801" x="1538288" y="5095875"/>
          <p14:tracePt t="104808" x="1530350" y="5095875"/>
          <p14:tracePt t="104810" x="1530350" y="5103813"/>
          <p14:tracePt t="104818" x="1522413" y="5103813"/>
          <p14:tracePt t="104826" x="1514475" y="5103813"/>
          <p14:tracePt t="104834" x="1514475" y="5111750"/>
          <p14:tracePt t="104838" x="1506538" y="5111750"/>
          <p14:tracePt t="104851" x="1498600" y="5111750"/>
          <p14:tracePt t="104878" x="1490663" y="5111750"/>
          <p14:tracePt t="105023" x="1490663" y="5119688"/>
          <p14:tracePt t="105113" x="1490663" y="5111750"/>
          <p14:tracePt t="105154" x="1498600" y="5111750"/>
          <p14:tracePt t="105174" x="1498600" y="5103813"/>
          <p14:tracePt t="105178" x="1506538" y="5103813"/>
          <p14:tracePt t="105188" x="1514475" y="5103813"/>
          <p14:tracePt t="105196" x="1514475" y="5095875"/>
          <p14:tracePt t="105198" x="1522413" y="5095875"/>
          <p14:tracePt t="105204" x="1530350" y="5095875"/>
          <p14:tracePt t="105210" x="1538288" y="5095875"/>
          <p14:tracePt t="105214" x="1538288" y="5087938"/>
          <p14:tracePt t="105216" x="1546225" y="5087938"/>
          <p14:tracePt t="105220" x="1554163" y="5087938"/>
          <p14:tracePt t="105227" x="1562100" y="5087938"/>
          <p14:tracePt t="105229" x="1571625" y="5087938"/>
          <p14:tracePt t="105232" x="1579563" y="5087938"/>
          <p14:tracePt t="105237" x="1587500" y="5087938"/>
          <p14:tracePt t="105238" x="1595438" y="5087938"/>
          <p14:tracePt t="105240" x="1603375" y="5087938"/>
          <p14:tracePt t="105242" x="1611313" y="5087938"/>
          <p14:tracePt t="105244" x="1619250" y="5087938"/>
          <p14:tracePt t="105246" x="1627188" y="5080000"/>
          <p14:tracePt t="105252" x="1651000" y="5080000"/>
          <p14:tracePt t="105254" x="1658938" y="5080000"/>
          <p14:tracePt t="105256" x="1666875" y="5080000"/>
          <p14:tracePt t="105258" x="1674813" y="5080000"/>
          <p14:tracePt t="105260" x="1682750" y="5080000"/>
          <p14:tracePt t="105262" x="1690688" y="5080000"/>
          <p14:tracePt t="105264" x="1698625" y="5080000"/>
          <p14:tracePt t="105266" x="1706563" y="5080000"/>
          <p14:tracePt t="105269" x="1714500" y="5080000"/>
          <p14:tracePt t="105270" x="1722438" y="5080000"/>
          <p14:tracePt t="105272" x="1730375" y="5080000"/>
          <p14:tracePt t="105274" x="1738313" y="5080000"/>
          <p14:tracePt t="105276" x="1754188" y="5080000"/>
          <p14:tracePt t="105278" x="1762125" y="5080000"/>
          <p14:tracePt t="105281" x="1770063" y="5080000"/>
          <p14:tracePt t="105282" x="1778000" y="5080000"/>
          <p14:tracePt t="105287" x="1793875" y="5080000"/>
          <p14:tracePt t="105288" x="1801813" y="5080000"/>
          <p14:tracePt t="105290" x="1809750" y="5080000"/>
          <p14:tracePt t="105292" x="1817688" y="5080000"/>
          <p14:tracePt t="105294" x="1825625" y="5080000"/>
          <p14:tracePt t="105296" x="1833563" y="5072063"/>
          <p14:tracePt t="105298" x="1849438" y="5072063"/>
          <p14:tracePt t="105305" x="1865313" y="5072063"/>
          <p14:tracePt t="105306" x="1873250" y="5072063"/>
          <p14:tracePt t="105308" x="1881188" y="5072063"/>
          <p14:tracePt t="105310" x="1889125" y="5072063"/>
          <p14:tracePt t="105312" x="1897063" y="5072063"/>
          <p14:tracePt t="105314" x="1905000" y="5072063"/>
          <p14:tracePt t="105321" x="1922463" y="5072063"/>
          <p14:tracePt t="105322" x="1922463" y="5064125"/>
          <p14:tracePt t="105324" x="1930400" y="5064125"/>
          <p14:tracePt t="105326" x="1938338" y="5064125"/>
          <p14:tracePt t="105330" x="1946275" y="5064125"/>
          <p14:tracePt t="105336" x="1954213" y="5064125"/>
          <p14:tracePt t="105339" x="1962150" y="5064125"/>
          <p14:tracePt t="105343" x="1970088" y="5064125"/>
          <p14:tracePt t="105348" x="1978025" y="5056188"/>
          <p14:tracePt t="105354" x="1985963" y="5056188"/>
          <p14:tracePt t="105357" x="1993900" y="5056188"/>
          <p14:tracePt t="105360" x="2001838" y="5056188"/>
          <p14:tracePt t="105365" x="2009775" y="5048250"/>
          <p14:tracePt t="105371" x="2017713" y="5048250"/>
          <p14:tracePt t="105373" x="2025650" y="5048250"/>
          <p14:tracePt t="105377" x="2033588" y="5048250"/>
          <p14:tracePt t="105379" x="2041525" y="5040313"/>
          <p14:tracePt t="105382" x="2049463" y="5040313"/>
          <p14:tracePt t="105388" x="2065338" y="5040313"/>
          <p14:tracePt t="105392" x="2073275" y="5032375"/>
          <p14:tracePt t="105395" x="2081213" y="5032375"/>
          <p14:tracePt t="105396" x="2089150" y="5032375"/>
          <p14:tracePt t="105399" x="2097088" y="5032375"/>
          <p14:tracePt t="105403" x="2105025" y="5032375"/>
          <p14:tracePt t="105405" x="2112963" y="5032375"/>
          <p14:tracePt t="105406" x="2120900" y="5032375"/>
          <p14:tracePt t="105408" x="2128838" y="5024438"/>
          <p14:tracePt t="105410" x="2136775" y="5024438"/>
          <p14:tracePt t="105412" x="2144713" y="5024438"/>
          <p14:tracePt t="105414" x="2152650" y="5024438"/>
          <p14:tracePt t="105416" x="2160588" y="5024438"/>
          <p14:tracePt t="105420" x="2168525" y="5024438"/>
          <p14:tracePt t="105422" x="2176463" y="5024438"/>
          <p14:tracePt t="105423" x="2184400" y="5024438"/>
          <p14:tracePt t="105424" x="2192338" y="5024438"/>
          <p14:tracePt t="105426" x="2200275" y="5016500"/>
          <p14:tracePt t="105428" x="2208213" y="5016500"/>
          <p14:tracePt t="105431" x="2224088" y="5016500"/>
          <p14:tracePt t="105433" x="2232025" y="5016500"/>
          <p14:tracePt t="105437" x="2247900" y="5016500"/>
          <p14:tracePt t="105439" x="2265363" y="5016500"/>
          <p14:tracePt t="105440" x="2273300" y="5016500"/>
          <p14:tracePt t="105442" x="2281238" y="5016500"/>
          <p14:tracePt t="105444" x="2297113" y="5016500"/>
          <p14:tracePt t="105446" x="2305050" y="5016500"/>
          <p14:tracePt t="105448" x="2312988" y="5016500"/>
          <p14:tracePt t="105454" x="2336800" y="5008563"/>
          <p14:tracePt t="105455" x="2344738" y="5008563"/>
          <p14:tracePt t="105457" x="2360613" y="5008563"/>
          <p14:tracePt t="105458" x="2368550" y="5008563"/>
          <p14:tracePt t="105460" x="2376488" y="5008563"/>
          <p14:tracePt t="105463" x="2392363" y="5008563"/>
          <p14:tracePt t="105464" x="2400300" y="5000625"/>
          <p14:tracePt t="105466" x="2408238" y="5000625"/>
          <p14:tracePt t="105470" x="2424113" y="5000625"/>
          <p14:tracePt t="105471" x="2432050" y="5000625"/>
          <p14:tracePt t="105472" x="2439988" y="5000625"/>
          <p14:tracePt t="105474" x="2447925" y="5000625"/>
          <p14:tracePt t="105476" x="2463800" y="5000625"/>
          <p14:tracePt t="105478" x="2471738" y="4992688"/>
          <p14:tracePt t="105480" x="2479675" y="4992688"/>
          <p14:tracePt t="105482" x="2487613" y="4992688"/>
          <p14:tracePt t="105488" x="2511425" y="4992688"/>
          <p14:tracePt t="105489" x="2519363" y="4992688"/>
          <p14:tracePt t="105491" x="2527300" y="4984750"/>
          <p14:tracePt t="105493" x="2535238" y="4984750"/>
          <p14:tracePt t="105495" x="2543175" y="4984750"/>
          <p14:tracePt t="105496" x="2551113" y="4984750"/>
          <p14:tracePt t="105498" x="2559050" y="4984750"/>
          <p14:tracePt t="105504" x="2574925" y="4976813"/>
          <p14:tracePt t="105505" x="2582863" y="4976813"/>
          <p14:tracePt t="105507" x="2590800" y="4976813"/>
          <p14:tracePt t="105509" x="2598738" y="4976813"/>
          <p14:tracePt t="105511" x="2606675" y="4976813"/>
          <p14:tracePt t="105513" x="2616200" y="4976813"/>
          <p14:tracePt t="105514" x="2632075" y="4967288"/>
          <p14:tracePt t="105516" x="2640013" y="4967288"/>
          <p14:tracePt t="105521" x="2647950" y="4967288"/>
          <p14:tracePt t="105523" x="2655888" y="4967288"/>
          <p14:tracePt t="105524" x="2663825" y="4967288"/>
          <p14:tracePt t="105526" x="2671763" y="4967288"/>
          <p14:tracePt t="105528" x="2679700" y="4959350"/>
          <p14:tracePt t="105530" x="2687638" y="4959350"/>
          <p14:tracePt t="105532" x="2695575" y="4959350"/>
          <p14:tracePt t="105539" x="2711450" y="4959350"/>
          <p14:tracePt t="105539" x="2719388" y="4959350"/>
          <p14:tracePt t="105541" x="2727325" y="4959350"/>
          <p14:tracePt t="105544" x="2735263" y="4959350"/>
          <p14:tracePt t="105546" x="2743200" y="4959350"/>
          <p14:tracePt t="105548" x="2751138" y="4959350"/>
          <p14:tracePt t="105552" x="2759075" y="4959350"/>
          <p14:tracePt t="105554" x="2767013" y="4959350"/>
          <p14:tracePt t="105556" x="2774950" y="4959350"/>
          <p14:tracePt t="105558" x="2782888" y="4959350"/>
          <p14:tracePt t="105562" x="2790825" y="4959350"/>
          <p14:tracePt t="105564" x="2798763" y="4959350"/>
          <p14:tracePt t="105566" x="2806700" y="4959350"/>
          <p14:tracePt t="105570" x="2814638" y="4959350"/>
          <p14:tracePt t="105572" x="2822575" y="4959350"/>
          <p14:tracePt t="105576" x="2830513" y="4959350"/>
          <p14:tracePt t="105578" x="2838450" y="4959350"/>
          <p14:tracePt t="105582" x="2846388" y="4959350"/>
          <p14:tracePt t="105584" x="2854325" y="4959350"/>
          <p14:tracePt t="105586" x="2862263" y="4959350"/>
          <p14:tracePt t="105590" x="2870200" y="4959350"/>
          <p14:tracePt t="105592" x="2878138" y="4959350"/>
          <p14:tracePt t="105596" x="2886075" y="4959350"/>
          <p14:tracePt t="105598" x="2894013" y="4959350"/>
          <p14:tracePt t="105602" x="2901950" y="4959350"/>
          <p14:tracePt t="105606" x="2909888" y="4959350"/>
          <p14:tracePt t="105608" x="2917825" y="4959350"/>
          <p14:tracePt t="105612" x="2925763" y="4959350"/>
          <p14:tracePt t="105616" x="2933700" y="4959350"/>
          <p14:tracePt t="105620" x="2941638" y="4959350"/>
          <p14:tracePt t="105624" x="2949575" y="4959350"/>
          <p14:tracePt t="105626" x="2949575" y="4967288"/>
          <p14:tracePt t="105628" x="2957513" y="4967288"/>
          <p14:tracePt t="105632" x="2967038" y="4967288"/>
          <p14:tracePt t="105638" x="2974975" y="4967288"/>
          <p14:tracePt t="105642" x="2982913" y="4967288"/>
          <p14:tracePt t="105649" x="2990850" y="4967288"/>
          <p14:tracePt t="105655" x="2998788" y="4967288"/>
          <p14:tracePt t="105661" x="3006725" y="4967288"/>
          <p14:tracePt t="105665" x="3006725" y="4976813"/>
          <p14:tracePt t="105667" x="3014663" y="4976813"/>
          <p14:tracePt t="105675" x="3022600" y="4976813"/>
          <p14:tracePt t="105683" x="3030538" y="4976813"/>
          <p14:tracePt t="105697" x="3038475" y="4976813"/>
          <p14:tracePt t="105884" x="3030538" y="4976813"/>
          <p14:tracePt t="105890" x="3030538" y="4984750"/>
          <p14:tracePt t="105896" x="3022600" y="4984750"/>
          <p14:tracePt t="105902" x="3014663" y="4984750"/>
          <p14:tracePt t="105908" x="3006725" y="4992688"/>
          <p14:tracePt t="105912" x="2998788" y="4992688"/>
          <p14:tracePt t="105916" x="2990850" y="4992688"/>
          <p14:tracePt t="105920" x="2982913" y="4992688"/>
          <p14:tracePt t="105924" x="2974975" y="4992688"/>
          <p14:tracePt t="105926" x="2967038" y="4992688"/>
          <p14:tracePt t="105930" x="2957513" y="4992688"/>
          <p14:tracePt t="105934" x="2949575" y="5000625"/>
          <p14:tracePt t="105952" x="2901950" y="4992688"/>
          <p14:tracePt t="105952" x="2894013" y="4992688"/>
          <p14:tracePt t="105954" x="2886075" y="4992688"/>
          <p14:tracePt t="105956" x="2878138" y="4992688"/>
          <p14:tracePt t="105958" x="2870200" y="4992688"/>
          <p14:tracePt t="105960" x="2862263" y="4992688"/>
          <p14:tracePt t="105962" x="2854325" y="4992688"/>
          <p14:tracePt t="105964" x="2846388" y="4992688"/>
          <p14:tracePt t="105966" x="2838450" y="4992688"/>
          <p14:tracePt t="105968" x="2830513" y="4992688"/>
          <p14:tracePt t="105970" x="2822575" y="4992688"/>
          <p14:tracePt t="105972" x="2814638" y="4984750"/>
          <p14:tracePt t="105974" x="2806700" y="4984750"/>
          <p14:tracePt t="105976" x="2798763" y="4984750"/>
          <p14:tracePt t="105978" x="2790825" y="4984750"/>
          <p14:tracePt t="105980" x="2782888" y="4984750"/>
          <p14:tracePt t="105982" x="2774950" y="4984750"/>
          <p14:tracePt t="105984" x="2767013" y="4984750"/>
          <p14:tracePt t="105986" x="2759075" y="4984750"/>
          <p14:tracePt t="105988" x="2751138" y="4984750"/>
          <p14:tracePt t="105990" x="2743200" y="4984750"/>
          <p14:tracePt t="105992" x="2735263" y="4984750"/>
          <p14:tracePt t="105994" x="2727325" y="4976813"/>
          <p14:tracePt t="105996" x="2719388" y="4976813"/>
          <p14:tracePt t="105998" x="2711450" y="4976813"/>
          <p14:tracePt t="106000" x="2695575" y="4976813"/>
          <p14:tracePt t="106003" x="2687638" y="4976813"/>
          <p14:tracePt t="106004" x="2679700" y="4976813"/>
          <p14:tracePt t="106006" x="2671763" y="4976813"/>
          <p14:tracePt t="106008" x="2663825" y="4976813"/>
          <p14:tracePt t="106010" x="2655888" y="4976813"/>
          <p14:tracePt t="106012" x="2647950" y="4976813"/>
          <p14:tracePt t="106014" x="2640013" y="4976813"/>
          <p14:tracePt t="106016" x="2632075" y="4976813"/>
          <p14:tracePt t="106019" x="2624138" y="4976813"/>
          <p14:tracePt t="106020" x="2616200" y="4976813"/>
          <p14:tracePt t="106022" x="2606675" y="4976813"/>
          <p14:tracePt t="106024" x="2598738" y="4976813"/>
          <p14:tracePt t="106026" x="2590800" y="4976813"/>
          <p14:tracePt t="106028" x="2582863" y="4976813"/>
          <p14:tracePt t="106030" x="2574925" y="4976813"/>
          <p14:tracePt t="106032" x="2566988" y="4976813"/>
          <p14:tracePt t="106035" x="2559050" y="4976813"/>
          <p14:tracePt t="106036" x="2551113" y="4976813"/>
          <p14:tracePt t="106038" x="2543175" y="4976813"/>
          <p14:tracePt t="106040" x="2543175" y="4967288"/>
          <p14:tracePt t="106042" x="2535238" y="4967288"/>
          <p14:tracePt t="106044" x="2527300" y="4967288"/>
          <p14:tracePt t="106048" x="2519363" y="4967288"/>
          <p14:tracePt t="106051" x="2511425" y="4967288"/>
          <p14:tracePt t="106054" x="2503488" y="4967288"/>
          <p14:tracePt t="106056" x="2495550" y="4967288"/>
          <p14:tracePt t="106060" x="2487613" y="4967288"/>
          <p14:tracePt t="106064" x="2479675" y="4967288"/>
          <p14:tracePt t="106068" x="2471738" y="4959350"/>
          <p14:tracePt t="106070" x="2463800" y="4959350"/>
          <p14:tracePt t="106074" x="2455863" y="4959350"/>
          <p14:tracePt t="106078" x="2447925" y="4959350"/>
          <p14:tracePt t="106082" x="2439988" y="4959350"/>
          <p14:tracePt t="106086" x="2432050" y="4959350"/>
          <p14:tracePt t="106090" x="2424113" y="4959350"/>
          <p14:tracePt t="106092" x="2416175" y="4959350"/>
          <p14:tracePt t="106096" x="2408238" y="4959350"/>
          <p14:tracePt t="106101" x="2400300" y="4959350"/>
          <p14:tracePt t="106102" x="2392363" y="4959350"/>
          <p14:tracePt t="106106" x="2384425" y="4959350"/>
          <p14:tracePt t="106108" x="2376488" y="4959350"/>
          <p14:tracePt t="106112" x="2368550" y="4959350"/>
          <p14:tracePt t="106114" x="2360613" y="4959350"/>
          <p14:tracePt t="106118" x="2352675" y="4959350"/>
          <p14:tracePt t="106120" x="2344738" y="4959350"/>
          <p14:tracePt t="106124" x="2336800" y="4967288"/>
          <p14:tracePt t="106126" x="2328863" y="4967288"/>
          <p14:tracePt t="106128" x="2320925" y="4967288"/>
          <p14:tracePt t="106130" x="2312988" y="4967288"/>
          <p14:tracePt t="106136" x="2305050" y="4967288"/>
          <p14:tracePt t="106137" x="2297113" y="4967288"/>
          <p14:tracePt t="106138" x="2289175" y="4967288"/>
          <p14:tracePt t="106140" x="2281238" y="4967288"/>
          <p14:tracePt t="106144" x="2273300" y="4976813"/>
          <p14:tracePt t="106146" x="2265363" y="4976813"/>
          <p14:tracePt t="106148" x="2255838" y="4976813"/>
          <p14:tracePt t="106152" x="2247900" y="4976813"/>
          <p14:tracePt t="106154" x="2239963" y="4976813"/>
          <p14:tracePt t="106156" x="2232025" y="4976813"/>
          <p14:tracePt t="106158" x="2224088" y="4976813"/>
          <p14:tracePt t="106162" x="2216150" y="4976813"/>
          <p14:tracePt t="106164" x="2208213" y="4976813"/>
          <p14:tracePt t="106166" x="2200275" y="4976813"/>
          <p14:tracePt t="106170" x="2192338" y="4976813"/>
          <p14:tracePt t="106172" x="2184400" y="4976813"/>
          <p14:tracePt t="106176" x="2176463" y="4984750"/>
          <p14:tracePt t="106180" x="2168525" y="4984750"/>
          <p14:tracePt t="106182" x="2160588" y="4984750"/>
          <p14:tracePt t="106187" x="2152650" y="4984750"/>
          <p14:tracePt t="106188" x="2144713" y="4984750"/>
          <p14:tracePt t="106192" x="2136775" y="4984750"/>
          <p14:tracePt t="106196" x="2128838" y="4984750"/>
          <p14:tracePt t="106202" x="2120900" y="4992688"/>
          <p14:tracePt t="106204" x="2112963" y="4992688"/>
          <p14:tracePt t="106208" x="2105025" y="4992688"/>
          <p14:tracePt t="106212" x="2097088" y="4992688"/>
          <p14:tracePt t="106216" x="2089150" y="4992688"/>
          <p14:tracePt t="106220" x="2081213" y="4992688"/>
          <p14:tracePt t="106222" x="2081213" y="5000625"/>
          <p14:tracePt t="106224" x="2073275" y="5000625"/>
          <p14:tracePt t="106228" x="2065338" y="5000625"/>
          <p14:tracePt t="106232" x="2057400" y="5000625"/>
          <p14:tracePt t="106236" x="2057400" y="5008563"/>
          <p14:tracePt t="106238" x="2049463" y="5008563"/>
          <p14:tracePt t="106242" x="2041525" y="5008563"/>
          <p14:tracePt t="106246" x="2033588" y="5008563"/>
          <p14:tracePt t="106248" x="2025650" y="5008563"/>
          <p14:tracePt t="106251" x="2025650" y="5016500"/>
          <p14:tracePt t="106252" x="2017713" y="5016500"/>
          <p14:tracePt t="106256" x="2009775" y="5016500"/>
          <p14:tracePt t="106258" x="2001838" y="5016500"/>
          <p14:tracePt t="106262" x="1993900" y="5016500"/>
          <p14:tracePt t="106264" x="1993900" y="5024438"/>
          <p14:tracePt t="106266" x="1985963" y="5024438"/>
          <p14:tracePt t="106268" x="1978025" y="5024438"/>
          <p14:tracePt t="106272" x="1970088" y="5024438"/>
          <p14:tracePt t="106276" x="1962150" y="5032375"/>
          <p14:tracePt t="106280" x="1954213" y="5032375"/>
          <p14:tracePt t="106282" x="1946275" y="5032375"/>
          <p14:tracePt t="106286" x="1938338" y="5032375"/>
          <p14:tracePt t="106290" x="1930400" y="5032375"/>
          <p14:tracePt t="106292" x="1930400" y="5040313"/>
          <p14:tracePt t="106294" x="1922463" y="5040313"/>
          <p14:tracePt t="106298" x="1912938" y="5040313"/>
          <p14:tracePt t="106302" x="1905000" y="5040313"/>
          <p14:tracePt t="106308" x="1897063" y="5040313"/>
          <p14:tracePt t="106310" x="1897063" y="5048250"/>
          <p14:tracePt t="106314" x="1889125" y="5048250"/>
          <p14:tracePt t="106320" x="1881188" y="5048250"/>
          <p14:tracePt t="106336" x="1873250" y="5048250"/>
          <p14:tracePt t="106512" x="1881188" y="5048250"/>
          <p14:tracePt t="106522" x="1881188" y="5040313"/>
          <p14:tracePt t="106530" x="1889125" y="5040313"/>
          <p14:tracePt t="106536" x="1889125" y="5032375"/>
          <p14:tracePt t="106542" x="1897063" y="5032375"/>
          <p14:tracePt t="106548" x="1897063" y="5024438"/>
          <p14:tracePt t="106551" x="1905000" y="5024438"/>
          <p14:tracePt t="106556" x="1912938" y="5024438"/>
          <p14:tracePt t="106560" x="1912938" y="5016500"/>
          <p14:tracePt t="106562" x="1922463" y="5016500"/>
          <p14:tracePt t="106568" x="1930400" y="5016500"/>
          <p14:tracePt t="106570" x="1930400" y="5008563"/>
          <p14:tracePt t="106572" x="1938338" y="5008563"/>
          <p14:tracePt t="106578" x="1946275" y="5008563"/>
          <p14:tracePt t="106580" x="1946275" y="5000625"/>
          <p14:tracePt t="106583" x="1954213" y="5000625"/>
          <p14:tracePt t="106585" x="1962150" y="5000625"/>
          <p14:tracePt t="106588" x="1970088" y="5000625"/>
          <p14:tracePt t="106590" x="1978025" y="5000625"/>
          <p14:tracePt t="106592" x="1978025" y="4992688"/>
          <p14:tracePt t="106594" x="1985963" y="4992688"/>
          <p14:tracePt t="106596" x="1993900" y="4992688"/>
          <p14:tracePt t="106600" x="2001838" y="4992688"/>
          <p14:tracePt t="106604" x="2009775" y="4992688"/>
          <p14:tracePt t="106605" x="2017713" y="4992688"/>
          <p14:tracePt t="106607" x="2025650" y="4992688"/>
          <p14:tracePt t="106610" x="2033588" y="4992688"/>
          <p14:tracePt t="106612" x="2041525" y="4992688"/>
          <p14:tracePt t="106614" x="2049463" y="4992688"/>
          <p14:tracePt t="106616" x="2057400" y="4984750"/>
          <p14:tracePt t="106621" x="2073275" y="4984750"/>
          <p14:tracePt t="106622" x="2081213" y="4984750"/>
          <p14:tracePt t="106624" x="2089150" y="4984750"/>
          <p14:tracePt t="106626" x="2097088" y="4984750"/>
          <p14:tracePt t="106628" x="2105025" y="4984750"/>
          <p14:tracePt t="106630" x="2112963" y="4984750"/>
          <p14:tracePt t="106637" x="2128838" y="4984750"/>
          <p14:tracePt t="106639" x="2136775" y="4984750"/>
          <p14:tracePt t="106640" x="2144713" y="4984750"/>
          <p14:tracePt t="106642" x="2152650" y="4976813"/>
          <p14:tracePt t="106644" x="2160588" y="4976813"/>
          <p14:tracePt t="106646" x="2168525" y="4976813"/>
          <p14:tracePt t="106648" x="2176463" y="4976813"/>
          <p14:tracePt t="106653" x="2184400" y="4976813"/>
          <p14:tracePt t="106655" x="2192338" y="4976813"/>
          <p14:tracePt t="106657" x="2200275" y="4976813"/>
          <p14:tracePt t="106658" x="2208213" y="4976813"/>
          <p14:tracePt t="106661" x="2216150" y="4976813"/>
          <p14:tracePt t="106662" x="2224088" y="4976813"/>
          <p14:tracePt t="106666" x="2232025" y="4967288"/>
          <p14:tracePt t="106669" x="2239963" y="4967288"/>
          <p14:tracePt t="106671" x="2247900" y="4967288"/>
          <p14:tracePt t="106673" x="2255838" y="4967288"/>
          <p14:tracePt t="106676" x="2265363" y="4967288"/>
          <p14:tracePt t="106678" x="2273300" y="4967288"/>
          <p14:tracePt t="106683" x="2281238" y="4967288"/>
          <p14:tracePt t="106686" x="2289175" y="4959350"/>
          <p14:tracePt t="106688" x="2297113" y="4959350"/>
          <p14:tracePt t="106691" x="2305050" y="4959350"/>
          <p14:tracePt t="106693" x="2312988" y="4959350"/>
          <p14:tracePt t="106697" x="2320925" y="4959350"/>
          <p14:tracePt t="106704" x="2336800" y="4959350"/>
          <p14:tracePt t="106707" x="2344738" y="4959350"/>
          <p14:tracePt t="106709" x="2344738" y="4951413"/>
          <p14:tracePt t="106711" x="2352675" y="4951413"/>
          <p14:tracePt t="106715" x="2360613" y="4951413"/>
          <p14:tracePt t="106720" x="2368550" y="4951413"/>
          <p14:tracePt t="106722" x="2376488" y="4951413"/>
          <p14:tracePt t="106724" x="2384425" y="4951413"/>
          <p14:tracePt t="106728" x="2392363" y="4951413"/>
          <p14:tracePt t="106730" x="2400300" y="4951413"/>
          <p14:tracePt t="106735" x="2408238" y="4951413"/>
          <p14:tracePt t="106736" x="2416175" y="4951413"/>
          <p14:tracePt t="106738" x="2416175" y="4943475"/>
          <p14:tracePt t="106740" x="2424113" y="4943475"/>
          <p14:tracePt t="106742" x="2432050" y="4943475"/>
          <p14:tracePt t="106746" x="2439988" y="4943475"/>
          <p14:tracePt t="106748" x="2447925" y="4943475"/>
          <p14:tracePt t="106753" x="2455863" y="4943475"/>
          <p14:tracePt t="106755" x="2463800" y="4943475"/>
          <p14:tracePt t="106757" x="2471738" y="4943475"/>
          <p14:tracePt t="106761" x="2479675" y="4943475"/>
          <p14:tracePt t="106763" x="2487613" y="4943475"/>
          <p14:tracePt t="106765" x="2495550" y="4943475"/>
          <p14:tracePt t="106772" x="2511425" y="4935538"/>
          <p14:tracePt t="106773" x="2519363" y="4935538"/>
          <p14:tracePt t="106777" x="2527300" y="4935538"/>
          <p14:tracePt t="106779" x="2535238" y="4935538"/>
          <p14:tracePt t="106780" x="2543175" y="4943475"/>
          <p14:tracePt t="106782" x="2551113" y="4943475"/>
          <p14:tracePt t="106787" x="2559050" y="4943475"/>
          <p14:tracePt t="106789" x="2566988" y="4943475"/>
          <p14:tracePt t="106790" x="2574925" y="4943475"/>
          <p14:tracePt t="106794" x="2582863" y="4943475"/>
          <p14:tracePt t="106796" x="2590800" y="4943475"/>
          <p14:tracePt t="106800" x="2598738" y="4943475"/>
          <p14:tracePt t="106803" x="2606675" y="4943475"/>
          <p14:tracePt t="106806" x="2616200" y="4943475"/>
          <p14:tracePt t="106810" x="2624138" y="4943475"/>
          <p14:tracePt t="106812" x="2632075" y="4943475"/>
          <p14:tracePt t="106816" x="2640013" y="4943475"/>
          <p14:tracePt t="106820" x="2647950" y="4943475"/>
          <p14:tracePt t="106824" x="2655888" y="4943475"/>
          <p14:tracePt t="106826" x="2655888" y="4951413"/>
          <p14:tracePt t="106828" x="2663825" y="4951413"/>
          <p14:tracePt t="106835" x="2671763" y="4951413"/>
          <p14:tracePt t="106840" x="2679700" y="4951413"/>
          <p14:tracePt t="106848" x="2687638" y="4951413"/>
          <p14:tracePt t="106858" x="2695575" y="4951413"/>
          <p14:tracePt t="106918" x="2695575" y="4959350"/>
          <p14:tracePt t="106928" x="2695575" y="4967288"/>
          <p14:tracePt t="106934" x="2703513" y="4967288"/>
          <p14:tracePt t="106951" x="2703513" y="4984750"/>
          <p14:tracePt t="106969" x="2703513" y="4992688"/>
          <p14:tracePt t="106994" x="2703513" y="5000625"/>
          <p14:tracePt t="107262" x="2703513" y="4992688"/>
          <p14:tracePt t="107294" x="2711450" y="4992688"/>
          <p14:tracePt t="107719" x="2703513" y="4992688"/>
          <p14:tracePt t="107731" x="2695575" y="4992688"/>
          <p14:tracePt t="107736" x="2687638" y="4992688"/>
          <p14:tracePt t="107740" x="2679700" y="4992688"/>
          <p14:tracePt t="107741" x="2671763" y="4992688"/>
          <p14:tracePt t="107743" x="2671763" y="5000625"/>
          <p14:tracePt t="107745" x="2663825" y="5000625"/>
          <p14:tracePt t="107747" x="2655888" y="5000625"/>
          <p14:tracePt t="107751" x="2647950" y="5000625"/>
          <p14:tracePt t="107756" x="2632075" y="5000625"/>
          <p14:tracePt t="107757" x="2624138" y="5008563"/>
          <p14:tracePt t="107761" x="2616200" y="5008563"/>
          <p14:tracePt t="107763" x="2606675" y="5008563"/>
          <p14:tracePt t="107765" x="2598738" y="5008563"/>
          <p14:tracePt t="107767" x="2590800" y="5008563"/>
          <p14:tracePt t="107773" x="2574925" y="5008563"/>
          <p14:tracePt t="107775" x="2566988" y="5008563"/>
          <p14:tracePt t="107777" x="2559050" y="5008563"/>
          <p14:tracePt t="107779" x="2551113" y="5008563"/>
          <p14:tracePt t="107781" x="2543175" y="5008563"/>
          <p14:tracePt t="107783" x="2535238" y="5008563"/>
          <p14:tracePt t="107788" x="2511425" y="5008563"/>
          <p14:tracePt t="107791" x="2487613" y="5008563"/>
          <p14:tracePt t="107793" x="2471738" y="5008563"/>
          <p14:tracePt t="107795" x="2455863" y="5008563"/>
          <p14:tracePt t="107797" x="2447925" y="5008563"/>
          <p14:tracePt t="107799" x="2432050" y="5008563"/>
          <p14:tracePt t="107805" x="2392363" y="5008563"/>
          <p14:tracePt t="107807" x="2376488" y="5008563"/>
          <p14:tracePt t="107809" x="2360613" y="5008563"/>
          <p14:tracePt t="107811" x="2344738" y="5008563"/>
          <p14:tracePt t="107813" x="2328863" y="5008563"/>
          <p14:tracePt t="107815" x="2312988" y="5008563"/>
          <p14:tracePt t="107817" x="2305050" y="5008563"/>
          <p14:tracePt t="107821" x="2281238" y="5008563"/>
          <p14:tracePt t="107823" x="2265363" y="5008563"/>
          <p14:tracePt t="107825" x="2255838" y="5000625"/>
          <p14:tracePt t="107827" x="2239963" y="5000625"/>
          <p14:tracePt t="107829" x="2232025" y="5000625"/>
          <p14:tracePt t="107831" x="2216150" y="5000625"/>
          <p14:tracePt t="107833" x="2208213" y="5000625"/>
          <p14:tracePt t="107839" x="2184400" y="5000625"/>
          <p14:tracePt t="107841" x="2168525" y="5000625"/>
          <p14:tracePt t="107843" x="2160588" y="5000625"/>
          <p14:tracePt t="107845" x="2152650" y="5000625"/>
          <p14:tracePt t="107847" x="2144713" y="5000625"/>
          <p14:tracePt t="107849" x="2136775" y="5000625"/>
          <p14:tracePt t="107851" x="2128838" y="5000625"/>
          <p14:tracePt t="107856" x="2120900" y="5000625"/>
          <p14:tracePt t="107858" x="2112963" y="5000625"/>
          <p14:tracePt t="107859" x="2105025" y="5000625"/>
          <p14:tracePt t="107863" x="2097088" y="5000625"/>
          <p14:tracePt t="107867" x="2089150" y="5000625"/>
          <p14:tracePt t="107871" x="2081213" y="5000625"/>
          <p14:tracePt t="107875" x="2073275" y="5000625"/>
          <p14:tracePt t="107879" x="2065338" y="5000625"/>
          <p14:tracePt t="107883" x="2057400" y="5000625"/>
          <p14:tracePt t="107891" x="2049463" y="5000625"/>
          <p14:tracePt t="107897" x="2041525" y="5000625"/>
          <p14:tracePt t="107905" x="2033588" y="5000625"/>
          <p14:tracePt t="107911" x="2025650" y="5000625"/>
          <p14:tracePt t="107917" x="2017713" y="5000625"/>
          <p14:tracePt t="107923" x="2009775" y="5000625"/>
          <p14:tracePt t="107927" x="2001838" y="5000625"/>
          <p14:tracePt t="107931" x="1993900" y="5000625"/>
          <p14:tracePt t="107938" x="1985963" y="5000625"/>
          <p14:tracePt t="107940" x="1978025" y="5000625"/>
          <p14:tracePt t="107943" x="1970088" y="5000625"/>
          <p14:tracePt t="107947" x="1962150" y="5000625"/>
          <p14:tracePt t="107957" x="1938338" y="5000625"/>
          <p14:tracePt t="107959" x="1930400" y="5000625"/>
          <p14:tracePt t="107961" x="1922463" y="5000625"/>
          <p14:tracePt t="107965" x="1912938" y="5000625"/>
          <p14:tracePt t="107967" x="1905000" y="5000625"/>
          <p14:tracePt t="107972" x="1889125" y="5000625"/>
          <p14:tracePt t="107975" x="1881188" y="5000625"/>
          <p14:tracePt t="107977" x="1873250" y="5000625"/>
          <p14:tracePt t="107979" x="1865313" y="5000625"/>
          <p14:tracePt t="107980" x="1857375" y="5000625"/>
          <p14:tracePt t="107982" x="1849438" y="5000625"/>
          <p14:tracePt t="107986" x="1841500" y="5008563"/>
          <p14:tracePt t="107987" x="1833563" y="5008563"/>
          <p14:tracePt t="107988" x="1825625" y="5008563"/>
          <p14:tracePt t="107990" x="1817688" y="5008563"/>
          <p14:tracePt t="107992" x="1809750" y="5008563"/>
          <p14:tracePt t="107994" x="1801813" y="5008563"/>
          <p14:tracePt t="107996" x="1793875" y="5008563"/>
          <p14:tracePt t="107998" x="1785938" y="5008563"/>
          <p14:tracePt t="108001" x="1778000" y="5008563"/>
          <p14:tracePt t="108003" x="1770063" y="5008563"/>
          <p14:tracePt t="108004" x="1762125" y="5008563"/>
          <p14:tracePt t="108006" x="1754188" y="5008563"/>
          <p14:tracePt t="108008" x="1746250" y="5008563"/>
          <p14:tracePt t="108010" x="1738313" y="5008563"/>
          <p14:tracePt t="108012" x="1730375" y="5008563"/>
          <p14:tracePt t="108014" x="1722438" y="5008563"/>
          <p14:tracePt t="108016" x="1714500" y="5008563"/>
          <p14:tracePt t="108019" x="1706563" y="5008563"/>
          <p14:tracePt t="108021" x="1698625" y="5000625"/>
          <p14:tracePt t="108022" x="1690688" y="5000625"/>
          <p14:tracePt t="108024" x="1682750" y="5000625"/>
          <p14:tracePt t="108026" x="1674813" y="5000625"/>
          <p14:tracePt t="108028" x="1666875" y="5008563"/>
          <p14:tracePt t="108030" x="1658938" y="5008563"/>
          <p14:tracePt t="108037" x="1643063" y="5008563"/>
          <p14:tracePt t="108038" x="1635125" y="5008563"/>
          <p14:tracePt t="108042" x="1627188" y="5008563"/>
          <p14:tracePt t="108046" x="1619250" y="5008563"/>
          <p14:tracePt t="108048" x="1611313" y="5008563"/>
          <p14:tracePt t="108052" x="1603375" y="5008563"/>
          <p14:tracePt t="108056" x="1595438" y="5008563"/>
          <p14:tracePt t="108060" x="1587500" y="5008563"/>
          <p14:tracePt t="108064" x="1587500" y="5016500"/>
          <p14:tracePt t="108068" x="1579563" y="5016500"/>
          <p14:tracePt t="108078" x="1571625" y="5016500"/>
          <p14:tracePt t="108182" x="1579563" y="5016500"/>
          <p14:tracePt t="108188" x="1579563" y="5008563"/>
          <p14:tracePt t="108196" x="1587500" y="5008563"/>
          <p14:tracePt t="108204" x="1595438" y="5008563"/>
          <p14:tracePt t="108208" x="1595438" y="5000625"/>
          <p14:tracePt t="108212" x="1603375" y="5000625"/>
          <p14:tracePt t="108218" x="1611313" y="5000625"/>
          <p14:tracePt t="108224" x="1619250" y="4992688"/>
          <p14:tracePt t="108228" x="1627188" y="4992688"/>
          <p14:tracePt t="108232" x="1635125" y="4992688"/>
          <p14:tracePt t="108236" x="1643063" y="4992688"/>
          <p14:tracePt t="108240" x="1651000" y="4992688"/>
          <p14:tracePt t="108242" x="1658938" y="4984750"/>
          <p14:tracePt t="108244" x="1666875" y="4984750"/>
          <p14:tracePt t="108246" x="1674813" y="4984750"/>
          <p14:tracePt t="108248" x="1682750" y="4984750"/>
          <p14:tracePt t="108250" x="1690688" y="4984750"/>
          <p14:tracePt t="108252" x="1698625" y="4984750"/>
          <p14:tracePt t="108254" x="1706563" y="4984750"/>
          <p14:tracePt t="108256" x="1722438" y="4984750"/>
          <p14:tracePt t="108258" x="1730375" y="4984750"/>
          <p14:tracePt t="108260" x="1738313" y="4984750"/>
          <p14:tracePt t="108262" x="1746250" y="4976813"/>
          <p14:tracePt t="108264" x="1754188" y="4976813"/>
          <p14:tracePt t="108266" x="1770063" y="4976813"/>
          <p14:tracePt t="108268" x="1778000" y="4976813"/>
          <p14:tracePt t="108270" x="1785938" y="4976813"/>
          <p14:tracePt t="108272" x="1801813" y="4976813"/>
          <p14:tracePt t="108274" x="1809750" y="4976813"/>
          <p14:tracePt t="108276" x="1825625" y="4976813"/>
          <p14:tracePt t="108278" x="1833563" y="4976813"/>
          <p14:tracePt t="108280" x="1849438" y="4976813"/>
          <p14:tracePt t="108282" x="1857375" y="4976813"/>
          <p14:tracePt t="108284" x="1873250" y="4976813"/>
          <p14:tracePt t="108286" x="1881188" y="4976813"/>
          <p14:tracePt t="108288" x="1897063" y="4976813"/>
          <p14:tracePt t="108290" x="1912938" y="4967288"/>
          <p14:tracePt t="108292" x="1922463" y="4967288"/>
          <p14:tracePt t="108294" x="1938338" y="4967288"/>
          <p14:tracePt t="108296" x="1946275" y="4967288"/>
          <p14:tracePt t="108298" x="1962150" y="4967288"/>
          <p14:tracePt t="108300" x="1970088" y="4967288"/>
          <p14:tracePt t="108302" x="1985963" y="4967288"/>
          <p14:tracePt t="108304" x="2001838" y="4967288"/>
          <p14:tracePt t="108306" x="2009775" y="4967288"/>
          <p14:tracePt t="108308" x="2025650" y="4967288"/>
          <p14:tracePt t="108310" x="2033588" y="4967288"/>
          <p14:tracePt t="108312" x="2049463" y="4967288"/>
          <p14:tracePt t="108314" x="2057400" y="4967288"/>
          <p14:tracePt t="108316" x="2073275" y="4967288"/>
          <p14:tracePt t="108318" x="2081213" y="4967288"/>
          <p14:tracePt t="108320" x="2097088" y="4959350"/>
          <p14:tracePt t="108322" x="2112963" y="4959350"/>
          <p14:tracePt t="108324" x="2120900" y="4959350"/>
          <p14:tracePt t="108326" x="2128838" y="4959350"/>
          <p14:tracePt t="108328" x="2144713" y="4959350"/>
          <p14:tracePt t="108330" x="2152650" y="4951413"/>
          <p14:tracePt t="108332" x="2160588" y="4951413"/>
          <p14:tracePt t="108334" x="2176463" y="4951413"/>
          <p14:tracePt t="108336" x="2184400" y="4951413"/>
          <p14:tracePt t="108338" x="2192338" y="4951413"/>
          <p14:tracePt t="108340" x="2200275" y="4951413"/>
          <p14:tracePt t="108342" x="2208213" y="4951413"/>
          <p14:tracePt t="108344" x="2216150" y="4951413"/>
          <p14:tracePt t="108346" x="2224088" y="4943475"/>
          <p14:tracePt t="108348" x="2232025" y="4943475"/>
          <p14:tracePt t="108351" x="2239963" y="4943475"/>
          <p14:tracePt t="108352" x="2247900" y="4943475"/>
          <p14:tracePt t="108354" x="2255838" y="4943475"/>
          <p14:tracePt t="108356" x="2265363" y="4943475"/>
          <p14:tracePt t="108358" x="2281238" y="4943475"/>
          <p14:tracePt t="108360" x="2289175" y="4943475"/>
          <p14:tracePt t="108362" x="2297113" y="4943475"/>
          <p14:tracePt t="108364" x="2305050" y="4935538"/>
          <p14:tracePt t="108366" x="2312988" y="4935538"/>
          <p14:tracePt t="108368" x="2320925" y="4935538"/>
          <p14:tracePt t="108370" x="2328863" y="4935538"/>
          <p14:tracePt t="108372" x="2336800" y="4935538"/>
          <p14:tracePt t="108374" x="2344738" y="4935538"/>
          <p14:tracePt t="108378" x="2352675" y="4935538"/>
          <p14:tracePt t="108380" x="2360613" y="4935538"/>
          <p14:tracePt t="108382" x="2368550" y="4935538"/>
          <p14:tracePt t="108384" x="2376488" y="4927600"/>
          <p14:tracePt t="108386" x="2384425" y="4927600"/>
          <p14:tracePt t="108388" x="2392363" y="4927600"/>
          <p14:tracePt t="108390" x="2400300" y="4927600"/>
          <p14:tracePt t="108392" x="2408238" y="4927600"/>
          <p14:tracePt t="108394" x="2408238" y="4935538"/>
          <p14:tracePt t="108396" x="2416175" y="4935538"/>
          <p14:tracePt t="108398" x="2424113" y="4935538"/>
          <p14:tracePt t="108400" x="2432050" y="4935538"/>
          <p14:tracePt t="108404" x="2439988" y="4935538"/>
          <p14:tracePt t="108406" x="2447925" y="4935538"/>
          <p14:tracePt t="108408" x="2455863" y="4935538"/>
          <p14:tracePt t="108412" x="2463800" y="4935538"/>
          <p14:tracePt t="108416" x="2471738" y="4935538"/>
          <p14:tracePt t="108420" x="2479675" y="4935538"/>
          <p14:tracePt t="108424" x="2487613" y="4935538"/>
          <p14:tracePt t="108428" x="2495550" y="4935538"/>
          <p14:tracePt t="108434" x="2503488" y="4935538"/>
          <p14:tracePt t="108442" x="2511425" y="4935538"/>
          <p14:tracePt t="108620" x="2519363" y="4935538"/>
          <p14:tracePt t="108628" x="2519363" y="4943475"/>
          <p14:tracePt t="108901" x="2519363" y="4951413"/>
          <p14:tracePt t="109182" x="2511425" y="4951413"/>
          <p14:tracePt t="109200" x="2503488" y="4951413"/>
          <p14:tracePt t="109208" x="2503488" y="4959350"/>
          <p14:tracePt t="109214" x="2495550" y="4959350"/>
          <p14:tracePt t="109240" x="2487613" y="4959350"/>
          <p14:tracePt t="109255" x="2487613" y="4967288"/>
          <p14:tracePt t="109265" x="2479675" y="4967288"/>
          <p14:tracePt t="109276" x="2471738" y="4967288"/>
          <p14:tracePt t="109296" x="2463800" y="4967288"/>
          <p14:tracePt t="109304" x="2463800" y="4976813"/>
          <p14:tracePt t="109310" x="2455863" y="4976813"/>
          <p14:tracePt t="109320" x="2447925" y="4976813"/>
          <p14:tracePt t="109330" x="2439988" y="4976813"/>
          <p14:tracePt t="109340" x="2432050" y="4976813"/>
          <p14:tracePt t="109351" x="2432050" y="4984750"/>
          <p14:tracePt t="109352" x="2424113" y="4984750"/>
          <p14:tracePt t="109484" x="2432050" y="4984750"/>
          <p14:tracePt t="109488" x="2439988" y="4984750"/>
          <p14:tracePt t="109490" x="2439988" y="4976813"/>
          <p14:tracePt t="109492" x="2447925" y="4976813"/>
          <p14:tracePt t="109494" x="2455863" y="4976813"/>
          <p14:tracePt t="109496" x="2463800" y="4976813"/>
          <p14:tracePt t="109498" x="2471738" y="4976813"/>
          <p14:tracePt t="109500" x="2487613" y="4967288"/>
          <p14:tracePt t="109502" x="2495550" y="4967288"/>
          <p14:tracePt t="109504" x="2503488" y="4967288"/>
          <p14:tracePt t="109506" x="2519363" y="4967288"/>
          <p14:tracePt t="109508" x="2527300" y="4959350"/>
          <p14:tracePt t="109510" x="2543175" y="4959350"/>
          <p14:tracePt t="109512" x="2559050" y="4951413"/>
          <p14:tracePt t="109514" x="2574925" y="4951413"/>
          <p14:tracePt t="109516" x="2582863" y="4943475"/>
          <p14:tracePt t="109520" x="2598738" y="4943475"/>
          <p14:tracePt t="109523" x="2632075" y="4935538"/>
          <p14:tracePt t="109524" x="2647950" y="4927600"/>
          <p14:tracePt t="109526" x="2663825" y="4919663"/>
          <p14:tracePt t="109528" x="2687638" y="4911725"/>
          <p14:tracePt t="109530" x="2703513" y="4903788"/>
          <p14:tracePt t="109532" x="2719388" y="4903788"/>
          <p14:tracePt t="109536" x="2743200" y="4895850"/>
          <p14:tracePt t="109540" x="2774950" y="4879975"/>
          <p14:tracePt t="109540" x="2798763" y="4872038"/>
          <p14:tracePt t="109542" x="2814638" y="4864100"/>
          <p14:tracePt t="109544" x="2838450" y="4856163"/>
          <p14:tracePt t="109546" x="2854325" y="4848225"/>
          <p14:tracePt t="109548" x="2886075" y="4832350"/>
          <p14:tracePt t="109550" x="2901950" y="4824413"/>
          <p14:tracePt t="109552" x="2925763" y="4816475"/>
          <p14:tracePt t="109554" x="2941638" y="4808538"/>
          <p14:tracePt t="109556" x="2967038" y="4792663"/>
          <p14:tracePt t="109558" x="2990850" y="4776788"/>
          <p14:tracePt t="109560" x="3014663" y="4768850"/>
          <p14:tracePt t="109562" x="3038475" y="4752975"/>
          <p14:tracePt t="109564" x="3062288" y="4737100"/>
          <p14:tracePt t="109566" x="3086100" y="4721225"/>
          <p14:tracePt t="109568" x="3109913" y="4705350"/>
          <p14:tracePt t="109570" x="3133725" y="4689475"/>
          <p14:tracePt t="109572" x="3165475" y="4673600"/>
          <p14:tracePt t="109574" x="3189288" y="4657725"/>
          <p14:tracePt t="109576" x="3213100" y="4633913"/>
          <p14:tracePt t="109578" x="3244850" y="4616450"/>
          <p14:tracePt t="109580" x="3276600" y="4592638"/>
          <p14:tracePt t="109582" x="3308350" y="4568825"/>
          <p14:tracePt t="109584" x="3333750" y="4552950"/>
          <p14:tracePt t="109586" x="3357563" y="4529138"/>
          <p14:tracePt t="109588" x="3389313" y="4513263"/>
          <p14:tracePt t="109590" x="3413125" y="4489450"/>
          <p14:tracePt t="109592" x="3444875" y="4465638"/>
          <p14:tracePt t="109594" x="3476625" y="4449763"/>
          <p14:tracePt t="109596" x="3500438" y="4425950"/>
          <p14:tracePt t="109598" x="3532188" y="4410075"/>
          <p14:tracePt t="109600" x="3563938" y="4386263"/>
          <p14:tracePt t="109602" x="3587750" y="4362450"/>
          <p14:tracePt t="109604" x="3619500" y="4338638"/>
          <p14:tracePt t="109607" x="3643313" y="4322763"/>
          <p14:tracePt t="109609" x="3676650" y="4298950"/>
          <p14:tracePt t="109610" x="3700463" y="4273550"/>
          <p14:tracePt t="109612" x="3732213" y="4257675"/>
          <p14:tracePt t="109614" x="3756025" y="4233863"/>
          <p14:tracePt t="109616" x="3787775" y="4210050"/>
          <p14:tracePt t="109620" x="3803650" y="4194175"/>
          <p14:tracePt t="109621" x="3835400" y="4170363"/>
          <p14:tracePt t="109623" x="3859213" y="4154488"/>
          <p14:tracePt t="109625" x="3883025" y="4130675"/>
          <p14:tracePt t="109626" x="3906838" y="4114800"/>
          <p14:tracePt t="109628" x="3930650" y="4098925"/>
          <p14:tracePt t="109630" x="3954463" y="4075113"/>
          <p14:tracePt t="109632" x="3970338" y="4059238"/>
          <p14:tracePt t="109634" x="3994150" y="4043363"/>
          <p14:tracePt t="109637" x="4019550" y="4019550"/>
          <p14:tracePt t="109638" x="4035425" y="4003675"/>
          <p14:tracePt t="109640" x="4051300" y="3987800"/>
          <p14:tracePt t="109642" x="4067175" y="3963988"/>
          <p14:tracePt t="109644" x="4090988" y="3948113"/>
          <p14:tracePt t="109646" x="4106863" y="3930650"/>
          <p14:tracePt t="109648" x="4114800" y="3906838"/>
          <p14:tracePt t="109650" x="4138613" y="3890963"/>
          <p14:tracePt t="109652" x="4146550" y="3875088"/>
          <p14:tracePt t="109654" x="4162425" y="3859213"/>
          <p14:tracePt t="109656" x="4178300" y="3843338"/>
          <p14:tracePt t="109658" x="4186238" y="3819525"/>
          <p14:tracePt t="109660" x="4194175" y="3803650"/>
          <p14:tracePt t="109662" x="4210050" y="3787775"/>
          <p14:tracePt t="109664" x="4217988" y="3763963"/>
          <p14:tracePt t="109666" x="4225925" y="3748088"/>
          <p14:tracePt t="109668" x="4233863" y="3732213"/>
          <p14:tracePt t="109670" x="4241800" y="3716338"/>
          <p14:tracePt t="109672" x="4249738" y="3700463"/>
          <p14:tracePt t="109674" x="4257675" y="3684588"/>
          <p14:tracePt t="109676" x="4265613" y="3660775"/>
          <p14:tracePt t="109678" x="4273550" y="3644900"/>
          <p14:tracePt t="109680" x="4273550" y="3629025"/>
          <p14:tracePt t="109682" x="4281488" y="3621088"/>
          <p14:tracePt t="109685" x="4289425" y="3595688"/>
          <p14:tracePt t="109686" x="4289425" y="3587750"/>
          <p14:tracePt t="109688" x="4297363" y="3579813"/>
          <p14:tracePt t="109690" x="4297363" y="3563938"/>
          <p14:tracePt t="109692" x="4305300" y="3556000"/>
          <p14:tracePt t="109694" x="4305300" y="3540125"/>
          <p14:tracePt t="109696" x="4313238" y="3532188"/>
          <p14:tracePt t="109698" x="4313238" y="3516313"/>
          <p14:tracePt t="109702" x="4313238" y="3508375"/>
          <p14:tracePt t="109702" x="4321175" y="3492500"/>
          <p14:tracePt t="109704" x="4321175" y="3484563"/>
          <p14:tracePt t="109706" x="4321175" y="3468688"/>
          <p14:tracePt t="109708" x="4321175" y="3452813"/>
          <p14:tracePt t="109710" x="4321175" y="3444875"/>
          <p14:tracePt t="109712" x="4329113" y="3429000"/>
          <p14:tracePt t="109714" x="4329113" y="3421063"/>
          <p14:tracePt t="109716" x="4329113" y="3405188"/>
          <p14:tracePt t="109718" x="4329113" y="3389313"/>
          <p14:tracePt t="109720" x="4329113" y="3381375"/>
          <p14:tracePt t="109722" x="4329113" y="3373438"/>
          <p14:tracePt t="109724" x="4329113" y="3365500"/>
          <p14:tracePt t="109726" x="4329113" y="3349625"/>
          <p14:tracePt t="109728" x="4329113" y="3341688"/>
          <p14:tracePt t="109730" x="4329113" y="3333750"/>
          <p14:tracePt t="109732" x="4321175" y="3325813"/>
          <p14:tracePt t="109734" x="4321175" y="3309938"/>
          <p14:tracePt t="109736" x="4321175" y="3302000"/>
          <p14:tracePt t="109738" x="4321175" y="3294063"/>
          <p14:tracePt t="109740" x="4313238" y="3286125"/>
          <p14:tracePt t="109742" x="4313238" y="3270250"/>
          <p14:tracePt t="109744" x="4313238" y="3262313"/>
          <p14:tracePt t="109746" x="4305300" y="3252788"/>
          <p14:tracePt t="109748" x="4305300" y="3244850"/>
          <p14:tracePt t="109752" x="4297363" y="3221038"/>
          <p14:tracePt t="109754" x="4297363" y="3213100"/>
          <p14:tracePt t="109756" x="4297363" y="3205163"/>
          <p14:tracePt t="109758" x="4297363" y="3197225"/>
          <p14:tracePt t="109760" x="4289425" y="3189288"/>
          <p14:tracePt t="109762" x="4289425" y="3173413"/>
          <p14:tracePt t="109764" x="4289425" y="3165475"/>
          <p14:tracePt t="109766" x="4289425" y="3157538"/>
          <p14:tracePt t="109768" x="4289425" y="3149600"/>
          <p14:tracePt t="109770" x="4281488" y="3141663"/>
          <p14:tracePt t="109772" x="4281488" y="3133725"/>
          <p14:tracePt t="109774" x="4281488" y="3117850"/>
          <p14:tracePt t="109776" x="4281488" y="3109913"/>
          <p14:tracePt t="109778" x="4281488" y="3101975"/>
          <p14:tracePt t="109780" x="4281488" y="3094038"/>
          <p14:tracePt t="109782" x="4281488" y="3086100"/>
          <p14:tracePt t="109784" x="4281488" y="3070225"/>
          <p14:tracePt t="109786" x="4273550" y="3062288"/>
          <p14:tracePt t="109788" x="4273550" y="3054350"/>
          <p14:tracePt t="109790" x="4273550" y="3046413"/>
          <p14:tracePt t="109792" x="4273550" y="3030538"/>
          <p14:tracePt t="109794" x="4273550" y="3022600"/>
          <p14:tracePt t="109796" x="4273550" y="3014663"/>
          <p14:tracePt t="109798" x="4273550" y="3006725"/>
          <p14:tracePt t="109800" x="4273550" y="2990850"/>
          <p14:tracePt t="109802" x="4273550" y="2982913"/>
          <p14:tracePt t="109804" x="4273550" y="2974975"/>
          <p14:tracePt t="109806" x="4273550" y="2967038"/>
          <p14:tracePt t="109808" x="4273550" y="2951163"/>
          <p14:tracePt t="109810" x="4273550" y="2943225"/>
          <p14:tracePt t="109812" x="4265613" y="2935288"/>
          <p14:tracePt t="109814" x="4265613" y="2927350"/>
          <p14:tracePt t="109816" x="4265613" y="2909888"/>
          <p14:tracePt t="109818" x="4265613" y="2901950"/>
          <p14:tracePt t="109820" x="4265613" y="2894013"/>
          <p14:tracePt t="109822" x="4265613" y="2886075"/>
          <p14:tracePt t="109824" x="4265613" y="2870200"/>
          <p14:tracePt t="109826" x="4265613" y="2862263"/>
          <p14:tracePt t="109828" x="4265613" y="2854325"/>
          <p14:tracePt t="109830" x="4265613" y="2846388"/>
          <p14:tracePt t="109832" x="4265613" y="2830513"/>
          <p14:tracePt t="109834" x="4265613" y="2822575"/>
          <p14:tracePt t="109836" x="4265613" y="2814638"/>
          <p14:tracePt t="109838" x="4265613" y="2798763"/>
          <p14:tracePt t="109840" x="4265613" y="2790825"/>
          <p14:tracePt t="109842" x="4265613" y="2782888"/>
          <p14:tracePt t="109844" x="4265613" y="2774950"/>
          <p14:tracePt t="109846" x="4265613" y="2767013"/>
          <p14:tracePt t="109848" x="4265613" y="2759075"/>
          <p14:tracePt t="109850" x="4257675" y="2751138"/>
          <p14:tracePt t="109852" x="4257675" y="2743200"/>
          <p14:tracePt t="109854" x="4257675" y="2727325"/>
          <p14:tracePt t="109858" x="4249738" y="2719388"/>
          <p14:tracePt t="109860" x="4249738" y="2711450"/>
          <p14:tracePt t="109862" x="4249738" y="2703513"/>
          <p14:tracePt t="109864" x="4249738" y="2695575"/>
          <p14:tracePt t="109866" x="4241800" y="2687638"/>
          <p14:tracePt t="109868" x="4241800" y="2679700"/>
          <p14:tracePt t="109870" x="4241800" y="2671763"/>
          <p14:tracePt t="109872" x="4233863" y="2663825"/>
          <p14:tracePt t="109874" x="4233863" y="2655888"/>
          <p14:tracePt t="109876" x="4233863" y="2647950"/>
          <p14:tracePt t="109878" x="4225925" y="2640013"/>
          <p14:tracePt t="109880" x="4225925" y="2632075"/>
          <p14:tracePt t="109882" x="4217988" y="2624138"/>
          <p14:tracePt t="109884" x="4217988" y="2616200"/>
          <p14:tracePt t="109886" x="4210050" y="2608263"/>
          <p14:tracePt t="109888" x="4210050" y="2600325"/>
          <p14:tracePt t="109890" x="4202113" y="2600325"/>
          <p14:tracePt t="109892" x="4202113" y="2592388"/>
          <p14:tracePt t="109894" x="4194175" y="2584450"/>
          <p14:tracePt t="109896" x="4194175" y="2576513"/>
          <p14:tracePt t="109898" x="4186238" y="2566988"/>
          <p14:tracePt t="109900" x="4178300" y="2566988"/>
          <p14:tracePt t="109902" x="4178300" y="2559050"/>
          <p14:tracePt t="109904" x="4170363" y="2551113"/>
          <p14:tracePt t="109906" x="4162425" y="2551113"/>
          <p14:tracePt t="109908" x="4162425" y="2543175"/>
          <p14:tracePt t="109910" x="4154488" y="2543175"/>
          <p14:tracePt t="109912" x="4146550" y="2535238"/>
          <p14:tracePt t="109914" x="4138613" y="2535238"/>
          <p14:tracePt t="109916" x="4138613" y="2527300"/>
          <p14:tracePt t="109918" x="4130675" y="2527300"/>
          <p14:tracePt t="109920" x="4122738" y="2527300"/>
          <p14:tracePt t="109922" x="4114800" y="2519363"/>
          <p14:tracePt t="109924" x="4106863" y="2519363"/>
          <p14:tracePt t="109926" x="4098925" y="2519363"/>
          <p14:tracePt t="109928" x="4090988" y="2519363"/>
          <p14:tracePt t="109930" x="4083050" y="2511425"/>
          <p14:tracePt t="109932" x="4075113" y="2511425"/>
          <p14:tracePt t="109934" x="4067175" y="2511425"/>
          <p14:tracePt t="109936" x="4059238" y="2511425"/>
          <p14:tracePt t="109938" x="4051300" y="2511425"/>
          <p14:tracePt t="109952" x="3978275" y="2511425"/>
          <p14:tracePt t="109954" x="3962400" y="2511425"/>
          <p14:tracePt t="109956" x="3946525" y="2511425"/>
          <p14:tracePt t="109958" x="3938588" y="2511425"/>
          <p14:tracePt t="109960" x="3922713" y="2519363"/>
          <p14:tracePt t="109962" x="3906838" y="2519363"/>
          <p14:tracePt t="109964" x="3890963" y="2519363"/>
          <p14:tracePt t="109966" x="3883025" y="2527300"/>
          <p14:tracePt t="109968" x="3867150" y="2527300"/>
          <p14:tracePt t="109970" x="3851275" y="2535238"/>
          <p14:tracePt t="109972" x="3835400" y="2535238"/>
          <p14:tracePt t="109974" x="3819525" y="2543175"/>
          <p14:tracePt t="109976" x="3803650" y="2543175"/>
          <p14:tracePt t="109978" x="3787775" y="2551113"/>
          <p14:tracePt t="109980" x="3771900" y="2559050"/>
          <p14:tracePt t="109982" x="3748088" y="2559050"/>
          <p14:tracePt t="109984" x="3732213" y="2566988"/>
          <p14:tracePt t="109986" x="3708400" y="2576513"/>
          <p14:tracePt t="109988" x="3692525" y="2584450"/>
          <p14:tracePt t="109990" x="3668713" y="2592388"/>
          <p14:tracePt t="109992" x="3651250" y="2592388"/>
          <p14:tracePt t="109994" x="3627438" y="2600325"/>
          <p14:tracePt t="109996" x="3611563" y="2608263"/>
          <p14:tracePt t="109998" x="3587750" y="2616200"/>
          <p14:tracePt t="110000" x="3571875" y="2624138"/>
          <p14:tracePt t="110002" x="3548063" y="2624138"/>
          <p14:tracePt t="110004" x="3524250" y="2632075"/>
          <p14:tracePt t="110006" x="3508375" y="2640013"/>
          <p14:tracePt t="110008" x="3484563" y="2647950"/>
          <p14:tracePt t="110010" x="3460750" y="2647950"/>
          <p14:tracePt t="110012" x="3436938" y="2655888"/>
          <p14:tracePt t="110014" x="3413125" y="2663825"/>
          <p14:tracePt t="110016" x="3389313" y="2663825"/>
          <p14:tracePt t="110018" x="3365500" y="2671763"/>
          <p14:tracePt t="110020" x="3341688" y="2679700"/>
          <p14:tracePt t="110022" x="3317875" y="2687638"/>
          <p14:tracePt t="110024" x="3292475" y="2695575"/>
          <p14:tracePt t="110026" x="3276600" y="2695575"/>
          <p14:tracePt t="110028" x="3252788" y="2703513"/>
          <p14:tracePt t="110030" x="3228975" y="2711450"/>
          <p14:tracePt t="110032" x="3205163" y="2711450"/>
          <p14:tracePt t="110034" x="3181350" y="2719388"/>
          <p14:tracePt t="110036" x="3157538" y="2727325"/>
          <p14:tracePt t="110038" x="3125788" y="2735263"/>
          <p14:tracePt t="110040" x="3101975" y="2735263"/>
          <p14:tracePt t="110042" x="3078163" y="2743200"/>
          <p14:tracePt t="110044" x="3054350" y="2751138"/>
          <p14:tracePt t="110046" x="3030538" y="2751138"/>
          <p14:tracePt t="110048" x="3006725" y="2759075"/>
          <p14:tracePt t="110050" x="2974975" y="2759075"/>
          <p14:tracePt t="110053" x="2949575" y="2767013"/>
          <p14:tracePt t="110054" x="2925763" y="2774950"/>
          <p14:tracePt t="110057" x="2901950" y="2774950"/>
          <p14:tracePt t="110058" x="2870200" y="2782888"/>
          <p14:tracePt t="110060" x="2854325" y="2782888"/>
          <p14:tracePt t="110062" x="2830513" y="2790825"/>
          <p14:tracePt t="110064" x="2798763" y="2798763"/>
          <p14:tracePt t="110066" x="2774950" y="2798763"/>
          <p14:tracePt t="110069" x="2759075" y="2806700"/>
          <p14:tracePt t="110070" x="2735263" y="2806700"/>
          <p14:tracePt t="110072" x="2711450" y="2806700"/>
          <p14:tracePt t="110074" x="2687638" y="2814638"/>
          <p14:tracePt t="110076" x="2671763" y="2814638"/>
          <p14:tracePt t="110078" x="2647950" y="2822575"/>
          <p14:tracePt t="110080" x="2632075" y="2822575"/>
          <p14:tracePt t="110082" x="2616200" y="2830513"/>
          <p14:tracePt t="110085" x="2598738" y="2830513"/>
          <p14:tracePt t="110086" x="2582863" y="2830513"/>
          <p14:tracePt t="110088" x="2566988" y="2838450"/>
          <p14:tracePt t="110090" x="2551113" y="2838450"/>
          <p14:tracePt t="110092" x="2527300" y="2846388"/>
          <p14:tracePt t="110094" x="2519363" y="2846388"/>
          <p14:tracePt t="110096" x="2503488" y="2854325"/>
          <p14:tracePt t="110098" x="2495550" y="2854325"/>
          <p14:tracePt t="110100" x="2479675" y="2854325"/>
          <p14:tracePt t="110102" x="2463800" y="2862263"/>
          <p14:tracePt t="110105" x="2455863" y="2862263"/>
          <p14:tracePt t="110106" x="2447925" y="2870200"/>
          <p14:tracePt t="110108" x="2432050" y="2870200"/>
          <p14:tracePt t="110110" x="2424113" y="2878138"/>
          <p14:tracePt t="110112" x="2416175" y="2878138"/>
          <p14:tracePt t="110114" x="2408238" y="2878138"/>
          <p14:tracePt t="110116" x="2400300" y="2886075"/>
          <p14:tracePt t="110119" x="2392363" y="2886075"/>
          <p14:tracePt t="110122" x="2384425" y="2894013"/>
          <p14:tracePt t="110124" x="2376488" y="2894013"/>
          <p14:tracePt t="110128" x="2368550" y="2901950"/>
          <p14:tracePt t="110132" x="2360613" y="2901950"/>
          <p14:tracePt t="110136" x="2360613" y="2909888"/>
          <p14:tracePt t="110138" x="2352675" y="2909888"/>
          <p14:tracePt t="110142" x="2352675" y="2919413"/>
          <p14:tracePt t="110146" x="2344738" y="2919413"/>
          <p14:tracePt t="110150" x="2344738" y="2927350"/>
          <p14:tracePt t="110156" x="2336800" y="2927350"/>
          <p14:tracePt t="110160" x="2336800" y="2935288"/>
          <p14:tracePt t="110174" x="2328863" y="2935288"/>
          <p14:tracePt t="110240" x="2328863" y="2943225"/>
          <p14:tracePt t="110260" x="2336800" y="2943225"/>
          <p14:tracePt t="110276" x="2336800" y="2935288"/>
          <p14:tracePt t="110282" x="2336800" y="2927350"/>
          <p14:tracePt t="110286" x="2336800" y="2919413"/>
          <p14:tracePt t="110288" x="2328863" y="2919413"/>
          <p14:tracePt t="110290" x="2328863" y="2909888"/>
          <p14:tracePt t="110292" x="2328863" y="2901950"/>
          <p14:tracePt t="110296" x="2328863" y="2894013"/>
          <p14:tracePt t="110298" x="2328863" y="2886075"/>
          <p14:tracePt t="110300" x="2328863" y="2878138"/>
          <p14:tracePt t="110302" x="2328863" y="2870200"/>
          <p14:tracePt t="110304" x="2328863" y="2862263"/>
          <p14:tracePt t="110306" x="2328863" y="2854325"/>
          <p14:tracePt t="110308" x="2328863" y="2846388"/>
          <p14:tracePt t="110310" x="2328863" y="2838450"/>
          <p14:tracePt t="110312" x="2328863" y="2830513"/>
          <p14:tracePt t="110314" x="2328863" y="2822575"/>
          <p14:tracePt t="110316" x="2328863" y="2814638"/>
          <p14:tracePt t="110318" x="2328863" y="2806700"/>
          <p14:tracePt t="110320" x="2328863" y="2798763"/>
          <p14:tracePt t="110322" x="2328863" y="2790825"/>
          <p14:tracePt t="110324" x="2328863" y="2782888"/>
          <p14:tracePt t="110326" x="2328863" y="2774950"/>
          <p14:tracePt t="110328" x="2328863" y="2767013"/>
          <p14:tracePt t="110330" x="2328863" y="2759075"/>
          <p14:tracePt t="110332" x="2328863" y="2751138"/>
          <p14:tracePt t="110334" x="2328863" y="2743200"/>
          <p14:tracePt t="110338" x="2328863" y="2735263"/>
          <p14:tracePt t="110340" x="2328863" y="2727325"/>
          <p14:tracePt t="110342" x="2328863" y="2719388"/>
          <p14:tracePt t="110344" x="2328863" y="2711450"/>
          <p14:tracePt t="110346" x="2328863" y="2703513"/>
          <p14:tracePt t="110348" x="2320925" y="2695575"/>
          <p14:tracePt t="110350" x="2320925" y="2687638"/>
          <p14:tracePt t="110354" x="2320925" y="2679700"/>
          <p14:tracePt t="110356" x="2320925" y="2671763"/>
          <p14:tracePt t="110358" x="2320925" y="2663825"/>
          <p14:tracePt t="110360" x="2312988" y="2663825"/>
          <p14:tracePt t="110362" x="2312988" y="2655888"/>
          <p14:tracePt t="110364" x="2312988" y="2647950"/>
          <p14:tracePt t="110368" x="2312988" y="2640013"/>
          <p14:tracePt t="110372" x="2312988" y="2632075"/>
          <p14:tracePt t="110374" x="2305050" y="2632075"/>
          <p14:tracePt t="110376" x="2305050" y="2624138"/>
          <p14:tracePt t="110382" x="2305050" y="2616200"/>
          <p14:tracePt t="110388" x="2305050" y="2608263"/>
          <p14:tracePt t="110392" x="2297113" y="2608263"/>
          <p14:tracePt t="110402" x="2297113" y="2600325"/>
          <p14:tracePt t="110504" x="2297113" y="2592388"/>
          <p14:tracePt t="110516" x="2297113" y="2584450"/>
          <p14:tracePt t="110528" x="2305050" y="2576513"/>
          <p14:tracePt t="110544" x="2305050" y="2566988"/>
          <p14:tracePt t="110662" x="2297113" y="2566988"/>
          <p14:tracePt t="110664" x="2297113" y="2576513"/>
          <p14:tracePt t="110666" x="2297113" y="2584450"/>
          <p14:tracePt t="110668" x="2297113" y="2592388"/>
          <p14:tracePt t="110670" x="2297113" y="2600325"/>
          <p14:tracePt t="110674" x="2297113" y="2608263"/>
          <p14:tracePt t="110676" x="2289175" y="2616200"/>
          <p14:tracePt t="110678" x="2289175" y="2624138"/>
          <p14:tracePt t="110680" x="2289175" y="2632075"/>
          <p14:tracePt t="110682" x="2289175" y="2640013"/>
          <p14:tracePt t="110684" x="2289175" y="2647950"/>
          <p14:tracePt t="110686" x="2281238" y="2655888"/>
          <p14:tracePt t="110688" x="2281238" y="2663825"/>
          <p14:tracePt t="110690" x="2281238" y="2671763"/>
          <p14:tracePt t="110692" x="2273300" y="2679700"/>
          <p14:tracePt t="110694" x="2273300" y="2687638"/>
          <p14:tracePt t="110698" x="2273300" y="2695575"/>
          <p14:tracePt t="110700" x="2273300" y="2703513"/>
          <p14:tracePt t="110702" x="2265363" y="2711450"/>
          <p14:tracePt t="110704" x="2265363" y="2727325"/>
          <p14:tracePt t="110706" x="2265363" y="2735263"/>
          <p14:tracePt t="110708" x="2265363" y="2743200"/>
          <p14:tracePt t="110710" x="2265363" y="2751138"/>
          <p14:tracePt t="110712" x="2265363" y="2759075"/>
          <p14:tracePt t="110714" x="2255838" y="2767013"/>
          <p14:tracePt t="110716" x="2255838" y="2774950"/>
          <p14:tracePt t="110718" x="2255838" y="2782888"/>
          <p14:tracePt t="110720" x="2255838" y="2790825"/>
          <p14:tracePt t="110722" x="2255838" y="2806700"/>
          <p14:tracePt t="110724" x="2255838" y="2814638"/>
          <p14:tracePt t="110726" x="2255838" y="2822575"/>
          <p14:tracePt t="110728" x="2255838" y="2830513"/>
          <p14:tracePt t="110730" x="2255838" y="2838450"/>
          <p14:tracePt t="110732" x="2255838" y="2846388"/>
          <p14:tracePt t="110734" x="2255838" y="2854325"/>
          <p14:tracePt t="110736" x="2255838" y="2862263"/>
          <p14:tracePt t="110738" x="2255838" y="2870200"/>
          <p14:tracePt t="110740" x="2255838" y="2878138"/>
          <p14:tracePt t="110742" x="2247900" y="2886075"/>
          <p14:tracePt t="110744" x="2247900" y="2894013"/>
          <p14:tracePt t="110748" x="2247900" y="2901950"/>
          <p14:tracePt t="110750" x="2247900" y="2909888"/>
          <p14:tracePt t="110752" x="2247900" y="2919413"/>
          <p14:tracePt t="110754" x="2247900" y="2927350"/>
          <p14:tracePt t="110756" x="2247900" y="2935288"/>
          <p14:tracePt t="110758" x="2247900" y="2943225"/>
          <p14:tracePt t="110760" x="2247900" y="2951163"/>
          <p14:tracePt t="110762" x="2247900" y="2959100"/>
          <p14:tracePt t="110764" x="2255838" y="2967038"/>
          <p14:tracePt t="110766" x="2255838" y="2974975"/>
          <p14:tracePt t="110770" x="2255838" y="2982913"/>
          <p14:tracePt t="110772" x="2255838" y="2990850"/>
          <p14:tracePt t="110774" x="2255838" y="2998788"/>
          <p14:tracePt t="110776" x="2255838" y="3006725"/>
          <p14:tracePt t="110778" x="2255838" y="3014663"/>
          <p14:tracePt t="110780" x="2255838" y="3022600"/>
          <p14:tracePt t="110782" x="2255838" y="3030538"/>
          <p14:tracePt t="110784" x="2255838" y="3038475"/>
          <p14:tracePt t="110786" x="2255838" y="3046413"/>
          <p14:tracePt t="110788" x="2255838" y="3054350"/>
          <p14:tracePt t="110790" x="2255838" y="3062288"/>
          <p14:tracePt t="110792" x="2255838" y="3070225"/>
          <p14:tracePt t="110794" x="2255838" y="3078163"/>
          <p14:tracePt t="110796" x="2255838" y="3086100"/>
          <p14:tracePt t="110798" x="2255838" y="3101975"/>
          <p14:tracePt t="110800" x="2255838" y="3109913"/>
          <p14:tracePt t="110802" x="2255838" y="3117850"/>
          <p14:tracePt t="110804" x="2255838" y="3125788"/>
          <p14:tracePt t="110806" x="2255838" y="3141663"/>
          <p14:tracePt t="110808" x="2255838" y="3149600"/>
          <p14:tracePt t="110810" x="2255838" y="3157538"/>
          <p14:tracePt t="110812" x="2255838" y="3165475"/>
          <p14:tracePt t="110814" x="2255838" y="3173413"/>
          <p14:tracePt t="110816" x="2265363" y="3181350"/>
          <p14:tracePt t="110818" x="2265363" y="3189288"/>
          <p14:tracePt t="110820" x="2265363" y="3205163"/>
          <p14:tracePt t="110822" x="2265363" y="3213100"/>
          <p14:tracePt t="110824" x="2265363" y="3221038"/>
          <p14:tracePt t="110826" x="2265363" y="3228975"/>
          <p14:tracePt t="110828" x="2265363" y="3244850"/>
          <p14:tracePt t="110830" x="2265363" y="3252788"/>
          <p14:tracePt t="110832" x="2265363" y="3262313"/>
          <p14:tracePt t="110834" x="2265363" y="3278188"/>
          <p14:tracePt t="110836" x="2265363" y="3286125"/>
          <p14:tracePt t="110838" x="2265363" y="3294063"/>
          <p14:tracePt t="110840" x="2265363" y="3309938"/>
          <p14:tracePt t="110842" x="2265363" y="3317875"/>
          <p14:tracePt t="110844" x="2265363" y="3325813"/>
          <p14:tracePt t="110846" x="2265363" y="3333750"/>
          <p14:tracePt t="110848" x="2265363" y="3341688"/>
          <p14:tracePt t="110850" x="2265363" y="3357563"/>
          <p14:tracePt t="110852" x="2265363" y="3365500"/>
          <p14:tracePt t="110854" x="2265363" y="3373438"/>
          <p14:tracePt t="110856" x="2265363" y="3381375"/>
          <p14:tracePt t="110858" x="2265363" y="3389313"/>
          <p14:tracePt t="110860" x="2265363" y="3397250"/>
          <p14:tracePt t="110862" x="2265363" y="3413125"/>
          <p14:tracePt t="110864" x="2265363" y="3421063"/>
          <p14:tracePt t="110866" x="2273300" y="3429000"/>
          <p14:tracePt t="110868" x="2273300" y="3436938"/>
          <p14:tracePt t="110870" x="2273300" y="3444875"/>
          <p14:tracePt t="110872" x="2273300" y="3452813"/>
          <p14:tracePt t="110874" x="2273300" y="3460750"/>
          <p14:tracePt t="110876" x="2273300" y="3468688"/>
          <p14:tracePt t="110878" x="2273300" y="3476625"/>
          <p14:tracePt t="110880" x="2273300" y="3484563"/>
          <p14:tracePt t="110884" x="2273300" y="3492500"/>
          <p14:tracePt t="110886" x="2273300" y="3500438"/>
          <p14:tracePt t="110888" x="2273300" y="3508375"/>
          <p14:tracePt t="110890" x="2273300" y="3516313"/>
          <p14:tracePt t="110894" x="2265363" y="3524250"/>
          <p14:tracePt t="110896" x="2265363" y="3532188"/>
          <p14:tracePt t="110898" x="2265363" y="3540125"/>
          <p14:tracePt t="110902" x="2265363" y="3548063"/>
          <p14:tracePt t="110904" x="2265363" y="3556000"/>
          <p14:tracePt t="110908" x="2265363" y="3563938"/>
          <p14:tracePt t="110910" x="2265363" y="3571875"/>
          <p14:tracePt t="110914" x="2255838" y="3579813"/>
          <p14:tracePt t="110920" x="2255838" y="3587750"/>
          <p14:tracePt t="110924" x="2255838" y="3595688"/>
          <p14:tracePt t="110930" x="2255838" y="3605213"/>
          <p14:tracePt t="110955" x="2247900" y="3644900"/>
          <p14:tracePt t="110956" x="2239963" y="3644900"/>
          <p14:tracePt t="110959" x="2239963" y="3652838"/>
          <p14:tracePt t="110961" x="2239963" y="3660775"/>
          <p14:tracePt t="110965" x="2239963" y="3668713"/>
          <p14:tracePt t="110973" x="2232025" y="3676650"/>
          <p14:tracePt t="110974" x="2232025" y="3684588"/>
          <p14:tracePt t="110977" x="2232025" y="3692525"/>
          <p14:tracePt t="110981" x="2232025" y="3700463"/>
          <p14:tracePt t="110983" x="2232025" y="3708400"/>
          <p14:tracePt t="110988" x="2232025" y="3716338"/>
          <p14:tracePt t="110990" x="2224088" y="3716338"/>
          <p14:tracePt t="110991" x="2224088" y="3724275"/>
          <p14:tracePt t="110995" x="2224088" y="3732213"/>
          <p14:tracePt t="110999" x="2224088" y="3740150"/>
          <p14:tracePt t="111006" x="2224088" y="3748088"/>
          <p14:tracePt t="111009" x="2216150" y="3748088"/>
          <p14:tracePt t="111011" x="2216150" y="3756025"/>
          <p14:tracePt t="111021" x="2216150" y="3763963"/>
          <p14:tracePt t="111033" x="2216150" y="3771900"/>
          <p14:tracePt t="111117" x="2216150" y="3763963"/>
          <p14:tracePt t="111123" x="2216150" y="3756025"/>
          <p14:tracePt t="111125" x="2216150" y="3748088"/>
          <p14:tracePt t="111127" x="2216150" y="3740150"/>
          <p14:tracePt t="111129" x="2216150" y="3732213"/>
          <p14:tracePt t="111130" x="2216150" y="3724275"/>
          <p14:tracePt t="111132" x="2216150" y="3716338"/>
          <p14:tracePt t="111135" x="2216150" y="3708400"/>
          <p14:tracePt t="111136" x="2216150" y="3692525"/>
          <p14:tracePt t="111138" x="2216150" y="3684588"/>
          <p14:tracePt t="111140" x="2216150" y="3676650"/>
          <p14:tracePt t="111142" x="2224088" y="3668713"/>
          <p14:tracePt t="111144" x="2224088" y="3652838"/>
          <p14:tracePt t="111146" x="2224088" y="3644900"/>
          <p14:tracePt t="111148" x="2224088" y="3636963"/>
          <p14:tracePt t="111150" x="2224088" y="3621088"/>
          <p14:tracePt t="111152" x="2224088" y="3613150"/>
          <p14:tracePt t="111154" x="2224088" y="3605213"/>
          <p14:tracePt t="111156" x="2224088" y="3587750"/>
          <p14:tracePt t="111158" x="2224088" y="3579813"/>
          <p14:tracePt t="111160" x="2224088" y="3563938"/>
          <p14:tracePt t="111162" x="2224088" y="3556000"/>
          <p14:tracePt t="111164" x="2224088" y="3548063"/>
          <p14:tracePt t="111166" x="2232025" y="3532188"/>
          <p14:tracePt t="111169" x="2232025" y="3524250"/>
          <p14:tracePt t="111170" x="2232025" y="3508375"/>
          <p14:tracePt t="111172" x="2232025" y="3500438"/>
          <p14:tracePt t="111174" x="2232025" y="3484563"/>
          <p14:tracePt t="111176" x="2232025" y="3468688"/>
          <p14:tracePt t="111178" x="2232025" y="3460750"/>
          <p14:tracePt t="111180" x="2224088" y="3444875"/>
          <p14:tracePt t="111182" x="2224088" y="3436938"/>
          <p14:tracePt t="111185" x="2224088" y="3421063"/>
          <p14:tracePt t="111186" x="2224088" y="3413125"/>
          <p14:tracePt t="111188" x="2224088" y="3397250"/>
          <p14:tracePt t="111190" x="2224088" y="3381375"/>
          <p14:tracePt t="111192" x="2224088" y="3373438"/>
          <p14:tracePt t="111194" x="2224088" y="3357563"/>
          <p14:tracePt t="111196" x="2224088" y="3341688"/>
          <p14:tracePt t="111198" x="2224088" y="3333750"/>
          <p14:tracePt t="111200" x="2224088" y="3317875"/>
          <p14:tracePt t="111203" x="2224088" y="3302000"/>
          <p14:tracePt t="111204" x="2232025" y="3294063"/>
          <p14:tracePt t="111206" x="2232025" y="3278188"/>
          <p14:tracePt t="111208" x="2232025" y="3262313"/>
          <p14:tracePt t="111210" x="2232025" y="3252788"/>
          <p14:tracePt t="111212" x="2232025" y="3236913"/>
          <p14:tracePt t="111214" x="2232025" y="3221038"/>
          <p14:tracePt t="111217" x="2232025" y="3213100"/>
          <p14:tracePt t="111219" x="2232025" y="3197225"/>
          <p14:tracePt t="111220" x="2232025" y="3181350"/>
          <p14:tracePt t="111222" x="2232025" y="3173413"/>
          <p14:tracePt t="111224" x="2239963" y="3157538"/>
          <p14:tracePt t="111226" x="2239963" y="3149600"/>
          <p14:tracePt t="111228" x="2239963" y="3133725"/>
          <p14:tracePt t="111230" x="2239963" y="3125788"/>
          <p14:tracePt t="111232" x="2239963" y="3109913"/>
          <p14:tracePt t="111235" x="2239963" y="3094038"/>
          <p14:tracePt t="111236" x="2239963" y="3086100"/>
          <p14:tracePt t="111238" x="2239963" y="3070225"/>
          <p14:tracePt t="111240" x="2239963" y="3062288"/>
          <p14:tracePt t="111242" x="2239963" y="3046413"/>
          <p14:tracePt t="111244" x="2247900" y="3038475"/>
          <p14:tracePt t="111246" x="2247900" y="3022600"/>
          <p14:tracePt t="111248" x="2247900" y="3014663"/>
          <p14:tracePt t="111252" x="2247900" y="2998788"/>
          <p14:tracePt t="111253" x="2247900" y="2990850"/>
          <p14:tracePt t="111254" x="2247900" y="2982913"/>
          <p14:tracePt t="111256" x="2247900" y="2967038"/>
          <p14:tracePt t="111258" x="2247900" y="2959100"/>
          <p14:tracePt t="111260" x="2255838" y="2951163"/>
          <p14:tracePt t="111262" x="2255838" y="2935288"/>
          <p14:tracePt t="111264" x="2255838" y="2927350"/>
          <p14:tracePt t="111266" x="2255838" y="2919413"/>
          <p14:tracePt t="111269" x="2255838" y="2909888"/>
          <p14:tracePt t="111270" x="2265363" y="2894013"/>
          <p14:tracePt t="111272" x="2265363" y="2886075"/>
          <p14:tracePt t="111274" x="2265363" y="2878138"/>
          <p14:tracePt t="111276" x="2265363" y="2870200"/>
          <p14:tracePt t="111278" x="2265363" y="2862263"/>
          <p14:tracePt t="111280" x="2265363" y="2854325"/>
          <p14:tracePt t="111282" x="2273300" y="2838450"/>
          <p14:tracePt t="111286" x="2273300" y="2822575"/>
          <p14:tracePt t="111288" x="2273300" y="2814638"/>
          <p14:tracePt t="111290" x="2273300" y="2806700"/>
          <p14:tracePt t="111292" x="2281238" y="2798763"/>
          <p14:tracePt t="111294" x="2281238" y="2790825"/>
          <p14:tracePt t="111296" x="2281238" y="2782888"/>
          <p14:tracePt t="111298" x="2281238" y="2774950"/>
          <p14:tracePt t="111303" x="2289175" y="2767013"/>
          <p14:tracePt t="111304" x="2289175" y="2759075"/>
          <p14:tracePt t="111306" x="2289175" y="2751138"/>
          <p14:tracePt t="111308" x="2289175" y="2743200"/>
          <p14:tracePt t="111310" x="2289175" y="2735263"/>
          <p14:tracePt t="111312" x="2297113" y="2735263"/>
          <p14:tracePt t="111314" x="2297113" y="2727325"/>
          <p14:tracePt t="111316" x="2297113" y="2719388"/>
          <p14:tracePt t="111319" x="2297113" y="2711450"/>
          <p14:tracePt t="111321" x="2305050" y="2711450"/>
          <p14:tracePt t="111322" x="2305050" y="2703513"/>
          <p14:tracePt t="111324" x="2305050" y="2695575"/>
          <p14:tracePt t="111328" x="2305050" y="2687638"/>
          <p14:tracePt t="111330" x="2312988" y="2679700"/>
          <p14:tracePt t="111332" x="2312988" y="2671763"/>
          <p14:tracePt t="111336" x="2312988" y="2663825"/>
          <p14:tracePt t="111338" x="2320925" y="2655888"/>
          <p14:tracePt t="111340" x="2320925" y="2647950"/>
          <p14:tracePt t="111342" x="2320925" y="2640013"/>
          <p14:tracePt t="111344" x="2328863" y="2632075"/>
          <p14:tracePt t="111346" x="2328863" y="2624138"/>
          <p14:tracePt t="111350" x="2336800" y="2616200"/>
          <p14:tracePt t="111352" x="2336800" y="2608263"/>
          <p14:tracePt t="111354" x="2336800" y="2600325"/>
          <p14:tracePt t="111358" x="2344738" y="2592388"/>
          <p14:tracePt t="111360" x="2344738" y="2584450"/>
          <p14:tracePt t="111364" x="2352675" y="2576513"/>
          <p14:tracePt t="111366" x="2352675" y="2566988"/>
          <p14:tracePt t="111370" x="2360613" y="2559050"/>
          <p14:tracePt t="111374" x="2360613" y="2551113"/>
          <p14:tracePt t="111376" x="2368550" y="2543175"/>
          <p14:tracePt t="111380" x="2368550" y="2535238"/>
          <p14:tracePt t="111382" x="2376488" y="2535238"/>
          <p14:tracePt t="111384" x="2376488" y="2527300"/>
          <p14:tracePt t="111388" x="2376488" y="2519363"/>
          <p14:tracePt t="111390" x="2384425" y="2519363"/>
          <p14:tracePt t="111392" x="2384425" y="2511425"/>
          <p14:tracePt t="111396" x="2384425" y="2503488"/>
          <p14:tracePt t="111400" x="2392363" y="2495550"/>
          <p14:tracePt t="111404" x="2392363" y="2487613"/>
          <p14:tracePt t="111408" x="2400300" y="2487613"/>
          <p14:tracePt t="111410" x="2400300" y="2479675"/>
          <p14:tracePt t="111416" x="2400300" y="2471738"/>
          <p14:tracePt t="111420" x="2408238" y="2471738"/>
          <p14:tracePt t="111422" x="2408238" y="2463800"/>
          <p14:tracePt t="111428" x="2408238" y="2455863"/>
          <p14:tracePt t="111434" x="2416175" y="2455863"/>
          <p14:tracePt t="111438" x="2416175" y="2447925"/>
          <p14:tracePt t="111594" x="2416175" y="2455863"/>
          <p14:tracePt t="111602" x="2416175" y="2463800"/>
          <p14:tracePt t="111610" x="2416175" y="2471738"/>
          <p14:tracePt t="111618" x="2416175" y="2479675"/>
          <p14:tracePt t="111624" x="2424113" y="2479675"/>
          <p14:tracePt t="111626" x="2424113" y="2487613"/>
          <p14:tracePt t="111635" x="2424113" y="2495550"/>
          <p14:tracePt t="111642" x="2424113" y="2503488"/>
          <p14:tracePt t="111656" x="2424113" y="2511425"/>
          <p14:tracePt t="111870" x="2416175" y="2511425"/>
          <p14:tracePt t="111876" x="2416175" y="2519363"/>
          <p14:tracePt t="111886" x="2416175" y="2527300"/>
          <p14:tracePt t="111889" x="2408238" y="2527300"/>
          <p14:tracePt t="111892" x="2408238" y="2535238"/>
          <p14:tracePt t="111898" x="2400300" y="2543175"/>
          <p14:tracePt t="111908" x="2392363" y="2543175"/>
          <p14:tracePt t="111926" x="2384425" y="2543175"/>
          <p14:tracePt t="111956" x="2376488" y="2543175"/>
          <p14:tracePt t="111976" x="2384425" y="2551113"/>
          <p14:tracePt t="111980" x="2384425" y="2559050"/>
          <p14:tracePt t="111982" x="2392363" y="2566988"/>
          <p14:tracePt t="111984" x="2392363" y="2576513"/>
          <p14:tracePt t="111986" x="2400300" y="2576513"/>
          <p14:tracePt t="111988" x="2400300" y="2592388"/>
          <p14:tracePt t="111990" x="2408238" y="2592388"/>
          <p14:tracePt t="111992" x="2416175" y="2600325"/>
          <p14:tracePt t="111994" x="2424113" y="2608263"/>
          <p14:tracePt t="111998" x="2432050" y="2616200"/>
          <p14:tracePt t="112000" x="2447925" y="2624138"/>
          <p14:tracePt t="112002" x="2455863" y="2624138"/>
          <p14:tracePt t="112004" x="2463800" y="2632075"/>
          <p14:tracePt t="112006" x="2471738" y="2640013"/>
          <p14:tracePt t="112008" x="2487613" y="2640013"/>
          <p14:tracePt t="112010" x="2503488" y="2647950"/>
          <p14:tracePt t="112012" x="2519363" y="2655888"/>
          <p14:tracePt t="112014" x="2527300" y="2655888"/>
          <p14:tracePt t="112016" x="2543175" y="2663825"/>
          <p14:tracePt t="112018" x="2566988" y="2671763"/>
          <p14:tracePt t="112020" x="2582863" y="2679700"/>
          <p14:tracePt t="112022" x="2606675" y="2679700"/>
          <p14:tracePt t="112024" x="2624138" y="2687638"/>
          <p14:tracePt t="112026" x="2647950" y="2687638"/>
          <p14:tracePt t="112028" x="2671763" y="2695575"/>
          <p14:tracePt t="112030" x="2703513" y="2695575"/>
          <p14:tracePt t="112032" x="2727325" y="2703513"/>
          <p14:tracePt t="112034" x="2759075" y="2703513"/>
          <p14:tracePt t="112036" x="2782888" y="2711450"/>
          <p14:tracePt t="112038" x="2814638" y="2711450"/>
          <p14:tracePt t="112040" x="2846388" y="2711450"/>
          <p14:tracePt t="112042" x="2878138" y="2719388"/>
          <p14:tracePt t="112044" x="2909888" y="2719388"/>
          <p14:tracePt t="112046" x="2949575" y="2719388"/>
          <p14:tracePt t="112048" x="2998788" y="2727325"/>
          <p14:tracePt t="112050" x="3022600" y="2727325"/>
          <p14:tracePt t="112052" x="3054350" y="2727325"/>
          <p14:tracePt t="112054" x="3094038" y="2727325"/>
          <p14:tracePt t="112056" x="3133725" y="2727325"/>
          <p14:tracePt t="112058" x="3173413" y="2727325"/>
          <p14:tracePt t="112060" x="3213100" y="2727325"/>
          <p14:tracePt t="112062" x="3252788" y="2735263"/>
          <p14:tracePt t="112064" x="3292475" y="2735263"/>
          <p14:tracePt t="112066" x="3333750" y="2735263"/>
          <p14:tracePt t="112068" x="3381375" y="2735263"/>
          <p14:tracePt t="112070" x="3421063" y="2735263"/>
          <p14:tracePt t="112072" x="3460750" y="2735263"/>
          <p14:tracePt t="112074" x="3500438" y="2735263"/>
          <p14:tracePt t="112076" x="3548063" y="2735263"/>
          <p14:tracePt t="112078" x="3603625" y="2727325"/>
          <p14:tracePt t="112080" x="3627438" y="2727325"/>
          <p14:tracePt t="112082" x="3676650" y="2719388"/>
          <p14:tracePt t="112084" x="3716338" y="2711450"/>
          <p14:tracePt t="112086" x="3763963" y="2703513"/>
          <p14:tracePt t="112088" x="3803650" y="2703513"/>
          <p14:tracePt t="112090" x="3851275" y="2695575"/>
          <p14:tracePt t="112092" x="3890963" y="2695575"/>
          <p14:tracePt t="112094" x="3938588" y="2687638"/>
          <p14:tracePt t="112096" x="3978275" y="2687638"/>
          <p14:tracePt t="112098" x="4027488" y="2679700"/>
          <p14:tracePt t="112100" x="4067175" y="2671763"/>
          <p14:tracePt t="112102" x="4106863" y="2671763"/>
          <p14:tracePt t="112104" x="4146550" y="2663825"/>
          <p14:tracePt t="112106" x="4194175" y="2663825"/>
          <p14:tracePt t="112108" x="4241800" y="2655888"/>
          <p14:tracePt t="112110" x="4273550" y="2655888"/>
          <p14:tracePt t="112112" x="4313238" y="2647950"/>
          <p14:tracePt t="112114" x="4344988" y="2640013"/>
          <p14:tracePt t="112116" x="4386263" y="2632075"/>
          <p14:tracePt t="112118" x="4425950" y="2624138"/>
          <p14:tracePt t="112120" x="4465638" y="2624138"/>
          <p14:tracePt t="112122" x="4505325" y="2616200"/>
          <p14:tracePt t="112124" x="4537075" y="2608263"/>
          <p14:tracePt t="112126" x="4576763" y="2608263"/>
          <p14:tracePt t="112128" x="4608513" y="2600325"/>
          <p14:tracePt t="112130" x="4640263" y="2592388"/>
          <p14:tracePt t="112132" x="4672013" y="2592388"/>
          <p14:tracePt t="112136" x="4713288" y="2584450"/>
          <p14:tracePt t="112136" x="4745038" y="2576513"/>
          <p14:tracePt t="112138" x="4784725" y="2566988"/>
          <p14:tracePt t="112140" x="4808538" y="2559050"/>
          <p14:tracePt t="112142" x="4840288" y="2559050"/>
          <p14:tracePt t="112144" x="4872038" y="2551113"/>
          <p14:tracePt t="112146" x="4895850" y="2543175"/>
          <p14:tracePt t="112148" x="4927600" y="2543175"/>
          <p14:tracePt t="112150" x="4959350" y="2535238"/>
          <p14:tracePt t="112153" x="4983163" y="2527300"/>
          <p14:tracePt t="112154" x="5006975" y="2519363"/>
          <p14:tracePt t="112156" x="5038725" y="2519363"/>
          <p14:tracePt t="112158" x="5064125" y="2511425"/>
          <p14:tracePt t="112160" x="5087938" y="2503488"/>
          <p14:tracePt t="112162" x="5111750" y="2503488"/>
          <p14:tracePt t="112164" x="5135563" y="2495550"/>
          <p14:tracePt t="112166" x="5159375" y="2487613"/>
          <p14:tracePt t="112169" x="5191125" y="2479675"/>
          <p14:tracePt t="112170" x="5207000" y="2479675"/>
          <p14:tracePt t="112172" x="5222875" y="2471738"/>
          <p14:tracePt t="112174" x="5246688" y="2463800"/>
          <p14:tracePt t="112176" x="5262563" y="2463800"/>
          <p14:tracePt t="112178" x="5286375" y="2455863"/>
          <p14:tracePt t="112180" x="5302250" y="2455863"/>
          <p14:tracePt t="112182" x="5326063" y="2447925"/>
          <p14:tracePt t="112184" x="5341938" y="2439988"/>
          <p14:tracePt t="112186" x="5357813" y="2439988"/>
          <p14:tracePt t="112188" x="5381625" y="2432050"/>
          <p14:tracePt t="112190" x="5397500" y="2432050"/>
          <p14:tracePt t="112192" x="5422900" y="2424113"/>
          <p14:tracePt t="112194" x="5438775" y="2416175"/>
          <p14:tracePt t="112196" x="5454650" y="2416175"/>
          <p14:tracePt t="112198" x="5470525" y="2416175"/>
          <p14:tracePt t="112200" x="5486400" y="2408238"/>
          <p14:tracePt t="112202" x="5502275" y="2408238"/>
          <p14:tracePt t="112204" x="5518150" y="2400300"/>
          <p14:tracePt t="112206" x="5534025" y="2400300"/>
          <p14:tracePt t="112208" x="5549900" y="2400300"/>
          <p14:tracePt t="112210" x="5565775" y="2392363"/>
          <p14:tracePt t="112212" x="5581650" y="2392363"/>
          <p14:tracePt t="112214" x="5597525" y="2384425"/>
          <p14:tracePt t="112216" x="5613400" y="2384425"/>
          <p14:tracePt t="112218" x="5621338" y="2376488"/>
          <p14:tracePt t="112220" x="5637213" y="2376488"/>
          <p14:tracePt t="112222" x="5653088" y="2368550"/>
          <p14:tracePt t="112224" x="5661025" y="2368550"/>
          <p14:tracePt t="112226" x="5668963" y="2360613"/>
          <p14:tracePt t="112228" x="5684838" y="2360613"/>
          <p14:tracePt t="112230" x="5692775" y="2360613"/>
          <p14:tracePt t="112232" x="5700713" y="2352675"/>
          <p14:tracePt t="112234" x="5716588" y="2352675"/>
          <p14:tracePt t="112236" x="5724525" y="2344738"/>
          <p14:tracePt t="112238" x="5732463" y="2344738"/>
          <p14:tracePt t="112240" x="5740400" y="2344738"/>
          <p14:tracePt t="112242" x="5749925" y="2336800"/>
          <p14:tracePt t="112244" x="5757863" y="2336800"/>
          <p14:tracePt t="112246" x="5765800" y="2336800"/>
          <p14:tracePt t="112248" x="5773738" y="2328863"/>
          <p14:tracePt t="112252" x="5781675" y="2328863"/>
          <p14:tracePt t="112254" x="5789613" y="2328863"/>
          <p14:tracePt t="112256" x="5797550" y="2320925"/>
          <p14:tracePt t="112258" x="5805488" y="2320925"/>
          <p14:tracePt t="112262" x="5813425" y="2320925"/>
          <p14:tracePt t="112264" x="5813425" y="2312988"/>
          <p14:tracePt t="112266" x="5821363" y="2312988"/>
          <p14:tracePt t="112268" x="5829300" y="2312988"/>
          <p14:tracePt t="112272" x="5837238" y="2305050"/>
          <p14:tracePt t="112276" x="5845175" y="2305050"/>
          <p14:tracePt t="112278" x="5853113" y="2305050"/>
          <p14:tracePt t="112282" x="5861050" y="2297113"/>
          <p14:tracePt t="112284" x="5868988" y="2297113"/>
          <p14:tracePt t="112288" x="5876925" y="2297113"/>
          <p14:tracePt t="112290" x="5884863" y="2297113"/>
          <p14:tracePt t="112292" x="5892800" y="2289175"/>
          <p14:tracePt t="112296" x="5900738" y="2289175"/>
          <p14:tracePt t="112298" x="5908675" y="2289175"/>
          <p14:tracePt t="112302" x="5916613" y="2281238"/>
          <p14:tracePt t="112304" x="5924550" y="2281238"/>
          <p14:tracePt t="112308" x="5932488" y="2281238"/>
          <p14:tracePt t="112310" x="5940425" y="2281238"/>
          <p14:tracePt t="112312" x="5948363" y="2273300"/>
          <p14:tracePt t="112314" x="5956300" y="2273300"/>
          <p14:tracePt t="112318" x="5972175" y="2273300"/>
          <p14:tracePt t="112322" x="5980113" y="2265363"/>
          <p14:tracePt t="112324" x="5988050" y="2265363"/>
          <p14:tracePt t="112326" x="5995988" y="2265363"/>
          <p14:tracePt t="112328" x="6011863" y="2265363"/>
          <p14:tracePt t="112330" x="6019800" y="2265363"/>
          <p14:tracePt t="112332" x="6027738" y="2257425"/>
          <p14:tracePt t="112334" x="6035675" y="2257425"/>
          <p14:tracePt t="112336" x="6043613" y="2257425"/>
          <p14:tracePt t="112338" x="6059488" y="2257425"/>
          <p14:tracePt t="112340" x="6067425" y="2249488"/>
          <p14:tracePt t="112342" x="6075363" y="2249488"/>
          <p14:tracePt t="112344" x="6091238" y="2249488"/>
          <p14:tracePt t="112346" x="6100763" y="2241550"/>
          <p14:tracePt t="112348" x="6116638" y="2241550"/>
          <p14:tracePt t="112350" x="6124575" y="2241550"/>
          <p14:tracePt t="112352" x="6140450" y="2233613"/>
          <p14:tracePt t="112354" x="6148388" y="2233613"/>
          <p14:tracePt t="112356" x="6164263" y="2233613"/>
          <p14:tracePt t="112358" x="6180138" y="2233613"/>
          <p14:tracePt t="112360" x="6188075" y="2224088"/>
          <p14:tracePt t="112362" x="6203950" y="2224088"/>
          <p14:tracePt t="112364" x="6219825" y="2224088"/>
          <p14:tracePt t="112366" x="6235700" y="2216150"/>
          <p14:tracePt t="112368" x="6251575" y="2216150"/>
          <p14:tracePt t="112370" x="6259513" y="2216150"/>
          <p14:tracePt t="112372" x="6275388" y="2216150"/>
          <p14:tracePt t="112374" x="6291263" y="2208213"/>
          <p14:tracePt t="112376" x="6307138" y="2208213"/>
          <p14:tracePt t="112378" x="6323013" y="2208213"/>
          <p14:tracePt t="112380" x="6338888" y="2208213"/>
          <p14:tracePt t="112382" x="6354763" y="2200275"/>
          <p14:tracePt t="112384" x="6370638" y="2200275"/>
          <p14:tracePt t="112386" x="6386513" y="2200275"/>
          <p14:tracePt t="112388" x="6402388" y="2200275"/>
          <p14:tracePt t="112390" x="6418263" y="2192338"/>
          <p14:tracePt t="112392" x="6434138" y="2192338"/>
          <p14:tracePt t="112394" x="6451600" y="2192338"/>
          <p14:tracePt t="112396" x="6467475" y="2192338"/>
          <p14:tracePt t="112398" x="6483350" y="2200275"/>
          <p14:tracePt t="112400" x="6507163" y="2200275"/>
          <p14:tracePt t="112402" x="6523038" y="2192338"/>
          <p14:tracePt t="112404" x="6538913" y="2192338"/>
          <p14:tracePt t="112406" x="6554788" y="2192338"/>
          <p14:tracePt t="112408" x="6578600" y="2192338"/>
          <p14:tracePt t="112410" x="6586538" y="2192338"/>
          <p14:tracePt t="112412" x="6602413" y="2192338"/>
          <p14:tracePt t="112414" x="6618288" y="2192338"/>
          <p14:tracePt t="112416" x="6634163" y="2192338"/>
          <p14:tracePt t="112418" x="6650038" y="2200275"/>
          <p14:tracePt t="112420" x="6665913" y="2200275"/>
          <p14:tracePt t="112422" x="6681788" y="2200275"/>
          <p14:tracePt t="112424" x="6697663" y="2200275"/>
          <p14:tracePt t="112426" x="6713538" y="2200275"/>
          <p14:tracePt t="112428" x="6729413" y="2208213"/>
          <p14:tracePt t="112430" x="6745288" y="2208213"/>
          <p14:tracePt t="112432" x="6761163" y="2208213"/>
          <p14:tracePt t="112434" x="6777038" y="2208213"/>
          <p14:tracePt t="112436" x="6794500" y="2208213"/>
          <p14:tracePt t="112438" x="6810375" y="2216150"/>
          <p14:tracePt t="112440" x="6826250" y="2216150"/>
          <p14:tracePt t="112442" x="6842125" y="2216150"/>
          <p14:tracePt t="112444" x="6850063" y="2216150"/>
          <p14:tracePt t="112446" x="6865938" y="2224088"/>
          <p14:tracePt t="112448" x="6881813" y="2224088"/>
          <p14:tracePt t="112450" x="6897688" y="2233613"/>
          <p14:tracePt t="112452" x="6913563" y="2233613"/>
          <p14:tracePt t="112454" x="6921500" y="2233613"/>
          <p14:tracePt t="112456" x="6937375" y="2241550"/>
          <p14:tracePt t="112458" x="6953250" y="2241550"/>
          <p14:tracePt t="112460" x="6969125" y="2249488"/>
          <p14:tracePt t="112462" x="6985000" y="2257425"/>
          <p14:tracePt t="112464" x="7000875" y="2257425"/>
          <p14:tracePt t="112466" x="7016750" y="2265363"/>
          <p14:tracePt t="112468" x="7024688" y="2265363"/>
          <p14:tracePt t="112470" x="7040563" y="2273300"/>
          <p14:tracePt t="112472" x="7056438" y="2281238"/>
          <p14:tracePt t="112474" x="7072313" y="2281238"/>
          <p14:tracePt t="112476" x="7088188" y="2289175"/>
          <p14:tracePt t="112478" x="7104063" y="2297113"/>
          <p14:tracePt t="112480" x="7119938" y="2305050"/>
          <p14:tracePt t="112482" x="7135813" y="2312988"/>
          <p14:tracePt t="112484" x="7145338" y="2320925"/>
          <p14:tracePt t="112486" x="7161213" y="2328863"/>
          <p14:tracePt t="112488" x="7177088" y="2336800"/>
          <p14:tracePt t="112490" x="7192963" y="2344738"/>
          <p14:tracePt t="112492" x="7208838" y="2352675"/>
          <p14:tracePt t="112494" x="7224713" y="2360613"/>
          <p14:tracePt t="112496" x="7240588" y="2368550"/>
          <p14:tracePt t="112498" x="7256463" y="2376488"/>
          <p14:tracePt t="112500" x="7264400" y="2384425"/>
          <p14:tracePt t="112502" x="7280275" y="2400300"/>
          <p14:tracePt t="112504" x="7296150" y="2408238"/>
          <p14:tracePt t="112506" x="7312025" y="2416175"/>
          <p14:tracePt t="112508" x="7327900" y="2424113"/>
          <p14:tracePt t="112510" x="7343775" y="2432050"/>
          <p14:tracePt t="112512" x="7359650" y="2439988"/>
          <p14:tracePt t="112514" x="7375525" y="2447925"/>
          <p14:tracePt t="112516" x="7391400" y="2455863"/>
          <p14:tracePt t="112518" x="7399338" y="2463800"/>
          <p14:tracePt t="112520" x="7415213" y="2471738"/>
          <p14:tracePt t="112522" x="7431088" y="2479675"/>
          <p14:tracePt t="112524" x="7439025" y="2487613"/>
          <p14:tracePt t="112526" x="7454900" y="2495550"/>
          <p14:tracePt t="112528" x="7470775" y="2503488"/>
          <p14:tracePt t="112530" x="7478713" y="2511425"/>
          <p14:tracePt t="112532" x="7486650" y="2519363"/>
          <p14:tracePt t="112534" x="7504113" y="2519363"/>
          <p14:tracePt t="112536" x="7512050" y="2527300"/>
          <p14:tracePt t="112538" x="7519988" y="2535238"/>
          <p14:tracePt t="112540" x="7535863" y="2543175"/>
          <p14:tracePt t="112542" x="7543800" y="2551113"/>
          <p14:tracePt t="112544" x="7559675" y="2559050"/>
          <p14:tracePt t="112546" x="7567613" y="2566988"/>
          <p14:tracePt t="112548" x="7583488" y="2566988"/>
          <p14:tracePt t="112550" x="7591425" y="2576513"/>
          <p14:tracePt t="112552" x="7599363" y="2584450"/>
          <p14:tracePt t="112554" x="7615238" y="2584450"/>
          <p14:tracePt t="112556" x="7623175" y="2592388"/>
          <p14:tracePt t="112558" x="7639050" y="2600325"/>
          <p14:tracePt t="112562" x="7646988" y="2608263"/>
          <p14:tracePt t="112564" x="7662863" y="2608263"/>
          <p14:tracePt t="112566" x="7670800" y="2616200"/>
          <p14:tracePt t="112568" x="7678738" y="2616200"/>
          <p14:tracePt t="112570" x="7686675" y="2616200"/>
          <p14:tracePt t="112572" x="7694613" y="2624138"/>
          <p14:tracePt t="112574" x="7702550" y="2624138"/>
          <p14:tracePt t="112576" x="7710488" y="2632075"/>
          <p14:tracePt t="112578" x="7718425" y="2632075"/>
          <p14:tracePt t="112580" x="7726363" y="2632075"/>
          <p14:tracePt t="112584" x="7734300" y="2640013"/>
          <p14:tracePt t="112586" x="7742238" y="2640013"/>
          <p14:tracePt t="112588" x="7750175" y="2640013"/>
          <p14:tracePt t="112590" x="7758113" y="2640013"/>
          <p14:tracePt t="112592" x="7758113" y="2647950"/>
          <p14:tracePt t="112594" x="7766050" y="2647950"/>
          <p14:tracePt t="112596" x="7773988" y="2647950"/>
          <p14:tracePt t="112600" x="7781925" y="2655888"/>
          <p14:tracePt t="112604" x="7789863" y="2655888"/>
          <p14:tracePt t="112610" x="7797800" y="2655888"/>
          <p14:tracePt t="112612" x="7797800" y="2663825"/>
          <p14:tracePt t="112619" x="7805738" y="2663825"/>
          <p14:tracePt t="112849" x="7797800" y="2663825"/>
          <p14:tracePt t="112859" x="7789863" y="2663825"/>
          <p14:tracePt t="112863" x="7789863" y="2655888"/>
          <p14:tracePt t="112865" x="7781925" y="2655888"/>
          <p14:tracePt t="112872" x="7773988" y="2655888"/>
          <p14:tracePt t="112875" x="7766050" y="2655888"/>
          <p14:tracePt t="112877" x="7758113" y="2655888"/>
          <p14:tracePt t="112881" x="7750175" y="2655888"/>
          <p14:tracePt t="112890" x="7734300" y="2647950"/>
          <p14:tracePt t="112891" x="7726363" y="2647950"/>
          <p14:tracePt t="112895" x="7718425" y="2647950"/>
          <p14:tracePt t="112897" x="7710488" y="2647950"/>
          <p14:tracePt t="112900" x="7702550" y="2640013"/>
          <p14:tracePt t="112904" x="7694613" y="2640013"/>
          <p14:tracePt t="112906" x="7686675" y="2640013"/>
          <p14:tracePt t="112910" x="7678738" y="2640013"/>
          <p14:tracePt t="112914" x="7670800" y="2640013"/>
          <p14:tracePt t="112919" x="7662863" y="2640013"/>
          <p14:tracePt t="112922" x="7662863" y="2632075"/>
          <p14:tracePt t="112924" x="7654925" y="2632075"/>
          <p14:tracePt t="112932" x="7646988" y="2632075"/>
          <p14:tracePt t="113079" x="7646988" y="2624138"/>
          <p14:tracePt t="113085" x="7646988" y="2616200"/>
          <p14:tracePt t="113091" x="7646988" y="2608263"/>
          <p14:tracePt t="113102" x="7646988" y="2600325"/>
          <p14:tracePt t="113111" x="7646988" y="2592388"/>
          <p14:tracePt t="113120" x="7646988" y="2584450"/>
          <p14:tracePt t="113316" x="7639050" y="2584450"/>
          <p14:tracePt t="113320" x="7639050" y="2592388"/>
          <p14:tracePt t="113324" x="7639050" y="2600325"/>
          <p14:tracePt t="113328" x="7631113" y="2600325"/>
          <p14:tracePt t="113330" x="7631113" y="2608263"/>
          <p14:tracePt t="113334" x="7631113" y="2616200"/>
          <p14:tracePt t="113338" x="7623175" y="2624138"/>
          <p14:tracePt t="113344" x="7623175" y="2632075"/>
          <p14:tracePt t="113348" x="7615238" y="2640013"/>
          <p14:tracePt t="113354" x="7615238" y="2647950"/>
          <p14:tracePt t="113356" x="7607300" y="2647950"/>
          <p14:tracePt t="113358" x="7607300" y="2655888"/>
          <p14:tracePt t="113364" x="7607300" y="2663825"/>
          <p14:tracePt t="113366" x="7599363" y="2663825"/>
          <p14:tracePt t="113369" x="7599363" y="2671763"/>
          <p14:tracePt t="113372" x="7591425" y="2679700"/>
          <p14:tracePt t="113376" x="7591425" y="2687638"/>
          <p14:tracePt t="113380" x="7591425" y="2695575"/>
          <p14:tracePt t="113382" x="7583488" y="2695575"/>
          <p14:tracePt t="113384" x="7583488" y="2703513"/>
          <p14:tracePt t="113388" x="7583488" y="2711450"/>
          <p14:tracePt t="113390" x="7575550" y="2711450"/>
          <p14:tracePt t="113392" x="7575550" y="2719388"/>
          <p14:tracePt t="113396" x="7575550" y="2727325"/>
          <p14:tracePt t="113400" x="7575550" y="2735263"/>
          <p14:tracePt t="113404" x="7567613" y="2743200"/>
          <p14:tracePt t="113408" x="7567613" y="2751138"/>
          <p14:tracePt t="113410" x="7567613" y="2759075"/>
          <p14:tracePt t="113414" x="7567613" y="2767013"/>
          <p14:tracePt t="113416" x="7567613" y="2774950"/>
          <p14:tracePt t="113419" x="7559675" y="2782888"/>
          <p14:tracePt t="113422" x="7559675" y="2790825"/>
          <p14:tracePt t="113424" x="7559675" y="2798763"/>
          <p14:tracePt t="113426" x="7559675" y="2806700"/>
          <p14:tracePt t="113428" x="7559675" y="2814638"/>
          <p14:tracePt t="113430" x="7559675" y="2822575"/>
          <p14:tracePt t="113435" x="7559675" y="2830513"/>
          <p14:tracePt t="113436" x="7551738" y="2838450"/>
          <p14:tracePt t="113438" x="7551738" y="2846388"/>
          <p14:tracePt t="113440" x="7551738" y="2854325"/>
          <p14:tracePt t="113442" x="7551738" y="2862263"/>
          <p14:tracePt t="113444" x="7551738" y="2870200"/>
          <p14:tracePt t="113446" x="7543800" y="2878138"/>
          <p14:tracePt t="113450" x="7543800" y="2886075"/>
          <p14:tracePt t="113453" x="7543800" y="2894013"/>
          <p14:tracePt t="113455" x="7543800" y="2901950"/>
          <p14:tracePt t="113456" x="7543800" y="2909888"/>
          <p14:tracePt t="113458" x="7535863" y="2919413"/>
          <p14:tracePt t="113460" x="7535863" y="2927350"/>
          <p14:tracePt t="113462" x="7535863" y="2935288"/>
          <p14:tracePt t="113464" x="7535863" y="2943225"/>
          <p14:tracePt t="113466" x="7535863" y="2951163"/>
          <p14:tracePt t="113471" x="7527925" y="2967038"/>
          <p14:tracePt t="113472" x="7527925" y="2974975"/>
          <p14:tracePt t="113474" x="7527925" y="2982913"/>
          <p14:tracePt t="113476" x="7527925" y="2990850"/>
          <p14:tracePt t="113478" x="7527925" y="2998788"/>
          <p14:tracePt t="113482" x="7527925" y="3006725"/>
          <p14:tracePt t="113487" x="7519988" y="3022600"/>
          <p14:tracePt t="113488" x="7519988" y="3030538"/>
          <p14:tracePt t="113492" x="7519988" y="3038475"/>
          <p14:tracePt t="113494" x="7519988" y="3046413"/>
          <p14:tracePt t="113498" x="7519988" y="3054350"/>
          <p14:tracePt t="113500" x="7519988" y="3062288"/>
          <p14:tracePt t="113503" x="7512050" y="3062288"/>
          <p14:tracePt t="113504" x="7512050" y="3070225"/>
          <p14:tracePt t="113508" x="7512050" y="3078163"/>
          <p14:tracePt t="113510" x="7512050" y="3086100"/>
          <p14:tracePt t="113514" x="7512050" y="3094038"/>
          <p14:tracePt t="113519" x="7512050" y="3101975"/>
          <p14:tracePt t="113520" x="7512050" y="3109913"/>
          <p14:tracePt t="113522" x="7504113" y="3109913"/>
          <p14:tracePt t="113524" x="7504113" y="3117850"/>
          <p14:tracePt t="113528" x="7504113" y="3125788"/>
          <p14:tracePt t="113532" x="7504113" y="3133725"/>
          <p14:tracePt t="113536" x="7504113" y="3141663"/>
          <p14:tracePt t="113540" x="7504113" y="3149600"/>
          <p14:tracePt t="113544" x="7504113" y="3157538"/>
          <p14:tracePt t="113550" x="7504113" y="3165475"/>
          <p14:tracePt t="113558" x="7504113" y="3173413"/>
          <p14:tracePt t="113564" x="7504113" y="3181350"/>
          <p14:tracePt t="113572" x="7496175" y="3189288"/>
          <p14:tracePt t="113580" x="7496175" y="3197225"/>
          <p14:tracePt t="113592" x="7496175" y="3205163"/>
          <p14:tracePt t="113602" x="7496175" y="3213100"/>
          <p14:tracePt t="113612" x="7496175" y="3221038"/>
          <p14:tracePt t="113620" x="7496175" y="3228975"/>
          <p14:tracePt t="113630" x="7496175" y="3236913"/>
          <p14:tracePt t="113638" x="7496175" y="3244850"/>
          <p14:tracePt t="113650" x="7496175" y="3252788"/>
          <p14:tracePt t="113662" x="7496175" y="3262313"/>
          <p14:tracePt t="113674" x="7486650" y="3270250"/>
          <p14:tracePt t="113685" x="7486650" y="3278188"/>
          <p14:tracePt t="113692" x="7486650" y="3286125"/>
          <p14:tracePt t="113702" x="7486650" y="3294063"/>
          <p14:tracePt t="113714" x="7486650" y="3302000"/>
          <p14:tracePt t="113742" x="7486650" y="3309938"/>
          <p14:tracePt t="113932" x="7486650" y="3302000"/>
          <p14:tracePt t="113936" x="7478713" y="3302000"/>
          <p14:tracePt t="113938" x="7470775" y="3302000"/>
          <p14:tracePt t="113952" x="7407275" y="3294063"/>
          <p14:tracePt t="113954" x="7391400" y="3294063"/>
          <p14:tracePt t="113956" x="7383463" y="3286125"/>
          <p14:tracePt t="113958" x="7367588" y="3286125"/>
          <p14:tracePt t="113960" x="7359650" y="3278188"/>
          <p14:tracePt t="113962" x="7343775" y="3278188"/>
          <p14:tracePt t="113964" x="7327900" y="3278188"/>
          <p14:tracePt t="113966" x="7312025" y="3270250"/>
          <p14:tracePt t="113968" x="7296150" y="3270250"/>
          <p14:tracePt t="113970" x="7280275" y="3270250"/>
          <p14:tracePt t="113972" x="7264400" y="3270250"/>
          <p14:tracePt t="113974" x="7248525" y="3262313"/>
          <p14:tracePt t="113976" x="7232650" y="3262313"/>
          <p14:tracePt t="113978" x="7208838" y="3252788"/>
          <p14:tracePt t="113980" x="7192963" y="3252788"/>
          <p14:tracePt t="113982" x="7177088" y="3252788"/>
          <p14:tracePt t="113984" x="7153275" y="3252788"/>
          <p14:tracePt t="113986" x="7135813" y="3244850"/>
          <p14:tracePt t="113988" x="7112000" y="3244850"/>
          <p14:tracePt t="113990" x="7096125" y="3236913"/>
          <p14:tracePt t="113992" x="7072313" y="3236913"/>
          <p14:tracePt t="113994" x="7056438" y="3236913"/>
          <p14:tracePt t="113996" x="7032625" y="3228975"/>
          <p14:tracePt t="113998" x="7016750" y="3228975"/>
          <p14:tracePt t="114000" x="7000875" y="3221038"/>
          <p14:tracePt t="114002" x="6977063" y="3221038"/>
          <p14:tracePt t="114004" x="6961188" y="3213100"/>
          <p14:tracePt t="114006" x="6945313" y="3213100"/>
          <p14:tracePt t="114008" x="6929438" y="3213100"/>
          <p14:tracePt t="114010" x="6913563" y="3213100"/>
          <p14:tracePt t="114012" x="6897688" y="3205163"/>
          <p14:tracePt t="114014" x="6881813" y="3205163"/>
          <p14:tracePt t="114016" x="6865938" y="3205163"/>
          <p14:tracePt t="114018" x="6850063" y="3205163"/>
          <p14:tracePt t="114020" x="6834188" y="3197225"/>
          <p14:tracePt t="114022" x="6826250" y="3197225"/>
          <p14:tracePt t="114024" x="6810375" y="3197225"/>
          <p14:tracePt t="114026" x="6802438" y="3197225"/>
          <p14:tracePt t="114028" x="6784975" y="3189288"/>
          <p14:tracePt t="114030" x="6777038" y="3189288"/>
          <p14:tracePt t="114032" x="6769100" y="3181350"/>
          <p14:tracePt t="114035" x="6761163" y="3181350"/>
          <p14:tracePt t="114036" x="6753225" y="3181350"/>
          <p14:tracePt t="114038" x="6745288" y="3173413"/>
          <p14:tracePt t="114040" x="6737350" y="3173413"/>
          <p14:tracePt t="114042" x="6729413" y="3165475"/>
          <p14:tracePt t="114044" x="6721475" y="3165475"/>
          <p14:tracePt t="114046" x="6713538" y="3165475"/>
          <p14:tracePt t="114048" x="6705600" y="3165475"/>
          <p14:tracePt t="114050" x="6705600" y="3157538"/>
          <p14:tracePt t="114052" x="6697663" y="3157538"/>
          <p14:tracePt t="114056" x="6689725" y="3157538"/>
          <p14:tracePt t="114058" x="6689725" y="3149600"/>
          <p14:tracePt t="114060" x="6681788" y="3149600"/>
          <p14:tracePt t="114064" x="6673850" y="3149600"/>
          <p14:tracePt t="114066" x="6673850" y="3141663"/>
          <p14:tracePt t="114070" x="6665913" y="3141663"/>
          <p14:tracePt t="114072" x="6665913" y="3133725"/>
          <p14:tracePt t="114074" x="6657975" y="3133725"/>
          <p14:tracePt t="114078" x="6657975" y="3125788"/>
          <p14:tracePt t="114080" x="6650038" y="3125788"/>
          <p14:tracePt t="114084" x="6642100" y="3117850"/>
          <p14:tracePt t="114088" x="6634163" y="3117850"/>
          <p14:tracePt t="114090" x="6634163" y="3109913"/>
          <p14:tracePt t="114092" x="6626225" y="3109913"/>
          <p14:tracePt t="114096" x="6618288" y="3101975"/>
          <p14:tracePt t="114098" x="6610350" y="3101975"/>
          <p14:tracePt t="114102" x="6602413" y="3094038"/>
          <p14:tracePt t="114106" x="6594475" y="3086100"/>
          <p14:tracePt t="114108" x="6586538" y="3086100"/>
          <p14:tracePt t="114110" x="6578600" y="3086100"/>
          <p14:tracePt t="114112" x="6570663" y="3078163"/>
          <p14:tracePt t="114114" x="6562725" y="3078163"/>
          <p14:tracePt t="114116" x="6554788" y="3070225"/>
          <p14:tracePt t="114118" x="6546850" y="3070225"/>
          <p14:tracePt t="114120" x="6538913" y="3070225"/>
          <p14:tracePt t="114122" x="6530975" y="3062288"/>
          <p14:tracePt t="114124" x="6523038" y="3062288"/>
          <p14:tracePt t="114126" x="6515100" y="3054350"/>
          <p14:tracePt t="114128" x="6507163" y="3054350"/>
          <p14:tracePt t="114130" x="6499225" y="3054350"/>
          <p14:tracePt t="114132" x="6491288" y="3046413"/>
          <p14:tracePt t="114134" x="6475413" y="3046413"/>
          <p14:tracePt t="114136" x="6467475" y="3038475"/>
          <p14:tracePt t="114138" x="6459538" y="3038475"/>
          <p14:tracePt t="114140" x="6451600" y="3038475"/>
          <p14:tracePt t="114142" x="6442075" y="3038475"/>
          <p14:tracePt t="114144" x="6434138" y="3030538"/>
          <p14:tracePt t="114146" x="6426200" y="3030538"/>
          <p14:tracePt t="114148" x="6410325" y="3022600"/>
          <p14:tracePt t="114150" x="6402388" y="3022600"/>
          <p14:tracePt t="114152" x="6394450" y="3022600"/>
          <p14:tracePt t="114154" x="6386513" y="3022600"/>
          <p14:tracePt t="114156" x="6378575" y="3014663"/>
          <p14:tracePt t="114158" x="6370638" y="3014663"/>
          <p14:tracePt t="114160" x="6362700" y="3014663"/>
          <p14:tracePt t="114162" x="6354763" y="3014663"/>
          <p14:tracePt t="114164" x="6346825" y="3014663"/>
          <p14:tracePt t="114166" x="6330950" y="3006725"/>
          <p14:tracePt t="114169" x="6323013" y="3006725"/>
          <p14:tracePt t="114170" x="6315075" y="3006725"/>
          <p14:tracePt t="114172" x="6307138" y="2998788"/>
          <p14:tracePt t="114174" x="6299200" y="2998788"/>
          <p14:tracePt t="114176" x="6291263" y="2998788"/>
          <p14:tracePt t="114178" x="6283325" y="2990850"/>
          <p14:tracePt t="114180" x="6275388" y="2990850"/>
          <p14:tracePt t="114182" x="6267450" y="2990850"/>
          <p14:tracePt t="114184" x="6259513" y="2990850"/>
          <p14:tracePt t="114186" x="6251575" y="2990850"/>
          <p14:tracePt t="114188" x="6243638" y="2982913"/>
          <p14:tracePt t="114190" x="6235700" y="2982913"/>
          <p14:tracePt t="114192" x="6227763" y="2982913"/>
          <p14:tracePt t="114194" x="6219825" y="2982913"/>
          <p14:tracePt t="114196" x="6219825" y="2974975"/>
          <p14:tracePt t="114198" x="6211888" y="2974975"/>
          <p14:tracePt t="114200" x="6203950" y="2974975"/>
          <p14:tracePt t="114202" x="6196013" y="2974975"/>
          <p14:tracePt t="114204" x="6188075" y="2967038"/>
          <p14:tracePt t="114206" x="6180138" y="2967038"/>
          <p14:tracePt t="114208" x="6172200" y="2967038"/>
          <p14:tracePt t="114212" x="6164263" y="2967038"/>
          <p14:tracePt t="114214" x="6156325" y="2959100"/>
          <p14:tracePt t="114216" x="6148388" y="2959100"/>
          <p14:tracePt t="114220" x="6140450" y="2959100"/>
          <p14:tracePt t="114222" x="6132513" y="2959100"/>
          <p14:tracePt t="114224" x="6132513" y="2951163"/>
          <p14:tracePt t="114226" x="6124575" y="2951163"/>
          <p14:tracePt t="114228" x="6116638" y="2951163"/>
          <p14:tracePt t="114232" x="6108700" y="2951163"/>
          <p14:tracePt t="114234" x="6100763" y="2943225"/>
          <p14:tracePt t="114238" x="6091238" y="2943225"/>
          <p14:tracePt t="114240" x="6083300" y="2935288"/>
          <p14:tracePt t="114244" x="6075363" y="2935288"/>
          <p14:tracePt t="114246" x="6067425" y="2935288"/>
          <p14:tracePt t="114248" x="6067425" y="2927350"/>
          <p14:tracePt t="114250" x="6059488" y="2927350"/>
          <p14:tracePt t="114252" x="6051550" y="2927350"/>
          <p14:tracePt t="114254" x="6051550" y="2919413"/>
          <p14:tracePt t="114256" x="6043613" y="2919413"/>
          <p14:tracePt t="114258" x="6035675" y="2919413"/>
          <p14:tracePt t="114262" x="6027738" y="2909888"/>
          <p14:tracePt t="114264" x="6019800" y="2909888"/>
          <p14:tracePt t="114268" x="6011863" y="2901950"/>
          <p14:tracePt t="114272" x="6003925" y="2901950"/>
          <p14:tracePt t="114274" x="5995988" y="2894013"/>
          <p14:tracePt t="114276" x="5988050" y="2894013"/>
          <p14:tracePt t="114278" x="5988050" y="2886075"/>
          <p14:tracePt t="114280" x="5980113" y="2886075"/>
          <p14:tracePt t="114287" x="5964238" y="2878138"/>
          <p14:tracePt t="114291" x="5956300" y="2878138"/>
          <p14:tracePt t="114293" x="5948363" y="2870200"/>
          <p14:tracePt t="114297" x="5940425" y="2870200"/>
          <p14:tracePt t="114299" x="5932488" y="2862263"/>
          <p14:tracePt t="114304" x="5924550" y="2862263"/>
          <p14:tracePt t="114307" x="5916613" y="2854325"/>
          <p14:tracePt t="114310" x="5908675" y="2854325"/>
          <p14:tracePt t="114314" x="5900738" y="2846388"/>
          <p14:tracePt t="114319" x="5892800" y="2846388"/>
          <p14:tracePt t="114322" x="5884863" y="2846388"/>
          <p14:tracePt t="114324" x="5884863" y="2838450"/>
          <p14:tracePt t="114326" x="5876925" y="2838450"/>
          <p14:tracePt t="114330" x="5868988" y="2838450"/>
          <p14:tracePt t="114332" x="5868988" y="2830513"/>
          <p14:tracePt t="114335" x="5861050" y="2830513"/>
          <p14:tracePt t="114338" x="5853113" y="2830513"/>
          <p14:tracePt t="114342" x="5853113" y="2822575"/>
          <p14:tracePt t="114344" x="5845175" y="2822575"/>
          <p14:tracePt t="114348" x="5837238" y="2822575"/>
          <p14:tracePt t="114350" x="5837238" y="2814638"/>
          <p14:tracePt t="114354" x="5829300" y="2814638"/>
          <p14:tracePt t="114358" x="5821363" y="2814638"/>
          <p14:tracePt t="114360" x="5821363" y="2806700"/>
          <p14:tracePt t="114364" x="5813425" y="2806700"/>
          <p14:tracePt t="114370" x="5805488" y="2798763"/>
          <p14:tracePt t="114376" x="5797550" y="2798763"/>
          <p14:tracePt t="114380" x="5797550" y="2790825"/>
          <p14:tracePt t="114382" x="5789613" y="2790825"/>
          <p14:tracePt t="114390" x="5781675" y="2790825"/>
          <p14:tracePt t="114392" x="5781675" y="2782888"/>
          <p14:tracePt t="114398" x="5773738" y="2782888"/>
          <p14:tracePt t="114406" x="5773738" y="2774950"/>
          <p14:tracePt t="114410" x="5765800" y="2774950"/>
          <p14:tracePt t="114420" x="5765800" y="2767013"/>
          <p14:tracePt t="114422" x="5757863" y="2767013"/>
          <p14:tracePt t="114430" x="5757863" y="2759075"/>
          <p14:tracePt t="114435" x="5749925" y="2759075"/>
          <p14:tracePt t="114442" x="5749925" y="2751138"/>
          <p14:tracePt t="114446" x="5740400" y="2751138"/>
          <p14:tracePt t="114450" x="5740400" y="2743200"/>
          <p14:tracePt t="114454" x="5732463" y="2743200"/>
          <p14:tracePt t="114460" x="5732463" y="2735263"/>
          <p14:tracePt t="114462" x="5724525" y="2735263"/>
          <p14:tracePt t="114470" x="5716588" y="2727325"/>
          <p14:tracePt t="114478" x="5708650" y="2727325"/>
          <p14:tracePt t="114484" x="5708650" y="2719388"/>
          <p14:tracePt t="114488" x="5700713" y="2719388"/>
          <p14:tracePt t="114583" x="5700713" y="2711450"/>
          <p14:tracePt t="114667" x="5692775" y="2711450"/>
          <p14:tracePt t="114690" x="5692775" y="2719388"/>
          <p14:tracePt t="114692" x="5684838" y="2719388"/>
          <p14:tracePt t="114698" x="5684838" y="2727325"/>
          <p14:tracePt t="114700" x="5676900" y="2727325"/>
          <p14:tracePt t="114703" x="5668963" y="2727325"/>
          <p14:tracePt t="114704" x="5661025" y="2735263"/>
          <p14:tracePt t="114708" x="5653088" y="2735263"/>
          <p14:tracePt t="114710" x="5645150" y="2743200"/>
          <p14:tracePt t="114712" x="5637213" y="2743200"/>
          <p14:tracePt t="114716" x="5629275" y="2743200"/>
          <p14:tracePt t="114719" x="5613400" y="2743200"/>
          <p14:tracePt t="114720" x="5613400" y="2751138"/>
          <p14:tracePt t="114722" x="5605463" y="2751138"/>
          <p14:tracePt t="114724" x="5597525" y="2751138"/>
          <p14:tracePt t="114726" x="5589588" y="2751138"/>
          <p14:tracePt t="114728" x="5581650" y="2751138"/>
          <p14:tracePt t="114730" x="5573713" y="2751138"/>
          <p14:tracePt t="114732" x="5557838" y="2759075"/>
          <p14:tracePt t="114735" x="5549900" y="2759075"/>
          <p14:tracePt t="114736" x="5541963" y="2759075"/>
          <p14:tracePt t="114738" x="5534025" y="2759075"/>
          <p14:tracePt t="114740" x="5526088" y="2759075"/>
          <p14:tracePt t="114742" x="5510213" y="2759075"/>
          <p14:tracePt t="114744" x="5502275" y="2759075"/>
          <p14:tracePt t="114746" x="5494338" y="2759075"/>
          <p14:tracePt t="114748" x="5478463" y="2767013"/>
          <p14:tracePt t="114751" x="5470525" y="2767013"/>
          <p14:tracePt t="114753" x="5462588" y="2767013"/>
          <p14:tracePt t="114755" x="5454650" y="2767013"/>
          <p14:tracePt t="114756" x="5438775" y="2767013"/>
          <p14:tracePt t="114758" x="5430838" y="2767013"/>
          <p14:tracePt t="114760" x="5422900" y="2767013"/>
          <p14:tracePt t="114762" x="5414963" y="2774950"/>
          <p14:tracePt t="114764" x="5397500" y="2774950"/>
          <p14:tracePt t="114766" x="5389563" y="2774950"/>
          <p14:tracePt t="114768" x="5373688" y="2774950"/>
          <p14:tracePt t="114770" x="5365750" y="2774950"/>
          <p14:tracePt t="114772" x="5357813" y="2782888"/>
          <p14:tracePt t="114774" x="5341938" y="2782888"/>
          <p14:tracePt t="114776" x="5334000" y="2782888"/>
          <p14:tracePt t="114778" x="5318125" y="2782888"/>
          <p14:tracePt t="114780" x="5310188" y="2790825"/>
          <p14:tracePt t="114782" x="5302250" y="2790825"/>
          <p14:tracePt t="114785" x="5286375" y="2790825"/>
          <p14:tracePt t="114786" x="5278438" y="2798763"/>
          <p14:tracePt t="114788" x="5262563" y="2798763"/>
          <p14:tracePt t="114790" x="5254625" y="2798763"/>
          <p14:tracePt t="114792" x="5246688" y="2798763"/>
          <p14:tracePt t="114794" x="5230813" y="2806700"/>
          <p14:tracePt t="114796" x="5222875" y="2806700"/>
          <p14:tracePt t="114798" x="5214938" y="2814638"/>
          <p14:tracePt t="114800" x="5199063" y="2814638"/>
          <p14:tracePt t="114802" x="5191125" y="2814638"/>
          <p14:tracePt t="114804" x="5175250" y="2822575"/>
          <p14:tracePt t="114806" x="5167313" y="2822575"/>
          <p14:tracePt t="114808" x="5159375" y="2830513"/>
          <p14:tracePt t="114810" x="5151438" y="2830513"/>
          <p14:tracePt t="114812" x="5135563" y="2830513"/>
          <p14:tracePt t="114814" x="5127625" y="2838450"/>
          <p14:tracePt t="114816" x="5119688" y="2838450"/>
          <p14:tracePt t="114818" x="5111750" y="2846388"/>
          <p14:tracePt t="114820" x="5103813" y="2846388"/>
          <p14:tracePt t="114822" x="5095875" y="2854325"/>
          <p14:tracePt t="114824" x="5087938" y="2854325"/>
          <p14:tracePt t="114826" x="5072063" y="2862263"/>
          <p14:tracePt t="114828" x="5064125" y="2862263"/>
          <p14:tracePt t="114830" x="5056188" y="2870200"/>
          <p14:tracePt t="114832" x="5046663" y="2870200"/>
          <p14:tracePt t="114834" x="5038725" y="2870200"/>
          <p14:tracePt t="114836" x="5030788" y="2878138"/>
          <p14:tracePt t="114838" x="5022850" y="2878138"/>
          <p14:tracePt t="114840" x="5014913" y="2886075"/>
          <p14:tracePt t="114842" x="5006975" y="2886075"/>
          <p14:tracePt t="114844" x="4999038" y="2894013"/>
          <p14:tracePt t="114846" x="4991100" y="2894013"/>
          <p14:tracePt t="114848" x="4983163" y="2901950"/>
          <p14:tracePt t="114850" x="4975225" y="2901950"/>
          <p14:tracePt t="114852" x="4967288" y="2901950"/>
          <p14:tracePt t="114854" x="4959350" y="2909888"/>
          <p14:tracePt t="114856" x="4951413" y="2909888"/>
          <p14:tracePt t="114858" x="4943475" y="2919413"/>
          <p14:tracePt t="114860" x="4935538" y="2919413"/>
          <p14:tracePt t="114862" x="4927600" y="2919413"/>
          <p14:tracePt t="114864" x="4919663" y="2927350"/>
          <p14:tracePt t="114866" x="4911725" y="2927350"/>
          <p14:tracePt t="114868" x="4895850" y="2927350"/>
          <p14:tracePt t="114870" x="4887913" y="2927350"/>
          <p14:tracePt t="114872" x="4879975" y="2935288"/>
          <p14:tracePt t="114874" x="4872038" y="2935288"/>
          <p14:tracePt t="114876" x="4864100" y="2935288"/>
          <p14:tracePt t="114878" x="4848225" y="2943225"/>
          <p14:tracePt t="114880" x="4840288" y="2943225"/>
          <p14:tracePt t="114882" x="4832350" y="2943225"/>
          <p14:tracePt t="114884" x="4824413" y="2951163"/>
          <p14:tracePt t="114886" x="4816475" y="2951163"/>
          <p14:tracePt t="114888" x="4800600" y="2951163"/>
          <p14:tracePt t="114890" x="4792663" y="2959100"/>
          <p14:tracePt t="114892" x="4776788" y="2959100"/>
          <p14:tracePt t="114894" x="4760913" y="2967038"/>
          <p14:tracePt t="114896" x="4752975" y="2967038"/>
          <p14:tracePt t="114898" x="4729163" y="2967038"/>
          <p14:tracePt t="114900" x="4721225" y="2974975"/>
          <p14:tracePt t="114902" x="4705350" y="2974975"/>
          <p14:tracePt t="114904" x="4687888" y="2974975"/>
          <p14:tracePt t="114906" x="4679950" y="2982913"/>
          <p14:tracePt t="114908" x="4664075" y="2982913"/>
          <p14:tracePt t="114910" x="4648200" y="2982913"/>
          <p14:tracePt t="114912" x="4632325" y="2990850"/>
          <p14:tracePt t="114914" x="4616450" y="2990850"/>
          <p14:tracePt t="114916" x="4600575" y="2990850"/>
          <p14:tracePt t="114918" x="4584700" y="2998788"/>
          <p14:tracePt t="114920" x="4568825" y="2998788"/>
          <p14:tracePt t="114922" x="4552950" y="2998788"/>
          <p14:tracePt t="114924" x="4537075" y="3006725"/>
          <p14:tracePt t="114926" x="4521200" y="3006725"/>
          <p14:tracePt t="114928" x="4497388" y="3006725"/>
          <p14:tracePt t="114930" x="4481513" y="3014663"/>
          <p14:tracePt t="114932" x="4465638" y="3014663"/>
          <p14:tracePt t="114934" x="4449763" y="3022600"/>
          <p14:tracePt t="114936" x="4433888" y="3022600"/>
          <p14:tracePt t="114938" x="4418013" y="3022600"/>
          <p14:tracePt t="114940" x="4402138" y="3022600"/>
          <p14:tracePt t="114942" x="4386263" y="3030538"/>
          <p14:tracePt t="114952" x="4313238" y="3030538"/>
          <p14:tracePt t="114954" x="4297363" y="3038475"/>
          <p14:tracePt t="114956" x="4289425" y="3038475"/>
          <p14:tracePt t="114958" x="4273550" y="3038475"/>
          <p14:tracePt t="114960" x="4257675" y="3038475"/>
          <p14:tracePt t="114962" x="4249738" y="3046413"/>
          <p14:tracePt t="114964" x="4233863" y="3046413"/>
          <p14:tracePt t="114966" x="4225925" y="3054350"/>
          <p14:tracePt t="114968" x="4210050" y="3054350"/>
          <p14:tracePt t="114970" x="4202113" y="3054350"/>
          <p14:tracePt t="114972" x="4194175" y="3054350"/>
          <p14:tracePt t="114974" x="4178300" y="3062288"/>
          <p14:tracePt t="114976" x="4170363" y="3062288"/>
          <p14:tracePt t="114978" x="4162425" y="3062288"/>
          <p14:tracePt t="114980" x="4154488" y="3070225"/>
          <p14:tracePt t="114982" x="4146550" y="3070225"/>
          <p14:tracePt t="114985" x="4138613" y="3070225"/>
          <p14:tracePt t="114987" x="4130675" y="3078163"/>
          <p14:tracePt t="114988" x="4122738" y="3078163"/>
          <p14:tracePt t="114990" x="4114800" y="3078163"/>
          <p14:tracePt t="114992" x="4106863" y="3086100"/>
          <p14:tracePt t="114994" x="4098925" y="3086100"/>
          <p14:tracePt t="114996" x="4090988" y="3086100"/>
          <p14:tracePt t="115000" x="4083050" y="3094038"/>
          <p14:tracePt t="115003" x="4075113" y="3094038"/>
          <p14:tracePt t="115005" x="4067175" y="3094038"/>
          <p14:tracePt t="115006" x="4067175" y="3101975"/>
          <p14:tracePt t="115008" x="4059238" y="3101975"/>
          <p14:tracePt t="115010" x="4051300" y="3101975"/>
          <p14:tracePt t="115012" x="4051300" y="3109913"/>
          <p14:tracePt t="115014" x="4043363" y="3109913"/>
          <p14:tracePt t="115016" x="4035425" y="3109913"/>
          <p14:tracePt t="115019" x="4035425" y="3117850"/>
          <p14:tracePt t="115021" x="4027488" y="3117850"/>
          <p14:tracePt t="115024" x="4019550" y="3125788"/>
          <p14:tracePt t="115028" x="4011613" y="3125788"/>
          <p14:tracePt t="115030" x="4002088" y="3133725"/>
          <p14:tracePt t="115035" x="3994150" y="3133725"/>
          <p14:tracePt t="115037" x="3994150" y="3141663"/>
          <p14:tracePt t="115038" x="3986213" y="3141663"/>
          <p14:tracePt t="115042" x="3978275" y="3149600"/>
          <p14:tracePt t="115046" x="3970338" y="3157538"/>
          <p14:tracePt t="115050" x="3962400" y="3157538"/>
          <p14:tracePt t="115053" x="3962400" y="3165475"/>
          <p14:tracePt t="115055" x="3954463" y="3165475"/>
          <p14:tracePt t="115058" x="3946525" y="3165475"/>
          <p14:tracePt t="115060" x="3946525" y="3173413"/>
          <p14:tracePt t="115062" x="3938588" y="3173413"/>
          <p14:tracePt t="115066" x="3930650" y="3173413"/>
          <p14:tracePt t="115069" x="3930650" y="3181350"/>
          <p14:tracePt t="115071" x="3922713" y="3181350"/>
          <p14:tracePt t="115074" x="3914775" y="3181350"/>
          <p14:tracePt t="115078" x="3906838" y="3189288"/>
          <p14:tracePt t="115082" x="3898900" y="3189288"/>
          <p14:tracePt t="115086" x="3890963" y="3189288"/>
          <p14:tracePt t="115088" x="3890963" y="3197225"/>
          <p14:tracePt t="115090" x="3883025" y="3197225"/>
          <p14:tracePt t="115092" x="3875088" y="3197225"/>
          <p14:tracePt t="115096" x="3867150" y="3197225"/>
          <p14:tracePt t="115100" x="3859213" y="3205163"/>
          <p14:tracePt t="115104" x="3851275" y="3205163"/>
          <p14:tracePt t="115106" x="3843338" y="3205163"/>
          <p14:tracePt t="115108" x="3835400" y="3205163"/>
          <p14:tracePt t="115112" x="3827463" y="3205163"/>
          <p14:tracePt t="115116" x="3819525" y="3213100"/>
          <p14:tracePt t="115120" x="3811588" y="3213100"/>
          <p14:tracePt t="115122" x="3803650" y="3213100"/>
          <p14:tracePt t="115126" x="3795713" y="3213100"/>
          <p14:tracePt t="115130" x="3787775" y="3213100"/>
          <p14:tracePt t="115134" x="3779838" y="3213100"/>
          <p14:tracePt t="115138" x="3771900" y="3213100"/>
          <p14:tracePt t="115144" x="3763963" y="3213100"/>
          <p14:tracePt t="115148" x="3756025" y="3213100"/>
          <p14:tracePt t="115154" x="3748088" y="3213100"/>
          <p14:tracePt t="115160" x="3740150" y="3213100"/>
          <p14:tracePt t="115168" x="3732213" y="3213100"/>
          <p14:tracePt t="115240" x="3732213" y="3205163"/>
          <p14:tracePt t="115246" x="3732213" y="3197225"/>
          <p14:tracePt t="115252" x="3740150" y="3189288"/>
          <p14:tracePt t="115256" x="3740150" y="3181350"/>
          <p14:tracePt t="115260" x="3740150" y="3173413"/>
          <p14:tracePt t="115262" x="3748088" y="3173413"/>
          <p14:tracePt t="115264" x="3748088" y="3165475"/>
          <p14:tracePt t="115268" x="3748088" y="3157538"/>
          <p14:tracePt t="115270" x="3756025" y="3157538"/>
          <p14:tracePt t="115272" x="3756025" y="3149600"/>
          <p14:tracePt t="115274" x="3756025" y="3141663"/>
          <p14:tracePt t="115276" x="3756025" y="3133725"/>
          <p14:tracePt t="115278" x="3763963" y="3133725"/>
          <p14:tracePt t="115280" x="3763963" y="3125788"/>
          <p14:tracePt t="115282" x="3771900" y="3117850"/>
          <p14:tracePt t="115284" x="3771900" y="3109913"/>
          <p14:tracePt t="115286" x="3779838" y="3101975"/>
          <p14:tracePt t="115288" x="3779838" y="3094038"/>
          <p14:tracePt t="115290" x="3787775" y="3086100"/>
          <p14:tracePt t="115292" x="3787775" y="3078163"/>
          <p14:tracePt t="115294" x="3795713" y="3070225"/>
          <p14:tracePt t="115296" x="3803650" y="3054350"/>
          <p14:tracePt t="115298" x="3803650" y="3046413"/>
          <p14:tracePt t="115300" x="3811588" y="3038475"/>
          <p14:tracePt t="115302" x="3819525" y="3030538"/>
          <p14:tracePt t="115304" x="3827463" y="3014663"/>
          <p14:tracePt t="115306" x="3827463" y="3006725"/>
          <p14:tracePt t="115308" x="3835400" y="2998788"/>
          <p14:tracePt t="115310" x="3843338" y="2982913"/>
          <p14:tracePt t="115312" x="3851275" y="2974975"/>
          <p14:tracePt t="115314" x="3859213" y="2967038"/>
          <p14:tracePt t="115316" x="3867150" y="2959100"/>
          <p14:tracePt t="115318" x="3875088" y="2943225"/>
          <p14:tracePt t="115320" x="3883025" y="2935288"/>
          <p14:tracePt t="115322" x="3890963" y="2927350"/>
          <p14:tracePt t="115324" x="3898900" y="2919413"/>
          <p14:tracePt t="115326" x="3906838" y="2909888"/>
          <p14:tracePt t="115328" x="3914775" y="2901950"/>
          <p14:tracePt t="115330" x="3922713" y="2886075"/>
          <p14:tracePt t="115332" x="3930650" y="2878138"/>
          <p14:tracePt t="115334" x="3938588" y="2870200"/>
          <p14:tracePt t="115336" x="3946525" y="2862263"/>
          <p14:tracePt t="115338" x="3954463" y="2854325"/>
          <p14:tracePt t="115340" x="3962400" y="2846388"/>
          <p14:tracePt t="115342" x="3970338" y="2838450"/>
          <p14:tracePt t="115344" x="3978275" y="2830513"/>
          <p14:tracePt t="115346" x="3986213" y="2822575"/>
          <p14:tracePt t="115348" x="3994150" y="2814638"/>
          <p14:tracePt t="115350" x="4002088" y="2806700"/>
          <p14:tracePt t="115352" x="4011613" y="2798763"/>
          <p14:tracePt t="115355" x="4011613" y="2790825"/>
          <p14:tracePt t="115356" x="4019550" y="2774950"/>
          <p14:tracePt t="115358" x="4027488" y="2767013"/>
          <p14:tracePt t="115360" x="4035425" y="2767013"/>
          <p14:tracePt t="115362" x="4043363" y="2759075"/>
          <p14:tracePt t="115364" x="4051300" y="2751138"/>
          <p14:tracePt t="115366" x="4059238" y="2743200"/>
          <p14:tracePt t="115368" x="4067175" y="2735263"/>
          <p14:tracePt t="115370" x="4075113" y="2727325"/>
          <p14:tracePt t="115372" x="4083050" y="2719388"/>
          <p14:tracePt t="115374" x="4090988" y="2711450"/>
          <p14:tracePt t="115376" x="4090988" y="2703513"/>
          <p14:tracePt t="115378" x="4098925" y="2695575"/>
          <p14:tracePt t="115380" x="4106863" y="2687638"/>
          <p14:tracePt t="115382" x="4114800" y="2687638"/>
          <p14:tracePt t="115384" x="4122738" y="2679700"/>
          <p14:tracePt t="115386" x="4122738" y="2671763"/>
          <p14:tracePt t="115388" x="4130675" y="2663825"/>
          <p14:tracePt t="115390" x="4138613" y="2655888"/>
          <p14:tracePt t="115392" x="4146550" y="2647950"/>
          <p14:tracePt t="115394" x="4154488" y="2640013"/>
          <p14:tracePt t="115396" x="4154488" y="2632075"/>
          <p14:tracePt t="115398" x="4162425" y="2632075"/>
          <p14:tracePt t="115400" x="4170363" y="2624138"/>
          <p14:tracePt t="115402" x="4178300" y="2616200"/>
          <p14:tracePt t="115404" x="4178300" y="2608263"/>
          <p14:tracePt t="115406" x="4186238" y="2600325"/>
          <p14:tracePt t="115410" x="4194175" y="2592388"/>
          <p14:tracePt t="115412" x="4202113" y="2584450"/>
          <p14:tracePt t="115416" x="4210050" y="2576513"/>
          <p14:tracePt t="115418" x="4217988" y="2566988"/>
          <p14:tracePt t="115420" x="4217988" y="2559050"/>
          <p14:tracePt t="115422" x="4225925" y="2559050"/>
          <p14:tracePt t="115424" x="4233863" y="2551113"/>
          <p14:tracePt t="115426" x="4233863" y="2543175"/>
          <p14:tracePt t="115428" x="4241800" y="2543175"/>
          <p14:tracePt t="115430" x="4241800" y="2535238"/>
          <p14:tracePt t="115432" x="4249738" y="2535238"/>
          <p14:tracePt t="115434" x="4249738" y="2527300"/>
          <p14:tracePt t="115436" x="4257675" y="2527300"/>
          <p14:tracePt t="115438" x="4257675" y="2519363"/>
          <p14:tracePt t="115440" x="4265613" y="2519363"/>
          <p14:tracePt t="115442" x="4265613" y="2511425"/>
          <p14:tracePt t="115446" x="4273550" y="2511425"/>
          <p14:tracePt t="115448" x="4273550" y="2503488"/>
          <p14:tracePt t="115450" x="4281488" y="2503488"/>
          <p14:tracePt t="115454" x="4281488" y="2495550"/>
          <p14:tracePt t="115458" x="4289425" y="2495550"/>
          <p14:tracePt t="115464" x="4289425" y="2487613"/>
          <p14:tracePt t="115466" x="4297363" y="2487613"/>
          <p14:tracePt t="115474" x="4297363" y="2479675"/>
          <p14:tracePt t="115476" x="4305300" y="2479675"/>
          <p14:tracePt t="115488" x="4313238" y="2471738"/>
          <p14:tracePt t="115500" x="4321175" y="2471738"/>
          <p14:tracePt t="115506" x="4321175" y="2463800"/>
          <p14:tracePt t="115512" x="4329113" y="2463800"/>
          <p14:tracePt t="115522" x="4337050" y="2463800"/>
          <p14:tracePt t="115524" x="4337050" y="2455863"/>
          <p14:tracePt t="115530" x="4344988" y="2455863"/>
          <p14:tracePt t="115538" x="4352925" y="2455863"/>
          <p14:tracePt t="115540" x="4352925" y="2447925"/>
          <p14:tracePt t="115544" x="4362450" y="2447925"/>
          <p14:tracePt t="115550" x="4370388" y="2447925"/>
          <p14:tracePt t="115556" x="4378325" y="2439988"/>
          <p14:tracePt t="115562" x="4386263" y="2439988"/>
          <p14:tracePt t="115570" x="4394200" y="2439988"/>
          <p14:tracePt t="115572" x="4394200" y="2432050"/>
          <p14:tracePt t="115582" x="4402138" y="2432050"/>
          <p14:tracePt t="115596" x="4402138" y="2424113"/>
          <p14:tracePt t="115694" x="4402138" y="2432050"/>
          <p14:tracePt t="115706" x="4394200" y="2439988"/>
          <p14:tracePt t="115712" x="4394200" y="2447925"/>
          <p14:tracePt t="115716" x="4386263" y="2447925"/>
          <p14:tracePt t="115718" x="4386263" y="2455863"/>
          <p14:tracePt t="115722" x="4386263" y="2463800"/>
          <p14:tracePt t="115724" x="4378325" y="2463800"/>
          <p14:tracePt t="115726" x="4378325" y="2471738"/>
          <p14:tracePt t="115730" x="4370388" y="2479675"/>
          <p14:tracePt t="115734" x="4370388" y="2487613"/>
          <p14:tracePt t="115736" x="4362450" y="2487613"/>
          <p14:tracePt t="115738" x="4362450" y="2495550"/>
          <p14:tracePt t="115740" x="4352925" y="2503488"/>
          <p14:tracePt t="115744" x="4344988" y="2511425"/>
          <p14:tracePt t="115748" x="4337050" y="2519363"/>
          <p14:tracePt t="115750" x="4337050" y="2527300"/>
          <p14:tracePt t="115752" x="4329113" y="2527300"/>
          <p14:tracePt t="115754" x="4321175" y="2535238"/>
          <p14:tracePt t="115756" x="4321175" y="2543175"/>
          <p14:tracePt t="115758" x="4313238" y="2551113"/>
          <p14:tracePt t="115760" x="4305300" y="2559050"/>
          <p14:tracePt t="115762" x="4297363" y="2559050"/>
          <p14:tracePt t="115764" x="4297363" y="2566988"/>
          <p14:tracePt t="115766" x="4289425" y="2576513"/>
          <p14:tracePt t="115768" x="4281488" y="2584450"/>
          <p14:tracePt t="115770" x="4273550" y="2592388"/>
          <p14:tracePt t="115772" x="4265613" y="2600325"/>
          <p14:tracePt t="115774" x="4257675" y="2608263"/>
          <p14:tracePt t="115776" x="4257675" y="2616200"/>
          <p14:tracePt t="115778" x="4241800" y="2624138"/>
          <p14:tracePt t="115780" x="4233863" y="2632075"/>
          <p14:tracePt t="115782" x="4225925" y="2640013"/>
          <p14:tracePt t="115784" x="4217988" y="2647950"/>
          <p14:tracePt t="115786" x="4210050" y="2655888"/>
          <p14:tracePt t="115788" x="4202113" y="2663825"/>
          <p14:tracePt t="115790" x="4194175" y="2663825"/>
          <p14:tracePt t="115792" x="4186238" y="2679700"/>
          <p14:tracePt t="115794" x="4178300" y="2679700"/>
          <p14:tracePt t="115796" x="4170363" y="2687638"/>
          <p14:tracePt t="115798" x="4162425" y="2695575"/>
          <p14:tracePt t="115800" x="4154488" y="2703513"/>
          <p14:tracePt t="115802" x="4146550" y="2711450"/>
          <p14:tracePt t="115804" x="4138613" y="2719388"/>
          <p14:tracePt t="115806" x="4130675" y="2719388"/>
          <p14:tracePt t="115808" x="4122738" y="2727325"/>
          <p14:tracePt t="115810" x="4106863" y="2735263"/>
          <p14:tracePt t="115812" x="4098925" y="2743200"/>
          <p14:tracePt t="115814" x="4090988" y="2751138"/>
          <p14:tracePt t="115816" x="4083050" y="2759075"/>
          <p14:tracePt t="115818" x="4067175" y="2767013"/>
          <p14:tracePt t="115820" x="4059238" y="2774950"/>
          <p14:tracePt t="115822" x="4051300" y="2782888"/>
          <p14:tracePt t="115824" x="4043363" y="2790825"/>
          <p14:tracePt t="115826" x="4035425" y="2798763"/>
          <p14:tracePt t="115828" x="4019550" y="2806700"/>
          <p14:tracePt t="115830" x="4011613" y="2806700"/>
          <p14:tracePt t="115832" x="4002088" y="2814638"/>
          <p14:tracePt t="115834" x="3986213" y="2822575"/>
          <p14:tracePt t="115836" x="3978275" y="2830513"/>
          <p14:tracePt t="115838" x="3962400" y="2830513"/>
          <p14:tracePt t="115840" x="3954463" y="2838450"/>
          <p14:tracePt t="115842" x="3946525" y="2846388"/>
          <p14:tracePt t="115844" x="3930650" y="2854325"/>
          <p14:tracePt t="115846" x="3922713" y="2862263"/>
          <p14:tracePt t="115848" x="3906838" y="2862263"/>
          <p14:tracePt t="115850" x="3898900" y="2870200"/>
          <p14:tracePt t="115852" x="3890963" y="2870200"/>
          <p14:tracePt t="115854" x="3875088" y="2878138"/>
          <p14:tracePt t="115856" x="3867150" y="2886075"/>
          <p14:tracePt t="115858" x="3851275" y="2886075"/>
          <p14:tracePt t="115860" x="3843338" y="2894013"/>
          <p14:tracePt t="115862" x="3835400" y="2901950"/>
          <p14:tracePt t="115864" x="3827463" y="2901950"/>
          <p14:tracePt t="115866" x="3811588" y="2909888"/>
          <p14:tracePt t="115868" x="3803650" y="2909888"/>
          <p14:tracePt t="115870" x="3795713" y="2919413"/>
          <p14:tracePt t="115872" x="3787775" y="2919413"/>
          <p14:tracePt t="115874" x="3779838" y="2927350"/>
          <p14:tracePt t="115876" x="3771900" y="2935288"/>
          <p14:tracePt t="115878" x="3763963" y="2935288"/>
          <p14:tracePt t="115880" x="3756025" y="2943225"/>
          <p14:tracePt t="115882" x="3740150" y="2943225"/>
          <p14:tracePt t="115884" x="3740150" y="2951163"/>
          <p14:tracePt t="115886" x="3724275" y="2951163"/>
          <p14:tracePt t="115888" x="3724275" y="2959100"/>
          <p14:tracePt t="115890" x="3716338" y="2959100"/>
          <p14:tracePt t="115892" x="3708400" y="2967038"/>
          <p14:tracePt t="115894" x="3700463" y="2967038"/>
          <p14:tracePt t="115896" x="3692525" y="2974975"/>
          <p14:tracePt t="115898" x="3684588" y="2982913"/>
          <p14:tracePt t="115900" x="3676650" y="2982913"/>
          <p14:tracePt t="115902" x="3676650" y="2990850"/>
          <p14:tracePt t="115904" x="3668713" y="2990850"/>
          <p14:tracePt t="115906" x="3660775" y="2998788"/>
          <p14:tracePt t="115908" x="3651250" y="3006725"/>
          <p14:tracePt t="115910" x="3643313" y="3006725"/>
          <p14:tracePt t="115912" x="3635375" y="3014663"/>
          <p14:tracePt t="115914" x="3635375" y="3022600"/>
          <p14:tracePt t="115916" x="3627438" y="3022600"/>
          <p14:tracePt t="115918" x="3619500" y="3030538"/>
          <p14:tracePt t="115920" x="3611563" y="3038475"/>
          <p14:tracePt t="115922" x="3603625" y="3046413"/>
          <p14:tracePt t="115924" x="3595688" y="3046413"/>
          <p14:tracePt t="115926" x="3595688" y="3054350"/>
          <p14:tracePt t="115928" x="3587750" y="3062288"/>
          <p14:tracePt t="115930" x="3579813" y="3062288"/>
          <p14:tracePt t="115932" x="3571875" y="3070225"/>
          <p14:tracePt t="115934" x="3563938" y="3078163"/>
          <p14:tracePt t="115938" x="3556000" y="3086100"/>
          <p14:tracePt t="115940" x="3548063" y="3094038"/>
          <p14:tracePt t="115942" x="3540125" y="3094038"/>
          <p14:tracePt t="115944" x="3532188" y="3101975"/>
          <p14:tracePt t="115946" x="3532188" y="3109913"/>
          <p14:tracePt t="115952" x="3516313" y="3117850"/>
          <p14:tracePt t="115952" x="3508375" y="3125788"/>
          <p14:tracePt t="115956" x="3500438" y="3133725"/>
          <p14:tracePt t="115958" x="3492500" y="3141663"/>
          <p14:tracePt t="115960" x="3484563" y="3141663"/>
          <p14:tracePt t="115962" x="3484563" y="3149600"/>
          <p14:tracePt t="115964" x="3476625" y="3149600"/>
          <p14:tracePt t="115966" x="3476625" y="3157538"/>
          <p14:tracePt t="115968" x="3468688" y="3157538"/>
          <p14:tracePt t="115970" x="3460750" y="3165475"/>
          <p14:tracePt t="115972" x="3460750" y="3173413"/>
          <p14:tracePt t="115974" x="3452813" y="3173413"/>
          <p14:tracePt t="115976" x="3452813" y="3181350"/>
          <p14:tracePt t="115978" x="3444875" y="3181350"/>
          <p14:tracePt t="115980" x="3444875" y="3189288"/>
          <p14:tracePt t="115982" x="3436938" y="3189288"/>
          <p14:tracePt t="115986" x="3429000" y="3197225"/>
          <p14:tracePt t="115990" x="3421063" y="3205163"/>
          <p14:tracePt t="115994" x="3413125" y="3205163"/>
          <p14:tracePt t="115996" x="3413125" y="3213100"/>
          <p14:tracePt t="116002" x="3405188" y="3221038"/>
          <p14:tracePt t="116010" x="3397250" y="3228975"/>
          <p14:tracePt t="116028" x="3389313" y="3228975"/>
          <p14:tracePt t="116042" x="3389313" y="3236913"/>
          <p14:tracePt t="116078" x="3389313" y="3244850"/>
          <p14:tracePt t="116224" x="3397250" y="3244850"/>
          <p14:tracePt t="116228" x="3397250" y="3236913"/>
          <p14:tracePt t="116234" x="3405188" y="3236913"/>
          <p14:tracePt t="116238" x="3405188" y="3228975"/>
          <p14:tracePt t="116240" x="3413125" y="3228975"/>
          <p14:tracePt t="116244" x="3421063" y="3221038"/>
          <p14:tracePt t="116248" x="3429000" y="3221038"/>
          <p14:tracePt t="116250" x="3429000" y="3213100"/>
          <p14:tracePt t="116252" x="3436938" y="3213100"/>
          <p14:tracePt t="116256" x="3444875" y="3205163"/>
          <p14:tracePt t="116258" x="3452813" y="3205163"/>
          <p14:tracePt t="116260" x="3452813" y="3197225"/>
          <p14:tracePt t="116262" x="3460750" y="3197225"/>
          <p14:tracePt t="116264" x="3468688" y="3197225"/>
          <p14:tracePt t="116266" x="3468688" y="3189288"/>
          <p14:tracePt t="116268" x="3476625" y="3189288"/>
          <p14:tracePt t="116270" x="3484563" y="3181350"/>
          <p14:tracePt t="116272" x="3492500" y="3181350"/>
          <p14:tracePt t="116274" x="3492500" y="3173413"/>
          <p14:tracePt t="116276" x="3500438" y="3173413"/>
          <p14:tracePt t="116278" x="3508375" y="3165475"/>
          <p14:tracePt t="116280" x="3516313" y="3165475"/>
          <p14:tracePt t="116282" x="3524250" y="3157538"/>
          <p14:tracePt t="116284" x="3532188" y="3157538"/>
          <p14:tracePt t="116286" x="3532188" y="3149600"/>
          <p14:tracePt t="116288" x="3540125" y="3149600"/>
          <p14:tracePt t="116290" x="3548063" y="3141663"/>
          <p14:tracePt t="116292" x="3556000" y="3141663"/>
          <p14:tracePt t="116294" x="3563938" y="3133725"/>
          <p14:tracePt t="116296" x="3571875" y="3133725"/>
          <p14:tracePt t="116298" x="3579813" y="3125788"/>
          <p14:tracePt t="116300" x="3587750" y="3125788"/>
          <p14:tracePt t="116302" x="3587750" y="3117850"/>
          <p14:tracePt t="116304" x="3595688" y="3117850"/>
          <p14:tracePt t="116306" x="3603625" y="3109913"/>
          <p14:tracePt t="116308" x="3611563" y="3101975"/>
          <p14:tracePt t="116310" x="3619500" y="3101975"/>
          <p14:tracePt t="116312" x="3627438" y="3094038"/>
          <p14:tracePt t="116314" x="3635375" y="3086100"/>
          <p14:tracePt t="116316" x="3643313" y="3086100"/>
          <p14:tracePt t="116318" x="3651250" y="3078163"/>
          <p14:tracePt t="116320" x="3660775" y="3078163"/>
          <p14:tracePt t="116322" x="3668713" y="3070225"/>
          <p14:tracePt t="116324" x="3676650" y="3062288"/>
          <p14:tracePt t="116326" x="3684588" y="3062288"/>
          <p14:tracePt t="116328" x="3692525" y="3054350"/>
          <p14:tracePt t="116330" x="3700463" y="3046413"/>
          <p14:tracePt t="116332" x="3708400" y="3038475"/>
          <p14:tracePt t="116335" x="3716338" y="3038475"/>
          <p14:tracePt t="116336" x="3724275" y="3030538"/>
          <p14:tracePt t="116338" x="3732213" y="3022600"/>
          <p14:tracePt t="116340" x="3740150" y="3014663"/>
          <p14:tracePt t="116342" x="3748088" y="3014663"/>
          <p14:tracePt t="116344" x="3763963" y="3006725"/>
          <p14:tracePt t="116346" x="3771900" y="2998788"/>
          <p14:tracePt t="116348" x="3779838" y="2990850"/>
          <p14:tracePt t="116350" x="3787775" y="2990850"/>
          <p14:tracePt t="116352" x="3795713" y="2982913"/>
          <p14:tracePt t="116354" x="3803650" y="2974975"/>
          <p14:tracePt t="116356" x="3811588" y="2974975"/>
          <p14:tracePt t="116358" x="3819525" y="2967038"/>
          <p14:tracePt t="116360" x="3827463" y="2959100"/>
          <p14:tracePt t="116362" x="3843338" y="2951163"/>
          <p14:tracePt t="116364" x="3851275" y="2951163"/>
          <p14:tracePt t="116366" x="3859213" y="2943225"/>
          <p14:tracePt t="116368" x="3867150" y="2935288"/>
          <p14:tracePt t="116370" x="3875088" y="2927350"/>
          <p14:tracePt t="116372" x="3883025" y="2919413"/>
          <p14:tracePt t="116374" x="3898900" y="2909888"/>
          <p14:tracePt t="116376" x="3906838" y="2901950"/>
          <p14:tracePt t="116378" x="3914775" y="2894013"/>
          <p14:tracePt t="116380" x="3922713" y="2886075"/>
          <p14:tracePt t="116382" x="3930650" y="2878138"/>
          <p14:tracePt t="116384" x="3946525" y="2870200"/>
          <p14:tracePt t="116387" x="3954463" y="2862263"/>
          <p14:tracePt t="116388" x="3962400" y="2854325"/>
          <p14:tracePt t="116390" x="3970338" y="2854325"/>
          <p14:tracePt t="116392" x="3986213" y="2846388"/>
          <p14:tracePt t="116394" x="3994150" y="2838450"/>
          <p14:tracePt t="116396" x="4002088" y="2830513"/>
          <p14:tracePt t="116398" x="4011613" y="2822575"/>
          <p14:tracePt t="116400" x="4027488" y="2814638"/>
          <p14:tracePt t="116402" x="4035425" y="2806700"/>
          <p14:tracePt t="116404" x="4043363" y="2798763"/>
          <p14:tracePt t="116406" x="4051300" y="2798763"/>
          <p14:tracePt t="116408" x="4059238" y="2790825"/>
          <p14:tracePt t="116410" x="4067175" y="2782888"/>
          <p14:tracePt t="116412" x="4083050" y="2774950"/>
          <p14:tracePt t="116414" x="4090988" y="2774950"/>
          <p14:tracePt t="116416" x="4098925" y="2767013"/>
          <p14:tracePt t="116418" x="4106863" y="2759075"/>
          <p14:tracePt t="116420" x="4114800" y="2751138"/>
          <p14:tracePt t="116422" x="4122738" y="2751138"/>
          <p14:tracePt t="116424" x="4130675" y="2743200"/>
          <p14:tracePt t="116426" x="4138613" y="2735263"/>
          <p14:tracePt t="116428" x="4146550" y="2735263"/>
          <p14:tracePt t="116430" x="4154488" y="2727325"/>
          <p14:tracePt t="116432" x="4162425" y="2719388"/>
          <p14:tracePt t="116436" x="4170363" y="2711450"/>
          <p14:tracePt t="116438" x="4178300" y="2703513"/>
          <p14:tracePt t="116440" x="4186238" y="2703513"/>
          <p14:tracePt t="116442" x="4186238" y="2695575"/>
          <p14:tracePt t="116444" x="4194175" y="2695575"/>
          <p14:tracePt t="116446" x="4202113" y="2687638"/>
          <p14:tracePt t="116448" x="4210050" y="2679700"/>
          <p14:tracePt t="116452" x="4217988" y="2671763"/>
          <p14:tracePt t="116454" x="4225925" y="2671763"/>
          <p14:tracePt t="116456" x="4225925" y="2663825"/>
          <p14:tracePt t="116458" x="4233863" y="2663825"/>
          <p14:tracePt t="116460" x="4233863" y="2655888"/>
          <p14:tracePt t="116462" x="4241800" y="2655888"/>
          <p14:tracePt t="116464" x="4249738" y="2647950"/>
          <p14:tracePt t="116468" x="4257675" y="2640013"/>
          <p14:tracePt t="116472" x="4265613" y="2632075"/>
          <p14:tracePt t="116476" x="4273550" y="2624138"/>
          <p14:tracePt t="116480" x="4273550" y="2616200"/>
          <p14:tracePt t="116482" x="4281488" y="2616200"/>
          <p14:tracePt t="116486" x="4289425" y="2608263"/>
          <p14:tracePt t="116490" x="4289425" y="2600325"/>
          <p14:tracePt t="116492" x="4297363" y="2600325"/>
          <p14:tracePt t="116496" x="4297363" y="2592388"/>
          <p14:tracePt t="116498" x="4305300" y="2592388"/>
          <p14:tracePt t="116502" x="4305300" y="2584450"/>
          <p14:tracePt t="116504" x="4313238" y="2584450"/>
          <p14:tracePt t="116508" x="4313238" y="2576513"/>
          <p14:tracePt t="116512" x="4321175" y="2576513"/>
          <p14:tracePt t="116514" x="4321175" y="2566988"/>
          <p14:tracePt t="116520" x="4329113" y="2566988"/>
          <p14:tracePt t="116522" x="4329113" y="2559050"/>
          <p14:tracePt t="116528" x="4337050" y="2559050"/>
          <p14:tracePt t="116530" x="4337050" y="2551113"/>
          <p14:tracePt t="116536" x="4344988" y="2551113"/>
          <p14:tracePt t="116538" x="4344988" y="2543175"/>
          <p14:tracePt t="116546" x="4352925" y="2543175"/>
          <p14:tracePt t="116548" x="4352925" y="2535238"/>
          <p14:tracePt t="116558" x="4362450" y="2535238"/>
          <p14:tracePt t="116566" x="4362450" y="2527300"/>
          <p14:tracePt t="116722" x="4362450" y="2535238"/>
          <p14:tracePt t="116724" x="4352925" y="2535238"/>
          <p14:tracePt t="116732" x="4352925" y="2543175"/>
          <p14:tracePt t="116736" x="4344988" y="2543175"/>
          <p14:tracePt t="116740" x="4344988" y="2551113"/>
          <p14:tracePt t="116744" x="4337050" y="2551113"/>
          <p14:tracePt t="116746" x="4337050" y="2559050"/>
          <p14:tracePt t="116752" x="4329113" y="2566988"/>
          <p14:tracePt t="116756" x="4329113" y="2576513"/>
          <p14:tracePt t="116758" x="4321175" y="2576513"/>
          <p14:tracePt t="116760" x="4321175" y="2584450"/>
          <p14:tracePt t="116762" x="4313238" y="2584450"/>
          <p14:tracePt t="116764" x="4313238" y="2592388"/>
          <p14:tracePt t="116768" x="4305300" y="2600325"/>
          <p14:tracePt t="116772" x="4297363" y="2608263"/>
          <p14:tracePt t="116774" x="4297363" y="2616200"/>
          <p14:tracePt t="116776" x="4289425" y="2616200"/>
          <p14:tracePt t="116778" x="4281488" y="2624138"/>
          <p14:tracePt t="116782" x="4273550" y="2632075"/>
          <p14:tracePt t="116784" x="4273550" y="2640013"/>
          <p14:tracePt t="116786" x="4265613" y="2640013"/>
          <p14:tracePt t="116788" x="4257675" y="2647950"/>
          <p14:tracePt t="116790" x="4257675" y="2655888"/>
          <p14:tracePt t="116792" x="4249738" y="2655888"/>
          <p14:tracePt t="116794" x="4249738" y="2663825"/>
          <p14:tracePt t="116796" x="4241800" y="2663825"/>
          <p14:tracePt t="116798" x="4233863" y="2671763"/>
          <p14:tracePt t="116800" x="4233863" y="2679700"/>
          <p14:tracePt t="116802" x="4225925" y="2679700"/>
          <p14:tracePt t="116804" x="4217988" y="2687638"/>
          <p14:tracePt t="116806" x="4217988" y="2695575"/>
          <p14:tracePt t="116808" x="4210050" y="2695575"/>
          <p14:tracePt t="116810" x="4202113" y="2703513"/>
          <p14:tracePt t="116812" x="4202113" y="2711450"/>
          <p14:tracePt t="116814" x="4194175" y="2711450"/>
          <p14:tracePt t="116816" x="4186238" y="2719388"/>
          <p14:tracePt t="116820" x="4178300" y="2727325"/>
          <p14:tracePt t="116822" x="4170363" y="2735263"/>
          <p14:tracePt t="116826" x="4162425" y="2743200"/>
          <p14:tracePt t="116828" x="4154488" y="2751138"/>
          <p14:tracePt t="116830" x="4146550" y="2751138"/>
          <p14:tracePt t="116832" x="4146550" y="2759075"/>
          <p14:tracePt t="116835" x="4138613" y="2767013"/>
          <p14:tracePt t="116836" x="4130675" y="2774950"/>
          <p14:tracePt t="116840" x="4122738" y="2782888"/>
          <p14:tracePt t="116842" x="4114800" y="2790825"/>
          <p14:tracePt t="116844" x="4106863" y="2798763"/>
          <p14:tracePt t="116848" x="4098925" y="2806700"/>
          <p14:tracePt t="116850" x="4098925" y="2814638"/>
          <p14:tracePt t="116852" x="4090988" y="2814638"/>
          <p14:tracePt t="116854" x="4083050" y="2822575"/>
          <p14:tracePt t="116856" x="4083050" y="2830513"/>
          <p14:tracePt t="116858" x="4075113" y="2838450"/>
          <p14:tracePt t="116860" x="4067175" y="2838450"/>
          <p14:tracePt t="116862" x="4059238" y="2846388"/>
          <p14:tracePt t="116864" x="4059238" y="2854325"/>
          <p14:tracePt t="116866" x="4051300" y="2862263"/>
          <p14:tracePt t="116868" x="4043363" y="2862263"/>
          <p14:tracePt t="116870" x="4035425" y="2870200"/>
          <p14:tracePt t="116874" x="4027488" y="2878138"/>
          <p14:tracePt t="116876" x="4019550" y="2886075"/>
          <p14:tracePt t="116880" x="4011613" y="2894013"/>
          <p14:tracePt t="116884" x="4002088" y="2901950"/>
          <p14:tracePt t="116886" x="3994150" y="2901950"/>
          <p14:tracePt t="116888" x="3994150" y="2909888"/>
          <p14:tracePt t="116890" x="3986213" y="2909888"/>
          <p14:tracePt t="116892" x="3986213" y="2919413"/>
          <p14:tracePt t="116894" x="3978275" y="2919413"/>
          <p14:tracePt t="116896" x="3978275" y="2927350"/>
          <p14:tracePt t="116898" x="3970338" y="2927350"/>
          <p14:tracePt t="116900" x="3970338" y="2935288"/>
          <p14:tracePt t="116903" x="3962400" y="2935288"/>
          <p14:tracePt t="116905" x="3962400" y="2943225"/>
          <p14:tracePt t="116908" x="3954463" y="2951163"/>
          <p14:tracePt t="116912" x="3946525" y="2959100"/>
          <p14:tracePt t="116919" x="3938588" y="2967038"/>
          <p14:tracePt t="116924" x="3930650" y="2974975"/>
          <p14:tracePt t="116930" x="3930650" y="2982913"/>
          <p14:tracePt t="116932" x="3922713" y="2982913"/>
          <p14:tracePt t="116937" x="3922713" y="2990850"/>
          <p14:tracePt t="116940" x="3914775" y="2990850"/>
          <p14:tracePt t="116942" x="3914775" y="2998788"/>
          <p14:tracePt t="116953" x="3906838" y="3006725"/>
          <p14:tracePt t="116958" x="3906838" y="3014663"/>
          <p14:tracePt t="116964" x="3898900" y="3014663"/>
          <p14:tracePt t="116970" x="3898900" y="3022600"/>
          <p14:tracePt t="116978" x="3898900" y="3030538"/>
          <p14:tracePt t="116982" x="3890963" y="3030538"/>
          <p14:tracePt t="116990" x="3890963" y="3038475"/>
          <p14:tracePt t="117002" x="3890963" y="3046413"/>
          <p14:tracePt t="117006" x="3883025" y="3046413"/>
          <p14:tracePt t="117020" x="3883025" y="3054350"/>
          <p14:tracePt t="117038" x="3875088" y="3054350"/>
          <p14:tracePt t="117060" x="3875088" y="3062288"/>
          <p14:tracePt t="117092" x="3867150" y="3062288"/>
          <p14:tracePt t="117098" x="3867150" y="3070225"/>
          <p14:tracePt t="117146" x="3859213" y="3070225"/>
          <p14:tracePt t="117154" x="3859213" y="3078163"/>
          <p14:tracePt t="117342" x="3859213" y="3070225"/>
          <p14:tracePt t="117348" x="3867150" y="3070225"/>
          <p14:tracePt t="117352" x="3867150" y="3062288"/>
          <p14:tracePt t="117358" x="3875088" y="3054350"/>
          <p14:tracePt t="117362" x="3883025" y="3054350"/>
          <p14:tracePt t="117364" x="3883025" y="3046413"/>
          <p14:tracePt t="117369" x="3890963" y="3046413"/>
          <p14:tracePt t="117370" x="3890963" y="3038475"/>
          <p14:tracePt t="117372" x="3898900" y="3038475"/>
          <p14:tracePt t="117376" x="3906838" y="3030538"/>
          <p14:tracePt t="117378" x="3914775" y="3030538"/>
          <p14:tracePt t="117380" x="3914775" y="3022600"/>
          <p14:tracePt t="117382" x="3922713" y="3022600"/>
          <p14:tracePt t="117384" x="3930650" y="3014663"/>
          <p14:tracePt t="117386" x="3938588" y="3014663"/>
          <p14:tracePt t="117388" x="3946525" y="3014663"/>
          <p14:tracePt t="117390" x="3954463" y="3006725"/>
          <p14:tracePt t="117392" x="3962400" y="3006725"/>
          <p14:tracePt t="117394" x="3970338" y="2998788"/>
          <p14:tracePt t="117396" x="3986213" y="2998788"/>
          <p14:tracePt t="117398" x="3994150" y="2990850"/>
          <p14:tracePt t="117401" x="4011613" y="2990850"/>
          <p14:tracePt t="117403" x="4019550" y="2982913"/>
          <p14:tracePt t="117405" x="4035425" y="2982913"/>
          <p14:tracePt t="117407" x="4043363" y="2974975"/>
          <p14:tracePt t="117408" x="4059238" y="2974975"/>
          <p14:tracePt t="117410" x="4075113" y="2974975"/>
          <p14:tracePt t="117412" x="4090988" y="2967038"/>
          <p14:tracePt t="117414" x="4106863" y="2967038"/>
          <p14:tracePt t="117416" x="4122738" y="2959100"/>
          <p14:tracePt t="117420" x="4138613" y="2959100"/>
          <p14:tracePt t="117422" x="4154488" y="2951163"/>
          <p14:tracePt t="117424" x="4170363" y="2951163"/>
          <p14:tracePt t="117425" x="4186238" y="2951163"/>
          <p14:tracePt t="117427" x="4210050" y="2943225"/>
          <p14:tracePt t="117428" x="4225925" y="2943225"/>
          <p14:tracePt t="117430" x="4241800" y="2935288"/>
          <p14:tracePt t="117432" x="4265613" y="2927350"/>
          <p14:tracePt t="117438" x="4305300" y="2919413"/>
          <p14:tracePt t="117439" x="4329113" y="2919413"/>
          <p14:tracePt t="117441" x="4352925" y="2909888"/>
          <p14:tracePt t="117443" x="4378325" y="2901950"/>
          <p14:tracePt t="117444" x="4402138" y="2901950"/>
          <p14:tracePt t="117447" x="4425950" y="2894013"/>
          <p14:tracePt t="117448" x="4449763" y="2886075"/>
          <p14:tracePt t="117451" x="4473575" y="2878138"/>
          <p14:tracePt t="117453" x="4505325" y="2878138"/>
          <p14:tracePt t="117455" x="4529138" y="2870200"/>
          <p14:tracePt t="117457" x="4552950" y="2862263"/>
          <p14:tracePt t="117459" x="4576763" y="2862263"/>
          <p14:tracePt t="117460" x="4608513" y="2854325"/>
          <p14:tracePt t="117462" x="4632325" y="2846388"/>
          <p14:tracePt t="117464" x="4656138" y="2846388"/>
          <p14:tracePt t="117467" x="4679950" y="2838450"/>
          <p14:tracePt t="117470" x="4713288" y="2830513"/>
          <p14:tracePt t="117471" x="4737100" y="2822575"/>
          <p14:tracePt t="117473" x="4760913" y="2814638"/>
          <p14:tracePt t="117475" x="4784725" y="2814638"/>
          <p14:tracePt t="117477" x="4808538" y="2806700"/>
          <p14:tracePt t="117478" x="4832350" y="2798763"/>
          <p14:tracePt t="117480" x="4856163" y="2798763"/>
          <p14:tracePt t="117482" x="4879975" y="2790825"/>
          <p14:tracePt t="117487" x="4927600" y="2782888"/>
          <p14:tracePt t="117488" x="4951413" y="2782888"/>
          <p14:tracePt t="117492" x="4975225" y="2774950"/>
          <p14:tracePt t="117493" x="4991100" y="2774950"/>
          <p14:tracePt t="117495" x="5014913" y="2767013"/>
          <p14:tracePt t="117496" x="5038725" y="2767013"/>
          <p14:tracePt t="117498" x="5056188" y="2759075"/>
          <p14:tracePt t="117501" x="5080000" y="2759075"/>
          <p14:tracePt t="117504" x="5119688" y="2751138"/>
          <p14:tracePt t="117507" x="5135563" y="2743200"/>
          <p14:tracePt t="117511" x="5175250" y="2735263"/>
          <p14:tracePt t="117512" x="5191125" y="2735263"/>
          <p14:tracePt t="117514" x="5207000" y="2727325"/>
          <p14:tracePt t="117516" x="5230813" y="2727325"/>
          <p14:tracePt t="117520" x="5246688" y="2719388"/>
          <p14:tracePt t="117520" x="5262563" y="2719388"/>
          <p14:tracePt t="117522" x="5278438" y="2711450"/>
          <p14:tracePt t="117524" x="5294313" y="2711450"/>
          <p14:tracePt t="117526" x="5310188" y="2703513"/>
          <p14:tracePt t="117528" x="5326063" y="2703513"/>
          <p14:tracePt t="117530" x="5341938" y="2703513"/>
          <p14:tracePt t="117532" x="5349875" y="2695575"/>
          <p14:tracePt t="117535" x="5365750" y="2695575"/>
          <p14:tracePt t="117537" x="5381625" y="2687638"/>
          <p14:tracePt t="117538" x="5389563" y="2687638"/>
          <p14:tracePt t="117540" x="5407025" y="2687638"/>
          <p14:tracePt t="117542" x="5414963" y="2679700"/>
          <p14:tracePt t="117544" x="5422900" y="2679700"/>
          <p14:tracePt t="117546" x="5430838" y="2671763"/>
          <p14:tracePt t="117548" x="5438775" y="2671763"/>
          <p14:tracePt t="117550" x="5446713" y="2671763"/>
          <p14:tracePt t="117552" x="5454650" y="2663825"/>
          <p14:tracePt t="117554" x="5462588" y="2663825"/>
          <p14:tracePt t="117556" x="5470525" y="2663825"/>
          <p14:tracePt t="117560" x="5478463" y="2655888"/>
          <p14:tracePt t="117564" x="5486400" y="2655888"/>
          <p14:tracePt t="117566" x="5494338" y="2655888"/>
          <p14:tracePt t="117572" x="5502275" y="2655888"/>
          <p14:tracePt t="117574" x="5502275" y="2647950"/>
          <p14:tracePt t="117576" x="5510213" y="2647950"/>
          <p14:tracePt t="117583" x="5518150" y="2647950"/>
          <p14:tracePt t="117589" x="5526088" y="2647950"/>
          <p14:tracePt t="117593" x="5526088" y="2640013"/>
          <p14:tracePt t="117595" x="5534025" y="2640013"/>
          <p14:tracePt t="117599" x="5541963" y="2640013"/>
          <p14:tracePt t="117604" x="5549900" y="2640013"/>
          <p14:tracePt t="117607" x="5557838" y="2640013"/>
          <p14:tracePt t="117609" x="5557838" y="2632075"/>
          <p14:tracePt t="117611" x="5565775" y="2632075"/>
          <p14:tracePt t="117615" x="5573713" y="2632075"/>
          <p14:tracePt t="117620" x="5581650" y="2632075"/>
          <p14:tracePt t="117623" x="5589588" y="2624138"/>
          <p14:tracePt t="117625" x="5597525" y="2624138"/>
          <p14:tracePt t="117629" x="5605463" y="2624138"/>
          <p14:tracePt t="117631" x="5613400" y="2624138"/>
          <p14:tracePt t="117638" x="5629275" y="2616200"/>
          <p14:tracePt t="117640" x="5637213" y="2616200"/>
          <p14:tracePt t="117642" x="5645150" y="2616200"/>
          <p14:tracePt t="117646" x="5653088" y="2616200"/>
          <p14:tracePt t="117648" x="5661025" y="2608263"/>
          <p14:tracePt t="117653" x="5668963" y="2608263"/>
          <p14:tracePt t="117654" x="5676900" y="2608263"/>
          <p14:tracePt t="117658" x="5684838" y="2600325"/>
          <p14:tracePt t="117660" x="5692775" y="2600325"/>
          <p14:tracePt t="117664" x="5700713" y="2592388"/>
          <p14:tracePt t="117669" x="5708650" y="2592388"/>
          <p14:tracePt t="117670" x="5716588" y="2592388"/>
          <p14:tracePt t="117672" x="5716588" y="2584450"/>
          <p14:tracePt t="117674" x="5724525" y="2584450"/>
          <p14:tracePt t="117678" x="5732463" y="2576513"/>
          <p14:tracePt t="117682" x="5740400" y="2576513"/>
          <p14:tracePt t="117685" x="5740400" y="2566988"/>
          <p14:tracePt t="117687" x="5749925" y="2566988"/>
          <p14:tracePt t="117690" x="5757863" y="2559050"/>
          <p14:tracePt t="117694" x="5765800" y="2559050"/>
          <p14:tracePt t="117696" x="5765800" y="2551113"/>
          <p14:tracePt t="117698" x="5773738" y="2551113"/>
          <p14:tracePt t="117701" x="5773738" y="2543175"/>
          <p14:tracePt t="117704" x="5781675" y="2543175"/>
          <p14:tracePt t="117707" x="5789613" y="2535238"/>
          <p14:tracePt t="117711" x="5797550" y="2535238"/>
          <p14:tracePt t="117713" x="5805488" y="2527300"/>
          <p14:tracePt t="117717" x="5813425" y="2519363"/>
          <p14:tracePt t="117722" x="5829300" y="2519363"/>
          <p14:tracePt t="117723" x="5829300" y="2511425"/>
          <p14:tracePt t="117727" x="5845175" y="2511425"/>
          <p14:tracePt t="117728" x="5853113" y="2503488"/>
          <p14:tracePt t="117732" x="5861050" y="2503488"/>
          <p14:tracePt t="117736" x="5876925" y="2495550"/>
          <p14:tracePt t="117738" x="5884863" y="2487613"/>
          <p14:tracePt t="117742" x="5892800" y="2487613"/>
          <p14:tracePt t="117744" x="5900738" y="2479675"/>
          <p14:tracePt t="117746" x="5908675" y="2479675"/>
          <p14:tracePt t="117748" x="5916613" y="2479675"/>
          <p14:tracePt t="117750" x="5924550" y="2471738"/>
          <p14:tracePt t="117754" x="5932488" y="2471738"/>
          <p14:tracePt t="117756" x="5940425" y="2471738"/>
          <p14:tracePt t="117758" x="5948363" y="2463800"/>
          <p14:tracePt t="117762" x="5956300" y="2463800"/>
          <p14:tracePt t="117766" x="5964238" y="2463800"/>
          <p14:tracePt t="117768" x="5972175" y="2463800"/>
          <p14:tracePt t="117770" x="5972175" y="2455863"/>
          <p14:tracePt t="117772" x="5980113" y="2455863"/>
          <p14:tracePt t="117778" x="5988050" y="2455863"/>
          <p14:tracePt t="117786" x="5995988" y="2455863"/>
          <p14:tracePt t="117810" x="5988050" y="2455863"/>
          <p14:tracePt t="117834" x="5995988" y="2455863"/>
          <p14:tracePt t="117844" x="5988050" y="2463800"/>
          <p14:tracePt t="117848" x="5980113" y="2471738"/>
          <p14:tracePt t="117855" x="5972175" y="2479675"/>
          <p14:tracePt t="117856" x="5964238" y="2479675"/>
          <p14:tracePt t="117857" x="5964238" y="2487613"/>
          <p14:tracePt t="117858" x="5956300" y="2487613"/>
          <p14:tracePt t="117860" x="5948363" y="2495550"/>
          <p14:tracePt t="117862" x="5940425" y="2503488"/>
          <p14:tracePt t="117865" x="5932488" y="2503488"/>
          <p14:tracePt t="117866" x="5924550" y="2511425"/>
          <p14:tracePt t="117870" x="5916613" y="2511425"/>
          <p14:tracePt t="117872" x="5908675" y="2519363"/>
          <p14:tracePt t="117874" x="5900738" y="2527300"/>
          <p14:tracePt t="117875" x="5892800" y="2527300"/>
          <p14:tracePt t="117877" x="5884863" y="2535238"/>
          <p14:tracePt t="117878" x="5876925" y="2543175"/>
          <p14:tracePt t="117881" x="5868988" y="2543175"/>
          <p14:tracePt t="117882" x="5853113" y="2551113"/>
          <p14:tracePt t="117887" x="5829300" y="2559050"/>
          <p14:tracePt t="117891" x="5813425" y="2576513"/>
          <p14:tracePt t="117893" x="5797550" y="2576513"/>
          <p14:tracePt t="117895" x="5789613" y="2584450"/>
          <p14:tracePt t="117897" x="5773738" y="2592388"/>
          <p14:tracePt t="117899" x="5757863" y="2600325"/>
          <p14:tracePt t="117901" x="5749925" y="2600325"/>
          <p14:tracePt t="117904" x="5732463" y="2608263"/>
          <p14:tracePt t="117905" x="5716588" y="2608263"/>
          <p14:tracePt t="117908" x="5708650" y="2616200"/>
          <p14:tracePt t="117910" x="5692775" y="2616200"/>
          <p14:tracePt t="117911" x="5676900" y="2624138"/>
          <p14:tracePt t="117912" x="5661025" y="2624138"/>
          <p14:tracePt t="117915" x="5645150" y="2632075"/>
          <p14:tracePt t="117917" x="5629275" y="2632075"/>
          <p14:tracePt t="117920" x="5597525" y="2640013"/>
          <p14:tracePt t="117924" x="5581650" y="2647950"/>
          <p14:tracePt t="117925" x="5565775" y="2647950"/>
          <p14:tracePt t="117926" x="5549900" y="2647950"/>
          <p14:tracePt t="117929" x="5534025" y="2655888"/>
          <p14:tracePt t="117930" x="5518150" y="2655888"/>
          <p14:tracePt t="117933" x="5494338" y="2663825"/>
          <p14:tracePt t="117937" x="5462588" y="2671763"/>
          <p14:tracePt t="117939" x="5446713" y="2671763"/>
          <p14:tracePt t="117940" x="5422900" y="2671763"/>
          <p14:tracePt t="117942" x="5407025" y="2679700"/>
          <p14:tracePt t="117944" x="5389563" y="2679700"/>
          <p14:tracePt t="117946" x="5365750" y="2687638"/>
          <p14:tracePt t="117948" x="5349875" y="2687638"/>
          <p14:tracePt t="117950" x="5334000" y="2695575"/>
          <p14:tracePt t="117952" x="5310188" y="2703513"/>
          <p14:tracePt t="117954" x="5294313" y="2703513"/>
          <p14:tracePt t="117956" x="5278438" y="2711450"/>
          <p14:tracePt t="117958" x="5254625" y="2711450"/>
          <p14:tracePt t="117960" x="5238750" y="2719388"/>
          <p14:tracePt t="117962" x="5222875" y="2719388"/>
          <p14:tracePt t="117964" x="5207000" y="2727325"/>
          <p14:tracePt t="117966" x="5183188" y="2727325"/>
          <p14:tracePt t="117968" x="5167313" y="2735263"/>
          <p14:tracePt t="117970" x="5151438" y="2735263"/>
          <p14:tracePt t="117972" x="5135563" y="2743200"/>
          <p14:tracePt t="117974" x="5119688" y="2743200"/>
          <p14:tracePt t="117976" x="5095875" y="2751138"/>
          <p14:tracePt t="117978" x="5080000" y="2759075"/>
          <p14:tracePt t="117980" x="5064125" y="2759075"/>
          <p14:tracePt t="117982" x="5046663" y="2767013"/>
          <p14:tracePt t="117984" x="5030788" y="2774950"/>
          <p14:tracePt t="117986" x="5014913" y="2782888"/>
          <p14:tracePt t="117988" x="4999038" y="2782888"/>
          <p14:tracePt t="117990" x="4983163" y="2790825"/>
          <p14:tracePt t="117992" x="4967288" y="2798763"/>
          <p14:tracePt t="117994" x="4951413" y="2798763"/>
          <p14:tracePt t="117996" x="4943475" y="2806700"/>
          <p14:tracePt t="117998" x="4927600" y="2814638"/>
          <p14:tracePt t="118000" x="4911725" y="2822575"/>
          <p14:tracePt t="118002" x="4895850" y="2830513"/>
          <p14:tracePt t="118004" x="4879975" y="2830513"/>
          <p14:tracePt t="118006" x="4864100" y="2838450"/>
          <p14:tracePt t="118008" x="4848225" y="2846388"/>
          <p14:tracePt t="118010" x="4832350" y="2854325"/>
          <p14:tracePt t="118012" x="4816475" y="2862263"/>
          <p14:tracePt t="118014" x="4800600" y="2870200"/>
          <p14:tracePt t="118016" x="4792663" y="2870200"/>
          <p14:tracePt t="118018" x="4776788" y="2878138"/>
          <p14:tracePt t="118020" x="4760913" y="2886075"/>
          <p14:tracePt t="118022" x="4745038" y="2894013"/>
          <p14:tracePt t="118024" x="4737100" y="2901950"/>
          <p14:tracePt t="118026" x="4721225" y="2901950"/>
          <p14:tracePt t="118028" x="4713288" y="2909888"/>
          <p14:tracePt t="118030" x="4695825" y="2919413"/>
          <p14:tracePt t="118032" x="4679950" y="2927350"/>
          <p14:tracePt t="118035" x="4672013" y="2927350"/>
          <p14:tracePt t="118036" x="4656138" y="2935288"/>
          <p14:tracePt t="118038" x="4648200" y="2943225"/>
          <p14:tracePt t="118040" x="4632325" y="2943225"/>
          <p14:tracePt t="118042" x="4624388" y="2951163"/>
          <p14:tracePt t="118044" x="4608513" y="2951163"/>
          <p14:tracePt t="118046" x="4600575" y="2959100"/>
          <p14:tracePt t="118048" x="4592638" y="2959100"/>
          <p14:tracePt t="118050" x="4576763" y="2967038"/>
          <p14:tracePt t="118052" x="4568825" y="2974975"/>
          <p14:tracePt t="118054" x="4560888" y="2974975"/>
          <p14:tracePt t="118056" x="4545013" y="2982913"/>
          <p14:tracePt t="118058" x="4537075" y="2990850"/>
          <p14:tracePt t="118060" x="4529138" y="2990850"/>
          <p14:tracePt t="118062" x="4521200" y="2998788"/>
          <p14:tracePt t="118064" x="4505325" y="2998788"/>
          <p14:tracePt t="118066" x="4497388" y="3006725"/>
          <p14:tracePt t="118068" x="4489450" y="3006725"/>
          <p14:tracePt t="118070" x="4481513" y="3014663"/>
          <p14:tracePt t="118072" x="4473575" y="3014663"/>
          <p14:tracePt t="118074" x="4457700" y="3022600"/>
          <p14:tracePt t="118076" x="4449763" y="3022600"/>
          <p14:tracePt t="118078" x="4441825" y="3022600"/>
          <p14:tracePt t="118080" x="4433888" y="3030538"/>
          <p14:tracePt t="118082" x="4425950" y="3030538"/>
          <p14:tracePt t="118085" x="4418013" y="3038475"/>
          <p14:tracePt t="118086" x="4410075" y="3038475"/>
          <p14:tracePt t="118088" x="4402138" y="3038475"/>
          <p14:tracePt t="118090" x="4394200" y="3046413"/>
          <p14:tracePt t="118092" x="4386263" y="3046413"/>
          <p14:tracePt t="118094" x="4378325" y="3046413"/>
          <p14:tracePt t="118096" x="4378325" y="3054350"/>
          <p14:tracePt t="118098" x="4370388" y="3054350"/>
          <p14:tracePt t="118100" x="4362450" y="3054350"/>
          <p14:tracePt t="118102" x="4352925" y="3062288"/>
          <p14:tracePt t="118106" x="4344988" y="3062288"/>
          <p14:tracePt t="118108" x="4337050" y="3070225"/>
          <p14:tracePt t="118112" x="4329113" y="3070225"/>
          <p14:tracePt t="118116" x="4321175" y="3070225"/>
          <p14:tracePt t="118124" x="4313238" y="3078163"/>
          <p14:tracePt t="118162" x="4313238" y="3070225"/>
          <p14:tracePt t="118166" x="4321175" y="3070225"/>
          <p14:tracePt t="118170" x="4329113" y="3070225"/>
          <p14:tracePt t="118172" x="4337050" y="3070225"/>
          <p14:tracePt t="118174" x="4344988" y="3062288"/>
          <p14:tracePt t="118176" x="4352925" y="3062288"/>
          <p14:tracePt t="118178" x="4362450" y="3062288"/>
          <p14:tracePt t="118180" x="4378325" y="3054350"/>
          <p14:tracePt t="118182" x="4386263" y="3054350"/>
          <p14:tracePt t="118184" x="4402138" y="3054350"/>
          <p14:tracePt t="118186" x="4418013" y="3046413"/>
          <p14:tracePt t="118188" x="4425950" y="3046413"/>
          <p14:tracePt t="118190" x="4441825" y="3038475"/>
          <p14:tracePt t="118192" x="4457700" y="3038475"/>
          <p14:tracePt t="118194" x="4481513" y="3038475"/>
          <p14:tracePt t="118196" x="4497388" y="3030538"/>
          <p14:tracePt t="118198" x="4513263" y="3030538"/>
          <p14:tracePt t="118200" x="4537075" y="3022600"/>
          <p14:tracePt t="118202" x="4552950" y="3014663"/>
          <p14:tracePt t="118204" x="4576763" y="3014663"/>
          <p14:tracePt t="118206" x="4592638" y="3006725"/>
          <p14:tracePt t="118208" x="4616450" y="2998788"/>
          <p14:tracePt t="118218" x="4737100" y="2982913"/>
          <p14:tracePt t="118220" x="4768850" y="2974975"/>
          <p14:tracePt t="118222" x="4792663" y="2974975"/>
          <p14:tracePt t="118224" x="4816475" y="2967038"/>
          <p14:tracePt t="118226" x="4848225" y="2967038"/>
          <p14:tracePt t="118228" x="4872038" y="2959100"/>
          <p14:tracePt t="118230" x="4903788" y="2951163"/>
          <p14:tracePt t="118232" x="4927600" y="2951163"/>
          <p14:tracePt t="118234" x="4959350" y="2943225"/>
          <p14:tracePt t="118236" x="4991100" y="2943225"/>
          <p14:tracePt t="118238" x="5022850" y="2935288"/>
          <p14:tracePt t="118240" x="5056188" y="2927350"/>
          <p14:tracePt t="118242" x="5087938" y="2927350"/>
          <p14:tracePt t="118244" x="5111750" y="2919413"/>
          <p14:tracePt t="118246" x="5143500" y="2909888"/>
          <p14:tracePt t="118248" x="5175250" y="2901950"/>
          <p14:tracePt t="118250" x="5207000" y="2894013"/>
          <p14:tracePt t="118252" x="5238750" y="2886075"/>
          <p14:tracePt t="118254" x="5270500" y="2886075"/>
          <p14:tracePt t="118256" x="5302250" y="2878138"/>
          <p14:tracePt t="118258" x="5334000" y="2870200"/>
          <p14:tracePt t="118260" x="5357813" y="2862263"/>
          <p14:tracePt t="118262" x="5389563" y="2862263"/>
          <p14:tracePt t="118264" x="5422900" y="2854325"/>
          <p14:tracePt t="118266" x="5446713" y="2846388"/>
          <p14:tracePt t="118268" x="5478463" y="2846388"/>
          <p14:tracePt t="118270" x="5502275" y="2838450"/>
          <p14:tracePt t="118272" x="5534025" y="2830513"/>
          <p14:tracePt t="118274" x="5557838" y="2830513"/>
          <p14:tracePt t="118276" x="5581650" y="2822575"/>
          <p14:tracePt t="118278" x="5605463" y="2814638"/>
          <p14:tracePt t="118280" x="5629275" y="2814638"/>
          <p14:tracePt t="118282" x="5653088" y="2806700"/>
          <p14:tracePt t="118285" x="5676900" y="2798763"/>
          <p14:tracePt t="118286" x="5700713" y="2798763"/>
          <p14:tracePt t="118288" x="5716588" y="2790825"/>
          <p14:tracePt t="118290" x="5740400" y="2790825"/>
          <p14:tracePt t="118292" x="5765800" y="2790825"/>
          <p14:tracePt t="118294" x="5781675" y="2782888"/>
          <p14:tracePt t="118296" x="5797550" y="2782888"/>
          <p14:tracePt t="118298" x="5821363" y="2774950"/>
          <p14:tracePt t="118300" x="5837238" y="2774950"/>
          <p14:tracePt t="118302" x="5853113" y="2767013"/>
          <p14:tracePt t="118304" x="5868988" y="2767013"/>
          <p14:tracePt t="118306" x="5884863" y="2759075"/>
          <p14:tracePt t="118308" x="5900738" y="2759075"/>
          <p14:tracePt t="118310" x="5916613" y="2751138"/>
          <p14:tracePt t="118312" x="5932488" y="2751138"/>
          <p14:tracePt t="118314" x="5948363" y="2743200"/>
          <p14:tracePt t="118316" x="5964238" y="2743200"/>
          <p14:tracePt t="118318" x="5980113" y="2735263"/>
          <p14:tracePt t="118320" x="5988050" y="2727325"/>
          <p14:tracePt t="118322" x="6003925" y="2727325"/>
          <p14:tracePt t="118324" x="6019800" y="2719388"/>
          <p14:tracePt t="118326" x="6027738" y="2711450"/>
          <p14:tracePt t="118328" x="6043613" y="2711450"/>
          <p14:tracePt t="118330" x="6051550" y="2703513"/>
          <p14:tracePt t="118332" x="6067425" y="2703513"/>
          <p14:tracePt t="118335" x="6075363" y="2695575"/>
          <p14:tracePt t="118336" x="6091238" y="2695575"/>
          <p14:tracePt t="118338" x="6100763" y="2687638"/>
          <p14:tracePt t="118340" x="6116638" y="2687638"/>
          <p14:tracePt t="118342" x="6124575" y="2679700"/>
          <p14:tracePt t="118344" x="6132513" y="2671763"/>
          <p14:tracePt t="118346" x="6148388" y="2671763"/>
          <p14:tracePt t="118348" x="6156325" y="2663825"/>
          <p14:tracePt t="118350" x="6164263" y="2663825"/>
          <p14:tracePt t="118352" x="6180138" y="2655888"/>
          <p14:tracePt t="118354" x="6188075" y="2647950"/>
          <p14:tracePt t="118356" x="6196013" y="2647950"/>
          <p14:tracePt t="118358" x="6211888" y="2640013"/>
          <p14:tracePt t="118360" x="6219825" y="2640013"/>
          <p14:tracePt t="118362" x="6227763" y="2632075"/>
          <p14:tracePt t="118364" x="6235700" y="2632075"/>
          <p14:tracePt t="118366" x="6243638" y="2624138"/>
          <p14:tracePt t="118368" x="6251575" y="2624138"/>
          <p14:tracePt t="118370" x="6259513" y="2624138"/>
          <p14:tracePt t="118372" x="6267450" y="2616200"/>
          <p14:tracePt t="118374" x="6275388" y="2616200"/>
          <p14:tracePt t="118376" x="6283325" y="2608263"/>
          <p14:tracePt t="118378" x="6291263" y="2608263"/>
          <p14:tracePt t="118382" x="6299200" y="2600325"/>
          <p14:tracePt t="118384" x="6307138" y="2600325"/>
          <p14:tracePt t="118388" x="6315075" y="2600325"/>
          <p14:tracePt t="118392" x="6323013" y="2592388"/>
          <p14:tracePt t="118398" x="6330950" y="2592388"/>
          <p14:tracePt t="118402" x="6330950" y="2584450"/>
          <p14:tracePt t="118406" x="6338888" y="2584450"/>
          <p14:tracePt t="118442" x="6346825" y="2584450"/>
          <p14:tracePt t="118450" x="6346825" y="2576513"/>
          <p14:tracePt t="118454" x="6354763" y="2576513"/>
          <p14:tracePt t="118460" x="6362700" y="2576513"/>
          <p14:tracePt t="118464" x="6370638" y="2566988"/>
          <p14:tracePt t="118468" x="6378575" y="2566988"/>
          <p14:tracePt t="118470" x="6386513" y="2566988"/>
          <p14:tracePt t="118472" x="6394450" y="2566988"/>
          <p14:tracePt t="118474" x="6402388" y="2566988"/>
          <p14:tracePt t="118476" x="6410325" y="2559050"/>
          <p14:tracePt t="118478" x="6418263" y="2559050"/>
          <p14:tracePt t="118480" x="6426200" y="2559050"/>
          <p14:tracePt t="118484" x="6434138" y="2559050"/>
          <p14:tracePt t="118486" x="6451600" y="2559050"/>
          <p14:tracePt t="118488" x="6459538" y="2559050"/>
          <p14:tracePt t="118490" x="6467475" y="2551113"/>
          <p14:tracePt t="118492" x="6475413" y="2551113"/>
          <p14:tracePt t="118494" x="6491288" y="2551113"/>
          <p14:tracePt t="118496" x="6499225" y="2551113"/>
          <p14:tracePt t="118498" x="6515100" y="2551113"/>
          <p14:tracePt t="118500" x="6523038" y="2551113"/>
          <p14:tracePt t="118502" x="6538913" y="2551113"/>
          <p14:tracePt t="118504" x="6546850" y="2551113"/>
          <p14:tracePt t="118506" x="6554788" y="2551113"/>
          <p14:tracePt t="118508" x="6570663" y="2551113"/>
          <p14:tracePt t="118510" x="6578600" y="2551113"/>
          <p14:tracePt t="118512" x="6594475" y="2551113"/>
          <p14:tracePt t="118514" x="6602413" y="2551113"/>
          <p14:tracePt t="118516" x="6618288" y="2551113"/>
          <p14:tracePt t="118518" x="6626225" y="2551113"/>
          <p14:tracePt t="118520" x="6642100" y="2551113"/>
          <p14:tracePt t="118522" x="6650038" y="2551113"/>
          <p14:tracePt t="118524" x="6665913" y="2551113"/>
          <p14:tracePt t="118526" x="6673850" y="2551113"/>
          <p14:tracePt t="118528" x="6681788" y="2551113"/>
          <p14:tracePt t="118530" x="6697663" y="2551113"/>
          <p14:tracePt t="118532" x="6705600" y="2551113"/>
          <p14:tracePt t="118535" x="6721475" y="2551113"/>
          <p14:tracePt t="118536" x="6729413" y="2551113"/>
          <p14:tracePt t="118538" x="6737350" y="2559050"/>
          <p14:tracePt t="118540" x="6745288" y="2559050"/>
          <p14:tracePt t="118542" x="6761163" y="2559050"/>
          <p14:tracePt t="118544" x="6769100" y="2559050"/>
          <p14:tracePt t="118546" x="6777038" y="2559050"/>
          <p14:tracePt t="118548" x="6784975" y="2559050"/>
          <p14:tracePt t="118550" x="6794500" y="2559050"/>
          <p14:tracePt t="118552" x="6802438" y="2566988"/>
          <p14:tracePt t="118554" x="6810375" y="2566988"/>
          <p14:tracePt t="118556" x="6818313" y="2566988"/>
          <p14:tracePt t="118558" x="6826250" y="2566988"/>
          <p14:tracePt t="118560" x="6834188" y="2576513"/>
          <p14:tracePt t="118562" x="6842125" y="2576513"/>
          <p14:tracePt t="118564" x="6850063" y="2576513"/>
          <p14:tracePt t="118568" x="6858000" y="2576513"/>
          <p14:tracePt t="118570" x="6865938" y="2584450"/>
          <p14:tracePt t="118572" x="6873875" y="2584450"/>
          <p14:tracePt t="118574" x="6881813" y="2584450"/>
          <p14:tracePt t="118576" x="6889750" y="2584450"/>
          <p14:tracePt t="118578" x="6897688" y="2592388"/>
          <p14:tracePt t="118582" x="6905625" y="2592388"/>
          <p14:tracePt t="118584" x="6913563" y="2592388"/>
          <p14:tracePt t="118586" x="6921500" y="2600325"/>
          <p14:tracePt t="118590" x="6929438" y="2600325"/>
          <p14:tracePt t="118592" x="6937375" y="2608263"/>
          <p14:tracePt t="118594" x="6945313" y="2608263"/>
          <p14:tracePt t="118598" x="6953250" y="2608263"/>
          <p14:tracePt t="118600" x="6961188" y="2608263"/>
          <p14:tracePt t="118602" x="6961188" y="2616200"/>
          <p14:tracePt t="118604" x="6969125" y="2616200"/>
          <p14:tracePt t="118606" x="6977063" y="2616200"/>
          <p14:tracePt t="118610" x="6985000" y="2616200"/>
          <p14:tracePt t="118614" x="6992938" y="2624138"/>
          <p14:tracePt t="118616" x="7000875" y="2624138"/>
          <p14:tracePt t="118620" x="7008813" y="2624138"/>
          <p14:tracePt t="118624" x="7016750" y="2624138"/>
          <p14:tracePt t="118628" x="7024688" y="2624138"/>
          <p14:tracePt t="118632" x="7032625" y="2624138"/>
          <p14:tracePt t="118636" x="7040563" y="2632075"/>
          <p14:tracePt t="118640" x="7048500" y="2632075"/>
          <p14:tracePt t="118644" x="7056438" y="2632075"/>
          <p14:tracePt t="118650" x="7064375" y="2624138"/>
          <p14:tracePt t="118656" x="7072313" y="2624138"/>
          <p14:tracePt t="118664" x="7080250" y="2624138"/>
          <p14:tracePt t="118746" x="7072313" y="2632075"/>
          <p14:tracePt t="118750" x="7064375" y="2640013"/>
          <p14:tracePt t="118754" x="7056438" y="2647950"/>
          <p14:tracePt t="118756" x="7048500" y="2655888"/>
          <p14:tracePt t="118760" x="7040563" y="2663825"/>
          <p14:tracePt t="118762" x="7032625" y="2671763"/>
          <p14:tracePt t="118764" x="7024688" y="2679700"/>
          <p14:tracePt t="118766" x="7016750" y="2687638"/>
          <p14:tracePt t="118768" x="7008813" y="2703513"/>
          <p14:tracePt t="118770" x="7000875" y="2711450"/>
          <p14:tracePt t="118772" x="6985000" y="2719388"/>
          <p14:tracePt t="118774" x="6977063" y="2735263"/>
          <p14:tracePt t="118776" x="6969125" y="2743200"/>
          <p14:tracePt t="118778" x="6953250" y="2751138"/>
          <p14:tracePt t="118780" x="6945313" y="2767013"/>
          <p14:tracePt t="118782" x="6937375" y="2782888"/>
          <p14:tracePt t="118784" x="6921500" y="2790825"/>
          <p14:tracePt t="118786" x="6913563" y="2806700"/>
          <p14:tracePt t="118788" x="6897688" y="2814638"/>
          <p14:tracePt t="118790" x="6889750" y="2830513"/>
          <p14:tracePt t="118792" x="6873875" y="2846388"/>
          <p14:tracePt t="118794" x="6858000" y="2854325"/>
          <p14:tracePt t="118796" x="6850063" y="2870200"/>
          <p14:tracePt t="118798" x="6834188" y="2878138"/>
          <p14:tracePt t="118801" x="6826250" y="2894013"/>
          <p14:tracePt t="118802" x="6810375" y="2901950"/>
          <p14:tracePt t="118804" x="6802438" y="2909888"/>
          <p14:tracePt t="118806" x="6784975" y="2927350"/>
          <p14:tracePt t="118808" x="6777038" y="2935288"/>
          <p14:tracePt t="118810" x="6769100" y="2943225"/>
          <p14:tracePt t="118812" x="6761163" y="2951163"/>
          <p14:tracePt t="118814" x="6753225" y="2959100"/>
          <p14:tracePt t="118816" x="6745288" y="2967038"/>
          <p14:tracePt t="118818" x="6737350" y="2974975"/>
          <p14:tracePt t="118820" x="6737350" y="2982913"/>
          <p14:tracePt t="118822" x="6729413" y="2982913"/>
          <p14:tracePt t="118824" x="6729413" y="2990850"/>
          <p14:tracePt t="118826" x="6721475" y="2990850"/>
          <p14:tracePt t="118828" x="6721475" y="2998788"/>
          <p14:tracePt t="118832" x="6713538" y="3006725"/>
          <p14:tracePt t="118840" x="6713538" y="3014663"/>
          <p14:tracePt t="118842" x="6705600" y="3014663"/>
          <p14:tracePt t="118854" x="6705600" y="3022600"/>
          <p14:tracePt t="118892" x="6697663" y="3022600"/>
          <p14:tracePt t="118894" x="6697663" y="3030538"/>
          <p14:tracePt t="118898" x="6689725" y="3030538"/>
          <p14:tracePt t="118902" x="6681788" y="3038475"/>
          <p14:tracePt t="118906" x="6673850" y="3046413"/>
          <p14:tracePt t="118908" x="6665913" y="3054350"/>
          <p14:tracePt t="118910" x="6657975" y="3054350"/>
          <p14:tracePt t="118912" x="6650038" y="3062288"/>
          <p14:tracePt t="118914" x="6642100" y="3062288"/>
          <p14:tracePt t="118916" x="6626225" y="3070225"/>
          <p14:tracePt t="118918" x="6610350" y="3078163"/>
          <p14:tracePt t="118920" x="6594475" y="3086100"/>
          <p14:tracePt t="118922" x="6586538" y="3094038"/>
          <p14:tracePt t="118924" x="6570663" y="3101975"/>
          <p14:tracePt t="118926" x="6554788" y="3109913"/>
          <p14:tracePt t="118928" x="6538913" y="3117850"/>
          <p14:tracePt t="118930" x="6515100" y="3125788"/>
          <p14:tracePt t="118932" x="6499225" y="3133725"/>
          <p14:tracePt t="118935" x="6483350" y="3141663"/>
          <p14:tracePt t="118936" x="6459538" y="3149600"/>
          <p14:tracePt t="118938" x="6442075" y="3157538"/>
          <p14:tracePt t="118940" x="6418263" y="3165475"/>
          <p14:tracePt t="118942" x="6394450" y="3173413"/>
          <p14:tracePt t="118944" x="6370638" y="3189288"/>
          <p14:tracePt t="118946" x="6346825" y="3197225"/>
          <p14:tracePt t="118948" x="6323013" y="3213100"/>
          <p14:tracePt t="118950" x="6299200" y="3221038"/>
          <p14:tracePt t="118952" x="6267450" y="3236913"/>
          <p14:tracePt t="118954" x="6243638" y="3244850"/>
          <p14:tracePt t="118956" x="6219825" y="3262313"/>
          <p14:tracePt t="118958" x="6188075" y="3270250"/>
          <p14:tracePt t="118960" x="6156325" y="3286125"/>
          <p14:tracePt t="118962" x="6124575" y="3302000"/>
          <p14:tracePt t="118964" x="6100763" y="3317875"/>
          <p14:tracePt t="118966" x="6067425" y="3325813"/>
          <p14:tracePt t="118968" x="6035675" y="3341688"/>
          <p14:tracePt t="118970" x="6003925" y="3357563"/>
          <p14:tracePt t="118972" x="5964238" y="3373438"/>
          <p14:tracePt t="118974" x="5932488" y="3389313"/>
          <p14:tracePt t="118976" x="5900738" y="3405188"/>
          <p14:tracePt t="118978" x="5868988" y="3413125"/>
          <p14:tracePt t="118980" x="5845175" y="3429000"/>
          <p14:tracePt t="118982" x="5813425" y="3444875"/>
          <p14:tracePt t="118984" x="5781675" y="3460750"/>
          <p14:tracePt t="118986" x="5749925" y="3476625"/>
          <p14:tracePt t="118988" x="5708650" y="3484563"/>
          <p14:tracePt t="118990" x="5676900" y="3500438"/>
          <p14:tracePt t="118992" x="5645150" y="3516313"/>
          <p14:tracePt t="118994" x="5613400" y="3532188"/>
          <p14:tracePt t="118996" x="5589588" y="3548063"/>
          <p14:tracePt t="118998" x="5557838" y="3556000"/>
          <p14:tracePt t="119000" x="5526088" y="3571875"/>
          <p14:tracePt t="119002" x="5494338" y="3579813"/>
          <p14:tracePt t="119004" x="5462588" y="3595688"/>
          <p14:tracePt t="119006" x="5438775" y="3613150"/>
          <p14:tracePt t="119008" x="5407025" y="3621088"/>
          <p14:tracePt t="119010" x="5373688" y="3636963"/>
          <p14:tracePt t="119012" x="5349875" y="3644900"/>
          <p14:tracePt t="119014" x="5318125" y="3652838"/>
          <p14:tracePt t="119016" x="5286375" y="3668713"/>
          <p14:tracePt t="119018" x="5262563" y="3676650"/>
          <p14:tracePt t="119020" x="5230813" y="3684588"/>
          <p14:tracePt t="119022" x="5207000" y="3700463"/>
          <p14:tracePt t="119024" x="5175250" y="3708400"/>
          <p14:tracePt t="119026" x="5151438" y="3724275"/>
          <p14:tracePt t="119028" x="5127625" y="3732213"/>
          <p14:tracePt t="119030" x="5095875" y="3748088"/>
          <p14:tracePt t="119032" x="5072063" y="3756025"/>
          <p14:tracePt t="119034" x="5038725" y="3771900"/>
          <p14:tracePt t="119036" x="5014913" y="3779838"/>
          <p14:tracePt t="119038" x="4991100" y="3795713"/>
          <p14:tracePt t="119040" x="4959350" y="3803650"/>
          <p14:tracePt t="119042" x="4935538" y="3811588"/>
          <p14:tracePt t="119044" x="4911725" y="3827463"/>
          <p14:tracePt t="119046" x="4887913" y="3835400"/>
          <p14:tracePt t="119048" x="4864100" y="3851275"/>
          <p14:tracePt t="119050" x="4840288" y="3859213"/>
          <p14:tracePt t="119052" x="4816475" y="3867150"/>
          <p14:tracePt t="119054" x="4792663" y="3883025"/>
          <p14:tracePt t="119056" x="4768850" y="3890963"/>
          <p14:tracePt t="119058" x="4745038" y="3906838"/>
          <p14:tracePt t="119060" x="4729163" y="3922713"/>
          <p14:tracePt t="119062" x="4705350" y="3930650"/>
          <p14:tracePt t="119064" x="4679950" y="3948113"/>
          <p14:tracePt t="119066" x="4656138" y="3956050"/>
          <p14:tracePt t="119068" x="4632325" y="3971925"/>
          <p14:tracePt t="119070" x="4608513" y="3979863"/>
          <p14:tracePt t="119072" x="4584700" y="3995738"/>
          <p14:tracePt t="119074" x="4568825" y="4003675"/>
          <p14:tracePt t="119076" x="4545013" y="4019550"/>
          <p14:tracePt t="119078" x="4529138" y="4035425"/>
          <p14:tracePt t="119080" x="4505325" y="4043363"/>
          <p14:tracePt t="119082" x="4481513" y="4059238"/>
          <p14:tracePt t="119084" x="4465638" y="4067175"/>
          <p14:tracePt t="119087" x="4441825" y="4083050"/>
          <p14:tracePt t="119088" x="4425950" y="4090988"/>
          <p14:tracePt t="119090" x="4410075" y="4106863"/>
          <p14:tracePt t="119092" x="4386263" y="4122738"/>
          <p14:tracePt t="119094" x="4370388" y="4130675"/>
          <p14:tracePt t="119096" x="4352925" y="4146550"/>
          <p14:tracePt t="119098" x="4329113" y="4154488"/>
          <p14:tracePt t="119100" x="4313238" y="4170363"/>
          <p14:tracePt t="119102" x="4297363" y="4178300"/>
          <p14:tracePt t="119104" x="4281488" y="4194175"/>
          <p14:tracePt t="119106" x="4257675" y="4202113"/>
          <p14:tracePt t="119108" x="4241800" y="4217988"/>
          <p14:tracePt t="119110" x="4225925" y="4225925"/>
          <p14:tracePt t="119112" x="4210050" y="4241800"/>
          <p14:tracePt t="119114" x="4194175" y="4249738"/>
          <p14:tracePt t="119116" x="4178300" y="4265613"/>
          <p14:tracePt t="119118" x="4162425" y="4273550"/>
          <p14:tracePt t="119120" x="4146550" y="4291013"/>
          <p14:tracePt t="119122" x="4122738" y="4298950"/>
          <p14:tracePt t="119124" x="4106863" y="4306888"/>
          <p14:tracePt t="119126" x="4098925" y="4322763"/>
          <p14:tracePt t="119128" x="4083050" y="4330700"/>
          <p14:tracePt t="119130" x="4059238" y="4346575"/>
          <p14:tracePt t="119132" x="4043363" y="4354513"/>
          <p14:tracePt t="119134" x="4027488" y="4362450"/>
          <p14:tracePt t="119136" x="4019550" y="4378325"/>
          <p14:tracePt t="119138" x="4002088" y="4386263"/>
          <p14:tracePt t="119140" x="3986213" y="4394200"/>
          <p14:tracePt t="119142" x="3970338" y="4402138"/>
          <p14:tracePt t="119144" x="3954463" y="4418013"/>
          <p14:tracePt t="119146" x="3938588" y="4425950"/>
          <p14:tracePt t="119148" x="3922713" y="4433888"/>
          <p14:tracePt t="119150" x="3906838" y="4449763"/>
          <p14:tracePt t="119152" x="3890963" y="4457700"/>
          <p14:tracePt t="119154" x="3875088" y="4473575"/>
          <p14:tracePt t="119156" x="3859213" y="4481513"/>
          <p14:tracePt t="119158" x="3843338" y="4489450"/>
          <p14:tracePt t="119160" x="3827463" y="4505325"/>
          <p14:tracePt t="119162" x="3811588" y="4513263"/>
          <p14:tracePt t="119164" x="3795713" y="4521200"/>
          <p14:tracePt t="119166" x="3779838" y="4537075"/>
          <p14:tracePt t="119169" x="3763963" y="4545013"/>
          <p14:tracePt t="119170" x="3748088" y="4560888"/>
          <p14:tracePt t="119172" x="3732213" y="4568825"/>
          <p14:tracePt t="119174" x="3708400" y="4576763"/>
          <p14:tracePt t="119176" x="3692525" y="4592638"/>
          <p14:tracePt t="119178" x="3676650" y="4600575"/>
          <p14:tracePt t="119180" x="3660775" y="4616450"/>
          <p14:tracePt t="119182" x="3643313" y="4624388"/>
          <p14:tracePt t="119185" x="3619500" y="4641850"/>
          <p14:tracePt t="119186" x="3603625" y="4649788"/>
          <p14:tracePt t="119188" x="3587750" y="4665663"/>
          <p14:tracePt t="119190" x="3563938" y="4673600"/>
          <p14:tracePt t="119192" x="3548063" y="4689475"/>
          <p14:tracePt t="119194" x="3532188" y="4697413"/>
          <p14:tracePt t="119196" x="3508375" y="4713288"/>
          <p14:tracePt t="119198" x="3492500" y="4721225"/>
          <p14:tracePt t="119200" x="3468688" y="4737100"/>
          <p14:tracePt t="119204" x="3452813" y="4745038"/>
          <p14:tracePt t="119205" x="3429000" y="4760913"/>
          <p14:tracePt t="119206" x="3413125" y="4768850"/>
          <p14:tracePt t="119210" x="3389313" y="4784725"/>
          <p14:tracePt t="119211" x="3373438" y="4792663"/>
          <p14:tracePt t="119212" x="3349625" y="4808538"/>
          <p14:tracePt t="119214" x="3333750" y="4824413"/>
          <p14:tracePt t="119217" x="3308350" y="4832350"/>
          <p14:tracePt t="119220" x="3284538" y="4848225"/>
          <p14:tracePt t="119221" x="3268663" y="4856163"/>
          <p14:tracePt t="119223" x="3244850" y="4872038"/>
          <p14:tracePt t="119225" x="3228975" y="4879975"/>
          <p14:tracePt t="119228" x="3205163" y="4895850"/>
          <p14:tracePt t="119230" x="3181350" y="4903788"/>
          <p14:tracePt t="119231" x="3165475" y="4919663"/>
          <p14:tracePt t="119232" x="3141663" y="4927600"/>
          <p14:tracePt t="119237" x="3101975" y="4951413"/>
          <p14:tracePt t="119238" x="3078163" y="4967288"/>
          <p14:tracePt t="119242" x="3054350" y="4976813"/>
          <p14:tracePt t="119244" x="3014663" y="5000625"/>
          <p14:tracePt t="119246" x="2998788" y="5008563"/>
          <p14:tracePt t="119248" x="2974975" y="5016500"/>
          <p14:tracePt t="119251" x="2957513" y="5032375"/>
          <p14:tracePt t="119253" x="2933700" y="5040313"/>
          <p14:tracePt t="119255" x="2917825" y="5048250"/>
          <p14:tracePt t="119257" x="2901950" y="5064125"/>
          <p14:tracePt t="119260" x="2878138" y="5072063"/>
          <p14:tracePt t="119261" x="2862263" y="5080000"/>
          <p14:tracePt t="119263" x="2846388" y="5087938"/>
          <p14:tracePt t="119264" x="2822575" y="5103813"/>
          <p14:tracePt t="119266" x="2806700" y="5111750"/>
          <p14:tracePt t="119271" x="2774950" y="5127625"/>
          <p14:tracePt t="119273" x="2759075" y="5143500"/>
          <p14:tracePt t="119276" x="2743200" y="5151438"/>
          <p14:tracePt t="119277" x="2727325" y="5159375"/>
          <p14:tracePt t="119278" x="2711450" y="5167313"/>
          <p14:tracePt t="119280" x="2695575" y="5167313"/>
          <p14:tracePt t="119282" x="2687638" y="5175250"/>
          <p14:tracePt t="119287" x="2663825" y="5191125"/>
          <p14:tracePt t="119289" x="2647950" y="5199063"/>
          <p14:tracePt t="119292" x="2640013" y="5199063"/>
          <p14:tracePt t="119293" x="2632075" y="5207000"/>
          <p14:tracePt t="119294" x="2624138" y="5207000"/>
          <p14:tracePt t="119296" x="2616200" y="5214938"/>
          <p14:tracePt t="119298" x="2598738" y="5214938"/>
          <p14:tracePt t="119303" x="2590800" y="5222875"/>
          <p14:tracePt t="119305" x="2582863" y="5222875"/>
          <p14:tracePt t="119308" x="2574925" y="5230813"/>
          <p14:tracePt t="119311" x="2566988" y="5230813"/>
          <p14:tracePt t="119313" x="2559050" y="5238750"/>
          <p14:tracePt t="119316" x="2551113" y="5238750"/>
          <p14:tracePt t="119324" x="2535238" y="5246688"/>
          <p14:tracePt t="119327" x="2527300" y="5246688"/>
          <p14:tracePt t="119330" x="2519363" y="5254625"/>
          <p14:tracePt t="119337" x="2511425" y="5254625"/>
          <p14:tracePt t="119339" x="2503488" y="5254625"/>
          <p14:tracePt t="119340" x="2495550" y="5262563"/>
          <p14:tracePt t="119344" x="2487613" y="5262563"/>
          <p14:tracePt t="119349" x="2479675" y="5262563"/>
          <p14:tracePt t="119351" x="2471738" y="5270500"/>
          <p14:tracePt t="119356" x="2463800" y="5270500"/>
          <p14:tracePt t="119357" x="2455863" y="5270500"/>
          <p14:tracePt t="119360" x="2447925" y="5270500"/>
          <p14:tracePt t="119363" x="2439988" y="5278438"/>
          <p14:tracePt t="119366" x="2432050" y="5278438"/>
          <p14:tracePt t="119370" x="2424113" y="5278438"/>
          <p14:tracePt t="119372" x="2416175" y="5278438"/>
          <p14:tracePt t="119375" x="2408238" y="5278438"/>
          <p14:tracePt t="119379" x="2400300" y="5278438"/>
          <p14:tracePt t="119382" x="2392363" y="5278438"/>
          <p14:tracePt t="119388" x="2384425" y="5286375"/>
          <p14:tracePt t="119389" x="2376488" y="5286375"/>
          <p14:tracePt t="119394" x="2368550" y="5286375"/>
          <p14:tracePt t="119398" x="2360613" y="5286375"/>
          <p14:tracePt t="119405" x="2352675" y="5286375"/>
          <p14:tracePt t="119411" x="2344738" y="5286375"/>
          <p14:tracePt t="119420" x="2336800" y="5286375"/>
          <p14:tracePt t="119605" x="2336800" y="5278438"/>
          <p14:tracePt t="119613" x="2336800" y="5270500"/>
          <p14:tracePt t="119615" x="2328863" y="5270500"/>
          <p14:tracePt t="119617" x="2328863" y="5262563"/>
          <p14:tracePt t="119622" x="2328863" y="5254625"/>
          <p14:tracePt t="119625" x="2328863" y="5246688"/>
          <p14:tracePt t="119631" x="2328863" y="5238750"/>
          <p14:tracePt t="119639" x="2320925" y="5230813"/>
          <p14:tracePt t="119643" x="2320925" y="5222875"/>
          <p14:tracePt t="119647" x="2320925" y="5214938"/>
          <p14:tracePt t="119655" x="2320925" y="5207000"/>
          <p14:tracePt t="119659" x="2320925" y="5199063"/>
          <p14:tracePt t="119663" x="2320925" y="5191125"/>
          <p14:tracePt t="119672" x="2320925" y="5183188"/>
          <p14:tracePt t="119673" x="2320925" y="5175250"/>
          <p14:tracePt t="119677" x="2320925" y="5167313"/>
          <p14:tracePt t="119681" x="2320925" y="5159375"/>
          <p14:tracePt t="119688" x="2320925" y="5143500"/>
          <p14:tracePt t="119691" x="2320925" y="5135563"/>
          <p14:tracePt t="119693" x="2320925" y="5127625"/>
          <p14:tracePt t="119697" x="2320925" y="5119688"/>
          <p14:tracePt t="119701" x="2320925" y="5111750"/>
          <p14:tracePt t="119705" x="2320925" y="5103813"/>
          <p14:tracePt t="119707" x="2320925" y="5095875"/>
          <p14:tracePt t="119713" x="2320925" y="5087938"/>
          <p14:tracePt t="119722" x="2320925" y="5080000"/>
          <p14:tracePt t="119725" x="2312988" y="5072063"/>
          <p14:tracePt t="119731" x="2312988" y="5064125"/>
          <p14:tracePt t="119739" x="2312988" y="5056188"/>
          <p14:tracePt t="119741" x="2305050" y="5056188"/>
          <p14:tracePt t="119747" x="2305050" y="5048250"/>
          <p14:tracePt t="119751" x="2297113" y="5048250"/>
          <p14:tracePt t="119757" x="2297113" y="5040313"/>
          <p14:tracePt t="119761" x="2289175" y="5040313"/>
          <p14:tracePt t="119770" x="2281238" y="5032375"/>
          <p14:tracePt t="119777" x="2273300" y="5032375"/>
          <p14:tracePt t="119788" x="2265363" y="5032375"/>
          <p14:tracePt t="119791" x="2255838" y="5024438"/>
          <p14:tracePt t="119797" x="2247900" y="5024438"/>
          <p14:tracePt t="119801" x="2239963" y="5024438"/>
          <p14:tracePt t="119805" x="2232025" y="5024438"/>
          <p14:tracePt t="119809" x="2224088" y="5024438"/>
          <p14:tracePt t="119814" x="2216150" y="5024438"/>
          <p14:tracePt t="119815" x="2208213" y="5024438"/>
          <p14:tracePt t="119821" x="2192338" y="5024438"/>
          <p14:tracePt t="119825" x="2184400" y="5024438"/>
          <p14:tracePt t="119827" x="2176463" y="5024438"/>
          <p14:tracePt t="119831" x="2168525" y="5024438"/>
          <p14:tracePt t="119833" x="2160588" y="5024438"/>
          <p14:tracePt t="119838" x="2152650" y="5024438"/>
          <p14:tracePt t="119839" x="2144713" y="5024438"/>
          <p14:tracePt t="119841" x="2136775" y="5024438"/>
          <p14:tracePt t="119845" x="2128838" y="5024438"/>
          <p14:tracePt t="119847" x="2120900" y="5024438"/>
          <p14:tracePt t="119849" x="2112963" y="5024438"/>
          <p14:tracePt t="119851" x="2112963" y="5032375"/>
          <p14:tracePt t="119855" x="2097088" y="5032375"/>
          <p14:tracePt t="119859" x="2089150" y="5032375"/>
          <p14:tracePt t="119861" x="2081213" y="5032375"/>
          <p14:tracePt t="119865" x="2073275" y="5032375"/>
          <p14:tracePt t="119867" x="2065338" y="5032375"/>
          <p14:tracePt t="119872" x="2057400" y="5032375"/>
          <p14:tracePt t="119873" x="2057400" y="5040313"/>
          <p14:tracePt t="119875" x="2049463" y="5040313"/>
          <p14:tracePt t="119877" x="2041525" y="5040313"/>
          <p14:tracePt t="119881" x="2033588" y="5040313"/>
          <p14:tracePt t="119889" x="2017713" y="5048250"/>
          <p14:tracePt t="119891" x="2009775" y="5048250"/>
          <p14:tracePt t="119895" x="2001838" y="5048250"/>
          <p14:tracePt t="119899" x="1993900" y="5048250"/>
          <p14:tracePt t="119904" x="1985963" y="5048250"/>
          <p14:tracePt t="119907" x="1978025" y="5056188"/>
          <p14:tracePt t="119911" x="1970088" y="5056188"/>
          <p14:tracePt t="119915" x="1962150" y="5056188"/>
          <p14:tracePt t="119917" x="1962150" y="5064125"/>
          <p14:tracePt t="119923" x="1954213" y="5064125"/>
          <p14:tracePt t="119925" x="1946275" y="5064125"/>
          <p14:tracePt t="119929" x="1946275" y="5072063"/>
          <p14:tracePt t="119931" x="1938338" y="5072063"/>
          <p14:tracePt t="119938" x="1930400" y="5072063"/>
          <p14:tracePt t="119954" x="1912938" y="5080000"/>
          <p14:tracePt t="120095" x="1922463" y="5080000"/>
          <p14:tracePt t="120121" x="1930400" y="5080000"/>
          <p14:tracePt t="120124" x="1930400" y="5072063"/>
          <p14:tracePt t="120133" x="1938338" y="5072063"/>
          <p14:tracePt t="120139" x="1946275" y="5072063"/>
          <p14:tracePt t="120143" x="1946275" y="5064125"/>
          <p14:tracePt t="120145" x="1954213" y="5064125"/>
          <p14:tracePt t="120151" x="1962150" y="5064125"/>
          <p14:tracePt t="120157" x="1970088" y="5056188"/>
          <p14:tracePt t="120165" x="1978025" y="5056188"/>
          <p14:tracePt t="120265" x="1970088" y="5056188"/>
          <p14:tracePt t="121027" x="1978025" y="5056188"/>
          <p14:tracePt t="121231" x="1970088" y="5056188"/>
          <p14:tracePt t="121245" x="1970088" y="5064125"/>
          <p14:tracePt t="121255" x="1962150" y="5064125"/>
          <p14:tracePt t="121259" x="1954213" y="5064125"/>
          <p14:tracePt t="121263" x="1946275" y="5072063"/>
          <p14:tracePt t="121267" x="1938338" y="5072063"/>
          <p14:tracePt t="121271" x="1930400" y="5072063"/>
          <p14:tracePt t="121273" x="1922463" y="5072063"/>
          <p14:tracePt t="121277" x="1912938" y="5072063"/>
          <p14:tracePt t="121279" x="1905000" y="5072063"/>
          <p14:tracePt t="121281" x="1905000" y="5080000"/>
          <p14:tracePt t="121283" x="1897063" y="5080000"/>
          <p14:tracePt t="121289" x="1881188" y="5080000"/>
          <p14:tracePt t="121291" x="1873250" y="5080000"/>
          <p14:tracePt t="121293" x="1865313" y="5080000"/>
          <p14:tracePt t="121295" x="1857375" y="5087938"/>
          <p14:tracePt t="121297" x="1849438" y="5087938"/>
          <p14:tracePt t="121299" x="1841500" y="5087938"/>
          <p14:tracePt t="121301" x="1833563" y="5087938"/>
          <p14:tracePt t="121305" x="1825625" y="5087938"/>
          <p14:tracePt t="121307" x="1817688" y="5087938"/>
          <p14:tracePt t="121309" x="1809750" y="5087938"/>
          <p14:tracePt t="121311" x="1801813" y="5087938"/>
          <p14:tracePt t="121313" x="1793875" y="5087938"/>
          <p14:tracePt t="121315" x="1785938" y="5087938"/>
          <p14:tracePt t="121317" x="1778000" y="5087938"/>
          <p14:tracePt t="121322" x="1762125" y="5087938"/>
          <p14:tracePt t="121323" x="1754188" y="5087938"/>
          <p14:tracePt t="121325" x="1746250" y="5087938"/>
          <p14:tracePt t="121327" x="1738313" y="5087938"/>
          <p14:tracePt t="121329" x="1730375" y="5087938"/>
          <p14:tracePt t="121331" x="1722438" y="5087938"/>
          <p14:tracePt t="121333" x="1714500" y="5087938"/>
          <p14:tracePt t="121339" x="1690688" y="5087938"/>
          <p14:tracePt t="121341" x="1682750" y="5087938"/>
          <p14:tracePt t="121343" x="1674813" y="5087938"/>
          <p14:tracePt t="121345" x="1666875" y="5087938"/>
          <p14:tracePt t="121347" x="1658938" y="5087938"/>
          <p14:tracePt t="121349" x="1651000" y="5087938"/>
          <p14:tracePt t="121356" x="1635125" y="5095875"/>
          <p14:tracePt t="121357" x="1627188" y="5095875"/>
          <p14:tracePt t="121359" x="1619250" y="5095875"/>
          <p14:tracePt t="121363" x="1611313" y="5095875"/>
          <p14:tracePt t="121365" x="1603375" y="5095875"/>
          <p14:tracePt t="121371" x="1595438" y="5095875"/>
          <p14:tracePt t="121374" x="1587500" y="5095875"/>
          <p14:tracePt t="121375" x="1579563" y="5095875"/>
          <p14:tracePt t="121381" x="1571625" y="5095875"/>
          <p14:tracePt t="121388" x="1562100" y="5095875"/>
          <p14:tracePt t="121393" x="1554163" y="5095875"/>
          <p14:tracePt t="121399" x="1546225" y="5095875"/>
          <p14:tracePt t="121405" x="1538288" y="5095875"/>
          <p14:tracePt t="121409" x="1538288" y="5103813"/>
          <p14:tracePt t="121413" x="1530350" y="5103813"/>
          <p14:tracePt t="121421" x="1522413" y="5103813"/>
          <p14:tracePt t="121425" x="1514475" y="5103813"/>
          <p14:tracePt t="121429" x="1506538" y="5103813"/>
          <p14:tracePt t="121433" x="1498600" y="5103813"/>
          <p14:tracePt t="121438" x="1490663" y="5111750"/>
          <p14:tracePt t="121439" x="1482725" y="5111750"/>
          <p14:tracePt t="121443" x="1474788" y="5111750"/>
          <p14:tracePt t="121445" x="1466850" y="5111750"/>
          <p14:tracePt t="121449" x="1458913" y="5111750"/>
          <p14:tracePt t="121451" x="1450975" y="5111750"/>
          <p14:tracePt t="121456" x="1443038" y="5111750"/>
          <p14:tracePt t="121457" x="1435100" y="5111750"/>
          <p14:tracePt t="121461" x="1427163" y="5111750"/>
          <p14:tracePt t="121463" x="1419225" y="5111750"/>
          <p14:tracePt t="121465" x="1411288" y="5111750"/>
          <p14:tracePt t="121471" x="1403350" y="5111750"/>
          <p14:tracePt t="121473" x="1395413" y="5111750"/>
          <p14:tracePt t="121475" x="1387475" y="5111750"/>
          <p14:tracePt t="121479" x="1379538" y="5111750"/>
          <p14:tracePt t="121483" x="1371600" y="5111750"/>
          <p14:tracePt t="121488" x="1363663" y="5111750"/>
          <p14:tracePt t="121489" x="1355725" y="5111750"/>
          <p14:tracePt t="121493" x="1347788" y="5111750"/>
          <p14:tracePt t="121495" x="1339850" y="5111750"/>
          <p14:tracePt t="121499" x="1331913" y="5111750"/>
          <p14:tracePt t="121505" x="1323975" y="5111750"/>
          <p14:tracePt t="121507" x="1316038" y="5111750"/>
          <p14:tracePt t="121513" x="1308100" y="5111750"/>
          <p14:tracePt t="121515" x="1308100" y="5103813"/>
          <p14:tracePt t="121517" x="1300163" y="5103813"/>
          <p14:tracePt t="121523" x="1292225" y="5103813"/>
          <p14:tracePt t="121527" x="1284288" y="5103813"/>
          <p14:tracePt t="121531" x="1276350" y="5103813"/>
          <p14:tracePt t="121538" x="1268413" y="5095875"/>
          <p14:tracePt t="121541" x="1260475" y="5095875"/>
          <p14:tracePt t="121545" x="1252538" y="5095875"/>
          <p14:tracePt t="121551" x="1244600" y="5095875"/>
          <p14:tracePt t="121555" x="1236663" y="5095875"/>
          <p14:tracePt t="121561" x="1228725" y="5095875"/>
          <p14:tracePt t="121565" x="1220788" y="5095875"/>
          <p14:tracePt t="121571" x="1220788" y="5087938"/>
          <p14:tracePt t="121573" x="1211263" y="5087938"/>
          <p14:tracePt t="121588" x="1203325" y="5087938"/>
          <p14:tracePt t="121639" x="1195388" y="5087938"/>
          <p14:tracePt t="121654" x="1187450" y="5095875"/>
          <p14:tracePt t="121663" x="1179513" y="5095875"/>
          <p14:tracePt t="121675" x="1171575" y="5095875"/>
          <p14:tracePt t="121687" x="1171575" y="5103813"/>
          <p14:tracePt t="121695" x="1163638" y="5103813"/>
          <p14:tracePt t="121741" x="1171575" y="5103813"/>
          <p14:tracePt t="121815" x="1179513" y="5095875"/>
          <p14:tracePt t="121827" x="1187450" y="5095875"/>
          <p14:tracePt t="121833" x="1195388" y="5095875"/>
          <p14:tracePt t="121841" x="1203325" y="5095875"/>
          <p14:tracePt t="121845" x="1211263" y="5087938"/>
          <p14:tracePt t="121855" x="1220788" y="5087938"/>
          <p14:tracePt t="121859" x="1228725" y="5087938"/>
          <p14:tracePt t="121865" x="1236663" y="5087938"/>
          <p14:tracePt t="121872" x="1244600" y="5087938"/>
          <p14:tracePt t="121875" x="1252538" y="5087938"/>
          <p14:tracePt t="121881" x="1260475" y="5087938"/>
          <p14:tracePt t="121888" x="1268413" y="5087938"/>
          <p14:tracePt t="121891" x="1276350" y="5087938"/>
          <p14:tracePt t="121895" x="1284288" y="5087938"/>
          <p14:tracePt t="121897" x="1284288" y="5080000"/>
          <p14:tracePt t="121899" x="1292225" y="5080000"/>
          <p14:tracePt t="121904" x="1300163" y="5080000"/>
          <p14:tracePt t="121907" x="1308100" y="5080000"/>
          <p14:tracePt t="121911" x="1316038" y="5080000"/>
          <p14:tracePt t="121913" x="1323975" y="5080000"/>
          <p14:tracePt t="121917" x="1331913" y="5080000"/>
          <p14:tracePt t="121921" x="1339850" y="5080000"/>
          <p14:tracePt t="121924" x="1347788" y="5080000"/>
          <p14:tracePt t="121927" x="1355725" y="5080000"/>
          <p14:tracePt t="121929" x="1355725" y="5072063"/>
          <p14:tracePt t="121931" x="1363663" y="5072063"/>
          <p14:tracePt t="121938" x="1379538" y="5072063"/>
          <p14:tracePt t="121941" x="1387475" y="5072063"/>
          <p14:tracePt t="121945" x="1395413" y="5072063"/>
          <p14:tracePt t="121957" x="1419225" y="5064125"/>
          <p14:tracePt t="121959" x="1427163" y="5064125"/>
          <p14:tracePt t="121963" x="1435100" y="5064125"/>
          <p14:tracePt t="121965" x="1443038" y="5064125"/>
          <p14:tracePt t="121971" x="1450975" y="5064125"/>
          <p14:tracePt t="121974" x="1458913" y="5064125"/>
          <p14:tracePt t="121975" x="1458913" y="5056188"/>
          <p14:tracePt t="121977" x="1466850" y="5056188"/>
          <p14:tracePt t="121979" x="1474788" y="5056188"/>
          <p14:tracePt t="121983" x="1482725" y="5056188"/>
          <p14:tracePt t="121988" x="1490663" y="5056188"/>
          <p14:tracePt t="121990" x="1498600" y="5056188"/>
          <p14:tracePt t="121992" x="1506538" y="5048250"/>
          <p14:tracePt t="121994" x="1514475" y="5048250"/>
          <p14:tracePt t="121998" x="1522413" y="5048250"/>
          <p14:tracePt t="122000" x="1530350" y="5048250"/>
          <p14:tracePt t="122003" x="1538288" y="5048250"/>
          <p14:tracePt t="122006" x="1546225" y="5048250"/>
          <p14:tracePt t="122008" x="1554163" y="5040313"/>
          <p14:tracePt t="122010" x="1562100" y="5040313"/>
          <p14:tracePt t="122012" x="1571625" y="5040313"/>
          <p14:tracePt t="122014" x="1579563" y="5040313"/>
          <p14:tracePt t="122016" x="1587500" y="5040313"/>
          <p14:tracePt t="122019" x="1595438" y="5040313"/>
          <p14:tracePt t="122020" x="1603375" y="5040313"/>
          <p14:tracePt t="122022" x="1611313" y="5040313"/>
          <p14:tracePt t="122024" x="1619250" y="5040313"/>
          <p14:tracePt t="122026" x="1627188" y="5040313"/>
          <p14:tracePt t="122028" x="1635125" y="5040313"/>
          <p14:tracePt t="122030" x="1643063" y="5032375"/>
          <p14:tracePt t="122032" x="1651000" y="5032375"/>
          <p14:tracePt t="122035" x="1658938" y="5032375"/>
          <p14:tracePt t="122036" x="1666875" y="5032375"/>
          <p14:tracePt t="122038" x="1674813" y="5032375"/>
          <p14:tracePt t="122040" x="1682750" y="5032375"/>
          <p14:tracePt t="122042" x="1690688" y="5032375"/>
          <p14:tracePt t="122044" x="1698625" y="5032375"/>
          <p14:tracePt t="122046" x="1706563" y="5032375"/>
          <p14:tracePt t="122048" x="1722438" y="5032375"/>
          <p14:tracePt t="122051" x="1730375" y="5032375"/>
          <p14:tracePt t="122055" x="1746250" y="5032375"/>
          <p14:tracePt t="122057" x="1754188" y="5032375"/>
          <p14:tracePt t="122059" x="1770063" y="5032375"/>
          <p14:tracePt t="122061" x="1778000" y="5032375"/>
          <p14:tracePt t="122063" x="1785938" y="5032375"/>
          <p14:tracePt t="122065" x="1793875" y="5032375"/>
          <p14:tracePt t="122067" x="1809750" y="5032375"/>
          <p14:tracePt t="122072" x="1825625" y="5024438"/>
          <p14:tracePt t="122074" x="1833563" y="5024438"/>
          <p14:tracePt t="122075" x="1841500" y="5024438"/>
          <p14:tracePt t="122077" x="1849438" y="5024438"/>
          <p14:tracePt t="122079" x="1857375" y="5024438"/>
          <p14:tracePt t="122081" x="1865313" y="5024438"/>
          <p14:tracePt t="122083" x="1873250" y="5024438"/>
          <p14:tracePt t="122088" x="1889125" y="5024438"/>
          <p14:tracePt t="122090" x="1897063" y="5024438"/>
          <p14:tracePt t="122091" x="1905000" y="5024438"/>
          <p14:tracePt t="122093" x="1912938" y="5024438"/>
          <p14:tracePt t="122095" x="1922463" y="5024438"/>
          <p14:tracePt t="122097" x="1930400" y="5024438"/>
          <p14:tracePt t="122099" x="1938338" y="5024438"/>
          <p14:tracePt t="122102" x="1946275" y="5024438"/>
          <p14:tracePt t="122105" x="1962150" y="5024438"/>
          <p14:tracePt t="122107" x="1970088" y="5024438"/>
          <p14:tracePt t="122109" x="1978025" y="5024438"/>
          <p14:tracePt t="122111" x="1985963" y="5024438"/>
          <p14:tracePt t="122113" x="1993900" y="5024438"/>
          <p14:tracePt t="122117" x="2001838" y="5024438"/>
          <p14:tracePt t="122122" x="2017713" y="5016500"/>
          <p14:tracePt t="122123" x="2025650" y="5016500"/>
          <p14:tracePt t="122127" x="2033588" y="5016500"/>
          <p14:tracePt t="122129" x="2041525" y="5016500"/>
          <p14:tracePt t="122133" x="2049463" y="5016500"/>
          <p14:tracePt t="122138" x="2057400" y="5016500"/>
          <p14:tracePt t="122139" x="2065338" y="5016500"/>
          <p14:tracePt t="122143" x="2073275" y="5016500"/>
          <p14:tracePt t="122145" x="2081213" y="5016500"/>
          <p14:tracePt t="122149" x="2089150" y="5016500"/>
          <p14:tracePt t="122155" x="2097088" y="5008563"/>
          <p14:tracePt t="122157" x="2105025" y="5008563"/>
          <p14:tracePt t="122161" x="2112963" y="5008563"/>
          <p14:tracePt t="122163" x="2120900" y="5008563"/>
          <p14:tracePt t="122167" x="2128838" y="5008563"/>
          <p14:tracePt t="122173" x="2136775" y="5008563"/>
          <p14:tracePt t="122175" x="2144713" y="5008563"/>
          <p14:tracePt t="122177" x="2152650" y="5008563"/>
          <p14:tracePt t="122181" x="2160588" y="5008563"/>
          <p14:tracePt t="122188" x="2176463" y="5008563"/>
          <p14:tracePt t="122191" x="2184400" y="5008563"/>
          <p14:tracePt t="122193" x="2192338" y="5008563"/>
          <p14:tracePt t="122197" x="2200275" y="5008563"/>
          <p14:tracePt t="122201" x="2208213" y="5008563"/>
          <p14:tracePt t="122205" x="2224088" y="5008563"/>
          <p14:tracePt t="122209" x="2232025" y="5008563"/>
          <p14:tracePt t="122211" x="2239963" y="5008563"/>
          <p14:tracePt t="122215" x="2247900" y="5008563"/>
          <p14:tracePt t="122217" x="2255838" y="5008563"/>
          <p14:tracePt t="122221" x="2265363" y="5008563"/>
          <p14:tracePt t="122223" x="2273300" y="5016500"/>
          <p14:tracePt t="122225" x="2281238" y="5016500"/>
          <p14:tracePt t="122227" x="2289175" y="5016500"/>
          <p14:tracePt t="122231" x="2297113" y="5016500"/>
          <p14:tracePt t="122233" x="2305050" y="5016500"/>
          <p14:tracePt t="122239" x="2328863" y="5016500"/>
          <p14:tracePt t="122241" x="2336800" y="5016500"/>
          <p14:tracePt t="122243" x="2344738" y="5016500"/>
          <p14:tracePt t="122245" x="2352675" y="5016500"/>
          <p14:tracePt t="122247" x="2360613" y="5016500"/>
          <p14:tracePt t="122249" x="2368550" y="5016500"/>
          <p14:tracePt t="122251" x="2384425" y="5016500"/>
          <p14:tracePt t="122254" x="2392363" y="5016500"/>
          <p14:tracePt t="122257" x="2408238" y="5016500"/>
          <p14:tracePt t="122259" x="2416175" y="5016500"/>
          <p14:tracePt t="122261" x="2432050" y="5016500"/>
          <p14:tracePt t="122263" x="2439988" y="5016500"/>
          <p14:tracePt t="122265" x="2447925" y="5016500"/>
          <p14:tracePt t="122267" x="2463800" y="5016500"/>
          <p14:tracePt t="122272" x="2487613" y="5016500"/>
          <p14:tracePt t="122273" x="2495550" y="5016500"/>
          <p14:tracePt t="122275" x="2503488" y="5016500"/>
          <p14:tracePt t="122277" x="2519363" y="5008563"/>
          <p14:tracePt t="122279" x="2527300" y="5008563"/>
          <p14:tracePt t="122281" x="2543175" y="5008563"/>
          <p14:tracePt t="122283" x="2559050" y="5008563"/>
          <p14:tracePt t="122289" x="2598738" y="5008563"/>
          <p14:tracePt t="122291" x="2606675" y="5008563"/>
          <p14:tracePt t="122293" x="2624138" y="5008563"/>
          <p14:tracePt t="122295" x="2640013" y="5000625"/>
          <p14:tracePt t="122297" x="2647950" y="5000625"/>
          <p14:tracePt t="122299" x="2663825" y="5000625"/>
          <p14:tracePt t="122302" x="2671763" y="5000625"/>
          <p14:tracePt t="122305" x="2695575" y="5000625"/>
          <p14:tracePt t="122307" x="2711450" y="5000625"/>
          <p14:tracePt t="122309" x="2719388" y="5000625"/>
          <p14:tracePt t="122311" x="2735263" y="5000625"/>
          <p14:tracePt t="122313" x="2743200" y="5000625"/>
          <p14:tracePt t="122315" x="2759075" y="5000625"/>
          <p14:tracePt t="122317" x="2767013" y="5000625"/>
          <p14:tracePt t="122323" x="2798763" y="4992688"/>
          <p14:tracePt t="122325" x="2814638" y="4992688"/>
          <p14:tracePt t="122327" x="2822575" y="4992688"/>
          <p14:tracePt t="122329" x="2830513" y="4992688"/>
          <p14:tracePt t="122331" x="2838450" y="4992688"/>
          <p14:tracePt t="122333" x="2854325" y="4992688"/>
          <p14:tracePt t="122339" x="2878138" y="4992688"/>
          <p14:tracePt t="122341" x="2886075" y="4992688"/>
          <p14:tracePt t="122343" x="2894013" y="4992688"/>
          <p14:tracePt t="122345" x="2909888" y="4992688"/>
          <p14:tracePt t="122349" x="2917825" y="4992688"/>
          <p14:tracePt t="122351" x="2925763" y="4992688"/>
          <p14:tracePt t="122356" x="2941638" y="4992688"/>
          <p14:tracePt t="122357" x="2949575" y="4992688"/>
          <p14:tracePt t="122359" x="2957513" y="4992688"/>
          <p14:tracePt t="122361" x="2967038" y="4992688"/>
          <p14:tracePt t="122363" x="2974975" y="4992688"/>
          <p14:tracePt t="122365" x="2982913" y="4992688"/>
          <p14:tracePt t="122372" x="2998788" y="4984750"/>
          <p14:tracePt t="122374" x="3006725" y="4984750"/>
          <p14:tracePt t="122377" x="3014663" y="4984750"/>
          <p14:tracePt t="122379" x="3022600" y="4984750"/>
          <p14:tracePt t="122381" x="3030538" y="4984750"/>
          <p14:tracePt t="122389" x="3054350" y="4984750"/>
          <p14:tracePt t="122393" x="3062288" y="4984750"/>
          <p14:tracePt t="122395" x="3070225" y="4984750"/>
          <p14:tracePt t="122397" x="3078163" y="4984750"/>
          <p14:tracePt t="122401" x="3086100" y="4984750"/>
          <p14:tracePt t="122405" x="3101975" y="4984750"/>
          <p14:tracePt t="122407" x="3109913" y="4984750"/>
          <p14:tracePt t="122409" x="3117850" y="4984750"/>
          <p14:tracePt t="122412" x="3125788" y="4976813"/>
          <p14:tracePt t="122414" x="3133725" y="4976813"/>
          <p14:tracePt t="122416" x="3141663" y="4976813"/>
          <p14:tracePt t="122419" x="3149600" y="4976813"/>
          <p14:tracePt t="122420" x="3157538" y="4976813"/>
          <p14:tracePt t="122422" x="3165475" y="4976813"/>
          <p14:tracePt t="122424" x="3173413" y="4976813"/>
          <p14:tracePt t="122426" x="3181350" y="4976813"/>
          <p14:tracePt t="122428" x="3189288" y="4976813"/>
          <p14:tracePt t="122430" x="3197225" y="4976813"/>
          <p14:tracePt t="122432" x="3205163" y="4976813"/>
          <p14:tracePt t="122437" x="3221038" y="4976813"/>
          <p14:tracePt t="122438" x="3228975" y="4976813"/>
          <p14:tracePt t="122440" x="3236913" y="4976813"/>
          <p14:tracePt t="122442" x="3244850" y="4976813"/>
          <p14:tracePt t="122444" x="3252788" y="4976813"/>
          <p14:tracePt t="122446" x="3260725" y="4976813"/>
          <p14:tracePt t="122448" x="3268663" y="4976813"/>
          <p14:tracePt t="122450" x="3276600" y="4976813"/>
          <p14:tracePt t="122453" x="3284538" y="4976813"/>
          <p14:tracePt t="122454" x="3292475" y="4976813"/>
          <p14:tracePt t="122458" x="3300413" y="4976813"/>
          <p14:tracePt t="122460" x="3308350" y="4976813"/>
          <p14:tracePt t="122462" x="3317875" y="4976813"/>
          <p14:tracePt t="122464" x="3325813" y="4976813"/>
          <p14:tracePt t="122466" x="3333750" y="4976813"/>
          <p14:tracePt t="122469" x="3341688" y="4976813"/>
          <p14:tracePt t="122470" x="3349625" y="4976813"/>
          <p14:tracePt t="122474" x="3357563" y="4976813"/>
          <p14:tracePt t="122476" x="3365500" y="4976813"/>
          <p14:tracePt t="122478" x="3373438" y="4976813"/>
          <p14:tracePt t="122480" x="3381375" y="4976813"/>
          <p14:tracePt t="122482" x="3389313" y="4976813"/>
          <p14:tracePt t="122486" x="3397250" y="4976813"/>
          <p14:tracePt t="122488" x="3405188" y="4976813"/>
          <p14:tracePt t="122490" x="3413125" y="4976813"/>
          <p14:tracePt t="122494" x="3421063" y="4976813"/>
          <p14:tracePt t="122496" x="3429000" y="4976813"/>
          <p14:tracePt t="122498" x="3436938" y="4976813"/>
          <p14:tracePt t="122501" x="3444875" y="4976813"/>
          <p14:tracePt t="122504" x="3452813" y="4976813"/>
          <p14:tracePt t="122507" x="3460750" y="4976813"/>
          <p14:tracePt t="122509" x="3468688" y="4984750"/>
          <p14:tracePt t="122511" x="3476625" y="4984750"/>
          <p14:tracePt t="122513" x="3484563" y="4984750"/>
          <p14:tracePt t="122515" x="3492500" y="4984750"/>
          <p14:tracePt t="122517" x="3500438" y="4984750"/>
          <p14:tracePt t="122522" x="3516313" y="4984750"/>
          <p14:tracePt t="122523" x="3524250" y="4976813"/>
          <p14:tracePt t="122525" x="3532188" y="4976813"/>
          <p14:tracePt t="122527" x="3540125" y="4976813"/>
          <p14:tracePt t="122529" x="3548063" y="4976813"/>
          <p14:tracePt t="122531" x="3556000" y="4976813"/>
          <p14:tracePt t="122533" x="3563938" y="4976813"/>
          <p14:tracePt t="122539" x="3587750" y="4976813"/>
          <p14:tracePt t="122541" x="3603625" y="4967288"/>
          <p14:tracePt t="122543" x="3611563" y="4967288"/>
          <p14:tracePt t="122545" x="3619500" y="4967288"/>
          <p14:tracePt t="122547" x="3627438" y="4967288"/>
          <p14:tracePt t="122549" x="3635375" y="4967288"/>
          <p14:tracePt t="122551" x="3643313" y="4967288"/>
          <p14:tracePt t="122554" x="3651250" y="4967288"/>
          <p14:tracePt t="122556" x="3668713" y="4967288"/>
          <p14:tracePt t="122557" x="3676650" y="4967288"/>
          <p14:tracePt t="122559" x="3684588" y="4967288"/>
          <p14:tracePt t="122561" x="3692525" y="4967288"/>
          <p14:tracePt t="122563" x="3700463" y="4967288"/>
          <p14:tracePt t="122565" x="3708400" y="4967288"/>
          <p14:tracePt t="122567" x="3724275" y="4967288"/>
          <p14:tracePt t="122573" x="3748088" y="4967288"/>
          <p14:tracePt t="122575" x="3763963" y="4959350"/>
          <p14:tracePt t="122577" x="3771900" y="4959350"/>
          <p14:tracePt t="122579" x="3779838" y="4959350"/>
          <p14:tracePt t="122581" x="3787775" y="4959350"/>
          <p14:tracePt t="122583" x="3795713" y="4959350"/>
          <p14:tracePt t="122588" x="3811588" y="4959350"/>
          <p14:tracePt t="122590" x="3827463" y="4959350"/>
          <p14:tracePt t="122591" x="3835400" y="4959350"/>
          <p14:tracePt t="122593" x="3843338" y="4959350"/>
          <p14:tracePt t="122595" x="3851275" y="4967288"/>
          <p14:tracePt t="122597" x="3859213" y="4967288"/>
          <p14:tracePt t="122599" x="3867150" y="4967288"/>
          <p14:tracePt t="122601" x="3875088" y="4967288"/>
          <p14:tracePt t="122604" x="3883025" y="4967288"/>
          <p14:tracePt t="122606" x="3890963" y="4967288"/>
          <p14:tracePt t="122609" x="3898900" y="4967288"/>
          <p14:tracePt t="122611" x="3906838" y="4967288"/>
          <p14:tracePt t="122613" x="3914775" y="4967288"/>
          <p14:tracePt t="122615" x="3922713" y="4967288"/>
          <p14:tracePt t="122617" x="3930650" y="4967288"/>
          <p14:tracePt t="122622" x="3938588" y="4967288"/>
          <p14:tracePt t="122623" x="3946525" y="4967288"/>
          <p14:tracePt t="122627" x="3954463" y="4967288"/>
          <p14:tracePt t="122631" x="3962400" y="4967288"/>
          <p14:tracePt t="122638" x="3970338" y="4967288"/>
          <p14:tracePt t="122641" x="3978275" y="4967288"/>
          <p14:tracePt t="122741" x="3970338" y="4967288"/>
          <p14:tracePt t="122747" x="3970338" y="4976813"/>
          <p14:tracePt t="122751" x="3962400" y="4976813"/>
          <p14:tracePt t="122757" x="3954463" y="4976813"/>
          <p14:tracePt t="122759" x="3946525" y="4976813"/>
          <p14:tracePt t="122761" x="3946525" y="4984750"/>
          <p14:tracePt t="122763" x="3938588" y="4984750"/>
          <p14:tracePt t="122765" x="3930650" y="4984750"/>
          <p14:tracePt t="122767" x="3922713" y="4984750"/>
          <p14:tracePt t="122771" x="3914775" y="4992688"/>
          <p14:tracePt t="122773" x="3906838" y="4992688"/>
          <p14:tracePt t="122775" x="3890963" y="4992688"/>
          <p14:tracePt t="122777" x="3883025" y="4992688"/>
          <p14:tracePt t="122779" x="3875088" y="4992688"/>
          <p14:tracePt t="122781" x="3859213" y="4992688"/>
          <p14:tracePt t="122783" x="3851275" y="4992688"/>
          <p14:tracePt t="122789" x="3827463" y="5000625"/>
          <p14:tracePt t="122790" x="3811588" y="5000625"/>
          <p14:tracePt t="122791" x="3803650" y="5000625"/>
          <p14:tracePt t="122793" x="3787775" y="5008563"/>
          <p14:tracePt t="122795" x="3771900" y="5008563"/>
          <p14:tracePt t="122797" x="3756025" y="5008563"/>
          <p14:tracePt t="122799" x="3748088" y="5008563"/>
          <p14:tracePt t="122802" x="3732213" y="5016500"/>
          <p14:tracePt t="122805" x="3700463" y="5016500"/>
          <p14:tracePt t="122808" x="3684588" y="5016500"/>
          <p14:tracePt t="122809" x="3668713" y="5024438"/>
          <p14:tracePt t="122811" x="3651250" y="5024438"/>
          <p14:tracePt t="122813" x="3635375" y="5024438"/>
          <p14:tracePt t="122815" x="3619500" y="5032375"/>
          <p14:tracePt t="122817" x="3603625" y="5032375"/>
          <p14:tracePt t="122822" x="3571875" y="5040313"/>
          <p14:tracePt t="122825" x="3540125" y="5048250"/>
          <p14:tracePt t="122827" x="3524250" y="5048250"/>
          <p14:tracePt t="122829" x="3508375" y="5048250"/>
          <p14:tracePt t="122831" x="3492500" y="5056188"/>
          <p14:tracePt t="122833" x="3476625" y="5056188"/>
          <p14:tracePt t="122838" x="3444875" y="5064125"/>
          <p14:tracePt t="122842" x="3413125" y="5064125"/>
          <p14:tracePt t="122843" x="3397250" y="5072063"/>
          <p14:tracePt t="122845" x="3381375" y="5072063"/>
          <p14:tracePt t="122847" x="3365500" y="5072063"/>
          <p14:tracePt t="122849" x="3349625" y="5072063"/>
          <p14:tracePt t="122851" x="3333750" y="5080000"/>
          <p14:tracePt t="122854" x="3317875" y="5080000"/>
          <p14:tracePt t="122857" x="3292475" y="5087938"/>
          <p14:tracePt t="122859" x="3276600" y="5087938"/>
          <p14:tracePt t="122861" x="3268663" y="5087938"/>
          <p14:tracePt t="122863" x="3252788" y="5095875"/>
          <p14:tracePt t="122865" x="3236913" y="5095875"/>
          <p14:tracePt t="122867" x="3228975" y="5095875"/>
          <p14:tracePt t="122871" x="3205163" y="5103813"/>
          <p14:tracePt t="122875" x="3181350" y="5103813"/>
          <p14:tracePt t="122877" x="3173413" y="5103813"/>
          <p14:tracePt t="122879" x="3165475" y="5111750"/>
          <p14:tracePt t="122881" x="3149600" y="5111750"/>
          <p14:tracePt t="122883" x="3141663" y="5111750"/>
          <p14:tracePt t="122889" x="3109913" y="5119688"/>
          <p14:tracePt t="122891" x="3101975" y="5119688"/>
          <p14:tracePt t="122893" x="3086100" y="5119688"/>
          <p14:tracePt t="122895" x="3078163" y="5119688"/>
          <p14:tracePt t="122897" x="3070225" y="5119688"/>
          <p14:tracePt t="122899" x="3054350" y="5127625"/>
          <p14:tracePt t="122901" x="3046413" y="5127625"/>
          <p14:tracePt t="122904" x="3030538" y="5127625"/>
          <p14:tracePt t="122906" x="3022600" y="5127625"/>
          <p14:tracePt t="122908" x="3006725" y="5135563"/>
          <p14:tracePt t="122909" x="2998788" y="5135563"/>
          <p14:tracePt t="122911" x="2982913" y="5135563"/>
          <p14:tracePt t="122913" x="2974975" y="5143500"/>
          <p14:tracePt t="122915" x="2957513" y="5151438"/>
          <p14:tracePt t="122917" x="2941638" y="5151438"/>
          <p14:tracePt t="122922" x="2917825" y="5159375"/>
          <p14:tracePt t="122924" x="2901950" y="5159375"/>
          <p14:tracePt t="122925" x="2894013" y="5167313"/>
          <p14:tracePt t="122927" x="2878138" y="5167313"/>
          <p14:tracePt t="122929" x="2862263" y="5167313"/>
          <p14:tracePt t="122931" x="2846388" y="5175250"/>
          <p14:tracePt t="122933" x="2838450" y="5175250"/>
          <p14:tracePt t="122938" x="2806700" y="5183188"/>
          <p14:tracePt t="122957" x="2632075" y="5222875"/>
          <p14:tracePt t="122959" x="2616200" y="5222875"/>
          <p14:tracePt t="122961" x="2598738" y="5230813"/>
          <p14:tracePt t="122963" x="2574925" y="5230813"/>
          <p14:tracePt t="122965" x="2559050" y="5238750"/>
          <p14:tracePt t="122968" x="2543175" y="5246688"/>
          <p14:tracePt t="122973" x="2487613" y="5254625"/>
          <p14:tracePt t="122977" x="2455863" y="5262563"/>
          <p14:tracePt t="122979" x="2439988" y="5262563"/>
          <p14:tracePt t="122981" x="2424113" y="5270500"/>
          <p14:tracePt t="122982" x="2408238" y="5270500"/>
          <p14:tracePt t="122987" x="2376488" y="5278438"/>
          <p14:tracePt t="122989" x="2368550" y="5286375"/>
          <p14:tracePt t="122990" x="2352675" y="5286375"/>
          <p14:tracePt t="122992" x="2336800" y="5294313"/>
          <p14:tracePt t="122994" x="2320925" y="5294313"/>
          <p14:tracePt t="122996" x="2312988" y="5294313"/>
          <p14:tracePt t="122998" x="2297113" y="5302250"/>
          <p14:tracePt t="123000" x="2289175" y="5302250"/>
          <p14:tracePt t="123003" x="2273300" y="5302250"/>
          <p14:tracePt t="123005" x="2265363" y="5310188"/>
          <p14:tracePt t="123007" x="2247900" y="5310188"/>
          <p14:tracePt t="123008" x="2239963" y="5310188"/>
          <p14:tracePt t="123010" x="2232025" y="5319713"/>
          <p14:tracePt t="123012" x="2224088" y="5319713"/>
          <p14:tracePt t="123014" x="2216150" y="5319713"/>
          <p14:tracePt t="123016" x="2208213" y="5319713"/>
          <p14:tracePt t="123019" x="2200275" y="5327650"/>
          <p14:tracePt t="123021" x="2192338" y="5327650"/>
          <p14:tracePt t="123022" x="2184400" y="5327650"/>
          <p14:tracePt t="123024" x="2176463" y="5327650"/>
          <p14:tracePt t="123026" x="2168525" y="5335588"/>
          <p14:tracePt t="123030" x="2160588" y="5335588"/>
          <p14:tracePt t="123032" x="2152650" y="5335588"/>
          <p14:tracePt t="123036" x="2144713" y="5343525"/>
          <p14:tracePt t="123038" x="2136775" y="5343525"/>
          <p14:tracePt t="123042" x="2128838" y="5343525"/>
          <p14:tracePt t="123044" x="2128838" y="5351463"/>
          <p14:tracePt t="123046" x="2120900" y="5351463"/>
          <p14:tracePt t="123050" x="2112963" y="5351463"/>
          <p14:tracePt t="123056" x="2105025" y="5359400"/>
          <p14:tracePt t="123062" x="2097088" y="5359400"/>
          <p14:tracePt t="123070" x="2089150" y="5359400"/>
          <p14:tracePt t="123078" x="2089150" y="5367338"/>
          <p14:tracePt t="123159" x="2081213" y="5367338"/>
          <p14:tracePt t="123165" x="2073275" y="5367338"/>
          <p14:tracePt t="123169" x="2065338" y="5359400"/>
          <p14:tracePt t="123172" x="2057400" y="5359400"/>
          <p14:tracePt t="123173" x="2049463" y="5359400"/>
          <p14:tracePt t="123176" x="2041525" y="5359400"/>
          <p14:tracePt t="123177" x="2033588" y="5359400"/>
          <p14:tracePt t="123179" x="2025650" y="5359400"/>
          <p14:tracePt t="123181" x="2017713" y="5359400"/>
          <p14:tracePt t="123183" x="2009775" y="5359400"/>
          <p14:tracePt t="123189" x="1985963" y="5351463"/>
          <p14:tracePt t="123191" x="1970088" y="5351463"/>
          <p14:tracePt t="123193" x="1962150" y="5351463"/>
          <p14:tracePt t="123195" x="1954213" y="5351463"/>
          <p14:tracePt t="123197" x="1946275" y="5351463"/>
          <p14:tracePt t="123199" x="1938338" y="5351463"/>
          <p14:tracePt t="123201" x="1930400" y="5351463"/>
          <p14:tracePt t="123205" x="1912938" y="5343525"/>
          <p14:tracePt t="123207" x="1905000" y="5343525"/>
          <p14:tracePt t="123209" x="1897063" y="5343525"/>
          <p14:tracePt t="123211" x="1881188" y="5343525"/>
          <p14:tracePt t="123213" x="1873250" y="5343525"/>
          <p14:tracePt t="123215" x="1865313" y="5335588"/>
          <p14:tracePt t="123217" x="1857375" y="5335588"/>
          <p14:tracePt t="123222" x="1841500" y="5335588"/>
          <p14:tracePt t="123225" x="1825625" y="5327650"/>
          <p14:tracePt t="123227" x="1817688" y="5327650"/>
          <p14:tracePt t="123229" x="1809750" y="5327650"/>
          <p14:tracePt t="123231" x="1801813" y="5327650"/>
          <p14:tracePt t="123233" x="1793875" y="5327650"/>
          <p14:tracePt t="123238" x="1778000" y="5319713"/>
          <p14:tracePt t="123240" x="1770063" y="5319713"/>
          <p14:tracePt t="123241" x="1762125" y="5319713"/>
          <p14:tracePt t="123243" x="1754188" y="5319713"/>
          <p14:tracePt t="123245" x="1746250" y="5319713"/>
          <p14:tracePt t="123249" x="1738313" y="5319713"/>
          <p14:tracePt t="123254" x="1730375" y="5310188"/>
          <p14:tracePt t="123257" x="1722438" y="5310188"/>
          <p14:tracePt t="123263" x="1714500" y="5310188"/>
          <p14:tracePt t="123272" x="1706563" y="5310188"/>
          <p14:tracePt t="123289" x="1698625" y="5310188"/>
          <p14:tracePt t="123295" x="1698625" y="5302250"/>
          <p14:tracePt t="123335" x="1690688" y="5302250"/>
          <p14:tracePt t="123349" x="1682750" y="5302250"/>
          <p14:tracePt t="123353" x="1682750" y="5294313"/>
          <p14:tracePt t="123359" x="1674813" y="5294313"/>
          <p14:tracePt t="123367" x="1666875" y="5294313"/>
          <p14:tracePt t="123373" x="1658938" y="5286375"/>
          <p14:tracePt t="123377" x="1651000" y="5286375"/>
          <p14:tracePt t="123383" x="1643063" y="5286375"/>
          <p14:tracePt t="123388" x="1635125" y="5286375"/>
          <p14:tracePt t="123389" x="1635125" y="5278438"/>
          <p14:tracePt t="123393" x="1627188" y="5278438"/>
          <p14:tracePt t="123397" x="1619250" y="5278438"/>
          <p14:tracePt t="123401" x="1611313" y="5270500"/>
          <p14:tracePt t="123405" x="1603375" y="5270500"/>
          <p14:tracePt t="123411" x="1595438" y="5270500"/>
          <p14:tracePt t="123413" x="1595438" y="5262563"/>
          <p14:tracePt t="123415" x="1587500" y="5262563"/>
          <p14:tracePt t="123421" x="1579563" y="5262563"/>
          <p14:tracePt t="123425" x="1571625" y="5254625"/>
          <p14:tracePt t="123429" x="1562100" y="5254625"/>
          <p14:tracePt t="123437" x="1554163" y="5246688"/>
          <p14:tracePt t="123441" x="1546225" y="5246688"/>
          <p14:tracePt t="123447" x="1538288" y="5238750"/>
          <p14:tracePt t="123455" x="1530350" y="5238750"/>
          <p14:tracePt t="123465" x="1522413" y="5238750"/>
          <p14:tracePt t="123470" x="1522413" y="5230813"/>
          <p14:tracePt t="123477" x="1514475" y="5230813"/>
          <p14:tracePt t="123488" x="1506538" y="5230813"/>
          <p14:tracePt t="123493" x="1498600" y="5230813"/>
          <p14:tracePt t="123501" x="1490663" y="5230813"/>
          <p14:tracePt t="123507" x="1482725" y="5230813"/>
          <p14:tracePt t="123515" x="1474788" y="5230813"/>
          <p14:tracePt t="123523" x="1466850" y="5230813"/>
          <p14:tracePt t="123529" x="1458913" y="5230813"/>
          <p14:tracePt t="123537" x="1450975" y="5230813"/>
          <p14:tracePt t="123543" x="1443038" y="5230813"/>
          <p14:tracePt t="123547" x="1443038" y="5238750"/>
          <p14:tracePt t="123549" x="1435100" y="5238750"/>
          <p14:tracePt t="123555" x="1427163" y="5238750"/>
          <p14:tracePt t="123559" x="1419225" y="5238750"/>
          <p14:tracePt t="123563" x="1411288" y="5238750"/>
          <p14:tracePt t="123567" x="1411288" y="5246688"/>
          <p14:tracePt t="123572" x="1403350" y="5246688"/>
          <p14:tracePt t="123574" x="1395413" y="5246688"/>
          <p14:tracePt t="123577" x="1387475" y="5246688"/>
          <p14:tracePt t="123581" x="1387475" y="5254625"/>
          <p14:tracePt t="123583" x="1379538" y="5254625"/>
          <p14:tracePt t="123589" x="1371600" y="5254625"/>
          <p14:tracePt t="123595" x="1363663" y="5262563"/>
          <p14:tracePt t="123604" x="1355725" y="5262563"/>
          <p14:tracePt t="123611" x="1355725" y="5270500"/>
          <p14:tracePt t="123613" x="1347788" y="5270500"/>
          <p14:tracePt t="123625" x="1347788" y="5278438"/>
          <p14:tracePt t="123639" x="1339850" y="5286375"/>
          <p14:tracePt t="123646" x="1339850" y="5294313"/>
          <p14:tracePt t="123653" x="1339850" y="5302250"/>
          <p14:tracePt t="123658" x="1339850" y="5310188"/>
          <p14:tracePt t="123660" x="1331913" y="5310188"/>
          <p14:tracePt t="123662" x="1331913" y="5319713"/>
          <p14:tracePt t="123670" x="1331913" y="5327650"/>
          <p14:tracePt t="123672" x="1331913" y="5335588"/>
          <p14:tracePt t="123676" x="1331913" y="5343525"/>
          <p14:tracePt t="123680" x="1331913" y="5351463"/>
          <p14:tracePt t="123686" x="1331913" y="5359400"/>
          <p14:tracePt t="123688" x="1331913" y="5367338"/>
          <p14:tracePt t="123690" x="1331913" y="5375275"/>
          <p14:tracePt t="123694" x="1331913" y="5383213"/>
          <p14:tracePt t="123700" x="1331913" y="5391150"/>
          <p14:tracePt t="123704" x="1331913" y="5399088"/>
          <p14:tracePt t="123708" x="1331913" y="5407025"/>
          <p14:tracePt t="123712" x="1331913" y="5414963"/>
          <p14:tracePt t="123719" x="1331913" y="5422900"/>
          <p14:tracePt t="123724" x="1331913" y="5430838"/>
          <p14:tracePt t="123730" x="1331913" y="5438775"/>
          <p14:tracePt t="123738" x="1331913" y="5446713"/>
          <p14:tracePt t="123746" x="1339850" y="5446713"/>
          <p14:tracePt t="123754" x="1339850" y="5454650"/>
          <p14:tracePt t="123782" x="1339850" y="5462588"/>
          <p14:tracePt t="123812" x="1339850" y="5470525"/>
          <p14:tracePt t="124591" x="1347788" y="5470525"/>
          <p14:tracePt t="124594" x="1347788" y="5478463"/>
          <p14:tracePt t="124603" x="1347788" y="5486400"/>
          <p14:tracePt t="124611" x="1347788" y="5494338"/>
          <p14:tracePt t="124613" x="1355725" y="5494338"/>
          <p14:tracePt t="124622" x="1355725" y="5502275"/>
          <p14:tracePt t="124627" x="1355725" y="5510213"/>
          <p14:tracePt t="124631" x="1355725" y="5518150"/>
          <p14:tracePt t="124638" x="1355725" y="5526088"/>
          <p14:tracePt t="124641" x="1355725" y="5534025"/>
          <p14:tracePt t="124645" x="1355725" y="5541963"/>
          <p14:tracePt t="124649" x="1355725" y="5549900"/>
          <p14:tracePt t="124655" x="1355725" y="5557838"/>
          <p14:tracePt t="124657" x="1355725" y="5565775"/>
          <p14:tracePt t="124661" x="1355725" y="5573713"/>
          <p14:tracePt t="124663" x="1355725" y="5581650"/>
          <p14:tracePt t="124671" x="1355725" y="5589588"/>
          <p14:tracePt t="124673" x="1355725" y="5597525"/>
          <p14:tracePt t="124677" x="1355725" y="5605463"/>
          <p14:tracePt t="124679" x="1347788" y="5605463"/>
          <p14:tracePt t="124681" x="1347788" y="5613400"/>
          <p14:tracePt t="124688" x="1347788" y="5621338"/>
          <p14:tracePt t="124691" x="1347788" y="5629275"/>
          <p14:tracePt t="124695" x="1347788" y="5637213"/>
          <p14:tracePt t="124699" x="1347788" y="5645150"/>
          <p14:tracePt t="124705" x="1347788" y="5653088"/>
          <p14:tracePt t="124709" x="1347788" y="5662613"/>
          <p14:tracePt t="124713" x="1347788" y="5670550"/>
          <p14:tracePt t="124717" x="1347788" y="5678488"/>
          <p14:tracePt t="124722" x="1347788" y="5686425"/>
          <p14:tracePt t="124725" x="1347788" y="5694363"/>
          <p14:tracePt t="124727" x="1339850" y="5694363"/>
          <p14:tracePt t="124729" x="1339850" y="5702300"/>
          <p14:tracePt t="124733" x="1339850" y="5710238"/>
          <p14:tracePt t="124738" x="1339850" y="5718175"/>
          <p14:tracePt t="124741" x="1339850" y="5726113"/>
          <p14:tracePt t="124745" x="1339850" y="5734050"/>
          <p14:tracePt t="124749" x="1339850" y="5741988"/>
          <p14:tracePt t="124756" x="1331913" y="5757863"/>
          <p14:tracePt t="124759" x="1331913" y="5765800"/>
          <p14:tracePt t="124763" x="1331913" y="5773738"/>
          <p14:tracePt t="124767" x="1331913" y="5781675"/>
          <p14:tracePt t="124772" x="1331913" y="5789613"/>
          <p14:tracePt t="124774" x="1331913" y="5797550"/>
          <p14:tracePt t="124777" x="1331913" y="5805488"/>
          <p14:tracePt t="124780" x="1331913" y="5813425"/>
          <p14:tracePt t="124782" x="1323975" y="5821363"/>
          <p14:tracePt t="124786" x="1323975" y="5829300"/>
          <p14:tracePt t="124790" x="1323975" y="5837238"/>
          <p14:tracePt t="124792" x="1323975" y="5845175"/>
          <p14:tracePt t="124796" x="1323975" y="5853113"/>
          <p14:tracePt t="124798" x="1323975" y="5861050"/>
          <p14:tracePt t="124803" x="1323975" y="5868988"/>
          <p14:tracePt t="124804" x="1316038" y="5868988"/>
          <p14:tracePt t="124806" x="1316038" y="5876925"/>
          <p14:tracePt t="124810" x="1316038" y="5884863"/>
          <p14:tracePt t="124814" x="1316038" y="5892800"/>
          <p14:tracePt t="124818" x="1316038" y="5900738"/>
          <p14:tracePt t="124822" x="1316038" y="5908675"/>
          <p14:tracePt t="124828" x="1316038" y="5916613"/>
          <p14:tracePt t="124832" x="1316038" y="5924550"/>
          <p14:tracePt t="124840" x="1316038" y="5932488"/>
          <p14:tracePt t="124846" x="1316038" y="5940425"/>
          <p14:tracePt t="124856" x="1316038" y="5948363"/>
          <p14:tracePt t="125023" x="1308100" y="5948363"/>
          <p14:tracePt t="125246" x="1308100" y="5940425"/>
          <p14:tracePt t="125296" x="1308100" y="5948363"/>
          <p14:tracePt t="125406" x="1308100" y="5940425"/>
          <p14:tracePt t="125412" x="1316038" y="5940425"/>
          <p14:tracePt t="125418" x="1316038" y="5932488"/>
          <p14:tracePt t="125420" x="1323975" y="5932488"/>
          <p14:tracePt t="125424" x="1331913" y="5932488"/>
          <p14:tracePt t="125426" x="1331913" y="5924550"/>
          <p14:tracePt t="125430" x="1339850" y="5924550"/>
          <p14:tracePt t="125435" x="1347788" y="5916613"/>
          <p14:tracePt t="125438" x="1355725" y="5916613"/>
          <p14:tracePt t="125444" x="1363663" y="5916613"/>
          <p14:tracePt t="125448" x="1363663" y="5908675"/>
          <p14:tracePt t="125450" x="1371600" y="5908675"/>
          <p14:tracePt t="125456" x="1379538" y="5908675"/>
          <p14:tracePt t="125460" x="1387475" y="5908675"/>
          <p14:tracePt t="125464" x="1387475" y="5900738"/>
          <p14:tracePt t="125466" x="1395413" y="5900738"/>
          <p14:tracePt t="125470" x="1403350" y="5900738"/>
          <p14:tracePt t="125474" x="1411288" y="5900738"/>
          <p14:tracePt t="125476" x="1411288" y="5892800"/>
          <p14:tracePt t="125478" x="1419225" y="5892800"/>
          <p14:tracePt t="125480" x="1427163" y="5892800"/>
          <p14:tracePt t="125486" x="1435100" y="5892800"/>
          <p14:tracePt t="125487" x="1443038" y="5892800"/>
          <p14:tracePt t="125488" x="1443038" y="5884863"/>
          <p14:tracePt t="125490" x="1450975" y="5884863"/>
          <p14:tracePt t="125492" x="1458913" y="5884863"/>
          <p14:tracePt t="125494" x="1466850" y="5884863"/>
          <p14:tracePt t="125496" x="1474788" y="5876925"/>
          <p14:tracePt t="125500" x="1482725" y="5876925"/>
          <p14:tracePt t="125503" x="1490663" y="5876925"/>
          <p14:tracePt t="125504" x="1498600" y="5876925"/>
          <p14:tracePt t="125506" x="1506538" y="5868988"/>
          <p14:tracePt t="125510" x="1514475" y="5868988"/>
          <p14:tracePt t="125512" x="1522413" y="5868988"/>
          <p14:tracePt t="125516" x="1530350" y="5868988"/>
          <p14:tracePt t="125519" x="1530350" y="5861050"/>
          <p14:tracePt t="125521" x="1538288" y="5861050"/>
          <p14:tracePt t="125524" x="1546225" y="5861050"/>
          <p14:tracePt t="125532" x="1554163" y="5861050"/>
          <p14:tracePt t="125540" x="1562100" y="5853113"/>
          <p14:tracePt t="125636" x="1571625" y="5853113"/>
          <p14:tracePt t="125645" x="1579563" y="5853113"/>
          <p14:tracePt t="125651" x="1587500" y="5853113"/>
          <p14:tracePt t="125659" x="1595438" y="5853113"/>
          <p14:tracePt t="125665" x="1595438" y="5845175"/>
          <p14:tracePt t="125667" x="1603375" y="5845175"/>
          <p14:tracePt t="125675" x="1611313" y="5845175"/>
          <p14:tracePt t="125683" x="1619250" y="5845175"/>
          <p14:tracePt t="125693" x="1627188" y="5845175"/>
          <p14:tracePt t="125701" x="1627188" y="5837238"/>
          <p14:tracePt t="125715" x="1635125" y="5837238"/>
          <p14:tracePt t="125743" x="1635125" y="5845175"/>
          <p14:tracePt t="125749" x="1643063" y="5845175"/>
          <p14:tracePt t="125757" x="1651000" y="5845175"/>
          <p14:tracePt t="125763" x="1658938" y="5845175"/>
          <p14:tracePt t="125771" x="1666875" y="5845175"/>
          <p14:tracePt t="125777" x="1674813" y="5845175"/>
          <p14:tracePt t="125783" x="1682750" y="5845175"/>
          <p14:tracePt t="125789" x="1690688" y="5853113"/>
          <p14:tracePt t="125791" x="1698625" y="5853113"/>
          <p14:tracePt t="125793" x="1706563" y="5853113"/>
          <p14:tracePt t="125797" x="1714500" y="5853113"/>
          <p14:tracePt t="125799" x="1722438" y="5853113"/>
          <p14:tracePt t="125806" x="1738313" y="5861050"/>
          <p14:tracePt t="125807" x="1746250" y="5861050"/>
          <p14:tracePt t="125811" x="1754188" y="5861050"/>
          <p14:tracePt t="125813" x="1762125" y="5861050"/>
          <p14:tracePt t="125817" x="1770063" y="5868988"/>
          <p14:tracePt t="125822" x="1785938" y="5868988"/>
          <p14:tracePt t="125825" x="1793875" y="5868988"/>
          <p14:tracePt t="125827" x="1801813" y="5876925"/>
          <p14:tracePt t="125831" x="1809750" y="5876925"/>
          <p14:tracePt t="125833" x="1817688" y="5876925"/>
          <p14:tracePt t="125842" x="1841500" y="5892800"/>
          <p14:tracePt t="125845" x="1849438" y="5892800"/>
          <p14:tracePt t="125847" x="1857375" y="5900738"/>
          <p14:tracePt t="125849" x="1865313" y="5900738"/>
          <p14:tracePt t="125855" x="1881188" y="5908675"/>
          <p14:tracePt t="125859" x="1889125" y="5916613"/>
          <p14:tracePt t="125861" x="1897063" y="5916613"/>
          <p14:tracePt t="125864" x="1905000" y="5924550"/>
          <p14:tracePt t="125866" x="1912938" y="5924550"/>
          <p14:tracePt t="125869" x="1912938" y="5932488"/>
          <p14:tracePt t="125871" x="1922463" y="5932488"/>
          <p14:tracePt t="125874" x="1930400" y="5940425"/>
          <p14:tracePt t="125876" x="1938338" y="5940425"/>
          <p14:tracePt t="125880" x="1946275" y="5940425"/>
          <p14:tracePt t="125882" x="1946275" y="5948363"/>
          <p14:tracePt t="125886" x="1954213" y="5948363"/>
          <p14:tracePt t="125888" x="1954213" y="5956300"/>
          <p14:tracePt t="125890" x="1962150" y="5956300"/>
          <p14:tracePt t="125894" x="1970088" y="5964238"/>
          <p14:tracePt t="125898" x="1978025" y="5964238"/>
          <p14:tracePt t="125900" x="1978025" y="5972175"/>
          <p14:tracePt t="125906" x="1985963" y="5980113"/>
          <p14:tracePt t="125912" x="1993900" y="5988050"/>
          <p14:tracePt t="125920" x="1993900" y="5995988"/>
          <p14:tracePt t="125923" x="2001838" y="5995988"/>
          <p14:tracePt t="125925" x="2001838" y="6005513"/>
          <p14:tracePt t="125931" x="2001838" y="6013450"/>
          <p14:tracePt t="125933" x="2009775" y="6013450"/>
          <p14:tracePt t="125939" x="2009775" y="6021388"/>
          <p14:tracePt t="125957" x="2025650" y="6053138"/>
          <p14:tracePt t="125961" x="2033588" y="6061075"/>
          <p14:tracePt t="125967" x="2033588" y="6069013"/>
          <p14:tracePt t="125973" x="2041525" y="6076950"/>
          <p14:tracePt t="125981" x="2041525" y="6084888"/>
          <p14:tracePt t="125983" x="2049463" y="6084888"/>
          <p14:tracePt t="125991" x="2049463" y="6092825"/>
          <p14:tracePt t="126069" x="2049463" y="6100763"/>
          <p14:tracePt t="126079" x="2049463" y="6108700"/>
          <p14:tracePt t="126088" x="2049463" y="6116638"/>
          <p14:tracePt t="126095" x="2049463" y="6124575"/>
          <p14:tracePt t="126101" x="2041525" y="6132513"/>
          <p14:tracePt t="126109" x="2041525" y="6140450"/>
          <p14:tracePt t="126113" x="2033588" y="6140450"/>
          <p14:tracePt t="126117" x="2033588" y="6148388"/>
          <p14:tracePt t="126125" x="2025650" y="6148388"/>
          <p14:tracePt t="126129" x="2025650" y="6156325"/>
          <p14:tracePt t="126139" x="2017713" y="6164263"/>
          <p14:tracePt t="126145" x="2009775" y="6164263"/>
          <p14:tracePt t="126151" x="2009775" y="6172200"/>
          <p14:tracePt t="126154" x="2001838" y="6172200"/>
          <p14:tracePt t="126161" x="1993900" y="6180138"/>
          <p14:tracePt t="126167" x="1985963" y="6180138"/>
          <p14:tracePt t="126173" x="1978025" y="6188075"/>
          <p14:tracePt t="126179" x="1970088" y="6188075"/>
          <p14:tracePt t="126183" x="1962150" y="6196013"/>
          <p14:tracePt t="126189" x="1954213" y="6196013"/>
          <p14:tracePt t="126193" x="1946275" y="6196013"/>
          <p14:tracePt t="126195" x="1946275" y="6203950"/>
          <p14:tracePt t="126197" x="1938338" y="6203950"/>
          <p14:tracePt t="126201" x="1930400" y="6203950"/>
          <p14:tracePt t="126205" x="1922463" y="6211888"/>
          <p14:tracePt t="126211" x="1912938" y="6211888"/>
          <p14:tracePt t="126217" x="1905000" y="6219825"/>
          <p14:tracePt t="126221" x="1897063" y="6219825"/>
          <p14:tracePt t="126227" x="1889125" y="6219825"/>
          <p14:tracePt t="126233" x="1889125" y="6227763"/>
          <p14:tracePt t="126238" x="1881188" y="6227763"/>
          <p14:tracePt t="126245" x="1873250" y="6227763"/>
          <p14:tracePt t="126403" x="1881188" y="6227763"/>
          <p14:tracePt t="126430" x="1889125" y="6227763"/>
          <p14:tracePt t="126446" x="1897063" y="6227763"/>
          <p14:tracePt t="126458" x="1905000" y="6219825"/>
          <p14:tracePt t="126469" x="1912938" y="6219825"/>
          <p14:tracePt t="126483" x="1922463" y="6219825"/>
          <p14:tracePt t="126492" x="1922463" y="6211888"/>
          <p14:tracePt t="126494" x="1930400" y="6211888"/>
          <p14:tracePt t="126504" x="1938338" y="6211888"/>
          <p14:tracePt t="126506" x="1938338" y="6203950"/>
          <p14:tracePt t="126512" x="1946275" y="6203950"/>
          <p14:tracePt t="126516" x="1946275" y="6196013"/>
          <p14:tracePt t="126518" x="1954213" y="6196013"/>
          <p14:tracePt t="126524" x="1962150" y="6188075"/>
          <p14:tracePt t="126532" x="1970088" y="6188075"/>
          <p14:tracePt t="126535" x="1970088" y="6180138"/>
          <p14:tracePt t="126542" x="1978025" y="6180138"/>
          <p14:tracePt t="126548" x="1978025" y="6172200"/>
          <p14:tracePt t="126615" x="1985963" y="6172200"/>
          <p14:tracePt t="126620" x="1985963" y="6164263"/>
          <p14:tracePt t="126648" x="1985963" y="6156325"/>
          <p14:tracePt t="126656" x="1993900" y="6156325"/>
          <p14:tracePt t="126673" x="1993900" y="6148388"/>
          <p14:tracePt t="126733" x="2001838" y="6148388"/>
          <p14:tracePt t="126755" x="2001838" y="6140450"/>
          <p14:tracePt t="126761" x="2009775" y="6140450"/>
          <p14:tracePt t="126771" x="2009775" y="6132513"/>
          <p14:tracePt t="126774" x="2017713" y="6132513"/>
          <p14:tracePt t="126781" x="2025650" y="6132513"/>
          <p14:tracePt t="126783" x="2025650" y="6124575"/>
          <p14:tracePt t="126790" x="2033588" y="6116638"/>
          <p14:tracePt t="126795" x="2041525" y="6108700"/>
          <p14:tracePt t="126801" x="2049463" y="6108700"/>
          <p14:tracePt t="126804" x="2049463" y="6100763"/>
          <p14:tracePt t="126809" x="2057400" y="6092825"/>
          <p14:tracePt t="126815" x="2065338" y="6092825"/>
          <p14:tracePt t="126817" x="2065338" y="6084888"/>
          <p14:tracePt t="126823" x="2073275" y="6076950"/>
          <p14:tracePt t="126829" x="2073275" y="6069013"/>
          <p14:tracePt t="126833" x="2081213" y="6069013"/>
          <p14:tracePt t="126837" x="2081213" y="6061075"/>
          <p14:tracePt t="126839" x="2089150" y="6053138"/>
          <p14:tracePt t="126843" x="2089150" y="6045200"/>
          <p14:tracePt t="126845" x="2097088" y="6045200"/>
          <p14:tracePt t="126847" x="2097088" y="6037263"/>
          <p14:tracePt t="126851" x="2105025" y="6029325"/>
          <p14:tracePt t="126855" x="2112963" y="6021388"/>
          <p14:tracePt t="126859" x="2112963" y="6013450"/>
          <p14:tracePt t="126861" x="2120900" y="6013450"/>
          <p14:tracePt t="126863" x="2120900" y="6005513"/>
          <p14:tracePt t="126867" x="2120900" y="5995988"/>
          <p14:tracePt t="126872" x="2128838" y="5988050"/>
          <p14:tracePt t="126877" x="2136775" y="5980113"/>
          <p14:tracePt t="126883" x="2136775" y="5972175"/>
          <p14:tracePt t="126889" x="2144713" y="5972175"/>
          <p14:tracePt t="126891" x="2144713" y="5964238"/>
          <p14:tracePt t="126895" x="2152650" y="5964238"/>
          <p14:tracePt t="126904" x="2152650" y="5956300"/>
          <p14:tracePt t="126911" x="2160588" y="5956300"/>
          <p14:tracePt t="126915" x="2160588" y="5948363"/>
          <p14:tracePt t="126927" x="2168525" y="5940425"/>
          <p14:tracePt t="126939" x="2176463" y="5932488"/>
          <p14:tracePt t="126956" x="2184400" y="5916613"/>
          <p14:tracePt t="126967" x="2192338" y="5908675"/>
          <p14:tracePt t="126977" x="2192338" y="5900738"/>
          <p14:tracePt t="126979" x="2200275" y="5900738"/>
          <p14:tracePt t="126983" x="2200275" y="5892800"/>
          <p14:tracePt t="126989" x="2208213" y="5884863"/>
          <p14:tracePt t="126993" x="2208213" y="5876925"/>
          <p14:tracePt t="126997" x="2216150" y="5868988"/>
          <p14:tracePt t="127001" x="2216150" y="5861050"/>
          <p14:tracePt t="127004" x="2224088" y="5861050"/>
          <p14:tracePt t="127007" x="2232025" y="5845175"/>
          <p14:tracePt t="127011" x="2239963" y="5837238"/>
          <p14:tracePt t="127013" x="2239963" y="5829300"/>
          <p14:tracePt t="127015" x="2247900" y="5821363"/>
          <p14:tracePt t="127017" x="2247900" y="5813425"/>
          <p14:tracePt t="127022" x="2255838" y="5805488"/>
          <p14:tracePt t="127023" x="2265363" y="5797550"/>
          <p14:tracePt t="127026" x="2265363" y="5789613"/>
          <p14:tracePt t="127027" x="2273300" y="5781675"/>
          <p14:tracePt t="127029" x="2273300" y="5773738"/>
          <p14:tracePt t="127031" x="2281238" y="5773738"/>
          <p14:tracePt t="127033" x="2281238" y="5765800"/>
          <p14:tracePt t="127038" x="2289175" y="5749925"/>
          <p14:tracePt t="127042" x="2297113" y="5734050"/>
          <p14:tracePt t="127043" x="2305050" y="5726113"/>
          <p14:tracePt t="127045" x="2312988" y="5718175"/>
          <p14:tracePt t="127047" x="2312988" y="5710238"/>
          <p14:tracePt t="127049" x="2320925" y="5702300"/>
          <p14:tracePt t="127051" x="2320925" y="5694363"/>
          <p14:tracePt t="127055" x="2336800" y="5678488"/>
          <p14:tracePt t="127059" x="2344738" y="5662613"/>
          <p14:tracePt t="127061" x="2344738" y="5653088"/>
          <p14:tracePt t="127063" x="2352675" y="5645150"/>
          <p14:tracePt t="127065" x="2352675" y="5637213"/>
          <p14:tracePt t="127067" x="2360613" y="5629275"/>
          <p14:tracePt t="127072" x="2368550" y="5621338"/>
          <p14:tracePt t="127073" x="2368550" y="5613400"/>
          <p14:tracePt t="127076" x="2376488" y="5605463"/>
          <p14:tracePt t="127077" x="2376488" y="5597525"/>
          <p14:tracePt t="127079" x="2384425" y="5589588"/>
          <p14:tracePt t="127081" x="2384425" y="5581650"/>
          <p14:tracePt t="127083" x="2392363" y="5573713"/>
          <p14:tracePt t="127088" x="2400300" y="5565775"/>
          <p14:tracePt t="127090" x="2400300" y="5557838"/>
          <p14:tracePt t="127093" x="2408238" y="5541963"/>
          <p14:tracePt t="127095" x="2408238" y="5534025"/>
          <p14:tracePt t="127097" x="2416175" y="5526088"/>
          <p14:tracePt t="127101" x="2424113" y="5518150"/>
          <p14:tracePt t="127105" x="2424113" y="5502275"/>
          <p14:tracePt t="127107" x="2432050" y="5502275"/>
          <p14:tracePt t="127110" x="2432050" y="5494338"/>
          <p14:tracePt t="127111" x="2432050" y="5486400"/>
          <p14:tracePt t="127115" x="2439988" y="5478463"/>
          <p14:tracePt t="127121" x="2439988" y="5470525"/>
          <p14:tracePt t="127124" x="2439988" y="5462588"/>
          <p14:tracePt t="127127" x="2439988" y="5454650"/>
          <p14:tracePt t="127133" x="2439988" y="5446713"/>
          <p14:tracePt t="127139" x="2439988" y="5438775"/>
          <p14:tracePt t="127143" x="2439988" y="5430838"/>
          <p14:tracePt t="127149" x="2439988" y="5422900"/>
          <p14:tracePt t="127155" x="2439988" y="5414963"/>
          <p14:tracePt t="127157" x="2439988" y="5407025"/>
          <p14:tracePt t="127161" x="2439988" y="5399088"/>
          <p14:tracePt t="127165" x="2432050" y="5391150"/>
          <p14:tracePt t="127172" x="2432050" y="5383213"/>
          <p14:tracePt t="127174" x="2432050" y="5375275"/>
          <p14:tracePt t="127177" x="2432050" y="5367338"/>
          <p14:tracePt t="127181" x="2424113" y="5359400"/>
          <p14:tracePt t="127189" x="2424113" y="5351463"/>
          <p14:tracePt t="127191" x="2424113" y="5343525"/>
          <p14:tracePt t="127195" x="2416175" y="5343525"/>
          <p14:tracePt t="127197" x="2416175" y="5335588"/>
          <p14:tracePt t="127201" x="2416175" y="5327650"/>
          <p14:tracePt t="127207" x="2416175" y="5319713"/>
          <p14:tracePt t="127209" x="2408238" y="5319713"/>
          <p14:tracePt t="127210" x="2408238" y="5310188"/>
          <p14:tracePt t="127216" x="2400300" y="5302250"/>
          <p14:tracePt t="127220" x="2400300" y="5294313"/>
          <p14:tracePt t="127224" x="2392363" y="5294313"/>
          <p14:tracePt t="127226" x="2392363" y="5286375"/>
          <p14:tracePt t="127230" x="2392363" y="5278438"/>
          <p14:tracePt t="127232" x="2384425" y="5278438"/>
          <p14:tracePt t="127236" x="2384425" y="5270500"/>
          <p14:tracePt t="127241" x="2376488" y="5262563"/>
          <p14:tracePt t="127245" x="2376488" y="5254625"/>
          <p14:tracePt t="127247" x="2368550" y="5254625"/>
          <p14:tracePt t="127249" x="2368550" y="5246688"/>
          <p14:tracePt t="127255" x="2360613" y="5238750"/>
          <p14:tracePt t="127257" x="2360613" y="5230813"/>
          <p14:tracePt t="127259" x="2352675" y="5230813"/>
          <p14:tracePt t="127261" x="2352675" y="5222875"/>
          <p14:tracePt t="127263" x="2344738" y="5222875"/>
          <p14:tracePt t="127267" x="2336800" y="5214938"/>
          <p14:tracePt t="127272" x="2328863" y="5207000"/>
          <p14:tracePt t="127275" x="2320925" y="5199063"/>
          <p14:tracePt t="127277" x="2320925" y="5191125"/>
          <p14:tracePt t="127279" x="2312988" y="5183188"/>
          <p14:tracePt t="127283" x="2305050" y="5175250"/>
          <p14:tracePt t="127287" x="2297113" y="5167313"/>
          <p14:tracePt t="127290" x="2289175" y="5159375"/>
          <p14:tracePt t="127293" x="2281238" y="5151438"/>
          <p14:tracePt t="127297" x="2273300" y="5143500"/>
          <p14:tracePt t="127299" x="2265363" y="5143500"/>
          <p14:tracePt t="127301" x="2255838" y="5135563"/>
          <p14:tracePt t="127305" x="2247900" y="5127625"/>
          <p14:tracePt t="127307" x="2239963" y="5127625"/>
          <p14:tracePt t="127311" x="2232025" y="5111750"/>
          <p14:tracePt t="127313" x="2224088" y="5111750"/>
          <p14:tracePt t="127315" x="2216150" y="5103813"/>
          <p14:tracePt t="127317" x="2208213" y="5095875"/>
          <p14:tracePt t="127321" x="2200275" y="5087938"/>
          <p14:tracePt t="127323" x="2192338" y="5087938"/>
          <p14:tracePt t="127326" x="2184400" y="5080000"/>
          <p14:tracePt t="127327" x="2176463" y="5080000"/>
          <p14:tracePt t="127329" x="2176463" y="5072063"/>
          <p14:tracePt t="127330" x="2168525" y="5072063"/>
          <p14:tracePt t="127332" x="2160588" y="5064125"/>
          <p14:tracePt t="127336" x="2152650" y="5056188"/>
          <p14:tracePt t="127338" x="2144713" y="5056188"/>
          <p14:tracePt t="127340" x="2136775" y="5056188"/>
          <p14:tracePt t="127342" x="2136775" y="5048250"/>
          <p14:tracePt t="127344" x="2128838" y="5048250"/>
          <p14:tracePt t="127346" x="2120900" y="5048250"/>
          <p14:tracePt t="127348" x="2112963" y="5040313"/>
          <p14:tracePt t="127353" x="2105025" y="5040313"/>
          <p14:tracePt t="127355" x="2105025" y="5032375"/>
          <p14:tracePt t="127356" x="2097088" y="5032375"/>
          <p14:tracePt t="127362" x="2089150" y="5024438"/>
          <p14:tracePt t="127366" x="2081213" y="5024438"/>
          <p14:tracePt t="127374" x="2073275" y="5016500"/>
          <p14:tracePt t="127601" x="2065338" y="5016500"/>
          <p14:tracePt t="127607" x="2057400" y="5016500"/>
          <p14:tracePt t="127609" x="2057400" y="5024438"/>
          <p14:tracePt t="127613" x="2049463" y="5024438"/>
          <p14:tracePt t="127617" x="2041525" y="5024438"/>
          <p14:tracePt t="127622" x="2033588" y="5024438"/>
          <p14:tracePt t="127625" x="2025650" y="5032375"/>
          <p14:tracePt t="127629" x="2017713" y="5032375"/>
          <p14:tracePt t="127633" x="2009775" y="5032375"/>
          <p14:tracePt t="127639" x="2001838" y="5032375"/>
          <p14:tracePt t="127641" x="2001838" y="5040313"/>
          <p14:tracePt t="127643" x="1993900" y="5040313"/>
          <p14:tracePt t="127649" x="1985963" y="5040313"/>
          <p14:tracePt t="127654" x="1978025" y="5040313"/>
          <p14:tracePt t="127657" x="1978025" y="5048250"/>
          <p14:tracePt t="127659" x="1970088" y="5048250"/>
          <p14:tracePt t="127665" x="1962150" y="5048250"/>
          <p14:tracePt t="127673" x="1954213" y="5056188"/>
          <p14:tracePt t="127681" x="1946275" y="5056188"/>
          <p14:tracePt t="127689" x="1946275" y="5064125"/>
          <p14:tracePt t="127695" x="1938338" y="5064125"/>
          <p14:tracePt t="127731" x="1930400" y="5064125"/>
          <p14:tracePt t="127733" x="1930400" y="5072063"/>
          <p14:tracePt t="127747" x="1922463" y="5072063"/>
          <p14:tracePt t="127761" x="1912938" y="5072063"/>
          <p14:tracePt t="127765" x="1912938" y="5080000"/>
          <p14:tracePt t="127779" x="1905000" y="5080000"/>
          <p14:tracePt t="127799" x="1897063" y="5080000"/>
          <p14:tracePt t="127907" x="1897063" y="5087938"/>
          <p14:tracePt t="127913" x="1889125" y="5087938"/>
          <p14:tracePt t="127929" x="1881188" y="5087938"/>
          <p14:tracePt t="127938" x="1881188" y="5095875"/>
          <p14:tracePt t="127971" x="1873250" y="5095875"/>
          <p14:tracePt t="127988" x="1865313" y="5095875"/>
          <p14:tracePt t="127993" x="1865313" y="5103813"/>
          <p14:tracePt t="128001" x="1857375" y="5103813"/>
          <p14:tracePt t="128013" x="1849438" y="5103813"/>
          <p14:tracePt t="128022" x="1841500" y="5103813"/>
          <p14:tracePt t="128029" x="1833563" y="5103813"/>
          <p14:tracePt t="128039" x="1817688" y="5111750"/>
          <p14:tracePt t="128045" x="1809750" y="5111750"/>
          <p14:tracePt t="128051" x="1801813" y="5111750"/>
          <p14:tracePt t="128061" x="1793875" y="5111750"/>
          <p14:tracePt t="128075" x="1785938" y="5111750"/>
          <p14:tracePt t="128107" x="1778000" y="5111750"/>
          <p14:tracePt t="128129" x="1770063" y="5119688"/>
          <p14:tracePt t="128138" x="1762125" y="5119688"/>
          <p14:tracePt t="128145" x="1754188" y="5119688"/>
          <p14:tracePt t="128154" x="1746250" y="5119688"/>
          <p14:tracePt t="128159" x="1738313" y="5119688"/>
          <p14:tracePt t="128167" x="1730375" y="5119688"/>
          <p14:tracePt t="128175" x="1722438" y="5119688"/>
          <p14:tracePt t="128188" x="1714500" y="5119688"/>
          <p14:tracePt t="128193" x="1706563" y="5119688"/>
          <p14:tracePt t="128199" x="1698625" y="5119688"/>
          <p14:tracePt t="128207" x="1690688" y="5119688"/>
          <p14:tracePt t="128213" x="1682750" y="5119688"/>
          <p14:tracePt t="128221" x="1674813" y="5119688"/>
          <p14:tracePt t="128225" x="1666875" y="5119688"/>
          <p14:tracePt t="128227" x="1666875" y="5127625"/>
          <p14:tracePt t="128231" x="1658938" y="5127625"/>
          <p14:tracePt t="128238" x="1651000" y="5127625"/>
          <p14:tracePt t="128239" x="1643063" y="5127625"/>
          <p14:tracePt t="128243" x="1635125" y="5127625"/>
          <p14:tracePt t="128247" x="1627188" y="5127625"/>
          <p14:tracePt t="128251" x="1619250" y="5127625"/>
          <p14:tracePt t="128256" x="1611313" y="5135563"/>
          <p14:tracePt t="128257" x="1603375" y="5135563"/>
          <p14:tracePt t="128259" x="1595438" y="5135563"/>
          <p14:tracePt t="128263" x="1587500" y="5135563"/>
          <p14:tracePt t="128265" x="1579563" y="5135563"/>
          <p14:tracePt t="128267" x="1571625" y="5135563"/>
          <p14:tracePt t="128273" x="1562100" y="5135563"/>
          <p14:tracePt t="128274" x="1554163" y="5135563"/>
          <p14:tracePt t="128277" x="1546225" y="5135563"/>
          <p14:tracePt t="128279" x="1538288" y="5135563"/>
          <p14:tracePt t="128283" x="1530350" y="5135563"/>
          <p14:tracePt t="128288" x="1514475" y="5135563"/>
          <p14:tracePt t="128291" x="1506538" y="5135563"/>
          <p14:tracePt t="128295" x="1498600" y="5135563"/>
          <p14:tracePt t="128297" x="1490663" y="5135563"/>
          <p14:tracePt t="128299" x="1490663" y="5143500"/>
          <p14:tracePt t="128301" x="1482725" y="5143500"/>
          <p14:tracePt t="128305" x="1474788" y="5143500"/>
          <p14:tracePt t="128309" x="1466850" y="5143500"/>
          <p14:tracePt t="128311" x="1458913" y="5143500"/>
          <p14:tracePt t="128315" x="1450975" y="5143500"/>
          <p14:tracePt t="128317" x="1450975" y="5151438"/>
          <p14:tracePt t="128322" x="1443038" y="5151438"/>
          <p14:tracePt t="128325" x="1435100" y="5151438"/>
          <p14:tracePt t="128331" x="1427163" y="5151438"/>
          <p14:tracePt t="128338" x="1419225" y="5151438"/>
          <p14:tracePt t="128341" x="1419225" y="5159375"/>
          <p14:tracePt t="128343" x="1411288" y="5159375"/>
          <p14:tracePt t="128351" x="1403350" y="5159375"/>
          <p14:tracePt t="128363" x="1395413" y="5159375"/>
          <p14:tracePt t="128477" x="1403350" y="5159375"/>
          <p14:tracePt t="128497" x="1411288" y="5159375"/>
          <p14:tracePt t="128505" x="1419225" y="5159375"/>
          <p14:tracePt t="128509" x="1419225" y="5151438"/>
          <p14:tracePt t="128511" x="1427163" y="5151438"/>
          <p14:tracePt t="128515" x="1435100" y="5151438"/>
          <p14:tracePt t="128522" x="1450975" y="5151438"/>
          <p14:tracePt t="128525" x="1458913" y="5151438"/>
          <p14:tracePt t="128527" x="1466850" y="5151438"/>
          <p14:tracePt t="128529" x="1474788" y="5151438"/>
          <p14:tracePt t="128533" x="1482725" y="5143500"/>
          <p14:tracePt t="128539" x="1498600" y="5143500"/>
          <p14:tracePt t="128541" x="1514475" y="5143500"/>
          <p14:tracePt t="128543" x="1522413" y="5143500"/>
          <p14:tracePt t="128545" x="1530350" y="5143500"/>
          <p14:tracePt t="128547" x="1538288" y="5143500"/>
          <p14:tracePt t="128549" x="1546225" y="5143500"/>
          <p14:tracePt t="128551" x="1554163" y="5135563"/>
          <p14:tracePt t="128555" x="1571625" y="5135563"/>
          <p14:tracePt t="128557" x="1579563" y="5135563"/>
          <p14:tracePt t="128559" x="1587500" y="5135563"/>
          <p14:tracePt t="128561" x="1595438" y="5135563"/>
          <p14:tracePt t="128563" x="1603375" y="5127625"/>
          <p14:tracePt t="128565" x="1619250" y="5127625"/>
          <p14:tracePt t="128573" x="1643063" y="5119688"/>
          <p14:tracePt t="128575" x="1651000" y="5119688"/>
          <p14:tracePt t="128577" x="1658938" y="5119688"/>
          <p14:tracePt t="128579" x="1666875" y="5119688"/>
          <p14:tracePt t="128581" x="1674813" y="5111750"/>
          <p14:tracePt t="128583" x="1682750" y="5111750"/>
          <p14:tracePt t="128590" x="1706563" y="5111750"/>
          <p14:tracePt t="128591" x="1714500" y="5111750"/>
          <p14:tracePt t="128593" x="1722438" y="5103813"/>
          <p14:tracePt t="128597" x="1730375" y="5103813"/>
          <p14:tracePt t="128599" x="1738313" y="5103813"/>
          <p14:tracePt t="128601" x="1738313" y="5095875"/>
          <p14:tracePt t="128607" x="1762125" y="5095875"/>
          <p14:tracePt t="128611" x="1770063" y="5095875"/>
          <p14:tracePt t="128613" x="1778000" y="5087938"/>
          <p14:tracePt t="128615" x="1785938" y="5087938"/>
          <p14:tracePt t="128622" x="1801813" y="5087938"/>
          <p14:tracePt t="128625" x="1809750" y="5080000"/>
          <p14:tracePt t="128629" x="1817688" y="5080000"/>
          <p14:tracePt t="128633" x="1825625" y="5080000"/>
          <p14:tracePt t="128638" x="1833563" y="5080000"/>
          <p14:tracePt t="128641" x="1841500" y="5072063"/>
          <p14:tracePt t="128649" x="1849438" y="5072063"/>
          <p14:tracePt t="128656" x="1857375" y="5072063"/>
          <p14:tracePt t="128659" x="1857375" y="5064125"/>
          <p14:tracePt t="128663" x="1865313" y="5064125"/>
          <p14:tracePt t="128671" x="1873250" y="5064125"/>
          <p14:tracePt t="128677" x="1881188" y="5064125"/>
          <p14:tracePt t="128679" x="1881188" y="5056188"/>
          <p14:tracePt t="128683" x="1889125" y="5056188"/>
          <p14:tracePt t="128691" x="1897063" y="5056188"/>
          <p14:tracePt t="128695" x="1897063" y="5048250"/>
          <p14:tracePt t="128697" x="1905000" y="5048250"/>
          <p14:tracePt t="128706" x="1912938" y="5048250"/>
          <p14:tracePt t="128713" x="1912938" y="5040313"/>
          <p14:tracePt t="128717" x="1922463" y="5040313"/>
          <p14:tracePt t="128821" x="1930400" y="5040313"/>
          <p14:tracePt t="128857" x="1938338" y="5040313"/>
          <p14:tracePt t="128936" x="1946275" y="5040313"/>
          <p14:tracePt t="128942" x="1946275" y="5048250"/>
          <p14:tracePt t="129233" x="1954213" y="5048250"/>
          <p14:tracePt t="129241" x="1954213" y="5056188"/>
          <p14:tracePt t="129247" x="1954213" y="5064125"/>
          <p14:tracePt t="129249" x="1962150" y="5064125"/>
          <p14:tracePt t="129255" x="1962150" y="5072063"/>
          <p14:tracePt t="129257" x="1970088" y="5080000"/>
          <p14:tracePt t="129259" x="1970088" y="5087938"/>
          <p14:tracePt t="129261" x="1978025" y="5087938"/>
          <p14:tracePt t="129263" x="1978025" y="5095875"/>
          <p14:tracePt t="129265" x="1985963" y="5103813"/>
          <p14:tracePt t="129273" x="1993900" y="5127625"/>
          <p14:tracePt t="129275" x="2001838" y="5135563"/>
          <p14:tracePt t="129277" x="2001838" y="5143500"/>
          <p14:tracePt t="129279" x="2009775" y="5151438"/>
          <p14:tracePt t="129281" x="2009775" y="5159375"/>
          <p14:tracePt t="129283" x="2017713" y="5167313"/>
          <p14:tracePt t="129288" x="2017713" y="5183188"/>
          <p14:tracePt t="129289" x="2025650" y="5191125"/>
          <p14:tracePt t="129291" x="2025650" y="5199063"/>
          <p14:tracePt t="129294" x="2033588" y="5207000"/>
          <p14:tracePt t="129295" x="2033588" y="5222875"/>
          <p14:tracePt t="129297" x="2041525" y="5230813"/>
          <p14:tracePt t="129299" x="2041525" y="5238750"/>
          <p14:tracePt t="129301" x="2041525" y="5254625"/>
          <p14:tracePt t="129305" x="2049463" y="5278438"/>
          <p14:tracePt t="129308" x="2049463" y="5286375"/>
          <p14:tracePt t="129310" x="2049463" y="5294313"/>
          <p14:tracePt t="129311" x="2057400" y="5310188"/>
          <p14:tracePt t="129313" x="2057400" y="5319713"/>
          <p14:tracePt t="129315" x="2057400" y="5335588"/>
          <p14:tracePt t="129317" x="2057400" y="5343525"/>
          <p14:tracePt t="129322" x="2065338" y="5367338"/>
          <p14:tracePt t="129323" x="2065338" y="5383213"/>
          <p14:tracePt t="129327" x="2065338" y="5407025"/>
          <p14:tracePt t="129329" x="2065338" y="5414963"/>
          <p14:tracePt t="129331" x="2065338" y="5430838"/>
          <p14:tracePt t="129333" x="2065338" y="5446713"/>
          <p14:tracePt t="129338" x="2065338" y="5470525"/>
          <p14:tracePt t="129341" x="2065338" y="5494338"/>
          <p14:tracePt t="129342" x="2065338" y="5510213"/>
          <p14:tracePt t="129344" x="2065338" y="5526088"/>
          <p14:tracePt t="129346" x="2065338" y="5534025"/>
          <p14:tracePt t="129348" x="2065338" y="5541963"/>
          <p14:tracePt t="129350" x="2065338" y="5557838"/>
          <p14:tracePt t="129353" x="2065338" y="5565775"/>
          <p14:tracePt t="129355" x="2057400" y="5581650"/>
          <p14:tracePt t="129356" x="2057400" y="5589588"/>
          <p14:tracePt t="129358" x="2057400" y="5605463"/>
          <p14:tracePt t="129360" x="2049463" y="5613400"/>
          <p14:tracePt t="129362" x="2049463" y="5629275"/>
          <p14:tracePt t="129364" x="2049463" y="5645150"/>
          <p14:tracePt t="129366" x="2049463" y="5653088"/>
          <p14:tracePt t="129370" x="2049463" y="5662613"/>
          <p14:tracePt t="129371" x="2041525" y="5678488"/>
          <p14:tracePt t="129372" x="2041525" y="5686425"/>
          <p14:tracePt t="129374" x="2041525" y="5702300"/>
          <p14:tracePt t="129376" x="2041525" y="5710238"/>
          <p14:tracePt t="129378" x="2041525" y="5718175"/>
          <p14:tracePt t="129380" x="2033588" y="5734050"/>
          <p14:tracePt t="129382" x="2033588" y="5741988"/>
          <p14:tracePt t="129387" x="2033588" y="5765800"/>
          <p14:tracePt t="129389" x="2025650" y="5781675"/>
          <p14:tracePt t="129390" x="2025650" y="5789613"/>
          <p14:tracePt t="129392" x="2025650" y="5805488"/>
          <p14:tracePt t="129394" x="2025650" y="5813425"/>
          <p14:tracePt t="129396" x="2017713" y="5821363"/>
          <p14:tracePt t="129398" x="2017713" y="5837238"/>
          <p14:tracePt t="129400" x="2017713" y="5845175"/>
          <p14:tracePt t="129403" x="2017713" y="5853113"/>
          <p14:tracePt t="129405" x="2017713" y="5868988"/>
          <p14:tracePt t="129406" x="2009775" y="5876925"/>
          <p14:tracePt t="129408" x="2009775" y="5884863"/>
          <p14:tracePt t="129410" x="2009775" y="5892800"/>
          <p14:tracePt t="129412" x="2009775" y="5900738"/>
          <p14:tracePt t="129414" x="2009775" y="5908675"/>
          <p14:tracePt t="129416" x="2009775" y="5916613"/>
          <p14:tracePt t="129420" x="2009775" y="5924550"/>
          <p14:tracePt t="129422" x="2009775" y="5932488"/>
          <p14:tracePt t="129424" x="2001838" y="5948363"/>
          <p14:tracePt t="129428" x="2001838" y="5956300"/>
          <p14:tracePt t="129430" x="2001838" y="5964238"/>
          <p14:tracePt t="129432" x="2001838" y="5972175"/>
          <p14:tracePt t="129437" x="2001838" y="5988050"/>
          <p14:tracePt t="129440" x="2001838" y="5995988"/>
          <p14:tracePt t="129442" x="2001838" y="6005513"/>
          <p14:tracePt t="129444" x="2001838" y="6013450"/>
          <p14:tracePt t="129446" x="2001838" y="6021388"/>
          <p14:tracePt t="129450" x="2001838" y="6029325"/>
          <p14:tracePt t="129453" x="1993900" y="6037263"/>
          <p14:tracePt t="129455" x="1993900" y="6045200"/>
          <p14:tracePt t="129456" x="1993900" y="6053138"/>
          <p14:tracePt t="129460" x="1993900" y="6061075"/>
          <p14:tracePt t="129462" x="1993900" y="6069013"/>
          <p14:tracePt t="129466" x="1993900" y="6076950"/>
          <p14:tracePt t="129471" x="1993900" y="6084888"/>
          <p14:tracePt t="129474" x="1993900" y="6092825"/>
          <p14:tracePt t="129478" x="1993900" y="6100763"/>
          <p14:tracePt t="129482" x="1993900" y="6108700"/>
          <p14:tracePt t="129488" x="1993900" y="6116638"/>
          <p14:tracePt t="129496" x="1993900" y="6124575"/>
          <p14:tracePt t="129504" x="1993900" y="6132513"/>
          <p14:tracePt t="129512" x="1993900" y="6140450"/>
          <p14:tracePt t="129521" x="1993900" y="6148388"/>
          <p14:tracePt t="129524" x="2001838" y="6148388"/>
          <p14:tracePt t="129526" x="2001838" y="6156325"/>
          <p14:tracePt t="129530" x="2001838" y="6164263"/>
          <p14:tracePt t="129537" x="2001838" y="6172200"/>
          <p14:tracePt t="129538" x="2001838" y="6180138"/>
          <p14:tracePt t="129542" x="2009775" y="6188075"/>
          <p14:tracePt t="129544" x="2009775" y="6196013"/>
          <p14:tracePt t="129548" x="2009775" y="6203950"/>
          <p14:tracePt t="129550" x="2009775" y="6211888"/>
          <p14:tracePt t="129554" x="2009775" y="6219825"/>
          <p14:tracePt t="129556" x="2017713" y="6227763"/>
          <p14:tracePt t="129558" x="2017713" y="6235700"/>
          <p14:tracePt t="129562" x="2017713" y="6243638"/>
          <p14:tracePt t="129564" x="2017713" y="6251575"/>
          <p14:tracePt t="129566" x="2017713" y="6259513"/>
          <p14:tracePt t="129570" x="2025650" y="6267450"/>
          <p14:tracePt t="129572" x="2025650" y="6275388"/>
          <p14:tracePt t="129574" x="2025650" y="6283325"/>
          <p14:tracePt t="129576" x="2025650" y="6291263"/>
          <p14:tracePt t="129578" x="2033588" y="6291263"/>
          <p14:tracePt t="129580" x="2033588" y="6299200"/>
          <p14:tracePt t="129582" x="2033588" y="6307138"/>
          <p14:tracePt t="129586" x="2033588" y="6315075"/>
          <p14:tracePt t="129588" x="2041525" y="6323013"/>
          <p14:tracePt t="129592" x="2041525" y="6330950"/>
          <p14:tracePt t="129596" x="2041525" y="6338888"/>
          <p14:tracePt t="129600" x="2049463" y="6348413"/>
          <p14:tracePt t="129604" x="2049463" y="6356350"/>
          <p14:tracePt t="129610" x="2049463" y="6364288"/>
          <p14:tracePt t="129616" x="2057400" y="6372225"/>
          <p14:tracePt t="129621" x="2057400" y="6380163"/>
          <p14:tracePt t="129628" x="2057400" y="6388100"/>
          <p14:tracePt t="129637" x="2057400" y="6396038"/>
          <p14:tracePt t="129640" x="2057400" y="6403975"/>
          <p14:tracePt t="129646" x="2057400" y="6411913"/>
          <p14:tracePt t="129648" x="2065338" y="6411913"/>
          <p14:tracePt t="129653" x="2065338" y="6419850"/>
          <p14:tracePt t="129658" x="2065338" y="6427788"/>
          <p14:tracePt t="129664" x="2065338" y="6435725"/>
          <p14:tracePt t="129672" x="2065338" y="6443663"/>
          <p14:tracePt t="129678" x="2065338" y="6451600"/>
          <p14:tracePt t="129688" x="2065338" y="6459538"/>
          <p14:tracePt t="129698" x="2065338" y="6467475"/>
          <p14:tracePt t="129707" x="2073275" y="6467475"/>
          <p14:tracePt t="129709" x="2073275" y="6475413"/>
          <p14:tracePt t="129722" x="2073275" y="6483350"/>
          <p14:tracePt t="129745" x="2073275" y="6491288"/>
          <p14:tracePt t="129925" x="2081213" y="6483350"/>
          <p14:tracePt t="129933" x="2089150" y="6483350"/>
          <p14:tracePt t="129938" x="2097088" y="6483350"/>
          <p14:tracePt t="129955" x="2128838" y="6467475"/>
          <p14:tracePt t="129958" x="2136775" y="6467475"/>
          <p14:tracePt t="129961" x="2144713" y="6459538"/>
          <p14:tracePt t="129963" x="2152650" y="6459538"/>
          <p14:tracePt t="129967" x="2160588" y="6459538"/>
          <p14:tracePt t="129972" x="2168525" y="6451600"/>
          <p14:tracePt t="129974" x="2176463" y="6451600"/>
          <p14:tracePt t="129975" x="2184400" y="6451600"/>
          <p14:tracePt t="129977" x="2192338" y="6451600"/>
          <p14:tracePt t="129979" x="2200275" y="6451600"/>
          <p14:tracePt t="129981" x="2208213" y="6451600"/>
          <p14:tracePt t="129988" x="2224088" y="6443663"/>
          <p14:tracePt t="129991" x="2239963" y="6443663"/>
          <p14:tracePt t="129995" x="2247900" y="6443663"/>
          <p14:tracePt t="129997" x="2255838" y="6443663"/>
          <p14:tracePt t="130001" x="2265363" y="6443663"/>
          <p14:tracePt t="130006" x="2273300" y="6443663"/>
          <p14:tracePt t="130007" x="2273300" y="6435725"/>
          <p14:tracePt t="130009" x="2281238" y="6435725"/>
          <p14:tracePt t="130013" x="2289175" y="6435725"/>
          <p14:tracePt t="130017" x="2297113" y="6435725"/>
          <p14:tracePt t="130023" x="2305050" y="6435725"/>
          <p14:tracePt t="130031" x="2312988" y="6435725"/>
          <p14:tracePt t="130039" x="2312988" y="6427788"/>
          <p14:tracePt t="130115" x="2320925" y="6427788"/>
          <p14:tracePt t="130131" x="2328863" y="6427788"/>
          <p14:tracePt t="130169" x="2336800" y="6427788"/>
          <p14:tracePt t="130353" x="2328863" y="6427788"/>
          <p14:tracePt t="130365" x="2320925" y="6427788"/>
          <p14:tracePt t="130373" x="2312988" y="6435725"/>
          <p14:tracePt t="130379" x="2305050" y="6435725"/>
          <p14:tracePt t="130388" x="2297113" y="6435725"/>
          <p14:tracePt t="130390" x="2289175" y="6435725"/>
          <p14:tracePt t="130391" x="2289175" y="6443663"/>
          <p14:tracePt t="130395" x="2281238" y="6443663"/>
          <p14:tracePt t="130404" x="2273300" y="6443663"/>
          <p14:tracePt t="130411" x="2265363" y="6443663"/>
          <p14:tracePt t="130425" x="2255838" y="6443663"/>
          <p14:tracePt t="130565" x="2265363" y="6443663"/>
          <p14:tracePt t="130597" x="2273300" y="6443663"/>
          <p14:tracePt t="130633" x="2265363" y="6443663"/>
          <p14:tracePt t="130641" x="2273300" y="6443663"/>
          <p14:tracePt t="130653" x="2265363" y="6443663"/>
          <p14:tracePt t="130657" x="2255838" y="6443663"/>
          <p14:tracePt t="130661" x="2247900" y="6443663"/>
          <p14:tracePt t="130663" x="2239963" y="6443663"/>
          <p14:tracePt t="130665" x="2232025" y="6443663"/>
          <p14:tracePt t="130672" x="2216150" y="6451600"/>
          <p14:tracePt t="130673" x="2208213" y="6443663"/>
          <p14:tracePt t="130675" x="2200275" y="6443663"/>
          <p14:tracePt t="130677" x="2192338" y="6443663"/>
          <p14:tracePt t="130679" x="2184400" y="6443663"/>
          <p14:tracePt t="130681" x="2176463" y="6443663"/>
          <p14:tracePt t="130683" x="2160588" y="6443663"/>
          <p14:tracePt t="130690" x="2128838" y="6443663"/>
          <p14:tracePt t="130691" x="2120900" y="6443663"/>
          <p14:tracePt t="130693" x="2105025" y="6443663"/>
          <p14:tracePt t="130695" x="2097088" y="6443663"/>
          <p14:tracePt t="130697" x="2089150" y="6443663"/>
          <p14:tracePt t="130699" x="2081213" y="6443663"/>
          <p14:tracePt t="130701" x="2073275" y="6443663"/>
          <p14:tracePt t="130704" x="2065338" y="6443663"/>
          <p14:tracePt t="130707" x="2049463" y="6443663"/>
          <p14:tracePt t="130711" x="2041525" y="6443663"/>
          <p14:tracePt t="130715" x="2033588" y="6443663"/>
          <p14:tracePt t="130723" x="2025650" y="6443663"/>
          <p14:tracePt t="130747" x="2033588" y="6443663"/>
          <p14:tracePt t="130755" x="2041525" y="6443663"/>
          <p14:tracePt t="130757" x="2049463" y="6443663"/>
          <p14:tracePt t="130759" x="2057400" y="6443663"/>
          <p14:tracePt t="130761" x="2065338" y="6443663"/>
          <p14:tracePt t="130763" x="2073275" y="6443663"/>
          <p14:tracePt t="130765" x="2081213" y="6443663"/>
          <p14:tracePt t="130767" x="2089150" y="6443663"/>
          <p14:tracePt t="130772" x="2112963" y="6443663"/>
          <p14:tracePt t="130775" x="2128838" y="6435725"/>
          <p14:tracePt t="130777" x="2144713" y="6435725"/>
          <p14:tracePt t="130779" x="2152650" y="6435725"/>
          <p14:tracePt t="130781" x="2160588" y="6435725"/>
          <p14:tracePt t="130783" x="2176463" y="6435725"/>
          <p14:tracePt t="130789" x="2192338" y="6435725"/>
          <p14:tracePt t="130791" x="2208213" y="6435725"/>
          <p14:tracePt t="130793" x="2216150" y="6435725"/>
          <p14:tracePt t="130795" x="2224088" y="6435725"/>
          <p14:tracePt t="130797" x="2232025" y="6435725"/>
          <p14:tracePt t="130799" x="2239963" y="6435725"/>
          <p14:tracePt t="130801" x="2247900" y="6435725"/>
          <p14:tracePt t="130805" x="2255838" y="6435725"/>
          <p14:tracePt t="130809" x="2265363" y="6435725"/>
          <p14:tracePt t="130813" x="2273300" y="6435725"/>
          <p14:tracePt t="130821" x="2281238" y="6435725"/>
          <p14:tracePt t="130831" x="2281238" y="6443663"/>
          <p14:tracePt t="130851" x="2273300" y="6443663"/>
          <p14:tracePt t="130857" x="2247900" y="6443663"/>
          <p14:tracePt t="130859" x="2232025" y="6443663"/>
          <p14:tracePt t="130861" x="2224088" y="6443663"/>
          <p14:tracePt t="130863" x="2216150" y="6443663"/>
          <p14:tracePt t="130865" x="2200275" y="6443663"/>
          <p14:tracePt t="130867" x="2192338" y="6443663"/>
          <p14:tracePt t="130872" x="2176463" y="6443663"/>
          <p14:tracePt t="130873" x="2168525" y="6443663"/>
          <p14:tracePt t="130875" x="2160588" y="6443663"/>
          <p14:tracePt t="130877" x="2144713" y="6443663"/>
          <p14:tracePt t="130879" x="2136775" y="6443663"/>
          <p14:tracePt t="130881" x="2128838" y="6443663"/>
          <p14:tracePt t="130883" x="2120900" y="6443663"/>
          <p14:tracePt t="130888" x="2112963" y="6443663"/>
          <p14:tracePt t="130889" x="2105025" y="6443663"/>
          <p14:tracePt t="130893" x="2097088" y="6443663"/>
          <p14:tracePt t="130897" x="2089150" y="6443663"/>
          <p14:tracePt t="130906" x="2081213" y="6443663"/>
          <p14:tracePt t="130923" x="2089150" y="6443663"/>
          <p14:tracePt t="130929" x="2097088" y="6443663"/>
          <p14:tracePt t="130931" x="2105025" y="6443663"/>
          <p14:tracePt t="130933" x="2112963" y="6443663"/>
          <p14:tracePt t="130939" x="2144713" y="6443663"/>
          <p14:tracePt t="130941" x="2152650" y="6443663"/>
          <p14:tracePt t="130955" x="2247900" y="6443663"/>
          <p14:tracePt t="130959" x="2273300" y="6443663"/>
          <p14:tracePt t="130961" x="2281238" y="6443663"/>
          <p14:tracePt t="130963" x="2297113" y="6443663"/>
          <p14:tracePt t="130965" x="2312988" y="6443663"/>
          <p14:tracePt t="130967" x="2320925" y="6443663"/>
          <p14:tracePt t="130973" x="2352675" y="6443663"/>
          <p14:tracePt t="130975" x="2360613" y="6443663"/>
          <p14:tracePt t="130977" x="2376488" y="6443663"/>
          <p14:tracePt t="130979" x="2384425" y="6443663"/>
          <p14:tracePt t="130981" x="2392363" y="6443663"/>
          <p14:tracePt t="130983" x="2400300" y="6443663"/>
          <p14:tracePt t="130989" x="2424113" y="6451600"/>
          <p14:tracePt t="130993" x="2432050" y="6451600"/>
          <p14:tracePt t="130997" x="2439988" y="6451600"/>
          <p14:tracePt t="131019" x="2432050" y="6451600"/>
          <p14:tracePt t="131023" x="2424113" y="6451600"/>
          <p14:tracePt t="131025" x="2408238" y="6451600"/>
          <p14:tracePt t="131029" x="2400300" y="6451600"/>
          <p14:tracePt t="131031" x="2392363" y="6451600"/>
          <p14:tracePt t="131033" x="2376488" y="6451600"/>
          <p14:tracePt t="131039" x="2344738" y="6443663"/>
          <p14:tracePt t="131041" x="2328863" y="6443663"/>
          <p14:tracePt t="131043" x="2312988" y="6443663"/>
          <p14:tracePt t="131045" x="2297113" y="6443663"/>
          <p14:tracePt t="131047" x="2289175" y="6443663"/>
          <p14:tracePt t="131049" x="2273300" y="6443663"/>
          <p14:tracePt t="131051" x="2255838" y="6443663"/>
          <p14:tracePt t="131057" x="2224088" y="6443663"/>
          <p14:tracePt t="131059" x="2216150" y="6443663"/>
          <p14:tracePt t="131061" x="2208213" y="6443663"/>
          <p14:tracePt t="131063" x="2200275" y="6443663"/>
          <p14:tracePt t="131065" x="2192338" y="6443663"/>
          <p14:tracePt t="131072" x="2184400" y="6443663"/>
          <p14:tracePt t="131075" x="2176463" y="6443663"/>
          <p14:tracePt t="131079" x="2168525" y="6443663"/>
          <p14:tracePt t="131095" x="2176463" y="6443663"/>
          <p14:tracePt t="131101" x="2184400" y="6443663"/>
          <p14:tracePt t="131105" x="2192338" y="6443663"/>
          <p14:tracePt t="131107" x="2200275" y="6443663"/>
          <p14:tracePt t="131111" x="2208213" y="6435725"/>
          <p14:tracePt t="131113" x="2224088" y="6435725"/>
          <p14:tracePt t="131115" x="2232025" y="6435725"/>
          <p14:tracePt t="131117" x="2239963" y="6435725"/>
          <p14:tracePt t="131123" x="2255838" y="6435725"/>
          <p14:tracePt t="131124" x="2273300" y="6435725"/>
          <p14:tracePt t="131125" x="2281238" y="6435725"/>
          <p14:tracePt t="131127" x="2289175" y="6435725"/>
          <p14:tracePt t="131129" x="2297113" y="6435725"/>
          <p14:tracePt t="131131" x="2305050" y="6435725"/>
          <p14:tracePt t="131133" x="2320925" y="6435725"/>
          <p14:tracePt t="131139" x="2336800" y="6427788"/>
          <p14:tracePt t="131140" x="2344738" y="6427788"/>
          <p14:tracePt t="131141" x="2352675" y="6427788"/>
          <p14:tracePt t="131143" x="2360613" y="6427788"/>
          <p14:tracePt t="131145" x="2368550" y="6427788"/>
          <p14:tracePt t="131147" x="2376488" y="6427788"/>
          <p14:tracePt t="131151" x="2384425" y="6427788"/>
          <p14:tracePt t="131155" x="2392363" y="6427788"/>
          <p14:tracePt t="131159" x="2400300" y="6427788"/>
          <p14:tracePt t="131193" x="2392363" y="6427788"/>
          <p14:tracePt t="131197" x="2384425" y="6427788"/>
          <p14:tracePt t="131199" x="2376488" y="6427788"/>
          <p14:tracePt t="131205" x="2352675" y="6427788"/>
          <p14:tracePt t="131209" x="2336800" y="6427788"/>
          <p14:tracePt t="131211" x="2328863" y="6427788"/>
          <p14:tracePt t="131213" x="2320925" y="6427788"/>
          <p14:tracePt t="131215" x="2312988" y="6435725"/>
          <p14:tracePt t="131217" x="2305050" y="6435725"/>
          <p14:tracePt t="131223" x="2281238" y="6435725"/>
          <p14:tracePt t="131229" x="2273300" y="6435725"/>
          <p14:tracePt t="131269" x="2281238" y="6435725"/>
          <p14:tracePt t="131272" x="2289175" y="6435725"/>
          <p14:tracePt t="131275" x="2305050" y="6435725"/>
          <p14:tracePt t="131277" x="2312988" y="6435725"/>
          <p14:tracePt t="131279" x="2320925" y="6435725"/>
          <p14:tracePt t="131281" x="2328863" y="6427788"/>
          <p14:tracePt t="131283" x="2336800" y="6427788"/>
          <p14:tracePt t="131289" x="2368550" y="6427788"/>
          <p14:tracePt t="131291" x="2376488" y="6427788"/>
          <p14:tracePt t="131293" x="2384425" y="6427788"/>
          <p14:tracePt t="131295" x="2392363" y="6419850"/>
          <p14:tracePt t="131299" x="2400300" y="6419850"/>
          <p14:tracePt t="131301" x="2408238" y="6419850"/>
          <p14:tracePt t="131306" x="2424113" y="6419850"/>
          <p14:tracePt t="131321" x="2432050" y="6419850"/>
          <p14:tracePt t="131347" x="2424113" y="6419850"/>
          <p14:tracePt t="131355" x="2416175" y="6419850"/>
          <p14:tracePt t="131357" x="2408238" y="6419850"/>
          <p14:tracePt t="131359" x="2400300" y="6419850"/>
          <p14:tracePt t="131363" x="2392363" y="6419850"/>
          <p14:tracePt t="131365" x="2384425" y="6427788"/>
          <p14:tracePt t="131367" x="2376488" y="6427788"/>
          <p14:tracePt t="131373" x="2360613" y="6427788"/>
          <p14:tracePt t="131431" x="2368550" y="6427788"/>
          <p14:tracePt t="131435" x="2376488" y="6419850"/>
          <p14:tracePt t="131439" x="2384425" y="6419850"/>
          <p14:tracePt t="131441" x="2392363" y="6419850"/>
          <p14:tracePt t="131445" x="2400300" y="6419850"/>
          <p14:tracePt t="131449" x="2408238" y="6411913"/>
          <p14:tracePt t="131456" x="2416175" y="6411913"/>
          <p14:tracePt t="131459" x="2424113" y="6411913"/>
          <p14:tracePt t="131463" x="2432050" y="6411913"/>
          <p14:tracePt t="131472" x="2439988" y="6411913"/>
          <p14:tracePt t="131537" x="2432050" y="6411913"/>
          <p14:tracePt t="131891" x="2439988" y="6403975"/>
          <p14:tracePt t="131897" x="2439988" y="6396038"/>
          <p14:tracePt t="131903" x="2447925" y="6388100"/>
          <p14:tracePt t="131907" x="2447925" y="6380163"/>
          <p14:tracePt t="131909" x="2455863" y="6380163"/>
          <p14:tracePt t="131913" x="2455863" y="6372225"/>
          <p14:tracePt t="131917" x="2463800" y="6372225"/>
          <p14:tracePt t="131923" x="2463800" y="6364288"/>
          <p14:tracePt t="131924" x="2471738" y="6356350"/>
          <p14:tracePt t="131927" x="2479675" y="6356350"/>
          <p14:tracePt t="131929" x="2479675" y="6348413"/>
          <p14:tracePt t="131931" x="2479675" y="6338888"/>
          <p14:tracePt t="131933" x="2487613" y="6338888"/>
          <p14:tracePt t="131939" x="2495550" y="6323013"/>
          <p14:tracePt t="131941" x="2503488" y="6315075"/>
          <p14:tracePt t="131943" x="2503488" y="6307138"/>
          <p14:tracePt t="131945" x="2511425" y="6299200"/>
          <p14:tracePt t="131949" x="2519363" y="6291263"/>
          <p14:tracePt t="131951" x="2519363" y="6283325"/>
          <p14:tracePt t="131955" x="2527300" y="6267450"/>
          <p14:tracePt t="131973" x="2559050" y="6188075"/>
          <p14:tracePt t="131976" x="2566988" y="6180138"/>
          <p14:tracePt t="131977" x="2574925" y="6172200"/>
          <p14:tracePt t="131979" x="2574925" y="6156325"/>
          <p14:tracePt t="131981" x="2582863" y="6148388"/>
          <p14:tracePt t="131983" x="2582863" y="6132513"/>
          <p14:tracePt t="131989" x="2590800" y="6100763"/>
          <p14:tracePt t="131992" x="2598738" y="6076950"/>
          <p14:tracePt t="131995" x="2606675" y="6061075"/>
          <p14:tracePt t="131997" x="2606675" y="6053138"/>
          <p14:tracePt t="131999" x="2616200" y="6037263"/>
          <p14:tracePt t="132001" x="2616200" y="6021388"/>
          <p14:tracePt t="132005" x="2632075" y="5995988"/>
          <p14:tracePt t="132007" x="2632075" y="5980113"/>
          <p14:tracePt t="132009" x="2632075" y="5972175"/>
          <p14:tracePt t="132011" x="2640013" y="5956300"/>
          <p14:tracePt t="132013" x="2640013" y="5940425"/>
          <p14:tracePt t="132015" x="2640013" y="5924550"/>
          <p14:tracePt t="132017" x="2647950" y="5908675"/>
          <p14:tracePt t="132022" x="2647950" y="5876925"/>
          <p14:tracePt t="132025" x="2655888" y="5837238"/>
          <p14:tracePt t="132027" x="2655888" y="5829300"/>
          <p14:tracePt t="132029" x="2663825" y="5813425"/>
          <p14:tracePt t="132031" x="2663825" y="5789613"/>
          <p14:tracePt t="132033" x="2663825" y="5773738"/>
          <p14:tracePt t="132035" x="2663825" y="5757863"/>
          <p14:tracePt t="132039" x="2663825" y="5718175"/>
          <p14:tracePt t="132042" x="2663825" y="5702300"/>
          <p14:tracePt t="132043" x="2671763" y="5678488"/>
          <p14:tracePt t="132045" x="2671763" y="5653088"/>
          <p14:tracePt t="132047" x="2671763" y="5645150"/>
          <p14:tracePt t="132049" x="2671763" y="5621338"/>
          <p14:tracePt t="132051" x="2671763" y="5605463"/>
          <p14:tracePt t="132055" x="2663825" y="5581650"/>
          <p14:tracePt t="132057" x="2663825" y="5549900"/>
          <p14:tracePt t="132059" x="2663825" y="5526088"/>
          <p14:tracePt t="132061" x="2663825" y="5510213"/>
          <p14:tracePt t="132063" x="2655888" y="5494338"/>
          <p14:tracePt t="132065" x="2655888" y="5470525"/>
          <p14:tracePt t="132067" x="2655888" y="5462588"/>
          <p14:tracePt t="132073" x="2640013" y="5407025"/>
          <p14:tracePt t="132075" x="2640013" y="5391150"/>
          <p14:tracePt t="132077" x="2632075" y="5375275"/>
          <p14:tracePt t="132079" x="2624138" y="5359400"/>
          <p14:tracePt t="132081" x="2624138" y="5343525"/>
          <p14:tracePt t="132083" x="2616200" y="5319713"/>
          <p14:tracePt t="132085" x="2606675" y="5302250"/>
          <p14:tracePt t="132089" x="2598738" y="5270500"/>
          <p14:tracePt t="132092" x="2590800" y="5254625"/>
          <p14:tracePt t="132094" x="2582863" y="5238750"/>
          <p14:tracePt t="132095" x="2574925" y="5222875"/>
          <p14:tracePt t="132097" x="2566988" y="5207000"/>
          <p14:tracePt t="132099" x="2559050" y="5191125"/>
          <p14:tracePt t="132102" x="2551113" y="5175250"/>
          <p14:tracePt t="132106" x="2527300" y="5143500"/>
          <p14:tracePt t="132107" x="2527300" y="5135563"/>
          <p14:tracePt t="132109" x="2519363" y="5127625"/>
          <p14:tracePt t="132111" x="2511425" y="5111750"/>
          <p14:tracePt t="132115" x="2495550" y="5087938"/>
          <p14:tracePt t="132117" x="2487613" y="5072063"/>
          <p14:tracePt t="132121" x="2471738" y="5048250"/>
          <p14:tracePt t="132124" x="2463800" y="5040313"/>
          <p14:tracePt t="132125" x="2455863" y="5032375"/>
          <p14:tracePt t="132129" x="2447925" y="5008563"/>
          <p14:tracePt t="132131" x="2439988" y="5000625"/>
          <p14:tracePt t="132133" x="2432050" y="4992688"/>
          <p14:tracePt t="132138" x="2424113" y="4976813"/>
          <p14:tracePt t="132140" x="2416175" y="4967288"/>
          <p14:tracePt t="132143" x="2408238" y="4951413"/>
          <p14:tracePt t="132145" x="2400300" y="4943475"/>
          <p14:tracePt t="132149" x="2392363" y="4935538"/>
          <p14:tracePt t="132151" x="2392363" y="4927600"/>
          <p14:tracePt t="132155" x="2384425" y="4919663"/>
          <p14:tracePt t="132157" x="2384425" y="4911725"/>
          <p14:tracePt t="132159" x="2376488" y="4911725"/>
          <p14:tracePt t="132163" x="2376488" y="4895850"/>
          <p14:tracePt t="132165" x="2368550" y="4895850"/>
          <p14:tracePt t="132167" x="2368550" y="4887913"/>
          <p14:tracePt t="132171" x="2360613" y="4879975"/>
          <p14:tracePt t="132177" x="2360613" y="4872038"/>
          <p14:tracePt t="132179" x="2352675" y="4872038"/>
          <p14:tracePt t="132183" x="2352675" y="4864100"/>
          <p14:tracePt t="132191" x="2344738" y="4856163"/>
          <p14:tracePt t="132235" x="2336800" y="4856163"/>
          <p14:tracePt t="132240" x="2328863" y="4856163"/>
          <p14:tracePt t="132243" x="2320925" y="4856163"/>
          <p14:tracePt t="132245" x="2312988" y="4848225"/>
          <p14:tracePt t="132249" x="2305050" y="4848225"/>
          <p14:tracePt t="132251" x="2297113" y="4848225"/>
          <p14:tracePt t="132255" x="2289175" y="4848225"/>
          <p14:tracePt t="132257" x="2281238" y="4848225"/>
          <p14:tracePt t="132259" x="2273300" y="4848225"/>
          <p14:tracePt t="132261" x="2265363" y="4848225"/>
          <p14:tracePt t="132263" x="2255838" y="4848225"/>
          <p14:tracePt t="132265" x="2247900" y="4848225"/>
          <p14:tracePt t="132267" x="2239963" y="4848225"/>
          <p14:tracePt t="132272" x="2224088" y="4848225"/>
          <p14:tracePt t="132275" x="2216150" y="4848225"/>
          <p14:tracePt t="132277" x="2208213" y="4848225"/>
          <p14:tracePt t="132279" x="2200275" y="4848225"/>
          <p14:tracePt t="132281" x="2192338" y="4848225"/>
          <p14:tracePt t="132283" x="2184400" y="4848225"/>
          <p14:tracePt t="132289" x="2160588" y="4848225"/>
          <p14:tracePt t="132291" x="2152650" y="4848225"/>
          <p14:tracePt t="132293" x="2144713" y="4848225"/>
          <p14:tracePt t="132295" x="2136775" y="4856163"/>
          <p14:tracePt t="132297" x="2128838" y="4856163"/>
          <p14:tracePt t="132299" x="2120900" y="4856163"/>
          <p14:tracePt t="132301" x="2112963" y="4856163"/>
          <p14:tracePt t="132306" x="2097088" y="4856163"/>
          <p14:tracePt t="132309" x="2089150" y="4856163"/>
          <p14:tracePt t="132311" x="2081213" y="4856163"/>
          <p14:tracePt t="132313" x="2073275" y="4864100"/>
          <p14:tracePt t="132315" x="2065338" y="4864100"/>
          <p14:tracePt t="132317" x="2057400" y="4864100"/>
          <p14:tracePt t="132321" x="2049463" y="4864100"/>
          <p14:tracePt t="132323" x="2041525" y="4872038"/>
          <p14:tracePt t="132325" x="2033588" y="4872038"/>
          <p14:tracePt t="132327" x="2025650" y="4872038"/>
          <p14:tracePt t="132329" x="2017713" y="4872038"/>
          <p14:tracePt t="132331" x="2009775" y="4872038"/>
          <p14:tracePt t="132333" x="2001838" y="4879975"/>
          <p14:tracePt t="132340" x="1985963" y="4879975"/>
          <p14:tracePt t="132341" x="1978025" y="4887913"/>
          <p14:tracePt t="132345" x="1970088" y="4887913"/>
          <p14:tracePt t="132347" x="1962150" y="4887913"/>
          <p14:tracePt t="132349" x="1954213" y="4895850"/>
          <p14:tracePt t="132354" x="1946275" y="4895850"/>
          <p14:tracePt t="132357" x="1938338" y="4903788"/>
          <p14:tracePt t="132359" x="1930400" y="4903788"/>
          <p14:tracePt t="132361" x="1930400" y="4911725"/>
          <p14:tracePt t="132363" x="1922463" y="4911725"/>
          <p14:tracePt t="132365" x="1912938" y="4911725"/>
          <p14:tracePt t="132367" x="1912938" y="4919663"/>
          <p14:tracePt t="132371" x="1905000" y="4919663"/>
          <p14:tracePt t="132374" x="1897063" y="4927600"/>
          <p14:tracePt t="132379" x="1889125" y="4927600"/>
          <p14:tracePt t="132381" x="1889125" y="4935538"/>
          <p14:tracePt t="132383" x="1881188" y="4935538"/>
          <p14:tracePt t="132388" x="1873250" y="4943475"/>
          <p14:tracePt t="132393" x="1865313" y="4951413"/>
          <p14:tracePt t="132397" x="1857375" y="4951413"/>
          <p14:tracePt t="132399" x="1857375" y="4959350"/>
          <p14:tracePt t="132407" x="1849438" y="4967288"/>
          <p14:tracePt t="132413" x="1841500" y="4967288"/>
          <p14:tracePt t="132415" x="1841500" y="4976813"/>
          <p14:tracePt t="132422" x="1833563" y="4976813"/>
          <p14:tracePt t="132424" x="1833563" y="4984750"/>
          <p14:tracePt t="132429" x="1825625" y="4984750"/>
          <p14:tracePt t="132431" x="1825625" y="4992688"/>
          <p14:tracePt t="132439" x="1817688" y="5000625"/>
          <p14:tracePt t="132447" x="1809750" y="5008563"/>
          <p14:tracePt t="132457" x="1809750" y="5016500"/>
          <p14:tracePt t="132457" x="1801813" y="5016500"/>
          <p14:tracePt t="132471" x="1801813" y="5024438"/>
          <p14:tracePt t="132475" x="1793875" y="5024438"/>
          <p14:tracePt t="132529" x="1793875" y="5032375"/>
          <p14:tracePt t="132541" x="1785938" y="5032375"/>
          <p14:tracePt t="132545" x="1785938" y="5040313"/>
          <p14:tracePt t="132557" x="1785938" y="5048250"/>
          <p14:tracePt t="132559" x="1778000" y="5048250"/>
          <p14:tracePt t="132565" x="1778000" y="5056188"/>
          <p14:tracePt t="132572" x="1770063" y="5056188"/>
          <p14:tracePt t="132573" x="1770063" y="5064125"/>
          <p14:tracePt t="132579" x="1762125" y="5072063"/>
          <p14:tracePt t="132588" x="1754188" y="5080000"/>
          <p14:tracePt t="132593" x="1754188" y="5087938"/>
          <p14:tracePt t="132597" x="1746250" y="5087938"/>
          <p14:tracePt t="132601" x="1746250" y="5095875"/>
          <p14:tracePt t="132606" x="1738313" y="5095875"/>
          <p14:tracePt t="132609" x="1738313" y="5103813"/>
          <p14:tracePt t="132613" x="1730375" y="5103813"/>
          <p14:tracePt t="132615" x="1730375" y="5111750"/>
          <p14:tracePt t="132624" x="1722438" y="5119688"/>
          <p14:tracePt t="132635" x="1714500" y="5127625"/>
          <p14:tracePt t="133495" x="1714500" y="5135563"/>
          <p14:tracePt t="166916" x="1714500" y="5127625"/>
          <p14:tracePt t="166941" x="1714500" y="5119688"/>
          <p14:tracePt t="166945" x="1722438" y="5119688"/>
          <p14:tracePt t="166949" x="1722438" y="5111750"/>
          <p14:tracePt t="166956" x="1730375" y="5111750"/>
          <p14:tracePt t="166957" x="1730375" y="5103813"/>
          <p14:tracePt t="166961" x="1738313" y="5103813"/>
          <p14:tracePt t="166967" x="1746250" y="5095875"/>
          <p14:tracePt t="166972" x="1754188" y="5095875"/>
          <p14:tracePt t="166977" x="1762125" y="5095875"/>
          <p14:tracePt t="166981" x="1770063" y="5095875"/>
          <p14:tracePt t="166983" x="1770063" y="5087938"/>
          <p14:tracePt t="166985" x="1778000" y="5087938"/>
          <p14:tracePt t="166991" x="1793875" y="5087938"/>
          <p14:tracePt t="166993" x="1801813" y="5087938"/>
          <p14:tracePt t="166997" x="1809750" y="5087938"/>
          <p14:tracePt t="166999" x="1817688" y="5087938"/>
          <p14:tracePt t="167001" x="1825625" y="5087938"/>
          <p14:tracePt t="167007" x="1849438" y="5080000"/>
          <p14:tracePt t="167009" x="1857375" y="5080000"/>
          <p14:tracePt t="167011" x="1865313" y="5080000"/>
          <p14:tracePt t="167013" x="1873250" y="5080000"/>
          <p14:tracePt t="167015" x="1889125" y="5080000"/>
          <p14:tracePt t="167017" x="1897063" y="5080000"/>
          <p14:tracePt t="167019" x="1905000" y="5080000"/>
          <p14:tracePt t="167022" x="1930400" y="5080000"/>
          <p14:tracePt t="167025" x="1938338" y="5080000"/>
          <p14:tracePt t="167027" x="1954213" y="5080000"/>
          <p14:tracePt t="167029" x="1962150" y="5080000"/>
          <p14:tracePt t="167031" x="1978025" y="5072063"/>
          <p14:tracePt t="167033" x="1985963" y="5072063"/>
          <p14:tracePt t="167035" x="2001838" y="5072063"/>
          <p14:tracePt t="167038" x="2009775" y="5072063"/>
          <p14:tracePt t="167041" x="2041525" y="5064125"/>
          <p14:tracePt t="167043" x="2049463" y="5064125"/>
          <p14:tracePt t="167045" x="2065338" y="5064125"/>
          <p14:tracePt t="167047" x="2081213" y="5064125"/>
          <p14:tracePt t="167049" x="2097088" y="5064125"/>
          <p14:tracePt t="167051" x="2105025" y="5064125"/>
          <p14:tracePt t="167056" x="2136775" y="5056188"/>
          <p14:tracePt t="167059" x="2160588" y="5056188"/>
          <p14:tracePt t="167061" x="2176463" y="5056188"/>
          <p14:tracePt t="167063" x="2192338" y="5056188"/>
          <p14:tracePt t="167065" x="2208213" y="5056188"/>
          <p14:tracePt t="167067" x="2224088" y="5056188"/>
          <p14:tracePt t="167070" x="2239963" y="5056188"/>
          <p14:tracePt t="167073" x="2273300" y="5056188"/>
          <p14:tracePt t="167076" x="2281238" y="5048250"/>
          <p14:tracePt t="167077" x="2297113" y="5048250"/>
          <p14:tracePt t="167079" x="2312988" y="5048250"/>
          <p14:tracePt t="167081" x="2320925" y="5048250"/>
          <p14:tracePt t="167083" x="2336800" y="5048250"/>
          <p14:tracePt t="167085" x="2344738" y="5048250"/>
          <p14:tracePt t="167089" x="2360613" y="5048250"/>
          <p14:tracePt t="167091" x="2384425" y="5048250"/>
          <p14:tracePt t="167093" x="2392363" y="5048250"/>
          <p14:tracePt t="167095" x="2408238" y="5048250"/>
          <p14:tracePt t="167097" x="2416175" y="5048250"/>
          <p14:tracePt t="167099" x="2424113" y="5048250"/>
          <p14:tracePt t="167101" x="2432050" y="5048250"/>
          <p14:tracePt t="167107" x="2463800" y="5056188"/>
          <p14:tracePt t="167109" x="2471738" y="5056188"/>
          <p14:tracePt t="167111" x="2479675" y="5056188"/>
          <p14:tracePt t="167113" x="2487613" y="5056188"/>
          <p14:tracePt t="167115" x="2495550" y="5056188"/>
          <p14:tracePt t="167117" x="2503488" y="5056188"/>
          <p14:tracePt t="167124" x="2519363" y="5056188"/>
          <p14:tracePt t="167125" x="2527300" y="5056188"/>
          <p14:tracePt t="167129" x="2535238" y="5056188"/>
          <p14:tracePt t="167131" x="2535238" y="5064125"/>
          <p14:tracePt t="167133" x="2543175" y="5064125"/>
          <p14:tracePt t="167135" x="2551113" y="5064125"/>
          <p14:tracePt t="167139" x="2559050" y="5064125"/>
          <p14:tracePt t="167145" x="2566988" y="5064125"/>
          <p14:tracePt t="167149" x="2574925" y="5064125"/>
          <p14:tracePt t="167155" x="2582863" y="5064125"/>
          <p14:tracePt t="167159" x="2590800" y="5064125"/>
          <p14:tracePt t="167163" x="2598738" y="5064125"/>
          <p14:tracePt t="167167" x="2606675" y="5064125"/>
          <p14:tracePt t="167173" x="2624138" y="5056188"/>
          <p14:tracePt t="167177" x="2632075" y="5056188"/>
          <p14:tracePt t="167181" x="2640013" y="5056188"/>
          <p14:tracePt t="167185" x="2647950" y="5056188"/>
          <p14:tracePt t="167190" x="2655888" y="5056188"/>
          <p14:tracePt t="167191" x="2655888" y="5048250"/>
          <p14:tracePt t="167195" x="2663825" y="5048250"/>
          <p14:tracePt t="167199" x="2671763" y="5048250"/>
          <p14:tracePt t="167208" x="2679700" y="5040313"/>
          <p14:tracePt t="167211" x="2687638" y="5040313"/>
          <p14:tracePt t="167217" x="2695575" y="5040313"/>
          <p14:tracePt t="167224" x="2703513" y="5032375"/>
          <p14:tracePt t="167231" x="2711450" y="5032375"/>
          <p14:tracePt t="167235" x="2711450" y="5024438"/>
          <p14:tracePt t="167241" x="2719388" y="5024438"/>
          <p14:tracePt t="167305" x="2727325" y="5024438"/>
          <p14:tracePt t="167313" x="2735263" y="5024438"/>
          <p14:tracePt t="167319" x="2743200" y="5024438"/>
          <p14:tracePt t="167325" x="2751138" y="5032375"/>
          <p14:tracePt t="167327" x="2759075" y="5032375"/>
          <p14:tracePt t="167329" x="2767013" y="5032375"/>
          <p14:tracePt t="167333" x="2774950" y="5032375"/>
          <p14:tracePt t="167340" x="2790825" y="5040313"/>
          <p14:tracePt t="167343" x="2798763" y="5040313"/>
          <p14:tracePt t="167347" x="2806700" y="5040313"/>
          <p14:tracePt t="167350" x="2814638" y="5040313"/>
          <p14:tracePt t="167356" x="2822575" y="5040313"/>
          <p14:tracePt t="167360" x="2830513" y="5048250"/>
          <p14:tracePt t="167531" x="2830513" y="5040313"/>
          <p14:tracePt t="167537" x="2822575" y="5040313"/>
          <p14:tracePt t="167541" x="2822575" y="5032375"/>
          <p14:tracePt t="167545" x="2806700" y="5032375"/>
          <p14:tracePt t="167549" x="2798763" y="5024438"/>
          <p14:tracePt t="167551" x="2790825" y="5024438"/>
          <p14:tracePt t="167557" x="2774950" y="5024438"/>
          <p14:tracePt t="167559" x="2759075" y="5016500"/>
          <p14:tracePt t="167561" x="2751138" y="5016500"/>
          <p14:tracePt t="167563" x="2743200" y="5008563"/>
          <p14:tracePt t="167565" x="2735263" y="5008563"/>
          <p14:tracePt t="167567" x="2727325" y="5008563"/>
          <p14:tracePt t="167569" x="2711450" y="5008563"/>
          <p14:tracePt t="167572" x="2703513" y="5000625"/>
          <p14:tracePt t="167573" x="2687638" y="5000625"/>
          <p14:tracePt t="167575" x="2679700" y="5000625"/>
          <p14:tracePt t="167577" x="2663825" y="4992688"/>
          <p14:tracePt t="167579" x="2647950" y="4992688"/>
          <p14:tracePt t="167581" x="2632075" y="4992688"/>
          <p14:tracePt t="167583" x="2616200" y="4992688"/>
          <p14:tracePt t="167585" x="2598738" y="4984750"/>
          <p14:tracePt t="167588" x="2582863" y="4984750"/>
          <p14:tracePt t="167592" x="2551113" y="4984750"/>
          <p14:tracePt t="167593" x="2527300" y="4984750"/>
          <p14:tracePt t="167595" x="2511425" y="4976813"/>
          <p14:tracePt t="167597" x="2495550" y="4976813"/>
          <p14:tracePt t="167599" x="2471738" y="4976813"/>
          <p14:tracePt t="167601" x="2455863" y="4967288"/>
          <p14:tracePt t="167606" x="2416175" y="4967288"/>
          <p14:tracePt t="167609" x="2368550" y="4959350"/>
          <p14:tracePt t="167611" x="2352675" y="4959350"/>
          <p14:tracePt t="167613" x="2328863" y="4951413"/>
          <p14:tracePt t="167615" x="2312988" y="4951413"/>
          <p14:tracePt t="167617" x="2289175" y="4951413"/>
          <p14:tracePt t="167619" x="2265363" y="4951413"/>
          <p14:tracePt t="167625" x="2224088" y="4943475"/>
          <p14:tracePt t="167627" x="2184400" y="4935538"/>
          <p14:tracePt t="167629" x="2160588" y="4935538"/>
          <p14:tracePt t="167631" x="2144713" y="4935538"/>
          <p14:tracePt t="167633" x="2120900" y="4935538"/>
          <p14:tracePt t="167635" x="2105025" y="4935538"/>
          <p14:tracePt t="167639" x="2065338" y="4927600"/>
          <p14:tracePt t="167643" x="2025650" y="4927600"/>
          <p14:tracePt t="167645" x="2009775" y="4927600"/>
          <p14:tracePt t="167647" x="1993900" y="4927600"/>
          <p14:tracePt t="167649" x="1978025" y="4927600"/>
          <p14:tracePt t="167651" x="1954213" y="4927600"/>
          <p14:tracePt t="167657" x="1922463" y="4919663"/>
          <p14:tracePt t="167658" x="1905000" y="4919663"/>
          <p14:tracePt t="167659" x="1889125" y="4919663"/>
          <p14:tracePt t="167661" x="1873250" y="4919663"/>
          <p14:tracePt t="167663" x="1857375" y="4919663"/>
          <p14:tracePt t="167665" x="1841500" y="4919663"/>
          <p14:tracePt t="167667" x="1825625" y="4919663"/>
          <p14:tracePt t="167669" x="1817688" y="4919663"/>
          <p14:tracePt t="167672" x="1801813" y="4919663"/>
          <p14:tracePt t="167674" x="1785938" y="4919663"/>
          <p14:tracePt t="167675" x="1778000" y="4919663"/>
          <p14:tracePt t="167677" x="1762125" y="4919663"/>
          <p14:tracePt t="167679" x="1746250" y="4919663"/>
          <p14:tracePt t="167680" x="1738313" y="4919663"/>
          <p14:tracePt t="167682" x="1722438" y="4919663"/>
          <p14:tracePt t="167684" x="1714500" y="4919663"/>
          <p14:tracePt t="167687" x="1706563" y="4919663"/>
          <p14:tracePt t="167688" x="1690688" y="4919663"/>
          <p14:tracePt t="167690" x="1682750" y="4919663"/>
          <p14:tracePt t="167692" x="1674813" y="4919663"/>
          <p14:tracePt t="167694" x="1666875" y="4919663"/>
          <p14:tracePt t="167696" x="1651000" y="4919663"/>
          <p14:tracePt t="167698" x="1643063" y="4919663"/>
          <p14:tracePt t="167700" x="1635125" y="4919663"/>
          <p14:tracePt t="167704" x="1627188" y="4919663"/>
          <p14:tracePt t="167705" x="1619250" y="4919663"/>
          <p14:tracePt t="167706" x="1611313" y="4919663"/>
          <p14:tracePt t="167708" x="1603375" y="4919663"/>
          <p14:tracePt t="167710" x="1595438" y="4927600"/>
          <p14:tracePt t="167714" x="1587500" y="4927600"/>
          <p14:tracePt t="167716" x="1579563" y="4927600"/>
          <p14:tracePt t="167721" x="1571625" y="4927600"/>
          <p14:tracePt t="167724" x="1562100" y="4927600"/>
          <p14:tracePt t="167730" x="1554163" y="4927600"/>
          <p14:tracePt t="167738" x="1554163" y="4935538"/>
          <p14:tracePt t="167738" x="1546225" y="4935538"/>
          <p14:tracePt t="167809" x="1546225" y="4943475"/>
          <p14:tracePt t="167817" x="1554163" y="4951413"/>
          <p14:tracePt t="167827" x="1554163" y="4959350"/>
          <p14:tracePt t="167845" x="1554163" y="4967288"/>
          <p14:tracePt t="167847" x="1562100" y="4967288"/>
          <p14:tracePt t="167901" x="1554163" y="4967288"/>
          <p14:tracePt t="167907" x="1554163" y="4959350"/>
          <p14:tracePt t="167909" x="1546225" y="4959350"/>
          <p14:tracePt t="167913" x="1538288" y="4951413"/>
          <p14:tracePt t="167917" x="1530350" y="4943475"/>
          <p14:tracePt t="167919" x="1522413" y="4935538"/>
          <p14:tracePt t="167923" x="1514475" y="4927600"/>
          <p14:tracePt t="167925" x="1506538" y="4927600"/>
          <p14:tracePt t="167927" x="1498600" y="4919663"/>
          <p14:tracePt t="167929" x="1490663" y="4911725"/>
          <p14:tracePt t="167931" x="1482725" y="4911725"/>
          <p14:tracePt t="167933" x="1474788" y="4903788"/>
          <p14:tracePt t="167935" x="1466850" y="4895850"/>
          <p14:tracePt t="167939" x="1450975" y="4887913"/>
          <p14:tracePt t="167941" x="1435100" y="4879975"/>
          <p14:tracePt t="167943" x="1427163" y="4879975"/>
          <p14:tracePt t="167945" x="1419225" y="4872038"/>
          <p14:tracePt t="167947" x="1403350" y="4872038"/>
          <p14:tracePt t="167957" x="1347788" y="4856163"/>
          <p14:tracePt t="167959" x="1339850" y="4848225"/>
          <p14:tracePt t="167963" x="1316038" y="4848225"/>
          <p14:tracePt t="167965" x="1300163" y="4848225"/>
          <p14:tracePt t="167967" x="1284288" y="4848225"/>
          <p14:tracePt t="167969" x="1276350" y="4848225"/>
          <p14:tracePt t="167973" x="1252538" y="4848225"/>
          <p14:tracePt t="167976" x="1236663" y="4848225"/>
          <p14:tracePt t="167977" x="1228725" y="4848225"/>
          <p14:tracePt t="167979" x="1211263" y="4848225"/>
          <p14:tracePt t="167981" x="1203325" y="4856163"/>
          <p14:tracePt t="167983" x="1195388" y="4856163"/>
          <p14:tracePt t="167985" x="1179513" y="4856163"/>
          <p14:tracePt t="167990" x="1163638" y="4864100"/>
          <p14:tracePt t="167991" x="1155700" y="4864100"/>
          <p14:tracePt t="167993" x="1147763" y="4872038"/>
          <p14:tracePt t="167995" x="1139825" y="4872038"/>
          <p14:tracePt t="167997" x="1131888" y="4879975"/>
          <p14:tracePt t="167999" x="1123950" y="4879975"/>
          <p14:tracePt t="168007" x="1108075" y="4895850"/>
          <p14:tracePt t="168010" x="1108075" y="4903788"/>
          <p14:tracePt t="168013" x="1108075" y="4911725"/>
          <p14:tracePt t="168017" x="1108075" y="4919663"/>
          <p14:tracePt t="168019" x="1108075" y="4927600"/>
          <p14:tracePt t="168023" x="1116013" y="4935538"/>
          <p14:tracePt t="168025" x="1116013" y="4943475"/>
          <p14:tracePt t="168027" x="1116013" y="4951413"/>
          <p14:tracePt t="168029" x="1123950" y="4959350"/>
          <p14:tracePt t="168033" x="1131888" y="4967288"/>
          <p14:tracePt t="168035" x="1131888" y="4976813"/>
          <p14:tracePt t="168039" x="1139825" y="4984750"/>
          <p14:tracePt t="168042" x="1155700" y="5000625"/>
          <p14:tracePt t="168043" x="1163638" y="5000625"/>
          <p14:tracePt t="168045" x="1171575" y="5008563"/>
          <p14:tracePt t="168047" x="1179513" y="5016500"/>
          <p14:tracePt t="168049" x="1187450" y="5024438"/>
          <p14:tracePt t="168051" x="1203325" y="5024438"/>
          <p14:tracePt t="168056" x="1220788" y="5032375"/>
          <p14:tracePt t="168057" x="1236663" y="5040313"/>
          <p14:tracePt t="168061" x="1260475" y="5048250"/>
          <p14:tracePt t="168063" x="1268413" y="5048250"/>
          <p14:tracePt t="168065" x="1284288" y="5048250"/>
          <p14:tracePt t="168067" x="1292225" y="5056188"/>
          <p14:tracePt t="168071" x="1316038" y="5056188"/>
          <p14:tracePt t="168072" x="1331913" y="5056188"/>
          <p14:tracePt t="168074" x="1339850" y="5056188"/>
          <p14:tracePt t="168077" x="1355725" y="5056188"/>
          <p14:tracePt t="168078" x="1363663" y="5056188"/>
          <p14:tracePt t="168080" x="1379538" y="5056188"/>
          <p14:tracePt t="168082" x="1387475" y="5056188"/>
          <p14:tracePt t="168084" x="1403350" y="5056188"/>
          <p14:tracePt t="168087" x="1411288" y="5056188"/>
          <p14:tracePt t="168089" x="1419225" y="5048250"/>
          <p14:tracePt t="168090" x="1435100" y="5048250"/>
          <p14:tracePt t="168092" x="1443038" y="5048250"/>
          <p14:tracePt t="168094" x="1450975" y="5048250"/>
          <p14:tracePt t="168096" x="1458913" y="5048250"/>
          <p14:tracePt t="168098" x="1474788" y="5040313"/>
          <p14:tracePt t="168100" x="1482725" y="5040313"/>
          <p14:tracePt t="168104" x="1490663" y="5040313"/>
          <p14:tracePt t="168105" x="1498600" y="5032375"/>
          <p14:tracePt t="168106" x="1506538" y="5032375"/>
          <p14:tracePt t="168108" x="1506538" y="5024438"/>
          <p14:tracePt t="168110" x="1514475" y="5024438"/>
          <p14:tracePt t="168112" x="1522413" y="5024438"/>
          <p14:tracePt t="168114" x="1522413" y="5016500"/>
          <p14:tracePt t="168116" x="1530350" y="5016500"/>
          <p14:tracePt t="168121" x="1538288" y="5008563"/>
          <p14:tracePt t="168124" x="1538288" y="5000625"/>
          <p14:tracePt t="168126" x="1546225" y="5000625"/>
          <p14:tracePt t="168130" x="1546225" y="4992688"/>
          <p14:tracePt t="168137" x="1546225" y="4984750"/>
          <p14:tracePt t="168140" x="1538288" y="4984750"/>
          <p14:tracePt t="168142" x="1538288" y="4976813"/>
          <p14:tracePt t="168146" x="1530350" y="4976813"/>
          <p14:tracePt t="168148" x="1530350" y="4967288"/>
          <p14:tracePt t="168150" x="1522413" y="4967288"/>
          <p14:tracePt t="168155" x="1514475" y="4967288"/>
          <p14:tracePt t="168156" x="1506538" y="4959350"/>
          <p14:tracePt t="168158" x="1498600" y="4959350"/>
          <p14:tracePt t="168161" x="1490663" y="4959350"/>
          <p14:tracePt t="168163" x="1482725" y="4951413"/>
          <p14:tracePt t="168165" x="1466850" y="4951413"/>
          <p14:tracePt t="168167" x="1458913" y="4951413"/>
          <p14:tracePt t="168169" x="1450975" y="4951413"/>
          <p14:tracePt t="168173" x="1427163" y="4951413"/>
          <p14:tracePt t="168176" x="1411288" y="4951413"/>
          <p14:tracePt t="168177" x="1403350" y="4951413"/>
          <p14:tracePt t="168179" x="1387475" y="4951413"/>
          <p14:tracePt t="168181" x="1379538" y="4951413"/>
          <p14:tracePt t="168183" x="1363663" y="4959350"/>
          <p14:tracePt t="168185" x="1347788" y="4959350"/>
          <p14:tracePt t="168189" x="1323975" y="4967288"/>
          <p14:tracePt t="168191" x="1308100" y="4967288"/>
          <p14:tracePt t="168193" x="1300163" y="4976813"/>
          <p14:tracePt t="168195" x="1284288" y="4984750"/>
          <p14:tracePt t="168197" x="1268413" y="4984750"/>
          <p14:tracePt t="168199" x="1252538" y="4992688"/>
          <p14:tracePt t="168201" x="1244600" y="5000625"/>
          <p14:tracePt t="168207" x="1203325" y="5024438"/>
          <p14:tracePt t="168211" x="1179513" y="5040313"/>
          <p14:tracePt t="168213" x="1171575" y="5056188"/>
          <p14:tracePt t="168215" x="1163638" y="5064125"/>
          <p14:tracePt t="168217" x="1147763" y="5072063"/>
          <p14:tracePt t="168219" x="1139825" y="5087938"/>
          <p14:tracePt t="168223" x="1123950" y="5111750"/>
          <p14:tracePt t="168225" x="1116013" y="5119688"/>
          <p14:tracePt t="168229" x="1108075" y="5143500"/>
          <p14:tracePt t="168231" x="1100138" y="5159375"/>
          <p14:tracePt t="168233" x="1100138" y="5167313"/>
          <p14:tracePt t="168235" x="1092200" y="5183188"/>
          <p14:tracePt t="168239" x="1084263" y="5207000"/>
          <p14:tracePt t="168241" x="1084263" y="5214938"/>
          <p14:tracePt t="168245" x="1092200" y="5230813"/>
          <p14:tracePt t="168247" x="1092200" y="5246688"/>
          <p14:tracePt t="168249" x="1092200" y="5254625"/>
          <p14:tracePt t="168251" x="1100138" y="5262563"/>
          <p14:tracePt t="168255" x="1108075" y="5270500"/>
          <p14:tracePt t="168257" x="1116013" y="5278438"/>
          <p14:tracePt t="168259" x="1123950" y="5286375"/>
          <p14:tracePt t="168261" x="1131888" y="5294313"/>
          <p14:tracePt t="168263" x="1139825" y="5294313"/>
          <p14:tracePt t="168265" x="1147763" y="5302250"/>
          <p14:tracePt t="168267" x="1163638" y="5302250"/>
          <p14:tracePt t="168269" x="1171575" y="5310188"/>
          <p14:tracePt t="168273" x="1187450" y="5310188"/>
          <p14:tracePt t="168275" x="1203325" y="5319713"/>
          <p14:tracePt t="168278" x="1211263" y="5319713"/>
          <p14:tracePt t="168279" x="1220788" y="5319713"/>
          <p14:tracePt t="168281" x="1236663" y="5319713"/>
          <p14:tracePt t="168283" x="1244600" y="5327650"/>
          <p14:tracePt t="168285" x="1260475" y="5327650"/>
          <p14:tracePt t="168289" x="1284288" y="5327650"/>
          <p14:tracePt t="168291" x="1292225" y="5327650"/>
          <p14:tracePt t="168295" x="1316038" y="5327650"/>
          <p14:tracePt t="168297" x="1331913" y="5327650"/>
          <p14:tracePt t="168299" x="1339850" y="5327650"/>
          <p14:tracePt t="168301" x="1355725" y="5327650"/>
          <p14:tracePt t="168307" x="1387475" y="5319713"/>
          <p14:tracePt t="168309" x="1395413" y="5319713"/>
          <p14:tracePt t="168311" x="1403350" y="5319713"/>
          <p14:tracePt t="168313" x="1411288" y="5319713"/>
          <p14:tracePt t="168315" x="1419225" y="5310188"/>
          <p14:tracePt t="168317" x="1435100" y="5310188"/>
          <p14:tracePt t="168319" x="1443038" y="5310188"/>
          <p14:tracePt t="168322" x="1450975" y="5302250"/>
          <p14:tracePt t="168325" x="1458913" y="5302250"/>
          <p14:tracePt t="168329" x="1466850" y="5294313"/>
          <p14:tracePt t="168341" x="1466850" y="5286375"/>
          <p14:tracePt t="168351" x="1458913" y="5286375"/>
          <p14:tracePt t="168358" x="1450975" y="5278438"/>
          <p14:tracePt t="168359" x="1443038" y="5278438"/>
          <p14:tracePt t="168363" x="1435100" y="5278438"/>
          <p14:tracePt t="168365" x="1427163" y="5278438"/>
          <p14:tracePt t="168367" x="1411288" y="5270500"/>
          <p14:tracePt t="168369" x="1403350" y="5270500"/>
          <p14:tracePt t="168373" x="1387475" y="5270500"/>
          <p14:tracePt t="168376" x="1379538" y="5270500"/>
          <p14:tracePt t="168377" x="1363663" y="5270500"/>
          <p14:tracePt t="168379" x="1355725" y="5270500"/>
          <p14:tracePt t="168381" x="1347788" y="5270500"/>
          <p14:tracePt t="168383" x="1331913" y="5270500"/>
          <p14:tracePt t="168385" x="1323975" y="5278438"/>
          <p14:tracePt t="168390" x="1300163" y="5278438"/>
          <p14:tracePt t="168391" x="1284288" y="5278438"/>
          <p14:tracePt t="168393" x="1276350" y="5286375"/>
          <p14:tracePt t="168395" x="1268413" y="5286375"/>
          <p14:tracePt t="168397" x="1252538" y="5286375"/>
          <p14:tracePt t="168399" x="1244600" y="5294313"/>
          <p14:tracePt t="168401" x="1228725" y="5294313"/>
          <p14:tracePt t="168406" x="1211263" y="5302250"/>
          <p14:tracePt t="168409" x="1203325" y="5302250"/>
          <p14:tracePt t="168410" x="1195388" y="5310188"/>
          <p14:tracePt t="168411" x="1179513" y="5310188"/>
          <p14:tracePt t="168413" x="1171575" y="5319713"/>
          <p14:tracePt t="168415" x="1163638" y="5327650"/>
          <p14:tracePt t="168417" x="1155700" y="5327650"/>
          <p14:tracePt t="168419" x="1147763" y="5335588"/>
          <p14:tracePt t="168423" x="1139825" y="5343525"/>
          <p14:tracePt t="168425" x="1131888" y="5343525"/>
          <p14:tracePt t="168427" x="1123950" y="5351463"/>
          <p14:tracePt t="168431" x="1116013" y="5359400"/>
          <p14:tracePt t="168435" x="1108075" y="5359400"/>
          <p14:tracePt t="168438" x="1108075" y="5367338"/>
          <p14:tracePt t="168443" x="1100138" y="5375275"/>
          <p14:tracePt t="168567" x="1092200" y="5375275"/>
          <p14:tracePt t="168575" x="1084263" y="5375275"/>
          <p14:tracePt t="168579" x="1084263" y="5367338"/>
          <p14:tracePt t="168581" x="1076325" y="5367338"/>
          <p14:tracePt t="168585" x="1068388" y="5367338"/>
          <p14:tracePt t="168589" x="1060450" y="5367338"/>
          <p14:tracePt t="168593" x="1052513" y="5367338"/>
          <p14:tracePt t="168597" x="1044575" y="5359400"/>
          <p14:tracePt t="168601" x="1036638" y="5359400"/>
          <p14:tracePt t="168607" x="1028700" y="5359400"/>
          <p14:tracePt t="168611" x="1020763" y="5351463"/>
          <p14:tracePt t="168615" x="1012825" y="5351463"/>
          <p14:tracePt t="168623" x="1004888" y="5343525"/>
          <p14:tracePt t="168625" x="996950" y="5343525"/>
          <p14:tracePt t="168631" x="989013" y="5343525"/>
          <p14:tracePt t="168633" x="989013" y="5335588"/>
          <p14:tracePt t="168635" x="981075" y="5335588"/>
          <p14:tracePt t="168639" x="981075" y="5327650"/>
          <p14:tracePt t="168641" x="973138" y="5327650"/>
          <p14:tracePt t="168645" x="965200" y="5327650"/>
          <p14:tracePt t="168647" x="965200" y="5319713"/>
          <p14:tracePt t="168651" x="957263" y="5310188"/>
          <p14:tracePt t="168657" x="949325" y="5302250"/>
          <p14:tracePt t="168660" x="941388" y="5302250"/>
          <p14:tracePt t="168663" x="933450" y="5294313"/>
          <p14:tracePt t="168669" x="925513" y="5286375"/>
          <p14:tracePt t="168677" x="917575" y="5278438"/>
          <p14:tracePt t="168681" x="909638" y="5270500"/>
          <p14:tracePt t="168690" x="901700" y="5262563"/>
          <p14:tracePt t="168695" x="893763" y="5262563"/>
          <p14:tracePt t="168697" x="893763" y="5254625"/>
          <p14:tracePt t="168706" x="885825" y="5246688"/>
          <p14:tracePt t="168713" x="877888" y="5238750"/>
          <p14:tracePt t="168722" x="868363" y="5230813"/>
          <p14:tracePt t="168731" x="860425" y="5222875"/>
          <p14:tracePt t="168743" x="860425" y="5214938"/>
          <p14:tracePt t="168745" x="852488" y="5214938"/>
          <p14:tracePt t="168761" x="852488" y="5207000"/>
          <p14:tracePt t="168765" x="844550" y="5207000"/>
          <p14:tracePt t="168773" x="844550" y="5199063"/>
          <p14:tracePt t="168781" x="836613" y="5191125"/>
          <p14:tracePt t="168789" x="836613" y="5183188"/>
          <p14:tracePt t="168791" x="836613" y="5175250"/>
          <p14:tracePt t="168797" x="828675" y="5175250"/>
          <p14:tracePt t="168801" x="828675" y="5167313"/>
          <p14:tracePt t="168808" x="828675" y="5151438"/>
          <p14:tracePt t="168809" x="820738" y="5143500"/>
          <p14:tracePt t="168811" x="820738" y="5135563"/>
          <p14:tracePt t="168813" x="820738" y="5127625"/>
          <p14:tracePt t="168817" x="820738" y="5119688"/>
          <p14:tracePt t="168819" x="812800" y="5111750"/>
          <p14:tracePt t="168823" x="812800" y="5095875"/>
          <p14:tracePt t="168827" x="804863" y="5080000"/>
          <p14:tracePt t="168831" x="804863" y="5072063"/>
          <p14:tracePt t="168833" x="804863" y="5064125"/>
          <p14:tracePt t="168835" x="796925" y="5056188"/>
          <p14:tracePt t="168839" x="796925" y="5040313"/>
          <p14:tracePt t="168841" x="788988" y="5032375"/>
          <p14:tracePt t="168843" x="788988" y="5024438"/>
          <p14:tracePt t="168845" x="788988" y="5008563"/>
          <p14:tracePt t="168847" x="781050" y="5000625"/>
          <p14:tracePt t="168849" x="781050" y="4992688"/>
          <p14:tracePt t="168851" x="781050" y="4984750"/>
          <p14:tracePt t="168857" x="765175" y="4951413"/>
          <p14:tracePt t="168859" x="765175" y="4943475"/>
          <p14:tracePt t="168861" x="765175" y="4935538"/>
          <p14:tracePt t="168863" x="757238" y="4919663"/>
          <p14:tracePt t="168865" x="757238" y="4911725"/>
          <p14:tracePt t="168867" x="757238" y="4903788"/>
          <p14:tracePt t="168869" x="749300" y="4895850"/>
          <p14:tracePt t="168873" x="749300" y="4872038"/>
          <p14:tracePt t="168876" x="741363" y="4864100"/>
          <p14:tracePt t="168877" x="741363" y="4856163"/>
          <p14:tracePt t="168879" x="733425" y="4848225"/>
          <p14:tracePt t="168881" x="733425" y="4832350"/>
          <p14:tracePt t="168883" x="725488" y="4824413"/>
          <p14:tracePt t="168885" x="725488" y="4816475"/>
          <p14:tracePt t="168889" x="717550" y="4800600"/>
          <p14:tracePt t="168893" x="709613" y="4792663"/>
          <p14:tracePt t="168894" x="709613" y="4784725"/>
          <p14:tracePt t="168895" x="701675" y="4776788"/>
          <p14:tracePt t="168897" x="701675" y="4768850"/>
          <p14:tracePt t="168899" x="693738" y="4760913"/>
          <p14:tracePt t="168901" x="685800" y="4752975"/>
          <p14:tracePt t="168906" x="677863" y="4745038"/>
          <p14:tracePt t="168909" x="661988" y="4729163"/>
          <p14:tracePt t="168911" x="661988" y="4721225"/>
          <p14:tracePt t="168913" x="654050" y="4721225"/>
          <p14:tracePt t="168915" x="646113" y="4713288"/>
          <p14:tracePt t="168917" x="638175" y="4705350"/>
          <p14:tracePt t="168925" x="614363" y="4689475"/>
          <p14:tracePt t="168927" x="606425" y="4681538"/>
          <p14:tracePt t="168931" x="598488" y="4673600"/>
          <p14:tracePt t="168933" x="590550" y="4673600"/>
          <p14:tracePt t="168935" x="582613" y="4665663"/>
          <p14:tracePt t="168939" x="566738" y="4665663"/>
          <p14:tracePt t="168940" x="558800" y="4657725"/>
          <p14:tracePt t="168955" x="509588" y="4649788"/>
          <p14:tracePt t="168957" x="501650" y="4649788"/>
          <p14:tracePt t="168959" x="493713" y="4649788"/>
          <p14:tracePt t="168962" x="485775" y="4649788"/>
          <p14:tracePt t="168964" x="477838" y="4649788"/>
          <p14:tracePt t="168966" x="469900" y="4649788"/>
          <p14:tracePt t="168972" x="461963" y="4649788"/>
          <p14:tracePt t="168978" x="454025" y="4649788"/>
          <p14:tracePt t="168988" x="446088" y="4649788"/>
          <p14:tracePt t="169006" x="446088" y="4657725"/>
          <p14:tracePt t="169049" x="454025" y="4657725"/>
          <p14:tracePt t="169059" x="461963" y="4657725"/>
          <p14:tracePt t="169063" x="469900" y="4657725"/>
          <p14:tracePt t="169067" x="477838" y="4657725"/>
          <p14:tracePt t="169073" x="485775" y="4657725"/>
          <p14:tracePt t="169075" x="493713" y="4657725"/>
          <p14:tracePt t="169077" x="501650" y="4649788"/>
          <p14:tracePt t="169081" x="509588" y="4649788"/>
          <p14:tracePt t="169085" x="517525" y="4649788"/>
          <p14:tracePt t="169090" x="517525" y="4641850"/>
          <p14:tracePt t="169091" x="527050" y="4641850"/>
          <p14:tracePt t="169095" x="534988" y="4641850"/>
          <p14:tracePt t="169097" x="534988" y="4633913"/>
          <p14:tracePt t="169099" x="542925" y="4633913"/>
          <p14:tracePt t="169108" x="550863" y="4624388"/>
          <p14:tracePt t="169117" x="550863" y="4616450"/>
          <p14:tracePt t="169127" x="542925" y="4616450"/>
          <p14:tracePt t="169141" x="534988" y="4616450"/>
          <p14:tracePt t="169145" x="527050" y="4616450"/>
          <p14:tracePt t="169149" x="517525" y="4616450"/>
          <p14:tracePt t="169151" x="509588" y="4616450"/>
          <p14:tracePt t="169157" x="485775" y="4616450"/>
          <p14:tracePt t="169159" x="477838" y="4624388"/>
          <p14:tracePt t="169161" x="469900" y="4624388"/>
          <p14:tracePt t="169163" x="461963" y="4624388"/>
          <p14:tracePt t="169165" x="446088" y="4633913"/>
          <p14:tracePt t="169167" x="438150" y="4641850"/>
          <p14:tracePt t="169169" x="422275" y="4641850"/>
          <p14:tracePt t="169173" x="398463" y="4657725"/>
          <p14:tracePt t="169175" x="390525" y="4665663"/>
          <p14:tracePt t="169177" x="374650" y="4673600"/>
          <p14:tracePt t="169179" x="358775" y="4681538"/>
          <p14:tracePt t="169181" x="350838" y="4689475"/>
          <p14:tracePt t="169183" x="334963" y="4697413"/>
          <p14:tracePt t="169187" x="303213" y="4729163"/>
          <p14:tracePt t="169190" x="287338" y="4737100"/>
          <p14:tracePt t="169191" x="271463" y="4752975"/>
          <p14:tracePt t="169195" x="231775" y="4784725"/>
          <p14:tracePt t="169197" x="215900" y="4792663"/>
          <p14:tracePt t="169199" x="200025" y="4808538"/>
          <p14:tracePt t="169201" x="184150" y="4832350"/>
          <p14:tracePt t="169206" x="150813" y="4864100"/>
          <p14:tracePt t="169207" x="127000" y="4879975"/>
          <p14:tracePt t="169209" x="119063" y="4895850"/>
          <p14:tracePt t="169213" x="87313" y="4935538"/>
          <p14:tracePt t="169215" x="71438" y="4951413"/>
          <p14:tracePt t="169217" x="55563" y="4976813"/>
          <p14:tracePt t="169219" x="39688" y="4992688"/>
          <p14:tracePt t="169223" x="15875" y="5032375"/>
          <p14:tracePt t="169225" x="0" y="5048250"/>
          <p14:tracePt t="169325" x="7938" y="5399088"/>
          <p14:tracePt t="169329" x="15875" y="5399088"/>
          <p14:tracePt t="169338" x="23813" y="5399088"/>
          <p14:tracePt t="169356" x="31750" y="5399088"/>
          <p14:tracePt t="169467" x="39688" y="5399088"/>
          <p14:tracePt t="169472" x="47625" y="5399088"/>
          <p14:tracePt t="169475" x="55563" y="5391150"/>
          <p14:tracePt t="169479" x="63500" y="5391150"/>
          <p14:tracePt t="169481" x="71438" y="5391150"/>
          <p14:tracePt t="169483" x="79375" y="5391150"/>
          <p14:tracePt t="169485" x="87313" y="5391150"/>
          <p14:tracePt t="169488" x="95250" y="5391150"/>
          <p14:tracePt t="169491" x="111125" y="5391150"/>
          <p14:tracePt t="169493" x="127000" y="5391150"/>
          <p14:tracePt t="169495" x="134938" y="5383213"/>
          <p14:tracePt t="169497" x="150813" y="5383213"/>
          <p14:tracePt t="169499" x="158750" y="5383213"/>
          <p14:tracePt t="169501" x="176213" y="5383213"/>
          <p14:tracePt t="169508" x="215900" y="5375275"/>
          <p14:tracePt t="169509" x="223838" y="5375275"/>
          <p14:tracePt t="169511" x="239713" y="5375275"/>
          <p14:tracePt t="169513" x="255588" y="5367338"/>
          <p14:tracePt t="169515" x="271463" y="5367338"/>
          <p14:tracePt t="169517" x="287338" y="5367338"/>
          <p14:tracePt t="169519" x="303213" y="5359400"/>
          <p14:tracePt t="169523" x="334963" y="5359400"/>
          <p14:tracePt t="169526" x="350838" y="5351463"/>
          <p14:tracePt t="169527" x="374650" y="5351463"/>
          <p14:tracePt t="169529" x="390525" y="5343525"/>
          <p14:tracePt t="169531" x="406400" y="5343525"/>
          <p14:tracePt t="169533" x="430213" y="5335588"/>
          <p14:tracePt t="169535" x="446088" y="5335588"/>
          <p14:tracePt t="169538" x="461963" y="5327650"/>
          <p14:tracePt t="169543" x="517525" y="5310188"/>
          <p14:tracePt t="169545" x="542925" y="5302250"/>
          <p14:tracePt t="169547" x="566738" y="5294313"/>
          <p14:tracePt t="169549" x="582613" y="5294313"/>
          <p14:tracePt t="169551" x="598488" y="5286375"/>
          <p14:tracePt t="169557" x="646113" y="5270500"/>
          <p14:tracePt t="169557" x="661988" y="5262563"/>
          <p14:tracePt t="169562" x="701675" y="5246688"/>
          <p14:tracePt t="169563" x="725488" y="5238750"/>
          <p14:tracePt t="169565" x="741363" y="5230813"/>
          <p14:tracePt t="169567" x="765175" y="5222875"/>
          <p14:tracePt t="169569" x="781050" y="5214938"/>
          <p14:tracePt t="169572" x="804863" y="5199063"/>
          <p14:tracePt t="169573" x="820738" y="5191125"/>
          <p14:tracePt t="169575" x="844550" y="5183188"/>
          <p14:tracePt t="169576" x="860425" y="5175250"/>
          <p14:tracePt t="169578" x="877888" y="5167313"/>
          <p14:tracePt t="169580" x="901700" y="5159375"/>
          <p14:tracePt t="169582" x="917575" y="5143500"/>
          <p14:tracePt t="169584" x="933450" y="5135563"/>
          <p14:tracePt t="169587" x="957263" y="5127625"/>
          <p14:tracePt t="169588" x="965200" y="5119688"/>
          <p14:tracePt t="169591" x="981075" y="5111750"/>
          <p14:tracePt t="169593" x="996950" y="5103813"/>
          <p14:tracePt t="169594" x="1012825" y="5095875"/>
          <p14:tracePt t="169596" x="1028700" y="5087938"/>
          <p14:tracePt t="169598" x="1036638" y="5080000"/>
          <p14:tracePt t="169600" x="1052513" y="5072063"/>
          <p14:tracePt t="169605" x="1084263" y="5064125"/>
          <p14:tracePt t="169606" x="1092200" y="5056188"/>
          <p14:tracePt t="169609" x="1108075" y="5048250"/>
          <p14:tracePt t="169610" x="1116013" y="5040313"/>
          <p14:tracePt t="169612" x="1123950" y="5040313"/>
          <p14:tracePt t="169614" x="1131888" y="5032375"/>
          <p14:tracePt t="169616" x="1139825" y="5024438"/>
          <p14:tracePt t="169618" x="1147763" y="5024438"/>
          <p14:tracePt t="169621" x="1155700" y="5016500"/>
          <p14:tracePt t="169622" x="1163638" y="5016500"/>
          <p14:tracePt t="169625" x="1171575" y="5008563"/>
          <p14:tracePt t="169626" x="1179513" y="5008563"/>
          <p14:tracePt t="169628" x="1179513" y="5000625"/>
          <p14:tracePt t="169630" x="1187450" y="5000625"/>
          <p14:tracePt t="169634" x="1195388" y="5000625"/>
          <p14:tracePt t="169639" x="1195388" y="4992688"/>
          <p14:tracePt t="169642" x="1203325" y="4992688"/>
          <p14:tracePt t="169735" x="1195388" y="4992688"/>
          <p14:tracePt t="169738" x="1195388" y="5000625"/>
          <p14:tracePt t="169741" x="1187450" y="5024438"/>
          <p14:tracePt t="169743" x="1187450" y="5032375"/>
          <p14:tracePt t="169745" x="1187450" y="5048250"/>
          <p14:tracePt t="169747" x="1179513" y="5064125"/>
          <p14:tracePt t="169749" x="1179513" y="5072063"/>
          <p14:tracePt t="169751" x="1171575" y="5080000"/>
          <p14:tracePt t="169756" x="1163638" y="5111750"/>
          <p14:tracePt t="169759" x="1163638" y="5135563"/>
          <p14:tracePt t="169761" x="1155700" y="5151438"/>
          <p14:tracePt t="169763" x="1155700" y="5167313"/>
          <p14:tracePt t="169765" x="1155700" y="5175250"/>
          <p14:tracePt t="169767" x="1155700" y="5191125"/>
          <p14:tracePt t="169769" x="1155700" y="5207000"/>
          <p14:tracePt t="169773" x="1155700" y="5230813"/>
          <p14:tracePt t="169777" x="1155700" y="5246688"/>
          <p14:tracePt t="169777" x="1163638" y="5262563"/>
          <p14:tracePt t="169779" x="1163638" y="5270500"/>
          <p14:tracePt t="169781" x="1171575" y="5286375"/>
          <p14:tracePt t="169783" x="1179513" y="5294313"/>
          <p14:tracePt t="169785" x="1179513" y="5302250"/>
          <p14:tracePt t="169789" x="1195388" y="5327650"/>
          <p14:tracePt t="169791" x="1203325" y="5335588"/>
          <p14:tracePt t="169793" x="1211263" y="5343525"/>
          <p14:tracePt t="169795" x="1220788" y="5351463"/>
          <p14:tracePt t="169797" x="1236663" y="5359400"/>
          <p14:tracePt t="169799" x="1244600" y="5367338"/>
          <p14:tracePt t="169801" x="1252538" y="5367338"/>
          <p14:tracePt t="169806" x="1276350" y="5383213"/>
          <p14:tracePt t="169807" x="1292225" y="5383213"/>
          <p14:tracePt t="169809" x="1300163" y="5391150"/>
          <p14:tracePt t="169811" x="1316038" y="5391150"/>
          <p14:tracePt t="169812" x="1323975" y="5391150"/>
          <p14:tracePt t="169814" x="1339850" y="5391150"/>
          <p14:tracePt t="169816" x="1355725" y="5399088"/>
          <p14:tracePt t="169818" x="1363663" y="5399088"/>
          <p14:tracePt t="169820" x="1379538" y="5399088"/>
          <p14:tracePt t="169823" x="1395413" y="5407025"/>
          <p14:tracePt t="169824" x="1411288" y="5407025"/>
          <p14:tracePt t="169826" x="1427163" y="5407025"/>
          <p14:tracePt t="169828" x="1435100" y="5407025"/>
          <p14:tracePt t="169830" x="1450975" y="5407025"/>
          <p14:tracePt t="169832" x="1458913" y="5407025"/>
          <p14:tracePt t="169834" x="1474788" y="5399088"/>
          <p14:tracePt t="169837" x="1490663" y="5399088"/>
          <p14:tracePt t="169838" x="1498600" y="5399088"/>
          <p14:tracePt t="169840" x="1514475" y="5399088"/>
          <p14:tracePt t="169842" x="1522413" y="5391150"/>
          <p14:tracePt t="169844" x="1538288" y="5391150"/>
          <p14:tracePt t="169846" x="1554163" y="5391150"/>
          <p14:tracePt t="169848" x="1562100" y="5383213"/>
          <p14:tracePt t="169850" x="1571625" y="5383213"/>
          <p14:tracePt t="169853" x="1587500" y="5375275"/>
          <p14:tracePt t="169855" x="1595438" y="5367338"/>
          <p14:tracePt t="169856" x="1611313" y="5367338"/>
          <p14:tracePt t="169858" x="1619250" y="5359400"/>
          <p14:tracePt t="169860" x="1627188" y="5351463"/>
          <p14:tracePt t="169862" x="1635125" y="5351463"/>
          <p14:tracePt t="169864" x="1643063" y="5343525"/>
          <p14:tracePt t="169866" x="1658938" y="5335588"/>
          <p14:tracePt t="169870" x="1666875" y="5327650"/>
          <p14:tracePt t="169873" x="1674813" y="5327650"/>
          <p14:tracePt t="169874" x="1682750" y="5319713"/>
          <p14:tracePt t="169876" x="1682750" y="5310188"/>
          <p14:tracePt t="169878" x="1690688" y="5310188"/>
          <p14:tracePt t="169880" x="1690688" y="5302250"/>
          <p14:tracePt t="169882" x="1690688" y="5294313"/>
          <p14:tracePt t="169884" x="1690688" y="5286375"/>
          <p14:tracePt t="169889" x="1690688" y="5278438"/>
          <p14:tracePt t="169890" x="1690688" y="5270500"/>
          <p14:tracePt t="169892" x="1682750" y="5262563"/>
          <p14:tracePt t="169894" x="1682750" y="5254625"/>
          <p14:tracePt t="169896" x="1674813" y="5254625"/>
          <p14:tracePt t="169898" x="1674813" y="5246688"/>
          <p14:tracePt t="169900" x="1666875" y="5238750"/>
          <p14:tracePt t="169904" x="1658938" y="5230813"/>
          <p14:tracePt t="169905" x="1651000" y="5222875"/>
          <p14:tracePt t="169906" x="1643063" y="5222875"/>
          <p14:tracePt t="169908" x="1635125" y="5214938"/>
          <p14:tracePt t="169910" x="1627188" y="5207000"/>
          <p14:tracePt t="169912" x="1619250" y="5207000"/>
          <p14:tracePt t="169914" x="1603375" y="5199063"/>
          <p14:tracePt t="169916" x="1595438" y="5199063"/>
          <p14:tracePt t="169918" x="1579563" y="5191125"/>
          <p14:tracePt t="169920" x="1562100" y="5191125"/>
          <p14:tracePt t="169924" x="1546225" y="5183188"/>
          <p14:tracePt t="169925" x="1530350" y="5183188"/>
          <p14:tracePt t="169926" x="1514475" y="5175250"/>
          <p14:tracePt t="169928" x="1498600" y="5175250"/>
          <p14:tracePt t="169930" x="1482725" y="5175250"/>
          <p14:tracePt t="169932" x="1466850" y="5175250"/>
          <p14:tracePt t="169934" x="1450975" y="5175250"/>
          <p14:tracePt t="169937" x="1427163" y="5167313"/>
          <p14:tracePt t="169938" x="1411288" y="5167313"/>
          <p14:tracePt t="169940" x="1395413" y="5167313"/>
          <p14:tracePt t="169942" x="1379538" y="5175250"/>
          <p14:tracePt t="169955" x="1292225" y="5191125"/>
          <p14:tracePt t="169956" x="1276350" y="5191125"/>
          <p14:tracePt t="169958" x="1268413" y="5199063"/>
          <p14:tracePt t="169960" x="1260475" y="5199063"/>
          <p14:tracePt t="169962" x="1244600" y="5207000"/>
          <p14:tracePt t="169964" x="1236663" y="5214938"/>
          <p14:tracePt t="169966" x="1228725" y="5214938"/>
          <p14:tracePt t="169968" x="1220788" y="5222875"/>
          <p14:tracePt t="169971" x="1220788" y="5230813"/>
          <p14:tracePt t="169973" x="1211263" y="5238750"/>
          <p14:tracePt t="169976" x="1203325" y="5246688"/>
          <p14:tracePt t="169978" x="1203325" y="5254625"/>
          <p14:tracePt t="169980" x="1203325" y="5262563"/>
          <p14:tracePt t="169982" x="1203325" y="5270500"/>
          <p14:tracePt t="169984" x="1195388" y="5278438"/>
          <p14:tracePt t="169987" x="1195388" y="5286375"/>
          <p14:tracePt t="169989" x="1195388" y="5294313"/>
          <p14:tracePt t="169990" x="1203325" y="5302250"/>
          <p14:tracePt t="169994" x="1203325" y="5310188"/>
          <p14:tracePt t="169996" x="1211263" y="5319713"/>
          <p14:tracePt t="169998" x="1220788" y="5327650"/>
          <p14:tracePt t="170000" x="1220788" y="5335588"/>
          <p14:tracePt t="170004" x="1228725" y="5343525"/>
          <p14:tracePt t="170006" x="1236663" y="5351463"/>
          <p14:tracePt t="170007" x="1244600" y="5359400"/>
          <p14:tracePt t="170008" x="1252538" y="5359400"/>
          <p14:tracePt t="170010" x="1260475" y="5367338"/>
          <p14:tracePt t="170012" x="1276350" y="5367338"/>
          <p14:tracePt t="170014" x="1292225" y="5375275"/>
          <p14:tracePt t="170016" x="1308100" y="5375275"/>
          <p14:tracePt t="170018" x="1323975" y="5383213"/>
          <p14:tracePt t="170021" x="1339850" y="5383213"/>
          <p14:tracePt t="170023" x="1355725" y="5383213"/>
          <p14:tracePt t="170024" x="1371600" y="5383213"/>
          <p14:tracePt t="170026" x="1387475" y="5383213"/>
          <p14:tracePt t="170028" x="1403350" y="5383213"/>
          <p14:tracePt t="170030" x="1419225" y="5383213"/>
          <p14:tracePt t="170032" x="1435100" y="5383213"/>
          <p14:tracePt t="170034" x="1450975" y="5383213"/>
          <p14:tracePt t="170037" x="1466850" y="5383213"/>
          <p14:tracePt t="170038" x="1482725" y="5383213"/>
          <p14:tracePt t="170040" x="1498600" y="5383213"/>
          <p14:tracePt t="170042" x="1514475" y="5375275"/>
          <p14:tracePt t="170044" x="1522413" y="5375275"/>
          <p14:tracePt t="170046" x="1538288" y="5375275"/>
          <p14:tracePt t="170048" x="1546225" y="5367338"/>
          <p14:tracePt t="170050" x="1562100" y="5367338"/>
          <p14:tracePt t="170054" x="1571625" y="5367338"/>
          <p14:tracePt t="170055" x="1587500" y="5359400"/>
          <p14:tracePt t="170056" x="1595438" y="5359400"/>
          <p14:tracePt t="170058" x="1603375" y="5351463"/>
          <p14:tracePt t="170062" x="1611313" y="5351463"/>
          <p14:tracePt t="170065" x="1619250" y="5343525"/>
          <p14:tracePt t="170068" x="1627188" y="5335588"/>
          <p14:tracePt t="170074" x="1635125" y="5327650"/>
          <p14:tracePt t="170078" x="1635125" y="5319713"/>
          <p14:tracePt t="170082" x="1635125" y="5310188"/>
          <p14:tracePt t="170084" x="1627188" y="5302250"/>
          <p14:tracePt t="170087" x="1627188" y="5294313"/>
          <p14:tracePt t="170089" x="1619250" y="5294313"/>
          <p14:tracePt t="170090" x="1619250" y="5286375"/>
          <p14:tracePt t="170092" x="1611313" y="5278438"/>
          <p14:tracePt t="170094" x="1603375" y="5270500"/>
          <p14:tracePt t="170096" x="1595438" y="5262563"/>
          <p14:tracePt t="170098" x="1579563" y="5254625"/>
          <p14:tracePt t="170100" x="1571625" y="5246688"/>
          <p14:tracePt t="170104" x="1562100" y="5230813"/>
          <p14:tracePt t="170104" x="1546225" y="5222875"/>
          <p14:tracePt t="170106" x="1538288" y="5214938"/>
          <p14:tracePt t="170108" x="1530350" y="5207000"/>
          <p14:tracePt t="170110" x="1514475" y="5199063"/>
          <p14:tracePt t="170112" x="1498600" y="5183188"/>
          <p14:tracePt t="170114" x="1474788" y="5175250"/>
          <p14:tracePt t="170116" x="1458913" y="5167313"/>
          <p14:tracePt t="170118" x="1443038" y="5159375"/>
          <p14:tracePt t="170120" x="1427163" y="5151438"/>
          <p14:tracePt t="170123" x="1403350" y="5135563"/>
          <p14:tracePt t="170124" x="1387475" y="5127625"/>
          <p14:tracePt t="170126" x="1363663" y="5119688"/>
          <p14:tracePt t="170128" x="1347788" y="5111750"/>
          <p14:tracePt t="170130" x="1323975" y="5103813"/>
          <p14:tracePt t="170132" x="1308100" y="5087938"/>
          <p14:tracePt t="170134" x="1292225" y="5080000"/>
          <p14:tracePt t="170137" x="1268413" y="5072063"/>
          <p14:tracePt t="170138" x="1252538" y="5056188"/>
          <p14:tracePt t="170140" x="1236663" y="5048250"/>
          <p14:tracePt t="170142" x="1220788" y="5032375"/>
          <p14:tracePt t="170144" x="1203325" y="5024438"/>
          <p14:tracePt t="170146" x="1187450" y="5008563"/>
          <p14:tracePt t="170148" x="1179513" y="5000625"/>
          <p14:tracePt t="170150" x="1171575" y="4992688"/>
          <p14:tracePt t="170154" x="1155700" y="4976813"/>
          <p14:tracePt t="170154" x="1147763" y="4959350"/>
          <p14:tracePt t="170157" x="1131888" y="4943475"/>
          <p14:tracePt t="170159" x="1123950" y="4927600"/>
          <p14:tracePt t="170160" x="1116013" y="4911725"/>
          <p14:tracePt t="170162" x="1108075" y="4895850"/>
          <p14:tracePt t="170164" x="1100138" y="4872038"/>
          <p14:tracePt t="170166" x="1092200" y="4848225"/>
          <p14:tracePt t="170168" x="1084263" y="4832350"/>
          <p14:tracePt t="170171" x="1076325" y="4808538"/>
          <p14:tracePt t="170172" x="1068388" y="4784725"/>
          <p14:tracePt t="170174" x="1068388" y="4752975"/>
          <p14:tracePt t="170176" x="1060450" y="4729163"/>
          <p14:tracePt t="170178" x="1052513" y="4697413"/>
          <p14:tracePt t="170180" x="1052513" y="4665663"/>
          <p14:tracePt t="170182" x="1044575" y="4633913"/>
          <p14:tracePt t="170184" x="1036638" y="4600575"/>
          <p14:tracePt t="170187" x="1028700" y="4560888"/>
          <p14:tracePt t="170188" x="1020763" y="4529138"/>
          <p14:tracePt t="170191" x="1020763" y="4489450"/>
          <p14:tracePt t="170192" x="1012825" y="4449763"/>
          <p14:tracePt t="170194" x="1012825" y="4410075"/>
          <p14:tracePt t="170196" x="1004888" y="4370388"/>
          <p14:tracePt t="170198" x="996950" y="4322763"/>
          <p14:tracePt t="170200" x="989013" y="4273550"/>
          <p14:tracePt t="170204" x="981075" y="4225925"/>
          <p14:tracePt t="170205" x="981075" y="4178300"/>
          <p14:tracePt t="170207" x="973138" y="4122738"/>
          <p14:tracePt t="170208" x="973138" y="4083050"/>
          <p14:tracePt t="170210" x="965200" y="4035425"/>
          <p14:tracePt t="170212" x="965200" y="3987800"/>
          <p14:tracePt t="170214" x="957263" y="3930650"/>
          <p14:tracePt t="170216" x="957263" y="3875088"/>
          <p14:tracePt t="170218" x="949325" y="3827463"/>
          <p14:tracePt t="170220" x="941388" y="3771900"/>
          <p14:tracePt t="170223" x="941388" y="3716338"/>
          <p14:tracePt t="170224" x="933450" y="3660775"/>
          <p14:tracePt t="170226" x="933450" y="3595688"/>
          <p14:tracePt t="170228" x="925513" y="3548063"/>
          <p14:tracePt t="170230" x="925513" y="3492500"/>
          <p14:tracePt t="170232" x="917575" y="3436938"/>
          <p14:tracePt t="170234" x="909638" y="3373438"/>
          <p14:tracePt t="170237" x="901700" y="3317875"/>
          <p14:tracePt t="170238" x="893763" y="3262313"/>
          <p14:tracePt t="170240" x="885825" y="3197225"/>
          <p14:tracePt t="170242" x="877888" y="3141663"/>
          <p14:tracePt t="170244" x="868363" y="3086100"/>
          <p14:tracePt t="170246" x="860425" y="3014663"/>
          <p14:tracePt t="170248" x="852488" y="2967038"/>
          <p14:tracePt t="170250" x="844550" y="2901950"/>
          <p14:tracePt t="170254" x="820738" y="2790825"/>
          <p14:tracePt t="170257" x="812800" y="2727325"/>
          <p14:tracePt t="170259" x="796925" y="2671763"/>
          <p14:tracePt t="170260" x="788988" y="2608263"/>
          <p14:tracePt t="170262" x="773113" y="2551113"/>
          <p14:tracePt t="170264" x="765175" y="2495550"/>
          <p14:tracePt t="170266" x="749300" y="2432050"/>
          <p14:tracePt t="170268" x="741363" y="2384425"/>
          <p14:tracePt t="170271" x="725488" y="2328863"/>
          <p14:tracePt t="170272" x="709613" y="2273300"/>
          <p14:tracePt t="170274" x="693738" y="2224088"/>
          <p14:tracePt t="170276" x="677863" y="2168525"/>
          <p14:tracePt t="170278" x="661988" y="2112963"/>
          <p14:tracePt t="170280" x="646113" y="2057400"/>
          <p14:tracePt t="170282" x="630238" y="2009775"/>
          <p14:tracePt t="170284" x="614363" y="1954213"/>
          <p14:tracePt t="170287" x="590550" y="1890713"/>
          <p14:tracePt t="170288" x="574675" y="1849438"/>
          <p14:tracePt t="170290" x="558800" y="1793875"/>
          <p14:tracePt t="170292" x="534988" y="1746250"/>
          <p14:tracePt t="170294" x="517525" y="1690688"/>
          <p14:tracePt t="170296" x="493713" y="1643063"/>
          <p14:tracePt t="170298" x="477838" y="1595438"/>
          <p14:tracePt t="170300" x="454025" y="1555750"/>
          <p14:tracePt t="170304" x="406400" y="1466850"/>
          <p14:tracePt t="170306" x="382588" y="1419225"/>
          <p14:tracePt t="170308" x="366713" y="1387475"/>
          <p14:tracePt t="170310" x="342900" y="1347788"/>
          <p14:tracePt t="170312" x="319088" y="1308100"/>
          <p14:tracePt t="170314" x="295275" y="1268413"/>
          <p14:tracePt t="170316" x="271463" y="1228725"/>
          <p14:tracePt t="170318" x="247650" y="1187450"/>
          <p14:tracePt t="170321" x="223838" y="1155700"/>
          <p14:tracePt t="170322" x="207963" y="1116013"/>
          <p14:tracePt t="170325" x="184150" y="1084263"/>
          <p14:tracePt t="170326" x="150813" y="1052513"/>
          <p14:tracePt t="170328" x="134938" y="1028700"/>
          <p14:tracePt t="170330" x="111125" y="996950"/>
          <p14:tracePt t="170332" x="87313" y="973138"/>
          <p14:tracePt t="170334" x="63500" y="949325"/>
          <p14:tracePt t="170338" x="47625" y="925513"/>
          <p14:tracePt t="170339" x="23813" y="909638"/>
          <p14:tracePt t="170341" x="0" y="885825"/>
          <p14:tracePt t="171115" x="7938" y="2479675"/>
          <p14:tracePt t="171117" x="7938" y="2511425"/>
          <p14:tracePt t="171121" x="23813" y="2576513"/>
          <p14:tracePt t="171125" x="31750" y="2632075"/>
          <p14:tracePt t="171127" x="39688" y="2663825"/>
          <p14:tracePt t="171130" x="47625" y="2687638"/>
          <p14:tracePt t="171131" x="47625" y="2711450"/>
          <p14:tracePt t="171132" x="55563" y="2743200"/>
          <p14:tracePt t="171134" x="55563" y="2767013"/>
          <p14:tracePt t="171137" x="63500" y="2790825"/>
          <p14:tracePt t="171139" x="63500" y="2814638"/>
          <p14:tracePt t="171140" x="71438" y="2830513"/>
          <p14:tracePt t="171142" x="71438" y="2854325"/>
          <p14:tracePt t="171144" x="71438" y="2878138"/>
          <p14:tracePt t="171146" x="71438" y="2894013"/>
          <p14:tracePt t="171148" x="71438" y="2909888"/>
          <p14:tracePt t="171150" x="71438" y="2935288"/>
          <p14:tracePt t="171154" x="71438" y="2967038"/>
          <p14:tracePt t="171156" x="71438" y="2982913"/>
          <p14:tracePt t="171158" x="63500" y="2998788"/>
          <p14:tracePt t="171160" x="63500" y="3006725"/>
          <p14:tracePt t="171162" x="63500" y="3022600"/>
          <p14:tracePt t="171164" x="63500" y="3038475"/>
          <p14:tracePt t="171166" x="55563" y="3046413"/>
          <p14:tracePt t="171168" x="55563" y="3062288"/>
          <p14:tracePt t="171171" x="55563" y="3070225"/>
          <p14:tracePt t="171173" x="47625" y="3086100"/>
          <p14:tracePt t="171174" x="47625" y="3094038"/>
          <p14:tracePt t="171176" x="39688" y="3101975"/>
          <p14:tracePt t="171178" x="39688" y="3109913"/>
          <p14:tracePt t="171180" x="31750" y="3125788"/>
          <p14:tracePt t="171182" x="31750" y="3133725"/>
          <p14:tracePt t="171184" x="23813" y="3141663"/>
          <p14:tracePt t="171187" x="23813" y="3149600"/>
          <p14:tracePt t="171189" x="15875" y="3157538"/>
          <p14:tracePt t="171190" x="15875" y="3165475"/>
          <p14:tracePt t="171192" x="7938" y="3173413"/>
          <p14:tracePt t="171194" x="0" y="3181350"/>
          <p14:tracePt t="171196" x="0" y="3189288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b2254537-9992-4019-8fba-a860013cd506"/>
</p:tagLst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1997</TotalTime>
  <Words>1283</Words>
  <Application>Microsoft Office PowerPoint</Application>
  <PresentationFormat>Breedbeeld</PresentationFormat>
  <Paragraphs>276</Paragraphs>
  <Slides>23</Slides>
  <Notes>1</Notes>
  <HiddenSlides>0</HiddenSlides>
  <MMClips>21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Consolas</vt:lpstr>
      <vt:lpstr>Courier New</vt:lpstr>
      <vt:lpstr>Kantoorthema</vt:lpstr>
      <vt:lpstr>Chapter 2</vt:lpstr>
      <vt:lpstr>Content</vt:lpstr>
      <vt:lpstr>Control structures</vt:lpstr>
      <vt:lpstr>Control structures</vt:lpstr>
      <vt:lpstr>Conditional statement</vt:lpstr>
      <vt:lpstr>Boolean expression</vt:lpstr>
      <vt:lpstr>Comparison operators</vt:lpstr>
      <vt:lpstr>Logical operators: not</vt:lpstr>
      <vt:lpstr>Logical operators: and</vt:lpstr>
      <vt:lpstr>Logical operators: and</vt:lpstr>
      <vt:lpstr>Logical operators: or</vt:lpstr>
      <vt:lpstr>Logical operators: or</vt:lpstr>
      <vt:lpstr>Logical operators</vt:lpstr>
      <vt:lpstr>Conditional statement with alternative</vt:lpstr>
      <vt:lpstr>if else examples</vt:lpstr>
      <vt:lpstr>if else examples</vt:lpstr>
      <vt:lpstr>Nested conditions</vt:lpstr>
      <vt:lpstr>Nested conditions</vt:lpstr>
      <vt:lpstr>Nested conditions</vt:lpstr>
      <vt:lpstr>Nested conditions</vt:lpstr>
      <vt:lpstr>Python syntax rules</vt:lpstr>
      <vt:lpstr>Python syntax rules</vt:lpstr>
      <vt:lpstr>Multiple selection in Python</vt:lpstr>
    </vt:vector>
  </TitlesOfParts>
  <Company>Thomas More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Christel Maes</dc:creator>
  <cp:lastModifiedBy>Christel Maes</cp:lastModifiedBy>
  <cp:revision>141</cp:revision>
  <dcterms:created xsi:type="dcterms:W3CDTF">2018-02-21T07:41:18Z</dcterms:created>
  <dcterms:modified xsi:type="dcterms:W3CDTF">2020-09-29T06:08:17Z</dcterms:modified>
</cp:coreProperties>
</file>

<file path=docProps/thumbnail.jpeg>
</file>